
<file path=[Content_Types].xml><?xml version="1.0" encoding="utf-8"?>
<Types xmlns="http://schemas.openxmlformats.org/package/2006/content-types">
  <Default Extension="jpeg" ContentType="image/jpeg"/>
  <Default Extension="JPG" ContentType="image/.jpg"/>
  <Default Extension="xlsx" ContentType="application/vnd.openxmlformats-officedocument.spreadsheetml.sheet"/>
  <Default Extension="png" ContentType="image/pn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olors1.xml" ContentType="application/vnd.ms-office.chartcolorstyle+xml"/>
  <Override PartName="/ppt/charts/colors2.xml" ContentType="application/vnd.ms-office.chartcolorstyle+xml"/>
  <Override PartName="/ppt/charts/colors3.xml" ContentType="application/vnd.ms-office.chartcolorstyle+xml"/>
  <Override PartName="/ppt/charts/style1.xml" ContentType="application/vnd.ms-office.chartstyle+xml"/>
  <Override PartName="/ppt/charts/style2.xml" ContentType="application/vnd.ms-office.chartstyle+xml"/>
  <Override PartName="/ppt/charts/style3.xml" ContentType="application/vnd.ms-office.chartstyle+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65" r:id="rId3"/>
    <p:sldMasterId id="2147483671" r:id="rId4"/>
  </p:sldMasterIdLst>
  <p:notesMasterIdLst>
    <p:notesMasterId r:id="rId6"/>
  </p:notesMasterIdLst>
  <p:sldIdLst>
    <p:sldId id="278" r:id="rId5"/>
    <p:sldId id="279" r:id="rId7"/>
    <p:sldId id="280" r:id="rId8"/>
    <p:sldId id="259" r:id="rId9"/>
    <p:sldId id="281" r:id="rId10"/>
    <p:sldId id="263" r:id="rId11"/>
    <p:sldId id="320" r:id="rId12"/>
    <p:sldId id="321" r:id="rId13"/>
    <p:sldId id="324" r:id="rId14"/>
    <p:sldId id="282" r:id="rId15"/>
    <p:sldId id="268" r:id="rId16"/>
    <p:sldId id="303" r:id="rId17"/>
    <p:sldId id="305" r:id="rId18"/>
    <p:sldId id="304" r:id="rId19"/>
    <p:sldId id="306" r:id="rId20"/>
    <p:sldId id="307" r:id="rId21"/>
    <p:sldId id="309" r:id="rId22"/>
    <p:sldId id="318" r:id="rId23"/>
    <p:sldId id="284" r:id="rId2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73A1C"/>
    <a:srgbClr val="F23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267"/>
    <p:restoredTop sz="93596"/>
  </p:normalViewPr>
  <p:slideViewPr>
    <p:cSldViewPr snapToGrid="0" snapToObjects="1">
      <p:cViewPr varScale="1">
        <p:scale>
          <a:sx n="64" d="100"/>
          <a:sy n="64" d="100"/>
        </p:scale>
        <p:origin x="78" y="150"/>
      </p:cViewPr>
      <p:guideLst/>
    </p:cSldViewPr>
  </p:slideViewPr>
  <p:notesTextViewPr>
    <p:cViewPr>
      <p:scale>
        <a:sx n="1" d="1"/>
        <a:sy n="1" d="1"/>
      </p:scale>
      <p:origin x="0" y="0"/>
    </p:cViewPr>
  </p:notesTextViewPr>
  <p:notesViewPr>
    <p:cSldViewPr snapToGrid="0" snapToObjects="1">
      <p:cViewPr varScale="1">
        <p:scale>
          <a:sx n="85" d="100"/>
          <a:sy n="85" d="100"/>
        </p:scale>
        <p:origin x="2680" y="184"/>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4.xml"/><Relationship Id="rId8" Type="http://schemas.openxmlformats.org/officeDocument/2006/relationships/slide" Target="slides/slide3.xml"/><Relationship Id="rId7" Type="http://schemas.openxmlformats.org/officeDocument/2006/relationships/slide" Target="slides/slide2.xml"/><Relationship Id="rId6" Type="http://schemas.openxmlformats.org/officeDocument/2006/relationships/notesMaster" Target="notesMasters/notesMaster1.xml"/><Relationship Id="rId5" Type="http://schemas.openxmlformats.org/officeDocument/2006/relationships/slide" Target="slides/slide1.xml"/><Relationship Id="rId4" Type="http://schemas.openxmlformats.org/officeDocument/2006/relationships/slideMaster" Target="slideMasters/slideMaster3.xml"/><Relationship Id="rId3" Type="http://schemas.openxmlformats.org/officeDocument/2006/relationships/slideMaster" Target="slideMasters/slideMaster2.xml"/><Relationship Id="rId27" Type="http://schemas.openxmlformats.org/officeDocument/2006/relationships/tableStyles" Target="tableStyles.xml"/><Relationship Id="rId26" Type="http://schemas.openxmlformats.org/officeDocument/2006/relationships/viewProps" Target="viewProps.xml"/><Relationship Id="rId25" Type="http://schemas.openxmlformats.org/officeDocument/2006/relationships/presProps" Target="presProps.xml"/><Relationship Id="rId24" Type="http://schemas.openxmlformats.org/officeDocument/2006/relationships/slide" Target="slides/slide19.xml"/><Relationship Id="rId23" Type="http://schemas.openxmlformats.org/officeDocument/2006/relationships/slide" Target="slides/slide18.xml"/><Relationship Id="rId22" Type="http://schemas.openxmlformats.org/officeDocument/2006/relationships/slide" Target="slides/slide17.xml"/><Relationship Id="rId21" Type="http://schemas.openxmlformats.org/officeDocument/2006/relationships/slide" Target="slides/slide16.xml"/><Relationship Id="rId20" Type="http://schemas.openxmlformats.org/officeDocument/2006/relationships/slide" Target="slides/slide15.xml"/><Relationship Id="rId2" Type="http://schemas.openxmlformats.org/officeDocument/2006/relationships/theme" Target="theme/theme1.xml"/><Relationship Id="rId19" Type="http://schemas.openxmlformats.org/officeDocument/2006/relationships/slide" Target="slides/slide14.xml"/><Relationship Id="rId18" Type="http://schemas.openxmlformats.org/officeDocument/2006/relationships/slide" Target="slides/slide13.xml"/><Relationship Id="rId17" Type="http://schemas.openxmlformats.org/officeDocument/2006/relationships/slide" Target="slides/slide12.xml"/><Relationship Id="rId16" Type="http://schemas.openxmlformats.org/officeDocument/2006/relationships/slide" Target="slides/slide11.xml"/><Relationship Id="rId15" Type="http://schemas.openxmlformats.org/officeDocument/2006/relationships/slide" Target="slides/slide10.xml"/><Relationship Id="rId14" Type="http://schemas.openxmlformats.org/officeDocument/2006/relationships/slide" Target="slides/slide9.xml"/><Relationship Id="rId13" Type="http://schemas.openxmlformats.org/officeDocument/2006/relationships/slide" Target="slides/slide8.xml"/><Relationship Id="rId12" Type="http://schemas.openxmlformats.org/officeDocument/2006/relationships/slide" Target="slides/slide7.xml"/><Relationship Id="rId11" Type="http://schemas.openxmlformats.org/officeDocument/2006/relationships/slide" Target="slides/slide6.xml"/><Relationship Id="rId10" Type="http://schemas.openxmlformats.org/officeDocument/2006/relationships/slide" Target="slides/slide5.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package" Target="../embeddings/Workbook1.xlsx"/></Relationships>
</file>

<file path=ppt/charts/_rels/chart2.xml.rels><?xml version="1.0" encoding="UTF-8" standalone="yes"?>
<Relationships xmlns="http://schemas.openxmlformats.org/package/2006/relationships"><Relationship Id="rId3" Type="http://schemas.microsoft.com/office/2011/relationships/chartColorStyle" Target="colors2.xml"/><Relationship Id="rId2" Type="http://schemas.microsoft.com/office/2011/relationships/chartStyle" Target="style2.xml"/><Relationship Id="rId1" Type="http://schemas.openxmlformats.org/officeDocument/2006/relationships/package" Target="../embeddings/Workbook2.xlsx"/></Relationships>
</file>

<file path=ppt/charts/_rels/chart3.xml.rels><?xml version="1.0" encoding="UTF-8" standalone="yes"?>
<Relationships xmlns="http://schemas.openxmlformats.org/package/2006/relationships"><Relationship Id="rId3" Type="http://schemas.microsoft.com/office/2011/relationships/chartColorStyle" Target="colors3.xml"/><Relationship Id="rId2" Type="http://schemas.microsoft.com/office/2011/relationships/chartStyle" Target="style3.xml"/><Relationship Id="rId1" Type="http://schemas.openxmlformats.org/officeDocument/2006/relationships/package" Target="../embeddings/Workbook3.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工作表1!$B$1</c:f>
              <c:strCache>
                <c:ptCount val="1"/>
                <c:pt idx="0">
                  <c:v>销售额</c:v>
                </c:pt>
              </c:strCache>
            </c:strRef>
          </c:tx>
          <c:spPr/>
          <c:explosion val="0"/>
          <c:dPt>
            <c:idx val="0"/>
            <c:bubble3D val="0"/>
            <c:spPr>
              <a:solidFill>
                <a:schemeClr val="accent2">
                  <a:lumMod val="50000"/>
                </a:schemeClr>
              </a:solidFill>
              <a:ln w="19050">
                <a:solidFill>
                  <a:schemeClr val="lt1"/>
                </a:solidFill>
              </a:ln>
              <a:effectLst/>
            </c:spPr>
          </c:dPt>
          <c:dPt>
            <c:idx val="1"/>
            <c:bubble3D val="0"/>
            <c:spPr>
              <a:solidFill>
                <a:schemeClr val="bg1">
                  <a:lumMod val="75000"/>
                </a:schemeClr>
              </a:solidFill>
              <a:ln w="19050">
                <a:solidFill>
                  <a:schemeClr val="lt1"/>
                </a:solidFill>
              </a:ln>
              <a:effectLst/>
            </c:spPr>
          </c:dPt>
          <c:dPt>
            <c:idx val="2"/>
            <c:bubble3D val="0"/>
            <c:spPr>
              <a:solidFill>
                <a:schemeClr val="accent3"/>
              </a:solidFill>
              <a:ln w="19050">
                <a:solidFill>
                  <a:schemeClr val="lt1"/>
                </a:solidFill>
              </a:ln>
              <a:effectLst/>
            </c:spPr>
          </c:dPt>
          <c:dPt>
            <c:idx val="3"/>
            <c:bubble3D val="0"/>
            <c:spPr>
              <a:solidFill>
                <a:schemeClr val="accent4"/>
              </a:solidFill>
              <a:ln w="19050">
                <a:solidFill>
                  <a:schemeClr val="lt1"/>
                </a:solidFill>
              </a:ln>
              <a:effectLst/>
            </c:spPr>
          </c:dPt>
          <c:dLbls>
            <c:delete val="1"/>
          </c:dLbls>
          <c:cat>
            <c:strRef>
              <c:f>工作表1!$A$2:$A$5</c:f>
              <c:strCache>
                <c:ptCount val="2"/>
                <c:pt idx="0">
                  <c:v>第一季度</c:v>
                </c:pt>
                <c:pt idx="1">
                  <c:v>第二季度</c:v>
                </c:pt>
              </c:strCache>
            </c:strRef>
          </c:cat>
          <c:val>
            <c:numRef>
              <c:f>工作表1!$B$2:$B$5</c:f>
              <c:numCache>
                <c:formatCode>General</c:formatCode>
                <c:ptCount val="4"/>
                <c:pt idx="0">
                  <c:v>8.2</c:v>
                </c:pt>
                <c:pt idx="1">
                  <c:v>3.2</c:v>
                </c:pt>
              </c:numCache>
            </c:numRef>
          </c:val>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lang="zh-CN"/>
      </a:pPr>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工作表1!$B$1</c:f>
              <c:strCache>
                <c:ptCount val="1"/>
                <c:pt idx="0">
                  <c:v>销售额</c:v>
                </c:pt>
              </c:strCache>
            </c:strRef>
          </c:tx>
          <c:spPr/>
          <c:explosion val="0"/>
          <c:dPt>
            <c:idx val="0"/>
            <c:bubble3D val="0"/>
            <c:spPr>
              <a:solidFill>
                <a:schemeClr val="accent2"/>
              </a:solidFill>
              <a:ln w="19050">
                <a:solidFill>
                  <a:schemeClr val="lt1"/>
                </a:solidFill>
              </a:ln>
              <a:effectLst/>
            </c:spPr>
          </c:dPt>
          <c:dPt>
            <c:idx val="1"/>
            <c:bubble3D val="0"/>
            <c:spPr>
              <a:solidFill>
                <a:schemeClr val="bg1">
                  <a:lumMod val="75000"/>
                </a:schemeClr>
              </a:solidFill>
              <a:ln w="19050">
                <a:solidFill>
                  <a:schemeClr val="lt1"/>
                </a:solidFill>
              </a:ln>
              <a:effectLst/>
            </c:spPr>
          </c:dPt>
          <c:dPt>
            <c:idx val="2"/>
            <c:bubble3D val="0"/>
            <c:spPr>
              <a:solidFill>
                <a:schemeClr val="accent3"/>
              </a:solidFill>
              <a:ln w="19050">
                <a:solidFill>
                  <a:schemeClr val="lt1"/>
                </a:solidFill>
              </a:ln>
              <a:effectLst/>
            </c:spPr>
          </c:dPt>
          <c:dPt>
            <c:idx val="3"/>
            <c:bubble3D val="0"/>
            <c:spPr>
              <a:solidFill>
                <a:schemeClr val="accent4"/>
              </a:solidFill>
              <a:ln w="19050">
                <a:solidFill>
                  <a:schemeClr val="lt1"/>
                </a:solidFill>
              </a:ln>
              <a:effectLst/>
            </c:spPr>
          </c:dPt>
          <c:dLbls>
            <c:delete val="1"/>
          </c:dLbls>
          <c:cat>
            <c:strRef>
              <c:f>工作表1!$A$2:$A$5</c:f>
              <c:strCache>
                <c:ptCount val="2"/>
                <c:pt idx="0">
                  <c:v>第一季度</c:v>
                </c:pt>
                <c:pt idx="1">
                  <c:v>第二季度</c:v>
                </c:pt>
              </c:strCache>
            </c:strRef>
          </c:cat>
          <c:val>
            <c:numRef>
              <c:f>工作表1!$B$2:$B$5</c:f>
              <c:numCache>
                <c:formatCode>General</c:formatCode>
                <c:ptCount val="4"/>
                <c:pt idx="0">
                  <c:v>8.2</c:v>
                </c:pt>
                <c:pt idx="1">
                  <c:v>3.2</c:v>
                </c:pt>
              </c:numCache>
            </c:numRef>
          </c:val>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lang="zh-CN"/>
      </a:pPr>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工作表1!$B$1</c:f>
              <c:strCache>
                <c:ptCount val="1"/>
                <c:pt idx="0">
                  <c:v>销售额</c:v>
                </c:pt>
              </c:strCache>
            </c:strRef>
          </c:tx>
          <c:spPr/>
          <c:explosion val="0"/>
          <c:dPt>
            <c:idx val="0"/>
            <c:bubble3D val="0"/>
            <c:spPr>
              <a:solidFill>
                <a:schemeClr val="accent2">
                  <a:lumMod val="60000"/>
                  <a:lumOff val="40000"/>
                </a:schemeClr>
              </a:solidFill>
              <a:ln w="19050">
                <a:solidFill>
                  <a:schemeClr val="lt1"/>
                </a:solidFill>
              </a:ln>
              <a:effectLst/>
            </c:spPr>
          </c:dPt>
          <c:dPt>
            <c:idx val="1"/>
            <c:bubble3D val="0"/>
            <c:spPr>
              <a:solidFill>
                <a:schemeClr val="bg1">
                  <a:lumMod val="75000"/>
                </a:schemeClr>
              </a:solidFill>
              <a:ln w="19050">
                <a:solidFill>
                  <a:schemeClr val="lt1"/>
                </a:solidFill>
              </a:ln>
              <a:effectLst/>
            </c:spPr>
          </c:dPt>
          <c:dPt>
            <c:idx val="2"/>
            <c:bubble3D val="0"/>
            <c:spPr>
              <a:solidFill>
                <a:schemeClr val="accent3"/>
              </a:solidFill>
              <a:ln w="19050">
                <a:solidFill>
                  <a:schemeClr val="lt1"/>
                </a:solidFill>
              </a:ln>
              <a:effectLst/>
            </c:spPr>
          </c:dPt>
          <c:dPt>
            <c:idx val="3"/>
            <c:bubble3D val="0"/>
            <c:spPr>
              <a:solidFill>
                <a:schemeClr val="accent4"/>
              </a:solidFill>
              <a:ln w="19050">
                <a:solidFill>
                  <a:schemeClr val="lt1"/>
                </a:solidFill>
              </a:ln>
              <a:effectLst/>
            </c:spPr>
          </c:dPt>
          <c:dLbls>
            <c:delete val="1"/>
          </c:dLbls>
          <c:cat>
            <c:strRef>
              <c:f>工作表1!$A$2:$A$5</c:f>
              <c:strCache>
                <c:ptCount val="2"/>
                <c:pt idx="0">
                  <c:v>第一季度</c:v>
                </c:pt>
                <c:pt idx="1">
                  <c:v>第二季度</c:v>
                </c:pt>
              </c:strCache>
            </c:strRef>
          </c:cat>
          <c:val>
            <c:numRef>
              <c:f>工作表1!$B$2:$B$5</c:f>
              <c:numCache>
                <c:formatCode>General</c:formatCode>
                <c:ptCount val="4"/>
                <c:pt idx="0">
                  <c:v>8.2</c:v>
                </c:pt>
                <c:pt idx="1">
                  <c:v>3.2</c:v>
                </c:pt>
              </c:numCache>
            </c:numRef>
          </c:val>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lang="zh-CN"/>
      </a:pPr>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5"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5"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5"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6E1E63-6347-BD4F-A808-7F54FA34CE72}" type="datetimeFigureOut">
              <a:rPr kumimoji="1" lang="zh-CN" altLang="en-US" smtClean="0"/>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1EDE8F-5748-564A-B104-45C8D6344219}" type="slidenum">
              <a:rPr kumimoji="1" lang="zh-CN" altLang="en-US" smtClean="0"/>
            </a:fld>
            <a:endParaRPr kumimoji="1"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fld>
            <a:endParaRPr kumimoji="1"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fld>
            <a:endParaRPr kumimoji="1"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fld>
            <a:endParaRPr kumimoji="1"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fld>
            <a:endParaRPr kumimoji="1"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fld>
            <a:endParaRPr kumimoji="1"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fld>
            <a:endParaRPr kumimoji="1"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fld>
            <a:endParaRPr kumimoji="1"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fld>
            <a:endParaRPr kumimoji="1"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fld>
            <a:endParaRPr kumimoji="1"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fld>
            <a:endParaRPr kumimoji="1"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fld>
            <a:endParaRPr kumimoji="1"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fld>
            <a:endParaRPr kumimoji="1"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fld>
            <a:endParaRPr kumimoji="1"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fld>
            <a:endParaRPr kumimoji="1"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fld>
            <a:endParaRPr kumimoji="1"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fld>
            <a:endParaRPr kumimoji="1"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fld>
            <a:endParaRPr kumimoji="1"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fld>
            <a:endParaRPr kumimoji="1"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fld>
            <a:endParaRPr kumimoji="1"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4" Type="http://schemas.openxmlformats.org/officeDocument/2006/relationships/image" Target="../media/image4.png"/><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5" Type="http://schemas.microsoft.com/office/2007/relationships/hdphoto" Target="../media/image9.wdp"/><Relationship Id="rId4" Type="http://schemas.openxmlformats.org/officeDocument/2006/relationships/image" Target="../media/image8.png"/><Relationship Id="rId3" Type="http://schemas.openxmlformats.org/officeDocument/2006/relationships/hyperlink" Target="http://www.officeplus.cn/Template/Home.shtml" TargetMode="External"/><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7" Type="http://schemas.microsoft.com/office/2007/relationships/hdphoto" Target="../media/image9.wdp"/><Relationship Id="rId6" Type="http://schemas.openxmlformats.org/officeDocument/2006/relationships/image" Target="../media/image8.png"/><Relationship Id="rId5" Type="http://schemas.openxmlformats.org/officeDocument/2006/relationships/hyperlink" Target="http://www.officeplus.cn/Template/Home.shtml" TargetMode="External"/><Relationship Id="rId4" Type="http://schemas.openxmlformats.org/officeDocument/2006/relationships/image" Target="../media/image12.png"/><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6_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矩形 2"/>
          <p:cNvSpPr/>
          <p:nvPr userDrawn="1"/>
        </p:nvSpPr>
        <p:spPr>
          <a:xfrm>
            <a:off x="0" y="0"/>
            <a:ext cx="12192000" cy="6854653"/>
          </a:xfrm>
          <a:prstGeom prst="rect">
            <a:avLst/>
          </a:pr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手动输入 3"/>
          <p:cNvSpPr/>
          <p:nvPr userDrawn="1"/>
        </p:nvSpPr>
        <p:spPr>
          <a:xfrm>
            <a:off x="0" y="877078"/>
            <a:ext cx="12192000" cy="5977575"/>
          </a:xfrm>
          <a:prstGeom prst="flowChartManualInput">
            <a:avLst/>
          </a:prstGeom>
          <a:solidFill>
            <a:schemeClr val="bg1"/>
          </a:solidFill>
          <a:ln>
            <a:no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5" name="组 4"/>
          <p:cNvGrpSpPr/>
          <p:nvPr userDrawn="1"/>
        </p:nvGrpSpPr>
        <p:grpSpPr>
          <a:xfrm>
            <a:off x="0" y="2915354"/>
            <a:ext cx="1158440" cy="2761546"/>
            <a:chOff x="0" y="3347154"/>
            <a:chExt cx="1193800" cy="2026297"/>
          </a:xfrm>
        </p:grpSpPr>
        <p:sp>
          <p:nvSpPr>
            <p:cNvPr id="6" name="矩形 5"/>
            <p:cNvSpPr/>
            <p:nvPr/>
          </p:nvSpPr>
          <p:spPr>
            <a:xfrm>
              <a:off x="0" y="3347154"/>
              <a:ext cx="273596" cy="20262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矩形 6"/>
            <p:cNvSpPr/>
            <p:nvPr/>
          </p:nvSpPr>
          <p:spPr>
            <a:xfrm>
              <a:off x="317122" y="3347154"/>
              <a:ext cx="175883" cy="20262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矩形 7"/>
            <p:cNvSpPr/>
            <p:nvPr/>
          </p:nvSpPr>
          <p:spPr>
            <a:xfrm>
              <a:off x="549229" y="3347154"/>
              <a:ext cx="212177" cy="202629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矩形 8"/>
            <p:cNvSpPr/>
            <p:nvPr/>
          </p:nvSpPr>
          <p:spPr>
            <a:xfrm>
              <a:off x="810231" y="3347154"/>
              <a:ext cx="383569" cy="202629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grpSp>
        <p:nvGrpSpPr>
          <p:cNvPr id="10" name="组 9"/>
          <p:cNvGrpSpPr/>
          <p:nvPr userDrawn="1"/>
        </p:nvGrpSpPr>
        <p:grpSpPr>
          <a:xfrm>
            <a:off x="8988280" y="2915352"/>
            <a:ext cx="3203719" cy="2761547"/>
            <a:chOff x="7661032" y="3347153"/>
            <a:chExt cx="4530968" cy="2026298"/>
          </a:xfrm>
        </p:grpSpPr>
        <p:sp>
          <p:nvSpPr>
            <p:cNvPr id="11" name="矩形 10"/>
            <p:cNvSpPr/>
            <p:nvPr/>
          </p:nvSpPr>
          <p:spPr>
            <a:xfrm>
              <a:off x="7661032" y="3347154"/>
              <a:ext cx="1190868" cy="20262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矩形 11"/>
            <p:cNvSpPr/>
            <p:nvPr/>
          </p:nvSpPr>
          <p:spPr>
            <a:xfrm>
              <a:off x="8926135" y="3347153"/>
              <a:ext cx="667550" cy="20262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矩形 12"/>
            <p:cNvSpPr/>
            <p:nvPr/>
          </p:nvSpPr>
          <p:spPr>
            <a:xfrm>
              <a:off x="9660060" y="3347153"/>
              <a:ext cx="195220" cy="202629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矩形 13"/>
            <p:cNvSpPr/>
            <p:nvPr/>
          </p:nvSpPr>
          <p:spPr>
            <a:xfrm>
              <a:off x="9921656" y="3347154"/>
              <a:ext cx="2270344" cy="202629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16" name="文本占位符 15"/>
          <p:cNvSpPr>
            <a:spLocks noGrp="1"/>
          </p:cNvSpPr>
          <p:nvPr>
            <p:ph type="body" sz="quarter" idx="10"/>
          </p:nvPr>
        </p:nvSpPr>
        <p:spPr>
          <a:xfrm>
            <a:off x="1205372" y="2915352"/>
            <a:ext cx="7730419" cy="1054220"/>
          </a:xfrm>
          <a:prstGeom prst="rect">
            <a:avLst/>
          </a:prstGeom>
        </p:spPr>
        <p:txBody>
          <a:bodyPr/>
          <a:lstStyle>
            <a:lvl1pPr marL="0" indent="0">
              <a:buNone/>
              <a:defRPr sz="7200" b="1">
                <a:solidFill>
                  <a:schemeClr val="accent1"/>
                </a:solidFill>
              </a:defRPr>
            </a:lvl1pPr>
          </a:lstStyle>
          <a:p>
            <a:pPr lvl="0"/>
            <a:endParaRPr kumimoji="1" lang="zh-CN" altLang="en-US" dirty="0"/>
          </a:p>
        </p:txBody>
      </p:sp>
      <p:sp>
        <p:nvSpPr>
          <p:cNvPr id="17" name="文本占位符 15"/>
          <p:cNvSpPr>
            <a:spLocks noGrp="1"/>
          </p:cNvSpPr>
          <p:nvPr>
            <p:ph type="body" sz="quarter" idx="11"/>
          </p:nvPr>
        </p:nvSpPr>
        <p:spPr>
          <a:xfrm>
            <a:off x="1205372" y="3969572"/>
            <a:ext cx="7730419" cy="451822"/>
          </a:xfrm>
          <a:prstGeom prst="rect">
            <a:avLst/>
          </a:prstGeom>
        </p:spPr>
        <p:txBody>
          <a:bodyPr/>
          <a:lstStyle>
            <a:lvl1pPr marL="0" indent="0">
              <a:buNone/>
              <a:defRPr sz="2800" b="1">
                <a:solidFill>
                  <a:schemeClr val="accent1"/>
                </a:solidFill>
              </a:defRPr>
            </a:lvl1pPr>
          </a:lstStyle>
          <a:p>
            <a:pPr lvl="0"/>
            <a:endParaRPr kumimoji="1" lang="zh-CN" altLang="en-US" dirty="0"/>
          </a:p>
        </p:txBody>
      </p:sp>
      <p:sp>
        <p:nvSpPr>
          <p:cNvPr id="18" name="文本占位符 15"/>
          <p:cNvSpPr>
            <a:spLocks noGrp="1"/>
          </p:cNvSpPr>
          <p:nvPr>
            <p:ph type="body" sz="quarter" idx="12"/>
          </p:nvPr>
        </p:nvSpPr>
        <p:spPr>
          <a:xfrm>
            <a:off x="1205371" y="4508468"/>
            <a:ext cx="7730419" cy="451822"/>
          </a:xfrm>
          <a:prstGeom prst="rect">
            <a:avLst/>
          </a:prstGeom>
        </p:spPr>
        <p:txBody>
          <a:bodyPr/>
          <a:lstStyle>
            <a:lvl1pPr marL="285750" indent="-285750">
              <a:lnSpc>
                <a:spcPct val="120000"/>
              </a:lnSpc>
              <a:buFont typeface="Wingdings" panose="05000000000000000000" pitchFamily="2" charset="2"/>
              <a:buChar char="n"/>
              <a:defRPr sz="1400" b="0">
                <a:solidFill>
                  <a:schemeClr val="accent1"/>
                </a:solidFill>
              </a:defRPr>
            </a:lvl1pPr>
          </a:lstStyle>
          <a:p>
            <a:pPr lvl="0"/>
            <a:endParaRPr kumimoji="1"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内容页_1">
    <p:spTree>
      <p:nvGrpSpPr>
        <p:cNvPr id="1" name=""/>
        <p:cNvGrpSpPr/>
        <p:nvPr/>
      </p:nvGrpSpPr>
      <p:grpSpPr>
        <a:xfrm>
          <a:off x="0" y="0"/>
          <a:ext cx="0" cy="0"/>
          <a:chOff x="0" y="0"/>
          <a:chExt cx="0" cy="0"/>
        </a:xfrm>
      </p:grpSpPr>
      <p:grpSp>
        <p:nvGrpSpPr>
          <p:cNvPr id="6" name="组 5"/>
          <p:cNvGrpSpPr/>
          <p:nvPr userDrawn="1"/>
        </p:nvGrpSpPr>
        <p:grpSpPr>
          <a:xfrm>
            <a:off x="182123" y="523016"/>
            <a:ext cx="11827754" cy="6138886"/>
            <a:chOff x="4391025" y="180975"/>
            <a:chExt cx="4422775" cy="2295525"/>
          </a:xfrm>
          <a:solidFill>
            <a:schemeClr val="bg1">
              <a:lumMod val="95000"/>
            </a:schemeClr>
          </a:solidFill>
        </p:grpSpPr>
        <p:sp>
          <p:nvSpPr>
            <p:cNvPr id="7" name="Freeform 70"/>
            <p:cNvSpPr/>
            <p:nvPr/>
          </p:nvSpPr>
          <p:spPr bwMode="auto">
            <a:xfrm>
              <a:off x="5565775" y="180975"/>
              <a:ext cx="746125" cy="387350"/>
            </a:xfrm>
            <a:custGeom>
              <a:avLst/>
              <a:gdLst/>
              <a:ahLst/>
              <a:cxnLst>
                <a:cxn ang="0">
                  <a:pos x="368" y="128"/>
                </a:cxn>
                <a:cxn ang="0">
                  <a:pos x="398" y="134"/>
                </a:cxn>
                <a:cxn ang="0">
                  <a:pos x="392" y="122"/>
                </a:cxn>
                <a:cxn ang="0">
                  <a:pos x="378" y="114"/>
                </a:cxn>
                <a:cxn ang="0">
                  <a:pos x="378" y="106"/>
                </a:cxn>
                <a:cxn ang="0">
                  <a:pos x="398" y="106"/>
                </a:cxn>
                <a:cxn ang="0">
                  <a:pos x="400" y="100"/>
                </a:cxn>
                <a:cxn ang="0">
                  <a:pos x="406" y="86"/>
                </a:cxn>
                <a:cxn ang="0">
                  <a:pos x="416" y="82"/>
                </a:cxn>
                <a:cxn ang="0">
                  <a:pos x="398" y="76"/>
                </a:cxn>
                <a:cxn ang="0">
                  <a:pos x="416" y="68"/>
                </a:cxn>
                <a:cxn ang="0">
                  <a:pos x="424" y="66"/>
                </a:cxn>
                <a:cxn ang="0">
                  <a:pos x="408" y="60"/>
                </a:cxn>
                <a:cxn ang="0">
                  <a:pos x="408" y="48"/>
                </a:cxn>
                <a:cxn ang="0">
                  <a:pos x="428" y="38"/>
                </a:cxn>
                <a:cxn ang="0">
                  <a:pos x="440" y="30"/>
                </a:cxn>
                <a:cxn ang="0">
                  <a:pos x="410" y="22"/>
                </a:cxn>
                <a:cxn ang="0">
                  <a:pos x="382" y="16"/>
                </a:cxn>
                <a:cxn ang="0">
                  <a:pos x="382" y="14"/>
                </a:cxn>
                <a:cxn ang="0">
                  <a:pos x="396" y="10"/>
                </a:cxn>
                <a:cxn ang="0">
                  <a:pos x="362" y="2"/>
                </a:cxn>
                <a:cxn ang="0">
                  <a:pos x="324" y="0"/>
                </a:cxn>
                <a:cxn ang="0">
                  <a:pos x="272" y="0"/>
                </a:cxn>
                <a:cxn ang="0">
                  <a:pos x="238" y="6"/>
                </a:cxn>
                <a:cxn ang="0">
                  <a:pos x="218" y="4"/>
                </a:cxn>
                <a:cxn ang="0">
                  <a:pos x="214" y="14"/>
                </a:cxn>
                <a:cxn ang="0">
                  <a:pos x="202" y="14"/>
                </a:cxn>
                <a:cxn ang="0">
                  <a:pos x="176" y="14"/>
                </a:cxn>
                <a:cxn ang="0">
                  <a:pos x="152" y="16"/>
                </a:cxn>
                <a:cxn ang="0">
                  <a:pos x="110" y="20"/>
                </a:cxn>
                <a:cxn ang="0">
                  <a:pos x="90" y="26"/>
                </a:cxn>
                <a:cxn ang="0">
                  <a:pos x="44" y="34"/>
                </a:cxn>
                <a:cxn ang="0">
                  <a:pos x="60" y="44"/>
                </a:cxn>
                <a:cxn ang="0">
                  <a:pos x="2" y="54"/>
                </a:cxn>
                <a:cxn ang="0">
                  <a:pos x="22" y="66"/>
                </a:cxn>
                <a:cxn ang="0">
                  <a:pos x="24" y="70"/>
                </a:cxn>
                <a:cxn ang="0">
                  <a:pos x="72" y="76"/>
                </a:cxn>
                <a:cxn ang="0">
                  <a:pos x="134" y="100"/>
                </a:cxn>
                <a:cxn ang="0">
                  <a:pos x="146" y="126"/>
                </a:cxn>
                <a:cxn ang="0">
                  <a:pos x="170" y="132"/>
                </a:cxn>
                <a:cxn ang="0">
                  <a:pos x="158" y="134"/>
                </a:cxn>
                <a:cxn ang="0">
                  <a:pos x="142" y="142"/>
                </a:cxn>
                <a:cxn ang="0">
                  <a:pos x="162" y="144"/>
                </a:cxn>
                <a:cxn ang="0">
                  <a:pos x="170" y="160"/>
                </a:cxn>
                <a:cxn ang="0">
                  <a:pos x="150" y="168"/>
                </a:cxn>
                <a:cxn ang="0">
                  <a:pos x="152" y="176"/>
                </a:cxn>
                <a:cxn ang="0">
                  <a:pos x="162" y="194"/>
                </a:cxn>
                <a:cxn ang="0">
                  <a:pos x="176" y="196"/>
                </a:cxn>
                <a:cxn ang="0">
                  <a:pos x="182" y="224"/>
                </a:cxn>
                <a:cxn ang="0">
                  <a:pos x="208" y="234"/>
                </a:cxn>
                <a:cxn ang="0">
                  <a:pos x="226" y="242"/>
                </a:cxn>
                <a:cxn ang="0">
                  <a:pos x="240" y="214"/>
                </a:cxn>
                <a:cxn ang="0">
                  <a:pos x="252" y="192"/>
                </a:cxn>
                <a:cxn ang="0">
                  <a:pos x="272" y="182"/>
                </a:cxn>
                <a:cxn ang="0">
                  <a:pos x="288" y="182"/>
                </a:cxn>
                <a:cxn ang="0">
                  <a:pos x="322" y="160"/>
                </a:cxn>
                <a:cxn ang="0">
                  <a:pos x="376" y="138"/>
                </a:cxn>
              </a:cxnLst>
              <a:rect l="0" t="0" r="r" b="b"/>
              <a:pathLst>
                <a:path w="470" h="244">
                  <a:moveTo>
                    <a:pt x="362" y="140"/>
                  </a:moveTo>
                  <a:lnTo>
                    <a:pt x="362" y="140"/>
                  </a:lnTo>
                  <a:lnTo>
                    <a:pt x="362" y="136"/>
                  </a:lnTo>
                  <a:lnTo>
                    <a:pt x="362" y="136"/>
                  </a:lnTo>
                  <a:lnTo>
                    <a:pt x="368" y="136"/>
                  </a:lnTo>
                  <a:lnTo>
                    <a:pt x="368" y="132"/>
                  </a:lnTo>
                  <a:lnTo>
                    <a:pt x="368" y="128"/>
                  </a:lnTo>
                  <a:lnTo>
                    <a:pt x="368" y="126"/>
                  </a:lnTo>
                  <a:lnTo>
                    <a:pt x="368" y="126"/>
                  </a:lnTo>
                  <a:lnTo>
                    <a:pt x="376" y="128"/>
                  </a:lnTo>
                  <a:lnTo>
                    <a:pt x="382" y="134"/>
                  </a:lnTo>
                  <a:lnTo>
                    <a:pt x="390" y="136"/>
                  </a:lnTo>
                  <a:lnTo>
                    <a:pt x="394" y="136"/>
                  </a:lnTo>
                  <a:lnTo>
                    <a:pt x="398" y="134"/>
                  </a:lnTo>
                  <a:lnTo>
                    <a:pt x="398" y="134"/>
                  </a:lnTo>
                  <a:lnTo>
                    <a:pt x="398" y="130"/>
                  </a:lnTo>
                  <a:lnTo>
                    <a:pt x="396" y="128"/>
                  </a:lnTo>
                  <a:lnTo>
                    <a:pt x="392" y="122"/>
                  </a:lnTo>
                  <a:lnTo>
                    <a:pt x="392" y="122"/>
                  </a:lnTo>
                  <a:lnTo>
                    <a:pt x="392" y="122"/>
                  </a:lnTo>
                  <a:lnTo>
                    <a:pt x="392" y="122"/>
                  </a:lnTo>
                  <a:lnTo>
                    <a:pt x="388" y="120"/>
                  </a:lnTo>
                  <a:lnTo>
                    <a:pt x="386" y="120"/>
                  </a:lnTo>
                  <a:lnTo>
                    <a:pt x="384" y="120"/>
                  </a:lnTo>
                  <a:lnTo>
                    <a:pt x="384" y="116"/>
                  </a:lnTo>
                  <a:lnTo>
                    <a:pt x="384" y="116"/>
                  </a:lnTo>
                  <a:lnTo>
                    <a:pt x="380" y="116"/>
                  </a:lnTo>
                  <a:lnTo>
                    <a:pt x="378" y="114"/>
                  </a:lnTo>
                  <a:lnTo>
                    <a:pt x="374" y="112"/>
                  </a:lnTo>
                  <a:lnTo>
                    <a:pt x="374" y="112"/>
                  </a:lnTo>
                  <a:lnTo>
                    <a:pt x="374" y="110"/>
                  </a:lnTo>
                  <a:lnTo>
                    <a:pt x="374" y="110"/>
                  </a:lnTo>
                  <a:lnTo>
                    <a:pt x="374" y="110"/>
                  </a:lnTo>
                  <a:lnTo>
                    <a:pt x="376" y="106"/>
                  </a:lnTo>
                  <a:lnTo>
                    <a:pt x="378" y="106"/>
                  </a:lnTo>
                  <a:lnTo>
                    <a:pt x="384" y="108"/>
                  </a:lnTo>
                  <a:lnTo>
                    <a:pt x="384" y="108"/>
                  </a:lnTo>
                  <a:lnTo>
                    <a:pt x="384" y="106"/>
                  </a:lnTo>
                  <a:lnTo>
                    <a:pt x="384" y="106"/>
                  </a:lnTo>
                  <a:lnTo>
                    <a:pt x="398" y="106"/>
                  </a:lnTo>
                  <a:lnTo>
                    <a:pt x="398" y="106"/>
                  </a:lnTo>
                  <a:lnTo>
                    <a:pt x="398" y="106"/>
                  </a:lnTo>
                  <a:lnTo>
                    <a:pt x="404" y="106"/>
                  </a:lnTo>
                  <a:lnTo>
                    <a:pt x="406" y="104"/>
                  </a:lnTo>
                  <a:lnTo>
                    <a:pt x="408" y="102"/>
                  </a:lnTo>
                  <a:lnTo>
                    <a:pt x="408" y="102"/>
                  </a:lnTo>
                  <a:lnTo>
                    <a:pt x="406" y="100"/>
                  </a:lnTo>
                  <a:lnTo>
                    <a:pt x="404" y="100"/>
                  </a:lnTo>
                  <a:lnTo>
                    <a:pt x="400" y="100"/>
                  </a:lnTo>
                  <a:lnTo>
                    <a:pt x="400" y="98"/>
                  </a:lnTo>
                  <a:lnTo>
                    <a:pt x="400" y="98"/>
                  </a:lnTo>
                  <a:lnTo>
                    <a:pt x="408" y="98"/>
                  </a:lnTo>
                  <a:lnTo>
                    <a:pt x="408" y="98"/>
                  </a:lnTo>
                  <a:lnTo>
                    <a:pt x="406" y="92"/>
                  </a:lnTo>
                  <a:lnTo>
                    <a:pt x="406" y="88"/>
                  </a:lnTo>
                  <a:lnTo>
                    <a:pt x="406" y="86"/>
                  </a:lnTo>
                  <a:lnTo>
                    <a:pt x="406" y="86"/>
                  </a:lnTo>
                  <a:lnTo>
                    <a:pt x="408" y="86"/>
                  </a:lnTo>
                  <a:lnTo>
                    <a:pt x="412" y="86"/>
                  </a:lnTo>
                  <a:lnTo>
                    <a:pt x="414" y="86"/>
                  </a:lnTo>
                  <a:lnTo>
                    <a:pt x="416" y="84"/>
                  </a:lnTo>
                  <a:lnTo>
                    <a:pt x="416" y="84"/>
                  </a:lnTo>
                  <a:lnTo>
                    <a:pt x="416" y="82"/>
                  </a:lnTo>
                  <a:lnTo>
                    <a:pt x="414" y="80"/>
                  </a:lnTo>
                  <a:lnTo>
                    <a:pt x="412" y="80"/>
                  </a:lnTo>
                  <a:lnTo>
                    <a:pt x="410" y="78"/>
                  </a:lnTo>
                  <a:lnTo>
                    <a:pt x="410" y="78"/>
                  </a:lnTo>
                  <a:lnTo>
                    <a:pt x="408" y="76"/>
                  </a:lnTo>
                  <a:lnTo>
                    <a:pt x="406" y="76"/>
                  </a:lnTo>
                  <a:lnTo>
                    <a:pt x="398" y="76"/>
                  </a:lnTo>
                  <a:lnTo>
                    <a:pt x="398" y="76"/>
                  </a:lnTo>
                  <a:lnTo>
                    <a:pt x="392" y="72"/>
                  </a:lnTo>
                  <a:lnTo>
                    <a:pt x="392" y="72"/>
                  </a:lnTo>
                  <a:lnTo>
                    <a:pt x="404" y="70"/>
                  </a:lnTo>
                  <a:lnTo>
                    <a:pt x="410" y="68"/>
                  </a:lnTo>
                  <a:lnTo>
                    <a:pt x="416" y="68"/>
                  </a:lnTo>
                  <a:lnTo>
                    <a:pt x="416" y="68"/>
                  </a:lnTo>
                  <a:lnTo>
                    <a:pt x="418" y="72"/>
                  </a:lnTo>
                  <a:lnTo>
                    <a:pt x="422" y="74"/>
                  </a:lnTo>
                  <a:lnTo>
                    <a:pt x="424" y="72"/>
                  </a:lnTo>
                  <a:lnTo>
                    <a:pt x="426" y="68"/>
                  </a:lnTo>
                  <a:lnTo>
                    <a:pt x="426" y="68"/>
                  </a:lnTo>
                  <a:lnTo>
                    <a:pt x="424" y="66"/>
                  </a:lnTo>
                  <a:lnTo>
                    <a:pt x="424" y="66"/>
                  </a:lnTo>
                  <a:lnTo>
                    <a:pt x="416" y="66"/>
                  </a:lnTo>
                  <a:lnTo>
                    <a:pt x="408" y="62"/>
                  </a:lnTo>
                  <a:lnTo>
                    <a:pt x="408" y="62"/>
                  </a:lnTo>
                  <a:lnTo>
                    <a:pt x="408" y="62"/>
                  </a:lnTo>
                  <a:lnTo>
                    <a:pt x="408" y="62"/>
                  </a:lnTo>
                  <a:lnTo>
                    <a:pt x="408" y="60"/>
                  </a:lnTo>
                  <a:lnTo>
                    <a:pt x="408" y="60"/>
                  </a:lnTo>
                  <a:lnTo>
                    <a:pt x="406" y="58"/>
                  </a:lnTo>
                  <a:lnTo>
                    <a:pt x="406" y="58"/>
                  </a:lnTo>
                  <a:lnTo>
                    <a:pt x="404" y="52"/>
                  </a:lnTo>
                  <a:lnTo>
                    <a:pt x="404" y="52"/>
                  </a:lnTo>
                  <a:lnTo>
                    <a:pt x="404" y="50"/>
                  </a:lnTo>
                  <a:lnTo>
                    <a:pt x="408" y="48"/>
                  </a:lnTo>
                  <a:lnTo>
                    <a:pt x="408" y="48"/>
                  </a:lnTo>
                  <a:lnTo>
                    <a:pt x="412" y="46"/>
                  </a:lnTo>
                  <a:lnTo>
                    <a:pt x="414" y="42"/>
                  </a:lnTo>
                  <a:lnTo>
                    <a:pt x="414" y="42"/>
                  </a:lnTo>
                  <a:lnTo>
                    <a:pt x="418" y="40"/>
                  </a:lnTo>
                  <a:lnTo>
                    <a:pt x="420" y="40"/>
                  </a:lnTo>
                  <a:lnTo>
                    <a:pt x="428" y="38"/>
                  </a:lnTo>
                  <a:lnTo>
                    <a:pt x="428" y="38"/>
                  </a:lnTo>
                  <a:lnTo>
                    <a:pt x="430" y="38"/>
                  </a:lnTo>
                  <a:lnTo>
                    <a:pt x="432" y="34"/>
                  </a:lnTo>
                  <a:lnTo>
                    <a:pt x="432" y="34"/>
                  </a:lnTo>
                  <a:lnTo>
                    <a:pt x="438" y="34"/>
                  </a:lnTo>
                  <a:lnTo>
                    <a:pt x="438" y="34"/>
                  </a:lnTo>
                  <a:lnTo>
                    <a:pt x="440" y="32"/>
                  </a:lnTo>
                  <a:lnTo>
                    <a:pt x="440" y="30"/>
                  </a:lnTo>
                  <a:lnTo>
                    <a:pt x="440" y="30"/>
                  </a:lnTo>
                  <a:lnTo>
                    <a:pt x="470" y="20"/>
                  </a:lnTo>
                  <a:lnTo>
                    <a:pt x="470" y="20"/>
                  </a:lnTo>
                  <a:lnTo>
                    <a:pt x="460" y="18"/>
                  </a:lnTo>
                  <a:lnTo>
                    <a:pt x="450" y="18"/>
                  </a:lnTo>
                  <a:lnTo>
                    <a:pt x="430" y="20"/>
                  </a:lnTo>
                  <a:lnTo>
                    <a:pt x="410" y="22"/>
                  </a:lnTo>
                  <a:lnTo>
                    <a:pt x="390" y="24"/>
                  </a:lnTo>
                  <a:lnTo>
                    <a:pt x="390" y="24"/>
                  </a:lnTo>
                  <a:lnTo>
                    <a:pt x="394" y="20"/>
                  </a:lnTo>
                  <a:lnTo>
                    <a:pt x="396" y="18"/>
                  </a:lnTo>
                  <a:lnTo>
                    <a:pt x="394" y="16"/>
                  </a:lnTo>
                  <a:lnTo>
                    <a:pt x="394" y="16"/>
                  </a:lnTo>
                  <a:lnTo>
                    <a:pt x="382" y="16"/>
                  </a:lnTo>
                  <a:lnTo>
                    <a:pt x="382" y="16"/>
                  </a:lnTo>
                  <a:lnTo>
                    <a:pt x="378" y="18"/>
                  </a:lnTo>
                  <a:lnTo>
                    <a:pt x="374" y="20"/>
                  </a:lnTo>
                  <a:lnTo>
                    <a:pt x="370" y="18"/>
                  </a:lnTo>
                  <a:lnTo>
                    <a:pt x="368" y="14"/>
                  </a:lnTo>
                  <a:lnTo>
                    <a:pt x="368" y="14"/>
                  </a:lnTo>
                  <a:lnTo>
                    <a:pt x="382" y="14"/>
                  </a:lnTo>
                  <a:lnTo>
                    <a:pt x="382" y="14"/>
                  </a:lnTo>
                  <a:lnTo>
                    <a:pt x="388" y="12"/>
                  </a:lnTo>
                  <a:lnTo>
                    <a:pt x="394" y="12"/>
                  </a:lnTo>
                  <a:lnTo>
                    <a:pt x="394" y="12"/>
                  </a:lnTo>
                  <a:lnTo>
                    <a:pt x="396" y="10"/>
                  </a:lnTo>
                  <a:lnTo>
                    <a:pt x="396" y="10"/>
                  </a:lnTo>
                  <a:lnTo>
                    <a:pt x="396" y="10"/>
                  </a:lnTo>
                  <a:lnTo>
                    <a:pt x="396" y="10"/>
                  </a:lnTo>
                  <a:lnTo>
                    <a:pt x="380" y="8"/>
                  </a:lnTo>
                  <a:lnTo>
                    <a:pt x="364" y="4"/>
                  </a:lnTo>
                  <a:lnTo>
                    <a:pt x="364" y="4"/>
                  </a:lnTo>
                  <a:lnTo>
                    <a:pt x="364" y="2"/>
                  </a:lnTo>
                  <a:lnTo>
                    <a:pt x="362" y="2"/>
                  </a:lnTo>
                  <a:lnTo>
                    <a:pt x="362" y="2"/>
                  </a:lnTo>
                  <a:lnTo>
                    <a:pt x="356" y="2"/>
                  </a:lnTo>
                  <a:lnTo>
                    <a:pt x="356" y="2"/>
                  </a:lnTo>
                  <a:lnTo>
                    <a:pt x="356" y="0"/>
                  </a:lnTo>
                  <a:lnTo>
                    <a:pt x="356" y="0"/>
                  </a:lnTo>
                  <a:lnTo>
                    <a:pt x="340" y="0"/>
                  </a:lnTo>
                  <a:lnTo>
                    <a:pt x="340" y="0"/>
                  </a:lnTo>
                  <a:lnTo>
                    <a:pt x="324" y="0"/>
                  </a:lnTo>
                  <a:lnTo>
                    <a:pt x="324" y="0"/>
                  </a:lnTo>
                  <a:lnTo>
                    <a:pt x="296" y="0"/>
                  </a:lnTo>
                  <a:lnTo>
                    <a:pt x="296" y="0"/>
                  </a:lnTo>
                  <a:lnTo>
                    <a:pt x="280" y="0"/>
                  </a:lnTo>
                  <a:lnTo>
                    <a:pt x="280" y="0"/>
                  </a:lnTo>
                  <a:lnTo>
                    <a:pt x="272" y="0"/>
                  </a:lnTo>
                  <a:lnTo>
                    <a:pt x="272" y="0"/>
                  </a:lnTo>
                  <a:lnTo>
                    <a:pt x="268" y="4"/>
                  </a:lnTo>
                  <a:lnTo>
                    <a:pt x="262" y="6"/>
                  </a:lnTo>
                  <a:lnTo>
                    <a:pt x="250" y="6"/>
                  </a:lnTo>
                  <a:lnTo>
                    <a:pt x="250" y="6"/>
                  </a:lnTo>
                  <a:lnTo>
                    <a:pt x="248" y="4"/>
                  </a:lnTo>
                  <a:lnTo>
                    <a:pt x="244" y="4"/>
                  </a:lnTo>
                  <a:lnTo>
                    <a:pt x="238" y="6"/>
                  </a:lnTo>
                  <a:lnTo>
                    <a:pt x="238" y="6"/>
                  </a:lnTo>
                  <a:lnTo>
                    <a:pt x="232" y="6"/>
                  </a:lnTo>
                  <a:lnTo>
                    <a:pt x="232" y="6"/>
                  </a:lnTo>
                  <a:lnTo>
                    <a:pt x="228" y="4"/>
                  </a:lnTo>
                  <a:lnTo>
                    <a:pt x="226" y="4"/>
                  </a:lnTo>
                  <a:lnTo>
                    <a:pt x="218" y="4"/>
                  </a:lnTo>
                  <a:lnTo>
                    <a:pt x="218" y="4"/>
                  </a:lnTo>
                  <a:lnTo>
                    <a:pt x="216" y="4"/>
                  </a:lnTo>
                  <a:lnTo>
                    <a:pt x="214" y="6"/>
                  </a:lnTo>
                  <a:lnTo>
                    <a:pt x="214" y="6"/>
                  </a:lnTo>
                  <a:lnTo>
                    <a:pt x="210" y="6"/>
                  </a:lnTo>
                  <a:lnTo>
                    <a:pt x="208" y="8"/>
                  </a:lnTo>
                  <a:lnTo>
                    <a:pt x="208" y="8"/>
                  </a:lnTo>
                  <a:lnTo>
                    <a:pt x="214" y="14"/>
                  </a:lnTo>
                  <a:lnTo>
                    <a:pt x="214" y="14"/>
                  </a:lnTo>
                  <a:lnTo>
                    <a:pt x="214" y="14"/>
                  </a:lnTo>
                  <a:lnTo>
                    <a:pt x="214" y="18"/>
                  </a:lnTo>
                  <a:lnTo>
                    <a:pt x="214" y="18"/>
                  </a:lnTo>
                  <a:lnTo>
                    <a:pt x="208" y="16"/>
                  </a:lnTo>
                  <a:lnTo>
                    <a:pt x="202" y="14"/>
                  </a:lnTo>
                  <a:lnTo>
                    <a:pt x="202" y="14"/>
                  </a:lnTo>
                  <a:lnTo>
                    <a:pt x="188" y="12"/>
                  </a:lnTo>
                  <a:lnTo>
                    <a:pt x="176" y="12"/>
                  </a:lnTo>
                  <a:lnTo>
                    <a:pt x="176" y="12"/>
                  </a:lnTo>
                  <a:lnTo>
                    <a:pt x="172" y="12"/>
                  </a:lnTo>
                  <a:lnTo>
                    <a:pt x="172" y="14"/>
                  </a:lnTo>
                  <a:lnTo>
                    <a:pt x="176" y="14"/>
                  </a:lnTo>
                  <a:lnTo>
                    <a:pt x="176" y="14"/>
                  </a:lnTo>
                  <a:lnTo>
                    <a:pt x="174" y="16"/>
                  </a:lnTo>
                  <a:lnTo>
                    <a:pt x="170" y="18"/>
                  </a:lnTo>
                  <a:lnTo>
                    <a:pt x="166" y="16"/>
                  </a:lnTo>
                  <a:lnTo>
                    <a:pt x="166" y="16"/>
                  </a:lnTo>
                  <a:lnTo>
                    <a:pt x="158" y="14"/>
                  </a:lnTo>
                  <a:lnTo>
                    <a:pt x="154" y="14"/>
                  </a:lnTo>
                  <a:lnTo>
                    <a:pt x="152" y="16"/>
                  </a:lnTo>
                  <a:lnTo>
                    <a:pt x="152" y="16"/>
                  </a:lnTo>
                  <a:lnTo>
                    <a:pt x="142" y="14"/>
                  </a:lnTo>
                  <a:lnTo>
                    <a:pt x="132" y="14"/>
                  </a:lnTo>
                  <a:lnTo>
                    <a:pt x="122" y="14"/>
                  </a:lnTo>
                  <a:lnTo>
                    <a:pt x="112" y="20"/>
                  </a:lnTo>
                  <a:lnTo>
                    <a:pt x="112" y="20"/>
                  </a:lnTo>
                  <a:lnTo>
                    <a:pt x="110" y="20"/>
                  </a:lnTo>
                  <a:lnTo>
                    <a:pt x="110" y="20"/>
                  </a:lnTo>
                  <a:lnTo>
                    <a:pt x="100" y="16"/>
                  </a:lnTo>
                  <a:lnTo>
                    <a:pt x="94" y="18"/>
                  </a:lnTo>
                  <a:lnTo>
                    <a:pt x="92" y="20"/>
                  </a:lnTo>
                  <a:lnTo>
                    <a:pt x="92" y="24"/>
                  </a:lnTo>
                  <a:lnTo>
                    <a:pt x="92" y="24"/>
                  </a:lnTo>
                  <a:lnTo>
                    <a:pt x="90" y="26"/>
                  </a:lnTo>
                  <a:lnTo>
                    <a:pt x="88" y="26"/>
                  </a:lnTo>
                  <a:lnTo>
                    <a:pt x="84" y="26"/>
                  </a:lnTo>
                  <a:lnTo>
                    <a:pt x="84" y="26"/>
                  </a:lnTo>
                  <a:lnTo>
                    <a:pt x="74" y="26"/>
                  </a:lnTo>
                  <a:lnTo>
                    <a:pt x="64" y="28"/>
                  </a:lnTo>
                  <a:lnTo>
                    <a:pt x="44" y="34"/>
                  </a:lnTo>
                  <a:lnTo>
                    <a:pt x="44" y="34"/>
                  </a:lnTo>
                  <a:lnTo>
                    <a:pt x="52" y="36"/>
                  </a:lnTo>
                  <a:lnTo>
                    <a:pt x="52" y="36"/>
                  </a:lnTo>
                  <a:lnTo>
                    <a:pt x="58" y="36"/>
                  </a:lnTo>
                  <a:lnTo>
                    <a:pt x="60" y="36"/>
                  </a:lnTo>
                  <a:lnTo>
                    <a:pt x="62" y="40"/>
                  </a:lnTo>
                  <a:lnTo>
                    <a:pt x="62" y="40"/>
                  </a:lnTo>
                  <a:lnTo>
                    <a:pt x="60" y="44"/>
                  </a:lnTo>
                  <a:lnTo>
                    <a:pt x="58" y="44"/>
                  </a:lnTo>
                  <a:lnTo>
                    <a:pt x="50" y="46"/>
                  </a:lnTo>
                  <a:lnTo>
                    <a:pt x="50" y="46"/>
                  </a:lnTo>
                  <a:lnTo>
                    <a:pt x="46" y="46"/>
                  </a:lnTo>
                  <a:lnTo>
                    <a:pt x="46" y="46"/>
                  </a:lnTo>
                  <a:lnTo>
                    <a:pt x="2" y="54"/>
                  </a:lnTo>
                  <a:lnTo>
                    <a:pt x="2" y="54"/>
                  </a:lnTo>
                  <a:lnTo>
                    <a:pt x="0" y="56"/>
                  </a:lnTo>
                  <a:lnTo>
                    <a:pt x="0" y="56"/>
                  </a:lnTo>
                  <a:lnTo>
                    <a:pt x="30" y="64"/>
                  </a:lnTo>
                  <a:lnTo>
                    <a:pt x="30" y="64"/>
                  </a:lnTo>
                  <a:lnTo>
                    <a:pt x="30" y="66"/>
                  </a:lnTo>
                  <a:lnTo>
                    <a:pt x="30" y="66"/>
                  </a:lnTo>
                  <a:lnTo>
                    <a:pt x="22" y="66"/>
                  </a:lnTo>
                  <a:lnTo>
                    <a:pt x="18" y="66"/>
                  </a:lnTo>
                  <a:lnTo>
                    <a:pt x="14" y="68"/>
                  </a:lnTo>
                  <a:lnTo>
                    <a:pt x="14" y="68"/>
                  </a:lnTo>
                  <a:lnTo>
                    <a:pt x="16" y="70"/>
                  </a:lnTo>
                  <a:lnTo>
                    <a:pt x="20" y="70"/>
                  </a:lnTo>
                  <a:lnTo>
                    <a:pt x="24" y="70"/>
                  </a:lnTo>
                  <a:lnTo>
                    <a:pt x="24" y="70"/>
                  </a:lnTo>
                  <a:lnTo>
                    <a:pt x="32" y="76"/>
                  </a:lnTo>
                  <a:lnTo>
                    <a:pt x="36" y="78"/>
                  </a:lnTo>
                  <a:lnTo>
                    <a:pt x="40" y="78"/>
                  </a:lnTo>
                  <a:lnTo>
                    <a:pt x="40" y="78"/>
                  </a:lnTo>
                  <a:lnTo>
                    <a:pt x="48" y="76"/>
                  </a:lnTo>
                  <a:lnTo>
                    <a:pt x="56" y="76"/>
                  </a:lnTo>
                  <a:lnTo>
                    <a:pt x="72" y="76"/>
                  </a:lnTo>
                  <a:lnTo>
                    <a:pt x="72" y="76"/>
                  </a:lnTo>
                  <a:lnTo>
                    <a:pt x="86" y="76"/>
                  </a:lnTo>
                  <a:lnTo>
                    <a:pt x="100" y="78"/>
                  </a:lnTo>
                  <a:lnTo>
                    <a:pt x="114" y="84"/>
                  </a:lnTo>
                  <a:lnTo>
                    <a:pt x="126" y="92"/>
                  </a:lnTo>
                  <a:lnTo>
                    <a:pt x="126" y="92"/>
                  </a:lnTo>
                  <a:lnTo>
                    <a:pt x="134" y="100"/>
                  </a:lnTo>
                  <a:lnTo>
                    <a:pt x="138" y="108"/>
                  </a:lnTo>
                  <a:lnTo>
                    <a:pt x="138" y="116"/>
                  </a:lnTo>
                  <a:lnTo>
                    <a:pt x="134" y="124"/>
                  </a:lnTo>
                  <a:lnTo>
                    <a:pt x="134" y="124"/>
                  </a:lnTo>
                  <a:lnTo>
                    <a:pt x="138" y="126"/>
                  </a:lnTo>
                  <a:lnTo>
                    <a:pt x="142" y="126"/>
                  </a:lnTo>
                  <a:lnTo>
                    <a:pt x="146" y="126"/>
                  </a:lnTo>
                  <a:lnTo>
                    <a:pt x="150" y="122"/>
                  </a:lnTo>
                  <a:lnTo>
                    <a:pt x="150" y="122"/>
                  </a:lnTo>
                  <a:lnTo>
                    <a:pt x="156" y="122"/>
                  </a:lnTo>
                  <a:lnTo>
                    <a:pt x="156" y="122"/>
                  </a:lnTo>
                  <a:lnTo>
                    <a:pt x="160" y="126"/>
                  </a:lnTo>
                  <a:lnTo>
                    <a:pt x="164" y="128"/>
                  </a:lnTo>
                  <a:lnTo>
                    <a:pt x="170" y="132"/>
                  </a:lnTo>
                  <a:lnTo>
                    <a:pt x="172" y="136"/>
                  </a:lnTo>
                  <a:lnTo>
                    <a:pt x="172" y="136"/>
                  </a:lnTo>
                  <a:lnTo>
                    <a:pt x="168" y="138"/>
                  </a:lnTo>
                  <a:lnTo>
                    <a:pt x="164" y="136"/>
                  </a:lnTo>
                  <a:lnTo>
                    <a:pt x="162" y="136"/>
                  </a:lnTo>
                  <a:lnTo>
                    <a:pt x="158" y="134"/>
                  </a:lnTo>
                  <a:lnTo>
                    <a:pt x="158" y="134"/>
                  </a:lnTo>
                  <a:lnTo>
                    <a:pt x="154" y="132"/>
                  </a:lnTo>
                  <a:lnTo>
                    <a:pt x="154" y="132"/>
                  </a:lnTo>
                  <a:lnTo>
                    <a:pt x="148" y="132"/>
                  </a:lnTo>
                  <a:lnTo>
                    <a:pt x="144" y="134"/>
                  </a:lnTo>
                  <a:lnTo>
                    <a:pt x="142" y="138"/>
                  </a:lnTo>
                  <a:lnTo>
                    <a:pt x="142" y="142"/>
                  </a:lnTo>
                  <a:lnTo>
                    <a:pt x="142" y="142"/>
                  </a:lnTo>
                  <a:lnTo>
                    <a:pt x="142" y="144"/>
                  </a:lnTo>
                  <a:lnTo>
                    <a:pt x="146" y="146"/>
                  </a:lnTo>
                  <a:lnTo>
                    <a:pt x="152" y="148"/>
                  </a:lnTo>
                  <a:lnTo>
                    <a:pt x="152" y="148"/>
                  </a:lnTo>
                  <a:lnTo>
                    <a:pt x="158" y="148"/>
                  </a:lnTo>
                  <a:lnTo>
                    <a:pt x="162" y="144"/>
                  </a:lnTo>
                  <a:lnTo>
                    <a:pt x="162" y="144"/>
                  </a:lnTo>
                  <a:lnTo>
                    <a:pt x="170" y="142"/>
                  </a:lnTo>
                  <a:lnTo>
                    <a:pt x="170" y="142"/>
                  </a:lnTo>
                  <a:lnTo>
                    <a:pt x="172" y="144"/>
                  </a:lnTo>
                  <a:lnTo>
                    <a:pt x="172" y="144"/>
                  </a:lnTo>
                  <a:lnTo>
                    <a:pt x="170" y="156"/>
                  </a:lnTo>
                  <a:lnTo>
                    <a:pt x="170" y="156"/>
                  </a:lnTo>
                  <a:lnTo>
                    <a:pt x="170" y="160"/>
                  </a:lnTo>
                  <a:lnTo>
                    <a:pt x="170" y="160"/>
                  </a:lnTo>
                  <a:lnTo>
                    <a:pt x="164" y="162"/>
                  </a:lnTo>
                  <a:lnTo>
                    <a:pt x="164" y="162"/>
                  </a:lnTo>
                  <a:lnTo>
                    <a:pt x="160" y="158"/>
                  </a:lnTo>
                  <a:lnTo>
                    <a:pt x="156" y="158"/>
                  </a:lnTo>
                  <a:lnTo>
                    <a:pt x="152" y="162"/>
                  </a:lnTo>
                  <a:lnTo>
                    <a:pt x="150" y="168"/>
                  </a:lnTo>
                  <a:lnTo>
                    <a:pt x="150" y="168"/>
                  </a:lnTo>
                  <a:lnTo>
                    <a:pt x="150" y="170"/>
                  </a:lnTo>
                  <a:lnTo>
                    <a:pt x="152" y="172"/>
                  </a:lnTo>
                  <a:lnTo>
                    <a:pt x="154" y="174"/>
                  </a:lnTo>
                  <a:lnTo>
                    <a:pt x="156" y="176"/>
                  </a:lnTo>
                  <a:lnTo>
                    <a:pt x="156" y="176"/>
                  </a:lnTo>
                  <a:lnTo>
                    <a:pt x="152" y="176"/>
                  </a:lnTo>
                  <a:lnTo>
                    <a:pt x="150" y="178"/>
                  </a:lnTo>
                  <a:lnTo>
                    <a:pt x="152" y="180"/>
                  </a:lnTo>
                  <a:lnTo>
                    <a:pt x="152" y="180"/>
                  </a:lnTo>
                  <a:lnTo>
                    <a:pt x="156" y="186"/>
                  </a:lnTo>
                  <a:lnTo>
                    <a:pt x="162" y="190"/>
                  </a:lnTo>
                  <a:lnTo>
                    <a:pt x="162" y="190"/>
                  </a:lnTo>
                  <a:lnTo>
                    <a:pt x="162" y="194"/>
                  </a:lnTo>
                  <a:lnTo>
                    <a:pt x="164" y="196"/>
                  </a:lnTo>
                  <a:lnTo>
                    <a:pt x="166" y="198"/>
                  </a:lnTo>
                  <a:lnTo>
                    <a:pt x="170" y="196"/>
                  </a:lnTo>
                  <a:lnTo>
                    <a:pt x="170" y="196"/>
                  </a:lnTo>
                  <a:lnTo>
                    <a:pt x="174" y="194"/>
                  </a:lnTo>
                  <a:lnTo>
                    <a:pt x="174" y="194"/>
                  </a:lnTo>
                  <a:lnTo>
                    <a:pt x="176" y="196"/>
                  </a:lnTo>
                  <a:lnTo>
                    <a:pt x="176" y="196"/>
                  </a:lnTo>
                  <a:lnTo>
                    <a:pt x="172" y="198"/>
                  </a:lnTo>
                  <a:lnTo>
                    <a:pt x="170" y="202"/>
                  </a:lnTo>
                  <a:lnTo>
                    <a:pt x="170" y="202"/>
                  </a:lnTo>
                  <a:lnTo>
                    <a:pt x="172" y="208"/>
                  </a:lnTo>
                  <a:lnTo>
                    <a:pt x="176" y="216"/>
                  </a:lnTo>
                  <a:lnTo>
                    <a:pt x="182" y="224"/>
                  </a:lnTo>
                  <a:lnTo>
                    <a:pt x="192" y="232"/>
                  </a:lnTo>
                  <a:lnTo>
                    <a:pt x="192" y="232"/>
                  </a:lnTo>
                  <a:lnTo>
                    <a:pt x="196" y="236"/>
                  </a:lnTo>
                  <a:lnTo>
                    <a:pt x="202" y="236"/>
                  </a:lnTo>
                  <a:lnTo>
                    <a:pt x="202" y="236"/>
                  </a:lnTo>
                  <a:lnTo>
                    <a:pt x="206" y="234"/>
                  </a:lnTo>
                  <a:lnTo>
                    <a:pt x="208" y="234"/>
                  </a:lnTo>
                  <a:lnTo>
                    <a:pt x="214" y="238"/>
                  </a:lnTo>
                  <a:lnTo>
                    <a:pt x="214" y="238"/>
                  </a:lnTo>
                  <a:lnTo>
                    <a:pt x="218" y="242"/>
                  </a:lnTo>
                  <a:lnTo>
                    <a:pt x="218" y="242"/>
                  </a:lnTo>
                  <a:lnTo>
                    <a:pt x="220" y="244"/>
                  </a:lnTo>
                  <a:lnTo>
                    <a:pt x="220" y="244"/>
                  </a:lnTo>
                  <a:lnTo>
                    <a:pt x="226" y="242"/>
                  </a:lnTo>
                  <a:lnTo>
                    <a:pt x="232" y="236"/>
                  </a:lnTo>
                  <a:lnTo>
                    <a:pt x="236" y="230"/>
                  </a:lnTo>
                  <a:lnTo>
                    <a:pt x="236" y="222"/>
                  </a:lnTo>
                  <a:lnTo>
                    <a:pt x="236" y="222"/>
                  </a:lnTo>
                  <a:lnTo>
                    <a:pt x="236" y="220"/>
                  </a:lnTo>
                  <a:lnTo>
                    <a:pt x="236" y="216"/>
                  </a:lnTo>
                  <a:lnTo>
                    <a:pt x="240" y="214"/>
                  </a:lnTo>
                  <a:lnTo>
                    <a:pt x="240" y="214"/>
                  </a:lnTo>
                  <a:lnTo>
                    <a:pt x="246" y="210"/>
                  </a:lnTo>
                  <a:lnTo>
                    <a:pt x="248" y="206"/>
                  </a:lnTo>
                  <a:lnTo>
                    <a:pt x="250" y="204"/>
                  </a:lnTo>
                  <a:lnTo>
                    <a:pt x="250" y="204"/>
                  </a:lnTo>
                  <a:lnTo>
                    <a:pt x="250" y="198"/>
                  </a:lnTo>
                  <a:lnTo>
                    <a:pt x="252" y="192"/>
                  </a:lnTo>
                  <a:lnTo>
                    <a:pt x="256" y="188"/>
                  </a:lnTo>
                  <a:lnTo>
                    <a:pt x="260" y="188"/>
                  </a:lnTo>
                  <a:lnTo>
                    <a:pt x="260" y="188"/>
                  </a:lnTo>
                  <a:lnTo>
                    <a:pt x="264" y="186"/>
                  </a:lnTo>
                  <a:lnTo>
                    <a:pt x="268" y="184"/>
                  </a:lnTo>
                  <a:lnTo>
                    <a:pt x="272" y="182"/>
                  </a:lnTo>
                  <a:lnTo>
                    <a:pt x="272" y="182"/>
                  </a:lnTo>
                  <a:lnTo>
                    <a:pt x="274" y="186"/>
                  </a:lnTo>
                  <a:lnTo>
                    <a:pt x="276" y="186"/>
                  </a:lnTo>
                  <a:lnTo>
                    <a:pt x="280" y="182"/>
                  </a:lnTo>
                  <a:lnTo>
                    <a:pt x="280" y="182"/>
                  </a:lnTo>
                  <a:lnTo>
                    <a:pt x="280" y="182"/>
                  </a:lnTo>
                  <a:lnTo>
                    <a:pt x="280" y="182"/>
                  </a:lnTo>
                  <a:lnTo>
                    <a:pt x="288" y="182"/>
                  </a:lnTo>
                  <a:lnTo>
                    <a:pt x="294" y="178"/>
                  </a:lnTo>
                  <a:lnTo>
                    <a:pt x="302" y="174"/>
                  </a:lnTo>
                  <a:lnTo>
                    <a:pt x="306" y="168"/>
                  </a:lnTo>
                  <a:lnTo>
                    <a:pt x="306" y="168"/>
                  </a:lnTo>
                  <a:lnTo>
                    <a:pt x="314" y="162"/>
                  </a:lnTo>
                  <a:lnTo>
                    <a:pt x="322" y="160"/>
                  </a:lnTo>
                  <a:lnTo>
                    <a:pt x="322" y="160"/>
                  </a:lnTo>
                  <a:lnTo>
                    <a:pt x="340" y="158"/>
                  </a:lnTo>
                  <a:lnTo>
                    <a:pt x="358" y="154"/>
                  </a:lnTo>
                  <a:lnTo>
                    <a:pt x="374" y="148"/>
                  </a:lnTo>
                  <a:lnTo>
                    <a:pt x="390" y="140"/>
                  </a:lnTo>
                  <a:lnTo>
                    <a:pt x="390" y="140"/>
                  </a:lnTo>
                  <a:lnTo>
                    <a:pt x="382" y="140"/>
                  </a:lnTo>
                  <a:lnTo>
                    <a:pt x="376" y="138"/>
                  </a:lnTo>
                  <a:lnTo>
                    <a:pt x="370" y="138"/>
                  </a:lnTo>
                  <a:lnTo>
                    <a:pt x="362" y="140"/>
                  </a:lnTo>
                  <a:lnTo>
                    <a:pt x="362" y="14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8" name="Freeform 71"/>
            <p:cNvSpPr>
              <a:spLocks noEditPoints="1"/>
            </p:cNvSpPr>
            <p:nvPr/>
          </p:nvSpPr>
          <p:spPr bwMode="auto">
            <a:xfrm>
              <a:off x="6254750" y="279400"/>
              <a:ext cx="2559050" cy="1851025"/>
            </a:xfrm>
            <a:custGeom>
              <a:avLst/>
              <a:gdLst/>
              <a:ahLst/>
              <a:cxnLst>
                <a:cxn ang="0">
                  <a:pos x="1460" y="92"/>
                </a:cxn>
                <a:cxn ang="0">
                  <a:pos x="1272" y="54"/>
                </a:cxn>
                <a:cxn ang="0">
                  <a:pos x="1188" y="64"/>
                </a:cxn>
                <a:cxn ang="0">
                  <a:pos x="1078" y="48"/>
                </a:cxn>
                <a:cxn ang="0">
                  <a:pos x="1000" y="10"/>
                </a:cxn>
                <a:cxn ang="0">
                  <a:pos x="804" y="38"/>
                </a:cxn>
                <a:cxn ang="0">
                  <a:pos x="722" y="62"/>
                </a:cxn>
                <a:cxn ang="0">
                  <a:pos x="726" y="90"/>
                </a:cxn>
                <a:cxn ang="0">
                  <a:pos x="684" y="48"/>
                </a:cxn>
                <a:cxn ang="0">
                  <a:pos x="604" y="84"/>
                </a:cxn>
                <a:cxn ang="0">
                  <a:pos x="496" y="98"/>
                </a:cxn>
                <a:cxn ang="0">
                  <a:pos x="426" y="138"/>
                </a:cxn>
                <a:cxn ang="0">
                  <a:pos x="384" y="82"/>
                </a:cxn>
                <a:cxn ang="0">
                  <a:pos x="272" y="90"/>
                </a:cxn>
                <a:cxn ang="0">
                  <a:pos x="184" y="158"/>
                </a:cxn>
                <a:cxn ang="0">
                  <a:pos x="216" y="188"/>
                </a:cxn>
                <a:cxn ang="0">
                  <a:pos x="278" y="178"/>
                </a:cxn>
                <a:cxn ang="0">
                  <a:pos x="358" y="182"/>
                </a:cxn>
                <a:cxn ang="0">
                  <a:pos x="226" y="240"/>
                </a:cxn>
                <a:cxn ang="0">
                  <a:pos x="162" y="270"/>
                </a:cxn>
                <a:cxn ang="0">
                  <a:pos x="118" y="356"/>
                </a:cxn>
                <a:cxn ang="0">
                  <a:pos x="98" y="426"/>
                </a:cxn>
                <a:cxn ang="0">
                  <a:pos x="224" y="368"/>
                </a:cxn>
                <a:cxn ang="0">
                  <a:pos x="244" y="336"/>
                </a:cxn>
                <a:cxn ang="0">
                  <a:pos x="318" y="412"/>
                </a:cxn>
                <a:cxn ang="0">
                  <a:pos x="380" y="322"/>
                </a:cxn>
                <a:cxn ang="0">
                  <a:pos x="432" y="324"/>
                </a:cxn>
                <a:cxn ang="0">
                  <a:pos x="340" y="388"/>
                </a:cxn>
                <a:cxn ang="0">
                  <a:pos x="414" y="428"/>
                </a:cxn>
                <a:cxn ang="0">
                  <a:pos x="280" y="492"/>
                </a:cxn>
                <a:cxn ang="0">
                  <a:pos x="172" y="424"/>
                </a:cxn>
                <a:cxn ang="0">
                  <a:pos x="2" y="580"/>
                </a:cxn>
                <a:cxn ang="0">
                  <a:pos x="96" y="752"/>
                </a:cxn>
                <a:cxn ang="0">
                  <a:pos x="214" y="836"/>
                </a:cxn>
                <a:cxn ang="0">
                  <a:pos x="280" y="1162"/>
                </a:cxn>
                <a:cxn ang="0">
                  <a:pos x="404" y="1018"/>
                </a:cxn>
                <a:cxn ang="0">
                  <a:pos x="532" y="682"/>
                </a:cxn>
                <a:cxn ang="0">
                  <a:pos x="422" y="582"/>
                </a:cxn>
                <a:cxn ang="0">
                  <a:pos x="438" y="574"/>
                </a:cxn>
                <a:cxn ang="0">
                  <a:pos x="590" y="592"/>
                </a:cxn>
                <a:cxn ang="0">
                  <a:pos x="516" y="520"/>
                </a:cxn>
                <a:cxn ang="0">
                  <a:pos x="630" y="544"/>
                </a:cxn>
                <a:cxn ang="0">
                  <a:pos x="732" y="712"/>
                </a:cxn>
                <a:cxn ang="0">
                  <a:pos x="840" y="574"/>
                </a:cxn>
                <a:cxn ang="0">
                  <a:pos x="902" y="710"/>
                </a:cxn>
                <a:cxn ang="0">
                  <a:pos x="912" y="684"/>
                </a:cxn>
                <a:cxn ang="0">
                  <a:pos x="966" y="592"/>
                </a:cxn>
                <a:cxn ang="0">
                  <a:pos x="1084" y="498"/>
                </a:cxn>
                <a:cxn ang="0">
                  <a:pos x="1052" y="408"/>
                </a:cxn>
                <a:cxn ang="0">
                  <a:pos x="1112" y="400"/>
                </a:cxn>
                <a:cxn ang="0">
                  <a:pos x="1154" y="362"/>
                </a:cxn>
                <a:cxn ang="0">
                  <a:pos x="1200" y="242"/>
                </a:cxn>
                <a:cxn ang="0">
                  <a:pos x="1374" y="164"/>
                </a:cxn>
                <a:cxn ang="0">
                  <a:pos x="1366" y="270"/>
                </a:cxn>
                <a:cxn ang="0">
                  <a:pos x="1398" y="200"/>
                </a:cxn>
                <a:cxn ang="0">
                  <a:pos x="1518" y="134"/>
                </a:cxn>
                <a:cxn ang="0">
                  <a:pos x="1612" y="118"/>
                </a:cxn>
                <a:cxn ang="0">
                  <a:pos x="372" y="178"/>
                </a:cxn>
                <a:cxn ang="0">
                  <a:pos x="416" y="172"/>
                </a:cxn>
                <a:cxn ang="0">
                  <a:pos x="516" y="238"/>
                </a:cxn>
                <a:cxn ang="0">
                  <a:pos x="500" y="346"/>
                </a:cxn>
                <a:cxn ang="0">
                  <a:pos x="550" y="370"/>
                </a:cxn>
                <a:cxn ang="0">
                  <a:pos x="604" y="354"/>
                </a:cxn>
              </a:cxnLst>
              <a:rect l="0" t="0" r="r" b="b"/>
              <a:pathLst>
                <a:path w="1612" h="1166">
                  <a:moveTo>
                    <a:pt x="1612" y="118"/>
                  </a:moveTo>
                  <a:lnTo>
                    <a:pt x="1612" y="118"/>
                  </a:lnTo>
                  <a:lnTo>
                    <a:pt x="1608" y="114"/>
                  </a:lnTo>
                  <a:lnTo>
                    <a:pt x="1600" y="112"/>
                  </a:lnTo>
                  <a:lnTo>
                    <a:pt x="1592" y="110"/>
                  </a:lnTo>
                  <a:lnTo>
                    <a:pt x="1586" y="110"/>
                  </a:lnTo>
                  <a:lnTo>
                    <a:pt x="1586" y="110"/>
                  </a:lnTo>
                  <a:lnTo>
                    <a:pt x="1586" y="112"/>
                  </a:lnTo>
                  <a:lnTo>
                    <a:pt x="1586" y="114"/>
                  </a:lnTo>
                  <a:lnTo>
                    <a:pt x="1586" y="116"/>
                  </a:lnTo>
                  <a:lnTo>
                    <a:pt x="1582" y="116"/>
                  </a:lnTo>
                  <a:lnTo>
                    <a:pt x="1582" y="116"/>
                  </a:lnTo>
                  <a:lnTo>
                    <a:pt x="1580" y="114"/>
                  </a:lnTo>
                  <a:lnTo>
                    <a:pt x="1578" y="112"/>
                  </a:lnTo>
                  <a:lnTo>
                    <a:pt x="1578" y="108"/>
                  </a:lnTo>
                  <a:lnTo>
                    <a:pt x="1578" y="108"/>
                  </a:lnTo>
                  <a:lnTo>
                    <a:pt x="1574" y="104"/>
                  </a:lnTo>
                  <a:lnTo>
                    <a:pt x="1570" y="102"/>
                  </a:lnTo>
                  <a:lnTo>
                    <a:pt x="1570" y="102"/>
                  </a:lnTo>
                  <a:lnTo>
                    <a:pt x="1546" y="92"/>
                  </a:lnTo>
                  <a:lnTo>
                    <a:pt x="1522" y="84"/>
                  </a:lnTo>
                  <a:lnTo>
                    <a:pt x="1496" y="80"/>
                  </a:lnTo>
                  <a:lnTo>
                    <a:pt x="1470" y="78"/>
                  </a:lnTo>
                  <a:lnTo>
                    <a:pt x="1470" y="78"/>
                  </a:lnTo>
                  <a:lnTo>
                    <a:pt x="1466" y="78"/>
                  </a:lnTo>
                  <a:lnTo>
                    <a:pt x="1464" y="80"/>
                  </a:lnTo>
                  <a:lnTo>
                    <a:pt x="1466" y="84"/>
                  </a:lnTo>
                  <a:lnTo>
                    <a:pt x="1466" y="84"/>
                  </a:lnTo>
                  <a:lnTo>
                    <a:pt x="1468" y="86"/>
                  </a:lnTo>
                  <a:lnTo>
                    <a:pt x="1468" y="88"/>
                  </a:lnTo>
                  <a:lnTo>
                    <a:pt x="1466" y="90"/>
                  </a:lnTo>
                  <a:lnTo>
                    <a:pt x="1466" y="90"/>
                  </a:lnTo>
                  <a:lnTo>
                    <a:pt x="1462" y="92"/>
                  </a:lnTo>
                  <a:lnTo>
                    <a:pt x="1460" y="92"/>
                  </a:lnTo>
                  <a:lnTo>
                    <a:pt x="1458" y="92"/>
                  </a:lnTo>
                  <a:lnTo>
                    <a:pt x="1458" y="92"/>
                  </a:lnTo>
                  <a:lnTo>
                    <a:pt x="1450" y="86"/>
                  </a:lnTo>
                  <a:lnTo>
                    <a:pt x="1442" y="84"/>
                  </a:lnTo>
                  <a:lnTo>
                    <a:pt x="1426" y="84"/>
                  </a:lnTo>
                  <a:lnTo>
                    <a:pt x="1426" y="84"/>
                  </a:lnTo>
                  <a:lnTo>
                    <a:pt x="1412" y="82"/>
                  </a:lnTo>
                  <a:lnTo>
                    <a:pt x="1404" y="82"/>
                  </a:lnTo>
                  <a:lnTo>
                    <a:pt x="1398" y="84"/>
                  </a:lnTo>
                  <a:lnTo>
                    <a:pt x="1398" y="84"/>
                  </a:lnTo>
                  <a:lnTo>
                    <a:pt x="1392" y="86"/>
                  </a:lnTo>
                  <a:lnTo>
                    <a:pt x="1388" y="84"/>
                  </a:lnTo>
                  <a:lnTo>
                    <a:pt x="1382" y="82"/>
                  </a:lnTo>
                  <a:lnTo>
                    <a:pt x="1382" y="78"/>
                  </a:lnTo>
                  <a:lnTo>
                    <a:pt x="1382" y="78"/>
                  </a:lnTo>
                  <a:lnTo>
                    <a:pt x="1380" y="74"/>
                  </a:lnTo>
                  <a:lnTo>
                    <a:pt x="1378" y="72"/>
                  </a:lnTo>
                  <a:lnTo>
                    <a:pt x="1372" y="70"/>
                  </a:lnTo>
                  <a:lnTo>
                    <a:pt x="1372" y="70"/>
                  </a:lnTo>
                  <a:lnTo>
                    <a:pt x="1358" y="68"/>
                  </a:lnTo>
                  <a:lnTo>
                    <a:pt x="1344" y="68"/>
                  </a:lnTo>
                  <a:lnTo>
                    <a:pt x="1344" y="68"/>
                  </a:lnTo>
                  <a:lnTo>
                    <a:pt x="1334" y="70"/>
                  </a:lnTo>
                  <a:lnTo>
                    <a:pt x="1324" y="70"/>
                  </a:lnTo>
                  <a:lnTo>
                    <a:pt x="1304" y="62"/>
                  </a:lnTo>
                  <a:lnTo>
                    <a:pt x="1304" y="62"/>
                  </a:lnTo>
                  <a:lnTo>
                    <a:pt x="1302" y="62"/>
                  </a:lnTo>
                  <a:lnTo>
                    <a:pt x="1302" y="58"/>
                  </a:lnTo>
                  <a:lnTo>
                    <a:pt x="1302" y="56"/>
                  </a:lnTo>
                  <a:lnTo>
                    <a:pt x="1298" y="56"/>
                  </a:lnTo>
                  <a:lnTo>
                    <a:pt x="1298" y="56"/>
                  </a:lnTo>
                  <a:lnTo>
                    <a:pt x="1286" y="56"/>
                  </a:lnTo>
                  <a:lnTo>
                    <a:pt x="1278" y="56"/>
                  </a:lnTo>
                  <a:lnTo>
                    <a:pt x="1272" y="54"/>
                  </a:lnTo>
                  <a:lnTo>
                    <a:pt x="1272" y="54"/>
                  </a:lnTo>
                  <a:lnTo>
                    <a:pt x="1274" y="56"/>
                  </a:lnTo>
                  <a:lnTo>
                    <a:pt x="1274" y="60"/>
                  </a:lnTo>
                  <a:lnTo>
                    <a:pt x="1274" y="60"/>
                  </a:lnTo>
                  <a:lnTo>
                    <a:pt x="1274" y="60"/>
                  </a:lnTo>
                  <a:lnTo>
                    <a:pt x="1272" y="62"/>
                  </a:lnTo>
                  <a:lnTo>
                    <a:pt x="1266" y="62"/>
                  </a:lnTo>
                  <a:lnTo>
                    <a:pt x="1266" y="62"/>
                  </a:lnTo>
                  <a:lnTo>
                    <a:pt x="1268" y="58"/>
                  </a:lnTo>
                  <a:lnTo>
                    <a:pt x="1266" y="56"/>
                  </a:lnTo>
                  <a:lnTo>
                    <a:pt x="1262" y="54"/>
                  </a:lnTo>
                  <a:lnTo>
                    <a:pt x="1262" y="54"/>
                  </a:lnTo>
                  <a:lnTo>
                    <a:pt x="1258" y="52"/>
                  </a:lnTo>
                  <a:lnTo>
                    <a:pt x="1258" y="52"/>
                  </a:lnTo>
                  <a:lnTo>
                    <a:pt x="1246" y="52"/>
                  </a:lnTo>
                  <a:lnTo>
                    <a:pt x="1246" y="52"/>
                  </a:lnTo>
                  <a:lnTo>
                    <a:pt x="1238" y="50"/>
                  </a:lnTo>
                  <a:lnTo>
                    <a:pt x="1238" y="50"/>
                  </a:lnTo>
                  <a:lnTo>
                    <a:pt x="1222" y="56"/>
                  </a:lnTo>
                  <a:lnTo>
                    <a:pt x="1222" y="56"/>
                  </a:lnTo>
                  <a:lnTo>
                    <a:pt x="1224" y="58"/>
                  </a:lnTo>
                  <a:lnTo>
                    <a:pt x="1224" y="62"/>
                  </a:lnTo>
                  <a:lnTo>
                    <a:pt x="1224" y="62"/>
                  </a:lnTo>
                  <a:lnTo>
                    <a:pt x="1222" y="64"/>
                  </a:lnTo>
                  <a:lnTo>
                    <a:pt x="1220" y="64"/>
                  </a:lnTo>
                  <a:lnTo>
                    <a:pt x="1216" y="64"/>
                  </a:lnTo>
                  <a:lnTo>
                    <a:pt x="1216" y="64"/>
                  </a:lnTo>
                  <a:lnTo>
                    <a:pt x="1210" y="66"/>
                  </a:lnTo>
                  <a:lnTo>
                    <a:pt x="1206" y="64"/>
                  </a:lnTo>
                  <a:lnTo>
                    <a:pt x="1202" y="64"/>
                  </a:lnTo>
                  <a:lnTo>
                    <a:pt x="1198" y="64"/>
                  </a:lnTo>
                  <a:lnTo>
                    <a:pt x="1198" y="64"/>
                  </a:lnTo>
                  <a:lnTo>
                    <a:pt x="1192" y="64"/>
                  </a:lnTo>
                  <a:lnTo>
                    <a:pt x="1188" y="64"/>
                  </a:lnTo>
                  <a:lnTo>
                    <a:pt x="1178" y="62"/>
                  </a:lnTo>
                  <a:lnTo>
                    <a:pt x="1172" y="62"/>
                  </a:lnTo>
                  <a:lnTo>
                    <a:pt x="1168" y="64"/>
                  </a:lnTo>
                  <a:lnTo>
                    <a:pt x="1164" y="66"/>
                  </a:lnTo>
                  <a:lnTo>
                    <a:pt x="1160" y="70"/>
                  </a:lnTo>
                  <a:lnTo>
                    <a:pt x="1160" y="70"/>
                  </a:lnTo>
                  <a:lnTo>
                    <a:pt x="1156" y="72"/>
                  </a:lnTo>
                  <a:lnTo>
                    <a:pt x="1152" y="70"/>
                  </a:lnTo>
                  <a:lnTo>
                    <a:pt x="1144" y="66"/>
                  </a:lnTo>
                  <a:lnTo>
                    <a:pt x="1144" y="66"/>
                  </a:lnTo>
                  <a:lnTo>
                    <a:pt x="1132" y="56"/>
                  </a:lnTo>
                  <a:lnTo>
                    <a:pt x="1132" y="56"/>
                  </a:lnTo>
                  <a:lnTo>
                    <a:pt x="1134" y="48"/>
                  </a:lnTo>
                  <a:lnTo>
                    <a:pt x="1134" y="48"/>
                  </a:lnTo>
                  <a:lnTo>
                    <a:pt x="1136" y="48"/>
                  </a:lnTo>
                  <a:lnTo>
                    <a:pt x="1138" y="48"/>
                  </a:lnTo>
                  <a:lnTo>
                    <a:pt x="1136" y="46"/>
                  </a:lnTo>
                  <a:lnTo>
                    <a:pt x="1136" y="46"/>
                  </a:lnTo>
                  <a:lnTo>
                    <a:pt x="1130" y="44"/>
                  </a:lnTo>
                  <a:lnTo>
                    <a:pt x="1126" y="42"/>
                  </a:lnTo>
                  <a:lnTo>
                    <a:pt x="1124" y="44"/>
                  </a:lnTo>
                  <a:lnTo>
                    <a:pt x="1124" y="44"/>
                  </a:lnTo>
                  <a:lnTo>
                    <a:pt x="1118" y="44"/>
                  </a:lnTo>
                  <a:lnTo>
                    <a:pt x="1118" y="44"/>
                  </a:lnTo>
                  <a:lnTo>
                    <a:pt x="1108" y="42"/>
                  </a:lnTo>
                  <a:lnTo>
                    <a:pt x="1104" y="40"/>
                  </a:lnTo>
                  <a:lnTo>
                    <a:pt x="1098" y="42"/>
                  </a:lnTo>
                  <a:lnTo>
                    <a:pt x="1098" y="42"/>
                  </a:lnTo>
                  <a:lnTo>
                    <a:pt x="1096" y="44"/>
                  </a:lnTo>
                  <a:lnTo>
                    <a:pt x="1096" y="46"/>
                  </a:lnTo>
                  <a:lnTo>
                    <a:pt x="1096" y="50"/>
                  </a:lnTo>
                  <a:lnTo>
                    <a:pt x="1096" y="50"/>
                  </a:lnTo>
                  <a:lnTo>
                    <a:pt x="1086" y="50"/>
                  </a:lnTo>
                  <a:lnTo>
                    <a:pt x="1078" y="48"/>
                  </a:lnTo>
                  <a:lnTo>
                    <a:pt x="1070" y="48"/>
                  </a:lnTo>
                  <a:lnTo>
                    <a:pt x="1062" y="46"/>
                  </a:lnTo>
                  <a:lnTo>
                    <a:pt x="1062" y="46"/>
                  </a:lnTo>
                  <a:lnTo>
                    <a:pt x="1054" y="42"/>
                  </a:lnTo>
                  <a:lnTo>
                    <a:pt x="1046" y="42"/>
                  </a:lnTo>
                  <a:lnTo>
                    <a:pt x="1038" y="40"/>
                  </a:lnTo>
                  <a:lnTo>
                    <a:pt x="1030" y="42"/>
                  </a:lnTo>
                  <a:lnTo>
                    <a:pt x="1030" y="42"/>
                  </a:lnTo>
                  <a:lnTo>
                    <a:pt x="1024" y="42"/>
                  </a:lnTo>
                  <a:lnTo>
                    <a:pt x="1018" y="42"/>
                  </a:lnTo>
                  <a:lnTo>
                    <a:pt x="1004" y="40"/>
                  </a:lnTo>
                  <a:lnTo>
                    <a:pt x="1004" y="40"/>
                  </a:lnTo>
                  <a:lnTo>
                    <a:pt x="1000" y="38"/>
                  </a:lnTo>
                  <a:lnTo>
                    <a:pt x="994" y="40"/>
                  </a:lnTo>
                  <a:lnTo>
                    <a:pt x="994" y="40"/>
                  </a:lnTo>
                  <a:lnTo>
                    <a:pt x="986" y="44"/>
                  </a:lnTo>
                  <a:lnTo>
                    <a:pt x="980" y="46"/>
                  </a:lnTo>
                  <a:lnTo>
                    <a:pt x="964" y="44"/>
                  </a:lnTo>
                  <a:lnTo>
                    <a:pt x="964" y="44"/>
                  </a:lnTo>
                  <a:lnTo>
                    <a:pt x="990" y="36"/>
                  </a:lnTo>
                  <a:lnTo>
                    <a:pt x="990" y="36"/>
                  </a:lnTo>
                  <a:lnTo>
                    <a:pt x="994" y="34"/>
                  </a:lnTo>
                  <a:lnTo>
                    <a:pt x="998" y="32"/>
                  </a:lnTo>
                  <a:lnTo>
                    <a:pt x="1008" y="30"/>
                  </a:lnTo>
                  <a:lnTo>
                    <a:pt x="1008" y="30"/>
                  </a:lnTo>
                  <a:lnTo>
                    <a:pt x="1016" y="26"/>
                  </a:lnTo>
                  <a:lnTo>
                    <a:pt x="1016" y="26"/>
                  </a:lnTo>
                  <a:lnTo>
                    <a:pt x="1018" y="24"/>
                  </a:lnTo>
                  <a:lnTo>
                    <a:pt x="1018" y="20"/>
                  </a:lnTo>
                  <a:lnTo>
                    <a:pt x="1018" y="18"/>
                  </a:lnTo>
                  <a:lnTo>
                    <a:pt x="1018" y="16"/>
                  </a:lnTo>
                  <a:lnTo>
                    <a:pt x="1018" y="16"/>
                  </a:lnTo>
                  <a:lnTo>
                    <a:pt x="1006" y="12"/>
                  </a:lnTo>
                  <a:lnTo>
                    <a:pt x="1000" y="10"/>
                  </a:lnTo>
                  <a:lnTo>
                    <a:pt x="994" y="8"/>
                  </a:lnTo>
                  <a:lnTo>
                    <a:pt x="994" y="8"/>
                  </a:lnTo>
                  <a:lnTo>
                    <a:pt x="976" y="10"/>
                  </a:lnTo>
                  <a:lnTo>
                    <a:pt x="968" y="10"/>
                  </a:lnTo>
                  <a:lnTo>
                    <a:pt x="960" y="6"/>
                  </a:lnTo>
                  <a:lnTo>
                    <a:pt x="960" y="6"/>
                  </a:lnTo>
                  <a:lnTo>
                    <a:pt x="956" y="6"/>
                  </a:lnTo>
                  <a:lnTo>
                    <a:pt x="956" y="6"/>
                  </a:lnTo>
                  <a:lnTo>
                    <a:pt x="946" y="0"/>
                  </a:lnTo>
                  <a:lnTo>
                    <a:pt x="938" y="0"/>
                  </a:lnTo>
                  <a:lnTo>
                    <a:pt x="938" y="0"/>
                  </a:lnTo>
                  <a:lnTo>
                    <a:pt x="932" y="2"/>
                  </a:lnTo>
                  <a:lnTo>
                    <a:pt x="924" y="6"/>
                  </a:lnTo>
                  <a:lnTo>
                    <a:pt x="918" y="10"/>
                  </a:lnTo>
                  <a:lnTo>
                    <a:pt x="910" y="12"/>
                  </a:lnTo>
                  <a:lnTo>
                    <a:pt x="910" y="12"/>
                  </a:lnTo>
                  <a:lnTo>
                    <a:pt x="914" y="16"/>
                  </a:lnTo>
                  <a:lnTo>
                    <a:pt x="914" y="16"/>
                  </a:lnTo>
                  <a:lnTo>
                    <a:pt x="908" y="16"/>
                  </a:lnTo>
                  <a:lnTo>
                    <a:pt x="908" y="16"/>
                  </a:lnTo>
                  <a:lnTo>
                    <a:pt x="902" y="14"/>
                  </a:lnTo>
                  <a:lnTo>
                    <a:pt x="894" y="14"/>
                  </a:lnTo>
                  <a:lnTo>
                    <a:pt x="880" y="16"/>
                  </a:lnTo>
                  <a:lnTo>
                    <a:pt x="880" y="16"/>
                  </a:lnTo>
                  <a:lnTo>
                    <a:pt x="852" y="18"/>
                  </a:lnTo>
                  <a:lnTo>
                    <a:pt x="824" y="24"/>
                  </a:lnTo>
                  <a:lnTo>
                    <a:pt x="824" y="24"/>
                  </a:lnTo>
                  <a:lnTo>
                    <a:pt x="816" y="28"/>
                  </a:lnTo>
                  <a:lnTo>
                    <a:pt x="814" y="30"/>
                  </a:lnTo>
                  <a:lnTo>
                    <a:pt x="812" y="36"/>
                  </a:lnTo>
                  <a:lnTo>
                    <a:pt x="814" y="42"/>
                  </a:lnTo>
                  <a:lnTo>
                    <a:pt x="814" y="42"/>
                  </a:lnTo>
                  <a:lnTo>
                    <a:pt x="808" y="38"/>
                  </a:lnTo>
                  <a:lnTo>
                    <a:pt x="804" y="38"/>
                  </a:lnTo>
                  <a:lnTo>
                    <a:pt x="802" y="40"/>
                  </a:lnTo>
                  <a:lnTo>
                    <a:pt x="802" y="40"/>
                  </a:lnTo>
                  <a:lnTo>
                    <a:pt x="770" y="42"/>
                  </a:lnTo>
                  <a:lnTo>
                    <a:pt x="770" y="42"/>
                  </a:lnTo>
                  <a:lnTo>
                    <a:pt x="766" y="42"/>
                  </a:lnTo>
                  <a:lnTo>
                    <a:pt x="764" y="42"/>
                  </a:lnTo>
                  <a:lnTo>
                    <a:pt x="762" y="44"/>
                  </a:lnTo>
                  <a:lnTo>
                    <a:pt x="762" y="44"/>
                  </a:lnTo>
                  <a:lnTo>
                    <a:pt x="764" y="50"/>
                  </a:lnTo>
                  <a:lnTo>
                    <a:pt x="766" y="52"/>
                  </a:lnTo>
                  <a:lnTo>
                    <a:pt x="768" y="54"/>
                  </a:lnTo>
                  <a:lnTo>
                    <a:pt x="768" y="54"/>
                  </a:lnTo>
                  <a:lnTo>
                    <a:pt x="774" y="56"/>
                  </a:lnTo>
                  <a:lnTo>
                    <a:pt x="780" y="58"/>
                  </a:lnTo>
                  <a:lnTo>
                    <a:pt x="780" y="58"/>
                  </a:lnTo>
                  <a:lnTo>
                    <a:pt x="780" y="60"/>
                  </a:lnTo>
                  <a:lnTo>
                    <a:pt x="780" y="60"/>
                  </a:lnTo>
                  <a:lnTo>
                    <a:pt x="770" y="62"/>
                  </a:lnTo>
                  <a:lnTo>
                    <a:pt x="770" y="62"/>
                  </a:lnTo>
                  <a:lnTo>
                    <a:pt x="766" y="58"/>
                  </a:lnTo>
                  <a:lnTo>
                    <a:pt x="760" y="56"/>
                  </a:lnTo>
                  <a:lnTo>
                    <a:pt x="750" y="56"/>
                  </a:lnTo>
                  <a:lnTo>
                    <a:pt x="740" y="58"/>
                  </a:lnTo>
                  <a:lnTo>
                    <a:pt x="730" y="60"/>
                  </a:lnTo>
                  <a:lnTo>
                    <a:pt x="730" y="60"/>
                  </a:lnTo>
                  <a:lnTo>
                    <a:pt x="730" y="62"/>
                  </a:lnTo>
                  <a:lnTo>
                    <a:pt x="732" y="62"/>
                  </a:lnTo>
                  <a:lnTo>
                    <a:pt x="736" y="64"/>
                  </a:lnTo>
                  <a:lnTo>
                    <a:pt x="736" y="64"/>
                  </a:lnTo>
                  <a:lnTo>
                    <a:pt x="730" y="66"/>
                  </a:lnTo>
                  <a:lnTo>
                    <a:pt x="730" y="66"/>
                  </a:lnTo>
                  <a:lnTo>
                    <a:pt x="726" y="66"/>
                  </a:lnTo>
                  <a:lnTo>
                    <a:pt x="722" y="66"/>
                  </a:lnTo>
                  <a:lnTo>
                    <a:pt x="722" y="62"/>
                  </a:lnTo>
                  <a:lnTo>
                    <a:pt x="722" y="62"/>
                  </a:lnTo>
                  <a:lnTo>
                    <a:pt x="720" y="58"/>
                  </a:lnTo>
                  <a:lnTo>
                    <a:pt x="716" y="58"/>
                  </a:lnTo>
                  <a:lnTo>
                    <a:pt x="710" y="60"/>
                  </a:lnTo>
                  <a:lnTo>
                    <a:pt x="710" y="60"/>
                  </a:lnTo>
                  <a:lnTo>
                    <a:pt x="706" y="62"/>
                  </a:lnTo>
                  <a:lnTo>
                    <a:pt x="706" y="66"/>
                  </a:lnTo>
                  <a:lnTo>
                    <a:pt x="710" y="70"/>
                  </a:lnTo>
                  <a:lnTo>
                    <a:pt x="710" y="70"/>
                  </a:lnTo>
                  <a:lnTo>
                    <a:pt x="712" y="72"/>
                  </a:lnTo>
                  <a:lnTo>
                    <a:pt x="712" y="76"/>
                  </a:lnTo>
                  <a:lnTo>
                    <a:pt x="712" y="76"/>
                  </a:lnTo>
                  <a:lnTo>
                    <a:pt x="708" y="82"/>
                  </a:lnTo>
                  <a:lnTo>
                    <a:pt x="708" y="84"/>
                  </a:lnTo>
                  <a:lnTo>
                    <a:pt x="710" y="86"/>
                  </a:lnTo>
                  <a:lnTo>
                    <a:pt x="714" y="88"/>
                  </a:lnTo>
                  <a:lnTo>
                    <a:pt x="720" y="88"/>
                  </a:lnTo>
                  <a:lnTo>
                    <a:pt x="720" y="88"/>
                  </a:lnTo>
                  <a:lnTo>
                    <a:pt x="726" y="86"/>
                  </a:lnTo>
                  <a:lnTo>
                    <a:pt x="730" y="88"/>
                  </a:lnTo>
                  <a:lnTo>
                    <a:pt x="740" y="92"/>
                  </a:lnTo>
                  <a:lnTo>
                    <a:pt x="740" y="92"/>
                  </a:lnTo>
                  <a:lnTo>
                    <a:pt x="742" y="94"/>
                  </a:lnTo>
                  <a:lnTo>
                    <a:pt x="742" y="96"/>
                  </a:lnTo>
                  <a:lnTo>
                    <a:pt x="742" y="96"/>
                  </a:lnTo>
                  <a:lnTo>
                    <a:pt x="738" y="98"/>
                  </a:lnTo>
                  <a:lnTo>
                    <a:pt x="738" y="98"/>
                  </a:lnTo>
                  <a:lnTo>
                    <a:pt x="736" y="100"/>
                  </a:lnTo>
                  <a:lnTo>
                    <a:pt x="736" y="98"/>
                  </a:lnTo>
                  <a:lnTo>
                    <a:pt x="736" y="96"/>
                  </a:lnTo>
                  <a:lnTo>
                    <a:pt x="736" y="96"/>
                  </a:lnTo>
                  <a:lnTo>
                    <a:pt x="734" y="92"/>
                  </a:lnTo>
                  <a:lnTo>
                    <a:pt x="732" y="92"/>
                  </a:lnTo>
                  <a:lnTo>
                    <a:pt x="726" y="90"/>
                  </a:lnTo>
                  <a:lnTo>
                    <a:pt x="726" y="90"/>
                  </a:lnTo>
                  <a:lnTo>
                    <a:pt x="720" y="92"/>
                  </a:lnTo>
                  <a:lnTo>
                    <a:pt x="718" y="92"/>
                  </a:lnTo>
                  <a:lnTo>
                    <a:pt x="716" y="96"/>
                  </a:lnTo>
                  <a:lnTo>
                    <a:pt x="716" y="96"/>
                  </a:lnTo>
                  <a:lnTo>
                    <a:pt x="712" y="104"/>
                  </a:lnTo>
                  <a:lnTo>
                    <a:pt x="708" y="112"/>
                  </a:lnTo>
                  <a:lnTo>
                    <a:pt x="700" y="116"/>
                  </a:lnTo>
                  <a:lnTo>
                    <a:pt x="692" y="118"/>
                  </a:lnTo>
                  <a:lnTo>
                    <a:pt x="692" y="118"/>
                  </a:lnTo>
                  <a:lnTo>
                    <a:pt x="692" y="112"/>
                  </a:lnTo>
                  <a:lnTo>
                    <a:pt x="692" y="112"/>
                  </a:lnTo>
                  <a:lnTo>
                    <a:pt x="702" y="102"/>
                  </a:lnTo>
                  <a:lnTo>
                    <a:pt x="702" y="102"/>
                  </a:lnTo>
                  <a:lnTo>
                    <a:pt x="706" y="98"/>
                  </a:lnTo>
                  <a:lnTo>
                    <a:pt x="706" y="96"/>
                  </a:lnTo>
                  <a:lnTo>
                    <a:pt x="704" y="94"/>
                  </a:lnTo>
                  <a:lnTo>
                    <a:pt x="704" y="94"/>
                  </a:lnTo>
                  <a:lnTo>
                    <a:pt x="700" y="90"/>
                  </a:lnTo>
                  <a:lnTo>
                    <a:pt x="698" y="84"/>
                  </a:lnTo>
                  <a:lnTo>
                    <a:pt x="700" y="80"/>
                  </a:lnTo>
                  <a:lnTo>
                    <a:pt x="702" y="74"/>
                  </a:lnTo>
                  <a:lnTo>
                    <a:pt x="702" y="74"/>
                  </a:lnTo>
                  <a:lnTo>
                    <a:pt x="700" y="70"/>
                  </a:lnTo>
                  <a:lnTo>
                    <a:pt x="698" y="68"/>
                  </a:lnTo>
                  <a:lnTo>
                    <a:pt x="696" y="64"/>
                  </a:lnTo>
                  <a:lnTo>
                    <a:pt x="698" y="62"/>
                  </a:lnTo>
                  <a:lnTo>
                    <a:pt x="698" y="62"/>
                  </a:lnTo>
                  <a:lnTo>
                    <a:pt x="700" y="56"/>
                  </a:lnTo>
                  <a:lnTo>
                    <a:pt x="700" y="52"/>
                  </a:lnTo>
                  <a:lnTo>
                    <a:pt x="696" y="50"/>
                  </a:lnTo>
                  <a:lnTo>
                    <a:pt x="692" y="48"/>
                  </a:lnTo>
                  <a:lnTo>
                    <a:pt x="692" y="48"/>
                  </a:lnTo>
                  <a:lnTo>
                    <a:pt x="684" y="48"/>
                  </a:lnTo>
                  <a:lnTo>
                    <a:pt x="678" y="48"/>
                  </a:lnTo>
                  <a:lnTo>
                    <a:pt x="672" y="52"/>
                  </a:lnTo>
                  <a:lnTo>
                    <a:pt x="670" y="58"/>
                  </a:lnTo>
                  <a:lnTo>
                    <a:pt x="670" y="58"/>
                  </a:lnTo>
                  <a:lnTo>
                    <a:pt x="666" y="60"/>
                  </a:lnTo>
                  <a:lnTo>
                    <a:pt x="664" y="64"/>
                  </a:lnTo>
                  <a:lnTo>
                    <a:pt x="664" y="64"/>
                  </a:lnTo>
                  <a:lnTo>
                    <a:pt x="660" y="64"/>
                  </a:lnTo>
                  <a:lnTo>
                    <a:pt x="658" y="66"/>
                  </a:lnTo>
                  <a:lnTo>
                    <a:pt x="656" y="68"/>
                  </a:lnTo>
                  <a:lnTo>
                    <a:pt x="658" y="74"/>
                  </a:lnTo>
                  <a:lnTo>
                    <a:pt x="658" y="74"/>
                  </a:lnTo>
                  <a:lnTo>
                    <a:pt x="658" y="76"/>
                  </a:lnTo>
                  <a:lnTo>
                    <a:pt x="658" y="80"/>
                  </a:lnTo>
                  <a:lnTo>
                    <a:pt x="660" y="82"/>
                  </a:lnTo>
                  <a:lnTo>
                    <a:pt x="664" y="84"/>
                  </a:lnTo>
                  <a:lnTo>
                    <a:pt x="664" y="84"/>
                  </a:lnTo>
                  <a:lnTo>
                    <a:pt x="666" y="86"/>
                  </a:lnTo>
                  <a:lnTo>
                    <a:pt x="670" y="90"/>
                  </a:lnTo>
                  <a:lnTo>
                    <a:pt x="670" y="90"/>
                  </a:lnTo>
                  <a:lnTo>
                    <a:pt x="672" y="92"/>
                  </a:lnTo>
                  <a:lnTo>
                    <a:pt x="670" y="96"/>
                  </a:lnTo>
                  <a:lnTo>
                    <a:pt x="670" y="96"/>
                  </a:lnTo>
                  <a:lnTo>
                    <a:pt x="668" y="98"/>
                  </a:lnTo>
                  <a:lnTo>
                    <a:pt x="664" y="96"/>
                  </a:lnTo>
                  <a:lnTo>
                    <a:pt x="664" y="96"/>
                  </a:lnTo>
                  <a:lnTo>
                    <a:pt x="658" y="92"/>
                  </a:lnTo>
                  <a:lnTo>
                    <a:pt x="650" y="90"/>
                  </a:lnTo>
                  <a:lnTo>
                    <a:pt x="636" y="86"/>
                  </a:lnTo>
                  <a:lnTo>
                    <a:pt x="636" y="86"/>
                  </a:lnTo>
                  <a:lnTo>
                    <a:pt x="620" y="82"/>
                  </a:lnTo>
                  <a:lnTo>
                    <a:pt x="612" y="82"/>
                  </a:lnTo>
                  <a:lnTo>
                    <a:pt x="604" y="84"/>
                  </a:lnTo>
                  <a:lnTo>
                    <a:pt x="604" y="84"/>
                  </a:lnTo>
                  <a:lnTo>
                    <a:pt x="608" y="86"/>
                  </a:lnTo>
                  <a:lnTo>
                    <a:pt x="608" y="88"/>
                  </a:lnTo>
                  <a:lnTo>
                    <a:pt x="608" y="90"/>
                  </a:lnTo>
                  <a:lnTo>
                    <a:pt x="608" y="90"/>
                  </a:lnTo>
                  <a:lnTo>
                    <a:pt x="602" y="96"/>
                  </a:lnTo>
                  <a:lnTo>
                    <a:pt x="598" y="96"/>
                  </a:lnTo>
                  <a:lnTo>
                    <a:pt x="596" y="96"/>
                  </a:lnTo>
                  <a:lnTo>
                    <a:pt x="596" y="96"/>
                  </a:lnTo>
                  <a:lnTo>
                    <a:pt x="594" y="92"/>
                  </a:lnTo>
                  <a:lnTo>
                    <a:pt x="590" y="90"/>
                  </a:lnTo>
                  <a:lnTo>
                    <a:pt x="584" y="92"/>
                  </a:lnTo>
                  <a:lnTo>
                    <a:pt x="584" y="92"/>
                  </a:lnTo>
                  <a:lnTo>
                    <a:pt x="570" y="94"/>
                  </a:lnTo>
                  <a:lnTo>
                    <a:pt x="552" y="90"/>
                  </a:lnTo>
                  <a:lnTo>
                    <a:pt x="552" y="90"/>
                  </a:lnTo>
                  <a:lnTo>
                    <a:pt x="548" y="92"/>
                  </a:lnTo>
                  <a:lnTo>
                    <a:pt x="548" y="92"/>
                  </a:lnTo>
                  <a:lnTo>
                    <a:pt x="542" y="94"/>
                  </a:lnTo>
                  <a:lnTo>
                    <a:pt x="538" y="96"/>
                  </a:lnTo>
                  <a:lnTo>
                    <a:pt x="538" y="96"/>
                  </a:lnTo>
                  <a:lnTo>
                    <a:pt x="522" y="100"/>
                  </a:lnTo>
                  <a:lnTo>
                    <a:pt x="514" y="102"/>
                  </a:lnTo>
                  <a:lnTo>
                    <a:pt x="508" y="106"/>
                  </a:lnTo>
                  <a:lnTo>
                    <a:pt x="508" y="106"/>
                  </a:lnTo>
                  <a:lnTo>
                    <a:pt x="502" y="112"/>
                  </a:lnTo>
                  <a:lnTo>
                    <a:pt x="496" y="112"/>
                  </a:lnTo>
                  <a:lnTo>
                    <a:pt x="492" y="110"/>
                  </a:lnTo>
                  <a:lnTo>
                    <a:pt x="486" y="104"/>
                  </a:lnTo>
                  <a:lnTo>
                    <a:pt x="486" y="104"/>
                  </a:lnTo>
                  <a:lnTo>
                    <a:pt x="488" y="102"/>
                  </a:lnTo>
                  <a:lnTo>
                    <a:pt x="492" y="102"/>
                  </a:lnTo>
                  <a:lnTo>
                    <a:pt x="494" y="102"/>
                  </a:lnTo>
                  <a:lnTo>
                    <a:pt x="496" y="98"/>
                  </a:lnTo>
                  <a:lnTo>
                    <a:pt x="496" y="98"/>
                  </a:lnTo>
                  <a:lnTo>
                    <a:pt x="492" y="96"/>
                  </a:lnTo>
                  <a:lnTo>
                    <a:pt x="488" y="94"/>
                  </a:lnTo>
                  <a:lnTo>
                    <a:pt x="484" y="94"/>
                  </a:lnTo>
                  <a:lnTo>
                    <a:pt x="480" y="96"/>
                  </a:lnTo>
                  <a:lnTo>
                    <a:pt x="480" y="96"/>
                  </a:lnTo>
                  <a:lnTo>
                    <a:pt x="478" y="100"/>
                  </a:lnTo>
                  <a:lnTo>
                    <a:pt x="478" y="106"/>
                  </a:lnTo>
                  <a:lnTo>
                    <a:pt x="478" y="106"/>
                  </a:lnTo>
                  <a:lnTo>
                    <a:pt x="482" y="114"/>
                  </a:lnTo>
                  <a:lnTo>
                    <a:pt x="482" y="116"/>
                  </a:lnTo>
                  <a:lnTo>
                    <a:pt x="480" y="118"/>
                  </a:lnTo>
                  <a:lnTo>
                    <a:pt x="476" y="118"/>
                  </a:lnTo>
                  <a:lnTo>
                    <a:pt x="468" y="118"/>
                  </a:lnTo>
                  <a:lnTo>
                    <a:pt x="468" y="118"/>
                  </a:lnTo>
                  <a:lnTo>
                    <a:pt x="462" y="116"/>
                  </a:lnTo>
                  <a:lnTo>
                    <a:pt x="456" y="118"/>
                  </a:lnTo>
                  <a:lnTo>
                    <a:pt x="446" y="126"/>
                  </a:lnTo>
                  <a:lnTo>
                    <a:pt x="446" y="126"/>
                  </a:lnTo>
                  <a:lnTo>
                    <a:pt x="446" y="128"/>
                  </a:lnTo>
                  <a:lnTo>
                    <a:pt x="448" y="130"/>
                  </a:lnTo>
                  <a:lnTo>
                    <a:pt x="450" y="132"/>
                  </a:lnTo>
                  <a:lnTo>
                    <a:pt x="448" y="134"/>
                  </a:lnTo>
                  <a:lnTo>
                    <a:pt x="448" y="134"/>
                  </a:lnTo>
                  <a:lnTo>
                    <a:pt x="438" y="134"/>
                  </a:lnTo>
                  <a:lnTo>
                    <a:pt x="428" y="132"/>
                  </a:lnTo>
                  <a:lnTo>
                    <a:pt x="428" y="132"/>
                  </a:lnTo>
                  <a:lnTo>
                    <a:pt x="424" y="130"/>
                  </a:lnTo>
                  <a:lnTo>
                    <a:pt x="422" y="130"/>
                  </a:lnTo>
                  <a:lnTo>
                    <a:pt x="422" y="132"/>
                  </a:lnTo>
                  <a:lnTo>
                    <a:pt x="422" y="132"/>
                  </a:lnTo>
                  <a:lnTo>
                    <a:pt x="422" y="134"/>
                  </a:lnTo>
                  <a:lnTo>
                    <a:pt x="422" y="136"/>
                  </a:lnTo>
                  <a:lnTo>
                    <a:pt x="426" y="138"/>
                  </a:lnTo>
                  <a:lnTo>
                    <a:pt x="426" y="138"/>
                  </a:lnTo>
                  <a:lnTo>
                    <a:pt x="430" y="138"/>
                  </a:lnTo>
                  <a:lnTo>
                    <a:pt x="430" y="140"/>
                  </a:lnTo>
                  <a:lnTo>
                    <a:pt x="430" y="140"/>
                  </a:lnTo>
                  <a:lnTo>
                    <a:pt x="424" y="142"/>
                  </a:lnTo>
                  <a:lnTo>
                    <a:pt x="416" y="140"/>
                  </a:lnTo>
                  <a:lnTo>
                    <a:pt x="408" y="138"/>
                  </a:lnTo>
                  <a:lnTo>
                    <a:pt x="406" y="134"/>
                  </a:lnTo>
                  <a:lnTo>
                    <a:pt x="406" y="134"/>
                  </a:lnTo>
                  <a:lnTo>
                    <a:pt x="404" y="126"/>
                  </a:lnTo>
                  <a:lnTo>
                    <a:pt x="402" y="122"/>
                  </a:lnTo>
                  <a:lnTo>
                    <a:pt x="398" y="116"/>
                  </a:lnTo>
                  <a:lnTo>
                    <a:pt x="390" y="114"/>
                  </a:lnTo>
                  <a:lnTo>
                    <a:pt x="390" y="114"/>
                  </a:lnTo>
                  <a:lnTo>
                    <a:pt x="398" y="112"/>
                  </a:lnTo>
                  <a:lnTo>
                    <a:pt x="402" y="114"/>
                  </a:lnTo>
                  <a:lnTo>
                    <a:pt x="412" y="116"/>
                  </a:lnTo>
                  <a:lnTo>
                    <a:pt x="412" y="116"/>
                  </a:lnTo>
                  <a:lnTo>
                    <a:pt x="432" y="120"/>
                  </a:lnTo>
                  <a:lnTo>
                    <a:pt x="440" y="120"/>
                  </a:lnTo>
                  <a:lnTo>
                    <a:pt x="450" y="116"/>
                  </a:lnTo>
                  <a:lnTo>
                    <a:pt x="450" y="116"/>
                  </a:lnTo>
                  <a:lnTo>
                    <a:pt x="454" y="112"/>
                  </a:lnTo>
                  <a:lnTo>
                    <a:pt x="456" y="110"/>
                  </a:lnTo>
                  <a:lnTo>
                    <a:pt x="456" y="108"/>
                  </a:lnTo>
                  <a:lnTo>
                    <a:pt x="456" y="108"/>
                  </a:lnTo>
                  <a:lnTo>
                    <a:pt x="454" y="104"/>
                  </a:lnTo>
                  <a:lnTo>
                    <a:pt x="450" y="102"/>
                  </a:lnTo>
                  <a:lnTo>
                    <a:pt x="450" y="102"/>
                  </a:lnTo>
                  <a:lnTo>
                    <a:pt x="418" y="90"/>
                  </a:lnTo>
                  <a:lnTo>
                    <a:pt x="418" y="90"/>
                  </a:lnTo>
                  <a:lnTo>
                    <a:pt x="410" y="88"/>
                  </a:lnTo>
                  <a:lnTo>
                    <a:pt x="402" y="86"/>
                  </a:lnTo>
                  <a:lnTo>
                    <a:pt x="394" y="86"/>
                  </a:lnTo>
                  <a:lnTo>
                    <a:pt x="384" y="82"/>
                  </a:lnTo>
                  <a:lnTo>
                    <a:pt x="384" y="82"/>
                  </a:lnTo>
                  <a:lnTo>
                    <a:pt x="380" y="80"/>
                  </a:lnTo>
                  <a:lnTo>
                    <a:pt x="374" y="80"/>
                  </a:lnTo>
                  <a:lnTo>
                    <a:pt x="360" y="80"/>
                  </a:lnTo>
                  <a:lnTo>
                    <a:pt x="360" y="80"/>
                  </a:lnTo>
                  <a:lnTo>
                    <a:pt x="364" y="78"/>
                  </a:lnTo>
                  <a:lnTo>
                    <a:pt x="368" y="78"/>
                  </a:lnTo>
                  <a:lnTo>
                    <a:pt x="370" y="78"/>
                  </a:lnTo>
                  <a:lnTo>
                    <a:pt x="372" y="74"/>
                  </a:lnTo>
                  <a:lnTo>
                    <a:pt x="372" y="74"/>
                  </a:lnTo>
                  <a:lnTo>
                    <a:pt x="352" y="70"/>
                  </a:lnTo>
                  <a:lnTo>
                    <a:pt x="352" y="70"/>
                  </a:lnTo>
                  <a:lnTo>
                    <a:pt x="354" y="70"/>
                  </a:lnTo>
                  <a:lnTo>
                    <a:pt x="354" y="70"/>
                  </a:lnTo>
                  <a:lnTo>
                    <a:pt x="354" y="68"/>
                  </a:lnTo>
                  <a:lnTo>
                    <a:pt x="354" y="68"/>
                  </a:lnTo>
                  <a:lnTo>
                    <a:pt x="340" y="72"/>
                  </a:lnTo>
                  <a:lnTo>
                    <a:pt x="324" y="74"/>
                  </a:lnTo>
                  <a:lnTo>
                    <a:pt x="324" y="74"/>
                  </a:lnTo>
                  <a:lnTo>
                    <a:pt x="310" y="76"/>
                  </a:lnTo>
                  <a:lnTo>
                    <a:pt x="302" y="78"/>
                  </a:lnTo>
                  <a:lnTo>
                    <a:pt x="296" y="82"/>
                  </a:lnTo>
                  <a:lnTo>
                    <a:pt x="296" y="82"/>
                  </a:lnTo>
                  <a:lnTo>
                    <a:pt x="292" y="82"/>
                  </a:lnTo>
                  <a:lnTo>
                    <a:pt x="288" y="80"/>
                  </a:lnTo>
                  <a:lnTo>
                    <a:pt x="284" y="78"/>
                  </a:lnTo>
                  <a:lnTo>
                    <a:pt x="280" y="80"/>
                  </a:lnTo>
                  <a:lnTo>
                    <a:pt x="280" y="80"/>
                  </a:lnTo>
                  <a:lnTo>
                    <a:pt x="278" y="82"/>
                  </a:lnTo>
                  <a:lnTo>
                    <a:pt x="274" y="84"/>
                  </a:lnTo>
                  <a:lnTo>
                    <a:pt x="270" y="86"/>
                  </a:lnTo>
                  <a:lnTo>
                    <a:pt x="272" y="90"/>
                  </a:lnTo>
                  <a:lnTo>
                    <a:pt x="272" y="90"/>
                  </a:lnTo>
                  <a:lnTo>
                    <a:pt x="272" y="90"/>
                  </a:lnTo>
                  <a:lnTo>
                    <a:pt x="266" y="92"/>
                  </a:lnTo>
                  <a:lnTo>
                    <a:pt x="262" y="90"/>
                  </a:lnTo>
                  <a:lnTo>
                    <a:pt x="262" y="90"/>
                  </a:lnTo>
                  <a:lnTo>
                    <a:pt x="258" y="90"/>
                  </a:lnTo>
                  <a:lnTo>
                    <a:pt x="256" y="90"/>
                  </a:lnTo>
                  <a:lnTo>
                    <a:pt x="256" y="92"/>
                  </a:lnTo>
                  <a:lnTo>
                    <a:pt x="256" y="92"/>
                  </a:lnTo>
                  <a:lnTo>
                    <a:pt x="256" y="94"/>
                  </a:lnTo>
                  <a:lnTo>
                    <a:pt x="256" y="94"/>
                  </a:lnTo>
                  <a:lnTo>
                    <a:pt x="260" y="96"/>
                  </a:lnTo>
                  <a:lnTo>
                    <a:pt x="260" y="96"/>
                  </a:lnTo>
                  <a:lnTo>
                    <a:pt x="260" y="100"/>
                  </a:lnTo>
                  <a:lnTo>
                    <a:pt x="260" y="100"/>
                  </a:lnTo>
                  <a:lnTo>
                    <a:pt x="254" y="102"/>
                  </a:lnTo>
                  <a:lnTo>
                    <a:pt x="250" y="106"/>
                  </a:lnTo>
                  <a:lnTo>
                    <a:pt x="250" y="106"/>
                  </a:lnTo>
                  <a:lnTo>
                    <a:pt x="240" y="114"/>
                  </a:lnTo>
                  <a:lnTo>
                    <a:pt x="232" y="126"/>
                  </a:lnTo>
                  <a:lnTo>
                    <a:pt x="224" y="136"/>
                  </a:lnTo>
                  <a:lnTo>
                    <a:pt x="218" y="140"/>
                  </a:lnTo>
                  <a:lnTo>
                    <a:pt x="212" y="142"/>
                  </a:lnTo>
                  <a:lnTo>
                    <a:pt x="212" y="142"/>
                  </a:lnTo>
                  <a:lnTo>
                    <a:pt x="206" y="148"/>
                  </a:lnTo>
                  <a:lnTo>
                    <a:pt x="206" y="148"/>
                  </a:lnTo>
                  <a:lnTo>
                    <a:pt x="204" y="148"/>
                  </a:lnTo>
                  <a:lnTo>
                    <a:pt x="202" y="150"/>
                  </a:lnTo>
                  <a:lnTo>
                    <a:pt x="202" y="150"/>
                  </a:lnTo>
                  <a:lnTo>
                    <a:pt x="200" y="152"/>
                  </a:lnTo>
                  <a:lnTo>
                    <a:pt x="196" y="152"/>
                  </a:lnTo>
                  <a:lnTo>
                    <a:pt x="192" y="152"/>
                  </a:lnTo>
                  <a:lnTo>
                    <a:pt x="190" y="154"/>
                  </a:lnTo>
                  <a:lnTo>
                    <a:pt x="190" y="154"/>
                  </a:lnTo>
                  <a:lnTo>
                    <a:pt x="186" y="154"/>
                  </a:lnTo>
                  <a:lnTo>
                    <a:pt x="184" y="158"/>
                  </a:lnTo>
                  <a:lnTo>
                    <a:pt x="184" y="158"/>
                  </a:lnTo>
                  <a:lnTo>
                    <a:pt x="182" y="160"/>
                  </a:lnTo>
                  <a:lnTo>
                    <a:pt x="178" y="162"/>
                  </a:lnTo>
                  <a:lnTo>
                    <a:pt x="176" y="164"/>
                  </a:lnTo>
                  <a:lnTo>
                    <a:pt x="176" y="170"/>
                  </a:lnTo>
                  <a:lnTo>
                    <a:pt x="176" y="170"/>
                  </a:lnTo>
                  <a:lnTo>
                    <a:pt x="174" y="172"/>
                  </a:lnTo>
                  <a:lnTo>
                    <a:pt x="174" y="172"/>
                  </a:lnTo>
                  <a:lnTo>
                    <a:pt x="178" y="180"/>
                  </a:lnTo>
                  <a:lnTo>
                    <a:pt x="178" y="180"/>
                  </a:lnTo>
                  <a:lnTo>
                    <a:pt x="178" y="180"/>
                  </a:lnTo>
                  <a:lnTo>
                    <a:pt x="178" y="180"/>
                  </a:lnTo>
                  <a:lnTo>
                    <a:pt x="180" y="184"/>
                  </a:lnTo>
                  <a:lnTo>
                    <a:pt x="180" y="184"/>
                  </a:lnTo>
                  <a:lnTo>
                    <a:pt x="178" y="186"/>
                  </a:lnTo>
                  <a:lnTo>
                    <a:pt x="176" y="188"/>
                  </a:lnTo>
                  <a:lnTo>
                    <a:pt x="176" y="188"/>
                  </a:lnTo>
                  <a:lnTo>
                    <a:pt x="176" y="190"/>
                  </a:lnTo>
                  <a:lnTo>
                    <a:pt x="178" y="190"/>
                  </a:lnTo>
                  <a:lnTo>
                    <a:pt x="180" y="188"/>
                  </a:lnTo>
                  <a:lnTo>
                    <a:pt x="182" y="190"/>
                  </a:lnTo>
                  <a:lnTo>
                    <a:pt x="182" y="190"/>
                  </a:lnTo>
                  <a:lnTo>
                    <a:pt x="182" y="192"/>
                  </a:lnTo>
                  <a:lnTo>
                    <a:pt x="182" y="192"/>
                  </a:lnTo>
                  <a:lnTo>
                    <a:pt x="178" y="196"/>
                  </a:lnTo>
                  <a:lnTo>
                    <a:pt x="178" y="198"/>
                  </a:lnTo>
                  <a:lnTo>
                    <a:pt x="182" y="200"/>
                  </a:lnTo>
                  <a:lnTo>
                    <a:pt x="182" y="200"/>
                  </a:lnTo>
                  <a:lnTo>
                    <a:pt x="188" y="202"/>
                  </a:lnTo>
                  <a:lnTo>
                    <a:pt x="194" y="202"/>
                  </a:lnTo>
                  <a:lnTo>
                    <a:pt x="198" y="202"/>
                  </a:lnTo>
                  <a:lnTo>
                    <a:pt x="204" y="198"/>
                  </a:lnTo>
                  <a:lnTo>
                    <a:pt x="204" y="198"/>
                  </a:lnTo>
                  <a:lnTo>
                    <a:pt x="216" y="188"/>
                  </a:lnTo>
                  <a:lnTo>
                    <a:pt x="216" y="188"/>
                  </a:lnTo>
                  <a:lnTo>
                    <a:pt x="222" y="196"/>
                  </a:lnTo>
                  <a:lnTo>
                    <a:pt x="226" y="204"/>
                  </a:lnTo>
                  <a:lnTo>
                    <a:pt x="226" y="204"/>
                  </a:lnTo>
                  <a:lnTo>
                    <a:pt x="228" y="210"/>
                  </a:lnTo>
                  <a:lnTo>
                    <a:pt x="232" y="216"/>
                  </a:lnTo>
                  <a:lnTo>
                    <a:pt x="232" y="216"/>
                  </a:lnTo>
                  <a:lnTo>
                    <a:pt x="234" y="220"/>
                  </a:lnTo>
                  <a:lnTo>
                    <a:pt x="232" y="222"/>
                  </a:lnTo>
                  <a:lnTo>
                    <a:pt x="232" y="222"/>
                  </a:lnTo>
                  <a:lnTo>
                    <a:pt x="234" y="232"/>
                  </a:lnTo>
                  <a:lnTo>
                    <a:pt x="238" y="234"/>
                  </a:lnTo>
                  <a:lnTo>
                    <a:pt x="242" y="232"/>
                  </a:lnTo>
                  <a:lnTo>
                    <a:pt x="242" y="232"/>
                  </a:lnTo>
                  <a:lnTo>
                    <a:pt x="250" y="228"/>
                  </a:lnTo>
                  <a:lnTo>
                    <a:pt x="258" y="224"/>
                  </a:lnTo>
                  <a:lnTo>
                    <a:pt x="264" y="218"/>
                  </a:lnTo>
                  <a:lnTo>
                    <a:pt x="266" y="214"/>
                  </a:lnTo>
                  <a:lnTo>
                    <a:pt x="266" y="208"/>
                  </a:lnTo>
                  <a:lnTo>
                    <a:pt x="266" y="208"/>
                  </a:lnTo>
                  <a:lnTo>
                    <a:pt x="268" y="200"/>
                  </a:lnTo>
                  <a:lnTo>
                    <a:pt x="274" y="196"/>
                  </a:lnTo>
                  <a:lnTo>
                    <a:pt x="274" y="196"/>
                  </a:lnTo>
                  <a:lnTo>
                    <a:pt x="274" y="194"/>
                  </a:lnTo>
                  <a:lnTo>
                    <a:pt x="274" y="194"/>
                  </a:lnTo>
                  <a:lnTo>
                    <a:pt x="276" y="192"/>
                  </a:lnTo>
                  <a:lnTo>
                    <a:pt x="276" y="190"/>
                  </a:lnTo>
                  <a:lnTo>
                    <a:pt x="276" y="190"/>
                  </a:lnTo>
                  <a:lnTo>
                    <a:pt x="276" y="190"/>
                  </a:lnTo>
                  <a:lnTo>
                    <a:pt x="276" y="190"/>
                  </a:lnTo>
                  <a:lnTo>
                    <a:pt x="280" y="188"/>
                  </a:lnTo>
                  <a:lnTo>
                    <a:pt x="282" y="184"/>
                  </a:lnTo>
                  <a:lnTo>
                    <a:pt x="280" y="182"/>
                  </a:lnTo>
                  <a:lnTo>
                    <a:pt x="278" y="178"/>
                  </a:lnTo>
                  <a:lnTo>
                    <a:pt x="278" y="178"/>
                  </a:lnTo>
                  <a:lnTo>
                    <a:pt x="272" y="170"/>
                  </a:lnTo>
                  <a:lnTo>
                    <a:pt x="272" y="166"/>
                  </a:lnTo>
                  <a:lnTo>
                    <a:pt x="274" y="160"/>
                  </a:lnTo>
                  <a:lnTo>
                    <a:pt x="280" y="154"/>
                  </a:lnTo>
                  <a:lnTo>
                    <a:pt x="280" y="154"/>
                  </a:lnTo>
                  <a:lnTo>
                    <a:pt x="288" y="150"/>
                  </a:lnTo>
                  <a:lnTo>
                    <a:pt x="288" y="150"/>
                  </a:lnTo>
                  <a:lnTo>
                    <a:pt x="296" y="144"/>
                  </a:lnTo>
                  <a:lnTo>
                    <a:pt x="302" y="136"/>
                  </a:lnTo>
                  <a:lnTo>
                    <a:pt x="302" y="136"/>
                  </a:lnTo>
                  <a:lnTo>
                    <a:pt x="306" y="130"/>
                  </a:lnTo>
                  <a:lnTo>
                    <a:pt x="312" y="126"/>
                  </a:lnTo>
                  <a:lnTo>
                    <a:pt x="318" y="126"/>
                  </a:lnTo>
                  <a:lnTo>
                    <a:pt x="326" y="128"/>
                  </a:lnTo>
                  <a:lnTo>
                    <a:pt x="326" y="128"/>
                  </a:lnTo>
                  <a:lnTo>
                    <a:pt x="316" y="138"/>
                  </a:lnTo>
                  <a:lnTo>
                    <a:pt x="304" y="146"/>
                  </a:lnTo>
                  <a:lnTo>
                    <a:pt x="304" y="146"/>
                  </a:lnTo>
                  <a:lnTo>
                    <a:pt x="300" y="152"/>
                  </a:lnTo>
                  <a:lnTo>
                    <a:pt x="298" y="154"/>
                  </a:lnTo>
                  <a:lnTo>
                    <a:pt x="298" y="158"/>
                  </a:lnTo>
                  <a:lnTo>
                    <a:pt x="298" y="158"/>
                  </a:lnTo>
                  <a:lnTo>
                    <a:pt x="298" y="172"/>
                  </a:lnTo>
                  <a:lnTo>
                    <a:pt x="300" y="176"/>
                  </a:lnTo>
                  <a:lnTo>
                    <a:pt x="304" y="180"/>
                  </a:lnTo>
                  <a:lnTo>
                    <a:pt x="308" y="182"/>
                  </a:lnTo>
                  <a:lnTo>
                    <a:pt x="312" y="184"/>
                  </a:lnTo>
                  <a:lnTo>
                    <a:pt x="328" y="184"/>
                  </a:lnTo>
                  <a:lnTo>
                    <a:pt x="328" y="184"/>
                  </a:lnTo>
                  <a:lnTo>
                    <a:pt x="342" y="180"/>
                  </a:lnTo>
                  <a:lnTo>
                    <a:pt x="350" y="180"/>
                  </a:lnTo>
                  <a:lnTo>
                    <a:pt x="358" y="182"/>
                  </a:lnTo>
                  <a:lnTo>
                    <a:pt x="358" y="182"/>
                  </a:lnTo>
                  <a:lnTo>
                    <a:pt x="358" y="182"/>
                  </a:lnTo>
                  <a:lnTo>
                    <a:pt x="360" y="182"/>
                  </a:lnTo>
                  <a:lnTo>
                    <a:pt x="360" y="182"/>
                  </a:lnTo>
                  <a:lnTo>
                    <a:pt x="358" y="182"/>
                  </a:lnTo>
                  <a:lnTo>
                    <a:pt x="358" y="182"/>
                  </a:lnTo>
                  <a:lnTo>
                    <a:pt x="348" y="184"/>
                  </a:lnTo>
                  <a:lnTo>
                    <a:pt x="338" y="184"/>
                  </a:lnTo>
                  <a:lnTo>
                    <a:pt x="338" y="184"/>
                  </a:lnTo>
                  <a:lnTo>
                    <a:pt x="326" y="186"/>
                  </a:lnTo>
                  <a:lnTo>
                    <a:pt x="322" y="186"/>
                  </a:lnTo>
                  <a:lnTo>
                    <a:pt x="320" y="188"/>
                  </a:lnTo>
                  <a:lnTo>
                    <a:pt x="318" y="192"/>
                  </a:lnTo>
                  <a:lnTo>
                    <a:pt x="318" y="196"/>
                  </a:lnTo>
                  <a:lnTo>
                    <a:pt x="320" y="206"/>
                  </a:lnTo>
                  <a:lnTo>
                    <a:pt x="320" y="206"/>
                  </a:lnTo>
                  <a:lnTo>
                    <a:pt x="320" y="208"/>
                  </a:lnTo>
                  <a:lnTo>
                    <a:pt x="320" y="208"/>
                  </a:lnTo>
                  <a:lnTo>
                    <a:pt x="308" y="206"/>
                  </a:lnTo>
                  <a:lnTo>
                    <a:pt x="302" y="208"/>
                  </a:lnTo>
                  <a:lnTo>
                    <a:pt x="298" y="214"/>
                  </a:lnTo>
                  <a:lnTo>
                    <a:pt x="296" y="228"/>
                  </a:lnTo>
                  <a:lnTo>
                    <a:pt x="296" y="228"/>
                  </a:lnTo>
                  <a:lnTo>
                    <a:pt x="294" y="232"/>
                  </a:lnTo>
                  <a:lnTo>
                    <a:pt x="290" y="236"/>
                  </a:lnTo>
                  <a:lnTo>
                    <a:pt x="286" y="236"/>
                  </a:lnTo>
                  <a:lnTo>
                    <a:pt x="282" y="236"/>
                  </a:lnTo>
                  <a:lnTo>
                    <a:pt x="282" y="236"/>
                  </a:lnTo>
                  <a:lnTo>
                    <a:pt x="276" y="236"/>
                  </a:lnTo>
                  <a:lnTo>
                    <a:pt x="272" y="234"/>
                  </a:lnTo>
                  <a:lnTo>
                    <a:pt x="270" y="236"/>
                  </a:lnTo>
                  <a:lnTo>
                    <a:pt x="270" y="236"/>
                  </a:lnTo>
                  <a:lnTo>
                    <a:pt x="258" y="240"/>
                  </a:lnTo>
                  <a:lnTo>
                    <a:pt x="248" y="242"/>
                  </a:lnTo>
                  <a:lnTo>
                    <a:pt x="226" y="240"/>
                  </a:lnTo>
                  <a:lnTo>
                    <a:pt x="226" y="240"/>
                  </a:lnTo>
                  <a:lnTo>
                    <a:pt x="220" y="240"/>
                  </a:lnTo>
                  <a:lnTo>
                    <a:pt x="216" y="238"/>
                  </a:lnTo>
                  <a:lnTo>
                    <a:pt x="212" y="232"/>
                  </a:lnTo>
                  <a:lnTo>
                    <a:pt x="212" y="226"/>
                  </a:lnTo>
                  <a:lnTo>
                    <a:pt x="212" y="226"/>
                  </a:lnTo>
                  <a:lnTo>
                    <a:pt x="216" y="224"/>
                  </a:lnTo>
                  <a:lnTo>
                    <a:pt x="216" y="218"/>
                  </a:lnTo>
                  <a:lnTo>
                    <a:pt x="214" y="214"/>
                  </a:lnTo>
                  <a:lnTo>
                    <a:pt x="214" y="210"/>
                  </a:lnTo>
                  <a:lnTo>
                    <a:pt x="214" y="210"/>
                  </a:lnTo>
                  <a:lnTo>
                    <a:pt x="212" y="210"/>
                  </a:lnTo>
                  <a:lnTo>
                    <a:pt x="208" y="212"/>
                  </a:lnTo>
                  <a:lnTo>
                    <a:pt x="208" y="214"/>
                  </a:lnTo>
                  <a:lnTo>
                    <a:pt x="206" y="216"/>
                  </a:lnTo>
                  <a:lnTo>
                    <a:pt x="206" y="216"/>
                  </a:lnTo>
                  <a:lnTo>
                    <a:pt x="200" y="220"/>
                  </a:lnTo>
                  <a:lnTo>
                    <a:pt x="198" y="224"/>
                  </a:lnTo>
                  <a:lnTo>
                    <a:pt x="198" y="228"/>
                  </a:lnTo>
                  <a:lnTo>
                    <a:pt x="202" y="232"/>
                  </a:lnTo>
                  <a:lnTo>
                    <a:pt x="202" y="232"/>
                  </a:lnTo>
                  <a:lnTo>
                    <a:pt x="202" y="238"/>
                  </a:lnTo>
                  <a:lnTo>
                    <a:pt x="202" y="242"/>
                  </a:lnTo>
                  <a:lnTo>
                    <a:pt x="202" y="242"/>
                  </a:lnTo>
                  <a:lnTo>
                    <a:pt x="204" y="246"/>
                  </a:lnTo>
                  <a:lnTo>
                    <a:pt x="202" y="248"/>
                  </a:lnTo>
                  <a:lnTo>
                    <a:pt x="200" y="250"/>
                  </a:lnTo>
                  <a:lnTo>
                    <a:pt x="196" y="250"/>
                  </a:lnTo>
                  <a:lnTo>
                    <a:pt x="196" y="250"/>
                  </a:lnTo>
                  <a:lnTo>
                    <a:pt x="188" y="250"/>
                  </a:lnTo>
                  <a:lnTo>
                    <a:pt x="180" y="254"/>
                  </a:lnTo>
                  <a:lnTo>
                    <a:pt x="170" y="264"/>
                  </a:lnTo>
                  <a:lnTo>
                    <a:pt x="170" y="264"/>
                  </a:lnTo>
                  <a:lnTo>
                    <a:pt x="162" y="270"/>
                  </a:lnTo>
                  <a:lnTo>
                    <a:pt x="158" y="274"/>
                  </a:lnTo>
                  <a:lnTo>
                    <a:pt x="154" y="276"/>
                  </a:lnTo>
                  <a:lnTo>
                    <a:pt x="154" y="276"/>
                  </a:lnTo>
                  <a:lnTo>
                    <a:pt x="150" y="278"/>
                  </a:lnTo>
                  <a:lnTo>
                    <a:pt x="146" y="282"/>
                  </a:lnTo>
                  <a:lnTo>
                    <a:pt x="146" y="282"/>
                  </a:lnTo>
                  <a:lnTo>
                    <a:pt x="142" y="288"/>
                  </a:lnTo>
                  <a:lnTo>
                    <a:pt x="136" y="292"/>
                  </a:lnTo>
                  <a:lnTo>
                    <a:pt x="130" y="294"/>
                  </a:lnTo>
                  <a:lnTo>
                    <a:pt x="122" y="292"/>
                  </a:lnTo>
                  <a:lnTo>
                    <a:pt x="122" y="292"/>
                  </a:lnTo>
                  <a:lnTo>
                    <a:pt x="122" y="298"/>
                  </a:lnTo>
                  <a:lnTo>
                    <a:pt x="120" y="302"/>
                  </a:lnTo>
                  <a:lnTo>
                    <a:pt x="118" y="302"/>
                  </a:lnTo>
                  <a:lnTo>
                    <a:pt x="112" y="300"/>
                  </a:lnTo>
                  <a:lnTo>
                    <a:pt x="112" y="300"/>
                  </a:lnTo>
                  <a:lnTo>
                    <a:pt x="104" y="300"/>
                  </a:lnTo>
                  <a:lnTo>
                    <a:pt x="102" y="302"/>
                  </a:lnTo>
                  <a:lnTo>
                    <a:pt x="100" y="304"/>
                  </a:lnTo>
                  <a:lnTo>
                    <a:pt x="100" y="304"/>
                  </a:lnTo>
                  <a:lnTo>
                    <a:pt x="100" y="306"/>
                  </a:lnTo>
                  <a:lnTo>
                    <a:pt x="102" y="308"/>
                  </a:lnTo>
                  <a:lnTo>
                    <a:pt x="108" y="310"/>
                  </a:lnTo>
                  <a:lnTo>
                    <a:pt x="108" y="310"/>
                  </a:lnTo>
                  <a:lnTo>
                    <a:pt x="114" y="314"/>
                  </a:lnTo>
                  <a:lnTo>
                    <a:pt x="118" y="318"/>
                  </a:lnTo>
                  <a:lnTo>
                    <a:pt x="122" y="324"/>
                  </a:lnTo>
                  <a:lnTo>
                    <a:pt x="124" y="330"/>
                  </a:lnTo>
                  <a:lnTo>
                    <a:pt x="126" y="336"/>
                  </a:lnTo>
                  <a:lnTo>
                    <a:pt x="126" y="342"/>
                  </a:lnTo>
                  <a:lnTo>
                    <a:pt x="124" y="348"/>
                  </a:lnTo>
                  <a:lnTo>
                    <a:pt x="122" y="354"/>
                  </a:lnTo>
                  <a:lnTo>
                    <a:pt x="122" y="354"/>
                  </a:lnTo>
                  <a:lnTo>
                    <a:pt x="118" y="356"/>
                  </a:lnTo>
                  <a:lnTo>
                    <a:pt x="114" y="356"/>
                  </a:lnTo>
                  <a:lnTo>
                    <a:pt x="114" y="356"/>
                  </a:lnTo>
                  <a:lnTo>
                    <a:pt x="104" y="354"/>
                  </a:lnTo>
                  <a:lnTo>
                    <a:pt x="94" y="354"/>
                  </a:lnTo>
                  <a:lnTo>
                    <a:pt x="86" y="354"/>
                  </a:lnTo>
                  <a:lnTo>
                    <a:pt x="76" y="354"/>
                  </a:lnTo>
                  <a:lnTo>
                    <a:pt x="76" y="354"/>
                  </a:lnTo>
                  <a:lnTo>
                    <a:pt x="72" y="354"/>
                  </a:lnTo>
                  <a:lnTo>
                    <a:pt x="68" y="354"/>
                  </a:lnTo>
                  <a:lnTo>
                    <a:pt x="64" y="358"/>
                  </a:lnTo>
                  <a:lnTo>
                    <a:pt x="64" y="366"/>
                  </a:lnTo>
                  <a:lnTo>
                    <a:pt x="64" y="366"/>
                  </a:lnTo>
                  <a:lnTo>
                    <a:pt x="66" y="372"/>
                  </a:lnTo>
                  <a:lnTo>
                    <a:pt x="66" y="380"/>
                  </a:lnTo>
                  <a:lnTo>
                    <a:pt x="66" y="388"/>
                  </a:lnTo>
                  <a:lnTo>
                    <a:pt x="62" y="396"/>
                  </a:lnTo>
                  <a:lnTo>
                    <a:pt x="62" y="396"/>
                  </a:lnTo>
                  <a:lnTo>
                    <a:pt x="62" y="400"/>
                  </a:lnTo>
                  <a:lnTo>
                    <a:pt x="62" y="404"/>
                  </a:lnTo>
                  <a:lnTo>
                    <a:pt x="62" y="404"/>
                  </a:lnTo>
                  <a:lnTo>
                    <a:pt x="64" y="410"/>
                  </a:lnTo>
                  <a:lnTo>
                    <a:pt x="66" y="418"/>
                  </a:lnTo>
                  <a:lnTo>
                    <a:pt x="68" y="420"/>
                  </a:lnTo>
                  <a:lnTo>
                    <a:pt x="70" y="422"/>
                  </a:lnTo>
                  <a:lnTo>
                    <a:pt x="74" y="422"/>
                  </a:lnTo>
                  <a:lnTo>
                    <a:pt x="80" y="420"/>
                  </a:lnTo>
                  <a:lnTo>
                    <a:pt x="80" y="420"/>
                  </a:lnTo>
                  <a:lnTo>
                    <a:pt x="84" y="424"/>
                  </a:lnTo>
                  <a:lnTo>
                    <a:pt x="84" y="424"/>
                  </a:lnTo>
                  <a:lnTo>
                    <a:pt x="86" y="428"/>
                  </a:lnTo>
                  <a:lnTo>
                    <a:pt x="90" y="430"/>
                  </a:lnTo>
                  <a:lnTo>
                    <a:pt x="94" y="430"/>
                  </a:lnTo>
                  <a:lnTo>
                    <a:pt x="98" y="426"/>
                  </a:lnTo>
                  <a:lnTo>
                    <a:pt x="98" y="426"/>
                  </a:lnTo>
                  <a:lnTo>
                    <a:pt x="104" y="424"/>
                  </a:lnTo>
                  <a:lnTo>
                    <a:pt x="110" y="424"/>
                  </a:lnTo>
                  <a:lnTo>
                    <a:pt x="110" y="424"/>
                  </a:lnTo>
                  <a:lnTo>
                    <a:pt x="118" y="422"/>
                  </a:lnTo>
                  <a:lnTo>
                    <a:pt x="124" y="416"/>
                  </a:lnTo>
                  <a:lnTo>
                    <a:pt x="130" y="408"/>
                  </a:lnTo>
                  <a:lnTo>
                    <a:pt x="132" y="402"/>
                  </a:lnTo>
                  <a:lnTo>
                    <a:pt x="132" y="402"/>
                  </a:lnTo>
                  <a:lnTo>
                    <a:pt x="132" y="394"/>
                  </a:lnTo>
                  <a:lnTo>
                    <a:pt x="136" y="386"/>
                  </a:lnTo>
                  <a:lnTo>
                    <a:pt x="142" y="382"/>
                  </a:lnTo>
                  <a:lnTo>
                    <a:pt x="148" y="378"/>
                  </a:lnTo>
                  <a:lnTo>
                    <a:pt x="148" y="378"/>
                  </a:lnTo>
                  <a:lnTo>
                    <a:pt x="156" y="374"/>
                  </a:lnTo>
                  <a:lnTo>
                    <a:pt x="158" y="370"/>
                  </a:lnTo>
                  <a:lnTo>
                    <a:pt x="158" y="366"/>
                  </a:lnTo>
                  <a:lnTo>
                    <a:pt x="158" y="366"/>
                  </a:lnTo>
                  <a:lnTo>
                    <a:pt x="158" y="358"/>
                  </a:lnTo>
                  <a:lnTo>
                    <a:pt x="162" y="354"/>
                  </a:lnTo>
                  <a:lnTo>
                    <a:pt x="166" y="354"/>
                  </a:lnTo>
                  <a:lnTo>
                    <a:pt x="172" y="356"/>
                  </a:lnTo>
                  <a:lnTo>
                    <a:pt x="172" y="356"/>
                  </a:lnTo>
                  <a:lnTo>
                    <a:pt x="180" y="358"/>
                  </a:lnTo>
                  <a:lnTo>
                    <a:pt x="186" y="356"/>
                  </a:lnTo>
                  <a:lnTo>
                    <a:pt x="192" y="352"/>
                  </a:lnTo>
                  <a:lnTo>
                    <a:pt x="198" y="348"/>
                  </a:lnTo>
                  <a:lnTo>
                    <a:pt x="198" y="348"/>
                  </a:lnTo>
                  <a:lnTo>
                    <a:pt x="204" y="346"/>
                  </a:lnTo>
                  <a:lnTo>
                    <a:pt x="208" y="346"/>
                  </a:lnTo>
                  <a:lnTo>
                    <a:pt x="212" y="348"/>
                  </a:lnTo>
                  <a:lnTo>
                    <a:pt x="214" y="352"/>
                  </a:lnTo>
                  <a:lnTo>
                    <a:pt x="214" y="352"/>
                  </a:lnTo>
                  <a:lnTo>
                    <a:pt x="218" y="360"/>
                  </a:lnTo>
                  <a:lnTo>
                    <a:pt x="224" y="368"/>
                  </a:lnTo>
                  <a:lnTo>
                    <a:pt x="232" y="374"/>
                  </a:lnTo>
                  <a:lnTo>
                    <a:pt x="240" y="378"/>
                  </a:lnTo>
                  <a:lnTo>
                    <a:pt x="240" y="378"/>
                  </a:lnTo>
                  <a:lnTo>
                    <a:pt x="252" y="386"/>
                  </a:lnTo>
                  <a:lnTo>
                    <a:pt x="256" y="392"/>
                  </a:lnTo>
                  <a:lnTo>
                    <a:pt x="260" y="398"/>
                  </a:lnTo>
                  <a:lnTo>
                    <a:pt x="260" y="398"/>
                  </a:lnTo>
                  <a:lnTo>
                    <a:pt x="260" y="402"/>
                  </a:lnTo>
                  <a:lnTo>
                    <a:pt x="262" y="404"/>
                  </a:lnTo>
                  <a:lnTo>
                    <a:pt x="264" y="404"/>
                  </a:lnTo>
                  <a:lnTo>
                    <a:pt x="264" y="404"/>
                  </a:lnTo>
                  <a:lnTo>
                    <a:pt x="266" y="402"/>
                  </a:lnTo>
                  <a:lnTo>
                    <a:pt x="266" y="400"/>
                  </a:lnTo>
                  <a:lnTo>
                    <a:pt x="266" y="396"/>
                  </a:lnTo>
                  <a:lnTo>
                    <a:pt x="266" y="396"/>
                  </a:lnTo>
                  <a:lnTo>
                    <a:pt x="264" y="390"/>
                  </a:lnTo>
                  <a:lnTo>
                    <a:pt x="264" y="388"/>
                  </a:lnTo>
                  <a:lnTo>
                    <a:pt x="270" y="386"/>
                  </a:lnTo>
                  <a:lnTo>
                    <a:pt x="276" y="386"/>
                  </a:lnTo>
                  <a:lnTo>
                    <a:pt x="276" y="386"/>
                  </a:lnTo>
                  <a:lnTo>
                    <a:pt x="264" y="378"/>
                  </a:lnTo>
                  <a:lnTo>
                    <a:pt x="252" y="370"/>
                  </a:lnTo>
                  <a:lnTo>
                    <a:pt x="242" y="360"/>
                  </a:lnTo>
                  <a:lnTo>
                    <a:pt x="234" y="350"/>
                  </a:lnTo>
                  <a:lnTo>
                    <a:pt x="234" y="350"/>
                  </a:lnTo>
                  <a:lnTo>
                    <a:pt x="230" y="344"/>
                  </a:lnTo>
                  <a:lnTo>
                    <a:pt x="230" y="336"/>
                  </a:lnTo>
                  <a:lnTo>
                    <a:pt x="230" y="336"/>
                  </a:lnTo>
                  <a:lnTo>
                    <a:pt x="230" y="334"/>
                  </a:lnTo>
                  <a:lnTo>
                    <a:pt x="232" y="332"/>
                  </a:lnTo>
                  <a:lnTo>
                    <a:pt x="238" y="330"/>
                  </a:lnTo>
                  <a:lnTo>
                    <a:pt x="238" y="330"/>
                  </a:lnTo>
                  <a:lnTo>
                    <a:pt x="240" y="334"/>
                  </a:lnTo>
                  <a:lnTo>
                    <a:pt x="244" y="336"/>
                  </a:lnTo>
                  <a:lnTo>
                    <a:pt x="248" y="338"/>
                  </a:lnTo>
                  <a:lnTo>
                    <a:pt x="250" y="342"/>
                  </a:lnTo>
                  <a:lnTo>
                    <a:pt x="250" y="342"/>
                  </a:lnTo>
                  <a:lnTo>
                    <a:pt x="252" y="346"/>
                  </a:lnTo>
                  <a:lnTo>
                    <a:pt x="256" y="350"/>
                  </a:lnTo>
                  <a:lnTo>
                    <a:pt x="264" y="356"/>
                  </a:lnTo>
                  <a:lnTo>
                    <a:pt x="264" y="356"/>
                  </a:lnTo>
                  <a:lnTo>
                    <a:pt x="278" y="364"/>
                  </a:lnTo>
                  <a:lnTo>
                    <a:pt x="284" y="368"/>
                  </a:lnTo>
                  <a:lnTo>
                    <a:pt x="286" y="374"/>
                  </a:lnTo>
                  <a:lnTo>
                    <a:pt x="286" y="374"/>
                  </a:lnTo>
                  <a:lnTo>
                    <a:pt x="286" y="382"/>
                  </a:lnTo>
                  <a:lnTo>
                    <a:pt x="290" y="392"/>
                  </a:lnTo>
                  <a:lnTo>
                    <a:pt x="298" y="406"/>
                  </a:lnTo>
                  <a:lnTo>
                    <a:pt x="298" y="406"/>
                  </a:lnTo>
                  <a:lnTo>
                    <a:pt x="298" y="406"/>
                  </a:lnTo>
                  <a:lnTo>
                    <a:pt x="300" y="412"/>
                  </a:lnTo>
                  <a:lnTo>
                    <a:pt x="300" y="412"/>
                  </a:lnTo>
                  <a:lnTo>
                    <a:pt x="302" y="416"/>
                  </a:lnTo>
                  <a:lnTo>
                    <a:pt x="302" y="416"/>
                  </a:lnTo>
                  <a:lnTo>
                    <a:pt x="304" y="422"/>
                  </a:lnTo>
                  <a:lnTo>
                    <a:pt x="306" y="424"/>
                  </a:lnTo>
                  <a:lnTo>
                    <a:pt x="310" y="424"/>
                  </a:lnTo>
                  <a:lnTo>
                    <a:pt x="310" y="424"/>
                  </a:lnTo>
                  <a:lnTo>
                    <a:pt x="312" y="424"/>
                  </a:lnTo>
                  <a:lnTo>
                    <a:pt x="312" y="422"/>
                  </a:lnTo>
                  <a:lnTo>
                    <a:pt x="312" y="418"/>
                  </a:lnTo>
                  <a:lnTo>
                    <a:pt x="312" y="418"/>
                  </a:lnTo>
                  <a:lnTo>
                    <a:pt x="312" y="418"/>
                  </a:lnTo>
                  <a:lnTo>
                    <a:pt x="314" y="416"/>
                  </a:lnTo>
                  <a:lnTo>
                    <a:pt x="314" y="414"/>
                  </a:lnTo>
                  <a:lnTo>
                    <a:pt x="316" y="412"/>
                  </a:lnTo>
                  <a:lnTo>
                    <a:pt x="318" y="412"/>
                  </a:lnTo>
                  <a:lnTo>
                    <a:pt x="318" y="412"/>
                  </a:lnTo>
                  <a:lnTo>
                    <a:pt x="322" y="412"/>
                  </a:lnTo>
                  <a:lnTo>
                    <a:pt x="322" y="412"/>
                  </a:lnTo>
                  <a:lnTo>
                    <a:pt x="324" y="410"/>
                  </a:lnTo>
                  <a:lnTo>
                    <a:pt x="324" y="410"/>
                  </a:lnTo>
                  <a:lnTo>
                    <a:pt x="324" y="406"/>
                  </a:lnTo>
                  <a:lnTo>
                    <a:pt x="320" y="404"/>
                  </a:lnTo>
                  <a:lnTo>
                    <a:pt x="320" y="404"/>
                  </a:lnTo>
                  <a:lnTo>
                    <a:pt x="318" y="406"/>
                  </a:lnTo>
                  <a:lnTo>
                    <a:pt x="318" y="408"/>
                  </a:lnTo>
                  <a:lnTo>
                    <a:pt x="318" y="408"/>
                  </a:lnTo>
                  <a:lnTo>
                    <a:pt x="314" y="406"/>
                  </a:lnTo>
                  <a:lnTo>
                    <a:pt x="314" y="406"/>
                  </a:lnTo>
                  <a:lnTo>
                    <a:pt x="312" y="398"/>
                  </a:lnTo>
                  <a:lnTo>
                    <a:pt x="312" y="392"/>
                  </a:lnTo>
                  <a:lnTo>
                    <a:pt x="316" y="388"/>
                  </a:lnTo>
                  <a:lnTo>
                    <a:pt x="320" y="384"/>
                  </a:lnTo>
                  <a:lnTo>
                    <a:pt x="320" y="384"/>
                  </a:lnTo>
                  <a:lnTo>
                    <a:pt x="324" y="382"/>
                  </a:lnTo>
                  <a:lnTo>
                    <a:pt x="330" y="380"/>
                  </a:lnTo>
                  <a:lnTo>
                    <a:pt x="336" y="382"/>
                  </a:lnTo>
                  <a:lnTo>
                    <a:pt x="340" y="386"/>
                  </a:lnTo>
                  <a:lnTo>
                    <a:pt x="340" y="386"/>
                  </a:lnTo>
                  <a:lnTo>
                    <a:pt x="358" y="376"/>
                  </a:lnTo>
                  <a:lnTo>
                    <a:pt x="358" y="376"/>
                  </a:lnTo>
                  <a:lnTo>
                    <a:pt x="354" y="374"/>
                  </a:lnTo>
                  <a:lnTo>
                    <a:pt x="350" y="370"/>
                  </a:lnTo>
                  <a:lnTo>
                    <a:pt x="350" y="366"/>
                  </a:lnTo>
                  <a:lnTo>
                    <a:pt x="350" y="360"/>
                  </a:lnTo>
                  <a:lnTo>
                    <a:pt x="350" y="360"/>
                  </a:lnTo>
                  <a:lnTo>
                    <a:pt x="362" y="340"/>
                  </a:lnTo>
                  <a:lnTo>
                    <a:pt x="368" y="330"/>
                  </a:lnTo>
                  <a:lnTo>
                    <a:pt x="378" y="322"/>
                  </a:lnTo>
                  <a:lnTo>
                    <a:pt x="378" y="322"/>
                  </a:lnTo>
                  <a:lnTo>
                    <a:pt x="380" y="322"/>
                  </a:lnTo>
                  <a:lnTo>
                    <a:pt x="382" y="324"/>
                  </a:lnTo>
                  <a:lnTo>
                    <a:pt x="384" y="326"/>
                  </a:lnTo>
                  <a:lnTo>
                    <a:pt x="388" y="328"/>
                  </a:lnTo>
                  <a:lnTo>
                    <a:pt x="388" y="328"/>
                  </a:lnTo>
                  <a:lnTo>
                    <a:pt x="392" y="328"/>
                  </a:lnTo>
                  <a:lnTo>
                    <a:pt x="396" y="328"/>
                  </a:lnTo>
                  <a:lnTo>
                    <a:pt x="396" y="328"/>
                  </a:lnTo>
                  <a:lnTo>
                    <a:pt x="392" y="330"/>
                  </a:lnTo>
                  <a:lnTo>
                    <a:pt x="390" y="332"/>
                  </a:lnTo>
                  <a:lnTo>
                    <a:pt x="390" y="334"/>
                  </a:lnTo>
                  <a:lnTo>
                    <a:pt x="392" y="336"/>
                  </a:lnTo>
                  <a:lnTo>
                    <a:pt x="398" y="342"/>
                  </a:lnTo>
                  <a:lnTo>
                    <a:pt x="398" y="342"/>
                  </a:lnTo>
                  <a:lnTo>
                    <a:pt x="400" y="344"/>
                  </a:lnTo>
                  <a:lnTo>
                    <a:pt x="402" y="344"/>
                  </a:lnTo>
                  <a:lnTo>
                    <a:pt x="404" y="342"/>
                  </a:lnTo>
                  <a:lnTo>
                    <a:pt x="406" y="340"/>
                  </a:lnTo>
                  <a:lnTo>
                    <a:pt x="406" y="340"/>
                  </a:lnTo>
                  <a:lnTo>
                    <a:pt x="410" y="338"/>
                  </a:lnTo>
                  <a:lnTo>
                    <a:pt x="408" y="336"/>
                  </a:lnTo>
                  <a:lnTo>
                    <a:pt x="408" y="336"/>
                  </a:lnTo>
                  <a:lnTo>
                    <a:pt x="406" y="328"/>
                  </a:lnTo>
                  <a:lnTo>
                    <a:pt x="406" y="326"/>
                  </a:lnTo>
                  <a:lnTo>
                    <a:pt x="408" y="324"/>
                  </a:lnTo>
                  <a:lnTo>
                    <a:pt x="412" y="322"/>
                  </a:lnTo>
                  <a:lnTo>
                    <a:pt x="418" y="320"/>
                  </a:lnTo>
                  <a:lnTo>
                    <a:pt x="418" y="320"/>
                  </a:lnTo>
                  <a:lnTo>
                    <a:pt x="440" y="314"/>
                  </a:lnTo>
                  <a:lnTo>
                    <a:pt x="440" y="314"/>
                  </a:lnTo>
                  <a:lnTo>
                    <a:pt x="438" y="318"/>
                  </a:lnTo>
                  <a:lnTo>
                    <a:pt x="434" y="320"/>
                  </a:lnTo>
                  <a:lnTo>
                    <a:pt x="432" y="322"/>
                  </a:lnTo>
                  <a:lnTo>
                    <a:pt x="432" y="324"/>
                  </a:lnTo>
                  <a:lnTo>
                    <a:pt x="432" y="324"/>
                  </a:lnTo>
                  <a:lnTo>
                    <a:pt x="432" y="328"/>
                  </a:lnTo>
                  <a:lnTo>
                    <a:pt x="430" y="330"/>
                  </a:lnTo>
                  <a:lnTo>
                    <a:pt x="426" y="336"/>
                  </a:lnTo>
                  <a:lnTo>
                    <a:pt x="426" y="336"/>
                  </a:lnTo>
                  <a:lnTo>
                    <a:pt x="424" y="338"/>
                  </a:lnTo>
                  <a:lnTo>
                    <a:pt x="426" y="340"/>
                  </a:lnTo>
                  <a:lnTo>
                    <a:pt x="426" y="340"/>
                  </a:lnTo>
                  <a:lnTo>
                    <a:pt x="428" y="342"/>
                  </a:lnTo>
                  <a:lnTo>
                    <a:pt x="428" y="342"/>
                  </a:lnTo>
                  <a:lnTo>
                    <a:pt x="448" y="356"/>
                  </a:lnTo>
                  <a:lnTo>
                    <a:pt x="448" y="356"/>
                  </a:lnTo>
                  <a:lnTo>
                    <a:pt x="456" y="362"/>
                  </a:lnTo>
                  <a:lnTo>
                    <a:pt x="460" y="368"/>
                  </a:lnTo>
                  <a:lnTo>
                    <a:pt x="458" y="374"/>
                  </a:lnTo>
                  <a:lnTo>
                    <a:pt x="458" y="374"/>
                  </a:lnTo>
                  <a:lnTo>
                    <a:pt x="456" y="378"/>
                  </a:lnTo>
                  <a:lnTo>
                    <a:pt x="452" y="380"/>
                  </a:lnTo>
                  <a:lnTo>
                    <a:pt x="440" y="380"/>
                  </a:lnTo>
                  <a:lnTo>
                    <a:pt x="440" y="380"/>
                  </a:lnTo>
                  <a:lnTo>
                    <a:pt x="432" y="380"/>
                  </a:lnTo>
                  <a:lnTo>
                    <a:pt x="424" y="380"/>
                  </a:lnTo>
                  <a:lnTo>
                    <a:pt x="412" y="374"/>
                  </a:lnTo>
                  <a:lnTo>
                    <a:pt x="412" y="374"/>
                  </a:lnTo>
                  <a:lnTo>
                    <a:pt x="404" y="372"/>
                  </a:lnTo>
                  <a:lnTo>
                    <a:pt x="398" y="370"/>
                  </a:lnTo>
                  <a:lnTo>
                    <a:pt x="390" y="372"/>
                  </a:lnTo>
                  <a:lnTo>
                    <a:pt x="384" y="374"/>
                  </a:lnTo>
                  <a:lnTo>
                    <a:pt x="384" y="374"/>
                  </a:lnTo>
                  <a:lnTo>
                    <a:pt x="374" y="378"/>
                  </a:lnTo>
                  <a:lnTo>
                    <a:pt x="364" y="378"/>
                  </a:lnTo>
                  <a:lnTo>
                    <a:pt x="364" y="378"/>
                  </a:lnTo>
                  <a:lnTo>
                    <a:pt x="360" y="386"/>
                  </a:lnTo>
                  <a:lnTo>
                    <a:pt x="354" y="388"/>
                  </a:lnTo>
                  <a:lnTo>
                    <a:pt x="340" y="388"/>
                  </a:lnTo>
                  <a:lnTo>
                    <a:pt x="340" y="388"/>
                  </a:lnTo>
                  <a:lnTo>
                    <a:pt x="338" y="394"/>
                  </a:lnTo>
                  <a:lnTo>
                    <a:pt x="340" y="398"/>
                  </a:lnTo>
                  <a:lnTo>
                    <a:pt x="342" y="402"/>
                  </a:lnTo>
                  <a:lnTo>
                    <a:pt x="342" y="402"/>
                  </a:lnTo>
                  <a:lnTo>
                    <a:pt x="342" y="402"/>
                  </a:lnTo>
                  <a:lnTo>
                    <a:pt x="342" y="404"/>
                  </a:lnTo>
                  <a:lnTo>
                    <a:pt x="340" y="406"/>
                  </a:lnTo>
                  <a:lnTo>
                    <a:pt x="338" y="410"/>
                  </a:lnTo>
                  <a:lnTo>
                    <a:pt x="344" y="412"/>
                  </a:lnTo>
                  <a:lnTo>
                    <a:pt x="344" y="412"/>
                  </a:lnTo>
                  <a:lnTo>
                    <a:pt x="346" y="418"/>
                  </a:lnTo>
                  <a:lnTo>
                    <a:pt x="352" y="422"/>
                  </a:lnTo>
                  <a:lnTo>
                    <a:pt x="364" y="430"/>
                  </a:lnTo>
                  <a:lnTo>
                    <a:pt x="364" y="430"/>
                  </a:lnTo>
                  <a:lnTo>
                    <a:pt x="366" y="430"/>
                  </a:lnTo>
                  <a:lnTo>
                    <a:pt x="368" y="430"/>
                  </a:lnTo>
                  <a:lnTo>
                    <a:pt x="372" y="428"/>
                  </a:lnTo>
                  <a:lnTo>
                    <a:pt x="372" y="428"/>
                  </a:lnTo>
                  <a:lnTo>
                    <a:pt x="374" y="424"/>
                  </a:lnTo>
                  <a:lnTo>
                    <a:pt x="378" y="424"/>
                  </a:lnTo>
                  <a:lnTo>
                    <a:pt x="380" y="424"/>
                  </a:lnTo>
                  <a:lnTo>
                    <a:pt x="384" y="428"/>
                  </a:lnTo>
                  <a:lnTo>
                    <a:pt x="384" y="428"/>
                  </a:lnTo>
                  <a:lnTo>
                    <a:pt x="388" y="430"/>
                  </a:lnTo>
                  <a:lnTo>
                    <a:pt x="392" y="432"/>
                  </a:lnTo>
                  <a:lnTo>
                    <a:pt x="396" y="430"/>
                  </a:lnTo>
                  <a:lnTo>
                    <a:pt x="400" y="426"/>
                  </a:lnTo>
                  <a:lnTo>
                    <a:pt x="400" y="426"/>
                  </a:lnTo>
                  <a:lnTo>
                    <a:pt x="404" y="424"/>
                  </a:lnTo>
                  <a:lnTo>
                    <a:pt x="406" y="424"/>
                  </a:lnTo>
                  <a:lnTo>
                    <a:pt x="412" y="426"/>
                  </a:lnTo>
                  <a:lnTo>
                    <a:pt x="412" y="426"/>
                  </a:lnTo>
                  <a:lnTo>
                    <a:pt x="414" y="428"/>
                  </a:lnTo>
                  <a:lnTo>
                    <a:pt x="414" y="430"/>
                  </a:lnTo>
                  <a:lnTo>
                    <a:pt x="414" y="434"/>
                  </a:lnTo>
                  <a:lnTo>
                    <a:pt x="414" y="434"/>
                  </a:lnTo>
                  <a:lnTo>
                    <a:pt x="414" y="444"/>
                  </a:lnTo>
                  <a:lnTo>
                    <a:pt x="412" y="452"/>
                  </a:lnTo>
                  <a:lnTo>
                    <a:pt x="406" y="470"/>
                  </a:lnTo>
                  <a:lnTo>
                    <a:pt x="406" y="470"/>
                  </a:lnTo>
                  <a:lnTo>
                    <a:pt x="404" y="478"/>
                  </a:lnTo>
                  <a:lnTo>
                    <a:pt x="398" y="482"/>
                  </a:lnTo>
                  <a:lnTo>
                    <a:pt x="392" y="484"/>
                  </a:lnTo>
                  <a:lnTo>
                    <a:pt x="382" y="482"/>
                  </a:lnTo>
                  <a:lnTo>
                    <a:pt x="382" y="482"/>
                  </a:lnTo>
                  <a:lnTo>
                    <a:pt x="376" y="480"/>
                  </a:lnTo>
                  <a:lnTo>
                    <a:pt x="368" y="482"/>
                  </a:lnTo>
                  <a:lnTo>
                    <a:pt x="368" y="482"/>
                  </a:lnTo>
                  <a:lnTo>
                    <a:pt x="364" y="486"/>
                  </a:lnTo>
                  <a:lnTo>
                    <a:pt x="360" y="486"/>
                  </a:lnTo>
                  <a:lnTo>
                    <a:pt x="360" y="486"/>
                  </a:lnTo>
                  <a:lnTo>
                    <a:pt x="338" y="480"/>
                  </a:lnTo>
                  <a:lnTo>
                    <a:pt x="326" y="476"/>
                  </a:lnTo>
                  <a:lnTo>
                    <a:pt x="316" y="472"/>
                  </a:lnTo>
                  <a:lnTo>
                    <a:pt x="316" y="472"/>
                  </a:lnTo>
                  <a:lnTo>
                    <a:pt x="306" y="466"/>
                  </a:lnTo>
                  <a:lnTo>
                    <a:pt x="300" y="466"/>
                  </a:lnTo>
                  <a:lnTo>
                    <a:pt x="298" y="466"/>
                  </a:lnTo>
                  <a:lnTo>
                    <a:pt x="294" y="468"/>
                  </a:lnTo>
                  <a:lnTo>
                    <a:pt x="294" y="472"/>
                  </a:lnTo>
                  <a:lnTo>
                    <a:pt x="292" y="482"/>
                  </a:lnTo>
                  <a:lnTo>
                    <a:pt x="292" y="482"/>
                  </a:lnTo>
                  <a:lnTo>
                    <a:pt x="290" y="488"/>
                  </a:lnTo>
                  <a:lnTo>
                    <a:pt x="286" y="492"/>
                  </a:lnTo>
                  <a:lnTo>
                    <a:pt x="286" y="492"/>
                  </a:lnTo>
                  <a:lnTo>
                    <a:pt x="284" y="492"/>
                  </a:lnTo>
                  <a:lnTo>
                    <a:pt x="280" y="492"/>
                  </a:lnTo>
                  <a:lnTo>
                    <a:pt x="278" y="488"/>
                  </a:lnTo>
                  <a:lnTo>
                    <a:pt x="278" y="488"/>
                  </a:lnTo>
                  <a:lnTo>
                    <a:pt x="270" y="484"/>
                  </a:lnTo>
                  <a:lnTo>
                    <a:pt x="262" y="482"/>
                  </a:lnTo>
                  <a:lnTo>
                    <a:pt x="262" y="482"/>
                  </a:lnTo>
                  <a:lnTo>
                    <a:pt x="258" y="482"/>
                  </a:lnTo>
                  <a:lnTo>
                    <a:pt x="254" y="476"/>
                  </a:lnTo>
                  <a:lnTo>
                    <a:pt x="254" y="476"/>
                  </a:lnTo>
                  <a:lnTo>
                    <a:pt x="252" y="472"/>
                  </a:lnTo>
                  <a:lnTo>
                    <a:pt x="248" y="468"/>
                  </a:lnTo>
                  <a:lnTo>
                    <a:pt x="244" y="466"/>
                  </a:lnTo>
                  <a:lnTo>
                    <a:pt x="238" y="466"/>
                  </a:lnTo>
                  <a:lnTo>
                    <a:pt x="238" y="466"/>
                  </a:lnTo>
                  <a:lnTo>
                    <a:pt x="232" y="466"/>
                  </a:lnTo>
                  <a:lnTo>
                    <a:pt x="226" y="464"/>
                  </a:lnTo>
                  <a:lnTo>
                    <a:pt x="216" y="458"/>
                  </a:lnTo>
                  <a:lnTo>
                    <a:pt x="216" y="458"/>
                  </a:lnTo>
                  <a:lnTo>
                    <a:pt x="212" y="454"/>
                  </a:lnTo>
                  <a:lnTo>
                    <a:pt x="212" y="452"/>
                  </a:lnTo>
                  <a:lnTo>
                    <a:pt x="212" y="452"/>
                  </a:lnTo>
                  <a:lnTo>
                    <a:pt x="212" y="452"/>
                  </a:lnTo>
                  <a:lnTo>
                    <a:pt x="216" y="446"/>
                  </a:lnTo>
                  <a:lnTo>
                    <a:pt x="218" y="442"/>
                  </a:lnTo>
                  <a:lnTo>
                    <a:pt x="216" y="430"/>
                  </a:lnTo>
                  <a:lnTo>
                    <a:pt x="216" y="430"/>
                  </a:lnTo>
                  <a:lnTo>
                    <a:pt x="214" y="426"/>
                  </a:lnTo>
                  <a:lnTo>
                    <a:pt x="212" y="422"/>
                  </a:lnTo>
                  <a:lnTo>
                    <a:pt x="210" y="420"/>
                  </a:lnTo>
                  <a:lnTo>
                    <a:pt x="204" y="422"/>
                  </a:lnTo>
                  <a:lnTo>
                    <a:pt x="204" y="422"/>
                  </a:lnTo>
                  <a:lnTo>
                    <a:pt x="196" y="424"/>
                  </a:lnTo>
                  <a:lnTo>
                    <a:pt x="188" y="424"/>
                  </a:lnTo>
                  <a:lnTo>
                    <a:pt x="172" y="424"/>
                  </a:lnTo>
                  <a:lnTo>
                    <a:pt x="172" y="424"/>
                  </a:lnTo>
                  <a:lnTo>
                    <a:pt x="154" y="426"/>
                  </a:lnTo>
                  <a:lnTo>
                    <a:pt x="144" y="428"/>
                  </a:lnTo>
                  <a:lnTo>
                    <a:pt x="136" y="432"/>
                  </a:lnTo>
                  <a:lnTo>
                    <a:pt x="136" y="432"/>
                  </a:lnTo>
                  <a:lnTo>
                    <a:pt x="122" y="440"/>
                  </a:lnTo>
                  <a:lnTo>
                    <a:pt x="110" y="442"/>
                  </a:lnTo>
                  <a:lnTo>
                    <a:pt x="98" y="440"/>
                  </a:lnTo>
                  <a:lnTo>
                    <a:pt x="88" y="434"/>
                  </a:lnTo>
                  <a:lnTo>
                    <a:pt x="88" y="434"/>
                  </a:lnTo>
                  <a:lnTo>
                    <a:pt x="86" y="442"/>
                  </a:lnTo>
                  <a:lnTo>
                    <a:pt x="82" y="450"/>
                  </a:lnTo>
                  <a:lnTo>
                    <a:pt x="76" y="456"/>
                  </a:lnTo>
                  <a:lnTo>
                    <a:pt x="68" y="462"/>
                  </a:lnTo>
                  <a:lnTo>
                    <a:pt x="68" y="462"/>
                  </a:lnTo>
                  <a:lnTo>
                    <a:pt x="64" y="466"/>
                  </a:lnTo>
                  <a:lnTo>
                    <a:pt x="60" y="472"/>
                  </a:lnTo>
                  <a:lnTo>
                    <a:pt x="58" y="478"/>
                  </a:lnTo>
                  <a:lnTo>
                    <a:pt x="58" y="486"/>
                  </a:lnTo>
                  <a:lnTo>
                    <a:pt x="58" y="486"/>
                  </a:lnTo>
                  <a:lnTo>
                    <a:pt x="58" y="496"/>
                  </a:lnTo>
                  <a:lnTo>
                    <a:pt x="54" y="504"/>
                  </a:lnTo>
                  <a:lnTo>
                    <a:pt x="48" y="508"/>
                  </a:lnTo>
                  <a:lnTo>
                    <a:pt x="40" y="514"/>
                  </a:lnTo>
                  <a:lnTo>
                    <a:pt x="40" y="514"/>
                  </a:lnTo>
                  <a:lnTo>
                    <a:pt x="34" y="520"/>
                  </a:lnTo>
                  <a:lnTo>
                    <a:pt x="28" y="526"/>
                  </a:lnTo>
                  <a:lnTo>
                    <a:pt x="28" y="526"/>
                  </a:lnTo>
                  <a:lnTo>
                    <a:pt x="24" y="534"/>
                  </a:lnTo>
                  <a:lnTo>
                    <a:pt x="20" y="542"/>
                  </a:lnTo>
                  <a:lnTo>
                    <a:pt x="16" y="550"/>
                  </a:lnTo>
                  <a:lnTo>
                    <a:pt x="12" y="560"/>
                  </a:lnTo>
                  <a:lnTo>
                    <a:pt x="12" y="560"/>
                  </a:lnTo>
                  <a:lnTo>
                    <a:pt x="4" y="572"/>
                  </a:lnTo>
                  <a:lnTo>
                    <a:pt x="2" y="580"/>
                  </a:lnTo>
                  <a:lnTo>
                    <a:pt x="2" y="588"/>
                  </a:lnTo>
                  <a:lnTo>
                    <a:pt x="2" y="588"/>
                  </a:lnTo>
                  <a:lnTo>
                    <a:pt x="8" y="604"/>
                  </a:lnTo>
                  <a:lnTo>
                    <a:pt x="8" y="620"/>
                  </a:lnTo>
                  <a:lnTo>
                    <a:pt x="6" y="634"/>
                  </a:lnTo>
                  <a:lnTo>
                    <a:pt x="2" y="650"/>
                  </a:lnTo>
                  <a:lnTo>
                    <a:pt x="2" y="650"/>
                  </a:lnTo>
                  <a:lnTo>
                    <a:pt x="0" y="654"/>
                  </a:lnTo>
                  <a:lnTo>
                    <a:pt x="2" y="656"/>
                  </a:lnTo>
                  <a:lnTo>
                    <a:pt x="4" y="662"/>
                  </a:lnTo>
                  <a:lnTo>
                    <a:pt x="4" y="662"/>
                  </a:lnTo>
                  <a:lnTo>
                    <a:pt x="4" y="668"/>
                  </a:lnTo>
                  <a:lnTo>
                    <a:pt x="4" y="668"/>
                  </a:lnTo>
                  <a:lnTo>
                    <a:pt x="4" y="676"/>
                  </a:lnTo>
                  <a:lnTo>
                    <a:pt x="6" y="682"/>
                  </a:lnTo>
                  <a:lnTo>
                    <a:pt x="6" y="682"/>
                  </a:lnTo>
                  <a:lnTo>
                    <a:pt x="16" y="690"/>
                  </a:lnTo>
                  <a:lnTo>
                    <a:pt x="22" y="700"/>
                  </a:lnTo>
                  <a:lnTo>
                    <a:pt x="28" y="710"/>
                  </a:lnTo>
                  <a:lnTo>
                    <a:pt x="32" y="722"/>
                  </a:lnTo>
                  <a:lnTo>
                    <a:pt x="32" y="722"/>
                  </a:lnTo>
                  <a:lnTo>
                    <a:pt x="34" y="726"/>
                  </a:lnTo>
                  <a:lnTo>
                    <a:pt x="38" y="730"/>
                  </a:lnTo>
                  <a:lnTo>
                    <a:pt x="38" y="730"/>
                  </a:lnTo>
                  <a:lnTo>
                    <a:pt x="50" y="742"/>
                  </a:lnTo>
                  <a:lnTo>
                    <a:pt x="64" y="754"/>
                  </a:lnTo>
                  <a:lnTo>
                    <a:pt x="64" y="754"/>
                  </a:lnTo>
                  <a:lnTo>
                    <a:pt x="68" y="758"/>
                  </a:lnTo>
                  <a:lnTo>
                    <a:pt x="72" y="760"/>
                  </a:lnTo>
                  <a:lnTo>
                    <a:pt x="78" y="760"/>
                  </a:lnTo>
                  <a:lnTo>
                    <a:pt x="84" y="756"/>
                  </a:lnTo>
                  <a:lnTo>
                    <a:pt x="84" y="756"/>
                  </a:lnTo>
                  <a:lnTo>
                    <a:pt x="90" y="754"/>
                  </a:lnTo>
                  <a:lnTo>
                    <a:pt x="96" y="752"/>
                  </a:lnTo>
                  <a:lnTo>
                    <a:pt x="102" y="752"/>
                  </a:lnTo>
                  <a:lnTo>
                    <a:pt x="108" y="754"/>
                  </a:lnTo>
                  <a:lnTo>
                    <a:pt x="108" y="754"/>
                  </a:lnTo>
                  <a:lnTo>
                    <a:pt x="114" y="754"/>
                  </a:lnTo>
                  <a:lnTo>
                    <a:pt x="120" y="754"/>
                  </a:lnTo>
                  <a:lnTo>
                    <a:pt x="130" y="750"/>
                  </a:lnTo>
                  <a:lnTo>
                    <a:pt x="130" y="750"/>
                  </a:lnTo>
                  <a:lnTo>
                    <a:pt x="144" y="744"/>
                  </a:lnTo>
                  <a:lnTo>
                    <a:pt x="150" y="742"/>
                  </a:lnTo>
                  <a:lnTo>
                    <a:pt x="158" y="740"/>
                  </a:lnTo>
                  <a:lnTo>
                    <a:pt x="158" y="740"/>
                  </a:lnTo>
                  <a:lnTo>
                    <a:pt x="164" y="740"/>
                  </a:lnTo>
                  <a:lnTo>
                    <a:pt x="170" y="742"/>
                  </a:lnTo>
                  <a:lnTo>
                    <a:pt x="174" y="744"/>
                  </a:lnTo>
                  <a:lnTo>
                    <a:pt x="176" y="750"/>
                  </a:lnTo>
                  <a:lnTo>
                    <a:pt x="176" y="750"/>
                  </a:lnTo>
                  <a:lnTo>
                    <a:pt x="178" y="756"/>
                  </a:lnTo>
                  <a:lnTo>
                    <a:pt x="182" y="758"/>
                  </a:lnTo>
                  <a:lnTo>
                    <a:pt x="186" y="760"/>
                  </a:lnTo>
                  <a:lnTo>
                    <a:pt x="192" y="760"/>
                  </a:lnTo>
                  <a:lnTo>
                    <a:pt x="192" y="760"/>
                  </a:lnTo>
                  <a:lnTo>
                    <a:pt x="200" y="760"/>
                  </a:lnTo>
                  <a:lnTo>
                    <a:pt x="206" y="764"/>
                  </a:lnTo>
                  <a:lnTo>
                    <a:pt x="210" y="770"/>
                  </a:lnTo>
                  <a:lnTo>
                    <a:pt x="212" y="778"/>
                  </a:lnTo>
                  <a:lnTo>
                    <a:pt x="212" y="778"/>
                  </a:lnTo>
                  <a:lnTo>
                    <a:pt x="210" y="792"/>
                  </a:lnTo>
                  <a:lnTo>
                    <a:pt x="208" y="806"/>
                  </a:lnTo>
                  <a:lnTo>
                    <a:pt x="208" y="806"/>
                  </a:lnTo>
                  <a:lnTo>
                    <a:pt x="206" y="816"/>
                  </a:lnTo>
                  <a:lnTo>
                    <a:pt x="206" y="824"/>
                  </a:lnTo>
                  <a:lnTo>
                    <a:pt x="210" y="830"/>
                  </a:lnTo>
                  <a:lnTo>
                    <a:pt x="214" y="836"/>
                  </a:lnTo>
                  <a:lnTo>
                    <a:pt x="214" y="836"/>
                  </a:lnTo>
                  <a:lnTo>
                    <a:pt x="222" y="846"/>
                  </a:lnTo>
                  <a:lnTo>
                    <a:pt x="226" y="858"/>
                  </a:lnTo>
                  <a:lnTo>
                    <a:pt x="230" y="868"/>
                  </a:lnTo>
                  <a:lnTo>
                    <a:pt x="234" y="878"/>
                  </a:lnTo>
                  <a:lnTo>
                    <a:pt x="242" y="924"/>
                  </a:lnTo>
                  <a:lnTo>
                    <a:pt x="242" y="924"/>
                  </a:lnTo>
                  <a:lnTo>
                    <a:pt x="242" y="930"/>
                  </a:lnTo>
                  <a:lnTo>
                    <a:pt x="240" y="936"/>
                  </a:lnTo>
                  <a:lnTo>
                    <a:pt x="240" y="936"/>
                  </a:lnTo>
                  <a:lnTo>
                    <a:pt x="234" y="946"/>
                  </a:lnTo>
                  <a:lnTo>
                    <a:pt x="230" y="956"/>
                  </a:lnTo>
                  <a:lnTo>
                    <a:pt x="226" y="976"/>
                  </a:lnTo>
                  <a:lnTo>
                    <a:pt x="226" y="976"/>
                  </a:lnTo>
                  <a:lnTo>
                    <a:pt x="226" y="984"/>
                  </a:lnTo>
                  <a:lnTo>
                    <a:pt x="226" y="992"/>
                  </a:lnTo>
                  <a:lnTo>
                    <a:pt x="232" y="1006"/>
                  </a:lnTo>
                  <a:lnTo>
                    <a:pt x="232" y="1006"/>
                  </a:lnTo>
                  <a:lnTo>
                    <a:pt x="242" y="1030"/>
                  </a:lnTo>
                  <a:lnTo>
                    <a:pt x="246" y="1042"/>
                  </a:lnTo>
                  <a:lnTo>
                    <a:pt x="248" y="1056"/>
                  </a:lnTo>
                  <a:lnTo>
                    <a:pt x="248" y="1056"/>
                  </a:lnTo>
                  <a:lnTo>
                    <a:pt x="250" y="1068"/>
                  </a:lnTo>
                  <a:lnTo>
                    <a:pt x="252" y="1082"/>
                  </a:lnTo>
                  <a:lnTo>
                    <a:pt x="256" y="1094"/>
                  </a:lnTo>
                  <a:lnTo>
                    <a:pt x="262" y="1106"/>
                  </a:lnTo>
                  <a:lnTo>
                    <a:pt x="262" y="1106"/>
                  </a:lnTo>
                  <a:lnTo>
                    <a:pt x="268" y="1116"/>
                  </a:lnTo>
                  <a:lnTo>
                    <a:pt x="274" y="1126"/>
                  </a:lnTo>
                  <a:lnTo>
                    <a:pt x="276" y="1138"/>
                  </a:lnTo>
                  <a:lnTo>
                    <a:pt x="274" y="1150"/>
                  </a:lnTo>
                  <a:lnTo>
                    <a:pt x="274" y="1150"/>
                  </a:lnTo>
                  <a:lnTo>
                    <a:pt x="274" y="1154"/>
                  </a:lnTo>
                  <a:lnTo>
                    <a:pt x="276" y="1156"/>
                  </a:lnTo>
                  <a:lnTo>
                    <a:pt x="280" y="1162"/>
                  </a:lnTo>
                  <a:lnTo>
                    <a:pt x="288" y="1164"/>
                  </a:lnTo>
                  <a:lnTo>
                    <a:pt x="296" y="1166"/>
                  </a:lnTo>
                  <a:lnTo>
                    <a:pt x="296" y="1166"/>
                  </a:lnTo>
                  <a:lnTo>
                    <a:pt x="306" y="1162"/>
                  </a:lnTo>
                  <a:lnTo>
                    <a:pt x="310" y="1160"/>
                  </a:lnTo>
                  <a:lnTo>
                    <a:pt x="316" y="1160"/>
                  </a:lnTo>
                  <a:lnTo>
                    <a:pt x="316" y="1160"/>
                  </a:lnTo>
                  <a:lnTo>
                    <a:pt x="330" y="1160"/>
                  </a:lnTo>
                  <a:lnTo>
                    <a:pt x="342" y="1156"/>
                  </a:lnTo>
                  <a:lnTo>
                    <a:pt x="352" y="1148"/>
                  </a:lnTo>
                  <a:lnTo>
                    <a:pt x="362" y="1138"/>
                  </a:lnTo>
                  <a:lnTo>
                    <a:pt x="362" y="1138"/>
                  </a:lnTo>
                  <a:lnTo>
                    <a:pt x="372" y="1124"/>
                  </a:lnTo>
                  <a:lnTo>
                    <a:pt x="376" y="1116"/>
                  </a:lnTo>
                  <a:lnTo>
                    <a:pt x="380" y="1110"/>
                  </a:lnTo>
                  <a:lnTo>
                    <a:pt x="380" y="1110"/>
                  </a:lnTo>
                  <a:lnTo>
                    <a:pt x="386" y="1104"/>
                  </a:lnTo>
                  <a:lnTo>
                    <a:pt x="388" y="1096"/>
                  </a:lnTo>
                  <a:lnTo>
                    <a:pt x="390" y="1088"/>
                  </a:lnTo>
                  <a:lnTo>
                    <a:pt x="390" y="1080"/>
                  </a:lnTo>
                  <a:lnTo>
                    <a:pt x="390" y="1080"/>
                  </a:lnTo>
                  <a:lnTo>
                    <a:pt x="390" y="1076"/>
                  </a:lnTo>
                  <a:lnTo>
                    <a:pt x="390" y="1072"/>
                  </a:lnTo>
                  <a:lnTo>
                    <a:pt x="392" y="1070"/>
                  </a:lnTo>
                  <a:lnTo>
                    <a:pt x="396" y="1068"/>
                  </a:lnTo>
                  <a:lnTo>
                    <a:pt x="396" y="1068"/>
                  </a:lnTo>
                  <a:lnTo>
                    <a:pt x="404" y="1064"/>
                  </a:lnTo>
                  <a:lnTo>
                    <a:pt x="408" y="1058"/>
                  </a:lnTo>
                  <a:lnTo>
                    <a:pt x="410" y="1052"/>
                  </a:lnTo>
                  <a:lnTo>
                    <a:pt x="410" y="1042"/>
                  </a:lnTo>
                  <a:lnTo>
                    <a:pt x="410" y="1042"/>
                  </a:lnTo>
                  <a:lnTo>
                    <a:pt x="406" y="1022"/>
                  </a:lnTo>
                  <a:lnTo>
                    <a:pt x="406" y="1022"/>
                  </a:lnTo>
                  <a:lnTo>
                    <a:pt x="404" y="1018"/>
                  </a:lnTo>
                  <a:lnTo>
                    <a:pt x="404" y="1016"/>
                  </a:lnTo>
                  <a:lnTo>
                    <a:pt x="406" y="1014"/>
                  </a:lnTo>
                  <a:lnTo>
                    <a:pt x="406" y="1014"/>
                  </a:lnTo>
                  <a:lnTo>
                    <a:pt x="412" y="1006"/>
                  </a:lnTo>
                  <a:lnTo>
                    <a:pt x="420" y="998"/>
                  </a:lnTo>
                  <a:lnTo>
                    <a:pt x="426" y="990"/>
                  </a:lnTo>
                  <a:lnTo>
                    <a:pt x="436" y="984"/>
                  </a:lnTo>
                  <a:lnTo>
                    <a:pt x="436" y="984"/>
                  </a:lnTo>
                  <a:lnTo>
                    <a:pt x="442" y="980"/>
                  </a:lnTo>
                  <a:lnTo>
                    <a:pt x="448" y="974"/>
                  </a:lnTo>
                  <a:lnTo>
                    <a:pt x="450" y="966"/>
                  </a:lnTo>
                  <a:lnTo>
                    <a:pt x="452" y="958"/>
                  </a:lnTo>
                  <a:lnTo>
                    <a:pt x="452" y="958"/>
                  </a:lnTo>
                  <a:lnTo>
                    <a:pt x="450" y="938"/>
                  </a:lnTo>
                  <a:lnTo>
                    <a:pt x="448" y="918"/>
                  </a:lnTo>
                  <a:lnTo>
                    <a:pt x="440" y="880"/>
                  </a:lnTo>
                  <a:lnTo>
                    <a:pt x="440" y="880"/>
                  </a:lnTo>
                  <a:lnTo>
                    <a:pt x="438" y="866"/>
                  </a:lnTo>
                  <a:lnTo>
                    <a:pt x="442" y="852"/>
                  </a:lnTo>
                  <a:lnTo>
                    <a:pt x="448" y="840"/>
                  </a:lnTo>
                  <a:lnTo>
                    <a:pt x="454" y="828"/>
                  </a:lnTo>
                  <a:lnTo>
                    <a:pt x="454" y="828"/>
                  </a:lnTo>
                  <a:lnTo>
                    <a:pt x="464" y="814"/>
                  </a:lnTo>
                  <a:lnTo>
                    <a:pt x="474" y="800"/>
                  </a:lnTo>
                  <a:lnTo>
                    <a:pt x="496" y="776"/>
                  </a:lnTo>
                  <a:lnTo>
                    <a:pt x="496" y="776"/>
                  </a:lnTo>
                  <a:lnTo>
                    <a:pt x="502" y="768"/>
                  </a:lnTo>
                  <a:lnTo>
                    <a:pt x="508" y="760"/>
                  </a:lnTo>
                  <a:lnTo>
                    <a:pt x="516" y="744"/>
                  </a:lnTo>
                  <a:lnTo>
                    <a:pt x="530" y="708"/>
                  </a:lnTo>
                  <a:lnTo>
                    <a:pt x="530" y="708"/>
                  </a:lnTo>
                  <a:lnTo>
                    <a:pt x="532" y="696"/>
                  </a:lnTo>
                  <a:lnTo>
                    <a:pt x="532" y="690"/>
                  </a:lnTo>
                  <a:lnTo>
                    <a:pt x="532" y="682"/>
                  </a:lnTo>
                  <a:lnTo>
                    <a:pt x="532" y="682"/>
                  </a:lnTo>
                  <a:lnTo>
                    <a:pt x="524" y="688"/>
                  </a:lnTo>
                  <a:lnTo>
                    <a:pt x="514" y="690"/>
                  </a:lnTo>
                  <a:lnTo>
                    <a:pt x="504" y="692"/>
                  </a:lnTo>
                  <a:lnTo>
                    <a:pt x="496" y="696"/>
                  </a:lnTo>
                  <a:lnTo>
                    <a:pt x="496" y="696"/>
                  </a:lnTo>
                  <a:lnTo>
                    <a:pt x="490" y="698"/>
                  </a:lnTo>
                  <a:lnTo>
                    <a:pt x="482" y="698"/>
                  </a:lnTo>
                  <a:lnTo>
                    <a:pt x="476" y="696"/>
                  </a:lnTo>
                  <a:lnTo>
                    <a:pt x="470" y="688"/>
                  </a:lnTo>
                  <a:lnTo>
                    <a:pt x="470" y="688"/>
                  </a:lnTo>
                  <a:lnTo>
                    <a:pt x="470" y="684"/>
                  </a:lnTo>
                  <a:lnTo>
                    <a:pt x="472" y="682"/>
                  </a:lnTo>
                  <a:lnTo>
                    <a:pt x="472" y="678"/>
                  </a:lnTo>
                  <a:lnTo>
                    <a:pt x="472" y="676"/>
                  </a:lnTo>
                  <a:lnTo>
                    <a:pt x="472" y="676"/>
                  </a:lnTo>
                  <a:lnTo>
                    <a:pt x="458" y="660"/>
                  </a:lnTo>
                  <a:lnTo>
                    <a:pt x="452" y="654"/>
                  </a:lnTo>
                  <a:lnTo>
                    <a:pt x="444" y="646"/>
                  </a:lnTo>
                  <a:lnTo>
                    <a:pt x="444" y="646"/>
                  </a:lnTo>
                  <a:lnTo>
                    <a:pt x="442" y="644"/>
                  </a:lnTo>
                  <a:lnTo>
                    <a:pt x="440" y="642"/>
                  </a:lnTo>
                  <a:lnTo>
                    <a:pt x="440" y="634"/>
                  </a:lnTo>
                  <a:lnTo>
                    <a:pt x="440" y="634"/>
                  </a:lnTo>
                  <a:lnTo>
                    <a:pt x="438" y="628"/>
                  </a:lnTo>
                  <a:lnTo>
                    <a:pt x="436" y="624"/>
                  </a:lnTo>
                  <a:lnTo>
                    <a:pt x="434" y="622"/>
                  </a:lnTo>
                  <a:lnTo>
                    <a:pt x="434" y="622"/>
                  </a:lnTo>
                  <a:lnTo>
                    <a:pt x="428" y="614"/>
                  </a:lnTo>
                  <a:lnTo>
                    <a:pt x="426" y="606"/>
                  </a:lnTo>
                  <a:lnTo>
                    <a:pt x="424" y="598"/>
                  </a:lnTo>
                  <a:lnTo>
                    <a:pt x="424" y="590"/>
                  </a:lnTo>
                  <a:lnTo>
                    <a:pt x="424" y="590"/>
                  </a:lnTo>
                  <a:lnTo>
                    <a:pt x="422" y="582"/>
                  </a:lnTo>
                  <a:lnTo>
                    <a:pt x="418" y="578"/>
                  </a:lnTo>
                  <a:lnTo>
                    <a:pt x="414" y="572"/>
                  </a:lnTo>
                  <a:lnTo>
                    <a:pt x="412" y="566"/>
                  </a:lnTo>
                  <a:lnTo>
                    <a:pt x="412" y="566"/>
                  </a:lnTo>
                  <a:lnTo>
                    <a:pt x="408" y="556"/>
                  </a:lnTo>
                  <a:lnTo>
                    <a:pt x="404" y="544"/>
                  </a:lnTo>
                  <a:lnTo>
                    <a:pt x="400" y="532"/>
                  </a:lnTo>
                  <a:lnTo>
                    <a:pt x="396" y="522"/>
                  </a:lnTo>
                  <a:lnTo>
                    <a:pt x="396" y="522"/>
                  </a:lnTo>
                  <a:lnTo>
                    <a:pt x="392" y="510"/>
                  </a:lnTo>
                  <a:lnTo>
                    <a:pt x="392" y="510"/>
                  </a:lnTo>
                  <a:lnTo>
                    <a:pt x="394" y="512"/>
                  </a:lnTo>
                  <a:lnTo>
                    <a:pt x="396" y="514"/>
                  </a:lnTo>
                  <a:lnTo>
                    <a:pt x="400" y="518"/>
                  </a:lnTo>
                  <a:lnTo>
                    <a:pt x="400" y="518"/>
                  </a:lnTo>
                  <a:lnTo>
                    <a:pt x="402" y="516"/>
                  </a:lnTo>
                  <a:lnTo>
                    <a:pt x="402" y="516"/>
                  </a:lnTo>
                  <a:lnTo>
                    <a:pt x="402" y="508"/>
                  </a:lnTo>
                  <a:lnTo>
                    <a:pt x="406" y="502"/>
                  </a:lnTo>
                  <a:lnTo>
                    <a:pt x="406" y="502"/>
                  </a:lnTo>
                  <a:lnTo>
                    <a:pt x="408" y="516"/>
                  </a:lnTo>
                  <a:lnTo>
                    <a:pt x="408" y="516"/>
                  </a:lnTo>
                  <a:lnTo>
                    <a:pt x="410" y="518"/>
                  </a:lnTo>
                  <a:lnTo>
                    <a:pt x="412" y="522"/>
                  </a:lnTo>
                  <a:lnTo>
                    <a:pt x="416" y="530"/>
                  </a:lnTo>
                  <a:lnTo>
                    <a:pt x="416" y="530"/>
                  </a:lnTo>
                  <a:lnTo>
                    <a:pt x="420" y="538"/>
                  </a:lnTo>
                  <a:lnTo>
                    <a:pt x="424" y="546"/>
                  </a:lnTo>
                  <a:lnTo>
                    <a:pt x="428" y="554"/>
                  </a:lnTo>
                  <a:lnTo>
                    <a:pt x="434" y="560"/>
                  </a:lnTo>
                  <a:lnTo>
                    <a:pt x="434" y="560"/>
                  </a:lnTo>
                  <a:lnTo>
                    <a:pt x="436" y="564"/>
                  </a:lnTo>
                  <a:lnTo>
                    <a:pt x="436" y="564"/>
                  </a:lnTo>
                  <a:lnTo>
                    <a:pt x="438" y="574"/>
                  </a:lnTo>
                  <a:lnTo>
                    <a:pt x="440" y="582"/>
                  </a:lnTo>
                  <a:lnTo>
                    <a:pt x="448" y="598"/>
                  </a:lnTo>
                  <a:lnTo>
                    <a:pt x="458" y="614"/>
                  </a:lnTo>
                  <a:lnTo>
                    <a:pt x="466" y="632"/>
                  </a:lnTo>
                  <a:lnTo>
                    <a:pt x="466" y="632"/>
                  </a:lnTo>
                  <a:lnTo>
                    <a:pt x="470" y="648"/>
                  </a:lnTo>
                  <a:lnTo>
                    <a:pt x="472" y="666"/>
                  </a:lnTo>
                  <a:lnTo>
                    <a:pt x="472" y="666"/>
                  </a:lnTo>
                  <a:lnTo>
                    <a:pt x="474" y="674"/>
                  </a:lnTo>
                  <a:lnTo>
                    <a:pt x="474" y="674"/>
                  </a:lnTo>
                  <a:lnTo>
                    <a:pt x="476" y="674"/>
                  </a:lnTo>
                  <a:lnTo>
                    <a:pt x="480" y="676"/>
                  </a:lnTo>
                  <a:lnTo>
                    <a:pt x="484" y="672"/>
                  </a:lnTo>
                  <a:lnTo>
                    <a:pt x="488" y="670"/>
                  </a:lnTo>
                  <a:lnTo>
                    <a:pt x="494" y="668"/>
                  </a:lnTo>
                  <a:lnTo>
                    <a:pt x="494" y="668"/>
                  </a:lnTo>
                  <a:lnTo>
                    <a:pt x="506" y="664"/>
                  </a:lnTo>
                  <a:lnTo>
                    <a:pt x="516" y="658"/>
                  </a:lnTo>
                  <a:lnTo>
                    <a:pt x="526" y="652"/>
                  </a:lnTo>
                  <a:lnTo>
                    <a:pt x="536" y="646"/>
                  </a:lnTo>
                  <a:lnTo>
                    <a:pt x="536" y="646"/>
                  </a:lnTo>
                  <a:lnTo>
                    <a:pt x="540" y="644"/>
                  </a:lnTo>
                  <a:lnTo>
                    <a:pt x="540" y="644"/>
                  </a:lnTo>
                  <a:lnTo>
                    <a:pt x="542" y="638"/>
                  </a:lnTo>
                  <a:lnTo>
                    <a:pt x="544" y="634"/>
                  </a:lnTo>
                  <a:lnTo>
                    <a:pt x="554" y="632"/>
                  </a:lnTo>
                  <a:lnTo>
                    <a:pt x="554" y="632"/>
                  </a:lnTo>
                  <a:lnTo>
                    <a:pt x="560" y="628"/>
                  </a:lnTo>
                  <a:lnTo>
                    <a:pt x="566" y="624"/>
                  </a:lnTo>
                  <a:lnTo>
                    <a:pt x="576" y="614"/>
                  </a:lnTo>
                  <a:lnTo>
                    <a:pt x="576" y="614"/>
                  </a:lnTo>
                  <a:lnTo>
                    <a:pt x="582" y="608"/>
                  </a:lnTo>
                  <a:lnTo>
                    <a:pt x="586" y="600"/>
                  </a:lnTo>
                  <a:lnTo>
                    <a:pt x="590" y="592"/>
                  </a:lnTo>
                  <a:lnTo>
                    <a:pt x="594" y="586"/>
                  </a:lnTo>
                  <a:lnTo>
                    <a:pt x="594" y="586"/>
                  </a:lnTo>
                  <a:lnTo>
                    <a:pt x="598" y="578"/>
                  </a:lnTo>
                  <a:lnTo>
                    <a:pt x="598" y="572"/>
                  </a:lnTo>
                  <a:lnTo>
                    <a:pt x="596" y="566"/>
                  </a:lnTo>
                  <a:lnTo>
                    <a:pt x="590" y="562"/>
                  </a:lnTo>
                  <a:lnTo>
                    <a:pt x="590" y="562"/>
                  </a:lnTo>
                  <a:lnTo>
                    <a:pt x="582" y="558"/>
                  </a:lnTo>
                  <a:lnTo>
                    <a:pt x="576" y="554"/>
                  </a:lnTo>
                  <a:lnTo>
                    <a:pt x="574" y="546"/>
                  </a:lnTo>
                  <a:lnTo>
                    <a:pt x="572" y="538"/>
                  </a:lnTo>
                  <a:lnTo>
                    <a:pt x="572" y="538"/>
                  </a:lnTo>
                  <a:lnTo>
                    <a:pt x="564" y="548"/>
                  </a:lnTo>
                  <a:lnTo>
                    <a:pt x="556" y="554"/>
                  </a:lnTo>
                  <a:lnTo>
                    <a:pt x="552" y="556"/>
                  </a:lnTo>
                  <a:lnTo>
                    <a:pt x="546" y="558"/>
                  </a:lnTo>
                  <a:lnTo>
                    <a:pt x="542" y="558"/>
                  </a:lnTo>
                  <a:lnTo>
                    <a:pt x="536" y="554"/>
                  </a:lnTo>
                  <a:lnTo>
                    <a:pt x="536" y="554"/>
                  </a:lnTo>
                  <a:lnTo>
                    <a:pt x="536" y="546"/>
                  </a:lnTo>
                  <a:lnTo>
                    <a:pt x="536" y="542"/>
                  </a:lnTo>
                  <a:lnTo>
                    <a:pt x="534" y="538"/>
                  </a:lnTo>
                  <a:lnTo>
                    <a:pt x="534" y="538"/>
                  </a:lnTo>
                  <a:lnTo>
                    <a:pt x="532" y="540"/>
                  </a:lnTo>
                  <a:lnTo>
                    <a:pt x="530" y="542"/>
                  </a:lnTo>
                  <a:lnTo>
                    <a:pt x="530" y="544"/>
                  </a:lnTo>
                  <a:lnTo>
                    <a:pt x="528" y="546"/>
                  </a:lnTo>
                  <a:lnTo>
                    <a:pt x="528" y="546"/>
                  </a:lnTo>
                  <a:lnTo>
                    <a:pt x="526" y="542"/>
                  </a:lnTo>
                  <a:lnTo>
                    <a:pt x="526" y="536"/>
                  </a:lnTo>
                  <a:lnTo>
                    <a:pt x="524" y="530"/>
                  </a:lnTo>
                  <a:lnTo>
                    <a:pt x="520" y="526"/>
                  </a:lnTo>
                  <a:lnTo>
                    <a:pt x="520" y="526"/>
                  </a:lnTo>
                  <a:lnTo>
                    <a:pt x="516" y="520"/>
                  </a:lnTo>
                  <a:lnTo>
                    <a:pt x="514" y="516"/>
                  </a:lnTo>
                  <a:lnTo>
                    <a:pt x="508" y="504"/>
                  </a:lnTo>
                  <a:lnTo>
                    <a:pt x="508" y="504"/>
                  </a:lnTo>
                  <a:lnTo>
                    <a:pt x="508" y="500"/>
                  </a:lnTo>
                  <a:lnTo>
                    <a:pt x="508" y="498"/>
                  </a:lnTo>
                  <a:lnTo>
                    <a:pt x="514" y="494"/>
                  </a:lnTo>
                  <a:lnTo>
                    <a:pt x="514" y="494"/>
                  </a:lnTo>
                  <a:lnTo>
                    <a:pt x="518" y="492"/>
                  </a:lnTo>
                  <a:lnTo>
                    <a:pt x="522" y="494"/>
                  </a:lnTo>
                  <a:lnTo>
                    <a:pt x="526" y="496"/>
                  </a:lnTo>
                  <a:lnTo>
                    <a:pt x="528" y="500"/>
                  </a:lnTo>
                  <a:lnTo>
                    <a:pt x="528" y="500"/>
                  </a:lnTo>
                  <a:lnTo>
                    <a:pt x="532" y="508"/>
                  </a:lnTo>
                  <a:lnTo>
                    <a:pt x="536" y="514"/>
                  </a:lnTo>
                  <a:lnTo>
                    <a:pt x="548" y="524"/>
                  </a:lnTo>
                  <a:lnTo>
                    <a:pt x="548" y="524"/>
                  </a:lnTo>
                  <a:lnTo>
                    <a:pt x="552" y="528"/>
                  </a:lnTo>
                  <a:lnTo>
                    <a:pt x="558" y="530"/>
                  </a:lnTo>
                  <a:lnTo>
                    <a:pt x="562" y="530"/>
                  </a:lnTo>
                  <a:lnTo>
                    <a:pt x="568" y="526"/>
                  </a:lnTo>
                  <a:lnTo>
                    <a:pt x="568" y="526"/>
                  </a:lnTo>
                  <a:lnTo>
                    <a:pt x="572" y="524"/>
                  </a:lnTo>
                  <a:lnTo>
                    <a:pt x="576" y="524"/>
                  </a:lnTo>
                  <a:lnTo>
                    <a:pt x="578" y="526"/>
                  </a:lnTo>
                  <a:lnTo>
                    <a:pt x="580" y="532"/>
                  </a:lnTo>
                  <a:lnTo>
                    <a:pt x="580" y="532"/>
                  </a:lnTo>
                  <a:lnTo>
                    <a:pt x="582" y="538"/>
                  </a:lnTo>
                  <a:lnTo>
                    <a:pt x="584" y="540"/>
                  </a:lnTo>
                  <a:lnTo>
                    <a:pt x="588" y="540"/>
                  </a:lnTo>
                  <a:lnTo>
                    <a:pt x="588" y="540"/>
                  </a:lnTo>
                  <a:lnTo>
                    <a:pt x="608" y="544"/>
                  </a:lnTo>
                  <a:lnTo>
                    <a:pt x="620" y="544"/>
                  </a:lnTo>
                  <a:lnTo>
                    <a:pt x="630" y="544"/>
                  </a:lnTo>
                  <a:lnTo>
                    <a:pt x="630" y="544"/>
                  </a:lnTo>
                  <a:lnTo>
                    <a:pt x="638" y="542"/>
                  </a:lnTo>
                  <a:lnTo>
                    <a:pt x="648" y="542"/>
                  </a:lnTo>
                  <a:lnTo>
                    <a:pt x="652" y="544"/>
                  </a:lnTo>
                  <a:lnTo>
                    <a:pt x="656" y="546"/>
                  </a:lnTo>
                  <a:lnTo>
                    <a:pt x="658" y="550"/>
                  </a:lnTo>
                  <a:lnTo>
                    <a:pt x="662" y="556"/>
                  </a:lnTo>
                  <a:lnTo>
                    <a:pt x="662" y="556"/>
                  </a:lnTo>
                  <a:lnTo>
                    <a:pt x="664" y="560"/>
                  </a:lnTo>
                  <a:lnTo>
                    <a:pt x="668" y="566"/>
                  </a:lnTo>
                  <a:lnTo>
                    <a:pt x="674" y="570"/>
                  </a:lnTo>
                  <a:lnTo>
                    <a:pt x="678" y="570"/>
                  </a:lnTo>
                  <a:lnTo>
                    <a:pt x="684" y="570"/>
                  </a:lnTo>
                  <a:lnTo>
                    <a:pt x="684" y="570"/>
                  </a:lnTo>
                  <a:lnTo>
                    <a:pt x="680" y="572"/>
                  </a:lnTo>
                  <a:lnTo>
                    <a:pt x="678" y="574"/>
                  </a:lnTo>
                  <a:lnTo>
                    <a:pt x="674" y="576"/>
                  </a:lnTo>
                  <a:lnTo>
                    <a:pt x="674" y="576"/>
                  </a:lnTo>
                  <a:lnTo>
                    <a:pt x="680" y="586"/>
                  </a:lnTo>
                  <a:lnTo>
                    <a:pt x="682" y="588"/>
                  </a:lnTo>
                  <a:lnTo>
                    <a:pt x="688" y="590"/>
                  </a:lnTo>
                  <a:lnTo>
                    <a:pt x="688" y="590"/>
                  </a:lnTo>
                  <a:lnTo>
                    <a:pt x="692" y="590"/>
                  </a:lnTo>
                  <a:lnTo>
                    <a:pt x="696" y="586"/>
                  </a:lnTo>
                  <a:lnTo>
                    <a:pt x="700" y="576"/>
                  </a:lnTo>
                  <a:lnTo>
                    <a:pt x="700" y="576"/>
                  </a:lnTo>
                  <a:lnTo>
                    <a:pt x="702" y="586"/>
                  </a:lnTo>
                  <a:lnTo>
                    <a:pt x="702" y="594"/>
                  </a:lnTo>
                  <a:lnTo>
                    <a:pt x="702" y="594"/>
                  </a:lnTo>
                  <a:lnTo>
                    <a:pt x="704" y="618"/>
                  </a:lnTo>
                  <a:lnTo>
                    <a:pt x="708" y="642"/>
                  </a:lnTo>
                  <a:lnTo>
                    <a:pt x="708" y="642"/>
                  </a:lnTo>
                  <a:lnTo>
                    <a:pt x="730" y="702"/>
                  </a:lnTo>
                  <a:lnTo>
                    <a:pt x="730" y="702"/>
                  </a:lnTo>
                  <a:lnTo>
                    <a:pt x="732" y="712"/>
                  </a:lnTo>
                  <a:lnTo>
                    <a:pt x="732" y="716"/>
                  </a:lnTo>
                  <a:lnTo>
                    <a:pt x="736" y="720"/>
                  </a:lnTo>
                  <a:lnTo>
                    <a:pt x="736" y="720"/>
                  </a:lnTo>
                  <a:lnTo>
                    <a:pt x="738" y="722"/>
                  </a:lnTo>
                  <a:lnTo>
                    <a:pt x="740" y="722"/>
                  </a:lnTo>
                  <a:lnTo>
                    <a:pt x="742" y="720"/>
                  </a:lnTo>
                  <a:lnTo>
                    <a:pt x="742" y="720"/>
                  </a:lnTo>
                  <a:lnTo>
                    <a:pt x="750" y="708"/>
                  </a:lnTo>
                  <a:lnTo>
                    <a:pt x="756" y="694"/>
                  </a:lnTo>
                  <a:lnTo>
                    <a:pt x="758" y="678"/>
                  </a:lnTo>
                  <a:lnTo>
                    <a:pt x="758" y="664"/>
                  </a:lnTo>
                  <a:lnTo>
                    <a:pt x="758" y="664"/>
                  </a:lnTo>
                  <a:lnTo>
                    <a:pt x="758" y="654"/>
                  </a:lnTo>
                  <a:lnTo>
                    <a:pt x="760" y="646"/>
                  </a:lnTo>
                  <a:lnTo>
                    <a:pt x="764" y="640"/>
                  </a:lnTo>
                  <a:lnTo>
                    <a:pt x="772" y="636"/>
                  </a:lnTo>
                  <a:lnTo>
                    <a:pt x="772" y="636"/>
                  </a:lnTo>
                  <a:lnTo>
                    <a:pt x="774" y="634"/>
                  </a:lnTo>
                  <a:lnTo>
                    <a:pt x="774" y="634"/>
                  </a:lnTo>
                  <a:lnTo>
                    <a:pt x="790" y="614"/>
                  </a:lnTo>
                  <a:lnTo>
                    <a:pt x="798" y="606"/>
                  </a:lnTo>
                  <a:lnTo>
                    <a:pt x="808" y="598"/>
                  </a:lnTo>
                  <a:lnTo>
                    <a:pt x="808" y="598"/>
                  </a:lnTo>
                  <a:lnTo>
                    <a:pt x="810" y="594"/>
                  </a:lnTo>
                  <a:lnTo>
                    <a:pt x="812" y="590"/>
                  </a:lnTo>
                  <a:lnTo>
                    <a:pt x="812" y="590"/>
                  </a:lnTo>
                  <a:lnTo>
                    <a:pt x="812" y="584"/>
                  </a:lnTo>
                  <a:lnTo>
                    <a:pt x="816" y="582"/>
                  </a:lnTo>
                  <a:lnTo>
                    <a:pt x="820" y="580"/>
                  </a:lnTo>
                  <a:lnTo>
                    <a:pt x="824" y="580"/>
                  </a:lnTo>
                  <a:lnTo>
                    <a:pt x="824" y="580"/>
                  </a:lnTo>
                  <a:lnTo>
                    <a:pt x="832" y="580"/>
                  </a:lnTo>
                  <a:lnTo>
                    <a:pt x="838" y="578"/>
                  </a:lnTo>
                  <a:lnTo>
                    <a:pt x="840" y="574"/>
                  </a:lnTo>
                  <a:lnTo>
                    <a:pt x="840" y="566"/>
                  </a:lnTo>
                  <a:lnTo>
                    <a:pt x="840" y="566"/>
                  </a:lnTo>
                  <a:lnTo>
                    <a:pt x="846" y="570"/>
                  </a:lnTo>
                  <a:lnTo>
                    <a:pt x="850" y="574"/>
                  </a:lnTo>
                  <a:lnTo>
                    <a:pt x="852" y="578"/>
                  </a:lnTo>
                  <a:lnTo>
                    <a:pt x="852" y="584"/>
                  </a:lnTo>
                  <a:lnTo>
                    <a:pt x="852" y="584"/>
                  </a:lnTo>
                  <a:lnTo>
                    <a:pt x="854" y="590"/>
                  </a:lnTo>
                  <a:lnTo>
                    <a:pt x="858" y="594"/>
                  </a:lnTo>
                  <a:lnTo>
                    <a:pt x="858" y="594"/>
                  </a:lnTo>
                  <a:lnTo>
                    <a:pt x="864" y="602"/>
                  </a:lnTo>
                  <a:lnTo>
                    <a:pt x="870" y="612"/>
                  </a:lnTo>
                  <a:lnTo>
                    <a:pt x="872" y="622"/>
                  </a:lnTo>
                  <a:lnTo>
                    <a:pt x="872" y="632"/>
                  </a:lnTo>
                  <a:lnTo>
                    <a:pt x="872" y="632"/>
                  </a:lnTo>
                  <a:lnTo>
                    <a:pt x="872" y="638"/>
                  </a:lnTo>
                  <a:lnTo>
                    <a:pt x="874" y="640"/>
                  </a:lnTo>
                  <a:lnTo>
                    <a:pt x="874" y="640"/>
                  </a:lnTo>
                  <a:lnTo>
                    <a:pt x="878" y="640"/>
                  </a:lnTo>
                  <a:lnTo>
                    <a:pt x="882" y="638"/>
                  </a:lnTo>
                  <a:lnTo>
                    <a:pt x="882" y="638"/>
                  </a:lnTo>
                  <a:lnTo>
                    <a:pt x="888" y="632"/>
                  </a:lnTo>
                  <a:lnTo>
                    <a:pt x="888" y="632"/>
                  </a:lnTo>
                  <a:lnTo>
                    <a:pt x="894" y="634"/>
                  </a:lnTo>
                  <a:lnTo>
                    <a:pt x="894" y="634"/>
                  </a:lnTo>
                  <a:lnTo>
                    <a:pt x="896" y="642"/>
                  </a:lnTo>
                  <a:lnTo>
                    <a:pt x="898" y="652"/>
                  </a:lnTo>
                  <a:lnTo>
                    <a:pt x="900" y="660"/>
                  </a:lnTo>
                  <a:lnTo>
                    <a:pt x="904" y="668"/>
                  </a:lnTo>
                  <a:lnTo>
                    <a:pt x="904" y="668"/>
                  </a:lnTo>
                  <a:lnTo>
                    <a:pt x="904" y="686"/>
                  </a:lnTo>
                  <a:lnTo>
                    <a:pt x="902" y="702"/>
                  </a:lnTo>
                  <a:lnTo>
                    <a:pt x="902" y="702"/>
                  </a:lnTo>
                  <a:lnTo>
                    <a:pt x="902" y="710"/>
                  </a:lnTo>
                  <a:lnTo>
                    <a:pt x="902" y="716"/>
                  </a:lnTo>
                  <a:lnTo>
                    <a:pt x="906" y="722"/>
                  </a:lnTo>
                  <a:lnTo>
                    <a:pt x="910" y="730"/>
                  </a:lnTo>
                  <a:lnTo>
                    <a:pt x="910" y="730"/>
                  </a:lnTo>
                  <a:lnTo>
                    <a:pt x="916" y="742"/>
                  </a:lnTo>
                  <a:lnTo>
                    <a:pt x="918" y="756"/>
                  </a:lnTo>
                  <a:lnTo>
                    <a:pt x="918" y="756"/>
                  </a:lnTo>
                  <a:lnTo>
                    <a:pt x="920" y="766"/>
                  </a:lnTo>
                  <a:lnTo>
                    <a:pt x="924" y="774"/>
                  </a:lnTo>
                  <a:lnTo>
                    <a:pt x="930" y="782"/>
                  </a:lnTo>
                  <a:lnTo>
                    <a:pt x="938" y="790"/>
                  </a:lnTo>
                  <a:lnTo>
                    <a:pt x="938" y="790"/>
                  </a:lnTo>
                  <a:lnTo>
                    <a:pt x="942" y="792"/>
                  </a:lnTo>
                  <a:lnTo>
                    <a:pt x="946" y="792"/>
                  </a:lnTo>
                  <a:lnTo>
                    <a:pt x="946" y="792"/>
                  </a:lnTo>
                  <a:lnTo>
                    <a:pt x="946" y="790"/>
                  </a:lnTo>
                  <a:lnTo>
                    <a:pt x="946" y="788"/>
                  </a:lnTo>
                  <a:lnTo>
                    <a:pt x="946" y="784"/>
                  </a:lnTo>
                  <a:lnTo>
                    <a:pt x="946" y="784"/>
                  </a:lnTo>
                  <a:lnTo>
                    <a:pt x="942" y="776"/>
                  </a:lnTo>
                  <a:lnTo>
                    <a:pt x="940" y="772"/>
                  </a:lnTo>
                  <a:lnTo>
                    <a:pt x="940" y="768"/>
                  </a:lnTo>
                  <a:lnTo>
                    <a:pt x="940" y="768"/>
                  </a:lnTo>
                  <a:lnTo>
                    <a:pt x="940" y="758"/>
                  </a:lnTo>
                  <a:lnTo>
                    <a:pt x="938" y="750"/>
                  </a:lnTo>
                  <a:lnTo>
                    <a:pt x="932" y="744"/>
                  </a:lnTo>
                  <a:lnTo>
                    <a:pt x="926" y="738"/>
                  </a:lnTo>
                  <a:lnTo>
                    <a:pt x="926" y="738"/>
                  </a:lnTo>
                  <a:lnTo>
                    <a:pt x="918" y="728"/>
                  </a:lnTo>
                  <a:lnTo>
                    <a:pt x="912" y="718"/>
                  </a:lnTo>
                  <a:lnTo>
                    <a:pt x="910" y="708"/>
                  </a:lnTo>
                  <a:lnTo>
                    <a:pt x="908" y="696"/>
                  </a:lnTo>
                  <a:lnTo>
                    <a:pt x="908" y="696"/>
                  </a:lnTo>
                  <a:lnTo>
                    <a:pt x="912" y="684"/>
                  </a:lnTo>
                  <a:lnTo>
                    <a:pt x="914" y="672"/>
                  </a:lnTo>
                  <a:lnTo>
                    <a:pt x="914" y="672"/>
                  </a:lnTo>
                  <a:lnTo>
                    <a:pt x="914" y="668"/>
                  </a:lnTo>
                  <a:lnTo>
                    <a:pt x="918" y="666"/>
                  </a:lnTo>
                  <a:lnTo>
                    <a:pt x="918" y="666"/>
                  </a:lnTo>
                  <a:lnTo>
                    <a:pt x="920" y="666"/>
                  </a:lnTo>
                  <a:lnTo>
                    <a:pt x="922" y="668"/>
                  </a:lnTo>
                  <a:lnTo>
                    <a:pt x="922" y="668"/>
                  </a:lnTo>
                  <a:lnTo>
                    <a:pt x="926" y="676"/>
                  </a:lnTo>
                  <a:lnTo>
                    <a:pt x="932" y="682"/>
                  </a:lnTo>
                  <a:lnTo>
                    <a:pt x="944" y="694"/>
                  </a:lnTo>
                  <a:lnTo>
                    <a:pt x="944" y="694"/>
                  </a:lnTo>
                  <a:lnTo>
                    <a:pt x="952" y="704"/>
                  </a:lnTo>
                  <a:lnTo>
                    <a:pt x="954" y="710"/>
                  </a:lnTo>
                  <a:lnTo>
                    <a:pt x="954" y="716"/>
                  </a:lnTo>
                  <a:lnTo>
                    <a:pt x="954" y="716"/>
                  </a:lnTo>
                  <a:lnTo>
                    <a:pt x="960" y="708"/>
                  </a:lnTo>
                  <a:lnTo>
                    <a:pt x="966" y="702"/>
                  </a:lnTo>
                  <a:lnTo>
                    <a:pt x="982" y="690"/>
                  </a:lnTo>
                  <a:lnTo>
                    <a:pt x="982" y="690"/>
                  </a:lnTo>
                  <a:lnTo>
                    <a:pt x="984" y="686"/>
                  </a:lnTo>
                  <a:lnTo>
                    <a:pt x="984" y="686"/>
                  </a:lnTo>
                  <a:lnTo>
                    <a:pt x="986" y="672"/>
                  </a:lnTo>
                  <a:lnTo>
                    <a:pt x="986" y="660"/>
                  </a:lnTo>
                  <a:lnTo>
                    <a:pt x="982" y="648"/>
                  </a:lnTo>
                  <a:lnTo>
                    <a:pt x="974" y="636"/>
                  </a:lnTo>
                  <a:lnTo>
                    <a:pt x="974" y="636"/>
                  </a:lnTo>
                  <a:lnTo>
                    <a:pt x="964" y="620"/>
                  </a:lnTo>
                  <a:lnTo>
                    <a:pt x="964" y="620"/>
                  </a:lnTo>
                  <a:lnTo>
                    <a:pt x="958" y="612"/>
                  </a:lnTo>
                  <a:lnTo>
                    <a:pt x="958" y="606"/>
                  </a:lnTo>
                  <a:lnTo>
                    <a:pt x="962" y="598"/>
                  </a:lnTo>
                  <a:lnTo>
                    <a:pt x="966" y="592"/>
                  </a:lnTo>
                  <a:lnTo>
                    <a:pt x="966" y="592"/>
                  </a:lnTo>
                  <a:lnTo>
                    <a:pt x="970" y="586"/>
                  </a:lnTo>
                  <a:lnTo>
                    <a:pt x="976" y="582"/>
                  </a:lnTo>
                  <a:lnTo>
                    <a:pt x="982" y="582"/>
                  </a:lnTo>
                  <a:lnTo>
                    <a:pt x="990" y="582"/>
                  </a:lnTo>
                  <a:lnTo>
                    <a:pt x="990" y="582"/>
                  </a:lnTo>
                  <a:lnTo>
                    <a:pt x="990" y="588"/>
                  </a:lnTo>
                  <a:lnTo>
                    <a:pt x="990" y="592"/>
                  </a:lnTo>
                  <a:lnTo>
                    <a:pt x="992" y="592"/>
                  </a:lnTo>
                  <a:lnTo>
                    <a:pt x="992" y="592"/>
                  </a:lnTo>
                  <a:lnTo>
                    <a:pt x="994" y="592"/>
                  </a:lnTo>
                  <a:lnTo>
                    <a:pt x="994" y="592"/>
                  </a:lnTo>
                  <a:lnTo>
                    <a:pt x="994" y="586"/>
                  </a:lnTo>
                  <a:lnTo>
                    <a:pt x="994" y="586"/>
                  </a:lnTo>
                  <a:lnTo>
                    <a:pt x="1000" y="584"/>
                  </a:lnTo>
                  <a:lnTo>
                    <a:pt x="1008" y="580"/>
                  </a:lnTo>
                  <a:lnTo>
                    <a:pt x="1014" y="578"/>
                  </a:lnTo>
                  <a:lnTo>
                    <a:pt x="1020" y="574"/>
                  </a:lnTo>
                  <a:lnTo>
                    <a:pt x="1020" y="574"/>
                  </a:lnTo>
                  <a:lnTo>
                    <a:pt x="1022" y="574"/>
                  </a:lnTo>
                  <a:lnTo>
                    <a:pt x="1026" y="574"/>
                  </a:lnTo>
                  <a:lnTo>
                    <a:pt x="1026" y="574"/>
                  </a:lnTo>
                  <a:lnTo>
                    <a:pt x="1026" y="572"/>
                  </a:lnTo>
                  <a:lnTo>
                    <a:pt x="1026" y="572"/>
                  </a:lnTo>
                  <a:lnTo>
                    <a:pt x="1038" y="568"/>
                  </a:lnTo>
                  <a:lnTo>
                    <a:pt x="1048" y="562"/>
                  </a:lnTo>
                  <a:lnTo>
                    <a:pt x="1056" y="552"/>
                  </a:lnTo>
                  <a:lnTo>
                    <a:pt x="1064" y="544"/>
                  </a:lnTo>
                  <a:lnTo>
                    <a:pt x="1064" y="544"/>
                  </a:lnTo>
                  <a:lnTo>
                    <a:pt x="1072" y="526"/>
                  </a:lnTo>
                  <a:lnTo>
                    <a:pt x="1076" y="518"/>
                  </a:lnTo>
                  <a:lnTo>
                    <a:pt x="1080" y="510"/>
                  </a:lnTo>
                  <a:lnTo>
                    <a:pt x="1080" y="510"/>
                  </a:lnTo>
                  <a:lnTo>
                    <a:pt x="1084" y="502"/>
                  </a:lnTo>
                  <a:lnTo>
                    <a:pt x="1084" y="498"/>
                  </a:lnTo>
                  <a:lnTo>
                    <a:pt x="1082" y="494"/>
                  </a:lnTo>
                  <a:lnTo>
                    <a:pt x="1082" y="494"/>
                  </a:lnTo>
                  <a:lnTo>
                    <a:pt x="1078" y="488"/>
                  </a:lnTo>
                  <a:lnTo>
                    <a:pt x="1078" y="488"/>
                  </a:lnTo>
                  <a:lnTo>
                    <a:pt x="1082" y="488"/>
                  </a:lnTo>
                  <a:lnTo>
                    <a:pt x="1082" y="486"/>
                  </a:lnTo>
                  <a:lnTo>
                    <a:pt x="1082" y="482"/>
                  </a:lnTo>
                  <a:lnTo>
                    <a:pt x="1080" y="476"/>
                  </a:lnTo>
                  <a:lnTo>
                    <a:pt x="1080" y="476"/>
                  </a:lnTo>
                  <a:lnTo>
                    <a:pt x="1082" y="474"/>
                  </a:lnTo>
                  <a:lnTo>
                    <a:pt x="1082" y="474"/>
                  </a:lnTo>
                  <a:lnTo>
                    <a:pt x="1078" y="468"/>
                  </a:lnTo>
                  <a:lnTo>
                    <a:pt x="1076" y="462"/>
                  </a:lnTo>
                  <a:lnTo>
                    <a:pt x="1074" y="454"/>
                  </a:lnTo>
                  <a:lnTo>
                    <a:pt x="1068" y="448"/>
                  </a:lnTo>
                  <a:lnTo>
                    <a:pt x="1068" y="448"/>
                  </a:lnTo>
                  <a:lnTo>
                    <a:pt x="1064" y="446"/>
                  </a:lnTo>
                  <a:lnTo>
                    <a:pt x="1064" y="442"/>
                  </a:lnTo>
                  <a:lnTo>
                    <a:pt x="1068" y="436"/>
                  </a:lnTo>
                  <a:lnTo>
                    <a:pt x="1068" y="436"/>
                  </a:lnTo>
                  <a:lnTo>
                    <a:pt x="1078" y="426"/>
                  </a:lnTo>
                  <a:lnTo>
                    <a:pt x="1090" y="420"/>
                  </a:lnTo>
                  <a:lnTo>
                    <a:pt x="1090" y="420"/>
                  </a:lnTo>
                  <a:lnTo>
                    <a:pt x="1078" y="416"/>
                  </a:lnTo>
                  <a:lnTo>
                    <a:pt x="1074" y="416"/>
                  </a:lnTo>
                  <a:lnTo>
                    <a:pt x="1068" y="420"/>
                  </a:lnTo>
                  <a:lnTo>
                    <a:pt x="1068" y="420"/>
                  </a:lnTo>
                  <a:lnTo>
                    <a:pt x="1066" y="420"/>
                  </a:lnTo>
                  <a:lnTo>
                    <a:pt x="1064" y="420"/>
                  </a:lnTo>
                  <a:lnTo>
                    <a:pt x="1062" y="416"/>
                  </a:lnTo>
                  <a:lnTo>
                    <a:pt x="1058" y="410"/>
                  </a:lnTo>
                  <a:lnTo>
                    <a:pt x="1056" y="408"/>
                  </a:lnTo>
                  <a:lnTo>
                    <a:pt x="1052" y="408"/>
                  </a:lnTo>
                  <a:lnTo>
                    <a:pt x="1052" y="408"/>
                  </a:lnTo>
                  <a:lnTo>
                    <a:pt x="1052" y="406"/>
                  </a:lnTo>
                  <a:lnTo>
                    <a:pt x="1052" y="402"/>
                  </a:lnTo>
                  <a:lnTo>
                    <a:pt x="1052" y="402"/>
                  </a:lnTo>
                  <a:lnTo>
                    <a:pt x="1054" y="400"/>
                  </a:lnTo>
                  <a:lnTo>
                    <a:pt x="1054" y="400"/>
                  </a:lnTo>
                  <a:lnTo>
                    <a:pt x="1060" y="398"/>
                  </a:lnTo>
                  <a:lnTo>
                    <a:pt x="1066" y="394"/>
                  </a:lnTo>
                  <a:lnTo>
                    <a:pt x="1070" y="390"/>
                  </a:lnTo>
                  <a:lnTo>
                    <a:pt x="1074" y="386"/>
                  </a:lnTo>
                  <a:lnTo>
                    <a:pt x="1074" y="386"/>
                  </a:lnTo>
                  <a:lnTo>
                    <a:pt x="1080" y="382"/>
                  </a:lnTo>
                  <a:lnTo>
                    <a:pt x="1082" y="382"/>
                  </a:lnTo>
                  <a:lnTo>
                    <a:pt x="1086" y="382"/>
                  </a:lnTo>
                  <a:lnTo>
                    <a:pt x="1086" y="382"/>
                  </a:lnTo>
                  <a:lnTo>
                    <a:pt x="1088" y="386"/>
                  </a:lnTo>
                  <a:lnTo>
                    <a:pt x="1088" y="388"/>
                  </a:lnTo>
                  <a:lnTo>
                    <a:pt x="1084" y="392"/>
                  </a:lnTo>
                  <a:lnTo>
                    <a:pt x="1084" y="392"/>
                  </a:lnTo>
                  <a:lnTo>
                    <a:pt x="1082" y="394"/>
                  </a:lnTo>
                  <a:lnTo>
                    <a:pt x="1082" y="396"/>
                  </a:lnTo>
                  <a:lnTo>
                    <a:pt x="1084" y="400"/>
                  </a:lnTo>
                  <a:lnTo>
                    <a:pt x="1084" y="400"/>
                  </a:lnTo>
                  <a:lnTo>
                    <a:pt x="1086" y="400"/>
                  </a:lnTo>
                  <a:lnTo>
                    <a:pt x="1086" y="400"/>
                  </a:lnTo>
                  <a:lnTo>
                    <a:pt x="1090" y="396"/>
                  </a:lnTo>
                  <a:lnTo>
                    <a:pt x="1090" y="396"/>
                  </a:lnTo>
                  <a:lnTo>
                    <a:pt x="1096" y="394"/>
                  </a:lnTo>
                  <a:lnTo>
                    <a:pt x="1096" y="394"/>
                  </a:lnTo>
                  <a:lnTo>
                    <a:pt x="1100" y="392"/>
                  </a:lnTo>
                  <a:lnTo>
                    <a:pt x="1102" y="392"/>
                  </a:lnTo>
                  <a:lnTo>
                    <a:pt x="1110" y="394"/>
                  </a:lnTo>
                  <a:lnTo>
                    <a:pt x="1110" y="394"/>
                  </a:lnTo>
                  <a:lnTo>
                    <a:pt x="1112" y="398"/>
                  </a:lnTo>
                  <a:lnTo>
                    <a:pt x="1112" y="400"/>
                  </a:lnTo>
                  <a:lnTo>
                    <a:pt x="1110" y="406"/>
                  </a:lnTo>
                  <a:lnTo>
                    <a:pt x="1110" y="406"/>
                  </a:lnTo>
                  <a:lnTo>
                    <a:pt x="1110" y="410"/>
                  </a:lnTo>
                  <a:lnTo>
                    <a:pt x="1110" y="412"/>
                  </a:lnTo>
                  <a:lnTo>
                    <a:pt x="1112" y="412"/>
                  </a:lnTo>
                  <a:lnTo>
                    <a:pt x="1116" y="412"/>
                  </a:lnTo>
                  <a:lnTo>
                    <a:pt x="1116" y="412"/>
                  </a:lnTo>
                  <a:lnTo>
                    <a:pt x="1120" y="414"/>
                  </a:lnTo>
                  <a:lnTo>
                    <a:pt x="1122" y="416"/>
                  </a:lnTo>
                  <a:lnTo>
                    <a:pt x="1124" y="418"/>
                  </a:lnTo>
                  <a:lnTo>
                    <a:pt x="1124" y="422"/>
                  </a:lnTo>
                  <a:lnTo>
                    <a:pt x="1124" y="422"/>
                  </a:lnTo>
                  <a:lnTo>
                    <a:pt x="1120" y="448"/>
                  </a:lnTo>
                  <a:lnTo>
                    <a:pt x="1120" y="448"/>
                  </a:lnTo>
                  <a:lnTo>
                    <a:pt x="1132" y="444"/>
                  </a:lnTo>
                  <a:lnTo>
                    <a:pt x="1140" y="440"/>
                  </a:lnTo>
                  <a:lnTo>
                    <a:pt x="1140" y="440"/>
                  </a:lnTo>
                  <a:lnTo>
                    <a:pt x="1144" y="436"/>
                  </a:lnTo>
                  <a:lnTo>
                    <a:pt x="1144" y="432"/>
                  </a:lnTo>
                  <a:lnTo>
                    <a:pt x="1142" y="422"/>
                  </a:lnTo>
                  <a:lnTo>
                    <a:pt x="1142" y="422"/>
                  </a:lnTo>
                  <a:lnTo>
                    <a:pt x="1138" y="412"/>
                  </a:lnTo>
                  <a:lnTo>
                    <a:pt x="1132" y="402"/>
                  </a:lnTo>
                  <a:lnTo>
                    <a:pt x="1132" y="402"/>
                  </a:lnTo>
                  <a:lnTo>
                    <a:pt x="1128" y="398"/>
                  </a:lnTo>
                  <a:lnTo>
                    <a:pt x="1128" y="396"/>
                  </a:lnTo>
                  <a:lnTo>
                    <a:pt x="1130" y="392"/>
                  </a:lnTo>
                  <a:lnTo>
                    <a:pt x="1134" y="390"/>
                  </a:lnTo>
                  <a:lnTo>
                    <a:pt x="1134" y="390"/>
                  </a:lnTo>
                  <a:lnTo>
                    <a:pt x="1142" y="384"/>
                  </a:lnTo>
                  <a:lnTo>
                    <a:pt x="1146" y="374"/>
                  </a:lnTo>
                  <a:lnTo>
                    <a:pt x="1146" y="374"/>
                  </a:lnTo>
                  <a:lnTo>
                    <a:pt x="1150" y="368"/>
                  </a:lnTo>
                  <a:lnTo>
                    <a:pt x="1154" y="362"/>
                  </a:lnTo>
                  <a:lnTo>
                    <a:pt x="1160" y="360"/>
                  </a:lnTo>
                  <a:lnTo>
                    <a:pt x="1162" y="358"/>
                  </a:lnTo>
                  <a:lnTo>
                    <a:pt x="1166" y="360"/>
                  </a:lnTo>
                  <a:lnTo>
                    <a:pt x="1166" y="360"/>
                  </a:lnTo>
                  <a:lnTo>
                    <a:pt x="1172" y="362"/>
                  </a:lnTo>
                  <a:lnTo>
                    <a:pt x="1178" y="360"/>
                  </a:lnTo>
                  <a:lnTo>
                    <a:pt x="1184" y="358"/>
                  </a:lnTo>
                  <a:lnTo>
                    <a:pt x="1188" y="354"/>
                  </a:lnTo>
                  <a:lnTo>
                    <a:pt x="1188" y="354"/>
                  </a:lnTo>
                  <a:lnTo>
                    <a:pt x="1202" y="336"/>
                  </a:lnTo>
                  <a:lnTo>
                    <a:pt x="1216" y="320"/>
                  </a:lnTo>
                  <a:lnTo>
                    <a:pt x="1222" y="310"/>
                  </a:lnTo>
                  <a:lnTo>
                    <a:pt x="1226" y="300"/>
                  </a:lnTo>
                  <a:lnTo>
                    <a:pt x="1230" y="290"/>
                  </a:lnTo>
                  <a:lnTo>
                    <a:pt x="1230" y="278"/>
                  </a:lnTo>
                  <a:lnTo>
                    <a:pt x="1230" y="278"/>
                  </a:lnTo>
                  <a:lnTo>
                    <a:pt x="1232" y="274"/>
                  </a:lnTo>
                  <a:lnTo>
                    <a:pt x="1232" y="272"/>
                  </a:lnTo>
                  <a:lnTo>
                    <a:pt x="1232" y="272"/>
                  </a:lnTo>
                  <a:lnTo>
                    <a:pt x="1236" y="268"/>
                  </a:lnTo>
                  <a:lnTo>
                    <a:pt x="1236" y="264"/>
                  </a:lnTo>
                  <a:lnTo>
                    <a:pt x="1236" y="254"/>
                  </a:lnTo>
                  <a:lnTo>
                    <a:pt x="1236" y="254"/>
                  </a:lnTo>
                  <a:lnTo>
                    <a:pt x="1232" y="250"/>
                  </a:lnTo>
                  <a:lnTo>
                    <a:pt x="1228" y="246"/>
                  </a:lnTo>
                  <a:lnTo>
                    <a:pt x="1220" y="246"/>
                  </a:lnTo>
                  <a:lnTo>
                    <a:pt x="1216" y="248"/>
                  </a:lnTo>
                  <a:lnTo>
                    <a:pt x="1216" y="248"/>
                  </a:lnTo>
                  <a:lnTo>
                    <a:pt x="1210" y="250"/>
                  </a:lnTo>
                  <a:lnTo>
                    <a:pt x="1206" y="250"/>
                  </a:lnTo>
                  <a:lnTo>
                    <a:pt x="1204" y="248"/>
                  </a:lnTo>
                  <a:lnTo>
                    <a:pt x="1202" y="248"/>
                  </a:lnTo>
                  <a:lnTo>
                    <a:pt x="1202" y="248"/>
                  </a:lnTo>
                  <a:lnTo>
                    <a:pt x="1200" y="242"/>
                  </a:lnTo>
                  <a:lnTo>
                    <a:pt x="1196" y="240"/>
                  </a:lnTo>
                  <a:lnTo>
                    <a:pt x="1186" y="236"/>
                  </a:lnTo>
                  <a:lnTo>
                    <a:pt x="1186" y="236"/>
                  </a:lnTo>
                  <a:lnTo>
                    <a:pt x="1202" y="228"/>
                  </a:lnTo>
                  <a:lnTo>
                    <a:pt x="1214" y="218"/>
                  </a:lnTo>
                  <a:lnTo>
                    <a:pt x="1238" y="196"/>
                  </a:lnTo>
                  <a:lnTo>
                    <a:pt x="1238" y="196"/>
                  </a:lnTo>
                  <a:lnTo>
                    <a:pt x="1248" y="190"/>
                  </a:lnTo>
                  <a:lnTo>
                    <a:pt x="1260" y="190"/>
                  </a:lnTo>
                  <a:lnTo>
                    <a:pt x="1260" y="190"/>
                  </a:lnTo>
                  <a:lnTo>
                    <a:pt x="1280" y="190"/>
                  </a:lnTo>
                  <a:lnTo>
                    <a:pt x="1290" y="190"/>
                  </a:lnTo>
                  <a:lnTo>
                    <a:pt x="1300" y="186"/>
                  </a:lnTo>
                  <a:lnTo>
                    <a:pt x="1300" y="186"/>
                  </a:lnTo>
                  <a:lnTo>
                    <a:pt x="1304" y="184"/>
                  </a:lnTo>
                  <a:lnTo>
                    <a:pt x="1308" y="186"/>
                  </a:lnTo>
                  <a:lnTo>
                    <a:pt x="1316" y="188"/>
                  </a:lnTo>
                  <a:lnTo>
                    <a:pt x="1316" y="188"/>
                  </a:lnTo>
                  <a:lnTo>
                    <a:pt x="1322" y="192"/>
                  </a:lnTo>
                  <a:lnTo>
                    <a:pt x="1328" y="192"/>
                  </a:lnTo>
                  <a:lnTo>
                    <a:pt x="1328" y="192"/>
                  </a:lnTo>
                  <a:lnTo>
                    <a:pt x="1342" y="192"/>
                  </a:lnTo>
                  <a:lnTo>
                    <a:pt x="1342" y="192"/>
                  </a:lnTo>
                  <a:lnTo>
                    <a:pt x="1340" y="188"/>
                  </a:lnTo>
                  <a:lnTo>
                    <a:pt x="1338" y="186"/>
                  </a:lnTo>
                  <a:lnTo>
                    <a:pt x="1338" y="186"/>
                  </a:lnTo>
                  <a:lnTo>
                    <a:pt x="1338" y="184"/>
                  </a:lnTo>
                  <a:lnTo>
                    <a:pt x="1338" y="184"/>
                  </a:lnTo>
                  <a:lnTo>
                    <a:pt x="1340" y="182"/>
                  </a:lnTo>
                  <a:lnTo>
                    <a:pt x="1340" y="182"/>
                  </a:lnTo>
                  <a:lnTo>
                    <a:pt x="1348" y="174"/>
                  </a:lnTo>
                  <a:lnTo>
                    <a:pt x="1358" y="168"/>
                  </a:lnTo>
                  <a:lnTo>
                    <a:pt x="1368" y="164"/>
                  </a:lnTo>
                  <a:lnTo>
                    <a:pt x="1374" y="164"/>
                  </a:lnTo>
                  <a:lnTo>
                    <a:pt x="1380" y="164"/>
                  </a:lnTo>
                  <a:lnTo>
                    <a:pt x="1380" y="164"/>
                  </a:lnTo>
                  <a:lnTo>
                    <a:pt x="1382" y="164"/>
                  </a:lnTo>
                  <a:lnTo>
                    <a:pt x="1384" y="166"/>
                  </a:lnTo>
                  <a:lnTo>
                    <a:pt x="1384" y="166"/>
                  </a:lnTo>
                  <a:lnTo>
                    <a:pt x="1386" y="170"/>
                  </a:lnTo>
                  <a:lnTo>
                    <a:pt x="1388" y="172"/>
                  </a:lnTo>
                  <a:lnTo>
                    <a:pt x="1396" y="170"/>
                  </a:lnTo>
                  <a:lnTo>
                    <a:pt x="1396" y="170"/>
                  </a:lnTo>
                  <a:lnTo>
                    <a:pt x="1402" y="164"/>
                  </a:lnTo>
                  <a:lnTo>
                    <a:pt x="1406" y="160"/>
                  </a:lnTo>
                  <a:lnTo>
                    <a:pt x="1412" y="156"/>
                  </a:lnTo>
                  <a:lnTo>
                    <a:pt x="1416" y="154"/>
                  </a:lnTo>
                  <a:lnTo>
                    <a:pt x="1420" y="154"/>
                  </a:lnTo>
                  <a:lnTo>
                    <a:pt x="1420" y="154"/>
                  </a:lnTo>
                  <a:lnTo>
                    <a:pt x="1416" y="164"/>
                  </a:lnTo>
                  <a:lnTo>
                    <a:pt x="1410" y="172"/>
                  </a:lnTo>
                  <a:lnTo>
                    <a:pt x="1402" y="178"/>
                  </a:lnTo>
                  <a:lnTo>
                    <a:pt x="1394" y="182"/>
                  </a:lnTo>
                  <a:lnTo>
                    <a:pt x="1394" y="182"/>
                  </a:lnTo>
                  <a:lnTo>
                    <a:pt x="1382" y="194"/>
                  </a:lnTo>
                  <a:lnTo>
                    <a:pt x="1368" y="204"/>
                  </a:lnTo>
                  <a:lnTo>
                    <a:pt x="1368" y="204"/>
                  </a:lnTo>
                  <a:lnTo>
                    <a:pt x="1358" y="212"/>
                  </a:lnTo>
                  <a:lnTo>
                    <a:pt x="1350" y="222"/>
                  </a:lnTo>
                  <a:lnTo>
                    <a:pt x="1348" y="230"/>
                  </a:lnTo>
                  <a:lnTo>
                    <a:pt x="1350" y="242"/>
                  </a:lnTo>
                  <a:lnTo>
                    <a:pt x="1350" y="242"/>
                  </a:lnTo>
                  <a:lnTo>
                    <a:pt x="1356" y="270"/>
                  </a:lnTo>
                  <a:lnTo>
                    <a:pt x="1356" y="270"/>
                  </a:lnTo>
                  <a:lnTo>
                    <a:pt x="1358" y="274"/>
                  </a:lnTo>
                  <a:lnTo>
                    <a:pt x="1360" y="272"/>
                  </a:lnTo>
                  <a:lnTo>
                    <a:pt x="1360" y="272"/>
                  </a:lnTo>
                  <a:lnTo>
                    <a:pt x="1366" y="270"/>
                  </a:lnTo>
                  <a:lnTo>
                    <a:pt x="1368" y="266"/>
                  </a:lnTo>
                  <a:lnTo>
                    <a:pt x="1370" y="262"/>
                  </a:lnTo>
                  <a:lnTo>
                    <a:pt x="1370" y="256"/>
                  </a:lnTo>
                  <a:lnTo>
                    <a:pt x="1370" y="256"/>
                  </a:lnTo>
                  <a:lnTo>
                    <a:pt x="1376" y="254"/>
                  </a:lnTo>
                  <a:lnTo>
                    <a:pt x="1378" y="254"/>
                  </a:lnTo>
                  <a:lnTo>
                    <a:pt x="1380" y="250"/>
                  </a:lnTo>
                  <a:lnTo>
                    <a:pt x="1380" y="250"/>
                  </a:lnTo>
                  <a:lnTo>
                    <a:pt x="1380" y="248"/>
                  </a:lnTo>
                  <a:lnTo>
                    <a:pt x="1380" y="246"/>
                  </a:lnTo>
                  <a:lnTo>
                    <a:pt x="1382" y="244"/>
                  </a:lnTo>
                  <a:lnTo>
                    <a:pt x="1382" y="244"/>
                  </a:lnTo>
                  <a:lnTo>
                    <a:pt x="1394" y="238"/>
                  </a:lnTo>
                  <a:lnTo>
                    <a:pt x="1396" y="234"/>
                  </a:lnTo>
                  <a:lnTo>
                    <a:pt x="1398" y="232"/>
                  </a:lnTo>
                  <a:lnTo>
                    <a:pt x="1396" y="226"/>
                  </a:lnTo>
                  <a:lnTo>
                    <a:pt x="1396" y="226"/>
                  </a:lnTo>
                  <a:lnTo>
                    <a:pt x="1398" y="224"/>
                  </a:lnTo>
                  <a:lnTo>
                    <a:pt x="1402" y="222"/>
                  </a:lnTo>
                  <a:lnTo>
                    <a:pt x="1402" y="222"/>
                  </a:lnTo>
                  <a:lnTo>
                    <a:pt x="1406" y="222"/>
                  </a:lnTo>
                  <a:lnTo>
                    <a:pt x="1408" y="222"/>
                  </a:lnTo>
                  <a:lnTo>
                    <a:pt x="1404" y="216"/>
                  </a:lnTo>
                  <a:lnTo>
                    <a:pt x="1404" y="216"/>
                  </a:lnTo>
                  <a:lnTo>
                    <a:pt x="1404" y="212"/>
                  </a:lnTo>
                  <a:lnTo>
                    <a:pt x="1404" y="208"/>
                  </a:lnTo>
                  <a:lnTo>
                    <a:pt x="1404" y="208"/>
                  </a:lnTo>
                  <a:lnTo>
                    <a:pt x="1406" y="208"/>
                  </a:lnTo>
                  <a:lnTo>
                    <a:pt x="1406" y="206"/>
                  </a:lnTo>
                  <a:lnTo>
                    <a:pt x="1404" y="206"/>
                  </a:lnTo>
                  <a:lnTo>
                    <a:pt x="1404" y="206"/>
                  </a:lnTo>
                  <a:lnTo>
                    <a:pt x="1400" y="206"/>
                  </a:lnTo>
                  <a:lnTo>
                    <a:pt x="1398" y="204"/>
                  </a:lnTo>
                  <a:lnTo>
                    <a:pt x="1398" y="200"/>
                  </a:lnTo>
                  <a:lnTo>
                    <a:pt x="1398" y="200"/>
                  </a:lnTo>
                  <a:lnTo>
                    <a:pt x="1410" y="188"/>
                  </a:lnTo>
                  <a:lnTo>
                    <a:pt x="1416" y="182"/>
                  </a:lnTo>
                  <a:lnTo>
                    <a:pt x="1424" y="180"/>
                  </a:lnTo>
                  <a:lnTo>
                    <a:pt x="1424" y="180"/>
                  </a:lnTo>
                  <a:lnTo>
                    <a:pt x="1430" y="182"/>
                  </a:lnTo>
                  <a:lnTo>
                    <a:pt x="1434" y="182"/>
                  </a:lnTo>
                  <a:lnTo>
                    <a:pt x="1436" y="180"/>
                  </a:lnTo>
                  <a:lnTo>
                    <a:pt x="1436" y="180"/>
                  </a:lnTo>
                  <a:lnTo>
                    <a:pt x="1446" y="176"/>
                  </a:lnTo>
                  <a:lnTo>
                    <a:pt x="1450" y="176"/>
                  </a:lnTo>
                  <a:lnTo>
                    <a:pt x="1454" y="178"/>
                  </a:lnTo>
                  <a:lnTo>
                    <a:pt x="1454" y="178"/>
                  </a:lnTo>
                  <a:lnTo>
                    <a:pt x="1460" y="180"/>
                  </a:lnTo>
                  <a:lnTo>
                    <a:pt x="1464" y="180"/>
                  </a:lnTo>
                  <a:lnTo>
                    <a:pt x="1474" y="174"/>
                  </a:lnTo>
                  <a:lnTo>
                    <a:pt x="1474" y="174"/>
                  </a:lnTo>
                  <a:lnTo>
                    <a:pt x="1484" y="168"/>
                  </a:lnTo>
                  <a:lnTo>
                    <a:pt x="1496" y="162"/>
                  </a:lnTo>
                  <a:lnTo>
                    <a:pt x="1496" y="162"/>
                  </a:lnTo>
                  <a:lnTo>
                    <a:pt x="1504" y="160"/>
                  </a:lnTo>
                  <a:lnTo>
                    <a:pt x="1512" y="156"/>
                  </a:lnTo>
                  <a:lnTo>
                    <a:pt x="1520" y="156"/>
                  </a:lnTo>
                  <a:lnTo>
                    <a:pt x="1528" y="156"/>
                  </a:lnTo>
                  <a:lnTo>
                    <a:pt x="1528" y="156"/>
                  </a:lnTo>
                  <a:lnTo>
                    <a:pt x="1532" y="156"/>
                  </a:lnTo>
                  <a:lnTo>
                    <a:pt x="1534" y="154"/>
                  </a:lnTo>
                  <a:lnTo>
                    <a:pt x="1534" y="152"/>
                  </a:lnTo>
                  <a:lnTo>
                    <a:pt x="1532" y="150"/>
                  </a:lnTo>
                  <a:lnTo>
                    <a:pt x="1532" y="150"/>
                  </a:lnTo>
                  <a:lnTo>
                    <a:pt x="1526" y="142"/>
                  </a:lnTo>
                  <a:lnTo>
                    <a:pt x="1522" y="138"/>
                  </a:lnTo>
                  <a:lnTo>
                    <a:pt x="1518" y="134"/>
                  </a:lnTo>
                  <a:lnTo>
                    <a:pt x="1518" y="134"/>
                  </a:lnTo>
                  <a:lnTo>
                    <a:pt x="1524" y="134"/>
                  </a:lnTo>
                  <a:lnTo>
                    <a:pt x="1524" y="134"/>
                  </a:lnTo>
                  <a:lnTo>
                    <a:pt x="1536" y="132"/>
                  </a:lnTo>
                  <a:lnTo>
                    <a:pt x="1540" y="128"/>
                  </a:lnTo>
                  <a:lnTo>
                    <a:pt x="1540" y="126"/>
                  </a:lnTo>
                  <a:lnTo>
                    <a:pt x="1540" y="122"/>
                  </a:lnTo>
                  <a:lnTo>
                    <a:pt x="1540" y="122"/>
                  </a:lnTo>
                  <a:lnTo>
                    <a:pt x="1542" y="118"/>
                  </a:lnTo>
                  <a:lnTo>
                    <a:pt x="1544" y="118"/>
                  </a:lnTo>
                  <a:lnTo>
                    <a:pt x="1544" y="118"/>
                  </a:lnTo>
                  <a:lnTo>
                    <a:pt x="1548" y="118"/>
                  </a:lnTo>
                  <a:lnTo>
                    <a:pt x="1548" y="118"/>
                  </a:lnTo>
                  <a:lnTo>
                    <a:pt x="1548" y="120"/>
                  </a:lnTo>
                  <a:lnTo>
                    <a:pt x="1548" y="120"/>
                  </a:lnTo>
                  <a:lnTo>
                    <a:pt x="1550" y="124"/>
                  </a:lnTo>
                  <a:lnTo>
                    <a:pt x="1552" y="124"/>
                  </a:lnTo>
                  <a:lnTo>
                    <a:pt x="1552" y="124"/>
                  </a:lnTo>
                  <a:lnTo>
                    <a:pt x="1562" y="124"/>
                  </a:lnTo>
                  <a:lnTo>
                    <a:pt x="1570" y="128"/>
                  </a:lnTo>
                  <a:lnTo>
                    <a:pt x="1578" y="132"/>
                  </a:lnTo>
                  <a:lnTo>
                    <a:pt x="1586" y="136"/>
                  </a:lnTo>
                  <a:lnTo>
                    <a:pt x="1586" y="136"/>
                  </a:lnTo>
                  <a:lnTo>
                    <a:pt x="1590" y="138"/>
                  </a:lnTo>
                  <a:lnTo>
                    <a:pt x="1592" y="138"/>
                  </a:lnTo>
                  <a:lnTo>
                    <a:pt x="1594" y="134"/>
                  </a:lnTo>
                  <a:lnTo>
                    <a:pt x="1594" y="134"/>
                  </a:lnTo>
                  <a:lnTo>
                    <a:pt x="1596" y="130"/>
                  </a:lnTo>
                  <a:lnTo>
                    <a:pt x="1598" y="126"/>
                  </a:lnTo>
                  <a:lnTo>
                    <a:pt x="1602" y="124"/>
                  </a:lnTo>
                  <a:lnTo>
                    <a:pt x="1608" y="124"/>
                  </a:lnTo>
                  <a:lnTo>
                    <a:pt x="1608" y="124"/>
                  </a:lnTo>
                  <a:lnTo>
                    <a:pt x="1612" y="122"/>
                  </a:lnTo>
                  <a:lnTo>
                    <a:pt x="1612" y="120"/>
                  </a:lnTo>
                  <a:lnTo>
                    <a:pt x="1612" y="118"/>
                  </a:lnTo>
                  <a:lnTo>
                    <a:pt x="1612" y="118"/>
                  </a:lnTo>
                  <a:close/>
                  <a:moveTo>
                    <a:pt x="350" y="152"/>
                  </a:moveTo>
                  <a:lnTo>
                    <a:pt x="350" y="152"/>
                  </a:lnTo>
                  <a:lnTo>
                    <a:pt x="352" y="152"/>
                  </a:lnTo>
                  <a:lnTo>
                    <a:pt x="352" y="152"/>
                  </a:lnTo>
                  <a:lnTo>
                    <a:pt x="354" y="154"/>
                  </a:lnTo>
                  <a:lnTo>
                    <a:pt x="354" y="156"/>
                  </a:lnTo>
                  <a:lnTo>
                    <a:pt x="352" y="160"/>
                  </a:lnTo>
                  <a:lnTo>
                    <a:pt x="352" y="160"/>
                  </a:lnTo>
                  <a:lnTo>
                    <a:pt x="350" y="156"/>
                  </a:lnTo>
                  <a:lnTo>
                    <a:pt x="348" y="154"/>
                  </a:lnTo>
                  <a:lnTo>
                    <a:pt x="350" y="152"/>
                  </a:lnTo>
                  <a:lnTo>
                    <a:pt x="350" y="152"/>
                  </a:lnTo>
                  <a:close/>
                  <a:moveTo>
                    <a:pt x="348" y="168"/>
                  </a:moveTo>
                  <a:lnTo>
                    <a:pt x="348" y="168"/>
                  </a:lnTo>
                  <a:lnTo>
                    <a:pt x="348" y="168"/>
                  </a:lnTo>
                  <a:lnTo>
                    <a:pt x="348" y="166"/>
                  </a:lnTo>
                  <a:lnTo>
                    <a:pt x="352" y="166"/>
                  </a:lnTo>
                  <a:lnTo>
                    <a:pt x="356" y="164"/>
                  </a:lnTo>
                  <a:lnTo>
                    <a:pt x="352" y="160"/>
                  </a:lnTo>
                  <a:lnTo>
                    <a:pt x="352" y="160"/>
                  </a:lnTo>
                  <a:lnTo>
                    <a:pt x="360" y="158"/>
                  </a:lnTo>
                  <a:lnTo>
                    <a:pt x="364" y="158"/>
                  </a:lnTo>
                  <a:lnTo>
                    <a:pt x="368" y="156"/>
                  </a:lnTo>
                  <a:lnTo>
                    <a:pt x="368" y="156"/>
                  </a:lnTo>
                  <a:lnTo>
                    <a:pt x="364" y="164"/>
                  </a:lnTo>
                  <a:lnTo>
                    <a:pt x="360" y="170"/>
                  </a:lnTo>
                  <a:lnTo>
                    <a:pt x="354" y="170"/>
                  </a:lnTo>
                  <a:lnTo>
                    <a:pt x="348" y="168"/>
                  </a:lnTo>
                  <a:lnTo>
                    <a:pt x="348" y="168"/>
                  </a:lnTo>
                  <a:close/>
                  <a:moveTo>
                    <a:pt x="380" y="184"/>
                  </a:moveTo>
                  <a:lnTo>
                    <a:pt x="380" y="184"/>
                  </a:lnTo>
                  <a:lnTo>
                    <a:pt x="376" y="182"/>
                  </a:lnTo>
                  <a:lnTo>
                    <a:pt x="372" y="178"/>
                  </a:lnTo>
                  <a:lnTo>
                    <a:pt x="368" y="170"/>
                  </a:lnTo>
                  <a:lnTo>
                    <a:pt x="368" y="170"/>
                  </a:lnTo>
                  <a:lnTo>
                    <a:pt x="372" y="166"/>
                  </a:lnTo>
                  <a:lnTo>
                    <a:pt x="374" y="166"/>
                  </a:lnTo>
                  <a:lnTo>
                    <a:pt x="376" y="166"/>
                  </a:lnTo>
                  <a:lnTo>
                    <a:pt x="376" y="166"/>
                  </a:lnTo>
                  <a:lnTo>
                    <a:pt x="384" y="168"/>
                  </a:lnTo>
                  <a:lnTo>
                    <a:pt x="388" y="170"/>
                  </a:lnTo>
                  <a:lnTo>
                    <a:pt x="390" y="174"/>
                  </a:lnTo>
                  <a:lnTo>
                    <a:pt x="390" y="174"/>
                  </a:lnTo>
                  <a:lnTo>
                    <a:pt x="388" y="180"/>
                  </a:lnTo>
                  <a:lnTo>
                    <a:pt x="386" y="182"/>
                  </a:lnTo>
                  <a:lnTo>
                    <a:pt x="380" y="184"/>
                  </a:lnTo>
                  <a:lnTo>
                    <a:pt x="380" y="184"/>
                  </a:lnTo>
                  <a:close/>
                  <a:moveTo>
                    <a:pt x="410" y="174"/>
                  </a:moveTo>
                  <a:lnTo>
                    <a:pt x="410" y="174"/>
                  </a:lnTo>
                  <a:lnTo>
                    <a:pt x="406" y="172"/>
                  </a:lnTo>
                  <a:lnTo>
                    <a:pt x="406" y="170"/>
                  </a:lnTo>
                  <a:lnTo>
                    <a:pt x="406" y="168"/>
                  </a:lnTo>
                  <a:lnTo>
                    <a:pt x="406" y="168"/>
                  </a:lnTo>
                  <a:lnTo>
                    <a:pt x="404" y="166"/>
                  </a:lnTo>
                  <a:lnTo>
                    <a:pt x="402" y="164"/>
                  </a:lnTo>
                  <a:lnTo>
                    <a:pt x="402" y="160"/>
                  </a:lnTo>
                  <a:lnTo>
                    <a:pt x="404" y="156"/>
                  </a:lnTo>
                  <a:lnTo>
                    <a:pt x="404" y="156"/>
                  </a:lnTo>
                  <a:lnTo>
                    <a:pt x="404" y="154"/>
                  </a:lnTo>
                  <a:lnTo>
                    <a:pt x="404" y="154"/>
                  </a:lnTo>
                  <a:lnTo>
                    <a:pt x="406" y="154"/>
                  </a:lnTo>
                  <a:lnTo>
                    <a:pt x="406" y="154"/>
                  </a:lnTo>
                  <a:lnTo>
                    <a:pt x="412" y="156"/>
                  </a:lnTo>
                  <a:lnTo>
                    <a:pt x="414" y="162"/>
                  </a:lnTo>
                  <a:lnTo>
                    <a:pt x="414" y="162"/>
                  </a:lnTo>
                  <a:lnTo>
                    <a:pt x="418" y="170"/>
                  </a:lnTo>
                  <a:lnTo>
                    <a:pt x="416" y="172"/>
                  </a:lnTo>
                  <a:lnTo>
                    <a:pt x="410" y="174"/>
                  </a:lnTo>
                  <a:lnTo>
                    <a:pt x="410" y="174"/>
                  </a:lnTo>
                  <a:close/>
                  <a:moveTo>
                    <a:pt x="432" y="202"/>
                  </a:moveTo>
                  <a:lnTo>
                    <a:pt x="432" y="202"/>
                  </a:lnTo>
                  <a:lnTo>
                    <a:pt x="428" y="200"/>
                  </a:lnTo>
                  <a:lnTo>
                    <a:pt x="428" y="198"/>
                  </a:lnTo>
                  <a:lnTo>
                    <a:pt x="426" y="196"/>
                  </a:lnTo>
                  <a:lnTo>
                    <a:pt x="426" y="196"/>
                  </a:lnTo>
                  <a:lnTo>
                    <a:pt x="428" y="192"/>
                  </a:lnTo>
                  <a:lnTo>
                    <a:pt x="428" y="192"/>
                  </a:lnTo>
                  <a:lnTo>
                    <a:pt x="430" y="192"/>
                  </a:lnTo>
                  <a:lnTo>
                    <a:pt x="430" y="192"/>
                  </a:lnTo>
                  <a:lnTo>
                    <a:pt x="434" y="194"/>
                  </a:lnTo>
                  <a:lnTo>
                    <a:pt x="436" y="198"/>
                  </a:lnTo>
                  <a:lnTo>
                    <a:pt x="436" y="198"/>
                  </a:lnTo>
                  <a:lnTo>
                    <a:pt x="436" y="202"/>
                  </a:lnTo>
                  <a:lnTo>
                    <a:pt x="432" y="202"/>
                  </a:lnTo>
                  <a:lnTo>
                    <a:pt x="432" y="202"/>
                  </a:lnTo>
                  <a:close/>
                  <a:moveTo>
                    <a:pt x="470" y="218"/>
                  </a:moveTo>
                  <a:lnTo>
                    <a:pt x="470" y="218"/>
                  </a:lnTo>
                  <a:lnTo>
                    <a:pt x="468" y="212"/>
                  </a:lnTo>
                  <a:lnTo>
                    <a:pt x="470" y="210"/>
                  </a:lnTo>
                  <a:lnTo>
                    <a:pt x="472" y="208"/>
                  </a:lnTo>
                  <a:lnTo>
                    <a:pt x="472" y="208"/>
                  </a:lnTo>
                  <a:lnTo>
                    <a:pt x="474" y="214"/>
                  </a:lnTo>
                  <a:lnTo>
                    <a:pt x="472" y="216"/>
                  </a:lnTo>
                  <a:lnTo>
                    <a:pt x="470" y="218"/>
                  </a:lnTo>
                  <a:lnTo>
                    <a:pt x="470" y="218"/>
                  </a:lnTo>
                  <a:close/>
                  <a:moveTo>
                    <a:pt x="518" y="232"/>
                  </a:moveTo>
                  <a:lnTo>
                    <a:pt x="518" y="232"/>
                  </a:lnTo>
                  <a:lnTo>
                    <a:pt x="522" y="232"/>
                  </a:lnTo>
                  <a:lnTo>
                    <a:pt x="522" y="234"/>
                  </a:lnTo>
                  <a:lnTo>
                    <a:pt x="522" y="234"/>
                  </a:lnTo>
                  <a:lnTo>
                    <a:pt x="516" y="238"/>
                  </a:lnTo>
                  <a:lnTo>
                    <a:pt x="516" y="238"/>
                  </a:lnTo>
                  <a:lnTo>
                    <a:pt x="512" y="238"/>
                  </a:lnTo>
                  <a:lnTo>
                    <a:pt x="512" y="238"/>
                  </a:lnTo>
                  <a:lnTo>
                    <a:pt x="518" y="232"/>
                  </a:lnTo>
                  <a:lnTo>
                    <a:pt x="518" y="232"/>
                  </a:lnTo>
                  <a:close/>
                  <a:moveTo>
                    <a:pt x="552" y="384"/>
                  </a:moveTo>
                  <a:lnTo>
                    <a:pt x="552" y="384"/>
                  </a:lnTo>
                  <a:lnTo>
                    <a:pt x="548" y="384"/>
                  </a:lnTo>
                  <a:lnTo>
                    <a:pt x="546" y="386"/>
                  </a:lnTo>
                  <a:lnTo>
                    <a:pt x="546" y="386"/>
                  </a:lnTo>
                  <a:lnTo>
                    <a:pt x="546" y="388"/>
                  </a:lnTo>
                  <a:lnTo>
                    <a:pt x="548" y="392"/>
                  </a:lnTo>
                  <a:lnTo>
                    <a:pt x="548" y="392"/>
                  </a:lnTo>
                  <a:lnTo>
                    <a:pt x="554" y="398"/>
                  </a:lnTo>
                  <a:lnTo>
                    <a:pt x="554" y="406"/>
                  </a:lnTo>
                  <a:lnTo>
                    <a:pt x="554" y="420"/>
                  </a:lnTo>
                  <a:lnTo>
                    <a:pt x="554" y="420"/>
                  </a:lnTo>
                  <a:lnTo>
                    <a:pt x="552" y="424"/>
                  </a:lnTo>
                  <a:lnTo>
                    <a:pt x="546" y="426"/>
                  </a:lnTo>
                  <a:lnTo>
                    <a:pt x="538" y="426"/>
                  </a:lnTo>
                  <a:lnTo>
                    <a:pt x="532" y="424"/>
                  </a:lnTo>
                  <a:lnTo>
                    <a:pt x="532" y="424"/>
                  </a:lnTo>
                  <a:lnTo>
                    <a:pt x="520" y="418"/>
                  </a:lnTo>
                  <a:lnTo>
                    <a:pt x="518" y="416"/>
                  </a:lnTo>
                  <a:lnTo>
                    <a:pt x="516" y="412"/>
                  </a:lnTo>
                  <a:lnTo>
                    <a:pt x="514" y="408"/>
                  </a:lnTo>
                  <a:lnTo>
                    <a:pt x="516" y="404"/>
                  </a:lnTo>
                  <a:lnTo>
                    <a:pt x="520" y="390"/>
                  </a:lnTo>
                  <a:lnTo>
                    <a:pt x="520" y="390"/>
                  </a:lnTo>
                  <a:lnTo>
                    <a:pt x="520" y="386"/>
                  </a:lnTo>
                  <a:lnTo>
                    <a:pt x="518" y="382"/>
                  </a:lnTo>
                  <a:lnTo>
                    <a:pt x="518" y="382"/>
                  </a:lnTo>
                  <a:lnTo>
                    <a:pt x="508" y="364"/>
                  </a:lnTo>
                  <a:lnTo>
                    <a:pt x="500" y="346"/>
                  </a:lnTo>
                  <a:lnTo>
                    <a:pt x="500" y="346"/>
                  </a:lnTo>
                  <a:lnTo>
                    <a:pt x="500" y="342"/>
                  </a:lnTo>
                  <a:lnTo>
                    <a:pt x="500" y="338"/>
                  </a:lnTo>
                  <a:lnTo>
                    <a:pt x="504" y="334"/>
                  </a:lnTo>
                  <a:lnTo>
                    <a:pt x="504" y="334"/>
                  </a:lnTo>
                  <a:lnTo>
                    <a:pt x="512" y="328"/>
                  </a:lnTo>
                  <a:lnTo>
                    <a:pt x="522" y="322"/>
                  </a:lnTo>
                  <a:lnTo>
                    <a:pt x="530" y="318"/>
                  </a:lnTo>
                  <a:lnTo>
                    <a:pt x="536" y="318"/>
                  </a:lnTo>
                  <a:lnTo>
                    <a:pt x="542" y="318"/>
                  </a:lnTo>
                  <a:lnTo>
                    <a:pt x="542" y="318"/>
                  </a:lnTo>
                  <a:lnTo>
                    <a:pt x="546" y="320"/>
                  </a:lnTo>
                  <a:lnTo>
                    <a:pt x="548" y="322"/>
                  </a:lnTo>
                  <a:lnTo>
                    <a:pt x="548" y="324"/>
                  </a:lnTo>
                  <a:lnTo>
                    <a:pt x="548" y="324"/>
                  </a:lnTo>
                  <a:lnTo>
                    <a:pt x="548" y="332"/>
                  </a:lnTo>
                  <a:lnTo>
                    <a:pt x="546" y="334"/>
                  </a:lnTo>
                  <a:lnTo>
                    <a:pt x="544" y="334"/>
                  </a:lnTo>
                  <a:lnTo>
                    <a:pt x="544" y="334"/>
                  </a:lnTo>
                  <a:lnTo>
                    <a:pt x="538" y="336"/>
                  </a:lnTo>
                  <a:lnTo>
                    <a:pt x="534" y="338"/>
                  </a:lnTo>
                  <a:lnTo>
                    <a:pt x="532" y="342"/>
                  </a:lnTo>
                  <a:lnTo>
                    <a:pt x="528" y="346"/>
                  </a:lnTo>
                  <a:lnTo>
                    <a:pt x="528" y="346"/>
                  </a:lnTo>
                  <a:lnTo>
                    <a:pt x="534" y="354"/>
                  </a:lnTo>
                  <a:lnTo>
                    <a:pt x="536" y="356"/>
                  </a:lnTo>
                  <a:lnTo>
                    <a:pt x="540" y="360"/>
                  </a:lnTo>
                  <a:lnTo>
                    <a:pt x="540" y="360"/>
                  </a:lnTo>
                  <a:lnTo>
                    <a:pt x="542" y="362"/>
                  </a:lnTo>
                  <a:lnTo>
                    <a:pt x="544" y="366"/>
                  </a:lnTo>
                  <a:lnTo>
                    <a:pt x="544" y="370"/>
                  </a:lnTo>
                  <a:lnTo>
                    <a:pt x="542" y="376"/>
                  </a:lnTo>
                  <a:lnTo>
                    <a:pt x="542" y="376"/>
                  </a:lnTo>
                  <a:lnTo>
                    <a:pt x="550" y="370"/>
                  </a:lnTo>
                  <a:lnTo>
                    <a:pt x="552" y="370"/>
                  </a:lnTo>
                  <a:lnTo>
                    <a:pt x="554" y="370"/>
                  </a:lnTo>
                  <a:lnTo>
                    <a:pt x="558" y="374"/>
                  </a:lnTo>
                  <a:lnTo>
                    <a:pt x="560" y="378"/>
                  </a:lnTo>
                  <a:lnTo>
                    <a:pt x="560" y="378"/>
                  </a:lnTo>
                  <a:lnTo>
                    <a:pt x="560" y="382"/>
                  </a:lnTo>
                  <a:lnTo>
                    <a:pt x="558" y="384"/>
                  </a:lnTo>
                  <a:lnTo>
                    <a:pt x="552" y="384"/>
                  </a:lnTo>
                  <a:lnTo>
                    <a:pt x="552" y="384"/>
                  </a:lnTo>
                  <a:close/>
                  <a:moveTo>
                    <a:pt x="604" y="354"/>
                  </a:moveTo>
                  <a:lnTo>
                    <a:pt x="604" y="354"/>
                  </a:lnTo>
                  <a:lnTo>
                    <a:pt x="596" y="354"/>
                  </a:lnTo>
                  <a:lnTo>
                    <a:pt x="592" y="352"/>
                  </a:lnTo>
                  <a:lnTo>
                    <a:pt x="590" y="350"/>
                  </a:lnTo>
                  <a:lnTo>
                    <a:pt x="590" y="350"/>
                  </a:lnTo>
                  <a:lnTo>
                    <a:pt x="588" y="344"/>
                  </a:lnTo>
                  <a:lnTo>
                    <a:pt x="588" y="338"/>
                  </a:lnTo>
                  <a:lnTo>
                    <a:pt x="590" y="334"/>
                  </a:lnTo>
                  <a:lnTo>
                    <a:pt x="592" y="330"/>
                  </a:lnTo>
                  <a:lnTo>
                    <a:pt x="592" y="330"/>
                  </a:lnTo>
                  <a:lnTo>
                    <a:pt x="602" y="322"/>
                  </a:lnTo>
                  <a:lnTo>
                    <a:pt x="608" y="320"/>
                  </a:lnTo>
                  <a:lnTo>
                    <a:pt x="614" y="322"/>
                  </a:lnTo>
                  <a:lnTo>
                    <a:pt x="614" y="322"/>
                  </a:lnTo>
                  <a:lnTo>
                    <a:pt x="612" y="326"/>
                  </a:lnTo>
                  <a:lnTo>
                    <a:pt x="610" y="330"/>
                  </a:lnTo>
                  <a:lnTo>
                    <a:pt x="612" y="334"/>
                  </a:lnTo>
                  <a:lnTo>
                    <a:pt x="616" y="338"/>
                  </a:lnTo>
                  <a:lnTo>
                    <a:pt x="616" y="338"/>
                  </a:lnTo>
                  <a:lnTo>
                    <a:pt x="612" y="342"/>
                  </a:lnTo>
                  <a:lnTo>
                    <a:pt x="610" y="348"/>
                  </a:lnTo>
                  <a:lnTo>
                    <a:pt x="608" y="352"/>
                  </a:lnTo>
                  <a:lnTo>
                    <a:pt x="604" y="354"/>
                  </a:lnTo>
                  <a:lnTo>
                    <a:pt x="604" y="354"/>
                  </a:lnTo>
                  <a:close/>
                  <a:moveTo>
                    <a:pt x="784" y="76"/>
                  </a:moveTo>
                  <a:lnTo>
                    <a:pt x="784" y="76"/>
                  </a:lnTo>
                  <a:lnTo>
                    <a:pt x="778" y="78"/>
                  </a:lnTo>
                  <a:lnTo>
                    <a:pt x="778" y="74"/>
                  </a:lnTo>
                  <a:lnTo>
                    <a:pt x="778" y="74"/>
                  </a:lnTo>
                  <a:lnTo>
                    <a:pt x="784" y="68"/>
                  </a:lnTo>
                  <a:lnTo>
                    <a:pt x="784" y="68"/>
                  </a:lnTo>
                  <a:lnTo>
                    <a:pt x="786" y="70"/>
                  </a:lnTo>
                  <a:lnTo>
                    <a:pt x="788" y="74"/>
                  </a:lnTo>
                  <a:lnTo>
                    <a:pt x="786" y="76"/>
                  </a:lnTo>
                  <a:lnTo>
                    <a:pt x="784" y="76"/>
                  </a:lnTo>
                  <a:lnTo>
                    <a:pt x="784" y="76"/>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9" name="Freeform 72"/>
            <p:cNvSpPr/>
            <p:nvPr/>
          </p:nvSpPr>
          <p:spPr bwMode="auto">
            <a:xfrm>
              <a:off x="7213600" y="412750"/>
              <a:ext cx="1588" cy="1588"/>
            </a:xfrm>
            <a:custGeom>
              <a:avLst/>
              <a:gdLst/>
              <a:ahLst/>
              <a:cxnLst>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0" name="Freeform 73"/>
            <p:cNvSpPr/>
            <p:nvPr/>
          </p:nvSpPr>
          <p:spPr bwMode="auto">
            <a:xfrm>
              <a:off x="4886325" y="714375"/>
              <a:ext cx="1588" cy="3175"/>
            </a:xfrm>
            <a:custGeom>
              <a:avLst/>
              <a:gdLst/>
              <a:ahLst/>
              <a:cxnLst>
                <a:cxn ang="0">
                  <a:pos x="0" y="0"/>
                </a:cxn>
                <a:cxn ang="0">
                  <a:pos x="0" y="0"/>
                </a:cxn>
                <a:cxn ang="0">
                  <a:pos x="0" y="2"/>
                </a:cxn>
                <a:cxn ang="0">
                  <a:pos x="0" y="2"/>
                </a:cxn>
                <a:cxn ang="0">
                  <a:pos x="0" y="0"/>
                </a:cxn>
                <a:cxn ang="0">
                  <a:pos x="0" y="0"/>
                </a:cxn>
              </a:cxnLst>
              <a:rect l="0" t="0" r="r" b="b"/>
              <a:pathLst>
                <a:path h="2">
                  <a:moveTo>
                    <a:pt x="0" y="0"/>
                  </a:moveTo>
                  <a:lnTo>
                    <a:pt x="0" y="0"/>
                  </a:lnTo>
                  <a:lnTo>
                    <a:pt x="0" y="2"/>
                  </a:lnTo>
                  <a:lnTo>
                    <a:pt x="0" y="2"/>
                  </a:lnTo>
                  <a:lnTo>
                    <a:pt x="0" y="0"/>
                  </a:lnTo>
                  <a:lnTo>
                    <a:pt x="0"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1" name="Freeform 74"/>
            <p:cNvSpPr>
              <a:spLocks noEditPoints="1"/>
            </p:cNvSpPr>
            <p:nvPr/>
          </p:nvSpPr>
          <p:spPr bwMode="auto">
            <a:xfrm>
              <a:off x="4391025" y="336550"/>
              <a:ext cx="1644650" cy="2139950"/>
            </a:xfrm>
            <a:custGeom>
              <a:avLst/>
              <a:gdLst/>
              <a:ahLst/>
              <a:cxnLst>
                <a:cxn ang="0">
                  <a:pos x="924" y="772"/>
                </a:cxn>
                <a:cxn ang="0">
                  <a:pos x="872" y="710"/>
                </a:cxn>
                <a:cxn ang="0">
                  <a:pos x="776" y="662"/>
                </a:cxn>
                <a:cxn ang="0">
                  <a:pos x="708" y="686"/>
                </a:cxn>
                <a:cxn ang="0">
                  <a:pos x="618" y="592"/>
                </a:cxn>
                <a:cxn ang="0">
                  <a:pos x="544" y="532"/>
                </a:cxn>
                <a:cxn ang="0">
                  <a:pos x="646" y="462"/>
                </a:cxn>
                <a:cxn ang="0">
                  <a:pos x="712" y="378"/>
                </a:cxn>
                <a:cxn ang="0">
                  <a:pos x="734" y="344"/>
                </a:cxn>
                <a:cxn ang="0">
                  <a:pos x="798" y="318"/>
                </a:cxn>
                <a:cxn ang="0">
                  <a:pos x="806" y="264"/>
                </a:cxn>
                <a:cxn ang="0">
                  <a:pos x="854" y="208"/>
                </a:cxn>
                <a:cxn ang="0">
                  <a:pos x="776" y="164"/>
                </a:cxn>
                <a:cxn ang="0">
                  <a:pos x="698" y="160"/>
                </a:cxn>
                <a:cxn ang="0">
                  <a:pos x="666" y="212"/>
                </a:cxn>
                <a:cxn ang="0">
                  <a:pos x="610" y="104"/>
                </a:cxn>
                <a:cxn ang="0">
                  <a:pos x="672" y="54"/>
                </a:cxn>
                <a:cxn ang="0">
                  <a:pos x="734" y="80"/>
                </a:cxn>
                <a:cxn ang="0">
                  <a:pos x="792" y="126"/>
                </a:cxn>
                <a:cxn ang="0">
                  <a:pos x="782" y="80"/>
                </a:cxn>
                <a:cxn ang="0">
                  <a:pos x="774" y="54"/>
                </a:cxn>
                <a:cxn ang="0">
                  <a:pos x="732" y="28"/>
                </a:cxn>
                <a:cxn ang="0">
                  <a:pos x="640" y="24"/>
                </a:cxn>
                <a:cxn ang="0">
                  <a:pos x="618" y="30"/>
                </a:cxn>
                <a:cxn ang="0">
                  <a:pos x="630" y="70"/>
                </a:cxn>
                <a:cxn ang="0">
                  <a:pos x="570" y="24"/>
                </a:cxn>
                <a:cxn ang="0">
                  <a:pos x="574" y="60"/>
                </a:cxn>
                <a:cxn ang="0">
                  <a:pos x="536" y="52"/>
                </a:cxn>
                <a:cxn ang="0">
                  <a:pos x="468" y="68"/>
                </a:cxn>
                <a:cxn ang="0">
                  <a:pos x="338" y="48"/>
                </a:cxn>
                <a:cxn ang="0">
                  <a:pos x="258" y="48"/>
                </a:cxn>
                <a:cxn ang="0">
                  <a:pos x="12" y="56"/>
                </a:cxn>
                <a:cxn ang="0">
                  <a:pos x="52" y="100"/>
                </a:cxn>
                <a:cxn ang="0">
                  <a:pos x="78" y="160"/>
                </a:cxn>
                <a:cxn ang="0">
                  <a:pos x="128" y="136"/>
                </a:cxn>
                <a:cxn ang="0">
                  <a:pos x="200" y="146"/>
                </a:cxn>
                <a:cxn ang="0">
                  <a:pos x="282" y="194"/>
                </a:cxn>
                <a:cxn ang="0">
                  <a:pos x="338" y="252"/>
                </a:cxn>
                <a:cxn ang="0">
                  <a:pos x="354" y="380"/>
                </a:cxn>
                <a:cxn ang="0">
                  <a:pos x="448" y="528"/>
                </a:cxn>
                <a:cxn ang="0">
                  <a:pos x="442" y="480"/>
                </a:cxn>
                <a:cxn ang="0">
                  <a:pos x="582" y="612"/>
                </a:cxn>
                <a:cxn ang="0">
                  <a:pos x="692" y="678"/>
                </a:cxn>
                <a:cxn ang="0">
                  <a:pos x="676" y="826"/>
                </a:cxn>
                <a:cxn ang="0">
                  <a:pos x="746" y="1130"/>
                </a:cxn>
                <a:cxn ang="0">
                  <a:pos x="730" y="1262"/>
                </a:cxn>
                <a:cxn ang="0">
                  <a:pos x="748" y="1336"/>
                </a:cxn>
                <a:cxn ang="0">
                  <a:pos x="770" y="1310"/>
                </a:cxn>
                <a:cxn ang="0">
                  <a:pos x="800" y="1196"/>
                </a:cxn>
                <a:cxn ang="0">
                  <a:pos x="884" y="1132"/>
                </a:cxn>
                <a:cxn ang="0">
                  <a:pos x="968" y="1010"/>
                </a:cxn>
                <a:cxn ang="0">
                  <a:pos x="796" y="210"/>
                </a:cxn>
                <a:cxn ang="0">
                  <a:pos x="738" y="240"/>
                </a:cxn>
                <a:cxn ang="0">
                  <a:pos x="688" y="318"/>
                </a:cxn>
                <a:cxn ang="0">
                  <a:pos x="670" y="316"/>
                </a:cxn>
                <a:cxn ang="0">
                  <a:pos x="624" y="336"/>
                </a:cxn>
                <a:cxn ang="0">
                  <a:pos x="682" y="10"/>
                </a:cxn>
                <a:cxn ang="0">
                  <a:pos x="564" y="260"/>
                </a:cxn>
                <a:cxn ang="0">
                  <a:pos x="374" y="80"/>
                </a:cxn>
                <a:cxn ang="0">
                  <a:pos x="426" y="126"/>
                </a:cxn>
                <a:cxn ang="0">
                  <a:pos x="508" y="180"/>
                </a:cxn>
                <a:cxn ang="0">
                  <a:pos x="530" y="214"/>
                </a:cxn>
                <a:cxn ang="0">
                  <a:pos x="542" y="208"/>
                </a:cxn>
              </a:cxnLst>
              <a:rect l="0" t="0" r="r" b="b"/>
              <a:pathLst>
                <a:path w="1036" h="1348">
                  <a:moveTo>
                    <a:pt x="1028" y="824"/>
                  </a:moveTo>
                  <a:lnTo>
                    <a:pt x="1028" y="824"/>
                  </a:lnTo>
                  <a:lnTo>
                    <a:pt x="1022" y="824"/>
                  </a:lnTo>
                  <a:lnTo>
                    <a:pt x="1016" y="820"/>
                  </a:lnTo>
                  <a:lnTo>
                    <a:pt x="1008" y="812"/>
                  </a:lnTo>
                  <a:lnTo>
                    <a:pt x="1008" y="812"/>
                  </a:lnTo>
                  <a:lnTo>
                    <a:pt x="1004" y="808"/>
                  </a:lnTo>
                  <a:lnTo>
                    <a:pt x="998" y="804"/>
                  </a:lnTo>
                  <a:lnTo>
                    <a:pt x="992" y="800"/>
                  </a:lnTo>
                  <a:lnTo>
                    <a:pt x="984" y="800"/>
                  </a:lnTo>
                  <a:lnTo>
                    <a:pt x="984" y="800"/>
                  </a:lnTo>
                  <a:lnTo>
                    <a:pt x="970" y="800"/>
                  </a:lnTo>
                  <a:lnTo>
                    <a:pt x="964" y="798"/>
                  </a:lnTo>
                  <a:lnTo>
                    <a:pt x="962" y="796"/>
                  </a:lnTo>
                  <a:lnTo>
                    <a:pt x="962" y="796"/>
                  </a:lnTo>
                  <a:lnTo>
                    <a:pt x="956" y="788"/>
                  </a:lnTo>
                  <a:lnTo>
                    <a:pt x="950" y="784"/>
                  </a:lnTo>
                  <a:lnTo>
                    <a:pt x="934" y="778"/>
                  </a:lnTo>
                  <a:lnTo>
                    <a:pt x="934" y="778"/>
                  </a:lnTo>
                  <a:lnTo>
                    <a:pt x="930" y="786"/>
                  </a:lnTo>
                  <a:lnTo>
                    <a:pt x="928" y="788"/>
                  </a:lnTo>
                  <a:lnTo>
                    <a:pt x="922" y="790"/>
                  </a:lnTo>
                  <a:lnTo>
                    <a:pt x="922" y="790"/>
                  </a:lnTo>
                  <a:lnTo>
                    <a:pt x="928" y="782"/>
                  </a:lnTo>
                  <a:lnTo>
                    <a:pt x="928" y="778"/>
                  </a:lnTo>
                  <a:lnTo>
                    <a:pt x="928" y="774"/>
                  </a:lnTo>
                  <a:lnTo>
                    <a:pt x="928" y="774"/>
                  </a:lnTo>
                  <a:lnTo>
                    <a:pt x="924" y="772"/>
                  </a:lnTo>
                  <a:lnTo>
                    <a:pt x="924" y="772"/>
                  </a:lnTo>
                  <a:lnTo>
                    <a:pt x="914" y="774"/>
                  </a:lnTo>
                  <a:lnTo>
                    <a:pt x="914" y="774"/>
                  </a:lnTo>
                  <a:lnTo>
                    <a:pt x="912" y="778"/>
                  </a:lnTo>
                  <a:lnTo>
                    <a:pt x="912" y="782"/>
                  </a:lnTo>
                  <a:lnTo>
                    <a:pt x="910" y="784"/>
                  </a:lnTo>
                  <a:lnTo>
                    <a:pt x="910" y="784"/>
                  </a:lnTo>
                  <a:lnTo>
                    <a:pt x="906" y="782"/>
                  </a:lnTo>
                  <a:lnTo>
                    <a:pt x="906" y="782"/>
                  </a:lnTo>
                  <a:lnTo>
                    <a:pt x="906" y="774"/>
                  </a:lnTo>
                  <a:lnTo>
                    <a:pt x="908" y="770"/>
                  </a:lnTo>
                  <a:lnTo>
                    <a:pt x="912" y="768"/>
                  </a:lnTo>
                  <a:lnTo>
                    <a:pt x="912" y="768"/>
                  </a:lnTo>
                  <a:lnTo>
                    <a:pt x="916" y="762"/>
                  </a:lnTo>
                  <a:lnTo>
                    <a:pt x="916" y="762"/>
                  </a:lnTo>
                  <a:lnTo>
                    <a:pt x="916" y="762"/>
                  </a:lnTo>
                  <a:lnTo>
                    <a:pt x="916" y="762"/>
                  </a:lnTo>
                  <a:lnTo>
                    <a:pt x="918" y="756"/>
                  </a:lnTo>
                  <a:lnTo>
                    <a:pt x="918" y="754"/>
                  </a:lnTo>
                  <a:lnTo>
                    <a:pt x="916" y="752"/>
                  </a:lnTo>
                  <a:lnTo>
                    <a:pt x="916" y="752"/>
                  </a:lnTo>
                  <a:lnTo>
                    <a:pt x="912" y="750"/>
                  </a:lnTo>
                  <a:lnTo>
                    <a:pt x="912" y="746"/>
                  </a:lnTo>
                  <a:lnTo>
                    <a:pt x="910" y="738"/>
                  </a:lnTo>
                  <a:lnTo>
                    <a:pt x="910" y="738"/>
                  </a:lnTo>
                  <a:lnTo>
                    <a:pt x="904" y="726"/>
                  </a:lnTo>
                  <a:lnTo>
                    <a:pt x="896" y="716"/>
                  </a:lnTo>
                  <a:lnTo>
                    <a:pt x="886" y="710"/>
                  </a:lnTo>
                  <a:lnTo>
                    <a:pt x="880" y="710"/>
                  </a:lnTo>
                  <a:lnTo>
                    <a:pt x="872" y="710"/>
                  </a:lnTo>
                  <a:lnTo>
                    <a:pt x="872" y="710"/>
                  </a:lnTo>
                  <a:lnTo>
                    <a:pt x="866" y="710"/>
                  </a:lnTo>
                  <a:lnTo>
                    <a:pt x="860" y="706"/>
                  </a:lnTo>
                  <a:lnTo>
                    <a:pt x="854" y="702"/>
                  </a:lnTo>
                  <a:lnTo>
                    <a:pt x="852" y="698"/>
                  </a:lnTo>
                  <a:lnTo>
                    <a:pt x="852" y="698"/>
                  </a:lnTo>
                  <a:lnTo>
                    <a:pt x="848" y="690"/>
                  </a:lnTo>
                  <a:lnTo>
                    <a:pt x="842" y="686"/>
                  </a:lnTo>
                  <a:lnTo>
                    <a:pt x="836" y="682"/>
                  </a:lnTo>
                  <a:lnTo>
                    <a:pt x="828" y="682"/>
                  </a:lnTo>
                  <a:lnTo>
                    <a:pt x="828" y="682"/>
                  </a:lnTo>
                  <a:lnTo>
                    <a:pt x="830" y="678"/>
                  </a:lnTo>
                  <a:lnTo>
                    <a:pt x="832" y="674"/>
                  </a:lnTo>
                  <a:lnTo>
                    <a:pt x="830" y="672"/>
                  </a:lnTo>
                  <a:lnTo>
                    <a:pt x="826" y="668"/>
                  </a:lnTo>
                  <a:lnTo>
                    <a:pt x="826" y="668"/>
                  </a:lnTo>
                  <a:lnTo>
                    <a:pt x="820" y="664"/>
                  </a:lnTo>
                  <a:lnTo>
                    <a:pt x="814" y="662"/>
                  </a:lnTo>
                  <a:lnTo>
                    <a:pt x="808" y="662"/>
                  </a:lnTo>
                  <a:lnTo>
                    <a:pt x="800" y="666"/>
                  </a:lnTo>
                  <a:lnTo>
                    <a:pt x="800" y="666"/>
                  </a:lnTo>
                  <a:lnTo>
                    <a:pt x="798" y="666"/>
                  </a:lnTo>
                  <a:lnTo>
                    <a:pt x="796" y="664"/>
                  </a:lnTo>
                  <a:lnTo>
                    <a:pt x="796" y="664"/>
                  </a:lnTo>
                  <a:lnTo>
                    <a:pt x="790" y="662"/>
                  </a:lnTo>
                  <a:lnTo>
                    <a:pt x="782" y="662"/>
                  </a:lnTo>
                  <a:lnTo>
                    <a:pt x="782" y="662"/>
                  </a:lnTo>
                  <a:lnTo>
                    <a:pt x="778" y="662"/>
                  </a:lnTo>
                  <a:lnTo>
                    <a:pt x="776" y="662"/>
                  </a:lnTo>
                  <a:lnTo>
                    <a:pt x="776" y="660"/>
                  </a:lnTo>
                  <a:lnTo>
                    <a:pt x="776" y="660"/>
                  </a:lnTo>
                  <a:lnTo>
                    <a:pt x="770" y="652"/>
                  </a:lnTo>
                  <a:lnTo>
                    <a:pt x="766" y="652"/>
                  </a:lnTo>
                  <a:lnTo>
                    <a:pt x="760" y="654"/>
                  </a:lnTo>
                  <a:lnTo>
                    <a:pt x="754" y="656"/>
                  </a:lnTo>
                  <a:lnTo>
                    <a:pt x="754" y="656"/>
                  </a:lnTo>
                  <a:lnTo>
                    <a:pt x="752" y="658"/>
                  </a:lnTo>
                  <a:lnTo>
                    <a:pt x="750" y="658"/>
                  </a:lnTo>
                  <a:lnTo>
                    <a:pt x="748" y="656"/>
                  </a:lnTo>
                  <a:lnTo>
                    <a:pt x="748" y="656"/>
                  </a:lnTo>
                  <a:lnTo>
                    <a:pt x="746" y="652"/>
                  </a:lnTo>
                  <a:lnTo>
                    <a:pt x="746" y="650"/>
                  </a:lnTo>
                  <a:lnTo>
                    <a:pt x="750" y="648"/>
                  </a:lnTo>
                  <a:lnTo>
                    <a:pt x="750" y="648"/>
                  </a:lnTo>
                  <a:lnTo>
                    <a:pt x="752" y="646"/>
                  </a:lnTo>
                  <a:lnTo>
                    <a:pt x="750" y="642"/>
                  </a:lnTo>
                  <a:lnTo>
                    <a:pt x="750" y="642"/>
                  </a:lnTo>
                  <a:lnTo>
                    <a:pt x="738" y="652"/>
                  </a:lnTo>
                  <a:lnTo>
                    <a:pt x="730" y="656"/>
                  </a:lnTo>
                  <a:lnTo>
                    <a:pt x="722" y="658"/>
                  </a:lnTo>
                  <a:lnTo>
                    <a:pt x="722" y="658"/>
                  </a:lnTo>
                  <a:lnTo>
                    <a:pt x="720" y="662"/>
                  </a:lnTo>
                  <a:lnTo>
                    <a:pt x="720" y="662"/>
                  </a:lnTo>
                  <a:lnTo>
                    <a:pt x="718" y="668"/>
                  </a:lnTo>
                  <a:lnTo>
                    <a:pt x="716" y="674"/>
                  </a:lnTo>
                  <a:lnTo>
                    <a:pt x="710" y="680"/>
                  </a:lnTo>
                  <a:lnTo>
                    <a:pt x="708" y="686"/>
                  </a:lnTo>
                  <a:lnTo>
                    <a:pt x="708" y="686"/>
                  </a:lnTo>
                  <a:lnTo>
                    <a:pt x="698" y="676"/>
                  </a:lnTo>
                  <a:lnTo>
                    <a:pt x="692" y="672"/>
                  </a:lnTo>
                  <a:lnTo>
                    <a:pt x="688" y="674"/>
                  </a:lnTo>
                  <a:lnTo>
                    <a:pt x="684" y="674"/>
                  </a:lnTo>
                  <a:lnTo>
                    <a:pt x="684" y="674"/>
                  </a:lnTo>
                  <a:lnTo>
                    <a:pt x="678" y="678"/>
                  </a:lnTo>
                  <a:lnTo>
                    <a:pt x="672" y="678"/>
                  </a:lnTo>
                  <a:lnTo>
                    <a:pt x="666" y="676"/>
                  </a:lnTo>
                  <a:lnTo>
                    <a:pt x="662" y="670"/>
                  </a:lnTo>
                  <a:lnTo>
                    <a:pt x="662" y="670"/>
                  </a:lnTo>
                  <a:lnTo>
                    <a:pt x="658" y="664"/>
                  </a:lnTo>
                  <a:lnTo>
                    <a:pt x="656" y="660"/>
                  </a:lnTo>
                  <a:lnTo>
                    <a:pt x="654" y="648"/>
                  </a:lnTo>
                  <a:lnTo>
                    <a:pt x="658" y="626"/>
                  </a:lnTo>
                  <a:lnTo>
                    <a:pt x="658" y="626"/>
                  </a:lnTo>
                  <a:lnTo>
                    <a:pt x="656" y="616"/>
                  </a:lnTo>
                  <a:lnTo>
                    <a:pt x="652" y="610"/>
                  </a:lnTo>
                  <a:lnTo>
                    <a:pt x="646" y="606"/>
                  </a:lnTo>
                  <a:lnTo>
                    <a:pt x="638" y="606"/>
                  </a:lnTo>
                  <a:lnTo>
                    <a:pt x="638" y="606"/>
                  </a:lnTo>
                  <a:lnTo>
                    <a:pt x="626" y="606"/>
                  </a:lnTo>
                  <a:lnTo>
                    <a:pt x="616" y="608"/>
                  </a:lnTo>
                  <a:lnTo>
                    <a:pt x="616" y="608"/>
                  </a:lnTo>
                  <a:lnTo>
                    <a:pt x="614" y="602"/>
                  </a:lnTo>
                  <a:lnTo>
                    <a:pt x="614" y="602"/>
                  </a:lnTo>
                  <a:lnTo>
                    <a:pt x="616" y="600"/>
                  </a:lnTo>
                  <a:lnTo>
                    <a:pt x="618" y="598"/>
                  </a:lnTo>
                  <a:lnTo>
                    <a:pt x="618" y="592"/>
                  </a:lnTo>
                  <a:lnTo>
                    <a:pt x="618" y="592"/>
                  </a:lnTo>
                  <a:lnTo>
                    <a:pt x="626" y="560"/>
                  </a:lnTo>
                  <a:lnTo>
                    <a:pt x="626" y="560"/>
                  </a:lnTo>
                  <a:lnTo>
                    <a:pt x="630" y="554"/>
                  </a:lnTo>
                  <a:lnTo>
                    <a:pt x="630" y="552"/>
                  </a:lnTo>
                  <a:lnTo>
                    <a:pt x="630" y="550"/>
                  </a:lnTo>
                  <a:lnTo>
                    <a:pt x="630" y="550"/>
                  </a:lnTo>
                  <a:lnTo>
                    <a:pt x="626" y="548"/>
                  </a:lnTo>
                  <a:lnTo>
                    <a:pt x="622" y="548"/>
                  </a:lnTo>
                  <a:lnTo>
                    <a:pt x="616" y="548"/>
                  </a:lnTo>
                  <a:lnTo>
                    <a:pt x="616" y="548"/>
                  </a:lnTo>
                  <a:lnTo>
                    <a:pt x="610" y="550"/>
                  </a:lnTo>
                  <a:lnTo>
                    <a:pt x="606" y="552"/>
                  </a:lnTo>
                  <a:lnTo>
                    <a:pt x="604" y="556"/>
                  </a:lnTo>
                  <a:lnTo>
                    <a:pt x="602" y="562"/>
                  </a:lnTo>
                  <a:lnTo>
                    <a:pt x="602" y="562"/>
                  </a:lnTo>
                  <a:lnTo>
                    <a:pt x="600" y="568"/>
                  </a:lnTo>
                  <a:lnTo>
                    <a:pt x="598" y="572"/>
                  </a:lnTo>
                  <a:lnTo>
                    <a:pt x="594" y="576"/>
                  </a:lnTo>
                  <a:lnTo>
                    <a:pt x="588" y="580"/>
                  </a:lnTo>
                  <a:lnTo>
                    <a:pt x="582" y="580"/>
                  </a:lnTo>
                  <a:lnTo>
                    <a:pt x="576" y="582"/>
                  </a:lnTo>
                  <a:lnTo>
                    <a:pt x="572" y="580"/>
                  </a:lnTo>
                  <a:lnTo>
                    <a:pt x="566" y="578"/>
                  </a:lnTo>
                  <a:lnTo>
                    <a:pt x="566" y="578"/>
                  </a:lnTo>
                  <a:lnTo>
                    <a:pt x="556" y="568"/>
                  </a:lnTo>
                  <a:lnTo>
                    <a:pt x="550" y="558"/>
                  </a:lnTo>
                  <a:lnTo>
                    <a:pt x="546" y="546"/>
                  </a:lnTo>
                  <a:lnTo>
                    <a:pt x="544" y="532"/>
                  </a:lnTo>
                  <a:lnTo>
                    <a:pt x="544" y="532"/>
                  </a:lnTo>
                  <a:lnTo>
                    <a:pt x="546" y="516"/>
                  </a:lnTo>
                  <a:lnTo>
                    <a:pt x="548" y="500"/>
                  </a:lnTo>
                  <a:lnTo>
                    <a:pt x="548" y="500"/>
                  </a:lnTo>
                  <a:lnTo>
                    <a:pt x="550" y="490"/>
                  </a:lnTo>
                  <a:lnTo>
                    <a:pt x="552" y="480"/>
                  </a:lnTo>
                  <a:lnTo>
                    <a:pt x="556" y="472"/>
                  </a:lnTo>
                  <a:lnTo>
                    <a:pt x="562" y="468"/>
                  </a:lnTo>
                  <a:lnTo>
                    <a:pt x="570" y="464"/>
                  </a:lnTo>
                  <a:lnTo>
                    <a:pt x="578" y="462"/>
                  </a:lnTo>
                  <a:lnTo>
                    <a:pt x="586" y="462"/>
                  </a:lnTo>
                  <a:lnTo>
                    <a:pt x="598" y="466"/>
                  </a:lnTo>
                  <a:lnTo>
                    <a:pt x="598" y="466"/>
                  </a:lnTo>
                  <a:lnTo>
                    <a:pt x="602" y="466"/>
                  </a:lnTo>
                  <a:lnTo>
                    <a:pt x="604" y="466"/>
                  </a:lnTo>
                  <a:lnTo>
                    <a:pt x="608" y="464"/>
                  </a:lnTo>
                  <a:lnTo>
                    <a:pt x="608" y="460"/>
                  </a:lnTo>
                  <a:lnTo>
                    <a:pt x="608" y="460"/>
                  </a:lnTo>
                  <a:lnTo>
                    <a:pt x="610" y="456"/>
                  </a:lnTo>
                  <a:lnTo>
                    <a:pt x="612" y="454"/>
                  </a:lnTo>
                  <a:lnTo>
                    <a:pt x="614" y="454"/>
                  </a:lnTo>
                  <a:lnTo>
                    <a:pt x="614" y="454"/>
                  </a:lnTo>
                  <a:lnTo>
                    <a:pt x="628" y="454"/>
                  </a:lnTo>
                  <a:lnTo>
                    <a:pt x="636" y="456"/>
                  </a:lnTo>
                  <a:lnTo>
                    <a:pt x="640" y="458"/>
                  </a:lnTo>
                  <a:lnTo>
                    <a:pt x="642" y="460"/>
                  </a:lnTo>
                  <a:lnTo>
                    <a:pt x="642" y="460"/>
                  </a:lnTo>
                  <a:lnTo>
                    <a:pt x="644" y="462"/>
                  </a:lnTo>
                  <a:lnTo>
                    <a:pt x="646" y="462"/>
                  </a:lnTo>
                  <a:lnTo>
                    <a:pt x="646" y="462"/>
                  </a:lnTo>
                  <a:lnTo>
                    <a:pt x="652" y="460"/>
                  </a:lnTo>
                  <a:lnTo>
                    <a:pt x="658" y="464"/>
                  </a:lnTo>
                  <a:lnTo>
                    <a:pt x="662" y="468"/>
                  </a:lnTo>
                  <a:lnTo>
                    <a:pt x="664" y="474"/>
                  </a:lnTo>
                  <a:lnTo>
                    <a:pt x="664" y="474"/>
                  </a:lnTo>
                  <a:lnTo>
                    <a:pt x="664" y="484"/>
                  </a:lnTo>
                  <a:lnTo>
                    <a:pt x="668" y="492"/>
                  </a:lnTo>
                  <a:lnTo>
                    <a:pt x="678" y="510"/>
                  </a:lnTo>
                  <a:lnTo>
                    <a:pt x="678" y="510"/>
                  </a:lnTo>
                  <a:lnTo>
                    <a:pt x="682" y="502"/>
                  </a:lnTo>
                  <a:lnTo>
                    <a:pt x="682" y="496"/>
                  </a:lnTo>
                  <a:lnTo>
                    <a:pt x="682" y="488"/>
                  </a:lnTo>
                  <a:lnTo>
                    <a:pt x="680" y="482"/>
                  </a:lnTo>
                  <a:lnTo>
                    <a:pt x="680" y="482"/>
                  </a:lnTo>
                  <a:lnTo>
                    <a:pt x="674" y="460"/>
                  </a:lnTo>
                  <a:lnTo>
                    <a:pt x="672" y="452"/>
                  </a:lnTo>
                  <a:lnTo>
                    <a:pt x="672" y="444"/>
                  </a:lnTo>
                  <a:lnTo>
                    <a:pt x="676" y="438"/>
                  </a:lnTo>
                  <a:lnTo>
                    <a:pt x="682" y="432"/>
                  </a:lnTo>
                  <a:lnTo>
                    <a:pt x="700" y="416"/>
                  </a:lnTo>
                  <a:lnTo>
                    <a:pt x="700" y="416"/>
                  </a:lnTo>
                  <a:lnTo>
                    <a:pt x="706" y="410"/>
                  </a:lnTo>
                  <a:lnTo>
                    <a:pt x="712" y="402"/>
                  </a:lnTo>
                  <a:lnTo>
                    <a:pt x="714" y="398"/>
                  </a:lnTo>
                  <a:lnTo>
                    <a:pt x="714" y="394"/>
                  </a:lnTo>
                  <a:lnTo>
                    <a:pt x="714" y="388"/>
                  </a:lnTo>
                  <a:lnTo>
                    <a:pt x="712" y="382"/>
                  </a:lnTo>
                  <a:lnTo>
                    <a:pt x="712" y="382"/>
                  </a:lnTo>
                  <a:lnTo>
                    <a:pt x="712" y="378"/>
                  </a:lnTo>
                  <a:lnTo>
                    <a:pt x="712" y="378"/>
                  </a:lnTo>
                  <a:lnTo>
                    <a:pt x="710" y="376"/>
                  </a:lnTo>
                  <a:lnTo>
                    <a:pt x="710" y="376"/>
                  </a:lnTo>
                  <a:lnTo>
                    <a:pt x="712" y="370"/>
                  </a:lnTo>
                  <a:lnTo>
                    <a:pt x="712" y="364"/>
                  </a:lnTo>
                  <a:lnTo>
                    <a:pt x="712" y="364"/>
                  </a:lnTo>
                  <a:lnTo>
                    <a:pt x="712" y="362"/>
                  </a:lnTo>
                  <a:lnTo>
                    <a:pt x="712" y="362"/>
                  </a:lnTo>
                  <a:lnTo>
                    <a:pt x="714" y="360"/>
                  </a:lnTo>
                  <a:lnTo>
                    <a:pt x="714" y="360"/>
                  </a:lnTo>
                  <a:lnTo>
                    <a:pt x="714" y="368"/>
                  </a:lnTo>
                  <a:lnTo>
                    <a:pt x="714" y="372"/>
                  </a:lnTo>
                  <a:lnTo>
                    <a:pt x="716" y="376"/>
                  </a:lnTo>
                  <a:lnTo>
                    <a:pt x="716" y="376"/>
                  </a:lnTo>
                  <a:lnTo>
                    <a:pt x="722" y="372"/>
                  </a:lnTo>
                  <a:lnTo>
                    <a:pt x="722" y="368"/>
                  </a:lnTo>
                  <a:lnTo>
                    <a:pt x="720" y="364"/>
                  </a:lnTo>
                  <a:lnTo>
                    <a:pt x="720" y="362"/>
                  </a:lnTo>
                  <a:lnTo>
                    <a:pt x="720" y="362"/>
                  </a:lnTo>
                  <a:lnTo>
                    <a:pt x="726" y="362"/>
                  </a:lnTo>
                  <a:lnTo>
                    <a:pt x="728" y="360"/>
                  </a:lnTo>
                  <a:lnTo>
                    <a:pt x="730" y="356"/>
                  </a:lnTo>
                  <a:lnTo>
                    <a:pt x="730" y="352"/>
                  </a:lnTo>
                  <a:lnTo>
                    <a:pt x="730" y="352"/>
                  </a:lnTo>
                  <a:lnTo>
                    <a:pt x="730" y="350"/>
                  </a:lnTo>
                  <a:lnTo>
                    <a:pt x="732" y="348"/>
                  </a:lnTo>
                  <a:lnTo>
                    <a:pt x="736" y="348"/>
                  </a:lnTo>
                  <a:lnTo>
                    <a:pt x="736" y="348"/>
                  </a:lnTo>
                  <a:lnTo>
                    <a:pt x="734" y="344"/>
                  </a:lnTo>
                  <a:lnTo>
                    <a:pt x="736" y="342"/>
                  </a:lnTo>
                  <a:lnTo>
                    <a:pt x="744" y="342"/>
                  </a:lnTo>
                  <a:lnTo>
                    <a:pt x="744" y="342"/>
                  </a:lnTo>
                  <a:lnTo>
                    <a:pt x="754" y="338"/>
                  </a:lnTo>
                  <a:lnTo>
                    <a:pt x="754" y="338"/>
                  </a:lnTo>
                  <a:lnTo>
                    <a:pt x="756" y="338"/>
                  </a:lnTo>
                  <a:lnTo>
                    <a:pt x="756" y="334"/>
                  </a:lnTo>
                  <a:lnTo>
                    <a:pt x="756" y="334"/>
                  </a:lnTo>
                  <a:lnTo>
                    <a:pt x="754" y="328"/>
                  </a:lnTo>
                  <a:lnTo>
                    <a:pt x="756" y="322"/>
                  </a:lnTo>
                  <a:lnTo>
                    <a:pt x="760" y="318"/>
                  </a:lnTo>
                  <a:lnTo>
                    <a:pt x="764" y="314"/>
                  </a:lnTo>
                  <a:lnTo>
                    <a:pt x="764" y="314"/>
                  </a:lnTo>
                  <a:lnTo>
                    <a:pt x="776" y="308"/>
                  </a:lnTo>
                  <a:lnTo>
                    <a:pt x="786" y="302"/>
                  </a:lnTo>
                  <a:lnTo>
                    <a:pt x="786" y="302"/>
                  </a:lnTo>
                  <a:lnTo>
                    <a:pt x="790" y="300"/>
                  </a:lnTo>
                  <a:lnTo>
                    <a:pt x="796" y="298"/>
                  </a:lnTo>
                  <a:lnTo>
                    <a:pt x="802" y="298"/>
                  </a:lnTo>
                  <a:lnTo>
                    <a:pt x="810" y="302"/>
                  </a:lnTo>
                  <a:lnTo>
                    <a:pt x="810" y="302"/>
                  </a:lnTo>
                  <a:lnTo>
                    <a:pt x="804" y="302"/>
                  </a:lnTo>
                  <a:lnTo>
                    <a:pt x="800" y="302"/>
                  </a:lnTo>
                  <a:lnTo>
                    <a:pt x="794" y="308"/>
                  </a:lnTo>
                  <a:lnTo>
                    <a:pt x="794" y="308"/>
                  </a:lnTo>
                  <a:lnTo>
                    <a:pt x="792" y="312"/>
                  </a:lnTo>
                  <a:lnTo>
                    <a:pt x="794" y="316"/>
                  </a:lnTo>
                  <a:lnTo>
                    <a:pt x="794" y="316"/>
                  </a:lnTo>
                  <a:lnTo>
                    <a:pt x="798" y="318"/>
                  </a:lnTo>
                  <a:lnTo>
                    <a:pt x="800" y="316"/>
                  </a:lnTo>
                  <a:lnTo>
                    <a:pt x="800" y="316"/>
                  </a:lnTo>
                  <a:lnTo>
                    <a:pt x="804" y="310"/>
                  </a:lnTo>
                  <a:lnTo>
                    <a:pt x="810" y="308"/>
                  </a:lnTo>
                  <a:lnTo>
                    <a:pt x="822" y="304"/>
                  </a:lnTo>
                  <a:lnTo>
                    <a:pt x="822" y="304"/>
                  </a:lnTo>
                  <a:lnTo>
                    <a:pt x="826" y="302"/>
                  </a:lnTo>
                  <a:lnTo>
                    <a:pt x="828" y="300"/>
                  </a:lnTo>
                  <a:lnTo>
                    <a:pt x="828" y="298"/>
                  </a:lnTo>
                  <a:lnTo>
                    <a:pt x="828" y="298"/>
                  </a:lnTo>
                  <a:lnTo>
                    <a:pt x="826" y="296"/>
                  </a:lnTo>
                  <a:lnTo>
                    <a:pt x="824" y="296"/>
                  </a:lnTo>
                  <a:lnTo>
                    <a:pt x="820" y="296"/>
                  </a:lnTo>
                  <a:lnTo>
                    <a:pt x="820" y="296"/>
                  </a:lnTo>
                  <a:lnTo>
                    <a:pt x="814" y="294"/>
                  </a:lnTo>
                  <a:lnTo>
                    <a:pt x="808" y="292"/>
                  </a:lnTo>
                  <a:lnTo>
                    <a:pt x="802" y="288"/>
                  </a:lnTo>
                  <a:lnTo>
                    <a:pt x="800" y="282"/>
                  </a:lnTo>
                  <a:lnTo>
                    <a:pt x="800" y="282"/>
                  </a:lnTo>
                  <a:lnTo>
                    <a:pt x="800" y="278"/>
                  </a:lnTo>
                  <a:lnTo>
                    <a:pt x="798" y="276"/>
                  </a:lnTo>
                  <a:lnTo>
                    <a:pt x="792" y="274"/>
                  </a:lnTo>
                  <a:lnTo>
                    <a:pt x="792" y="274"/>
                  </a:lnTo>
                  <a:lnTo>
                    <a:pt x="796" y="272"/>
                  </a:lnTo>
                  <a:lnTo>
                    <a:pt x="796" y="272"/>
                  </a:lnTo>
                  <a:lnTo>
                    <a:pt x="802" y="268"/>
                  </a:lnTo>
                  <a:lnTo>
                    <a:pt x="804" y="266"/>
                  </a:lnTo>
                  <a:lnTo>
                    <a:pt x="806" y="264"/>
                  </a:lnTo>
                  <a:lnTo>
                    <a:pt x="806" y="264"/>
                  </a:lnTo>
                  <a:lnTo>
                    <a:pt x="804" y="260"/>
                  </a:lnTo>
                  <a:lnTo>
                    <a:pt x="800" y="260"/>
                  </a:lnTo>
                  <a:lnTo>
                    <a:pt x="794" y="260"/>
                  </a:lnTo>
                  <a:lnTo>
                    <a:pt x="794" y="260"/>
                  </a:lnTo>
                  <a:lnTo>
                    <a:pt x="786" y="262"/>
                  </a:lnTo>
                  <a:lnTo>
                    <a:pt x="786" y="262"/>
                  </a:lnTo>
                  <a:lnTo>
                    <a:pt x="766" y="270"/>
                  </a:lnTo>
                  <a:lnTo>
                    <a:pt x="766" y="270"/>
                  </a:lnTo>
                  <a:lnTo>
                    <a:pt x="778" y="258"/>
                  </a:lnTo>
                  <a:lnTo>
                    <a:pt x="790" y="250"/>
                  </a:lnTo>
                  <a:lnTo>
                    <a:pt x="796" y="248"/>
                  </a:lnTo>
                  <a:lnTo>
                    <a:pt x="804" y="246"/>
                  </a:lnTo>
                  <a:lnTo>
                    <a:pt x="810" y="246"/>
                  </a:lnTo>
                  <a:lnTo>
                    <a:pt x="818" y="248"/>
                  </a:lnTo>
                  <a:lnTo>
                    <a:pt x="818" y="248"/>
                  </a:lnTo>
                  <a:lnTo>
                    <a:pt x="826" y="248"/>
                  </a:lnTo>
                  <a:lnTo>
                    <a:pt x="834" y="248"/>
                  </a:lnTo>
                  <a:lnTo>
                    <a:pt x="846" y="242"/>
                  </a:lnTo>
                  <a:lnTo>
                    <a:pt x="858" y="236"/>
                  </a:lnTo>
                  <a:lnTo>
                    <a:pt x="864" y="232"/>
                  </a:lnTo>
                  <a:lnTo>
                    <a:pt x="870" y="232"/>
                  </a:lnTo>
                  <a:lnTo>
                    <a:pt x="870" y="232"/>
                  </a:lnTo>
                  <a:lnTo>
                    <a:pt x="870" y="230"/>
                  </a:lnTo>
                  <a:lnTo>
                    <a:pt x="872" y="230"/>
                  </a:lnTo>
                  <a:lnTo>
                    <a:pt x="872" y="226"/>
                  </a:lnTo>
                  <a:lnTo>
                    <a:pt x="872" y="226"/>
                  </a:lnTo>
                  <a:lnTo>
                    <a:pt x="870" y="218"/>
                  </a:lnTo>
                  <a:lnTo>
                    <a:pt x="866" y="214"/>
                  </a:lnTo>
                  <a:lnTo>
                    <a:pt x="854" y="208"/>
                  </a:lnTo>
                  <a:lnTo>
                    <a:pt x="854" y="208"/>
                  </a:lnTo>
                  <a:lnTo>
                    <a:pt x="856" y="206"/>
                  </a:lnTo>
                  <a:lnTo>
                    <a:pt x="856" y="206"/>
                  </a:lnTo>
                  <a:lnTo>
                    <a:pt x="858" y="204"/>
                  </a:lnTo>
                  <a:lnTo>
                    <a:pt x="858" y="204"/>
                  </a:lnTo>
                  <a:lnTo>
                    <a:pt x="858" y="204"/>
                  </a:lnTo>
                  <a:lnTo>
                    <a:pt x="858" y="204"/>
                  </a:lnTo>
                  <a:lnTo>
                    <a:pt x="842" y="198"/>
                  </a:lnTo>
                  <a:lnTo>
                    <a:pt x="842" y="198"/>
                  </a:lnTo>
                  <a:lnTo>
                    <a:pt x="832" y="192"/>
                  </a:lnTo>
                  <a:lnTo>
                    <a:pt x="828" y="188"/>
                  </a:lnTo>
                  <a:lnTo>
                    <a:pt x="826" y="184"/>
                  </a:lnTo>
                  <a:lnTo>
                    <a:pt x="826" y="184"/>
                  </a:lnTo>
                  <a:lnTo>
                    <a:pt x="824" y="174"/>
                  </a:lnTo>
                  <a:lnTo>
                    <a:pt x="818" y="166"/>
                  </a:lnTo>
                  <a:lnTo>
                    <a:pt x="812" y="158"/>
                  </a:lnTo>
                  <a:lnTo>
                    <a:pt x="808" y="150"/>
                  </a:lnTo>
                  <a:lnTo>
                    <a:pt x="808" y="150"/>
                  </a:lnTo>
                  <a:lnTo>
                    <a:pt x="806" y="146"/>
                  </a:lnTo>
                  <a:lnTo>
                    <a:pt x="802" y="146"/>
                  </a:lnTo>
                  <a:lnTo>
                    <a:pt x="800" y="148"/>
                  </a:lnTo>
                  <a:lnTo>
                    <a:pt x="798" y="152"/>
                  </a:lnTo>
                  <a:lnTo>
                    <a:pt x="798" y="152"/>
                  </a:lnTo>
                  <a:lnTo>
                    <a:pt x="796" y="158"/>
                  </a:lnTo>
                  <a:lnTo>
                    <a:pt x="790" y="162"/>
                  </a:lnTo>
                  <a:lnTo>
                    <a:pt x="786" y="164"/>
                  </a:lnTo>
                  <a:lnTo>
                    <a:pt x="780" y="164"/>
                  </a:lnTo>
                  <a:lnTo>
                    <a:pt x="780" y="164"/>
                  </a:lnTo>
                  <a:lnTo>
                    <a:pt x="776" y="164"/>
                  </a:lnTo>
                  <a:lnTo>
                    <a:pt x="770" y="160"/>
                  </a:lnTo>
                  <a:lnTo>
                    <a:pt x="766" y="156"/>
                  </a:lnTo>
                  <a:lnTo>
                    <a:pt x="764" y="150"/>
                  </a:lnTo>
                  <a:lnTo>
                    <a:pt x="764" y="150"/>
                  </a:lnTo>
                  <a:lnTo>
                    <a:pt x="762" y="144"/>
                  </a:lnTo>
                  <a:lnTo>
                    <a:pt x="760" y="138"/>
                  </a:lnTo>
                  <a:lnTo>
                    <a:pt x="756" y="136"/>
                  </a:lnTo>
                  <a:lnTo>
                    <a:pt x="750" y="134"/>
                  </a:lnTo>
                  <a:lnTo>
                    <a:pt x="750" y="134"/>
                  </a:lnTo>
                  <a:lnTo>
                    <a:pt x="746" y="130"/>
                  </a:lnTo>
                  <a:lnTo>
                    <a:pt x="740" y="126"/>
                  </a:lnTo>
                  <a:lnTo>
                    <a:pt x="736" y="124"/>
                  </a:lnTo>
                  <a:lnTo>
                    <a:pt x="730" y="124"/>
                  </a:lnTo>
                  <a:lnTo>
                    <a:pt x="718" y="124"/>
                  </a:lnTo>
                  <a:lnTo>
                    <a:pt x="706" y="122"/>
                  </a:lnTo>
                  <a:lnTo>
                    <a:pt x="706" y="122"/>
                  </a:lnTo>
                  <a:lnTo>
                    <a:pt x="704" y="120"/>
                  </a:lnTo>
                  <a:lnTo>
                    <a:pt x="702" y="122"/>
                  </a:lnTo>
                  <a:lnTo>
                    <a:pt x="700" y="124"/>
                  </a:lnTo>
                  <a:lnTo>
                    <a:pt x="700" y="130"/>
                  </a:lnTo>
                  <a:lnTo>
                    <a:pt x="700" y="130"/>
                  </a:lnTo>
                  <a:lnTo>
                    <a:pt x="702" y="136"/>
                  </a:lnTo>
                  <a:lnTo>
                    <a:pt x="704" y="142"/>
                  </a:lnTo>
                  <a:lnTo>
                    <a:pt x="704" y="148"/>
                  </a:lnTo>
                  <a:lnTo>
                    <a:pt x="704" y="150"/>
                  </a:lnTo>
                  <a:lnTo>
                    <a:pt x="700" y="154"/>
                  </a:lnTo>
                  <a:lnTo>
                    <a:pt x="700" y="154"/>
                  </a:lnTo>
                  <a:lnTo>
                    <a:pt x="698" y="156"/>
                  </a:lnTo>
                  <a:lnTo>
                    <a:pt x="698" y="160"/>
                  </a:lnTo>
                  <a:lnTo>
                    <a:pt x="698" y="162"/>
                  </a:lnTo>
                  <a:lnTo>
                    <a:pt x="702" y="166"/>
                  </a:lnTo>
                  <a:lnTo>
                    <a:pt x="702" y="166"/>
                  </a:lnTo>
                  <a:lnTo>
                    <a:pt x="710" y="172"/>
                  </a:lnTo>
                  <a:lnTo>
                    <a:pt x="712" y="180"/>
                  </a:lnTo>
                  <a:lnTo>
                    <a:pt x="712" y="184"/>
                  </a:lnTo>
                  <a:lnTo>
                    <a:pt x="710" y="188"/>
                  </a:lnTo>
                  <a:lnTo>
                    <a:pt x="706" y="192"/>
                  </a:lnTo>
                  <a:lnTo>
                    <a:pt x="702" y="194"/>
                  </a:lnTo>
                  <a:lnTo>
                    <a:pt x="702" y="194"/>
                  </a:lnTo>
                  <a:lnTo>
                    <a:pt x="694" y="200"/>
                  </a:lnTo>
                  <a:lnTo>
                    <a:pt x="692" y="204"/>
                  </a:lnTo>
                  <a:lnTo>
                    <a:pt x="690" y="206"/>
                  </a:lnTo>
                  <a:lnTo>
                    <a:pt x="692" y="214"/>
                  </a:lnTo>
                  <a:lnTo>
                    <a:pt x="694" y="222"/>
                  </a:lnTo>
                  <a:lnTo>
                    <a:pt x="694" y="222"/>
                  </a:lnTo>
                  <a:lnTo>
                    <a:pt x="696" y="226"/>
                  </a:lnTo>
                  <a:lnTo>
                    <a:pt x="696" y="226"/>
                  </a:lnTo>
                  <a:lnTo>
                    <a:pt x="694" y="230"/>
                  </a:lnTo>
                  <a:lnTo>
                    <a:pt x="692" y="232"/>
                  </a:lnTo>
                  <a:lnTo>
                    <a:pt x="686" y="238"/>
                  </a:lnTo>
                  <a:lnTo>
                    <a:pt x="686" y="238"/>
                  </a:lnTo>
                  <a:lnTo>
                    <a:pt x="684" y="238"/>
                  </a:lnTo>
                  <a:lnTo>
                    <a:pt x="682" y="238"/>
                  </a:lnTo>
                  <a:lnTo>
                    <a:pt x="678" y="234"/>
                  </a:lnTo>
                  <a:lnTo>
                    <a:pt x="678" y="234"/>
                  </a:lnTo>
                  <a:lnTo>
                    <a:pt x="672" y="228"/>
                  </a:lnTo>
                  <a:lnTo>
                    <a:pt x="668" y="220"/>
                  </a:lnTo>
                  <a:lnTo>
                    <a:pt x="666" y="212"/>
                  </a:lnTo>
                  <a:lnTo>
                    <a:pt x="666" y="204"/>
                  </a:lnTo>
                  <a:lnTo>
                    <a:pt x="666" y="204"/>
                  </a:lnTo>
                  <a:lnTo>
                    <a:pt x="664" y="200"/>
                  </a:lnTo>
                  <a:lnTo>
                    <a:pt x="664" y="198"/>
                  </a:lnTo>
                  <a:lnTo>
                    <a:pt x="658" y="198"/>
                  </a:lnTo>
                  <a:lnTo>
                    <a:pt x="658" y="198"/>
                  </a:lnTo>
                  <a:lnTo>
                    <a:pt x="648" y="196"/>
                  </a:lnTo>
                  <a:lnTo>
                    <a:pt x="638" y="192"/>
                  </a:lnTo>
                  <a:lnTo>
                    <a:pt x="618" y="184"/>
                  </a:lnTo>
                  <a:lnTo>
                    <a:pt x="618" y="184"/>
                  </a:lnTo>
                  <a:lnTo>
                    <a:pt x="606" y="178"/>
                  </a:lnTo>
                  <a:lnTo>
                    <a:pt x="598" y="176"/>
                  </a:lnTo>
                  <a:lnTo>
                    <a:pt x="592" y="178"/>
                  </a:lnTo>
                  <a:lnTo>
                    <a:pt x="592" y="178"/>
                  </a:lnTo>
                  <a:lnTo>
                    <a:pt x="588" y="174"/>
                  </a:lnTo>
                  <a:lnTo>
                    <a:pt x="580" y="166"/>
                  </a:lnTo>
                  <a:lnTo>
                    <a:pt x="568" y="150"/>
                  </a:lnTo>
                  <a:lnTo>
                    <a:pt x="568" y="150"/>
                  </a:lnTo>
                  <a:lnTo>
                    <a:pt x="570" y="140"/>
                  </a:lnTo>
                  <a:lnTo>
                    <a:pt x="576" y="130"/>
                  </a:lnTo>
                  <a:lnTo>
                    <a:pt x="586" y="122"/>
                  </a:lnTo>
                  <a:lnTo>
                    <a:pt x="596" y="116"/>
                  </a:lnTo>
                  <a:lnTo>
                    <a:pt x="596" y="116"/>
                  </a:lnTo>
                  <a:lnTo>
                    <a:pt x="598" y="116"/>
                  </a:lnTo>
                  <a:lnTo>
                    <a:pt x="600" y="114"/>
                  </a:lnTo>
                  <a:lnTo>
                    <a:pt x="600" y="114"/>
                  </a:lnTo>
                  <a:lnTo>
                    <a:pt x="604" y="108"/>
                  </a:lnTo>
                  <a:lnTo>
                    <a:pt x="606" y="104"/>
                  </a:lnTo>
                  <a:lnTo>
                    <a:pt x="610" y="104"/>
                  </a:lnTo>
                  <a:lnTo>
                    <a:pt x="610" y="104"/>
                  </a:lnTo>
                  <a:lnTo>
                    <a:pt x="616" y="104"/>
                  </a:lnTo>
                  <a:lnTo>
                    <a:pt x="620" y="102"/>
                  </a:lnTo>
                  <a:lnTo>
                    <a:pt x="624" y="98"/>
                  </a:lnTo>
                  <a:lnTo>
                    <a:pt x="628" y="94"/>
                  </a:lnTo>
                  <a:lnTo>
                    <a:pt x="628" y="94"/>
                  </a:lnTo>
                  <a:lnTo>
                    <a:pt x="628" y="92"/>
                  </a:lnTo>
                  <a:lnTo>
                    <a:pt x="628" y="92"/>
                  </a:lnTo>
                  <a:lnTo>
                    <a:pt x="630" y="90"/>
                  </a:lnTo>
                  <a:lnTo>
                    <a:pt x="632" y="86"/>
                  </a:lnTo>
                  <a:lnTo>
                    <a:pt x="634" y="82"/>
                  </a:lnTo>
                  <a:lnTo>
                    <a:pt x="638" y="78"/>
                  </a:lnTo>
                  <a:lnTo>
                    <a:pt x="638" y="78"/>
                  </a:lnTo>
                  <a:lnTo>
                    <a:pt x="642" y="80"/>
                  </a:lnTo>
                  <a:lnTo>
                    <a:pt x="644" y="82"/>
                  </a:lnTo>
                  <a:lnTo>
                    <a:pt x="648" y="82"/>
                  </a:lnTo>
                  <a:lnTo>
                    <a:pt x="652" y="80"/>
                  </a:lnTo>
                  <a:lnTo>
                    <a:pt x="652" y="80"/>
                  </a:lnTo>
                  <a:lnTo>
                    <a:pt x="656" y="80"/>
                  </a:lnTo>
                  <a:lnTo>
                    <a:pt x="656" y="80"/>
                  </a:lnTo>
                  <a:lnTo>
                    <a:pt x="664" y="78"/>
                  </a:lnTo>
                  <a:lnTo>
                    <a:pt x="668" y="74"/>
                  </a:lnTo>
                  <a:lnTo>
                    <a:pt x="668" y="70"/>
                  </a:lnTo>
                  <a:lnTo>
                    <a:pt x="666" y="62"/>
                  </a:lnTo>
                  <a:lnTo>
                    <a:pt x="666" y="62"/>
                  </a:lnTo>
                  <a:lnTo>
                    <a:pt x="666" y="60"/>
                  </a:lnTo>
                  <a:lnTo>
                    <a:pt x="666" y="60"/>
                  </a:lnTo>
                  <a:lnTo>
                    <a:pt x="672" y="54"/>
                  </a:lnTo>
                  <a:lnTo>
                    <a:pt x="672" y="54"/>
                  </a:lnTo>
                  <a:lnTo>
                    <a:pt x="670" y="52"/>
                  </a:lnTo>
                  <a:lnTo>
                    <a:pt x="666" y="50"/>
                  </a:lnTo>
                  <a:lnTo>
                    <a:pt x="662" y="48"/>
                  </a:lnTo>
                  <a:lnTo>
                    <a:pt x="662" y="48"/>
                  </a:lnTo>
                  <a:lnTo>
                    <a:pt x="662" y="44"/>
                  </a:lnTo>
                  <a:lnTo>
                    <a:pt x="662" y="44"/>
                  </a:lnTo>
                  <a:lnTo>
                    <a:pt x="676" y="44"/>
                  </a:lnTo>
                  <a:lnTo>
                    <a:pt x="690" y="42"/>
                  </a:lnTo>
                  <a:lnTo>
                    <a:pt x="704" y="44"/>
                  </a:lnTo>
                  <a:lnTo>
                    <a:pt x="710" y="46"/>
                  </a:lnTo>
                  <a:lnTo>
                    <a:pt x="716" y="50"/>
                  </a:lnTo>
                  <a:lnTo>
                    <a:pt x="716" y="50"/>
                  </a:lnTo>
                  <a:lnTo>
                    <a:pt x="716" y="52"/>
                  </a:lnTo>
                  <a:lnTo>
                    <a:pt x="714" y="52"/>
                  </a:lnTo>
                  <a:lnTo>
                    <a:pt x="712" y="54"/>
                  </a:lnTo>
                  <a:lnTo>
                    <a:pt x="712" y="56"/>
                  </a:lnTo>
                  <a:lnTo>
                    <a:pt x="712" y="56"/>
                  </a:lnTo>
                  <a:lnTo>
                    <a:pt x="720" y="54"/>
                  </a:lnTo>
                  <a:lnTo>
                    <a:pt x="720" y="54"/>
                  </a:lnTo>
                  <a:lnTo>
                    <a:pt x="726" y="56"/>
                  </a:lnTo>
                  <a:lnTo>
                    <a:pt x="732" y="58"/>
                  </a:lnTo>
                  <a:lnTo>
                    <a:pt x="738" y="62"/>
                  </a:lnTo>
                  <a:lnTo>
                    <a:pt x="742" y="68"/>
                  </a:lnTo>
                  <a:lnTo>
                    <a:pt x="742" y="68"/>
                  </a:lnTo>
                  <a:lnTo>
                    <a:pt x="742" y="70"/>
                  </a:lnTo>
                  <a:lnTo>
                    <a:pt x="742" y="74"/>
                  </a:lnTo>
                  <a:lnTo>
                    <a:pt x="742" y="74"/>
                  </a:lnTo>
                  <a:lnTo>
                    <a:pt x="738" y="76"/>
                  </a:lnTo>
                  <a:lnTo>
                    <a:pt x="734" y="80"/>
                  </a:lnTo>
                  <a:lnTo>
                    <a:pt x="730" y="82"/>
                  </a:lnTo>
                  <a:lnTo>
                    <a:pt x="730" y="86"/>
                  </a:lnTo>
                  <a:lnTo>
                    <a:pt x="732" y="88"/>
                  </a:lnTo>
                  <a:lnTo>
                    <a:pt x="732" y="88"/>
                  </a:lnTo>
                  <a:lnTo>
                    <a:pt x="728" y="90"/>
                  </a:lnTo>
                  <a:lnTo>
                    <a:pt x="728" y="90"/>
                  </a:lnTo>
                  <a:lnTo>
                    <a:pt x="724" y="92"/>
                  </a:lnTo>
                  <a:lnTo>
                    <a:pt x="722" y="92"/>
                  </a:lnTo>
                  <a:lnTo>
                    <a:pt x="722" y="94"/>
                  </a:lnTo>
                  <a:lnTo>
                    <a:pt x="722" y="94"/>
                  </a:lnTo>
                  <a:lnTo>
                    <a:pt x="718" y="94"/>
                  </a:lnTo>
                  <a:lnTo>
                    <a:pt x="716" y="94"/>
                  </a:lnTo>
                  <a:lnTo>
                    <a:pt x="710" y="92"/>
                  </a:lnTo>
                  <a:lnTo>
                    <a:pt x="710" y="92"/>
                  </a:lnTo>
                  <a:lnTo>
                    <a:pt x="702" y="92"/>
                  </a:lnTo>
                  <a:lnTo>
                    <a:pt x="700" y="94"/>
                  </a:lnTo>
                  <a:lnTo>
                    <a:pt x="700" y="98"/>
                  </a:lnTo>
                  <a:lnTo>
                    <a:pt x="700" y="98"/>
                  </a:lnTo>
                  <a:lnTo>
                    <a:pt x="700" y="100"/>
                  </a:lnTo>
                  <a:lnTo>
                    <a:pt x="702" y="102"/>
                  </a:lnTo>
                  <a:lnTo>
                    <a:pt x="708" y="102"/>
                  </a:lnTo>
                  <a:lnTo>
                    <a:pt x="708" y="102"/>
                  </a:lnTo>
                  <a:lnTo>
                    <a:pt x="732" y="98"/>
                  </a:lnTo>
                  <a:lnTo>
                    <a:pt x="732" y="98"/>
                  </a:lnTo>
                  <a:lnTo>
                    <a:pt x="742" y="108"/>
                  </a:lnTo>
                  <a:lnTo>
                    <a:pt x="754" y="116"/>
                  </a:lnTo>
                  <a:lnTo>
                    <a:pt x="754" y="116"/>
                  </a:lnTo>
                  <a:lnTo>
                    <a:pt x="772" y="122"/>
                  </a:lnTo>
                  <a:lnTo>
                    <a:pt x="792" y="126"/>
                  </a:lnTo>
                  <a:lnTo>
                    <a:pt x="792" y="126"/>
                  </a:lnTo>
                  <a:lnTo>
                    <a:pt x="788" y="122"/>
                  </a:lnTo>
                  <a:lnTo>
                    <a:pt x="782" y="118"/>
                  </a:lnTo>
                  <a:lnTo>
                    <a:pt x="778" y="114"/>
                  </a:lnTo>
                  <a:lnTo>
                    <a:pt x="774" y="110"/>
                  </a:lnTo>
                  <a:lnTo>
                    <a:pt x="774" y="110"/>
                  </a:lnTo>
                  <a:lnTo>
                    <a:pt x="780" y="110"/>
                  </a:lnTo>
                  <a:lnTo>
                    <a:pt x="784" y="112"/>
                  </a:lnTo>
                  <a:lnTo>
                    <a:pt x="788" y="114"/>
                  </a:lnTo>
                  <a:lnTo>
                    <a:pt x="792" y="116"/>
                  </a:lnTo>
                  <a:lnTo>
                    <a:pt x="792" y="116"/>
                  </a:lnTo>
                  <a:lnTo>
                    <a:pt x="798" y="118"/>
                  </a:lnTo>
                  <a:lnTo>
                    <a:pt x="800" y="118"/>
                  </a:lnTo>
                  <a:lnTo>
                    <a:pt x="800" y="116"/>
                  </a:lnTo>
                  <a:lnTo>
                    <a:pt x="800" y="116"/>
                  </a:lnTo>
                  <a:lnTo>
                    <a:pt x="802" y="110"/>
                  </a:lnTo>
                  <a:lnTo>
                    <a:pt x="802" y="108"/>
                  </a:lnTo>
                  <a:lnTo>
                    <a:pt x="802" y="106"/>
                  </a:lnTo>
                  <a:lnTo>
                    <a:pt x="802" y="106"/>
                  </a:lnTo>
                  <a:lnTo>
                    <a:pt x="796" y="102"/>
                  </a:lnTo>
                  <a:lnTo>
                    <a:pt x="794" y="98"/>
                  </a:lnTo>
                  <a:lnTo>
                    <a:pt x="790" y="96"/>
                  </a:lnTo>
                  <a:lnTo>
                    <a:pt x="790" y="96"/>
                  </a:lnTo>
                  <a:lnTo>
                    <a:pt x="786" y="94"/>
                  </a:lnTo>
                  <a:lnTo>
                    <a:pt x="782" y="92"/>
                  </a:lnTo>
                  <a:lnTo>
                    <a:pt x="780" y="88"/>
                  </a:lnTo>
                  <a:lnTo>
                    <a:pt x="782" y="82"/>
                  </a:lnTo>
                  <a:lnTo>
                    <a:pt x="782" y="82"/>
                  </a:lnTo>
                  <a:lnTo>
                    <a:pt x="782" y="80"/>
                  </a:lnTo>
                  <a:lnTo>
                    <a:pt x="784" y="78"/>
                  </a:lnTo>
                  <a:lnTo>
                    <a:pt x="788" y="80"/>
                  </a:lnTo>
                  <a:lnTo>
                    <a:pt x="792" y="82"/>
                  </a:lnTo>
                  <a:lnTo>
                    <a:pt x="796" y="84"/>
                  </a:lnTo>
                  <a:lnTo>
                    <a:pt x="796" y="84"/>
                  </a:lnTo>
                  <a:lnTo>
                    <a:pt x="798" y="84"/>
                  </a:lnTo>
                  <a:lnTo>
                    <a:pt x="798" y="84"/>
                  </a:lnTo>
                  <a:lnTo>
                    <a:pt x="802" y="92"/>
                  </a:lnTo>
                  <a:lnTo>
                    <a:pt x="806" y="94"/>
                  </a:lnTo>
                  <a:lnTo>
                    <a:pt x="812" y="92"/>
                  </a:lnTo>
                  <a:lnTo>
                    <a:pt x="816" y="88"/>
                  </a:lnTo>
                  <a:lnTo>
                    <a:pt x="816" y="88"/>
                  </a:lnTo>
                  <a:lnTo>
                    <a:pt x="822" y="84"/>
                  </a:lnTo>
                  <a:lnTo>
                    <a:pt x="826" y="80"/>
                  </a:lnTo>
                  <a:lnTo>
                    <a:pt x="826" y="78"/>
                  </a:lnTo>
                  <a:lnTo>
                    <a:pt x="826" y="78"/>
                  </a:lnTo>
                  <a:lnTo>
                    <a:pt x="824" y="76"/>
                  </a:lnTo>
                  <a:lnTo>
                    <a:pt x="822" y="76"/>
                  </a:lnTo>
                  <a:lnTo>
                    <a:pt x="820" y="76"/>
                  </a:lnTo>
                  <a:lnTo>
                    <a:pt x="816" y="76"/>
                  </a:lnTo>
                  <a:lnTo>
                    <a:pt x="816" y="76"/>
                  </a:lnTo>
                  <a:lnTo>
                    <a:pt x="810" y="72"/>
                  </a:lnTo>
                  <a:lnTo>
                    <a:pt x="810" y="72"/>
                  </a:lnTo>
                  <a:lnTo>
                    <a:pt x="802" y="66"/>
                  </a:lnTo>
                  <a:lnTo>
                    <a:pt x="794" y="64"/>
                  </a:lnTo>
                  <a:lnTo>
                    <a:pt x="784" y="62"/>
                  </a:lnTo>
                  <a:lnTo>
                    <a:pt x="776" y="60"/>
                  </a:lnTo>
                  <a:lnTo>
                    <a:pt x="776" y="60"/>
                  </a:lnTo>
                  <a:lnTo>
                    <a:pt x="774" y="54"/>
                  </a:lnTo>
                  <a:lnTo>
                    <a:pt x="774" y="54"/>
                  </a:lnTo>
                  <a:lnTo>
                    <a:pt x="772" y="52"/>
                  </a:lnTo>
                  <a:lnTo>
                    <a:pt x="772" y="52"/>
                  </a:lnTo>
                  <a:lnTo>
                    <a:pt x="772" y="52"/>
                  </a:lnTo>
                  <a:lnTo>
                    <a:pt x="772" y="52"/>
                  </a:lnTo>
                  <a:lnTo>
                    <a:pt x="772" y="52"/>
                  </a:lnTo>
                  <a:lnTo>
                    <a:pt x="772" y="52"/>
                  </a:lnTo>
                  <a:lnTo>
                    <a:pt x="774" y="48"/>
                  </a:lnTo>
                  <a:lnTo>
                    <a:pt x="774" y="48"/>
                  </a:lnTo>
                  <a:lnTo>
                    <a:pt x="770" y="42"/>
                  </a:lnTo>
                  <a:lnTo>
                    <a:pt x="770" y="42"/>
                  </a:lnTo>
                  <a:lnTo>
                    <a:pt x="770" y="42"/>
                  </a:lnTo>
                  <a:lnTo>
                    <a:pt x="774" y="40"/>
                  </a:lnTo>
                  <a:lnTo>
                    <a:pt x="774" y="40"/>
                  </a:lnTo>
                  <a:lnTo>
                    <a:pt x="772" y="38"/>
                  </a:lnTo>
                  <a:lnTo>
                    <a:pt x="768" y="36"/>
                  </a:lnTo>
                  <a:lnTo>
                    <a:pt x="762" y="36"/>
                  </a:lnTo>
                  <a:lnTo>
                    <a:pt x="762" y="36"/>
                  </a:lnTo>
                  <a:lnTo>
                    <a:pt x="756" y="36"/>
                  </a:lnTo>
                  <a:lnTo>
                    <a:pt x="754" y="36"/>
                  </a:lnTo>
                  <a:lnTo>
                    <a:pt x="752" y="32"/>
                  </a:lnTo>
                  <a:lnTo>
                    <a:pt x="752" y="32"/>
                  </a:lnTo>
                  <a:lnTo>
                    <a:pt x="750" y="28"/>
                  </a:lnTo>
                  <a:lnTo>
                    <a:pt x="746" y="26"/>
                  </a:lnTo>
                  <a:lnTo>
                    <a:pt x="742" y="26"/>
                  </a:lnTo>
                  <a:lnTo>
                    <a:pt x="738" y="28"/>
                  </a:lnTo>
                  <a:lnTo>
                    <a:pt x="738" y="28"/>
                  </a:lnTo>
                  <a:lnTo>
                    <a:pt x="734" y="30"/>
                  </a:lnTo>
                  <a:lnTo>
                    <a:pt x="732" y="28"/>
                  </a:lnTo>
                  <a:lnTo>
                    <a:pt x="728" y="26"/>
                  </a:lnTo>
                  <a:lnTo>
                    <a:pt x="724" y="28"/>
                  </a:lnTo>
                  <a:lnTo>
                    <a:pt x="724" y="28"/>
                  </a:lnTo>
                  <a:lnTo>
                    <a:pt x="722" y="20"/>
                  </a:lnTo>
                  <a:lnTo>
                    <a:pt x="718" y="18"/>
                  </a:lnTo>
                  <a:lnTo>
                    <a:pt x="708" y="14"/>
                  </a:lnTo>
                  <a:lnTo>
                    <a:pt x="708" y="14"/>
                  </a:lnTo>
                  <a:lnTo>
                    <a:pt x="706" y="14"/>
                  </a:lnTo>
                  <a:lnTo>
                    <a:pt x="706" y="14"/>
                  </a:lnTo>
                  <a:lnTo>
                    <a:pt x="710" y="12"/>
                  </a:lnTo>
                  <a:lnTo>
                    <a:pt x="710" y="10"/>
                  </a:lnTo>
                  <a:lnTo>
                    <a:pt x="708" y="8"/>
                  </a:lnTo>
                  <a:lnTo>
                    <a:pt x="708" y="8"/>
                  </a:lnTo>
                  <a:lnTo>
                    <a:pt x="700" y="6"/>
                  </a:lnTo>
                  <a:lnTo>
                    <a:pt x="694" y="4"/>
                  </a:lnTo>
                  <a:lnTo>
                    <a:pt x="680" y="6"/>
                  </a:lnTo>
                  <a:lnTo>
                    <a:pt x="680" y="6"/>
                  </a:lnTo>
                  <a:lnTo>
                    <a:pt x="678" y="6"/>
                  </a:lnTo>
                  <a:lnTo>
                    <a:pt x="678" y="8"/>
                  </a:lnTo>
                  <a:lnTo>
                    <a:pt x="680" y="10"/>
                  </a:lnTo>
                  <a:lnTo>
                    <a:pt x="680" y="10"/>
                  </a:lnTo>
                  <a:lnTo>
                    <a:pt x="672" y="6"/>
                  </a:lnTo>
                  <a:lnTo>
                    <a:pt x="666" y="4"/>
                  </a:lnTo>
                  <a:lnTo>
                    <a:pt x="658" y="6"/>
                  </a:lnTo>
                  <a:lnTo>
                    <a:pt x="650" y="8"/>
                  </a:lnTo>
                  <a:lnTo>
                    <a:pt x="650" y="8"/>
                  </a:lnTo>
                  <a:lnTo>
                    <a:pt x="646" y="10"/>
                  </a:lnTo>
                  <a:lnTo>
                    <a:pt x="644" y="14"/>
                  </a:lnTo>
                  <a:lnTo>
                    <a:pt x="640" y="24"/>
                  </a:lnTo>
                  <a:lnTo>
                    <a:pt x="640" y="24"/>
                  </a:lnTo>
                  <a:lnTo>
                    <a:pt x="644" y="24"/>
                  </a:lnTo>
                  <a:lnTo>
                    <a:pt x="646" y="26"/>
                  </a:lnTo>
                  <a:lnTo>
                    <a:pt x="646" y="26"/>
                  </a:lnTo>
                  <a:lnTo>
                    <a:pt x="648" y="30"/>
                  </a:lnTo>
                  <a:lnTo>
                    <a:pt x="646" y="32"/>
                  </a:lnTo>
                  <a:lnTo>
                    <a:pt x="646" y="32"/>
                  </a:lnTo>
                  <a:lnTo>
                    <a:pt x="642" y="32"/>
                  </a:lnTo>
                  <a:lnTo>
                    <a:pt x="642" y="30"/>
                  </a:lnTo>
                  <a:lnTo>
                    <a:pt x="642" y="28"/>
                  </a:lnTo>
                  <a:lnTo>
                    <a:pt x="640" y="26"/>
                  </a:lnTo>
                  <a:lnTo>
                    <a:pt x="640" y="26"/>
                  </a:lnTo>
                  <a:lnTo>
                    <a:pt x="634" y="20"/>
                  </a:lnTo>
                  <a:lnTo>
                    <a:pt x="632" y="16"/>
                  </a:lnTo>
                  <a:lnTo>
                    <a:pt x="634" y="10"/>
                  </a:lnTo>
                  <a:lnTo>
                    <a:pt x="642" y="4"/>
                  </a:lnTo>
                  <a:lnTo>
                    <a:pt x="642" y="4"/>
                  </a:lnTo>
                  <a:lnTo>
                    <a:pt x="636" y="2"/>
                  </a:lnTo>
                  <a:lnTo>
                    <a:pt x="630" y="2"/>
                  </a:lnTo>
                  <a:lnTo>
                    <a:pt x="620" y="6"/>
                  </a:lnTo>
                  <a:lnTo>
                    <a:pt x="620" y="6"/>
                  </a:lnTo>
                  <a:lnTo>
                    <a:pt x="614" y="10"/>
                  </a:lnTo>
                  <a:lnTo>
                    <a:pt x="610" y="14"/>
                  </a:lnTo>
                  <a:lnTo>
                    <a:pt x="606" y="20"/>
                  </a:lnTo>
                  <a:lnTo>
                    <a:pt x="606" y="26"/>
                  </a:lnTo>
                  <a:lnTo>
                    <a:pt x="606" y="26"/>
                  </a:lnTo>
                  <a:lnTo>
                    <a:pt x="608" y="30"/>
                  </a:lnTo>
                  <a:lnTo>
                    <a:pt x="612" y="30"/>
                  </a:lnTo>
                  <a:lnTo>
                    <a:pt x="618" y="30"/>
                  </a:lnTo>
                  <a:lnTo>
                    <a:pt x="622" y="30"/>
                  </a:lnTo>
                  <a:lnTo>
                    <a:pt x="622" y="30"/>
                  </a:lnTo>
                  <a:lnTo>
                    <a:pt x="620" y="32"/>
                  </a:lnTo>
                  <a:lnTo>
                    <a:pt x="618" y="32"/>
                  </a:lnTo>
                  <a:lnTo>
                    <a:pt x="618" y="32"/>
                  </a:lnTo>
                  <a:lnTo>
                    <a:pt x="612" y="32"/>
                  </a:lnTo>
                  <a:lnTo>
                    <a:pt x="612" y="32"/>
                  </a:lnTo>
                  <a:lnTo>
                    <a:pt x="612" y="34"/>
                  </a:lnTo>
                  <a:lnTo>
                    <a:pt x="614" y="36"/>
                  </a:lnTo>
                  <a:lnTo>
                    <a:pt x="616" y="38"/>
                  </a:lnTo>
                  <a:lnTo>
                    <a:pt x="616" y="38"/>
                  </a:lnTo>
                  <a:lnTo>
                    <a:pt x="622" y="40"/>
                  </a:lnTo>
                  <a:lnTo>
                    <a:pt x="626" y="40"/>
                  </a:lnTo>
                  <a:lnTo>
                    <a:pt x="632" y="40"/>
                  </a:lnTo>
                  <a:lnTo>
                    <a:pt x="638" y="42"/>
                  </a:lnTo>
                  <a:lnTo>
                    <a:pt x="638" y="42"/>
                  </a:lnTo>
                  <a:lnTo>
                    <a:pt x="640" y="48"/>
                  </a:lnTo>
                  <a:lnTo>
                    <a:pt x="640" y="50"/>
                  </a:lnTo>
                  <a:lnTo>
                    <a:pt x="642" y="52"/>
                  </a:lnTo>
                  <a:lnTo>
                    <a:pt x="642" y="52"/>
                  </a:lnTo>
                  <a:lnTo>
                    <a:pt x="646" y="54"/>
                  </a:lnTo>
                  <a:lnTo>
                    <a:pt x="646" y="54"/>
                  </a:lnTo>
                  <a:lnTo>
                    <a:pt x="644" y="56"/>
                  </a:lnTo>
                  <a:lnTo>
                    <a:pt x="644" y="56"/>
                  </a:lnTo>
                  <a:lnTo>
                    <a:pt x="640" y="58"/>
                  </a:lnTo>
                  <a:lnTo>
                    <a:pt x="638" y="60"/>
                  </a:lnTo>
                  <a:lnTo>
                    <a:pt x="632" y="66"/>
                  </a:lnTo>
                  <a:lnTo>
                    <a:pt x="632" y="66"/>
                  </a:lnTo>
                  <a:lnTo>
                    <a:pt x="630" y="70"/>
                  </a:lnTo>
                  <a:lnTo>
                    <a:pt x="628" y="72"/>
                  </a:lnTo>
                  <a:lnTo>
                    <a:pt x="626" y="70"/>
                  </a:lnTo>
                  <a:lnTo>
                    <a:pt x="626" y="70"/>
                  </a:lnTo>
                  <a:lnTo>
                    <a:pt x="620" y="68"/>
                  </a:lnTo>
                  <a:lnTo>
                    <a:pt x="618" y="64"/>
                  </a:lnTo>
                  <a:lnTo>
                    <a:pt x="620" y="60"/>
                  </a:lnTo>
                  <a:lnTo>
                    <a:pt x="620" y="60"/>
                  </a:lnTo>
                  <a:lnTo>
                    <a:pt x="622" y="58"/>
                  </a:lnTo>
                  <a:lnTo>
                    <a:pt x="620" y="56"/>
                  </a:lnTo>
                  <a:lnTo>
                    <a:pt x="616" y="54"/>
                  </a:lnTo>
                  <a:lnTo>
                    <a:pt x="616" y="54"/>
                  </a:lnTo>
                  <a:lnTo>
                    <a:pt x="612" y="52"/>
                  </a:lnTo>
                  <a:lnTo>
                    <a:pt x="610" y="52"/>
                  </a:lnTo>
                  <a:lnTo>
                    <a:pt x="608" y="54"/>
                  </a:lnTo>
                  <a:lnTo>
                    <a:pt x="608" y="54"/>
                  </a:lnTo>
                  <a:lnTo>
                    <a:pt x="606" y="58"/>
                  </a:lnTo>
                  <a:lnTo>
                    <a:pt x="602" y="60"/>
                  </a:lnTo>
                  <a:lnTo>
                    <a:pt x="602" y="60"/>
                  </a:lnTo>
                  <a:lnTo>
                    <a:pt x="598" y="52"/>
                  </a:lnTo>
                  <a:lnTo>
                    <a:pt x="594" y="48"/>
                  </a:lnTo>
                  <a:lnTo>
                    <a:pt x="588" y="48"/>
                  </a:lnTo>
                  <a:lnTo>
                    <a:pt x="588" y="48"/>
                  </a:lnTo>
                  <a:lnTo>
                    <a:pt x="586" y="46"/>
                  </a:lnTo>
                  <a:lnTo>
                    <a:pt x="586" y="44"/>
                  </a:lnTo>
                  <a:lnTo>
                    <a:pt x="586" y="44"/>
                  </a:lnTo>
                  <a:lnTo>
                    <a:pt x="586" y="36"/>
                  </a:lnTo>
                  <a:lnTo>
                    <a:pt x="584" y="32"/>
                  </a:lnTo>
                  <a:lnTo>
                    <a:pt x="578" y="28"/>
                  </a:lnTo>
                  <a:lnTo>
                    <a:pt x="570" y="24"/>
                  </a:lnTo>
                  <a:lnTo>
                    <a:pt x="570" y="24"/>
                  </a:lnTo>
                  <a:lnTo>
                    <a:pt x="576" y="18"/>
                  </a:lnTo>
                  <a:lnTo>
                    <a:pt x="578" y="14"/>
                  </a:lnTo>
                  <a:lnTo>
                    <a:pt x="580" y="14"/>
                  </a:lnTo>
                  <a:lnTo>
                    <a:pt x="580" y="14"/>
                  </a:lnTo>
                  <a:lnTo>
                    <a:pt x="588" y="14"/>
                  </a:lnTo>
                  <a:lnTo>
                    <a:pt x="592" y="12"/>
                  </a:lnTo>
                  <a:lnTo>
                    <a:pt x="602" y="2"/>
                  </a:lnTo>
                  <a:lnTo>
                    <a:pt x="602" y="2"/>
                  </a:lnTo>
                  <a:lnTo>
                    <a:pt x="578" y="0"/>
                  </a:lnTo>
                  <a:lnTo>
                    <a:pt x="578" y="0"/>
                  </a:lnTo>
                  <a:lnTo>
                    <a:pt x="568" y="0"/>
                  </a:lnTo>
                  <a:lnTo>
                    <a:pt x="564" y="4"/>
                  </a:lnTo>
                  <a:lnTo>
                    <a:pt x="562" y="8"/>
                  </a:lnTo>
                  <a:lnTo>
                    <a:pt x="566" y="18"/>
                  </a:lnTo>
                  <a:lnTo>
                    <a:pt x="566" y="18"/>
                  </a:lnTo>
                  <a:lnTo>
                    <a:pt x="566" y="24"/>
                  </a:lnTo>
                  <a:lnTo>
                    <a:pt x="566" y="24"/>
                  </a:lnTo>
                  <a:lnTo>
                    <a:pt x="560" y="28"/>
                  </a:lnTo>
                  <a:lnTo>
                    <a:pt x="556" y="32"/>
                  </a:lnTo>
                  <a:lnTo>
                    <a:pt x="556" y="38"/>
                  </a:lnTo>
                  <a:lnTo>
                    <a:pt x="558" y="44"/>
                  </a:lnTo>
                  <a:lnTo>
                    <a:pt x="558" y="44"/>
                  </a:lnTo>
                  <a:lnTo>
                    <a:pt x="568" y="46"/>
                  </a:lnTo>
                  <a:lnTo>
                    <a:pt x="572" y="50"/>
                  </a:lnTo>
                  <a:lnTo>
                    <a:pt x="576" y="54"/>
                  </a:lnTo>
                  <a:lnTo>
                    <a:pt x="576" y="54"/>
                  </a:lnTo>
                  <a:lnTo>
                    <a:pt x="576" y="56"/>
                  </a:lnTo>
                  <a:lnTo>
                    <a:pt x="574" y="60"/>
                  </a:lnTo>
                  <a:lnTo>
                    <a:pt x="574" y="60"/>
                  </a:lnTo>
                  <a:lnTo>
                    <a:pt x="568" y="64"/>
                  </a:lnTo>
                  <a:lnTo>
                    <a:pt x="564" y="66"/>
                  </a:lnTo>
                  <a:lnTo>
                    <a:pt x="562" y="70"/>
                  </a:lnTo>
                  <a:lnTo>
                    <a:pt x="562" y="70"/>
                  </a:lnTo>
                  <a:lnTo>
                    <a:pt x="562" y="72"/>
                  </a:lnTo>
                  <a:lnTo>
                    <a:pt x="558" y="72"/>
                  </a:lnTo>
                  <a:lnTo>
                    <a:pt x="558" y="72"/>
                  </a:lnTo>
                  <a:lnTo>
                    <a:pt x="556" y="70"/>
                  </a:lnTo>
                  <a:lnTo>
                    <a:pt x="556" y="68"/>
                  </a:lnTo>
                  <a:lnTo>
                    <a:pt x="556" y="64"/>
                  </a:lnTo>
                  <a:lnTo>
                    <a:pt x="556" y="64"/>
                  </a:lnTo>
                  <a:lnTo>
                    <a:pt x="558" y="64"/>
                  </a:lnTo>
                  <a:lnTo>
                    <a:pt x="558" y="64"/>
                  </a:lnTo>
                  <a:lnTo>
                    <a:pt x="556" y="62"/>
                  </a:lnTo>
                  <a:lnTo>
                    <a:pt x="556" y="62"/>
                  </a:lnTo>
                  <a:lnTo>
                    <a:pt x="554" y="62"/>
                  </a:lnTo>
                  <a:lnTo>
                    <a:pt x="552" y="62"/>
                  </a:lnTo>
                  <a:lnTo>
                    <a:pt x="552" y="60"/>
                  </a:lnTo>
                  <a:lnTo>
                    <a:pt x="552" y="60"/>
                  </a:lnTo>
                  <a:lnTo>
                    <a:pt x="562" y="56"/>
                  </a:lnTo>
                  <a:lnTo>
                    <a:pt x="562" y="56"/>
                  </a:lnTo>
                  <a:lnTo>
                    <a:pt x="556" y="50"/>
                  </a:lnTo>
                  <a:lnTo>
                    <a:pt x="550" y="48"/>
                  </a:lnTo>
                  <a:lnTo>
                    <a:pt x="550" y="48"/>
                  </a:lnTo>
                  <a:lnTo>
                    <a:pt x="548" y="46"/>
                  </a:lnTo>
                  <a:lnTo>
                    <a:pt x="544" y="44"/>
                  </a:lnTo>
                  <a:lnTo>
                    <a:pt x="540" y="48"/>
                  </a:lnTo>
                  <a:lnTo>
                    <a:pt x="536" y="52"/>
                  </a:lnTo>
                  <a:lnTo>
                    <a:pt x="534" y="52"/>
                  </a:lnTo>
                  <a:lnTo>
                    <a:pt x="530" y="52"/>
                  </a:lnTo>
                  <a:lnTo>
                    <a:pt x="530" y="52"/>
                  </a:lnTo>
                  <a:lnTo>
                    <a:pt x="538" y="54"/>
                  </a:lnTo>
                  <a:lnTo>
                    <a:pt x="542" y="56"/>
                  </a:lnTo>
                  <a:lnTo>
                    <a:pt x="544" y="60"/>
                  </a:lnTo>
                  <a:lnTo>
                    <a:pt x="544" y="60"/>
                  </a:lnTo>
                  <a:lnTo>
                    <a:pt x="542" y="60"/>
                  </a:lnTo>
                  <a:lnTo>
                    <a:pt x="540" y="62"/>
                  </a:lnTo>
                  <a:lnTo>
                    <a:pt x="538" y="66"/>
                  </a:lnTo>
                  <a:lnTo>
                    <a:pt x="538" y="66"/>
                  </a:lnTo>
                  <a:lnTo>
                    <a:pt x="510" y="66"/>
                  </a:lnTo>
                  <a:lnTo>
                    <a:pt x="498" y="64"/>
                  </a:lnTo>
                  <a:lnTo>
                    <a:pt x="484" y="60"/>
                  </a:lnTo>
                  <a:lnTo>
                    <a:pt x="484" y="60"/>
                  </a:lnTo>
                  <a:lnTo>
                    <a:pt x="482" y="56"/>
                  </a:lnTo>
                  <a:lnTo>
                    <a:pt x="480" y="54"/>
                  </a:lnTo>
                  <a:lnTo>
                    <a:pt x="474" y="56"/>
                  </a:lnTo>
                  <a:lnTo>
                    <a:pt x="474" y="56"/>
                  </a:lnTo>
                  <a:lnTo>
                    <a:pt x="464" y="58"/>
                  </a:lnTo>
                  <a:lnTo>
                    <a:pt x="464" y="58"/>
                  </a:lnTo>
                  <a:lnTo>
                    <a:pt x="462" y="58"/>
                  </a:lnTo>
                  <a:lnTo>
                    <a:pt x="462" y="60"/>
                  </a:lnTo>
                  <a:lnTo>
                    <a:pt x="462" y="60"/>
                  </a:lnTo>
                  <a:lnTo>
                    <a:pt x="466" y="62"/>
                  </a:lnTo>
                  <a:lnTo>
                    <a:pt x="466" y="62"/>
                  </a:lnTo>
                  <a:lnTo>
                    <a:pt x="468" y="64"/>
                  </a:lnTo>
                  <a:lnTo>
                    <a:pt x="468" y="64"/>
                  </a:lnTo>
                  <a:lnTo>
                    <a:pt x="468" y="68"/>
                  </a:lnTo>
                  <a:lnTo>
                    <a:pt x="468" y="68"/>
                  </a:lnTo>
                  <a:lnTo>
                    <a:pt x="464" y="72"/>
                  </a:lnTo>
                  <a:lnTo>
                    <a:pt x="464" y="72"/>
                  </a:lnTo>
                  <a:lnTo>
                    <a:pt x="452" y="66"/>
                  </a:lnTo>
                  <a:lnTo>
                    <a:pt x="446" y="66"/>
                  </a:lnTo>
                  <a:lnTo>
                    <a:pt x="440" y="66"/>
                  </a:lnTo>
                  <a:lnTo>
                    <a:pt x="440" y="66"/>
                  </a:lnTo>
                  <a:lnTo>
                    <a:pt x="424" y="68"/>
                  </a:lnTo>
                  <a:lnTo>
                    <a:pt x="408" y="66"/>
                  </a:lnTo>
                  <a:lnTo>
                    <a:pt x="408" y="66"/>
                  </a:lnTo>
                  <a:lnTo>
                    <a:pt x="410" y="62"/>
                  </a:lnTo>
                  <a:lnTo>
                    <a:pt x="412" y="62"/>
                  </a:lnTo>
                  <a:lnTo>
                    <a:pt x="414" y="60"/>
                  </a:lnTo>
                  <a:lnTo>
                    <a:pt x="416" y="60"/>
                  </a:lnTo>
                  <a:lnTo>
                    <a:pt x="416" y="60"/>
                  </a:lnTo>
                  <a:lnTo>
                    <a:pt x="412" y="56"/>
                  </a:lnTo>
                  <a:lnTo>
                    <a:pt x="406" y="54"/>
                  </a:lnTo>
                  <a:lnTo>
                    <a:pt x="406" y="54"/>
                  </a:lnTo>
                  <a:lnTo>
                    <a:pt x="398" y="54"/>
                  </a:lnTo>
                  <a:lnTo>
                    <a:pt x="390" y="54"/>
                  </a:lnTo>
                  <a:lnTo>
                    <a:pt x="374" y="50"/>
                  </a:lnTo>
                  <a:lnTo>
                    <a:pt x="374" y="50"/>
                  </a:lnTo>
                  <a:lnTo>
                    <a:pt x="358" y="46"/>
                  </a:lnTo>
                  <a:lnTo>
                    <a:pt x="350" y="46"/>
                  </a:lnTo>
                  <a:lnTo>
                    <a:pt x="348" y="46"/>
                  </a:lnTo>
                  <a:lnTo>
                    <a:pt x="344" y="50"/>
                  </a:lnTo>
                  <a:lnTo>
                    <a:pt x="344" y="50"/>
                  </a:lnTo>
                  <a:lnTo>
                    <a:pt x="340" y="50"/>
                  </a:lnTo>
                  <a:lnTo>
                    <a:pt x="338" y="48"/>
                  </a:lnTo>
                  <a:lnTo>
                    <a:pt x="338" y="48"/>
                  </a:lnTo>
                  <a:lnTo>
                    <a:pt x="336" y="44"/>
                  </a:lnTo>
                  <a:lnTo>
                    <a:pt x="334" y="44"/>
                  </a:lnTo>
                  <a:lnTo>
                    <a:pt x="330" y="48"/>
                  </a:lnTo>
                  <a:lnTo>
                    <a:pt x="330" y="48"/>
                  </a:lnTo>
                  <a:lnTo>
                    <a:pt x="326" y="50"/>
                  </a:lnTo>
                  <a:lnTo>
                    <a:pt x="324" y="48"/>
                  </a:lnTo>
                  <a:lnTo>
                    <a:pt x="324" y="48"/>
                  </a:lnTo>
                  <a:lnTo>
                    <a:pt x="318" y="44"/>
                  </a:lnTo>
                  <a:lnTo>
                    <a:pt x="314" y="42"/>
                  </a:lnTo>
                  <a:lnTo>
                    <a:pt x="308" y="42"/>
                  </a:lnTo>
                  <a:lnTo>
                    <a:pt x="302" y="46"/>
                  </a:lnTo>
                  <a:lnTo>
                    <a:pt x="302" y="46"/>
                  </a:lnTo>
                  <a:lnTo>
                    <a:pt x="296" y="44"/>
                  </a:lnTo>
                  <a:lnTo>
                    <a:pt x="296" y="44"/>
                  </a:lnTo>
                  <a:lnTo>
                    <a:pt x="294" y="48"/>
                  </a:lnTo>
                  <a:lnTo>
                    <a:pt x="290" y="48"/>
                  </a:lnTo>
                  <a:lnTo>
                    <a:pt x="290" y="48"/>
                  </a:lnTo>
                  <a:lnTo>
                    <a:pt x="286" y="46"/>
                  </a:lnTo>
                  <a:lnTo>
                    <a:pt x="286" y="46"/>
                  </a:lnTo>
                  <a:lnTo>
                    <a:pt x="286" y="46"/>
                  </a:lnTo>
                  <a:lnTo>
                    <a:pt x="286" y="46"/>
                  </a:lnTo>
                  <a:lnTo>
                    <a:pt x="280" y="46"/>
                  </a:lnTo>
                  <a:lnTo>
                    <a:pt x="278" y="44"/>
                  </a:lnTo>
                  <a:lnTo>
                    <a:pt x="274" y="46"/>
                  </a:lnTo>
                  <a:lnTo>
                    <a:pt x="274" y="46"/>
                  </a:lnTo>
                  <a:lnTo>
                    <a:pt x="268" y="48"/>
                  </a:lnTo>
                  <a:lnTo>
                    <a:pt x="264" y="48"/>
                  </a:lnTo>
                  <a:lnTo>
                    <a:pt x="258" y="48"/>
                  </a:lnTo>
                  <a:lnTo>
                    <a:pt x="254" y="50"/>
                  </a:lnTo>
                  <a:lnTo>
                    <a:pt x="254" y="50"/>
                  </a:lnTo>
                  <a:lnTo>
                    <a:pt x="246" y="54"/>
                  </a:lnTo>
                  <a:lnTo>
                    <a:pt x="238" y="54"/>
                  </a:lnTo>
                  <a:lnTo>
                    <a:pt x="224" y="50"/>
                  </a:lnTo>
                  <a:lnTo>
                    <a:pt x="224" y="50"/>
                  </a:lnTo>
                  <a:lnTo>
                    <a:pt x="202" y="46"/>
                  </a:lnTo>
                  <a:lnTo>
                    <a:pt x="192" y="44"/>
                  </a:lnTo>
                  <a:lnTo>
                    <a:pt x="180" y="42"/>
                  </a:lnTo>
                  <a:lnTo>
                    <a:pt x="180" y="42"/>
                  </a:lnTo>
                  <a:lnTo>
                    <a:pt x="166" y="42"/>
                  </a:lnTo>
                  <a:lnTo>
                    <a:pt x="152" y="42"/>
                  </a:lnTo>
                  <a:lnTo>
                    <a:pt x="124" y="38"/>
                  </a:lnTo>
                  <a:lnTo>
                    <a:pt x="124" y="38"/>
                  </a:lnTo>
                  <a:lnTo>
                    <a:pt x="96" y="32"/>
                  </a:lnTo>
                  <a:lnTo>
                    <a:pt x="82" y="32"/>
                  </a:lnTo>
                  <a:lnTo>
                    <a:pt x="68" y="36"/>
                  </a:lnTo>
                  <a:lnTo>
                    <a:pt x="68" y="36"/>
                  </a:lnTo>
                  <a:lnTo>
                    <a:pt x="52" y="38"/>
                  </a:lnTo>
                  <a:lnTo>
                    <a:pt x="44" y="40"/>
                  </a:lnTo>
                  <a:lnTo>
                    <a:pt x="38" y="46"/>
                  </a:lnTo>
                  <a:lnTo>
                    <a:pt x="38" y="46"/>
                  </a:lnTo>
                  <a:lnTo>
                    <a:pt x="34" y="50"/>
                  </a:lnTo>
                  <a:lnTo>
                    <a:pt x="30" y="52"/>
                  </a:lnTo>
                  <a:lnTo>
                    <a:pt x="24" y="54"/>
                  </a:lnTo>
                  <a:lnTo>
                    <a:pt x="18" y="54"/>
                  </a:lnTo>
                  <a:lnTo>
                    <a:pt x="18" y="54"/>
                  </a:lnTo>
                  <a:lnTo>
                    <a:pt x="14" y="56"/>
                  </a:lnTo>
                  <a:lnTo>
                    <a:pt x="12" y="56"/>
                  </a:lnTo>
                  <a:lnTo>
                    <a:pt x="12" y="58"/>
                  </a:lnTo>
                  <a:lnTo>
                    <a:pt x="12" y="58"/>
                  </a:lnTo>
                  <a:lnTo>
                    <a:pt x="12" y="60"/>
                  </a:lnTo>
                  <a:lnTo>
                    <a:pt x="12" y="62"/>
                  </a:lnTo>
                  <a:lnTo>
                    <a:pt x="16" y="62"/>
                  </a:lnTo>
                  <a:lnTo>
                    <a:pt x="16" y="62"/>
                  </a:lnTo>
                  <a:lnTo>
                    <a:pt x="50" y="78"/>
                  </a:lnTo>
                  <a:lnTo>
                    <a:pt x="50" y="78"/>
                  </a:lnTo>
                  <a:lnTo>
                    <a:pt x="46" y="84"/>
                  </a:lnTo>
                  <a:lnTo>
                    <a:pt x="40" y="86"/>
                  </a:lnTo>
                  <a:lnTo>
                    <a:pt x="34" y="84"/>
                  </a:lnTo>
                  <a:lnTo>
                    <a:pt x="30" y="82"/>
                  </a:lnTo>
                  <a:lnTo>
                    <a:pt x="30" y="82"/>
                  </a:lnTo>
                  <a:lnTo>
                    <a:pt x="26" y="80"/>
                  </a:lnTo>
                  <a:lnTo>
                    <a:pt x="22" y="80"/>
                  </a:lnTo>
                  <a:lnTo>
                    <a:pt x="22" y="80"/>
                  </a:lnTo>
                  <a:lnTo>
                    <a:pt x="0" y="88"/>
                  </a:lnTo>
                  <a:lnTo>
                    <a:pt x="0" y="88"/>
                  </a:lnTo>
                  <a:lnTo>
                    <a:pt x="6" y="90"/>
                  </a:lnTo>
                  <a:lnTo>
                    <a:pt x="8" y="94"/>
                  </a:lnTo>
                  <a:lnTo>
                    <a:pt x="10" y="98"/>
                  </a:lnTo>
                  <a:lnTo>
                    <a:pt x="14" y="100"/>
                  </a:lnTo>
                  <a:lnTo>
                    <a:pt x="14" y="100"/>
                  </a:lnTo>
                  <a:lnTo>
                    <a:pt x="30" y="100"/>
                  </a:lnTo>
                  <a:lnTo>
                    <a:pt x="44" y="98"/>
                  </a:lnTo>
                  <a:lnTo>
                    <a:pt x="44" y="98"/>
                  </a:lnTo>
                  <a:lnTo>
                    <a:pt x="48" y="96"/>
                  </a:lnTo>
                  <a:lnTo>
                    <a:pt x="50" y="96"/>
                  </a:lnTo>
                  <a:lnTo>
                    <a:pt x="52" y="100"/>
                  </a:lnTo>
                  <a:lnTo>
                    <a:pt x="52" y="100"/>
                  </a:lnTo>
                  <a:lnTo>
                    <a:pt x="52" y="108"/>
                  </a:lnTo>
                  <a:lnTo>
                    <a:pt x="52" y="110"/>
                  </a:lnTo>
                  <a:lnTo>
                    <a:pt x="46" y="112"/>
                  </a:lnTo>
                  <a:lnTo>
                    <a:pt x="46" y="112"/>
                  </a:lnTo>
                  <a:lnTo>
                    <a:pt x="36" y="114"/>
                  </a:lnTo>
                  <a:lnTo>
                    <a:pt x="24" y="116"/>
                  </a:lnTo>
                  <a:lnTo>
                    <a:pt x="24" y="116"/>
                  </a:lnTo>
                  <a:lnTo>
                    <a:pt x="22" y="118"/>
                  </a:lnTo>
                  <a:lnTo>
                    <a:pt x="18" y="122"/>
                  </a:lnTo>
                  <a:lnTo>
                    <a:pt x="14" y="130"/>
                  </a:lnTo>
                  <a:lnTo>
                    <a:pt x="14" y="130"/>
                  </a:lnTo>
                  <a:lnTo>
                    <a:pt x="18" y="134"/>
                  </a:lnTo>
                  <a:lnTo>
                    <a:pt x="20" y="140"/>
                  </a:lnTo>
                  <a:lnTo>
                    <a:pt x="22" y="144"/>
                  </a:lnTo>
                  <a:lnTo>
                    <a:pt x="28" y="146"/>
                  </a:lnTo>
                  <a:lnTo>
                    <a:pt x="28" y="146"/>
                  </a:lnTo>
                  <a:lnTo>
                    <a:pt x="40" y="148"/>
                  </a:lnTo>
                  <a:lnTo>
                    <a:pt x="46" y="152"/>
                  </a:lnTo>
                  <a:lnTo>
                    <a:pt x="46" y="154"/>
                  </a:lnTo>
                  <a:lnTo>
                    <a:pt x="48" y="160"/>
                  </a:lnTo>
                  <a:lnTo>
                    <a:pt x="48" y="160"/>
                  </a:lnTo>
                  <a:lnTo>
                    <a:pt x="48" y="160"/>
                  </a:lnTo>
                  <a:lnTo>
                    <a:pt x="48" y="160"/>
                  </a:lnTo>
                  <a:lnTo>
                    <a:pt x="52" y="158"/>
                  </a:lnTo>
                  <a:lnTo>
                    <a:pt x="56" y="158"/>
                  </a:lnTo>
                  <a:lnTo>
                    <a:pt x="66" y="160"/>
                  </a:lnTo>
                  <a:lnTo>
                    <a:pt x="74" y="160"/>
                  </a:lnTo>
                  <a:lnTo>
                    <a:pt x="78" y="160"/>
                  </a:lnTo>
                  <a:lnTo>
                    <a:pt x="82" y="158"/>
                  </a:lnTo>
                  <a:lnTo>
                    <a:pt x="82" y="158"/>
                  </a:lnTo>
                  <a:lnTo>
                    <a:pt x="80" y="166"/>
                  </a:lnTo>
                  <a:lnTo>
                    <a:pt x="74" y="174"/>
                  </a:lnTo>
                  <a:lnTo>
                    <a:pt x="68" y="180"/>
                  </a:lnTo>
                  <a:lnTo>
                    <a:pt x="60" y="184"/>
                  </a:lnTo>
                  <a:lnTo>
                    <a:pt x="60" y="184"/>
                  </a:lnTo>
                  <a:lnTo>
                    <a:pt x="58" y="186"/>
                  </a:lnTo>
                  <a:lnTo>
                    <a:pt x="56" y="188"/>
                  </a:lnTo>
                  <a:lnTo>
                    <a:pt x="56" y="190"/>
                  </a:lnTo>
                  <a:lnTo>
                    <a:pt x="56" y="190"/>
                  </a:lnTo>
                  <a:lnTo>
                    <a:pt x="58" y="190"/>
                  </a:lnTo>
                  <a:lnTo>
                    <a:pt x="60" y="190"/>
                  </a:lnTo>
                  <a:lnTo>
                    <a:pt x="64" y="190"/>
                  </a:lnTo>
                  <a:lnTo>
                    <a:pt x="64" y="190"/>
                  </a:lnTo>
                  <a:lnTo>
                    <a:pt x="70" y="188"/>
                  </a:lnTo>
                  <a:lnTo>
                    <a:pt x="70" y="188"/>
                  </a:lnTo>
                  <a:lnTo>
                    <a:pt x="98" y="168"/>
                  </a:lnTo>
                  <a:lnTo>
                    <a:pt x="98" y="168"/>
                  </a:lnTo>
                  <a:lnTo>
                    <a:pt x="104" y="164"/>
                  </a:lnTo>
                  <a:lnTo>
                    <a:pt x="106" y="160"/>
                  </a:lnTo>
                  <a:lnTo>
                    <a:pt x="106" y="156"/>
                  </a:lnTo>
                  <a:lnTo>
                    <a:pt x="106" y="156"/>
                  </a:lnTo>
                  <a:lnTo>
                    <a:pt x="106" y="154"/>
                  </a:lnTo>
                  <a:lnTo>
                    <a:pt x="106" y="154"/>
                  </a:lnTo>
                  <a:lnTo>
                    <a:pt x="112" y="150"/>
                  </a:lnTo>
                  <a:lnTo>
                    <a:pt x="118" y="144"/>
                  </a:lnTo>
                  <a:lnTo>
                    <a:pt x="122" y="140"/>
                  </a:lnTo>
                  <a:lnTo>
                    <a:pt x="128" y="136"/>
                  </a:lnTo>
                  <a:lnTo>
                    <a:pt x="128" y="136"/>
                  </a:lnTo>
                  <a:lnTo>
                    <a:pt x="130" y="138"/>
                  </a:lnTo>
                  <a:lnTo>
                    <a:pt x="130" y="138"/>
                  </a:lnTo>
                  <a:lnTo>
                    <a:pt x="128" y="140"/>
                  </a:lnTo>
                  <a:lnTo>
                    <a:pt x="128" y="142"/>
                  </a:lnTo>
                  <a:lnTo>
                    <a:pt x="126" y="146"/>
                  </a:lnTo>
                  <a:lnTo>
                    <a:pt x="126" y="146"/>
                  </a:lnTo>
                  <a:lnTo>
                    <a:pt x="124" y="148"/>
                  </a:lnTo>
                  <a:lnTo>
                    <a:pt x="124" y="150"/>
                  </a:lnTo>
                  <a:lnTo>
                    <a:pt x="126" y="152"/>
                  </a:lnTo>
                  <a:lnTo>
                    <a:pt x="124" y="156"/>
                  </a:lnTo>
                  <a:lnTo>
                    <a:pt x="124" y="156"/>
                  </a:lnTo>
                  <a:lnTo>
                    <a:pt x="128" y="156"/>
                  </a:lnTo>
                  <a:lnTo>
                    <a:pt x="128" y="154"/>
                  </a:lnTo>
                  <a:lnTo>
                    <a:pt x="130" y="152"/>
                  </a:lnTo>
                  <a:lnTo>
                    <a:pt x="132" y="150"/>
                  </a:lnTo>
                  <a:lnTo>
                    <a:pt x="132" y="150"/>
                  </a:lnTo>
                  <a:lnTo>
                    <a:pt x="142" y="148"/>
                  </a:lnTo>
                  <a:lnTo>
                    <a:pt x="148" y="146"/>
                  </a:lnTo>
                  <a:lnTo>
                    <a:pt x="150" y="142"/>
                  </a:lnTo>
                  <a:lnTo>
                    <a:pt x="150" y="142"/>
                  </a:lnTo>
                  <a:lnTo>
                    <a:pt x="152" y="138"/>
                  </a:lnTo>
                  <a:lnTo>
                    <a:pt x="152" y="136"/>
                  </a:lnTo>
                  <a:lnTo>
                    <a:pt x="160" y="138"/>
                  </a:lnTo>
                  <a:lnTo>
                    <a:pt x="160" y="138"/>
                  </a:lnTo>
                  <a:lnTo>
                    <a:pt x="180" y="144"/>
                  </a:lnTo>
                  <a:lnTo>
                    <a:pt x="190" y="146"/>
                  </a:lnTo>
                  <a:lnTo>
                    <a:pt x="200" y="146"/>
                  </a:lnTo>
                  <a:lnTo>
                    <a:pt x="200" y="146"/>
                  </a:lnTo>
                  <a:lnTo>
                    <a:pt x="210" y="148"/>
                  </a:lnTo>
                  <a:lnTo>
                    <a:pt x="220" y="150"/>
                  </a:lnTo>
                  <a:lnTo>
                    <a:pt x="220" y="150"/>
                  </a:lnTo>
                  <a:lnTo>
                    <a:pt x="230" y="156"/>
                  </a:lnTo>
                  <a:lnTo>
                    <a:pt x="240" y="164"/>
                  </a:lnTo>
                  <a:lnTo>
                    <a:pt x="240" y="164"/>
                  </a:lnTo>
                  <a:lnTo>
                    <a:pt x="244" y="168"/>
                  </a:lnTo>
                  <a:lnTo>
                    <a:pt x="244" y="168"/>
                  </a:lnTo>
                  <a:lnTo>
                    <a:pt x="246" y="166"/>
                  </a:lnTo>
                  <a:lnTo>
                    <a:pt x="250" y="166"/>
                  </a:lnTo>
                  <a:lnTo>
                    <a:pt x="250" y="166"/>
                  </a:lnTo>
                  <a:lnTo>
                    <a:pt x="252" y="166"/>
                  </a:lnTo>
                  <a:lnTo>
                    <a:pt x="252" y="166"/>
                  </a:lnTo>
                  <a:lnTo>
                    <a:pt x="258" y="164"/>
                  </a:lnTo>
                  <a:lnTo>
                    <a:pt x="258" y="164"/>
                  </a:lnTo>
                  <a:lnTo>
                    <a:pt x="262" y="164"/>
                  </a:lnTo>
                  <a:lnTo>
                    <a:pt x="264" y="168"/>
                  </a:lnTo>
                  <a:lnTo>
                    <a:pt x="264" y="168"/>
                  </a:lnTo>
                  <a:lnTo>
                    <a:pt x="266" y="170"/>
                  </a:lnTo>
                  <a:lnTo>
                    <a:pt x="268" y="172"/>
                  </a:lnTo>
                  <a:lnTo>
                    <a:pt x="270" y="178"/>
                  </a:lnTo>
                  <a:lnTo>
                    <a:pt x="270" y="178"/>
                  </a:lnTo>
                  <a:lnTo>
                    <a:pt x="272" y="180"/>
                  </a:lnTo>
                  <a:lnTo>
                    <a:pt x="272" y="180"/>
                  </a:lnTo>
                  <a:lnTo>
                    <a:pt x="276" y="182"/>
                  </a:lnTo>
                  <a:lnTo>
                    <a:pt x="276" y="186"/>
                  </a:lnTo>
                  <a:lnTo>
                    <a:pt x="276" y="186"/>
                  </a:lnTo>
                  <a:lnTo>
                    <a:pt x="282" y="190"/>
                  </a:lnTo>
                  <a:lnTo>
                    <a:pt x="282" y="194"/>
                  </a:lnTo>
                  <a:lnTo>
                    <a:pt x="282" y="194"/>
                  </a:lnTo>
                  <a:lnTo>
                    <a:pt x="284" y="194"/>
                  </a:lnTo>
                  <a:lnTo>
                    <a:pt x="286" y="196"/>
                  </a:lnTo>
                  <a:lnTo>
                    <a:pt x="286" y="200"/>
                  </a:lnTo>
                  <a:lnTo>
                    <a:pt x="286" y="200"/>
                  </a:lnTo>
                  <a:lnTo>
                    <a:pt x="288" y="202"/>
                  </a:lnTo>
                  <a:lnTo>
                    <a:pt x="292" y="206"/>
                  </a:lnTo>
                  <a:lnTo>
                    <a:pt x="292" y="206"/>
                  </a:lnTo>
                  <a:lnTo>
                    <a:pt x="294" y="208"/>
                  </a:lnTo>
                  <a:lnTo>
                    <a:pt x="294" y="210"/>
                  </a:lnTo>
                  <a:lnTo>
                    <a:pt x="296" y="214"/>
                  </a:lnTo>
                  <a:lnTo>
                    <a:pt x="298" y="216"/>
                  </a:lnTo>
                  <a:lnTo>
                    <a:pt x="298" y="216"/>
                  </a:lnTo>
                  <a:lnTo>
                    <a:pt x="304" y="218"/>
                  </a:lnTo>
                  <a:lnTo>
                    <a:pt x="310" y="224"/>
                  </a:lnTo>
                  <a:lnTo>
                    <a:pt x="312" y="230"/>
                  </a:lnTo>
                  <a:lnTo>
                    <a:pt x="312" y="234"/>
                  </a:lnTo>
                  <a:lnTo>
                    <a:pt x="312" y="238"/>
                  </a:lnTo>
                  <a:lnTo>
                    <a:pt x="312" y="238"/>
                  </a:lnTo>
                  <a:lnTo>
                    <a:pt x="314" y="240"/>
                  </a:lnTo>
                  <a:lnTo>
                    <a:pt x="316" y="242"/>
                  </a:lnTo>
                  <a:lnTo>
                    <a:pt x="322" y="242"/>
                  </a:lnTo>
                  <a:lnTo>
                    <a:pt x="322" y="242"/>
                  </a:lnTo>
                  <a:lnTo>
                    <a:pt x="324" y="242"/>
                  </a:lnTo>
                  <a:lnTo>
                    <a:pt x="328" y="244"/>
                  </a:lnTo>
                  <a:lnTo>
                    <a:pt x="334" y="246"/>
                  </a:lnTo>
                  <a:lnTo>
                    <a:pt x="334" y="246"/>
                  </a:lnTo>
                  <a:lnTo>
                    <a:pt x="336" y="250"/>
                  </a:lnTo>
                  <a:lnTo>
                    <a:pt x="338" y="252"/>
                  </a:lnTo>
                  <a:lnTo>
                    <a:pt x="344" y="256"/>
                  </a:lnTo>
                  <a:lnTo>
                    <a:pt x="344" y="256"/>
                  </a:lnTo>
                  <a:lnTo>
                    <a:pt x="348" y="260"/>
                  </a:lnTo>
                  <a:lnTo>
                    <a:pt x="352" y="264"/>
                  </a:lnTo>
                  <a:lnTo>
                    <a:pt x="354" y="268"/>
                  </a:lnTo>
                  <a:lnTo>
                    <a:pt x="354" y="274"/>
                  </a:lnTo>
                  <a:lnTo>
                    <a:pt x="354" y="274"/>
                  </a:lnTo>
                  <a:lnTo>
                    <a:pt x="348" y="272"/>
                  </a:lnTo>
                  <a:lnTo>
                    <a:pt x="348" y="272"/>
                  </a:lnTo>
                  <a:lnTo>
                    <a:pt x="346" y="272"/>
                  </a:lnTo>
                  <a:lnTo>
                    <a:pt x="342" y="270"/>
                  </a:lnTo>
                  <a:lnTo>
                    <a:pt x="338" y="270"/>
                  </a:lnTo>
                  <a:lnTo>
                    <a:pt x="336" y="272"/>
                  </a:lnTo>
                  <a:lnTo>
                    <a:pt x="336" y="272"/>
                  </a:lnTo>
                  <a:lnTo>
                    <a:pt x="338" y="278"/>
                  </a:lnTo>
                  <a:lnTo>
                    <a:pt x="340" y="284"/>
                  </a:lnTo>
                  <a:lnTo>
                    <a:pt x="342" y="292"/>
                  </a:lnTo>
                  <a:lnTo>
                    <a:pt x="342" y="298"/>
                  </a:lnTo>
                  <a:lnTo>
                    <a:pt x="342" y="298"/>
                  </a:lnTo>
                  <a:lnTo>
                    <a:pt x="340" y="314"/>
                  </a:lnTo>
                  <a:lnTo>
                    <a:pt x="338" y="330"/>
                  </a:lnTo>
                  <a:lnTo>
                    <a:pt x="340" y="346"/>
                  </a:lnTo>
                  <a:lnTo>
                    <a:pt x="342" y="362"/>
                  </a:lnTo>
                  <a:lnTo>
                    <a:pt x="342" y="362"/>
                  </a:lnTo>
                  <a:lnTo>
                    <a:pt x="346" y="368"/>
                  </a:lnTo>
                  <a:lnTo>
                    <a:pt x="348" y="372"/>
                  </a:lnTo>
                  <a:lnTo>
                    <a:pt x="352" y="376"/>
                  </a:lnTo>
                  <a:lnTo>
                    <a:pt x="354" y="380"/>
                  </a:lnTo>
                  <a:lnTo>
                    <a:pt x="354" y="380"/>
                  </a:lnTo>
                  <a:lnTo>
                    <a:pt x="358" y="392"/>
                  </a:lnTo>
                  <a:lnTo>
                    <a:pt x="364" y="402"/>
                  </a:lnTo>
                  <a:lnTo>
                    <a:pt x="372" y="412"/>
                  </a:lnTo>
                  <a:lnTo>
                    <a:pt x="376" y="414"/>
                  </a:lnTo>
                  <a:lnTo>
                    <a:pt x="382" y="418"/>
                  </a:lnTo>
                  <a:lnTo>
                    <a:pt x="382" y="418"/>
                  </a:lnTo>
                  <a:lnTo>
                    <a:pt x="386" y="420"/>
                  </a:lnTo>
                  <a:lnTo>
                    <a:pt x="390" y="422"/>
                  </a:lnTo>
                  <a:lnTo>
                    <a:pt x="394" y="432"/>
                  </a:lnTo>
                  <a:lnTo>
                    <a:pt x="394" y="432"/>
                  </a:lnTo>
                  <a:lnTo>
                    <a:pt x="402" y="452"/>
                  </a:lnTo>
                  <a:lnTo>
                    <a:pt x="408" y="462"/>
                  </a:lnTo>
                  <a:lnTo>
                    <a:pt x="414" y="470"/>
                  </a:lnTo>
                  <a:lnTo>
                    <a:pt x="414" y="470"/>
                  </a:lnTo>
                  <a:lnTo>
                    <a:pt x="416" y="472"/>
                  </a:lnTo>
                  <a:lnTo>
                    <a:pt x="418" y="476"/>
                  </a:lnTo>
                  <a:lnTo>
                    <a:pt x="418" y="478"/>
                  </a:lnTo>
                  <a:lnTo>
                    <a:pt x="416" y="482"/>
                  </a:lnTo>
                  <a:lnTo>
                    <a:pt x="416" y="482"/>
                  </a:lnTo>
                  <a:lnTo>
                    <a:pt x="414" y="484"/>
                  </a:lnTo>
                  <a:lnTo>
                    <a:pt x="414" y="486"/>
                  </a:lnTo>
                  <a:lnTo>
                    <a:pt x="414" y="486"/>
                  </a:lnTo>
                  <a:lnTo>
                    <a:pt x="424" y="492"/>
                  </a:lnTo>
                  <a:lnTo>
                    <a:pt x="430" y="500"/>
                  </a:lnTo>
                  <a:lnTo>
                    <a:pt x="440" y="518"/>
                  </a:lnTo>
                  <a:lnTo>
                    <a:pt x="440" y="518"/>
                  </a:lnTo>
                  <a:lnTo>
                    <a:pt x="442" y="520"/>
                  </a:lnTo>
                  <a:lnTo>
                    <a:pt x="442" y="520"/>
                  </a:lnTo>
                  <a:lnTo>
                    <a:pt x="448" y="528"/>
                  </a:lnTo>
                  <a:lnTo>
                    <a:pt x="448" y="528"/>
                  </a:lnTo>
                  <a:lnTo>
                    <a:pt x="450" y="530"/>
                  </a:lnTo>
                  <a:lnTo>
                    <a:pt x="450" y="532"/>
                  </a:lnTo>
                  <a:lnTo>
                    <a:pt x="452" y="530"/>
                  </a:lnTo>
                  <a:lnTo>
                    <a:pt x="452" y="530"/>
                  </a:lnTo>
                  <a:lnTo>
                    <a:pt x="454" y="528"/>
                  </a:lnTo>
                  <a:lnTo>
                    <a:pt x="454" y="528"/>
                  </a:lnTo>
                  <a:lnTo>
                    <a:pt x="452" y="524"/>
                  </a:lnTo>
                  <a:lnTo>
                    <a:pt x="452" y="524"/>
                  </a:lnTo>
                  <a:lnTo>
                    <a:pt x="448" y="520"/>
                  </a:lnTo>
                  <a:lnTo>
                    <a:pt x="444" y="514"/>
                  </a:lnTo>
                  <a:lnTo>
                    <a:pt x="444" y="514"/>
                  </a:lnTo>
                  <a:lnTo>
                    <a:pt x="442" y="512"/>
                  </a:lnTo>
                  <a:lnTo>
                    <a:pt x="442" y="512"/>
                  </a:lnTo>
                  <a:lnTo>
                    <a:pt x="432" y="486"/>
                  </a:lnTo>
                  <a:lnTo>
                    <a:pt x="418" y="464"/>
                  </a:lnTo>
                  <a:lnTo>
                    <a:pt x="418" y="464"/>
                  </a:lnTo>
                  <a:lnTo>
                    <a:pt x="414" y="458"/>
                  </a:lnTo>
                  <a:lnTo>
                    <a:pt x="412" y="452"/>
                  </a:lnTo>
                  <a:lnTo>
                    <a:pt x="412" y="442"/>
                  </a:lnTo>
                  <a:lnTo>
                    <a:pt x="412" y="442"/>
                  </a:lnTo>
                  <a:lnTo>
                    <a:pt x="418" y="442"/>
                  </a:lnTo>
                  <a:lnTo>
                    <a:pt x="424" y="446"/>
                  </a:lnTo>
                  <a:lnTo>
                    <a:pt x="426" y="450"/>
                  </a:lnTo>
                  <a:lnTo>
                    <a:pt x="428" y="456"/>
                  </a:lnTo>
                  <a:lnTo>
                    <a:pt x="428" y="456"/>
                  </a:lnTo>
                  <a:lnTo>
                    <a:pt x="430" y="462"/>
                  </a:lnTo>
                  <a:lnTo>
                    <a:pt x="434" y="470"/>
                  </a:lnTo>
                  <a:lnTo>
                    <a:pt x="442" y="480"/>
                  </a:lnTo>
                  <a:lnTo>
                    <a:pt x="452" y="492"/>
                  </a:lnTo>
                  <a:lnTo>
                    <a:pt x="458" y="504"/>
                  </a:lnTo>
                  <a:lnTo>
                    <a:pt x="458" y="504"/>
                  </a:lnTo>
                  <a:lnTo>
                    <a:pt x="462" y="510"/>
                  </a:lnTo>
                  <a:lnTo>
                    <a:pt x="468" y="518"/>
                  </a:lnTo>
                  <a:lnTo>
                    <a:pt x="478" y="530"/>
                  </a:lnTo>
                  <a:lnTo>
                    <a:pt x="478" y="530"/>
                  </a:lnTo>
                  <a:lnTo>
                    <a:pt x="482" y="536"/>
                  </a:lnTo>
                  <a:lnTo>
                    <a:pt x="486" y="544"/>
                  </a:lnTo>
                  <a:lnTo>
                    <a:pt x="486" y="550"/>
                  </a:lnTo>
                  <a:lnTo>
                    <a:pt x="486" y="558"/>
                  </a:lnTo>
                  <a:lnTo>
                    <a:pt x="486" y="558"/>
                  </a:lnTo>
                  <a:lnTo>
                    <a:pt x="484" y="562"/>
                  </a:lnTo>
                  <a:lnTo>
                    <a:pt x="486" y="566"/>
                  </a:lnTo>
                  <a:lnTo>
                    <a:pt x="492" y="570"/>
                  </a:lnTo>
                  <a:lnTo>
                    <a:pt x="492" y="570"/>
                  </a:lnTo>
                  <a:lnTo>
                    <a:pt x="504" y="580"/>
                  </a:lnTo>
                  <a:lnTo>
                    <a:pt x="516" y="588"/>
                  </a:lnTo>
                  <a:lnTo>
                    <a:pt x="516" y="588"/>
                  </a:lnTo>
                  <a:lnTo>
                    <a:pt x="534" y="598"/>
                  </a:lnTo>
                  <a:lnTo>
                    <a:pt x="550" y="606"/>
                  </a:lnTo>
                  <a:lnTo>
                    <a:pt x="550" y="606"/>
                  </a:lnTo>
                  <a:lnTo>
                    <a:pt x="556" y="608"/>
                  </a:lnTo>
                  <a:lnTo>
                    <a:pt x="560" y="606"/>
                  </a:lnTo>
                  <a:lnTo>
                    <a:pt x="560" y="606"/>
                  </a:lnTo>
                  <a:lnTo>
                    <a:pt x="566" y="602"/>
                  </a:lnTo>
                  <a:lnTo>
                    <a:pt x="572" y="602"/>
                  </a:lnTo>
                  <a:lnTo>
                    <a:pt x="578" y="606"/>
                  </a:lnTo>
                  <a:lnTo>
                    <a:pt x="582" y="612"/>
                  </a:lnTo>
                  <a:lnTo>
                    <a:pt x="582" y="612"/>
                  </a:lnTo>
                  <a:lnTo>
                    <a:pt x="592" y="622"/>
                  </a:lnTo>
                  <a:lnTo>
                    <a:pt x="596" y="624"/>
                  </a:lnTo>
                  <a:lnTo>
                    <a:pt x="604" y="628"/>
                  </a:lnTo>
                  <a:lnTo>
                    <a:pt x="604" y="628"/>
                  </a:lnTo>
                  <a:lnTo>
                    <a:pt x="614" y="630"/>
                  </a:lnTo>
                  <a:lnTo>
                    <a:pt x="622" y="634"/>
                  </a:lnTo>
                  <a:lnTo>
                    <a:pt x="630" y="642"/>
                  </a:lnTo>
                  <a:lnTo>
                    <a:pt x="636" y="652"/>
                  </a:lnTo>
                  <a:lnTo>
                    <a:pt x="636" y="652"/>
                  </a:lnTo>
                  <a:lnTo>
                    <a:pt x="638" y="652"/>
                  </a:lnTo>
                  <a:lnTo>
                    <a:pt x="638" y="652"/>
                  </a:lnTo>
                  <a:lnTo>
                    <a:pt x="638" y="656"/>
                  </a:lnTo>
                  <a:lnTo>
                    <a:pt x="638" y="656"/>
                  </a:lnTo>
                  <a:lnTo>
                    <a:pt x="638" y="662"/>
                  </a:lnTo>
                  <a:lnTo>
                    <a:pt x="640" y="666"/>
                  </a:lnTo>
                  <a:lnTo>
                    <a:pt x="640" y="666"/>
                  </a:lnTo>
                  <a:lnTo>
                    <a:pt x="678" y="694"/>
                  </a:lnTo>
                  <a:lnTo>
                    <a:pt x="678" y="694"/>
                  </a:lnTo>
                  <a:lnTo>
                    <a:pt x="682" y="694"/>
                  </a:lnTo>
                  <a:lnTo>
                    <a:pt x="682" y="694"/>
                  </a:lnTo>
                  <a:lnTo>
                    <a:pt x="682" y="692"/>
                  </a:lnTo>
                  <a:lnTo>
                    <a:pt x="682" y="692"/>
                  </a:lnTo>
                  <a:lnTo>
                    <a:pt x="680" y="686"/>
                  </a:lnTo>
                  <a:lnTo>
                    <a:pt x="682" y="684"/>
                  </a:lnTo>
                  <a:lnTo>
                    <a:pt x="686" y="680"/>
                  </a:lnTo>
                  <a:lnTo>
                    <a:pt x="688" y="676"/>
                  </a:lnTo>
                  <a:lnTo>
                    <a:pt x="688" y="676"/>
                  </a:lnTo>
                  <a:lnTo>
                    <a:pt x="692" y="678"/>
                  </a:lnTo>
                  <a:lnTo>
                    <a:pt x="694" y="678"/>
                  </a:lnTo>
                  <a:lnTo>
                    <a:pt x="696" y="684"/>
                  </a:lnTo>
                  <a:lnTo>
                    <a:pt x="698" y="690"/>
                  </a:lnTo>
                  <a:lnTo>
                    <a:pt x="700" y="694"/>
                  </a:lnTo>
                  <a:lnTo>
                    <a:pt x="700" y="694"/>
                  </a:lnTo>
                  <a:lnTo>
                    <a:pt x="702" y="702"/>
                  </a:lnTo>
                  <a:lnTo>
                    <a:pt x="704" y="710"/>
                  </a:lnTo>
                  <a:lnTo>
                    <a:pt x="706" y="720"/>
                  </a:lnTo>
                  <a:lnTo>
                    <a:pt x="704" y="728"/>
                  </a:lnTo>
                  <a:lnTo>
                    <a:pt x="702" y="738"/>
                  </a:lnTo>
                  <a:lnTo>
                    <a:pt x="700" y="746"/>
                  </a:lnTo>
                  <a:lnTo>
                    <a:pt x="696" y="754"/>
                  </a:lnTo>
                  <a:lnTo>
                    <a:pt x="690" y="760"/>
                  </a:lnTo>
                  <a:lnTo>
                    <a:pt x="690" y="760"/>
                  </a:lnTo>
                  <a:lnTo>
                    <a:pt x="684" y="766"/>
                  </a:lnTo>
                  <a:lnTo>
                    <a:pt x="680" y="774"/>
                  </a:lnTo>
                  <a:lnTo>
                    <a:pt x="678" y="784"/>
                  </a:lnTo>
                  <a:lnTo>
                    <a:pt x="678" y="792"/>
                  </a:lnTo>
                  <a:lnTo>
                    <a:pt x="678" y="792"/>
                  </a:lnTo>
                  <a:lnTo>
                    <a:pt x="678" y="796"/>
                  </a:lnTo>
                  <a:lnTo>
                    <a:pt x="680" y="798"/>
                  </a:lnTo>
                  <a:lnTo>
                    <a:pt x="680" y="798"/>
                  </a:lnTo>
                  <a:lnTo>
                    <a:pt x="684" y="800"/>
                  </a:lnTo>
                  <a:lnTo>
                    <a:pt x="686" y="802"/>
                  </a:lnTo>
                  <a:lnTo>
                    <a:pt x="682" y="806"/>
                  </a:lnTo>
                  <a:lnTo>
                    <a:pt x="682" y="806"/>
                  </a:lnTo>
                  <a:lnTo>
                    <a:pt x="678" y="812"/>
                  </a:lnTo>
                  <a:lnTo>
                    <a:pt x="676" y="816"/>
                  </a:lnTo>
                  <a:lnTo>
                    <a:pt x="676" y="826"/>
                  </a:lnTo>
                  <a:lnTo>
                    <a:pt x="676" y="826"/>
                  </a:lnTo>
                  <a:lnTo>
                    <a:pt x="676" y="832"/>
                  </a:lnTo>
                  <a:lnTo>
                    <a:pt x="680" y="836"/>
                  </a:lnTo>
                  <a:lnTo>
                    <a:pt x="684" y="840"/>
                  </a:lnTo>
                  <a:lnTo>
                    <a:pt x="686" y="846"/>
                  </a:lnTo>
                  <a:lnTo>
                    <a:pt x="686" y="846"/>
                  </a:lnTo>
                  <a:lnTo>
                    <a:pt x="700" y="876"/>
                  </a:lnTo>
                  <a:lnTo>
                    <a:pt x="706" y="892"/>
                  </a:lnTo>
                  <a:lnTo>
                    <a:pt x="712" y="908"/>
                  </a:lnTo>
                  <a:lnTo>
                    <a:pt x="712" y="908"/>
                  </a:lnTo>
                  <a:lnTo>
                    <a:pt x="716" y="920"/>
                  </a:lnTo>
                  <a:lnTo>
                    <a:pt x="722" y="930"/>
                  </a:lnTo>
                  <a:lnTo>
                    <a:pt x="730" y="938"/>
                  </a:lnTo>
                  <a:lnTo>
                    <a:pt x="740" y="944"/>
                  </a:lnTo>
                  <a:lnTo>
                    <a:pt x="740" y="944"/>
                  </a:lnTo>
                  <a:lnTo>
                    <a:pt x="748" y="950"/>
                  </a:lnTo>
                  <a:lnTo>
                    <a:pt x="754" y="958"/>
                  </a:lnTo>
                  <a:lnTo>
                    <a:pt x="760" y="966"/>
                  </a:lnTo>
                  <a:lnTo>
                    <a:pt x="760" y="976"/>
                  </a:lnTo>
                  <a:lnTo>
                    <a:pt x="760" y="976"/>
                  </a:lnTo>
                  <a:lnTo>
                    <a:pt x="760" y="1006"/>
                  </a:lnTo>
                  <a:lnTo>
                    <a:pt x="758" y="1038"/>
                  </a:lnTo>
                  <a:lnTo>
                    <a:pt x="758" y="1038"/>
                  </a:lnTo>
                  <a:lnTo>
                    <a:pt x="752" y="1066"/>
                  </a:lnTo>
                  <a:lnTo>
                    <a:pt x="750" y="1080"/>
                  </a:lnTo>
                  <a:lnTo>
                    <a:pt x="750" y="1094"/>
                  </a:lnTo>
                  <a:lnTo>
                    <a:pt x="750" y="1094"/>
                  </a:lnTo>
                  <a:lnTo>
                    <a:pt x="748" y="1118"/>
                  </a:lnTo>
                  <a:lnTo>
                    <a:pt x="746" y="1130"/>
                  </a:lnTo>
                  <a:lnTo>
                    <a:pt x="742" y="1140"/>
                  </a:lnTo>
                  <a:lnTo>
                    <a:pt x="742" y="1140"/>
                  </a:lnTo>
                  <a:lnTo>
                    <a:pt x="740" y="1148"/>
                  </a:lnTo>
                  <a:lnTo>
                    <a:pt x="738" y="1154"/>
                  </a:lnTo>
                  <a:lnTo>
                    <a:pt x="736" y="1170"/>
                  </a:lnTo>
                  <a:lnTo>
                    <a:pt x="734" y="1184"/>
                  </a:lnTo>
                  <a:lnTo>
                    <a:pt x="732" y="1198"/>
                  </a:lnTo>
                  <a:lnTo>
                    <a:pt x="732" y="1198"/>
                  </a:lnTo>
                  <a:lnTo>
                    <a:pt x="732" y="1202"/>
                  </a:lnTo>
                  <a:lnTo>
                    <a:pt x="734" y="1206"/>
                  </a:lnTo>
                  <a:lnTo>
                    <a:pt x="734" y="1206"/>
                  </a:lnTo>
                  <a:lnTo>
                    <a:pt x="738" y="1204"/>
                  </a:lnTo>
                  <a:lnTo>
                    <a:pt x="740" y="1204"/>
                  </a:lnTo>
                  <a:lnTo>
                    <a:pt x="742" y="1206"/>
                  </a:lnTo>
                  <a:lnTo>
                    <a:pt x="742" y="1210"/>
                  </a:lnTo>
                  <a:lnTo>
                    <a:pt x="742" y="1210"/>
                  </a:lnTo>
                  <a:lnTo>
                    <a:pt x="738" y="1232"/>
                  </a:lnTo>
                  <a:lnTo>
                    <a:pt x="736" y="1242"/>
                  </a:lnTo>
                  <a:lnTo>
                    <a:pt x="732" y="1252"/>
                  </a:lnTo>
                  <a:lnTo>
                    <a:pt x="732" y="1252"/>
                  </a:lnTo>
                  <a:lnTo>
                    <a:pt x="730" y="1252"/>
                  </a:lnTo>
                  <a:lnTo>
                    <a:pt x="728" y="1250"/>
                  </a:lnTo>
                  <a:lnTo>
                    <a:pt x="726" y="1248"/>
                  </a:lnTo>
                  <a:lnTo>
                    <a:pt x="722" y="1252"/>
                  </a:lnTo>
                  <a:lnTo>
                    <a:pt x="722" y="1252"/>
                  </a:lnTo>
                  <a:lnTo>
                    <a:pt x="722" y="1254"/>
                  </a:lnTo>
                  <a:lnTo>
                    <a:pt x="724" y="1258"/>
                  </a:lnTo>
                  <a:lnTo>
                    <a:pt x="724" y="1258"/>
                  </a:lnTo>
                  <a:lnTo>
                    <a:pt x="730" y="1262"/>
                  </a:lnTo>
                  <a:lnTo>
                    <a:pt x="730" y="1268"/>
                  </a:lnTo>
                  <a:lnTo>
                    <a:pt x="730" y="1274"/>
                  </a:lnTo>
                  <a:lnTo>
                    <a:pt x="726" y="1278"/>
                  </a:lnTo>
                  <a:lnTo>
                    <a:pt x="726" y="1278"/>
                  </a:lnTo>
                  <a:lnTo>
                    <a:pt x="724" y="1282"/>
                  </a:lnTo>
                  <a:lnTo>
                    <a:pt x="724" y="1284"/>
                  </a:lnTo>
                  <a:lnTo>
                    <a:pt x="724" y="1284"/>
                  </a:lnTo>
                  <a:lnTo>
                    <a:pt x="726" y="1290"/>
                  </a:lnTo>
                  <a:lnTo>
                    <a:pt x="728" y="1294"/>
                  </a:lnTo>
                  <a:lnTo>
                    <a:pt x="728" y="1294"/>
                  </a:lnTo>
                  <a:lnTo>
                    <a:pt x="728" y="1294"/>
                  </a:lnTo>
                  <a:lnTo>
                    <a:pt x="734" y="1316"/>
                  </a:lnTo>
                  <a:lnTo>
                    <a:pt x="734" y="1316"/>
                  </a:lnTo>
                  <a:lnTo>
                    <a:pt x="736" y="1320"/>
                  </a:lnTo>
                  <a:lnTo>
                    <a:pt x="736" y="1322"/>
                  </a:lnTo>
                  <a:lnTo>
                    <a:pt x="734" y="1324"/>
                  </a:lnTo>
                  <a:lnTo>
                    <a:pt x="734" y="1324"/>
                  </a:lnTo>
                  <a:lnTo>
                    <a:pt x="734" y="1328"/>
                  </a:lnTo>
                  <a:lnTo>
                    <a:pt x="736" y="1332"/>
                  </a:lnTo>
                  <a:lnTo>
                    <a:pt x="736" y="1332"/>
                  </a:lnTo>
                  <a:lnTo>
                    <a:pt x="740" y="1332"/>
                  </a:lnTo>
                  <a:lnTo>
                    <a:pt x="742" y="1332"/>
                  </a:lnTo>
                  <a:lnTo>
                    <a:pt x="744" y="1330"/>
                  </a:lnTo>
                  <a:lnTo>
                    <a:pt x="744" y="1330"/>
                  </a:lnTo>
                  <a:lnTo>
                    <a:pt x="746" y="1330"/>
                  </a:lnTo>
                  <a:lnTo>
                    <a:pt x="748" y="1332"/>
                  </a:lnTo>
                  <a:lnTo>
                    <a:pt x="748" y="1332"/>
                  </a:lnTo>
                  <a:lnTo>
                    <a:pt x="746" y="1334"/>
                  </a:lnTo>
                  <a:lnTo>
                    <a:pt x="748" y="1336"/>
                  </a:lnTo>
                  <a:lnTo>
                    <a:pt x="752" y="1338"/>
                  </a:lnTo>
                  <a:lnTo>
                    <a:pt x="752" y="1338"/>
                  </a:lnTo>
                  <a:lnTo>
                    <a:pt x="756" y="1342"/>
                  </a:lnTo>
                  <a:lnTo>
                    <a:pt x="758" y="1342"/>
                  </a:lnTo>
                  <a:lnTo>
                    <a:pt x="760" y="1340"/>
                  </a:lnTo>
                  <a:lnTo>
                    <a:pt x="760" y="1340"/>
                  </a:lnTo>
                  <a:lnTo>
                    <a:pt x="766" y="1342"/>
                  </a:lnTo>
                  <a:lnTo>
                    <a:pt x="766" y="1342"/>
                  </a:lnTo>
                  <a:lnTo>
                    <a:pt x="766" y="1342"/>
                  </a:lnTo>
                  <a:lnTo>
                    <a:pt x="766" y="1346"/>
                  </a:lnTo>
                  <a:lnTo>
                    <a:pt x="768" y="1346"/>
                  </a:lnTo>
                  <a:lnTo>
                    <a:pt x="770" y="1348"/>
                  </a:lnTo>
                  <a:lnTo>
                    <a:pt x="772" y="1348"/>
                  </a:lnTo>
                  <a:lnTo>
                    <a:pt x="772" y="1348"/>
                  </a:lnTo>
                  <a:lnTo>
                    <a:pt x="782" y="1346"/>
                  </a:lnTo>
                  <a:lnTo>
                    <a:pt x="786" y="1346"/>
                  </a:lnTo>
                  <a:lnTo>
                    <a:pt x="788" y="1344"/>
                  </a:lnTo>
                  <a:lnTo>
                    <a:pt x="788" y="1344"/>
                  </a:lnTo>
                  <a:lnTo>
                    <a:pt x="792" y="1340"/>
                  </a:lnTo>
                  <a:lnTo>
                    <a:pt x="788" y="1338"/>
                  </a:lnTo>
                  <a:lnTo>
                    <a:pt x="788" y="1338"/>
                  </a:lnTo>
                  <a:lnTo>
                    <a:pt x="778" y="1330"/>
                  </a:lnTo>
                  <a:lnTo>
                    <a:pt x="774" y="1326"/>
                  </a:lnTo>
                  <a:lnTo>
                    <a:pt x="774" y="1320"/>
                  </a:lnTo>
                  <a:lnTo>
                    <a:pt x="774" y="1320"/>
                  </a:lnTo>
                  <a:lnTo>
                    <a:pt x="774" y="1314"/>
                  </a:lnTo>
                  <a:lnTo>
                    <a:pt x="772" y="1312"/>
                  </a:lnTo>
                  <a:lnTo>
                    <a:pt x="770" y="1310"/>
                  </a:lnTo>
                  <a:lnTo>
                    <a:pt x="770" y="1310"/>
                  </a:lnTo>
                  <a:lnTo>
                    <a:pt x="768" y="1302"/>
                  </a:lnTo>
                  <a:lnTo>
                    <a:pt x="768" y="1298"/>
                  </a:lnTo>
                  <a:lnTo>
                    <a:pt x="770" y="1296"/>
                  </a:lnTo>
                  <a:lnTo>
                    <a:pt x="770" y="1296"/>
                  </a:lnTo>
                  <a:lnTo>
                    <a:pt x="776" y="1292"/>
                  </a:lnTo>
                  <a:lnTo>
                    <a:pt x="780" y="1284"/>
                  </a:lnTo>
                  <a:lnTo>
                    <a:pt x="782" y="1278"/>
                  </a:lnTo>
                  <a:lnTo>
                    <a:pt x="788" y="1274"/>
                  </a:lnTo>
                  <a:lnTo>
                    <a:pt x="788" y="1274"/>
                  </a:lnTo>
                  <a:lnTo>
                    <a:pt x="792" y="1270"/>
                  </a:lnTo>
                  <a:lnTo>
                    <a:pt x="794" y="1268"/>
                  </a:lnTo>
                  <a:lnTo>
                    <a:pt x="794" y="1264"/>
                  </a:lnTo>
                  <a:lnTo>
                    <a:pt x="788" y="1260"/>
                  </a:lnTo>
                  <a:lnTo>
                    <a:pt x="788" y="1260"/>
                  </a:lnTo>
                  <a:lnTo>
                    <a:pt x="784" y="1258"/>
                  </a:lnTo>
                  <a:lnTo>
                    <a:pt x="782" y="1256"/>
                  </a:lnTo>
                  <a:lnTo>
                    <a:pt x="780" y="1252"/>
                  </a:lnTo>
                  <a:lnTo>
                    <a:pt x="780" y="1248"/>
                  </a:lnTo>
                  <a:lnTo>
                    <a:pt x="780" y="1248"/>
                  </a:lnTo>
                  <a:lnTo>
                    <a:pt x="784" y="1244"/>
                  </a:lnTo>
                  <a:lnTo>
                    <a:pt x="784" y="1244"/>
                  </a:lnTo>
                  <a:lnTo>
                    <a:pt x="794" y="1236"/>
                  </a:lnTo>
                  <a:lnTo>
                    <a:pt x="798" y="1230"/>
                  </a:lnTo>
                  <a:lnTo>
                    <a:pt x="800" y="1226"/>
                  </a:lnTo>
                  <a:lnTo>
                    <a:pt x="802" y="1214"/>
                  </a:lnTo>
                  <a:lnTo>
                    <a:pt x="800" y="1202"/>
                  </a:lnTo>
                  <a:lnTo>
                    <a:pt x="800" y="1202"/>
                  </a:lnTo>
                  <a:lnTo>
                    <a:pt x="800" y="1198"/>
                  </a:lnTo>
                  <a:lnTo>
                    <a:pt x="800" y="1196"/>
                  </a:lnTo>
                  <a:lnTo>
                    <a:pt x="806" y="1196"/>
                  </a:lnTo>
                  <a:lnTo>
                    <a:pt x="806" y="1196"/>
                  </a:lnTo>
                  <a:lnTo>
                    <a:pt x="814" y="1198"/>
                  </a:lnTo>
                  <a:lnTo>
                    <a:pt x="818" y="1198"/>
                  </a:lnTo>
                  <a:lnTo>
                    <a:pt x="820" y="1194"/>
                  </a:lnTo>
                  <a:lnTo>
                    <a:pt x="820" y="1194"/>
                  </a:lnTo>
                  <a:lnTo>
                    <a:pt x="822" y="1186"/>
                  </a:lnTo>
                  <a:lnTo>
                    <a:pt x="822" y="1180"/>
                  </a:lnTo>
                  <a:lnTo>
                    <a:pt x="820" y="1176"/>
                  </a:lnTo>
                  <a:lnTo>
                    <a:pt x="820" y="1176"/>
                  </a:lnTo>
                  <a:lnTo>
                    <a:pt x="844" y="1174"/>
                  </a:lnTo>
                  <a:lnTo>
                    <a:pt x="844" y="1174"/>
                  </a:lnTo>
                  <a:lnTo>
                    <a:pt x="852" y="1172"/>
                  </a:lnTo>
                  <a:lnTo>
                    <a:pt x="858" y="1168"/>
                  </a:lnTo>
                  <a:lnTo>
                    <a:pt x="862" y="1162"/>
                  </a:lnTo>
                  <a:lnTo>
                    <a:pt x="864" y="1154"/>
                  </a:lnTo>
                  <a:lnTo>
                    <a:pt x="864" y="1154"/>
                  </a:lnTo>
                  <a:lnTo>
                    <a:pt x="864" y="1148"/>
                  </a:lnTo>
                  <a:lnTo>
                    <a:pt x="862" y="1142"/>
                  </a:lnTo>
                  <a:lnTo>
                    <a:pt x="858" y="1136"/>
                  </a:lnTo>
                  <a:lnTo>
                    <a:pt x="852" y="1132"/>
                  </a:lnTo>
                  <a:lnTo>
                    <a:pt x="852" y="1132"/>
                  </a:lnTo>
                  <a:lnTo>
                    <a:pt x="852" y="1128"/>
                  </a:lnTo>
                  <a:lnTo>
                    <a:pt x="854" y="1126"/>
                  </a:lnTo>
                  <a:lnTo>
                    <a:pt x="854" y="1126"/>
                  </a:lnTo>
                  <a:lnTo>
                    <a:pt x="868" y="1132"/>
                  </a:lnTo>
                  <a:lnTo>
                    <a:pt x="868" y="1132"/>
                  </a:lnTo>
                  <a:lnTo>
                    <a:pt x="876" y="1134"/>
                  </a:lnTo>
                  <a:lnTo>
                    <a:pt x="884" y="1132"/>
                  </a:lnTo>
                  <a:lnTo>
                    <a:pt x="888" y="1128"/>
                  </a:lnTo>
                  <a:lnTo>
                    <a:pt x="892" y="1120"/>
                  </a:lnTo>
                  <a:lnTo>
                    <a:pt x="892" y="1120"/>
                  </a:lnTo>
                  <a:lnTo>
                    <a:pt x="894" y="1112"/>
                  </a:lnTo>
                  <a:lnTo>
                    <a:pt x="900" y="1104"/>
                  </a:lnTo>
                  <a:lnTo>
                    <a:pt x="910" y="1088"/>
                  </a:lnTo>
                  <a:lnTo>
                    <a:pt x="910" y="1088"/>
                  </a:lnTo>
                  <a:lnTo>
                    <a:pt x="908" y="1092"/>
                  </a:lnTo>
                  <a:lnTo>
                    <a:pt x="910" y="1096"/>
                  </a:lnTo>
                  <a:lnTo>
                    <a:pt x="910" y="1096"/>
                  </a:lnTo>
                  <a:lnTo>
                    <a:pt x="914" y="1090"/>
                  </a:lnTo>
                  <a:lnTo>
                    <a:pt x="916" y="1084"/>
                  </a:lnTo>
                  <a:lnTo>
                    <a:pt x="916" y="1084"/>
                  </a:lnTo>
                  <a:lnTo>
                    <a:pt x="918" y="1078"/>
                  </a:lnTo>
                  <a:lnTo>
                    <a:pt x="922" y="1072"/>
                  </a:lnTo>
                  <a:lnTo>
                    <a:pt x="922" y="1072"/>
                  </a:lnTo>
                  <a:lnTo>
                    <a:pt x="926" y="1068"/>
                  </a:lnTo>
                  <a:lnTo>
                    <a:pt x="928" y="1064"/>
                  </a:lnTo>
                  <a:lnTo>
                    <a:pt x="928" y="1054"/>
                  </a:lnTo>
                  <a:lnTo>
                    <a:pt x="928" y="1054"/>
                  </a:lnTo>
                  <a:lnTo>
                    <a:pt x="930" y="1046"/>
                  </a:lnTo>
                  <a:lnTo>
                    <a:pt x="932" y="1038"/>
                  </a:lnTo>
                  <a:lnTo>
                    <a:pt x="936" y="1030"/>
                  </a:lnTo>
                  <a:lnTo>
                    <a:pt x="940" y="1024"/>
                  </a:lnTo>
                  <a:lnTo>
                    <a:pt x="946" y="1018"/>
                  </a:lnTo>
                  <a:lnTo>
                    <a:pt x="954" y="1014"/>
                  </a:lnTo>
                  <a:lnTo>
                    <a:pt x="962" y="1012"/>
                  </a:lnTo>
                  <a:lnTo>
                    <a:pt x="968" y="1010"/>
                  </a:lnTo>
                  <a:lnTo>
                    <a:pt x="968" y="1010"/>
                  </a:lnTo>
                  <a:lnTo>
                    <a:pt x="976" y="1008"/>
                  </a:lnTo>
                  <a:lnTo>
                    <a:pt x="982" y="1004"/>
                  </a:lnTo>
                  <a:lnTo>
                    <a:pt x="982" y="1004"/>
                  </a:lnTo>
                  <a:lnTo>
                    <a:pt x="986" y="1000"/>
                  </a:lnTo>
                  <a:lnTo>
                    <a:pt x="988" y="994"/>
                  </a:lnTo>
                  <a:lnTo>
                    <a:pt x="990" y="986"/>
                  </a:lnTo>
                  <a:lnTo>
                    <a:pt x="990" y="986"/>
                  </a:lnTo>
                  <a:lnTo>
                    <a:pt x="996" y="972"/>
                  </a:lnTo>
                  <a:lnTo>
                    <a:pt x="1000" y="960"/>
                  </a:lnTo>
                  <a:lnTo>
                    <a:pt x="1002" y="946"/>
                  </a:lnTo>
                  <a:lnTo>
                    <a:pt x="1002" y="932"/>
                  </a:lnTo>
                  <a:lnTo>
                    <a:pt x="1002" y="932"/>
                  </a:lnTo>
                  <a:lnTo>
                    <a:pt x="1004" y="918"/>
                  </a:lnTo>
                  <a:lnTo>
                    <a:pt x="1008" y="904"/>
                  </a:lnTo>
                  <a:lnTo>
                    <a:pt x="1014" y="892"/>
                  </a:lnTo>
                  <a:lnTo>
                    <a:pt x="1022" y="880"/>
                  </a:lnTo>
                  <a:lnTo>
                    <a:pt x="1022" y="880"/>
                  </a:lnTo>
                  <a:lnTo>
                    <a:pt x="1030" y="870"/>
                  </a:lnTo>
                  <a:lnTo>
                    <a:pt x="1034" y="858"/>
                  </a:lnTo>
                  <a:lnTo>
                    <a:pt x="1036" y="846"/>
                  </a:lnTo>
                  <a:lnTo>
                    <a:pt x="1032" y="832"/>
                  </a:lnTo>
                  <a:lnTo>
                    <a:pt x="1032" y="832"/>
                  </a:lnTo>
                  <a:lnTo>
                    <a:pt x="1032" y="828"/>
                  </a:lnTo>
                  <a:lnTo>
                    <a:pt x="1030" y="826"/>
                  </a:lnTo>
                  <a:lnTo>
                    <a:pt x="1028" y="824"/>
                  </a:lnTo>
                  <a:lnTo>
                    <a:pt x="1028" y="824"/>
                  </a:lnTo>
                  <a:close/>
                  <a:moveTo>
                    <a:pt x="796" y="214"/>
                  </a:moveTo>
                  <a:lnTo>
                    <a:pt x="796" y="214"/>
                  </a:lnTo>
                  <a:lnTo>
                    <a:pt x="796" y="210"/>
                  </a:lnTo>
                  <a:lnTo>
                    <a:pt x="798" y="208"/>
                  </a:lnTo>
                  <a:lnTo>
                    <a:pt x="800" y="208"/>
                  </a:lnTo>
                  <a:lnTo>
                    <a:pt x="800" y="208"/>
                  </a:lnTo>
                  <a:lnTo>
                    <a:pt x="800" y="210"/>
                  </a:lnTo>
                  <a:lnTo>
                    <a:pt x="800" y="210"/>
                  </a:lnTo>
                  <a:lnTo>
                    <a:pt x="800" y="212"/>
                  </a:lnTo>
                  <a:lnTo>
                    <a:pt x="798" y="214"/>
                  </a:lnTo>
                  <a:lnTo>
                    <a:pt x="798" y="214"/>
                  </a:lnTo>
                  <a:lnTo>
                    <a:pt x="796" y="214"/>
                  </a:lnTo>
                  <a:lnTo>
                    <a:pt x="796" y="214"/>
                  </a:lnTo>
                  <a:lnTo>
                    <a:pt x="796" y="214"/>
                  </a:lnTo>
                  <a:close/>
                  <a:moveTo>
                    <a:pt x="772" y="232"/>
                  </a:moveTo>
                  <a:lnTo>
                    <a:pt x="772" y="232"/>
                  </a:lnTo>
                  <a:lnTo>
                    <a:pt x="776" y="234"/>
                  </a:lnTo>
                  <a:lnTo>
                    <a:pt x="776" y="238"/>
                  </a:lnTo>
                  <a:lnTo>
                    <a:pt x="776" y="238"/>
                  </a:lnTo>
                  <a:lnTo>
                    <a:pt x="774" y="240"/>
                  </a:lnTo>
                  <a:lnTo>
                    <a:pt x="772" y="240"/>
                  </a:lnTo>
                  <a:lnTo>
                    <a:pt x="772" y="240"/>
                  </a:lnTo>
                  <a:lnTo>
                    <a:pt x="768" y="238"/>
                  </a:lnTo>
                  <a:lnTo>
                    <a:pt x="768" y="236"/>
                  </a:lnTo>
                  <a:lnTo>
                    <a:pt x="768" y="236"/>
                  </a:lnTo>
                  <a:lnTo>
                    <a:pt x="770" y="232"/>
                  </a:lnTo>
                  <a:lnTo>
                    <a:pt x="772" y="232"/>
                  </a:lnTo>
                  <a:lnTo>
                    <a:pt x="772" y="232"/>
                  </a:lnTo>
                  <a:close/>
                  <a:moveTo>
                    <a:pt x="736" y="238"/>
                  </a:moveTo>
                  <a:lnTo>
                    <a:pt x="736" y="238"/>
                  </a:lnTo>
                  <a:lnTo>
                    <a:pt x="738" y="240"/>
                  </a:lnTo>
                  <a:lnTo>
                    <a:pt x="738" y="240"/>
                  </a:lnTo>
                  <a:lnTo>
                    <a:pt x="734" y="244"/>
                  </a:lnTo>
                  <a:lnTo>
                    <a:pt x="728" y="244"/>
                  </a:lnTo>
                  <a:lnTo>
                    <a:pt x="728" y="244"/>
                  </a:lnTo>
                  <a:lnTo>
                    <a:pt x="732" y="240"/>
                  </a:lnTo>
                  <a:lnTo>
                    <a:pt x="736" y="238"/>
                  </a:lnTo>
                  <a:lnTo>
                    <a:pt x="736" y="238"/>
                  </a:lnTo>
                  <a:close/>
                  <a:moveTo>
                    <a:pt x="658" y="336"/>
                  </a:moveTo>
                  <a:lnTo>
                    <a:pt x="658" y="336"/>
                  </a:lnTo>
                  <a:lnTo>
                    <a:pt x="676" y="328"/>
                  </a:lnTo>
                  <a:lnTo>
                    <a:pt x="682" y="326"/>
                  </a:lnTo>
                  <a:lnTo>
                    <a:pt x="690" y="328"/>
                  </a:lnTo>
                  <a:lnTo>
                    <a:pt x="690" y="328"/>
                  </a:lnTo>
                  <a:lnTo>
                    <a:pt x="680" y="334"/>
                  </a:lnTo>
                  <a:lnTo>
                    <a:pt x="672" y="338"/>
                  </a:lnTo>
                  <a:lnTo>
                    <a:pt x="664" y="338"/>
                  </a:lnTo>
                  <a:lnTo>
                    <a:pt x="658" y="336"/>
                  </a:lnTo>
                  <a:lnTo>
                    <a:pt x="658" y="336"/>
                  </a:lnTo>
                  <a:close/>
                  <a:moveTo>
                    <a:pt x="712" y="310"/>
                  </a:moveTo>
                  <a:lnTo>
                    <a:pt x="712" y="310"/>
                  </a:lnTo>
                  <a:lnTo>
                    <a:pt x="714" y="312"/>
                  </a:lnTo>
                  <a:lnTo>
                    <a:pt x="714" y="314"/>
                  </a:lnTo>
                  <a:lnTo>
                    <a:pt x="714" y="314"/>
                  </a:lnTo>
                  <a:lnTo>
                    <a:pt x="714" y="316"/>
                  </a:lnTo>
                  <a:lnTo>
                    <a:pt x="712" y="318"/>
                  </a:lnTo>
                  <a:lnTo>
                    <a:pt x="708" y="320"/>
                  </a:lnTo>
                  <a:lnTo>
                    <a:pt x="708" y="320"/>
                  </a:lnTo>
                  <a:lnTo>
                    <a:pt x="686" y="320"/>
                  </a:lnTo>
                  <a:lnTo>
                    <a:pt x="686" y="320"/>
                  </a:lnTo>
                  <a:lnTo>
                    <a:pt x="688" y="318"/>
                  </a:lnTo>
                  <a:lnTo>
                    <a:pt x="692" y="316"/>
                  </a:lnTo>
                  <a:lnTo>
                    <a:pt x="698" y="314"/>
                  </a:lnTo>
                  <a:lnTo>
                    <a:pt x="706" y="312"/>
                  </a:lnTo>
                  <a:lnTo>
                    <a:pt x="712" y="310"/>
                  </a:lnTo>
                  <a:lnTo>
                    <a:pt x="712" y="310"/>
                  </a:lnTo>
                  <a:close/>
                  <a:moveTo>
                    <a:pt x="628" y="264"/>
                  </a:moveTo>
                  <a:lnTo>
                    <a:pt x="628" y="264"/>
                  </a:lnTo>
                  <a:lnTo>
                    <a:pt x="634" y="266"/>
                  </a:lnTo>
                  <a:lnTo>
                    <a:pt x="640" y="270"/>
                  </a:lnTo>
                  <a:lnTo>
                    <a:pt x="646" y="274"/>
                  </a:lnTo>
                  <a:lnTo>
                    <a:pt x="648" y="284"/>
                  </a:lnTo>
                  <a:lnTo>
                    <a:pt x="648" y="284"/>
                  </a:lnTo>
                  <a:lnTo>
                    <a:pt x="652" y="290"/>
                  </a:lnTo>
                  <a:lnTo>
                    <a:pt x="652" y="290"/>
                  </a:lnTo>
                  <a:lnTo>
                    <a:pt x="668" y="290"/>
                  </a:lnTo>
                  <a:lnTo>
                    <a:pt x="676" y="292"/>
                  </a:lnTo>
                  <a:lnTo>
                    <a:pt x="682" y="298"/>
                  </a:lnTo>
                  <a:lnTo>
                    <a:pt x="682" y="298"/>
                  </a:lnTo>
                  <a:lnTo>
                    <a:pt x="684" y="302"/>
                  </a:lnTo>
                  <a:lnTo>
                    <a:pt x="684" y="306"/>
                  </a:lnTo>
                  <a:lnTo>
                    <a:pt x="684" y="306"/>
                  </a:lnTo>
                  <a:lnTo>
                    <a:pt x="682" y="308"/>
                  </a:lnTo>
                  <a:lnTo>
                    <a:pt x="682" y="308"/>
                  </a:lnTo>
                  <a:lnTo>
                    <a:pt x="678" y="306"/>
                  </a:lnTo>
                  <a:lnTo>
                    <a:pt x="678" y="306"/>
                  </a:lnTo>
                  <a:lnTo>
                    <a:pt x="674" y="308"/>
                  </a:lnTo>
                  <a:lnTo>
                    <a:pt x="672" y="310"/>
                  </a:lnTo>
                  <a:lnTo>
                    <a:pt x="670" y="316"/>
                  </a:lnTo>
                  <a:lnTo>
                    <a:pt x="670" y="316"/>
                  </a:lnTo>
                  <a:lnTo>
                    <a:pt x="670" y="320"/>
                  </a:lnTo>
                  <a:lnTo>
                    <a:pt x="666" y="322"/>
                  </a:lnTo>
                  <a:lnTo>
                    <a:pt x="666" y="322"/>
                  </a:lnTo>
                  <a:lnTo>
                    <a:pt x="664" y="322"/>
                  </a:lnTo>
                  <a:lnTo>
                    <a:pt x="664" y="322"/>
                  </a:lnTo>
                  <a:lnTo>
                    <a:pt x="662" y="318"/>
                  </a:lnTo>
                  <a:lnTo>
                    <a:pt x="662" y="318"/>
                  </a:lnTo>
                  <a:lnTo>
                    <a:pt x="662" y="314"/>
                  </a:lnTo>
                  <a:lnTo>
                    <a:pt x="658" y="314"/>
                  </a:lnTo>
                  <a:lnTo>
                    <a:pt x="656" y="316"/>
                  </a:lnTo>
                  <a:lnTo>
                    <a:pt x="654" y="316"/>
                  </a:lnTo>
                  <a:lnTo>
                    <a:pt x="654" y="316"/>
                  </a:lnTo>
                  <a:lnTo>
                    <a:pt x="656" y="310"/>
                  </a:lnTo>
                  <a:lnTo>
                    <a:pt x="658" y="304"/>
                  </a:lnTo>
                  <a:lnTo>
                    <a:pt x="656" y="300"/>
                  </a:lnTo>
                  <a:lnTo>
                    <a:pt x="650" y="296"/>
                  </a:lnTo>
                  <a:lnTo>
                    <a:pt x="650" y="296"/>
                  </a:lnTo>
                  <a:lnTo>
                    <a:pt x="642" y="300"/>
                  </a:lnTo>
                  <a:lnTo>
                    <a:pt x="638" y="306"/>
                  </a:lnTo>
                  <a:lnTo>
                    <a:pt x="634" y="312"/>
                  </a:lnTo>
                  <a:lnTo>
                    <a:pt x="634" y="320"/>
                  </a:lnTo>
                  <a:lnTo>
                    <a:pt x="634" y="320"/>
                  </a:lnTo>
                  <a:lnTo>
                    <a:pt x="636" y="326"/>
                  </a:lnTo>
                  <a:lnTo>
                    <a:pt x="636" y="326"/>
                  </a:lnTo>
                  <a:lnTo>
                    <a:pt x="634" y="334"/>
                  </a:lnTo>
                  <a:lnTo>
                    <a:pt x="632" y="336"/>
                  </a:lnTo>
                  <a:lnTo>
                    <a:pt x="628" y="338"/>
                  </a:lnTo>
                  <a:lnTo>
                    <a:pt x="628" y="338"/>
                  </a:lnTo>
                  <a:lnTo>
                    <a:pt x="624" y="336"/>
                  </a:lnTo>
                  <a:lnTo>
                    <a:pt x="624" y="334"/>
                  </a:lnTo>
                  <a:lnTo>
                    <a:pt x="622" y="326"/>
                  </a:lnTo>
                  <a:lnTo>
                    <a:pt x="622" y="326"/>
                  </a:lnTo>
                  <a:lnTo>
                    <a:pt x="622" y="320"/>
                  </a:lnTo>
                  <a:lnTo>
                    <a:pt x="622" y="314"/>
                  </a:lnTo>
                  <a:lnTo>
                    <a:pt x="624" y="304"/>
                  </a:lnTo>
                  <a:lnTo>
                    <a:pt x="624" y="304"/>
                  </a:lnTo>
                  <a:lnTo>
                    <a:pt x="626" y="298"/>
                  </a:lnTo>
                  <a:lnTo>
                    <a:pt x="630" y="294"/>
                  </a:lnTo>
                  <a:lnTo>
                    <a:pt x="636" y="292"/>
                  </a:lnTo>
                  <a:lnTo>
                    <a:pt x="644" y="292"/>
                  </a:lnTo>
                  <a:lnTo>
                    <a:pt x="644" y="292"/>
                  </a:lnTo>
                  <a:lnTo>
                    <a:pt x="648" y="292"/>
                  </a:lnTo>
                  <a:lnTo>
                    <a:pt x="650" y="290"/>
                  </a:lnTo>
                  <a:lnTo>
                    <a:pt x="648" y="286"/>
                  </a:lnTo>
                  <a:lnTo>
                    <a:pt x="648" y="286"/>
                  </a:lnTo>
                  <a:lnTo>
                    <a:pt x="620" y="284"/>
                  </a:lnTo>
                  <a:lnTo>
                    <a:pt x="604" y="284"/>
                  </a:lnTo>
                  <a:lnTo>
                    <a:pt x="590" y="284"/>
                  </a:lnTo>
                  <a:lnTo>
                    <a:pt x="590" y="284"/>
                  </a:lnTo>
                  <a:lnTo>
                    <a:pt x="600" y="278"/>
                  </a:lnTo>
                  <a:lnTo>
                    <a:pt x="608" y="270"/>
                  </a:lnTo>
                  <a:lnTo>
                    <a:pt x="616" y="264"/>
                  </a:lnTo>
                  <a:lnTo>
                    <a:pt x="622" y="264"/>
                  </a:lnTo>
                  <a:lnTo>
                    <a:pt x="628" y="264"/>
                  </a:lnTo>
                  <a:lnTo>
                    <a:pt x="628" y="264"/>
                  </a:lnTo>
                  <a:close/>
                  <a:moveTo>
                    <a:pt x="682" y="10"/>
                  </a:moveTo>
                  <a:lnTo>
                    <a:pt x="682" y="10"/>
                  </a:lnTo>
                  <a:lnTo>
                    <a:pt x="682" y="10"/>
                  </a:lnTo>
                  <a:lnTo>
                    <a:pt x="682" y="10"/>
                  </a:lnTo>
                  <a:lnTo>
                    <a:pt x="686" y="14"/>
                  </a:lnTo>
                  <a:lnTo>
                    <a:pt x="690" y="14"/>
                  </a:lnTo>
                  <a:lnTo>
                    <a:pt x="694" y="12"/>
                  </a:lnTo>
                  <a:lnTo>
                    <a:pt x="694" y="12"/>
                  </a:lnTo>
                  <a:lnTo>
                    <a:pt x="698" y="12"/>
                  </a:lnTo>
                  <a:lnTo>
                    <a:pt x="702" y="12"/>
                  </a:lnTo>
                  <a:lnTo>
                    <a:pt x="704" y="14"/>
                  </a:lnTo>
                  <a:lnTo>
                    <a:pt x="704" y="14"/>
                  </a:lnTo>
                  <a:lnTo>
                    <a:pt x="690" y="20"/>
                  </a:lnTo>
                  <a:lnTo>
                    <a:pt x="678" y="22"/>
                  </a:lnTo>
                  <a:lnTo>
                    <a:pt x="678" y="22"/>
                  </a:lnTo>
                  <a:lnTo>
                    <a:pt x="676" y="18"/>
                  </a:lnTo>
                  <a:lnTo>
                    <a:pt x="678" y="16"/>
                  </a:lnTo>
                  <a:lnTo>
                    <a:pt x="682" y="10"/>
                  </a:lnTo>
                  <a:lnTo>
                    <a:pt x="682" y="10"/>
                  </a:lnTo>
                  <a:close/>
                  <a:moveTo>
                    <a:pt x="564" y="260"/>
                  </a:moveTo>
                  <a:lnTo>
                    <a:pt x="564" y="260"/>
                  </a:lnTo>
                  <a:lnTo>
                    <a:pt x="566" y="256"/>
                  </a:lnTo>
                  <a:lnTo>
                    <a:pt x="570" y="254"/>
                  </a:lnTo>
                  <a:lnTo>
                    <a:pt x="570" y="254"/>
                  </a:lnTo>
                  <a:lnTo>
                    <a:pt x="572" y="254"/>
                  </a:lnTo>
                  <a:lnTo>
                    <a:pt x="574" y="258"/>
                  </a:lnTo>
                  <a:lnTo>
                    <a:pt x="574" y="258"/>
                  </a:lnTo>
                  <a:lnTo>
                    <a:pt x="572" y="262"/>
                  </a:lnTo>
                  <a:lnTo>
                    <a:pt x="568" y="262"/>
                  </a:lnTo>
                  <a:lnTo>
                    <a:pt x="568" y="262"/>
                  </a:lnTo>
                  <a:lnTo>
                    <a:pt x="566" y="262"/>
                  </a:lnTo>
                  <a:lnTo>
                    <a:pt x="564" y="260"/>
                  </a:lnTo>
                  <a:lnTo>
                    <a:pt x="564" y="260"/>
                  </a:lnTo>
                  <a:close/>
                  <a:moveTo>
                    <a:pt x="378" y="86"/>
                  </a:moveTo>
                  <a:lnTo>
                    <a:pt x="378" y="86"/>
                  </a:lnTo>
                  <a:lnTo>
                    <a:pt x="376" y="86"/>
                  </a:lnTo>
                  <a:lnTo>
                    <a:pt x="374" y="88"/>
                  </a:lnTo>
                  <a:lnTo>
                    <a:pt x="374" y="88"/>
                  </a:lnTo>
                  <a:lnTo>
                    <a:pt x="368" y="94"/>
                  </a:lnTo>
                  <a:lnTo>
                    <a:pt x="362" y="96"/>
                  </a:lnTo>
                  <a:lnTo>
                    <a:pt x="350" y="94"/>
                  </a:lnTo>
                  <a:lnTo>
                    <a:pt x="350" y="94"/>
                  </a:lnTo>
                  <a:lnTo>
                    <a:pt x="346" y="94"/>
                  </a:lnTo>
                  <a:lnTo>
                    <a:pt x="348" y="92"/>
                  </a:lnTo>
                  <a:lnTo>
                    <a:pt x="350" y="88"/>
                  </a:lnTo>
                  <a:lnTo>
                    <a:pt x="350" y="88"/>
                  </a:lnTo>
                  <a:lnTo>
                    <a:pt x="358" y="82"/>
                  </a:lnTo>
                  <a:lnTo>
                    <a:pt x="358" y="82"/>
                  </a:lnTo>
                  <a:lnTo>
                    <a:pt x="348" y="82"/>
                  </a:lnTo>
                  <a:lnTo>
                    <a:pt x="348" y="82"/>
                  </a:lnTo>
                  <a:lnTo>
                    <a:pt x="346" y="80"/>
                  </a:lnTo>
                  <a:lnTo>
                    <a:pt x="346" y="80"/>
                  </a:lnTo>
                  <a:lnTo>
                    <a:pt x="354" y="78"/>
                  </a:lnTo>
                  <a:lnTo>
                    <a:pt x="360" y="76"/>
                  </a:lnTo>
                  <a:lnTo>
                    <a:pt x="368" y="74"/>
                  </a:lnTo>
                  <a:lnTo>
                    <a:pt x="376" y="74"/>
                  </a:lnTo>
                  <a:lnTo>
                    <a:pt x="376" y="74"/>
                  </a:lnTo>
                  <a:lnTo>
                    <a:pt x="376" y="76"/>
                  </a:lnTo>
                  <a:lnTo>
                    <a:pt x="374" y="78"/>
                  </a:lnTo>
                  <a:lnTo>
                    <a:pt x="372" y="78"/>
                  </a:lnTo>
                  <a:lnTo>
                    <a:pt x="374" y="80"/>
                  </a:lnTo>
                  <a:lnTo>
                    <a:pt x="374" y="80"/>
                  </a:lnTo>
                  <a:lnTo>
                    <a:pt x="376" y="82"/>
                  </a:lnTo>
                  <a:lnTo>
                    <a:pt x="382" y="80"/>
                  </a:lnTo>
                  <a:lnTo>
                    <a:pt x="392" y="78"/>
                  </a:lnTo>
                  <a:lnTo>
                    <a:pt x="392" y="78"/>
                  </a:lnTo>
                  <a:lnTo>
                    <a:pt x="390" y="82"/>
                  </a:lnTo>
                  <a:lnTo>
                    <a:pt x="388" y="86"/>
                  </a:lnTo>
                  <a:lnTo>
                    <a:pt x="384" y="88"/>
                  </a:lnTo>
                  <a:lnTo>
                    <a:pt x="378" y="86"/>
                  </a:lnTo>
                  <a:lnTo>
                    <a:pt x="378" y="86"/>
                  </a:lnTo>
                  <a:close/>
                  <a:moveTo>
                    <a:pt x="442" y="124"/>
                  </a:moveTo>
                  <a:lnTo>
                    <a:pt x="442" y="124"/>
                  </a:lnTo>
                  <a:lnTo>
                    <a:pt x="440" y="124"/>
                  </a:lnTo>
                  <a:lnTo>
                    <a:pt x="440" y="124"/>
                  </a:lnTo>
                  <a:lnTo>
                    <a:pt x="428" y="132"/>
                  </a:lnTo>
                  <a:lnTo>
                    <a:pt x="418" y="138"/>
                  </a:lnTo>
                  <a:lnTo>
                    <a:pt x="406" y="138"/>
                  </a:lnTo>
                  <a:lnTo>
                    <a:pt x="394" y="134"/>
                  </a:lnTo>
                  <a:lnTo>
                    <a:pt x="394" y="134"/>
                  </a:lnTo>
                  <a:lnTo>
                    <a:pt x="402" y="132"/>
                  </a:lnTo>
                  <a:lnTo>
                    <a:pt x="408" y="128"/>
                  </a:lnTo>
                  <a:lnTo>
                    <a:pt x="408" y="128"/>
                  </a:lnTo>
                  <a:lnTo>
                    <a:pt x="410" y="128"/>
                  </a:lnTo>
                  <a:lnTo>
                    <a:pt x="410" y="128"/>
                  </a:lnTo>
                  <a:lnTo>
                    <a:pt x="410" y="124"/>
                  </a:lnTo>
                  <a:lnTo>
                    <a:pt x="408" y="122"/>
                  </a:lnTo>
                  <a:lnTo>
                    <a:pt x="412" y="122"/>
                  </a:lnTo>
                  <a:lnTo>
                    <a:pt x="412" y="122"/>
                  </a:lnTo>
                  <a:lnTo>
                    <a:pt x="426" y="126"/>
                  </a:lnTo>
                  <a:lnTo>
                    <a:pt x="426" y="126"/>
                  </a:lnTo>
                  <a:lnTo>
                    <a:pt x="428" y="126"/>
                  </a:lnTo>
                  <a:lnTo>
                    <a:pt x="432" y="124"/>
                  </a:lnTo>
                  <a:lnTo>
                    <a:pt x="438" y="122"/>
                  </a:lnTo>
                  <a:lnTo>
                    <a:pt x="438" y="122"/>
                  </a:lnTo>
                  <a:lnTo>
                    <a:pt x="442" y="118"/>
                  </a:lnTo>
                  <a:lnTo>
                    <a:pt x="442" y="118"/>
                  </a:lnTo>
                  <a:lnTo>
                    <a:pt x="446" y="116"/>
                  </a:lnTo>
                  <a:lnTo>
                    <a:pt x="448" y="116"/>
                  </a:lnTo>
                  <a:lnTo>
                    <a:pt x="450" y="118"/>
                  </a:lnTo>
                  <a:lnTo>
                    <a:pt x="450" y="118"/>
                  </a:lnTo>
                  <a:lnTo>
                    <a:pt x="450" y="120"/>
                  </a:lnTo>
                  <a:lnTo>
                    <a:pt x="448" y="122"/>
                  </a:lnTo>
                  <a:lnTo>
                    <a:pt x="442" y="124"/>
                  </a:lnTo>
                  <a:lnTo>
                    <a:pt x="442" y="124"/>
                  </a:lnTo>
                  <a:close/>
                  <a:moveTo>
                    <a:pt x="456" y="156"/>
                  </a:moveTo>
                  <a:lnTo>
                    <a:pt x="456" y="156"/>
                  </a:lnTo>
                  <a:lnTo>
                    <a:pt x="450" y="154"/>
                  </a:lnTo>
                  <a:lnTo>
                    <a:pt x="450" y="154"/>
                  </a:lnTo>
                  <a:lnTo>
                    <a:pt x="454" y="152"/>
                  </a:lnTo>
                  <a:lnTo>
                    <a:pt x="458" y="152"/>
                  </a:lnTo>
                  <a:lnTo>
                    <a:pt x="462" y="154"/>
                  </a:lnTo>
                  <a:lnTo>
                    <a:pt x="466" y="154"/>
                  </a:lnTo>
                  <a:lnTo>
                    <a:pt x="466" y="154"/>
                  </a:lnTo>
                  <a:lnTo>
                    <a:pt x="460" y="156"/>
                  </a:lnTo>
                  <a:lnTo>
                    <a:pt x="456" y="156"/>
                  </a:lnTo>
                  <a:lnTo>
                    <a:pt x="456" y="156"/>
                  </a:lnTo>
                  <a:close/>
                  <a:moveTo>
                    <a:pt x="508" y="180"/>
                  </a:moveTo>
                  <a:lnTo>
                    <a:pt x="508" y="180"/>
                  </a:lnTo>
                  <a:lnTo>
                    <a:pt x="506" y="176"/>
                  </a:lnTo>
                  <a:lnTo>
                    <a:pt x="506" y="172"/>
                  </a:lnTo>
                  <a:lnTo>
                    <a:pt x="510" y="170"/>
                  </a:lnTo>
                  <a:lnTo>
                    <a:pt x="516" y="168"/>
                  </a:lnTo>
                  <a:lnTo>
                    <a:pt x="516" y="168"/>
                  </a:lnTo>
                  <a:lnTo>
                    <a:pt x="512" y="176"/>
                  </a:lnTo>
                  <a:lnTo>
                    <a:pt x="510" y="178"/>
                  </a:lnTo>
                  <a:lnTo>
                    <a:pt x="508" y="180"/>
                  </a:lnTo>
                  <a:lnTo>
                    <a:pt x="508" y="180"/>
                  </a:lnTo>
                  <a:close/>
                  <a:moveTo>
                    <a:pt x="516" y="118"/>
                  </a:moveTo>
                  <a:lnTo>
                    <a:pt x="516" y="118"/>
                  </a:lnTo>
                  <a:lnTo>
                    <a:pt x="514" y="118"/>
                  </a:lnTo>
                  <a:lnTo>
                    <a:pt x="512" y="116"/>
                  </a:lnTo>
                  <a:lnTo>
                    <a:pt x="512" y="116"/>
                  </a:lnTo>
                  <a:lnTo>
                    <a:pt x="512" y="114"/>
                  </a:lnTo>
                  <a:lnTo>
                    <a:pt x="514" y="112"/>
                  </a:lnTo>
                  <a:lnTo>
                    <a:pt x="518" y="110"/>
                  </a:lnTo>
                  <a:lnTo>
                    <a:pt x="518" y="110"/>
                  </a:lnTo>
                  <a:lnTo>
                    <a:pt x="520" y="110"/>
                  </a:lnTo>
                  <a:lnTo>
                    <a:pt x="522" y="114"/>
                  </a:lnTo>
                  <a:lnTo>
                    <a:pt x="522" y="114"/>
                  </a:lnTo>
                  <a:lnTo>
                    <a:pt x="520" y="116"/>
                  </a:lnTo>
                  <a:lnTo>
                    <a:pt x="518" y="118"/>
                  </a:lnTo>
                  <a:lnTo>
                    <a:pt x="516" y="118"/>
                  </a:lnTo>
                  <a:lnTo>
                    <a:pt x="516" y="118"/>
                  </a:lnTo>
                  <a:close/>
                  <a:moveTo>
                    <a:pt x="526" y="208"/>
                  </a:moveTo>
                  <a:lnTo>
                    <a:pt x="526" y="208"/>
                  </a:lnTo>
                  <a:lnTo>
                    <a:pt x="528" y="210"/>
                  </a:lnTo>
                  <a:lnTo>
                    <a:pt x="530" y="214"/>
                  </a:lnTo>
                  <a:lnTo>
                    <a:pt x="530" y="222"/>
                  </a:lnTo>
                  <a:lnTo>
                    <a:pt x="532" y="230"/>
                  </a:lnTo>
                  <a:lnTo>
                    <a:pt x="534" y="232"/>
                  </a:lnTo>
                  <a:lnTo>
                    <a:pt x="536" y="236"/>
                  </a:lnTo>
                  <a:lnTo>
                    <a:pt x="536" y="236"/>
                  </a:lnTo>
                  <a:lnTo>
                    <a:pt x="528" y="230"/>
                  </a:lnTo>
                  <a:lnTo>
                    <a:pt x="522" y="224"/>
                  </a:lnTo>
                  <a:lnTo>
                    <a:pt x="522" y="216"/>
                  </a:lnTo>
                  <a:lnTo>
                    <a:pt x="526" y="208"/>
                  </a:lnTo>
                  <a:lnTo>
                    <a:pt x="526" y="208"/>
                  </a:lnTo>
                  <a:close/>
                  <a:moveTo>
                    <a:pt x="542" y="208"/>
                  </a:moveTo>
                  <a:lnTo>
                    <a:pt x="542" y="208"/>
                  </a:lnTo>
                  <a:lnTo>
                    <a:pt x="544" y="208"/>
                  </a:lnTo>
                  <a:lnTo>
                    <a:pt x="544" y="208"/>
                  </a:lnTo>
                  <a:lnTo>
                    <a:pt x="554" y="234"/>
                  </a:lnTo>
                  <a:lnTo>
                    <a:pt x="554" y="234"/>
                  </a:lnTo>
                  <a:lnTo>
                    <a:pt x="556" y="238"/>
                  </a:lnTo>
                  <a:lnTo>
                    <a:pt x="556" y="240"/>
                  </a:lnTo>
                  <a:lnTo>
                    <a:pt x="552" y="248"/>
                  </a:lnTo>
                  <a:lnTo>
                    <a:pt x="552" y="248"/>
                  </a:lnTo>
                  <a:lnTo>
                    <a:pt x="550" y="236"/>
                  </a:lnTo>
                  <a:lnTo>
                    <a:pt x="546" y="232"/>
                  </a:lnTo>
                  <a:lnTo>
                    <a:pt x="542" y="228"/>
                  </a:lnTo>
                  <a:lnTo>
                    <a:pt x="542" y="228"/>
                  </a:lnTo>
                  <a:lnTo>
                    <a:pt x="536" y="222"/>
                  </a:lnTo>
                  <a:lnTo>
                    <a:pt x="534" y="218"/>
                  </a:lnTo>
                  <a:lnTo>
                    <a:pt x="536" y="212"/>
                  </a:lnTo>
                  <a:lnTo>
                    <a:pt x="542" y="208"/>
                  </a:lnTo>
                  <a:lnTo>
                    <a:pt x="542" y="208"/>
                  </a:lnTo>
                  <a:close/>
                  <a:moveTo>
                    <a:pt x="752" y="676"/>
                  </a:moveTo>
                  <a:lnTo>
                    <a:pt x="752" y="676"/>
                  </a:lnTo>
                  <a:lnTo>
                    <a:pt x="750" y="676"/>
                  </a:lnTo>
                  <a:lnTo>
                    <a:pt x="748" y="676"/>
                  </a:lnTo>
                  <a:lnTo>
                    <a:pt x="748" y="676"/>
                  </a:lnTo>
                  <a:lnTo>
                    <a:pt x="746" y="672"/>
                  </a:lnTo>
                  <a:lnTo>
                    <a:pt x="746" y="668"/>
                  </a:lnTo>
                  <a:lnTo>
                    <a:pt x="746" y="664"/>
                  </a:lnTo>
                  <a:lnTo>
                    <a:pt x="750" y="662"/>
                  </a:lnTo>
                  <a:lnTo>
                    <a:pt x="750" y="662"/>
                  </a:lnTo>
                  <a:lnTo>
                    <a:pt x="754" y="668"/>
                  </a:lnTo>
                  <a:lnTo>
                    <a:pt x="754" y="672"/>
                  </a:lnTo>
                  <a:lnTo>
                    <a:pt x="752" y="676"/>
                  </a:lnTo>
                  <a:lnTo>
                    <a:pt x="752" y="676"/>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2" name="Freeform 75"/>
            <p:cNvSpPr/>
            <p:nvPr/>
          </p:nvSpPr>
          <p:spPr bwMode="auto">
            <a:xfrm>
              <a:off x="5556250" y="2251075"/>
              <a:ext cx="1588" cy="1588"/>
            </a:xfrm>
            <a:custGeom>
              <a:avLst/>
              <a:gdLst/>
              <a:ahLst/>
              <a:cxnLst>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3" name="Freeform 76"/>
            <p:cNvSpPr/>
            <p:nvPr/>
          </p:nvSpPr>
          <p:spPr bwMode="auto">
            <a:xfrm>
              <a:off x="7816850" y="1447800"/>
              <a:ext cx="123825" cy="177800"/>
            </a:xfrm>
            <a:custGeom>
              <a:avLst/>
              <a:gdLst/>
              <a:ahLst/>
              <a:cxnLst>
                <a:cxn ang="0">
                  <a:pos x="0" y="64"/>
                </a:cxn>
                <a:cxn ang="0">
                  <a:pos x="6" y="82"/>
                </a:cxn>
                <a:cxn ang="0">
                  <a:pos x="10" y="98"/>
                </a:cxn>
                <a:cxn ang="0">
                  <a:pos x="12" y="100"/>
                </a:cxn>
                <a:cxn ang="0">
                  <a:pos x="22" y="104"/>
                </a:cxn>
                <a:cxn ang="0">
                  <a:pos x="40" y="106"/>
                </a:cxn>
                <a:cxn ang="0">
                  <a:pos x="46" y="112"/>
                </a:cxn>
                <a:cxn ang="0">
                  <a:pos x="50" y="110"/>
                </a:cxn>
                <a:cxn ang="0">
                  <a:pos x="54" y="108"/>
                </a:cxn>
                <a:cxn ang="0">
                  <a:pos x="58" y="96"/>
                </a:cxn>
                <a:cxn ang="0">
                  <a:pos x="60" y="88"/>
                </a:cxn>
                <a:cxn ang="0">
                  <a:pos x="66" y="74"/>
                </a:cxn>
                <a:cxn ang="0">
                  <a:pos x="68" y="66"/>
                </a:cxn>
                <a:cxn ang="0">
                  <a:pos x="72" y="62"/>
                </a:cxn>
                <a:cxn ang="0">
                  <a:pos x="78" y="60"/>
                </a:cxn>
                <a:cxn ang="0">
                  <a:pos x="70" y="50"/>
                </a:cxn>
                <a:cxn ang="0">
                  <a:pos x="66" y="38"/>
                </a:cxn>
                <a:cxn ang="0">
                  <a:pos x="66" y="32"/>
                </a:cxn>
                <a:cxn ang="0">
                  <a:pos x="68" y="26"/>
                </a:cxn>
                <a:cxn ang="0">
                  <a:pos x="78" y="16"/>
                </a:cxn>
                <a:cxn ang="0">
                  <a:pos x="70" y="10"/>
                </a:cxn>
                <a:cxn ang="0">
                  <a:pos x="68" y="8"/>
                </a:cxn>
                <a:cxn ang="0">
                  <a:pos x="68" y="6"/>
                </a:cxn>
                <a:cxn ang="0">
                  <a:pos x="62" y="0"/>
                </a:cxn>
                <a:cxn ang="0">
                  <a:pos x="58" y="6"/>
                </a:cxn>
                <a:cxn ang="0">
                  <a:pos x="48" y="20"/>
                </a:cxn>
                <a:cxn ang="0">
                  <a:pos x="40" y="28"/>
                </a:cxn>
                <a:cxn ang="0">
                  <a:pos x="24" y="44"/>
                </a:cxn>
                <a:cxn ang="0">
                  <a:pos x="18" y="52"/>
                </a:cxn>
                <a:cxn ang="0">
                  <a:pos x="12" y="54"/>
                </a:cxn>
                <a:cxn ang="0">
                  <a:pos x="6" y="52"/>
                </a:cxn>
                <a:cxn ang="0">
                  <a:pos x="0" y="58"/>
                </a:cxn>
                <a:cxn ang="0">
                  <a:pos x="0" y="64"/>
                </a:cxn>
              </a:cxnLst>
              <a:rect l="0" t="0" r="r" b="b"/>
              <a:pathLst>
                <a:path w="78" h="112">
                  <a:moveTo>
                    <a:pt x="0" y="64"/>
                  </a:moveTo>
                  <a:lnTo>
                    <a:pt x="0" y="64"/>
                  </a:lnTo>
                  <a:lnTo>
                    <a:pt x="2" y="74"/>
                  </a:lnTo>
                  <a:lnTo>
                    <a:pt x="6" y="82"/>
                  </a:lnTo>
                  <a:lnTo>
                    <a:pt x="8" y="90"/>
                  </a:lnTo>
                  <a:lnTo>
                    <a:pt x="10" y="98"/>
                  </a:lnTo>
                  <a:lnTo>
                    <a:pt x="10" y="98"/>
                  </a:lnTo>
                  <a:lnTo>
                    <a:pt x="12" y="100"/>
                  </a:lnTo>
                  <a:lnTo>
                    <a:pt x="12" y="100"/>
                  </a:lnTo>
                  <a:lnTo>
                    <a:pt x="22" y="104"/>
                  </a:lnTo>
                  <a:lnTo>
                    <a:pt x="30" y="104"/>
                  </a:lnTo>
                  <a:lnTo>
                    <a:pt x="40" y="106"/>
                  </a:lnTo>
                  <a:lnTo>
                    <a:pt x="44" y="108"/>
                  </a:lnTo>
                  <a:lnTo>
                    <a:pt x="46" y="112"/>
                  </a:lnTo>
                  <a:lnTo>
                    <a:pt x="46" y="112"/>
                  </a:lnTo>
                  <a:lnTo>
                    <a:pt x="50" y="110"/>
                  </a:lnTo>
                  <a:lnTo>
                    <a:pt x="54" y="108"/>
                  </a:lnTo>
                  <a:lnTo>
                    <a:pt x="54" y="108"/>
                  </a:lnTo>
                  <a:lnTo>
                    <a:pt x="56" y="102"/>
                  </a:lnTo>
                  <a:lnTo>
                    <a:pt x="58" y="96"/>
                  </a:lnTo>
                  <a:lnTo>
                    <a:pt x="58" y="96"/>
                  </a:lnTo>
                  <a:lnTo>
                    <a:pt x="60" y="88"/>
                  </a:lnTo>
                  <a:lnTo>
                    <a:pt x="62" y="80"/>
                  </a:lnTo>
                  <a:lnTo>
                    <a:pt x="66" y="74"/>
                  </a:lnTo>
                  <a:lnTo>
                    <a:pt x="68" y="66"/>
                  </a:lnTo>
                  <a:lnTo>
                    <a:pt x="68" y="66"/>
                  </a:lnTo>
                  <a:lnTo>
                    <a:pt x="68" y="62"/>
                  </a:lnTo>
                  <a:lnTo>
                    <a:pt x="72" y="62"/>
                  </a:lnTo>
                  <a:lnTo>
                    <a:pt x="78" y="60"/>
                  </a:lnTo>
                  <a:lnTo>
                    <a:pt x="78" y="60"/>
                  </a:lnTo>
                  <a:lnTo>
                    <a:pt x="72" y="56"/>
                  </a:lnTo>
                  <a:lnTo>
                    <a:pt x="70" y="50"/>
                  </a:lnTo>
                  <a:lnTo>
                    <a:pt x="66" y="38"/>
                  </a:lnTo>
                  <a:lnTo>
                    <a:pt x="66" y="38"/>
                  </a:lnTo>
                  <a:lnTo>
                    <a:pt x="66" y="36"/>
                  </a:lnTo>
                  <a:lnTo>
                    <a:pt x="66" y="32"/>
                  </a:lnTo>
                  <a:lnTo>
                    <a:pt x="68" y="26"/>
                  </a:lnTo>
                  <a:lnTo>
                    <a:pt x="68" y="26"/>
                  </a:lnTo>
                  <a:lnTo>
                    <a:pt x="76" y="18"/>
                  </a:lnTo>
                  <a:lnTo>
                    <a:pt x="78" y="16"/>
                  </a:lnTo>
                  <a:lnTo>
                    <a:pt x="76" y="14"/>
                  </a:lnTo>
                  <a:lnTo>
                    <a:pt x="70" y="10"/>
                  </a:lnTo>
                  <a:lnTo>
                    <a:pt x="70" y="10"/>
                  </a:lnTo>
                  <a:lnTo>
                    <a:pt x="68" y="8"/>
                  </a:lnTo>
                  <a:lnTo>
                    <a:pt x="68" y="6"/>
                  </a:lnTo>
                  <a:lnTo>
                    <a:pt x="68" y="6"/>
                  </a:lnTo>
                  <a:lnTo>
                    <a:pt x="66" y="2"/>
                  </a:lnTo>
                  <a:lnTo>
                    <a:pt x="62" y="0"/>
                  </a:lnTo>
                  <a:lnTo>
                    <a:pt x="60" y="2"/>
                  </a:lnTo>
                  <a:lnTo>
                    <a:pt x="58" y="6"/>
                  </a:lnTo>
                  <a:lnTo>
                    <a:pt x="58" y="6"/>
                  </a:lnTo>
                  <a:lnTo>
                    <a:pt x="48" y="20"/>
                  </a:lnTo>
                  <a:lnTo>
                    <a:pt x="48" y="20"/>
                  </a:lnTo>
                  <a:lnTo>
                    <a:pt x="40" y="28"/>
                  </a:lnTo>
                  <a:lnTo>
                    <a:pt x="30" y="36"/>
                  </a:lnTo>
                  <a:lnTo>
                    <a:pt x="24" y="44"/>
                  </a:lnTo>
                  <a:lnTo>
                    <a:pt x="18" y="52"/>
                  </a:lnTo>
                  <a:lnTo>
                    <a:pt x="18" y="52"/>
                  </a:lnTo>
                  <a:lnTo>
                    <a:pt x="16" y="56"/>
                  </a:lnTo>
                  <a:lnTo>
                    <a:pt x="12" y="54"/>
                  </a:lnTo>
                  <a:lnTo>
                    <a:pt x="12" y="54"/>
                  </a:lnTo>
                  <a:lnTo>
                    <a:pt x="6" y="52"/>
                  </a:lnTo>
                  <a:lnTo>
                    <a:pt x="2" y="54"/>
                  </a:lnTo>
                  <a:lnTo>
                    <a:pt x="0" y="58"/>
                  </a:lnTo>
                  <a:lnTo>
                    <a:pt x="0" y="64"/>
                  </a:lnTo>
                  <a:lnTo>
                    <a:pt x="0" y="64"/>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4" name="Freeform 77"/>
            <p:cNvSpPr/>
            <p:nvPr/>
          </p:nvSpPr>
          <p:spPr bwMode="auto">
            <a:xfrm>
              <a:off x="7648575" y="1470025"/>
              <a:ext cx="133350" cy="184150"/>
            </a:xfrm>
            <a:custGeom>
              <a:avLst/>
              <a:gdLst/>
              <a:ahLst/>
              <a:cxnLst>
                <a:cxn ang="0">
                  <a:pos x="82" y="108"/>
                </a:cxn>
                <a:cxn ang="0">
                  <a:pos x="82" y="108"/>
                </a:cxn>
                <a:cxn ang="0">
                  <a:pos x="82" y="98"/>
                </a:cxn>
                <a:cxn ang="0">
                  <a:pos x="84" y="88"/>
                </a:cxn>
                <a:cxn ang="0">
                  <a:pos x="84" y="88"/>
                </a:cxn>
                <a:cxn ang="0">
                  <a:pos x="84" y="88"/>
                </a:cxn>
                <a:cxn ang="0">
                  <a:pos x="84" y="88"/>
                </a:cxn>
                <a:cxn ang="0">
                  <a:pos x="84" y="88"/>
                </a:cxn>
                <a:cxn ang="0">
                  <a:pos x="84" y="88"/>
                </a:cxn>
                <a:cxn ang="0">
                  <a:pos x="82" y="88"/>
                </a:cxn>
                <a:cxn ang="0">
                  <a:pos x="82" y="88"/>
                </a:cxn>
                <a:cxn ang="0">
                  <a:pos x="84" y="88"/>
                </a:cxn>
                <a:cxn ang="0">
                  <a:pos x="84" y="88"/>
                </a:cxn>
                <a:cxn ang="0">
                  <a:pos x="82" y="88"/>
                </a:cxn>
                <a:cxn ang="0">
                  <a:pos x="82" y="88"/>
                </a:cxn>
                <a:cxn ang="0">
                  <a:pos x="82" y="88"/>
                </a:cxn>
                <a:cxn ang="0">
                  <a:pos x="82" y="88"/>
                </a:cxn>
                <a:cxn ang="0">
                  <a:pos x="84" y="88"/>
                </a:cxn>
                <a:cxn ang="0">
                  <a:pos x="84" y="88"/>
                </a:cxn>
                <a:cxn ang="0">
                  <a:pos x="76" y="82"/>
                </a:cxn>
                <a:cxn ang="0">
                  <a:pos x="76" y="82"/>
                </a:cxn>
                <a:cxn ang="0">
                  <a:pos x="72" y="78"/>
                </a:cxn>
                <a:cxn ang="0">
                  <a:pos x="68" y="72"/>
                </a:cxn>
                <a:cxn ang="0">
                  <a:pos x="64" y="66"/>
                </a:cxn>
                <a:cxn ang="0">
                  <a:pos x="64" y="64"/>
                </a:cxn>
                <a:cxn ang="0">
                  <a:pos x="64" y="64"/>
                </a:cxn>
                <a:cxn ang="0">
                  <a:pos x="64" y="56"/>
                </a:cxn>
                <a:cxn ang="0">
                  <a:pos x="62" y="52"/>
                </a:cxn>
                <a:cxn ang="0">
                  <a:pos x="54" y="44"/>
                </a:cxn>
                <a:cxn ang="0">
                  <a:pos x="54" y="44"/>
                </a:cxn>
                <a:cxn ang="0">
                  <a:pos x="38" y="30"/>
                </a:cxn>
                <a:cxn ang="0">
                  <a:pos x="32" y="24"/>
                </a:cxn>
                <a:cxn ang="0">
                  <a:pos x="26" y="16"/>
                </a:cxn>
                <a:cxn ang="0">
                  <a:pos x="26" y="16"/>
                </a:cxn>
                <a:cxn ang="0">
                  <a:pos x="20" y="10"/>
                </a:cxn>
                <a:cxn ang="0">
                  <a:pos x="14" y="4"/>
                </a:cxn>
                <a:cxn ang="0">
                  <a:pos x="8" y="2"/>
                </a:cxn>
                <a:cxn ang="0">
                  <a:pos x="0" y="0"/>
                </a:cxn>
                <a:cxn ang="0">
                  <a:pos x="0" y="0"/>
                </a:cxn>
                <a:cxn ang="0">
                  <a:pos x="0" y="4"/>
                </a:cxn>
                <a:cxn ang="0">
                  <a:pos x="2" y="8"/>
                </a:cxn>
                <a:cxn ang="0">
                  <a:pos x="6" y="14"/>
                </a:cxn>
                <a:cxn ang="0">
                  <a:pos x="6" y="14"/>
                </a:cxn>
                <a:cxn ang="0">
                  <a:pos x="18" y="26"/>
                </a:cxn>
                <a:cxn ang="0">
                  <a:pos x="26" y="42"/>
                </a:cxn>
                <a:cxn ang="0">
                  <a:pos x="34" y="56"/>
                </a:cxn>
                <a:cxn ang="0">
                  <a:pos x="40" y="72"/>
                </a:cxn>
                <a:cxn ang="0">
                  <a:pos x="40" y="72"/>
                </a:cxn>
                <a:cxn ang="0">
                  <a:pos x="46" y="84"/>
                </a:cxn>
                <a:cxn ang="0">
                  <a:pos x="54" y="94"/>
                </a:cxn>
                <a:cxn ang="0">
                  <a:pos x="70" y="114"/>
                </a:cxn>
                <a:cxn ang="0">
                  <a:pos x="70" y="114"/>
                </a:cxn>
                <a:cxn ang="0">
                  <a:pos x="72" y="116"/>
                </a:cxn>
                <a:cxn ang="0">
                  <a:pos x="74" y="116"/>
                </a:cxn>
                <a:cxn ang="0">
                  <a:pos x="78" y="114"/>
                </a:cxn>
                <a:cxn ang="0">
                  <a:pos x="78" y="114"/>
                </a:cxn>
                <a:cxn ang="0">
                  <a:pos x="80" y="114"/>
                </a:cxn>
                <a:cxn ang="0">
                  <a:pos x="82" y="112"/>
                </a:cxn>
                <a:cxn ang="0">
                  <a:pos x="82" y="108"/>
                </a:cxn>
                <a:cxn ang="0">
                  <a:pos x="82" y="108"/>
                </a:cxn>
              </a:cxnLst>
              <a:rect l="0" t="0" r="r" b="b"/>
              <a:pathLst>
                <a:path w="84" h="116">
                  <a:moveTo>
                    <a:pt x="82" y="108"/>
                  </a:moveTo>
                  <a:lnTo>
                    <a:pt x="82" y="108"/>
                  </a:lnTo>
                  <a:lnTo>
                    <a:pt x="82" y="98"/>
                  </a:lnTo>
                  <a:lnTo>
                    <a:pt x="84" y="88"/>
                  </a:lnTo>
                  <a:lnTo>
                    <a:pt x="84" y="88"/>
                  </a:lnTo>
                  <a:lnTo>
                    <a:pt x="84" y="88"/>
                  </a:lnTo>
                  <a:lnTo>
                    <a:pt x="84" y="88"/>
                  </a:lnTo>
                  <a:lnTo>
                    <a:pt x="84" y="88"/>
                  </a:lnTo>
                  <a:lnTo>
                    <a:pt x="84" y="88"/>
                  </a:lnTo>
                  <a:lnTo>
                    <a:pt x="82" y="88"/>
                  </a:lnTo>
                  <a:lnTo>
                    <a:pt x="82" y="88"/>
                  </a:lnTo>
                  <a:lnTo>
                    <a:pt x="84" y="88"/>
                  </a:lnTo>
                  <a:lnTo>
                    <a:pt x="84" y="88"/>
                  </a:lnTo>
                  <a:lnTo>
                    <a:pt x="82" y="88"/>
                  </a:lnTo>
                  <a:lnTo>
                    <a:pt x="82" y="88"/>
                  </a:lnTo>
                  <a:lnTo>
                    <a:pt x="82" y="88"/>
                  </a:lnTo>
                  <a:lnTo>
                    <a:pt x="82" y="88"/>
                  </a:lnTo>
                  <a:lnTo>
                    <a:pt x="84" y="88"/>
                  </a:lnTo>
                  <a:lnTo>
                    <a:pt x="84" y="88"/>
                  </a:lnTo>
                  <a:lnTo>
                    <a:pt x="76" y="82"/>
                  </a:lnTo>
                  <a:lnTo>
                    <a:pt x="76" y="82"/>
                  </a:lnTo>
                  <a:lnTo>
                    <a:pt x="72" y="78"/>
                  </a:lnTo>
                  <a:lnTo>
                    <a:pt x="68" y="72"/>
                  </a:lnTo>
                  <a:lnTo>
                    <a:pt x="64" y="66"/>
                  </a:lnTo>
                  <a:lnTo>
                    <a:pt x="64" y="64"/>
                  </a:lnTo>
                  <a:lnTo>
                    <a:pt x="64" y="64"/>
                  </a:lnTo>
                  <a:lnTo>
                    <a:pt x="64" y="56"/>
                  </a:lnTo>
                  <a:lnTo>
                    <a:pt x="62" y="52"/>
                  </a:lnTo>
                  <a:lnTo>
                    <a:pt x="54" y="44"/>
                  </a:lnTo>
                  <a:lnTo>
                    <a:pt x="54" y="44"/>
                  </a:lnTo>
                  <a:lnTo>
                    <a:pt x="38" y="30"/>
                  </a:lnTo>
                  <a:lnTo>
                    <a:pt x="32" y="24"/>
                  </a:lnTo>
                  <a:lnTo>
                    <a:pt x="26" y="16"/>
                  </a:lnTo>
                  <a:lnTo>
                    <a:pt x="26" y="16"/>
                  </a:lnTo>
                  <a:lnTo>
                    <a:pt x="20" y="10"/>
                  </a:lnTo>
                  <a:lnTo>
                    <a:pt x="14" y="4"/>
                  </a:lnTo>
                  <a:lnTo>
                    <a:pt x="8" y="2"/>
                  </a:lnTo>
                  <a:lnTo>
                    <a:pt x="0" y="0"/>
                  </a:lnTo>
                  <a:lnTo>
                    <a:pt x="0" y="0"/>
                  </a:lnTo>
                  <a:lnTo>
                    <a:pt x="0" y="4"/>
                  </a:lnTo>
                  <a:lnTo>
                    <a:pt x="2" y="8"/>
                  </a:lnTo>
                  <a:lnTo>
                    <a:pt x="6" y="14"/>
                  </a:lnTo>
                  <a:lnTo>
                    <a:pt x="6" y="14"/>
                  </a:lnTo>
                  <a:lnTo>
                    <a:pt x="18" y="26"/>
                  </a:lnTo>
                  <a:lnTo>
                    <a:pt x="26" y="42"/>
                  </a:lnTo>
                  <a:lnTo>
                    <a:pt x="34" y="56"/>
                  </a:lnTo>
                  <a:lnTo>
                    <a:pt x="40" y="72"/>
                  </a:lnTo>
                  <a:lnTo>
                    <a:pt x="40" y="72"/>
                  </a:lnTo>
                  <a:lnTo>
                    <a:pt x="46" y="84"/>
                  </a:lnTo>
                  <a:lnTo>
                    <a:pt x="54" y="94"/>
                  </a:lnTo>
                  <a:lnTo>
                    <a:pt x="70" y="114"/>
                  </a:lnTo>
                  <a:lnTo>
                    <a:pt x="70" y="114"/>
                  </a:lnTo>
                  <a:lnTo>
                    <a:pt x="72" y="116"/>
                  </a:lnTo>
                  <a:lnTo>
                    <a:pt x="74" y="116"/>
                  </a:lnTo>
                  <a:lnTo>
                    <a:pt x="78" y="114"/>
                  </a:lnTo>
                  <a:lnTo>
                    <a:pt x="78" y="114"/>
                  </a:lnTo>
                  <a:lnTo>
                    <a:pt x="80" y="114"/>
                  </a:lnTo>
                  <a:lnTo>
                    <a:pt x="82" y="112"/>
                  </a:lnTo>
                  <a:lnTo>
                    <a:pt x="82" y="108"/>
                  </a:lnTo>
                  <a:lnTo>
                    <a:pt x="82" y="108"/>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5" name="Freeform 78"/>
            <p:cNvSpPr/>
            <p:nvPr/>
          </p:nvSpPr>
          <p:spPr bwMode="auto">
            <a:xfrm>
              <a:off x="8086725" y="882650"/>
              <a:ext cx="139700" cy="123825"/>
            </a:xfrm>
            <a:custGeom>
              <a:avLst/>
              <a:gdLst/>
              <a:ahLst/>
              <a:cxnLst>
                <a:cxn ang="0">
                  <a:pos x="38" y="58"/>
                </a:cxn>
                <a:cxn ang="0">
                  <a:pos x="36" y="58"/>
                </a:cxn>
                <a:cxn ang="0">
                  <a:pos x="16" y="60"/>
                </a:cxn>
                <a:cxn ang="0">
                  <a:pos x="0" y="74"/>
                </a:cxn>
                <a:cxn ang="0">
                  <a:pos x="8" y="72"/>
                </a:cxn>
                <a:cxn ang="0">
                  <a:pos x="26" y="68"/>
                </a:cxn>
                <a:cxn ang="0">
                  <a:pos x="32" y="64"/>
                </a:cxn>
                <a:cxn ang="0">
                  <a:pos x="36" y="72"/>
                </a:cxn>
                <a:cxn ang="0">
                  <a:pos x="36" y="76"/>
                </a:cxn>
                <a:cxn ang="0">
                  <a:pos x="38" y="78"/>
                </a:cxn>
                <a:cxn ang="0">
                  <a:pos x="42" y="76"/>
                </a:cxn>
                <a:cxn ang="0">
                  <a:pos x="42" y="72"/>
                </a:cxn>
                <a:cxn ang="0">
                  <a:pos x="46" y="68"/>
                </a:cxn>
                <a:cxn ang="0">
                  <a:pos x="46" y="64"/>
                </a:cxn>
                <a:cxn ang="0">
                  <a:pos x="54" y="66"/>
                </a:cxn>
                <a:cxn ang="0">
                  <a:pos x="66" y="60"/>
                </a:cxn>
                <a:cxn ang="0">
                  <a:pos x="70" y="58"/>
                </a:cxn>
                <a:cxn ang="0">
                  <a:pos x="78" y="54"/>
                </a:cxn>
                <a:cxn ang="0">
                  <a:pos x="78" y="46"/>
                </a:cxn>
                <a:cxn ang="0">
                  <a:pos x="82" y="28"/>
                </a:cxn>
                <a:cxn ang="0">
                  <a:pos x="86" y="20"/>
                </a:cxn>
                <a:cxn ang="0">
                  <a:pos x="88" y="14"/>
                </a:cxn>
                <a:cxn ang="0">
                  <a:pos x="84" y="8"/>
                </a:cxn>
                <a:cxn ang="0">
                  <a:pos x="80" y="2"/>
                </a:cxn>
                <a:cxn ang="0">
                  <a:pos x="78" y="0"/>
                </a:cxn>
                <a:cxn ang="0">
                  <a:pos x="74" y="4"/>
                </a:cxn>
                <a:cxn ang="0">
                  <a:pos x="72" y="10"/>
                </a:cxn>
                <a:cxn ang="0">
                  <a:pos x="70" y="26"/>
                </a:cxn>
                <a:cxn ang="0">
                  <a:pos x="68" y="32"/>
                </a:cxn>
                <a:cxn ang="0">
                  <a:pos x="54" y="42"/>
                </a:cxn>
                <a:cxn ang="0">
                  <a:pos x="42" y="52"/>
                </a:cxn>
                <a:cxn ang="0">
                  <a:pos x="38" y="58"/>
                </a:cxn>
              </a:cxnLst>
              <a:rect l="0" t="0" r="r" b="b"/>
              <a:pathLst>
                <a:path w="88" h="78">
                  <a:moveTo>
                    <a:pt x="38" y="58"/>
                  </a:moveTo>
                  <a:lnTo>
                    <a:pt x="38" y="58"/>
                  </a:lnTo>
                  <a:lnTo>
                    <a:pt x="36" y="58"/>
                  </a:lnTo>
                  <a:lnTo>
                    <a:pt x="36" y="58"/>
                  </a:lnTo>
                  <a:lnTo>
                    <a:pt x="26" y="58"/>
                  </a:lnTo>
                  <a:lnTo>
                    <a:pt x="16" y="60"/>
                  </a:lnTo>
                  <a:lnTo>
                    <a:pt x="8" y="66"/>
                  </a:lnTo>
                  <a:lnTo>
                    <a:pt x="0" y="74"/>
                  </a:lnTo>
                  <a:lnTo>
                    <a:pt x="0" y="74"/>
                  </a:lnTo>
                  <a:lnTo>
                    <a:pt x="8" y="72"/>
                  </a:lnTo>
                  <a:lnTo>
                    <a:pt x="14" y="72"/>
                  </a:lnTo>
                  <a:lnTo>
                    <a:pt x="26" y="68"/>
                  </a:lnTo>
                  <a:lnTo>
                    <a:pt x="26" y="68"/>
                  </a:lnTo>
                  <a:lnTo>
                    <a:pt x="32" y="64"/>
                  </a:lnTo>
                  <a:lnTo>
                    <a:pt x="34" y="66"/>
                  </a:lnTo>
                  <a:lnTo>
                    <a:pt x="36" y="72"/>
                  </a:lnTo>
                  <a:lnTo>
                    <a:pt x="36" y="72"/>
                  </a:lnTo>
                  <a:lnTo>
                    <a:pt x="36" y="76"/>
                  </a:lnTo>
                  <a:lnTo>
                    <a:pt x="38" y="78"/>
                  </a:lnTo>
                  <a:lnTo>
                    <a:pt x="38" y="78"/>
                  </a:lnTo>
                  <a:lnTo>
                    <a:pt x="40" y="78"/>
                  </a:lnTo>
                  <a:lnTo>
                    <a:pt x="42" y="76"/>
                  </a:lnTo>
                  <a:lnTo>
                    <a:pt x="42" y="72"/>
                  </a:lnTo>
                  <a:lnTo>
                    <a:pt x="42" y="72"/>
                  </a:lnTo>
                  <a:lnTo>
                    <a:pt x="46" y="70"/>
                  </a:lnTo>
                  <a:lnTo>
                    <a:pt x="46" y="68"/>
                  </a:lnTo>
                  <a:lnTo>
                    <a:pt x="46" y="64"/>
                  </a:lnTo>
                  <a:lnTo>
                    <a:pt x="46" y="64"/>
                  </a:lnTo>
                  <a:lnTo>
                    <a:pt x="50" y="66"/>
                  </a:lnTo>
                  <a:lnTo>
                    <a:pt x="54" y="66"/>
                  </a:lnTo>
                  <a:lnTo>
                    <a:pt x="60" y="64"/>
                  </a:lnTo>
                  <a:lnTo>
                    <a:pt x="66" y="60"/>
                  </a:lnTo>
                  <a:lnTo>
                    <a:pt x="70" y="58"/>
                  </a:lnTo>
                  <a:lnTo>
                    <a:pt x="70" y="58"/>
                  </a:lnTo>
                  <a:lnTo>
                    <a:pt x="76" y="58"/>
                  </a:lnTo>
                  <a:lnTo>
                    <a:pt x="78" y="54"/>
                  </a:lnTo>
                  <a:lnTo>
                    <a:pt x="78" y="54"/>
                  </a:lnTo>
                  <a:lnTo>
                    <a:pt x="78" y="46"/>
                  </a:lnTo>
                  <a:lnTo>
                    <a:pt x="80" y="36"/>
                  </a:lnTo>
                  <a:lnTo>
                    <a:pt x="82" y="28"/>
                  </a:lnTo>
                  <a:lnTo>
                    <a:pt x="86" y="20"/>
                  </a:lnTo>
                  <a:lnTo>
                    <a:pt x="86" y="20"/>
                  </a:lnTo>
                  <a:lnTo>
                    <a:pt x="88" y="16"/>
                  </a:lnTo>
                  <a:lnTo>
                    <a:pt x="88" y="14"/>
                  </a:lnTo>
                  <a:lnTo>
                    <a:pt x="84" y="8"/>
                  </a:lnTo>
                  <a:lnTo>
                    <a:pt x="84" y="8"/>
                  </a:lnTo>
                  <a:lnTo>
                    <a:pt x="82" y="2"/>
                  </a:lnTo>
                  <a:lnTo>
                    <a:pt x="80" y="2"/>
                  </a:lnTo>
                  <a:lnTo>
                    <a:pt x="78" y="0"/>
                  </a:lnTo>
                  <a:lnTo>
                    <a:pt x="78" y="0"/>
                  </a:lnTo>
                  <a:lnTo>
                    <a:pt x="74" y="2"/>
                  </a:lnTo>
                  <a:lnTo>
                    <a:pt x="74" y="4"/>
                  </a:lnTo>
                  <a:lnTo>
                    <a:pt x="72" y="10"/>
                  </a:lnTo>
                  <a:lnTo>
                    <a:pt x="72" y="10"/>
                  </a:lnTo>
                  <a:lnTo>
                    <a:pt x="72" y="18"/>
                  </a:lnTo>
                  <a:lnTo>
                    <a:pt x="70" y="26"/>
                  </a:lnTo>
                  <a:lnTo>
                    <a:pt x="70" y="26"/>
                  </a:lnTo>
                  <a:lnTo>
                    <a:pt x="68" y="32"/>
                  </a:lnTo>
                  <a:lnTo>
                    <a:pt x="64" y="36"/>
                  </a:lnTo>
                  <a:lnTo>
                    <a:pt x="54" y="42"/>
                  </a:lnTo>
                  <a:lnTo>
                    <a:pt x="46" y="48"/>
                  </a:lnTo>
                  <a:lnTo>
                    <a:pt x="42" y="52"/>
                  </a:lnTo>
                  <a:lnTo>
                    <a:pt x="38" y="58"/>
                  </a:lnTo>
                  <a:lnTo>
                    <a:pt x="38" y="58"/>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6" name="Freeform 79"/>
            <p:cNvSpPr/>
            <p:nvPr/>
          </p:nvSpPr>
          <p:spPr bwMode="auto">
            <a:xfrm>
              <a:off x="4911725" y="330200"/>
              <a:ext cx="301625" cy="98425"/>
            </a:xfrm>
            <a:custGeom>
              <a:avLst/>
              <a:gdLst/>
              <a:ahLst/>
              <a:cxnLst>
                <a:cxn ang="0">
                  <a:pos x="40" y="28"/>
                </a:cxn>
                <a:cxn ang="0">
                  <a:pos x="54" y="18"/>
                </a:cxn>
                <a:cxn ang="0">
                  <a:pos x="62" y="16"/>
                </a:cxn>
                <a:cxn ang="0">
                  <a:pos x="62" y="18"/>
                </a:cxn>
                <a:cxn ang="0">
                  <a:pos x="56" y="24"/>
                </a:cxn>
                <a:cxn ang="0">
                  <a:pos x="52" y="26"/>
                </a:cxn>
                <a:cxn ang="0">
                  <a:pos x="78" y="32"/>
                </a:cxn>
                <a:cxn ang="0">
                  <a:pos x="58" y="36"/>
                </a:cxn>
                <a:cxn ang="0">
                  <a:pos x="70" y="40"/>
                </a:cxn>
                <a:cxn ang="0">
                  <a:pos x="88" y="40"/>
                </a:cxn>
                <a:cxn ang="0">
                  <a:pos x="106" y="44"/>
                </a:cxn>
                <a:cxn ang="0">
                  <a:pos x="66" y="48"/>
                </a:cxn>
                <a:cxn ang="0">
                  <a:pos x="72" y="52"/>
                </a:cxn>
                <a:cxn ang="0">
                  <a:pos x="88" y="54"/>
                </a:cxn>
                <a:cxn ang="0">
                  <a:pos x="96" y="60"/>
                </a:cxn>
                <a:cxn ang="0">
                  <a:pos x="114" y="62"/>
                </a:cxn>
                <a:cxn ang="0">
                  <a:pos x="176" y="58"/>
                </a:cxn>
                <a:cxn ang="0">
                  <a:pos x="182" y="58"/>
                </a:cxn>
                <a:cxn ang="0">
                  <a:pos x="182" y="54"/>
                </a:cxn>
                <a:cxn ang="0">
                  <a:pos x="176" y="52"/>
                </a:cxn>
                <a:cxn ang="0">
                  <a:pos x="182" y="48"/>
                </a:cxn>
                <a:cxn ang="0">
                  <a:pos x="190" y="46"/>
                </a:cxn>
                <a:cxn ang="0">
                  <a:pos x="162" y="28"/>
                </a:cxn>
                <a:cxn ang="0">
                  <a:pos x="162" y="14"/>
                </a:cxn>
                <a:cxn ang="0">
                  <a:pos x="162" y="10"/>
                </a:cxn>
                <a:cxn ang="0">
                  <a:pos x="152" y="8"/>
                </a:cxn>
                <a:cxn ang="0">
                  <a:pos x="148" y="10"/>
                </a:cxn>
                <a:cxn ang="0">
                  <a:pos x="152" y="14"/>
                </a:cxn>
                <a:cxn ang="0">
                  <a:pos x="140" y="14"/>
                </a:cxn>
                <a:cxn ang="0">
                  <a:pos x="138" y="18"/>
                </a:cxn>
                <a:cxn ang="0">
                  <a:pos x="142" y="26"/>
                </a:cxn>
                <a:cxn ang="0">
                  <a:pos x="136" y="30"/>
                </a:cxn>
                <a:cxn ang="0">
                  <a:pos x="132" y="22"/>
                </a:cxn>
                <a:cxn ang="0">
                  <a:pos x="120" y="18"/>
                </a:cxn>
                <a:cxn ang="0">
                  <a:pos x="114" y="22"/>
                </a:cxn>
                <a:cxn ang="0">
                  <a:pos x="102" y="16"/>
                </a:cxn>
                <a:cxn ang="0">
                  <a:pos x="94" y="18"/>
                </a:cxn>
                <a:cxn ang="0">
                  <a:pos x="88" y="14"/>
                </a:cxn>
                <a:cxn ang="0">
                  <a:pos x="78" y="14"/>
                </a:cxn>
                <a:cxn ang="0">
                  <a:pos x="74" y="14"/>
                </a:cxn>
                <a:cxn ang="0">
                  <a:pos x="78" y="12"/>
                </a:cxn>
                <a:cxn ang="0">
                  <a:pos x="78" y="10"/>
                </a:cxn>
                <a:cxn ang="0">
                  <a:pos x="60" y="4"/>
                </a:cxn>
                <a:cxn ang="0">
                  <a:pos x="40" y="2"/>
                </a:cxn>
                <a:cxn ang="0">
                  <a:pos x="26" y="0"/>
                </a:cxn>
                <a:cxn ang="0">
                  <a:pos x="10" y="2"/>
                </a:cxn>
                <a:cxn ang="0">
                  <a:pos x="10" y="8"/>
                </a:cxn>
                <a:cxn ang="0">
                  <a:pos x="4" y="20"/>
                </a:cxn>
                <a:cxn ang="0">
                  <a:pos x="16" y="32"/>
                </a:cxn>
                <a:cxn ang="0">
                  <a:pos x="34" y="32"/>
                </a:cxn>
              </a:cxnLst>
              <a:rect l="0" t="0" r="r" b="b"/>
              <a:pathLst>
                <a:path w="190" h="62">
                  <a:moveTo>
                    <a:pt x="34" y="32"/>
                  </a:moveTo>
                  <a:lnTo>
                    <a:pt x="34" y="32"/>
                  </a:lnTo>
                  <a:lnTo>
                    <a:pt x="40" y="28"/>
                  </a:lnTo>
                  <a:lnTo>
                    <a:pt x="44" y="24"/>
                  </a:lnTo>
                  <a:lnTo>
                    <a:pt x="48" y="20"/>
                  </a:lnTo>
                  <a:lnTo>
                    <a:pt x="54" y="18"/>
                  </a:lnTo>
                  <a:lnTo>
                    <a:pt x="54" y="18"/>
                  </a:lnTo>
                  <a:lnTo>
                    <a:pt x="58" y="16"/>
                  </a:lnTo>
                  <a:lnTo>
                    <a:pt x="62" y="16"/>
                  </a:lnTo>
                  <a:lnTo>
                    <a:pt x="62" y="16"/>
                  </a:lnTo>
                  <a:lnTo>
                    <a:pt x="62" y="18"/>
                  </a:lnTo>
                  <a:lnTo>
                    <a:pt x="62" y="18"/>
                  </a:lnTo>
                  <a:lnTo>
                    <a:pt x="60" y="20"/>
                  </a:lnTo>
                  <a:lnTo>
                    <a:pt x="58" y="20"/>
                  </a:lnTo>
                  <a:lnTo>
                    <a:pt x="56" y="24"/>
                  </a:lnTo>
                  <a:lnTo>
                    <a:pt x="56" y="24"/>
                  </a:lnTo>
                  <a:lnTo>
                    <a:pt x="52" y="26"/>
                  </a:lnTo>
                  <a:lnTo>
                    <a:pt x="52" y="26"/>
                  </a:lnTo>
                  <a:lnTo>
                    <a:pt x="58" y="30"/>
                  </a:lnTo>
                  <a:lnTo>
                    <a:pt x="64" y="32"/>
                  </a:lnTo>
                  <a:lnTo>
                    <a:pt x="78" y="32"/>
                  </a:lnTo>
                  <a:lnTo>
                    <a:pt x="78" y="32"/>
                  </a:lnTo>
                  <a:lnTo>
                    <a:pt x="58" y="36"/>
                  </a:lnTo>
                  <a:lnTo>
                    <a:pt x="58" y="36"/>
                  </a:lnTo>
                  <a:lnTo>
                    <a:pt x="60" y="38"/>
                  </a:lnTo>
                  <a:lnTo>
                    <a:pt x="64" y="40"/>
                  </a:lnTo>
                  <a:lnTo>
                    <a:pt x="70" y="40"/>
                  </a:lnTo>
                  <a:lnTo>
                    <a:pt x="70" y="40"/>
                  </a:lnTo>
                  <a:lnTo>
                    <a:pt x="78" y="40"/>
                  </a:lnTo>
                  <a:lnTo>
                    <a:pt x="88" y="40"/>
                  </a:lnTo>
                  <a:lnTo>
                    <a:pt x="96" y="40"/>
                  </a:lnTo>
                  <a:lnTo>
                    <a:pt x="106" y="44"/>
                  </a:lnTo>
                  <a:lnTo>
                    <a:pt x="106" y="44"/>
                  </a:lnTo>
                  <a:lnTo>
                    <a:pt x="86" y="44"/>
                  </a:lnTo>
                  <a:lnTo>
                    <a:pt x="76" y="44"/>
                  </a:lnTo>
                  <a:lnTo>
                    <a:pt x="66" y="48"/>
                  </a:lnTo>
                  <a:lnTo>
                    <a:pt x="66" y="48"/>
                  </a:lnTo>
                  <a:lnTo>
                    <a:pt x="68" y="50"/>
                  </a:lnTo>
                  <a:lnTo>
                    <a:pt x="72" y="52"/>
                  </a:lnTo>
                  <a:lnTo>
                    <a:pt x="82" y="54"/>
                  </a:lnTo>
                  <a:lnTo>
                    <a:pt x="82" y="54"/>
                  </a:lnTo>
                  <a:lnTo>
                    <a:pt x="88" y="54"/>
                  </a:lnTo>
                  <a:lnTo>
                    <a:pt x="90" y="56"/>
                  </a:lnTo>
                  <a:lnTo>
                    <a:pt x="90" y="56"/>
                  </a:lnTo>
                  <a:lnTo>
                    <a:pt x="96" y="60"/>
                  </a:lnTo>
                  <a:lnTo>
                    <a:pt x="102" y="62"/>
                  </a:lnTo>
                  <a:lnTo>
                    <a:pt x="114" y="62"/>
                  </a:lnTo>
                  <a:lnTo>
                    <a:pt x="114" y="62"/>
                  </a:lnTo>
                  <a:lnTo>
                    <a:pt x="144" y="56"/>
                  </a:lnTo>
                  <a:lnTo>
                    <a:pt x="160" y="56"/>
                  </a:lnTo>
                  <a:lnTo>
                    <a:pt x="176" y="58"/>
                  </a:lnTo>
                  <a:lnTo>
                    <a:pt x="176" y="58"/>
                  </a:lnTo>
                  <a:lnTo>
                    <a:pt x="180" y="58"/>
                  </a:lnTo>
                  <a:lnTo>
                    <a:pt x="182" y="58"/>
                  </a:lnTo>
                  <a:lnTo>
                    <a:pt x="182" y="56"/>
                  </a:lnTo>
                  <a:lnTo>
                    <a:pt x="182" y="56"/>
                  </a:lnTo>
                  <a:lnTo>
                    <a:pt x="182" y="54"/>
                  </a:lnTo>
                  <a:lnTo>
                    <a:pt x="180" y="54"/>
                  </a:lnTo>
                  <a:lnTo>
                    <a:pt x="178" y="54"/>
                  </a:lnTo>
                  <a:lnTo>
                    <a:pt x="176" y="52"/>
                  </a:lnTo>
                  <a:lnTo>
                    <a:pt x="176" y="52"/>
                  </a:lnTo>
                  <a:lnTo>
                    <a:pt x="178" y="50"/>
                  </a:lnTo>
                  <a:lnTo>
                    <a:pt x="182" y="48"/>
                  </a:lnTo>
                  <a:lnTo>
                    <a:pt x="186" y="48"/>
                  </a:lnTo>
                  <a:lnTo>
                    <a:pt x="190" y="46"/>
                  </a:lnTo>
                  <a:lnTo>
                    <a:pt x="190" y="46"/>
                  </a:lnTo>
                  <a:lnTo>
                    <a:pt x="178" y="44"/>
                  </a:lnTo>
                  <a:lnTo>
                    <a:pt x="168" y="38"/>
                  </a:lnTo>
                  <a:lnTo>
                    <a:pt x="162" y="28"/>
                  </a:lnTo>
                  <a:lnTo>
                    <a:pt x="158" y="16"/>
                  </a:lnTo>
                  <a:lnTo>
                    <a:pt x="158" y="16"/>
                  </a:lnTo>
                  <a:lnTo>
                    <a:pt x="162" y="14"/>
                  </a:lnTo>
                  <a:lnTo>
                    <a:pt x="164" y="12"/>
                  </a:lnTo>
                  <a:lnTo>
                    <a:pt x="162" y="10"/>
                  </a:lnTo>
                  <a:lnTo>
                    <a:pt x="162" y="10"/>
                  </a:lnTo>
                  <a:lnTo>
                    <a:pt x="160" y="8"/>
                  </a:lnTo>
                  <a:lnTo>
                    <a:pt x="158" y="8"/>
                  </a:lnTo>
                  <a:lnTo>
                    <a:pt x="152" y="8"/>
                  </a:lnTo>
                  <a:lnTo>
                    <a:pt x="152" y="8"/>
                  </a:lnTo>
                  <a:lnTo>
                    <a:pt x="148" y="8"/>
                  </a:lnTo>
                  <a:lnTo>
                    <a:pt x="148" y="10"/>
                  </a:lnTo>
                  <a:lnTo>
                    <a:pt x="148" y="12"/>
                  </a:lnTo>
                  <a:lnTo>
                    <a:pt x="148" y="12"/>
                  </a:lnTo>
                  <a:lnTo>
                    <a:pt x="152" y="14"/>
                  </a:lnTo>
                  <a:lnTo>
                    <a:pt x="152" y="14"/>
                  </a:lnTo>
                  <a:lnTo>
                    <a:pt x="144" y="14"/>
                  </a:lnTo>
                  <a:lnTo>
                    <a:pt x="140" y="14"/>
                  </a:lnTo>
                  <a:lnTo>
                    <a:pt x="136" y="14"/>
                  </a:lnTo>
                  <a:lnTo>
                    <a:pt x="136" y="14"/>
                  </a:lnTo>
                  <a:lnTo>
                    <a:pt x="138" y="18"/>
                  </a:lnTo>
                  <a:lnTo>
                    <a:pt x="138" y="18"/>
                  </a:lnTo>
                  <a:lnTo>
                    <a:pt x="140" y="24"/>
                  </a:lnTo>
                  <a:lnTo>
                    <a:pt x="142" y="26"/>
                  </a:lnTo>
                  <a:lnTo>
                    <a:pt x="140" y="28"/>
                  </a:lnTo>
                  <a:lnTo>
                    <a:pt x="140" y="28"/>
                  </a:lnTo>
                  <a:lnTo>
                    <a:pt x="136" y="30"/>
                  </a:lnTo>
                  <a:lnTo>
                    <a:pt x="134" y="28"/>
                  </a:lnTo>
                  <a:lnTo>
                    <a:pt x="132" y="22"/>
                  </a:lnTo>
                  <a:lnTo>
                    <a:pt x="132" y="22"/>
                  </a:lnTo>
                  <a:lnTo>
                    <a:pt x="126" y="18"/>
                  </a:lnTo>
                  <a:lnTo>
                    <a:pt x="124" y="18"/>
                  </a:lnTo>
                  <a:lnTo>
                    <a:pt x="120" y="18"/>
                  </a:lnTo>
                  <a:lnTo>
                    <a:pt x="120" y="18"/>
                  </a:lnTo>
                  <a:lnTo>
                    <a:pt x="118" y="20"/>
                  </a:lnTo>
                  <a:lnTo>
                    <a:pt x="114" y="22"/>
                  </a:lnTo>
                  <a:lnTo>
                    <a:pt x="110" y="20"/>
                  </a:lnTo>
                  <a:lnTo>
                    <a:pt x="110" y="20"/>
                  </a:lnTo>
                  <a:lnTo>
                    <a:pt x="102" y="16"/>
                  </a:lnTo>
                  <a:lnTo>
                    <a:pt x="98" y="16"/>
                  </a:lnTo>
                  <a:lnTo>
                    <a:pt x="94" y="18"/>
                  </a:lnTo>
                  <a:lnTo>
                    <a:pt x="94" y="18"/>
                  </a:lnTo>
                  <a:lnTo>
                    <a:pt x="88" y="18"/>
                  </a:lnTo>
                  <a:lnTo>
                    <a:pt x="88" y="18"/>
                  </a:lnTo>
                  <a:lnTo>
                    <a:pt x="88" y="14"/>
                  </a:lnTo>
                  <a:lnTo>
                    <a:pt x="86" y="12"/>
                  </a:lnTo>
                  <a:lnTo>
                    <a:pt x="84" y="12"/>
                  </a:lnTo>
                  <a:lnTo>
                    <a:pt x="78" y="14"/>
                  </a:lnTo>
                  <a:lnTo>
                    <a:pt x="76" y="14"/>
                  </a:lnTo>
                  <a:lnTo>
                    <a:pt x="74" y="14"/>
                  </a:lnTo>
                  <a:lnTo>
                    <a:pt x="74" y="14"/>
                  </a:lnTo>
                  <a:lnTo>
                    <a:pt x="74" y="12"/>
                  </a:lnTo>
                  <a:lnTo>
                    <a:pt x="74" y="12"/>
                  </a:lnTo>
                  <a:lnTo>
                    <a:pt x="78" y="12"/>
                  </a:lnTo>
                  <a:lnTo>
                    <a:pt x="78" y="12"/>
                  </a:lnTo>
                  <a:lnTo>
                    <a:pt x="78" y="10"/>
                  </a:lnTo>
                  <a:lnTo>
                    <a:pt x="78" y="10"/>
                  </a:lnTo>
                  <a:lnTo>
                    <a:pt x="70" y="6"/>
                  </a:lnTo>
                  <a:lnTo>
                    <a:pt x="60" y="4"/>
                  </a:lnTo>
                  <a:lnTo>
                    <a:pt x="60" y="4"/>
                  </a:lnTo>
                  <a:lnTo>
                    <a:pt x="50" y="4"/>
                  </a:lnTo>
                  <a:lnTo>
                    <a:pt x="46" y="4"/>
                  </a:lnTo>
                  <a:lnTo>
                    <a:pt x="40" y="2"/>
                  </a:lnTo>
                  <a:lnTo>
                    <a:pt x="40" y="2"/>
                  </a:lnTo>
                  <a:lnTo>
                    <a:pt x="34" y="0"/>
                  </a:lnTo>
                  <a:lnTo>
                    <a:pt x="26" y="0"/>
                  </a:lnTo>
                  <a:lnTo>
                    <a:pt x="12" y="2"/>
                  </a:lnTo>
                  <a:lnTo>
                    <a:pt x="12" y="2"/>
                  </a:lnTo>
                  <a:lnTo>
                    <a:pt x="10" y="2"/>
                  </a:lnTo>
                  <a:lnTo>
                    <a:pt x="10" y="4"/>
                  </a:lnTo>
                  <a:lnTo>
                    <a:pt x="10" y="4"/>
                  </a:lnTo>
                  <a:lnTo>
                    <a:pt x="10" y="8"/>
                  </a:lnTo>
                  <a:lnTo>
                    <a:pt x="10" y="10"/>
                  </a:lnTo>
                  <a:lnTo>
                    <a:pt x="8" y="16"/>
                  </a:lnTo>
                  <a:lnTo>
                    <a:pt x="4" y="20"/>
                  </a:lnTo>
                  <a:lnTo>
                    <a:pt x="0" y="26"/>
                  </a:lnTo>
                  <a:lnTo>
                    <a:pt x="0" y="26"/>
                  </a:lnTo>
                  <a:lnTo>
                    <a:pt x="16" y="32"/>
                  </a:lnTo>
                  <a:lnTo>
                    <a:pt x="26" y="34"/>
                  </a:lnTo>
                  <a:lnTo>
                    <a:pt x="30" y="34"/>
                  </a:lnTo>
                  <a:lnTo>
                    <a:pt x="34" y="32"/>
                  </a:lnTo>
                  <a:lnTo>
                    <a:pt x="34" y="32"/>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7" name="Freeform 80"/>
            <p:cNvSpPr/>
            <p:nvPr/>
          </p:nvSpPr>
          <p:spPr bwMode="auto">
            <a:xfrm>
              <a:off x="7004050" y="1758950"/>
              <a:ext cx="88900" cy="222250"/>
            </a:xfrm>
            <a:custGeom>
              <a:avLst/>
              <a:gdLst/>
              <a:ahLst/>
              <a:cxnLst>
                <a:cxn ang="0">
                  <a:pos x="56" y="34"/>
                </a:cxn>
                <a:cxn ang="0">
                  <a:pos x="56" y="34"/>
                </a:cxn>
                <a:cxn ang="0">
                  <a:pos x="54" y="26"/>
                </a:cxn>
                <a:cxn ang="0">
                  <a:pos x="52" y="18"/>
                </a:cxn>
                <a:cxn ang="0">
                  <a:pos x="50" y="10"/>
                </a:cxn>
                <a:cxn ang="0">
                  <a:pos x="46" y="4"/>
                </a:cxn>
                <a:cxn ang="0">
                  <a:pos x="42" y="0"/>
                </a:cxn>
                <a:cxn ang="0">
                  <a:pos x="42" y="0"/>
                </a:cxn>
                <a:cxn ang="0">
                  <a:pos x="44" y="8"/>
                </a:cxn>
                <a:cxn ang="0">
                  <a:pos x="42" y="14"/>
                </a:cxn>
                <a:cxn ang="0">
                  <a:pos x="38" y="18"/>
                </a:cxn>
                <a:cxn ang="0">
                  <a:pos x="36" y="24"/>
                </a:cxn>
                <a:cxn ang="0">
                  <a:pos x="36" y="24"/>
                </a:cxn>
                <a:cxn ang="0">
                  <a:pos x="34" y="30"/>
                </a:cxn>
                <a:cxn ang="0">
                  <a:pos x="30" y="34"/>
                </a:cxn>
                <a:cxn ang="0">
                  <a:pos x="22" y="40"/>
                </a:cxn>
                <a:cxn ang="0">
                  <a:pos x="22" y="40"/>
                </a:cxn>
                <a:cxn ang="0">
                  <a:pos x="12" y="46"/>
                </a:cxn>
                <a:cxn ang="0">
                  <a:pos x="8" y="52"/>
                </a:cxn>
                <a:cxn ang="0">
                  <a:pos x="6" y="60"/>
                </a:cxn>
                <a:cxn ang="0">
                  <a:pos x="8" y="70"/>
                </a:cxn>
                <a:cxn ang="0">
                  <a:pos x="8" y="70"/>
                </a:cxn>
                <a:cxn ang="0">
                  <a:pos x="8" y="80"/>
                </a:cxn>
                <a:cxn ang="0">
                  <a:pos x="6" y="92"/>
                </a:cxn>
                <a:cxn ang="0">
                  <a:pos x="6" y="92"/>
                </a:cxn>
                <a:cxn ang="0">
                  <a:pos x="2" y="96"/>
                </a:cxn>
                <a:cxn ang="0">
                  <a:pos x="2" y="102"/>
                </a:cxn>
                <a:cxn ang="0">
                  <a:pos x="0" y="112"/>
                </a:cxn>
                <a:cxn ang="0">
                  <a:pos x="6" y="132"/>
                </a:cxn>
                <a:cxn ang="0">
                  <a:pos x="6" y="132"/>
                </a:cxn>
                <a:cxn ang="0">
                  <a:pos x="8" y="136"/>
                </a:cxn>
                <a:cxn ang="0">
                  <a:pos x="12" y="138"/>
                </a:cxn>
                <a:cxn ang="0">
                  <a:pos x="12" y="138"/>
                </a:cxn>
                <a:cxn ang="0">
                  <a:pos x="14" y="140"/>
                </a:cxn>
                <a:cxn ang="0">
                  <a:pos x="16" y="140"/>
                </a:cxn>
                <a:cxn ang="0">
                  <a:pos x="18" y="138"/>
                </a:cxn>
                <a:cxn ang="0">
                  <a:pos x="18" y="138"/>
                </a:cxn>
                <a:cxn ang="0">
                  <a:pos x="24" y="136"/>
                </a:cxn>
                <a:cxn ang="0">
                  <a:pos x="28" y="134"/>
                </a:cxn>
                <a:cxn ang="0">
                  <a:pos x="30" y="130"/>
                </a:cxn>
                <a:cxn ang="0">
                  <a:pos x="32" y="124"/>
                </a:cxn>
                <a:cxn ang="0">
                  <a:pos x="32" y="124"/>
                </a:cxn>
                <a:cxn ang="0">
                  <a:pos x="36" y="102"/>
                </a:cxn>
                <a:cxn ang="0">
                  <a:pos x="36" y="102"/>
                </a:cxn>
                <a:cxn ang="0">
                  <a:pos x="36" y="102"/>
                </a:cxn>
                <a:cxn ang="0">
                  <a:pos x="36" y="102"/>
                </a:cxn>
                <a:cxn ang="0">
                  <a:pos x="46" y="68"/>
                </a:cxn>
                <a:cxn ang="0">
                  <a:pos x="46" y="68"/>
                </a:cxn>
                <a:cxn ang="0">
                  <a:pos x="48" y="60"/>
                </a:cxn>
                <a:cxn ang="0">
                  <a:pos x="46" y="52"/>
                </a:cxn>
                <a:cxn ang="0">
                  <a:pos x="46" y="52"/>
                </a:cxn>
                <a:cxn ang="0">
                  <a:pos x="46" y="50"/>
                </a:cxn>
                <a:cxn ang="0">
                  <a:pos x="46" y="50"/>
                </a:cxn>
                <a:cxn ang="0">
                  <a:pos x="50" y="48"/>
                </a:cxn>
                <a:cxn ang="0">
                  <a:pos x="50" y="46"/>
                </a:cxn>
                <a:cxn ang="0">
                  <a:pos x="50" y="46"/>
                </a:cxn>
                <a:cxn ang="0">
                  <a:pos x="48" y="42"/>
                </a:cxn>
                <a:cxn ang="0">
                  <a:pos x="48" y="38"/>
                </a:cxn>
                <a:cxn ang="0">
                  <a:pos x="52" y="36"/>
                </a:cxn>
                <a:cxn ang="0">
                  <a:pos x="56" y="34"/>
                </a:cxn>
                <a:cxn ang="0">
                  <a:pos x="56" y="34"/>
                </a:cxn>
              </a:cxnLst>
              <a:rect l="0" t="0" r="r" b="b"/>
              <a:pathLst>
                <a:path w="56" h="140">
                  <a:moveTo>
                    <a:pt x="56" y="34"/>
                  </a:moveTo>
                  <a:lnTo>
                    <a:pt x="56" y="34"/>
                  </a:lnTo>
                  <a:lnTo>
                    <a:pt x="54" y="26"/>
                  </a:lnTo>
                  <a:lnTo>
                    <a:pt x="52" y="18"/>
                  </a:lnTo>
                  <a:lnTo>
                    <a:pt x="50" y="10"/>
                  </a:lnTo>
                  <a:lnTo>
                    <a:pt x="46" y="4"/>
                  </a:lnTo>
                  <a:lnTo>
                    <a:pt x="42" y="0"/>
                  </a:lnTo>
                  <a:lnTo>
                    <a:pt x="42" y="0"/>
                  </a:lnTo>
                  <a:lnTo>
                    <a:pt x="44" y="8"/>
                  </a:lnTo>
                  <a:lnTo>
                    <a:pt x="42" y="14"/>
                  </a:lnTo>
                  <a:lnTo>
                    <a:pt x="38" y="18"/>
                  </a:lnTo>
                  <a:lnTo>
                    <a:pt x="36" y="24"/>
                  </a:lnTo>
                  <a:lnTo>
                    <a:pt x="36" y="24"/>
                  </a:lnTo>
                  <a:lnTo>
                    <a:pt x="34" y="30"/>
                  </a:lnTo>
                  <a:lnTo>
                    <a:pt x="30" y="34"/>
                  </a:lnTo>
                  <a:lnTo>
                    <a:pt x="22" y="40"/>
                  </a:lnTo>
                  <a:lnTo>
                    <a:pt x="22" y="40"/>
                  </a:lnTo>
                  <a:lnTo>
                    <a:pt x="12" y="46"/>
                  </a:lnTo>
                  <a:lnTo>
                    <a:pt x="8" y="52"/>
                  </a:lnTo>
                  <a:lnTo>
                    <a:pt x="6" y="60"/>
                  </a:lnTo>
                  <a:lnTo>
                    <a:pt x="8" y="70"/>
                  </a:lnTo>
                  <a:lnTo>
                    <a:pt x="8" y="70"/>
                  </a:lnTo>
                  <a:lnTo>
                    <a:pt x="8" y="80"/>
                  </a:lnTo>
                  <a:lnTo>
                    <a:pt x="6" y="92"/>
                  </a:lnTo>
                  <a:lnTo>
                    <a:pt x="6" y="92"/>
                  </a:lnTo>
                  <a:lnTo>
                    <a:pt x="2" y="96"/>
                  </a:lnTo>
                  <a:lnTo>
                    <a:pt x="2" y="102"/>
                  </a:lnTo>
                  <a:lnTo>
                    <a:pt x="0" y="112"/>
                  </a:lnTo>
                  <a:lnTo>
                    <a:pt x="6" y="132"/>
                  </a:lnTo>
                  <a:lnTo>
                    <a:pt x="6" y="132"/>
                  </a:lnTo>
                  <a:lnTo>
                    <a:pt x="8" y="136"/>
                  </a:lnTo>
                  <a:lnTo>
                    <a:pt x="12" y="138"/>
                  </a:lnTo>
                  <a:lnTo>
                    <a:pt x="12" y="138"/>
                  </a:lnTo>
                  <a:lnTo>
                    <a:pt x="14" y="140"/>
                  </a:lnTo>
                  <a:lnTo>
                    <a:pt x="16" y="140"/>
                  </a:lnTo>
                  <a:lnTo>
                    <a:pt x="18" y="138"/>
                  </a:lnTo>
                  <a:lnTo>
                    <a:pt x="18" y="138"/>
                  </a:lnTo>
                  <a:lnTo>
                    <a:pt x="24" y="136"/>
                  </a:lnTo>
                  <a:lnTo>
                    <a:pt x="28" y="134"/>
                  </a:lnTo>
                  <a:lnTo>
                    <a:pt x="30" y="130"/>
                  </a:lnTo>
                  <a:lnTo>
                    <a:pt x="32" y="124"/>
                  </a:lnTo>
                  <a:lnTo>
                    <a:pt x="32" y="124"/>
                  </a:lnTo>
                  <a:lnTo>
                    <a:pt x="36" y="102"/>
                  </a:lnTo>
                  <a:lnTo>
                    <a:pt x="36" y="102"/>
                  </a:lnTo>
                  <a:lnTo>
                    <a:pt x="36" y="102"/>
                  </a:lnTo>
                  <a:lnTo>
                    <a:pt x="36" y="102"/>
                  </a:lnTo>
                  <a:lnTo>
                    <a:pt x="46" y="68"/>
                  </a:lnTo>
                  <a:lnTo>
                    <a:pt x="46" y="68"/>
                  </a:lnTo>
                  <a:lnTo>
                    <a:pt x="48" y="60"/>
                  </a:lnTo>
                  <a:lnTo>
                    <a:pt x="46" y="52"/>
                  </a:lnTo>
                  <a:lnTo>
                    <a:pt x="46" y="52"/>
                  </a:lnTo>
                  <a:lnTo>
                    <a:pt x="46" y="50"/>
                  </a:lnTo>
                  <a:lnTo>
                    <a:pt x="46" y="50"/>
                  </a:lnTo>
                  <a:lnTo>
                    <a:pt x="50" y="48"/>
                  </a:lnTo>
                  <a:lnTo>
                    <a:pt x="50" y="46"/>
                  </a:lnTo>
                  <a:lnTo>
                    <a:pt x="50" y="46"/>
                  </a:lnTo>
                  <a:lnTo>
                    <a:pt x="48" y="42"/>
                  </a:lnTo>
                  <a:lnTo>
                    <a:pt x="48" y="38"/>
                  </a:lnTo>
                  <a:lnTo>
                    <a:pt x="52" y="36"/>
                  </a:lnTo>
                  <a:lnTo>
                    <a:pt x="56" y="34"/>
                  </a:lnTo>
                  <a:lnTo>
                    <a:pt x="56" y="34"/>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8" name="Freeform 81"/>
            <p:cNvSpPr/>
            <p:nvPr/>
          </p:nvSpPr>
          <p:spPr bwMode="auto">
            <a:xfrm>
              <a:off x="6172200" y="466725"/>
              <a:ext cx="123825" cy="44450"/>
            </a:xfrm>
            <a:custGeom>
              <a:avLst/>
              <a:gdLst/>
              <a:ahLst/>
              <a:cxnLst>
                <a:cxn ang="0">
                  <a:pos x="76" y="14"/>
                </a:cxn>
                <a:cxn ang="0">
                  <a:pos x="76" y="14"/>
                </a:cxn>
                <a:cxn ang="0">
                  <a:pos x="78" y="10"/>
                </a:cxn>
                <a:cxn ang="0">
                  <a:pos x="74" y="6"/>
                </a:cxn>
                <a:cxn ang="0">
                  <a:pos x="74" y="6"/>
                </a:cxn>
                <a:cxn ang="0">
                  <a:pos x="64" y="0"/>
                </a:cxn>
                <a:cxn ang="0">
                  <a:pos x="58" y="0"/>
                </a:cxn>
                <a:cxn ang="0">
                  <a:pos x="52" y="2"/>
                </a:cxn>
                <a:cxn ang="0">
                  <a:pos x="52" y="2"/>
                </a:cxn>
                <a:cxn ang="0">
                  <a:pos x="44" y="4"/>
                </a:cxn>
                <a:cxn ang="0">
                  <a:pos x="36" y="4"/>
                </a:cxn>
                <a:cxn ang="0">
                  <a:pos x="28" y="6"/>
                </a:cxn>
                <a:cxn ang="0">
                  <a:pos x="20" y="10"/>
                </a:cxn>
                <a:cxn ang="0">
                  <a:pos x="20" y="10"/>
                </a:cxn>
                <a:cxn ang="0">
                  <a:pos x="16" y="2"/>
                </a:cxn>
                <a:cxn ang="0">
                  <a:pos x="12" y="0"/>
                </a:cxn>
                <a:cxn ang="0">
                  <a:pos x="6" y="2"/>
                </a:cxn>
                <a:cxn ang="0">
                  <a:pos x="0" y="6"/>
                </a:cxn>
                <a:cxn ang="0">
                  <a:pos x="0" y="6"/>
                </a:cxn>
                <a:cxn ang="0">
                  <a:pos x="4" y="8"/>
                </a:cxn>
                <a:cxn ang="0">
                  <a:pos x="8" y="8"/>
                </a:cxn>
                <a:cxn ang="0">
                  <a:pos x="10" y="8"/>
                </a:cxn>
                <a:cxn ang="0">
                  <a:pos x="14" y="10"/>
                </a:cxn>
                <a:cxn ang="0">
                  <a:pos x="14" y="10"/>
                </a:cxn>
                <a:cxn ang="0">
                  <a:pos x="12" y="12"/>
                </a:cxn>
                <a:cxn ang="0">
                  <a:pos x="12" y="12"/>
                </a:cxn>
                <a:cxn ang="0">
                  <a:pos x="6" y="12"/>
                </a:cxn>
                <a:cxn ang="0">
                  <a:pos x="6" y="12"/>
                </a:cxn>
                <a:cxn ang="0">
                  <a:pos x="8" y="16"/>
                </a:cxn>
                <a:cxn ang="0">
                  <a:pos x="12" y="16"/>
                </a:cxn>
                <a:cxn ang="0">
                  <a:pos x="12" y="16"/>
                </a:cxn>
                <a:cxn ang="0">
                  <a:pos x="14" y="18"/>
                </a:cxn>
                <a:cxn ang="0">
                  <a:pos x="14" y="20"/>
                </a:cxn>
                <a:cxn ang="0">
                  <a:pos x="14" y="22"/>
                </a:cxn>
                <a:cxn ang="0">
                  <a:pos x="16" y="24"/>
                </a:cxn>
                <a:cxn ang="0">
                  <a:pos x="16" y="24"/>
                </a:cxn>
                <a:cxn ang="0">
                  <a:pos x="20" y="26"/>
                </a:cxn>
                <a:cxn ang="0">
                  <a:pos x="28" y="28"/>
                </a:cxn>
                <a:cxn ang="0">
                  <a:pos x="46" y="26"/>
                </a:cxn>
                <a:cxn ang="0">
                  <a:pos x="64" y="22"/>
                </a:cxn>
                <a:cxn ang="0">
                  <a:pos x="72" y="18"/>
                </a:cxn>
                <a:cxn ang="0">
                  <a:pos x="76" y="14"/>
                </a:cxn>
                <a:cxn ang="0">
                  <a:pos x="76" y="14"/>
                </a:cxn>
              </a:cxnLst>
              <a:rect l="0" t="0" r="r" b="b"/>
              <a:pathLst>
                <a:path w="78" h="28">
                  <a:moveTo>
                    <a:pt x="76" y="14"/>
                  </a:moveTo>
                  <a:lnTo>
                    <a:pt x="76" y="14"/>
                  </a:lnTo>
                  <a:lnTo>
                    <a:pt x="78" y="10"/>
                  </a:lnTo>
                  <a:lnTo>
                    <a:pt x="74" y="6"/>
                  </a:lnTo>
                  <a:lnTo>
                    <a:pt x="74" y="6"/>
                  </a:lnTo>
                  <a:lnTo>
                    <a:pt x="64" y="0"/>
                  </a:lnTo>
                  <a:lnTo>
                    <a:pt x="58" y="0"/>
                  </a:lnTo>
                  <a:lnTo>
                    <a:pt x="52" y="2"/>
                  </a:lnTo>
                  <a:lnTo>
                    <a:pt x="52" y="2"/>
                  </a:lnTo>
                  <a:lnTo>
                    <a:pt x="44" y="4"/>
                  </a:lnTo>
                  <a:lnTo>
                    <a:pt x="36" y="4"/>
                  </a:lnTo>
                  <a:lnTo>
                    <a:pt x="28" y="6"/>
                  </a:lnTo>
                  <a:lnTo>
                    <a:pt x="20" y="10"/>
                  </a:lnTo>
                  <a:lnTo>
                    <a:pt x="20" y="10"/>
                  </a:lnTo>
                  <a:lnTo>
                    <a:pt x="16" y="2"/>
                  </a:lnTo>
                  <a:lnTo>
                    <a:pt x="12" y="0"/>
                  </a:lnTo>
                  <a:lnTo>
                    <a:pt x="6" y="2"/>
                  </a:lnTo>
                  <a:lnTo>
                    <a:pt x="0" y="6"/>
                  </a:lnTo>
                  <a:lnTo>
                    <a:pt x="0" y="6"/>
                  </a:lnTo>
                  <a:lnTo>
                    <a:pt x="4" y="8"/>
                  </a:lnTo>
                  <a:lnTo>
                    <a:pt x="8" y="8"/>
                  </a:lnTo>
                  <a:lnTo>
                    <a:pt x="10" y="8"/>
                  </a:lnTo>
                  <a:lnTo>
                    <a:pt x="14" y="10"/>
                  </a:lnTo>
                  <a:lnTo>
                    <a:pt x="14" y="10"/>
                  </a:lnTo>
                  <a:lnTo>
                    <a:pt x="12" y="12"/>
                  </a:lnTo>
                  <a:lnTo>
                    <a:pt x="12" y="12"/>
                  </a:lnTo>
                  <a:lnTo>
                    <a:pt x="6" y="12"/>
                  </a:lnTo>
                  <a:lnTo>
                    <a:pt x="6" y="12"/>
                  </a:lnTo>
                  <a:lnTo>
                    <a:pt x="8" y="16"/>
                  </a:lnTo>
                  <a:lnTo>
                    <a:pt x="12" y="16"/>
                  </a:lnTo>
                  <a:lnTo>
                    <a:pt x="12" y="16"/>
                  </a:lnTo>
                  <a:lnTo>
                    <a:pt x="14" y="18"/>
                  </a:lnTo>
                  <a:lnTo>
                    <a:pt x="14" y="20"/>
                  </a:lnTo>
                  <a:lnTo>
                    <a:pt x="14" y="22"/>
                  </a:lnTo>
                  <a:lnTo>
                    <a:pt x="16" y="24"/>
                  </a:lnTo>
                  <a:lnTo>
                    <a:pt x="16" y="24"/>
                  </a:lnTo>
                  <a:lnTo>
                    <a:pt x="20" y="26"/>
                  </a:lnTo>
                  <a:lnTo>
                    <a:pt x="28" y="28"/>
                  </a:lnTo>
                  <a:lnTo>
                    <a:pt x="46" y="26"/>
                  </a:lnTo>
                  <a:lnTo>
                    <a:pt x="64" y="22"/>
                  </a:lnTo>
                  <a:lnTo>
                    <a:pt x="72" y="18"/>
                  </a:lnTo>
                  <a:lnTo>
                    <a:pt x="76" y="14"/>
                  </a:lnTo>
                  <a:lnTo>
                    <a:pt x="76" y="14"/>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9" name="Freeform 82"/>
            <p:cNvSpPr/>
            <p:nvPr/>
          </p:nvSpPr>
          <p:spPr bwMode="auto">
            <a:xfrm>
              <a:off x="8531225" y="2232025"/>
              <a:ext cx="92075" cy="98425"/>
            </a:xfrm>
            <a:custGeom>
              <a:avLst/>
              <a:gdLst/>
              <a:ahLst/>
              <a:cxnLst>
                <a:cxn ang="0">
                  <a:pos x="48" y="2"/>
                </a:cxn>
                <a:cxn ang="0">
                  <a:pos x="48" y="2"/>
                </a:cxn>
                <a:cxn ang="0">
                  <a:pos x="46" y="0"/>
                </a:cxn>
                <a:cxn ang="0">
                  <a:pos x="44" y="2"/>
                </a:cxn>
                <a:cxn ang="0">
                  <a:pos x="42" y="6"/>
                </a:cxn>
                <a:cxn ang="0">
                  <a:pos x="42" y="6"/>
                </a:cxn>
                <a:cxn ang="0">
                  <a:pos x="38" y="14"/>
                </a:cxn>
                <a:cxn ang="0">
                  <a:pos x="32" y="22"/>
                </a:cxn>
                <a:cxn ang="0">
                  <a:pos x="26" y="30"/>
                </a:cxn>
                <a:cxn ang="0">
                  <a:pos x="18" y="34"/>
                </a:cxn>
                <a:cxn ang="0">
                  <a:pos x="18" y="34"/>
                </a:cxn>
                <a:cxn ang="0">
                  <a:pos x="12" y="38"/>
                </a:cxn>
                <a:cxn ang="0">
                  <a:pos x="8" y="42"/>
                </a:cxn>
                <a:cxn ang="0">
                  <a:pos x="2" y="52"/>
                </a:cxn>
                <a:cxn ang="0">
                  <a:pos x="2" y="52"/>
                </a:cxn>
                <a:cxn ang="0">
                  <a:pos x="0" y="54"/>
                </a:cxn>
                <a:cxn ang="0">
                  <a:pos x="2" y="56"/>
                </a:cxn>
                <a:cxn ang="0">
                  <a:pos x="2" y="58"/>
                </a:cxn>
                <a:cxn ang="0">
                  <a:pos x="2" y="58"/>
                </a:cxn>
                <a:cxn ang="0">
                  <a:pos x="10" y="60"/>
                </a:cxn>
                <a:cxn ang="0">
                  <a:pos x="18" y="62"/>
                </a:cxn>
                <a:cxn ang="0">
                  <a:pos x="18" y="62"/>
                </a:cxn>
                <a:cxn ang="0">
                  <a:pos x="24" y="60"/>
                </a:cxn>
                <a:cxn ang="0">
                  <a:pos x="28" y="58"/>
                </a:cxn>
                <a:cxn ang="0">
                  <a:pos x="30" y="54"/>
                </a:cxn>
                <a:cxn ang="0">
                  <a:pos x="32" y="52"/>
                </a:cxn>
                <a:cxn ang="0">
                  <a:pos x="32" y="52"/>
                </a:cxn>
                <a:cxn ang="0">
                  <a:pos x="36" y="40"/>
                </a:cxn>
                <a:cxn ang="0">
                  <a:pos x="40" y="34"/>
                </a:cxn>
                <a:cxn ang="0">
                  <a:pos x="46" y="30"/>
                </a:cxn>
                <a:cxn ang="0">
                  <a:pos x="46" y="30"/>
                </a:cxn>
                <a:cxn ang="0">
                  <a:pos x="50" y="28"/>
                </a:cxn>
                <a:cxn ang="0">
                  <a:pos x="52" y="24"/>
                </a:cxn>
                <a:cxn ang="0">
                  <a:pos x="58" y="14"/>
                </a:cxn>
                <a:cxn ang="0">
                  <a:pos x="58" y="14"/>
                </a:cxn>
                <a:cxn ang="0">
                  <a:pos x="58" y="8"/>
                </a:cxn>
                <a:cxn ang="0">
                  <a:pos x="56" y="6"/>
                </a:cxn>
                <a:cxn ang="0">
                  <a:pos x="52" y="4"/>
                </a:cxn>
                <a:cxn ang="0">
                  <a:pos x="48" y="2"/>
                </a:cxn>
                <a:cxn ang="0">
                  <a:pos x="48" y="2"/>
                </a:cxn>
              </a:cxnLst>
              <a:rect l="0" t="0" r="r" b="b"/>
              <a:pathLst>
                <a:path w="58" h="62">
                  <a:moveTo>
                    <a:pt x="48" y="2"/>
                  </a:moveTo>
                  <a:lnTo>
                    <a:pt x="48" y="2"/>
                  </a:lnTo>
                  <a:lnTo>
                    <a:pt x="46" y="0"/>
                  </a:lnTo>
                  <a:lnTo>
                    <a:pt x="44" y="2"/>
                  </a:lnTo>
                  <a:lnTo>
                    <a:pt x="42" y="6"/>
                  </a:lnTo>
                  <a:lnTo>
                    <a:pt x="42" y="6"/>
                  </a:lnTo>
                  <a:lnTo>
                    <a:pt x="38" y="14"/>
                  </a:lnTo>
                  <a:lnTo>
                    <a:pt x="32" y="22"/>
                  </a:lnTo>
                  <a:lnTo>
                    <a:pt x="26" y="30"/>
                  </a:lnTo>
                  <a:lnTo>
                    <a:pt x="18" y="34"/>
                  </a:lnTo>
                  <a:lnTo>
                    <a:pt x="18" y="34"/>
                  </a:lnTo>
                  <a:lnTo>
                    <a:pt x="12" y="38"/>
                  </a:lnTo>
                  <a:lnTo>
                    <a:pt x="8" y="42"/>
                  </a:lnTo>
                  <a:lnTo>
                    <a:pt x="2" y="52"/>
                  </a:lnTo>
                  <a:lnTo>
                    <a:pt x="2" y="52"/>
                  </a:lnTo>
                  <a:lnTo>
                    <a:pt x="0" y="54"/>
                  </a:lnTo>
                  <a:lnTo>
                    <a:pt x="2" y="56"/>
                  </a:lnTo>
                  <a:lnTo>
                    <a:pt x="2" y="58"/>
                  </a:lnTo>
                  <a:lnTo>
                    <a:pt x="2" y="58"/>
                  </a:lnTo>
                  <a:lnTo>
                    <a:pt x="10" y="60"/>
                  </a:lnTo>
                  <a:lnTo>
                    <a:pt x="18" y="62"/>
                  </a:lnTo>
                  <a:lnTo>
                    <a:pt x="18" y="62"/>
                  </a:lnTo>
                  <a:lnTo>
                    <a:pt x="24" y="60"/>
                  </a:lnTo>
                  <a:lnTo>
                    <a:pt x="28" y="58"/>
                  </a:lnTo>
                  <a:lnTo>
                    <a:pt x="30" y="54"/>
                  </a:lnTo>
                  <a:lnTo>
                    <a:pt x="32" y="52"/>
                  </a:lnTo>
                  <a:lnTo>
                    <a:pt x="32" y="52"/>
                  </a:lnTo>
                  <a:lnTo>
                    <a:pt x="36" y="40"/>
                  </a:lnTo>
                  <a:lnTo>
                    <a:pt x="40" y="34"/>
                  </a:lnTo>
                  <a:lnTo>
                    <a:pt x="46" y="30"/>
                  </a:lnTo>
                  <a:lnTo>
                    <a:pt x="46" y="30"/>
                  </a:lnTo>
                  <a:lnTo>
                    <a:pt x="50" y="28"/>
                  </a:lnTo>
                  <a:lnTo>
                    <a:pt x="52" y="24"/>
                  </a:lnTo>
                  <a:lnTo>
                    <a:pt x="58" y="14"/>
                  </a:lnTo>
                  <a:lnTo>
                    <a:pt x="58" y="14"/>
                  </a:lnTo>
                  <a:lnTo>
                    <a:pt x="58" y="8"/>
                  </a:lnTo>
                  <a:lnTo>
                    <a:pt x="56" y="6"/>
                  </a:lnTo>
                  <a:lnTo>
                    <a:pt x="52" y="4"/>
                  </a:lnTo>
                  <a:lnTo>
                    <a:pt x="48" y="2"/>
                  </a:lnTo>
                  <a:lnTo>
                    <a:pt x="48" y="2"/>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20" name="Freeform 83"/>
            <p:cNvSpPr/>
            <p:nvPr/>
          </p:nvSpPr>
          <p:spPr bwMode="auto">
            <a:xfrm>
              <a:off x="5314950" y="295275"/>
              <a:ext cx="161925" cy="34925"/>
            </a:xfrm>
            <a:custGeom>
              <a:avLst/>
              <a:gdLst/>
              <a:ahLst/>
              <a:cxnLst>
                <a:cxn ang="0">
                  <a:pos x="14" y="20"/>
                </a:cxn>
                <a:cxn ang="0">
                  <a:pos x="14" y="20"/>
                </a:cxn>
                <a:cxn ang="0">
                  <a:pos x="42" y="20"/>
                </a:cxn>
                <a:cxn ang="0">
                  <a:pos x="70" y="20"/>
                </a:cxn>
                <a:cxn ang="0">
                  <a:pos x="70" y="20"/>
                </a:cxn>
                <a:cxn ang="0">
                  <a:pos x="82" y="22"/>
                </a:cxn>
                <a:cxn ang="0">
                  <a:pos x="94" y="22"/>
                </a:cxn>
                <a:cxn ang="0">
                  <a:pos x="94" y="22"/>
                </a:cxn>
                <a:cxn ang="0">
                  <a:pos x="100" y="18"/>
                </a:cxn>
                <a:cxn ang="0">
                  <a:pos x="102" y="14"/>
                </a:cxn>
                <a:cxn ang="0">
                  <a:pos x="102" y="14"/>
                </a:cxn>
                <a:cxn ang="0">
                  <a:pos x="102" y="12"/>
                </a:cxn>
                <a:cxn ang="0">
                  <a:pos x="100" y="12"/>
                </a:cxn>
                <a:cxn ang="0">
                  <a:pos x="96" y="10"/>
                </a:cxn>
                <a:cxn ang="0">
                  <a:pos x="96" y="10"/>
                </a:cxn>
                <a:cxn ang="0">
                  <a:pos x="88" y="10"/>
                </a:cxn>
                <a:cxn ang="0">
                  <a:pos x="82" y="8"/>
                </a:cxn>
                <a:cxn ang="0">
                  <a:pos x="68" y="10"/>
                </a:cxn>
                <a:cxn ang="0">
                  <a:pos x="68" y="10"/>
                </a:cxn>
                <a:cxn ang="0">
                  <a:pos x="48" y="12"/>
                </a:cxn>
                <a:cxn ang="0">
                  <a:pos x="38" y="12"/>
                </a:cxn>
                <a:cxn ang="0">
                  <a:pos x="28" y="8"/>
                </a:cxn>
                <a:cxn ang="0">
                  <a:pos x="28" y="8"/>
                </a:cxn>
                <a:cxn ang="0">
                  <a:pos x="14" y="2"/>
                </a:cxn>
                <a:cxn ang="0">
                  <a:pos x="8" y="0"/>
                </a:cxn>
                <a:cxn ang="0">
                  <a:pos x="0" y="0"/>
                </a:cxn>
                <a:cxn ang="0">
                  <a:pos x="0" y="0"/>
                </a:cxn>
                <a:cxn ang="0">
                  <a:pos x="2" y="4"/>
                </a:cxn>
                <a:cxn ang="0">
                  <a:pos x="4" y="8"/>
                </a:cxn>
                <a:cxn ang="0">
                  <a:pos x="8" y="12"/>
                </a:cxn>
                <a:cxn ang="0">
                  <a:pos x="8" y="18"/>
                </a:cxn>
                <a:cxn ang="0">
                  <a:pos x="8" y="18"/>
                </a:cxn>
                <a:cxn ang="0">
                  <a:pos x="10" y="20"/>
                </a:cxn>
                <a:cxn ang="0">
                  <a:pos x="14" y="20"/>
                </a:cxn>
                <a:cxn ang="0">
                  <a:pos x="14" y="20"/>
                </a:cxn>
              </a:cxnLst>
              <a:rect l="0" t="0" r="r" b="b"/>
              <a:pathLst>
                <a:path w="102" h="22">
                  <a:moveTo>
                    <a:pt x="14" y="20"/>
                  </a:moveTo>
                  <a:lnTo>
                    <a:pt x="14" y="20"/>
                  </a:lnTo>
                  <a:lnTo>
                    <a:pt x="42" y="20"/>
                  </a:lnTo>
                  <a:lnTo>
                    <a:pt x="70" y="20"/>
                  </a:lnTo>
                  <a:lnTo>
                    <a:pt x="70" y="20"/>
                  </a:lnTo>
                  <a:lnTo>
                    <a:pt x="82" y="22"/>
                  </a:lnTo>
                  <a:lnTo>
                    <a:pt x="94" y="22"/>
                  </a:lnTo>
                  <a:lnTo>
                    <a:pt x="94" y="22"/>
                  </a:lnTo>
                  <a:lnTo>
                    <a:pt x="100" y="18"/>
                  </a:lnTo>
                  <a:lnTo>
                    <a:pt x="102" y="14"/>
                  </a:lnTo>
                  <a:lnTo>
                    <a:pt x="102" y="14"/>
                  </a:lnTo>
                  <a:lnTo>
                    <a:pt x="102" y="12"/>
                  </a:lnTo>
                  <a:lnTo>
                    <a:pt x="100" y="12"/>
                  </a:lnTo>
                  <a:lnTo>
                    <a:pt x="96" y="10"/>
                  </a:lnTo>
                  <a:lnTo>
                    <a:pt x="96" y="10"/>
                  </a:lnTo>
                  <a:lnTo>
                    <a:pt x="88" y="10"/>
                  </a:lnTo>
                  <a:lnTo>
                    <a:pt x="82" y="8"/>
                  </a:lnTo>
                  <a:lnTo>
                    <a:pt x="68" y="10"/>
                  </a:lnTo>
                  <a:lnTo>
                    <a:pt x="68" y="10"/>
                  </a:lnTo>
                  <a:lnTo>
                    <a:pt x="48" y="12"/>
                  </a:lnTo>
                  <a:lnTo>
                    <a:pt x="38" y="12"/>
                  </a:lnTo>
                  <a:lnTo>
                    <a:pt x="28" y="8"/>
                  </a:lnTo>
                  <a:lnTo>
                    <a:pt x="28" y="8"/>
                  </a:lnTo>
                  <a:lnTo>
                    <a:pt x="14" y="2"/>
                  </a:lnTo>
                  <a:lnTo>
                    <a:pt x="8" y="0"/>
                  </a:lnTo>
                  <a:lnTo>
                    <a:pt x="0" y="0"/>
                  </a:lnTo>
                  <a:lnTo>
                    <a:pt x="0" y="0"/>
                  </a:lnTo>
                  <a:lnTo>
                    <a:pt x="2" y="4"/>
                  </a:lnTo>
                  <a:lnTo>
                    <a:pt x="4" y="8"/>
                  </a:lnTo>
                  <a:lnTo>
                    <a:pt x="8" y="12"/>
                  </a:lnTo>
                  <a:lnTo>
                    <a:pt x="8" y="18"/>
                  </a:lnTo>
                  <a:lnTo>
                    <a:pt x="8" y="18"/>
                  </a:lnTo>
                  <a:lnTo>
                    <a:pt x="10" y="20"/>
                  </a:lnTo>
                  <a:lnTo>
                    <a:pt x="14" y="20"/>
                  </a:lnTo>
                  <a:lnTo>
                    <a:pt x="14" y="2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21" name="Freeform 84"/>
            <p:cNvSpPr/>
            <p:nvPr/>
          </p:nvSpPr>
          <p:spPr bwMode="auto">
            <a:xfrm>
              <a:off x="5273675" y="288925"/>
              <a:ext cx="41275" cy="12700"/>
            </a:xfrm>
            <a:custGeom>
              <a:avLst/>
              <a:gdLst/>
              <a:ahLst/>
              <a:cxnLst>
                <a:cxn ang="0">
                  <a:pos x="24" y="4"/>
                </a:cxn>
                <a:cxn ang="0">
                  <a:pos x="24" y="4"/>
                </a:cxn>
                <a:cxn ang="0">
                  <a:pos x="12" y="0"/>
                </a:cxn>
                <a:cxn ang="0">
                  <a:pos x="0" y="2"/>
                </a:cxn>
                <a:cxn ang="0">
                  <a:pos x="0" y="2"/>
                </a:cxn>
                <a:cxn ang="0">
                  <a:pos x="12" y="8"/>
                </a:cxn>
                <a:cxn ang="0">
                  <a:pos x="18" y="8"/>
                </a:cxn>
                <a:cxn ang="0">
                  <a:pos x="26" y="4"/>
                </a:cxn>
                <a:cxn ang="0">
                  <a:pos x="26" y="4"/>
                </a:cxn>
                <a:cxn ang="0">
                  <a:pos x="26" y="4"/>
                </a:cxn>
                <a:cxn ang="0">
                  <a:pos x="26" y="4"/>
                </a:cxn>
                <a:cxn ang="0">
                  <a:pos x="26" y="4"/>
                </a:cxn>
                <a:cxn ang="0">
                  <a:pos x="26" y="4"/>
                </a:cxn>
                <a:cxn ang="0">
                  <a:pos x="26" y="4"/>
                </a:cxn>
                <a:cxn ang="0">
                  <a:pos x="26" y="4"/>
                </a:cxn>
                <a:cxn ang="0">
                  <a:pos x="26" y="4"/>
                </a:cxn>
                <a:cxn ang="0">
                  <a:pos x="26" y="4"/>
                </a:cxn>
                <a:cxn ang="0">
                  <a:pos x="26" y="4"/>
                </a:cxn>
                <a:cxn ang="0">
                  <a:pos x="24" y="4"/>
                </a:cxn>
              </a:cxnLst>
              <a:rect l="0" t="0" r="r" b="b"/>
              <a:pathLst>
                <a:path w="26" h="8">
                  <a:moveTo>
                    <a:pt x="24" y="4"/>
                  </a:moveTo>
                  <a:lnTo>
                    <a:pt x="24" y="4"/>
                  </a:lnTo>
                  <a:lnTo>
                    <a:pt x="12" y="0"/>
                  </a:lnTo>
                  <a:lnTo>
                    <a:pt x="0" y="2"/>
                  </a:lnTo>
                  <a:lnTo>
                    <a:pt x="0" y="2"/>
                  </a:lnTo>
                  <a:lnTo>
                    <a:pt x="12" y="8"/>
                  </a:lnTo>
                  <a:lnTo>
                    <a:pt x="18" y="8"/>
                  </a:lnTo>
                  <a:lnTo>
                    <a:pt x="26" y="4"/>
                  </a:lnTo>
                  <a:lnTo>
                    <a:pt x="26" y="4"/>
                  </a:lnTo>
                  <a:lnTo>
                    <a:pt x="26" y="4"/>
                  </a:lnTo>
                  <a:lnTo>
                    <a:pt x="26" y="4"/>
                  </a:lnTo>
                  <a:lnTo>
                    <a:pt x="26" y="4"/>
                  </a:lnTo>
                  <a:lnTo>
                    <a:pt x="26" y="4"/>
                  </a:lnTo>
                  <a:lnTo>
                    <a:pt x="26" y="4"/>
                  </a:lnTo>
                  <a:lnTo>
                    <a:pt x="26" y="4"/>
                  </a:lnTo>
                  <a:lnTo>
                    <a:pt x="26" y="4"/>
                  </a:lnTo>
                  <a:lnTo>
                    <a:pt x="26" y="4"/>
                  </a:lnTo>
                  <a:lnTo>
                    <a:pt x="26" y="4"/>
                  </a:lnTo>
                  <a:lnTo>
                    <a:pt x="24" y="4"/>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22" name="Freeform 85"/>
            <p:cNvSpPr/>
            <p:nvPr/>
          </p:nvSpPr>
          <p:spPr bwMode="auto">
            <a:xfrm>
              <a:off x="5730875" y="708025"/>
              <a:ext cx="69850" cy="79375"/>
            </a:xfrm>
            <a:custGeom>
              <a:avLst/>
              <a:gdLst/>
              <a:ahLst/>
              <a:cxnLst>
                <a:cxn ang="0">
                  <a:pos x="30" y="0"/>
                </a:cxn>
                <a:cxn ang="0">
                  <a:pos x="30" y="0"/>
                </a:cxn>
                <a:cxn ang="0">
                  <a:pos x="24" y="4"/>
                </a:cxn>
                <a:cxn ang="0">
                  <a:pos x="20" y="8"/>
                </a:cxn>
                <a:cxn ang="0">
                  <a:pos x="14" y="20"/>
                </a:cxn>
                <a:cxn ang="0">
                  <a:pos x="8" y="30"/>
                </a:cxn>
                <a:cxn ang="0">
                  <a:pos x="0" y="40"/>
                </a:cxn>
                <a:cxn ang="0">
                  <a:pos x="0" y="40"/>
                </a:cxn>
                <a:cxn ang="0">
                  <a:pos x="18" y="42"/>
                </a:cxn>
                <a:cxn ang="0">
                  <a:pos x="24" y="42"/>
                </a:cxn>
                <a:cxn ang="0">
                  <a:pos x="32" y="44"/>
                </a:cxn>
                <a:cxn ang="0">
                  <a:pos x="32" y="44"/>
                </a:cxn>
                <a:cxn ang="0">
                  <a:pos x="30" y="46"/>
                </a:cxn>
                <a:cxn ang="0">
                  <a:pos x="30" y="48"/>
                </a:cxn>
                <a:cxn ang="0">
                  <a:pos x="30" y="50"/>
                </a:cxn>
                <a:cxn ang="0">
                  <a:pos x="30" y="50"/>
                </a:cxn>
                <a:cxn ang="0">
                  <a:pos x="34" y="48"/>
                </a:cxn>
                <a:cxn ang="0">
                  <a:pos x="38" y="42"/>
                </a:cxn>
                <a:cxn ang="0">
                  <a:pos x="38" y="42"/>
                </a:cxn>
                <a:cxn ang="0">
                  <a:pos x="42" y="40"/>
                </a:cxn>
                <a:cxn ang="0">
                  <a:pos x="42" y="40"/>
                </a:cxn>
                <a:cxn ang="0">
                  <a:pos x="44" y="36"/>
                </a:cxn>
                <a:cxn ang="0">
                  <a:pos x="44" y="32"/>
                </a:cxn>
                <a:cxn ang="0">
                  <a:pos x="44" y="28"/>
                </a:cxn>
                <a:cxn ang="0">
                  <a:pos x="44" y="24"/>
                </a:cxn>
                <a:cxn ang="0">
                  <a:pos x="44" y="24"/>
                </a:cxn>
                <a:cxn ang="0">
                  <a:pos x="44" y="24"/>
                </a:cxn>
                <a:cxn ang="0">
                  <a:pos x="42" y="24"/>
                </a:cxn>
                <a:cxn ang="0">
                  <a:pos x="36" y="24"/>
                </a:cxn>
                <a:cxn ang="0">
                  <a:pos x="36" y="24"/>
                </a:cxn>
                <a:cxn ang="0">
                  <a:pos x="32" y="24"/>
                </a:cxn>
                <a:cxn ang="0">
                  <a:pos x="28" y="22"/>
                </a:cxn>
                <a:cxn ang="0">
                  <a:pos x="26" y="18"/>
                </a:cxn>
                <a:cxn ang="0">
                  <a:pos x="22" y="18"/>
                </a:cxn>
                <a:cxn ang="0">
                  <a:pos x="22" y="18"/>
                </a:cxn>
                <a:cxn ang="0">
                  <a:pos x="24" y="14"/>
                </a:cxn>
                <a:cxn ang="0">
                  <a:pos x="26" y="10"/>
                </a:cxn>
                <a:cxn ang="0">
                  <a:pos x="26" y="10"/>
                </a:cxn>
                <a:cxn ang="0">
                  <a:pos x="30" y="0"/>
                </a:cxn>
                <a:cxn ang="0">
                  <a:pos x="30" y="0"/>
                </a:cxn>
              </a:cxnLst>
              <a:rect l="0" t="0" r="r" b="b"/>
              <a:pathLst>
                <a:path w="44" h="50">
                  <a:moveTo>
                    <a:pt x="30" y="0"/>
                  </a:moveTo>
                  <a:lnTo>
                    <a:pt x="30" y="0"/>
                  </a:lnTo>
                  <a:lnTo>
                    <a:pt x="24" y="4"/>
                  </a:lnTo>
                  <a:lnTo>
                    <a:pt x="20" y="8"/>
                  </a:lnTo>
                  <a:lnTo>
                    <a:pt x="14" y="20"/>
                  </a:lnTo>
                  <a:lnTo>
                    <a:pt x="8" y="30"/>
                  </a:lnTo>
                  <a:lnTo>
                    <a:pt x="0" y="40"/>
                  </a:lnTo>
                  <a:lnTo>
                    <a:pt x="0" y="40"/>
                  </a:lnTo>
                  <a:lnTo>
                    <a:pt x="18" y="42"/>
                  </a:lnTo>
                  <a:lnTo>
                    <a:pt x="24" y="42"/>
                  </a:lnTo>
                  <a:lnTo>
                    <a:pt x="32" y="44"/>
                  </a:lnTo>
                  <a:lnTo>
                    <a:pt x="32" y="44"/>
                  </a:lnTo>
                  <a:lnTo>
                    <a:pt x="30" y="46"/>
                  </a:lnTo>
                  <a:lnTo>
                    <a:pt x="30" y="48"/>
                  </a:lnTo>
                  <a:lnTo>
                    <a:pt x="30" y="50"/>
                  </a:lnTo>
                  <a:lnTo>
                    <a:pt x="30" y="50"/>
                  </a:lnTo>
                  <a:lnTo>
                    <a:pt x="34" y="48"/>
                  </a:lnTo>
                  <a:lnTo>
                    <a:pt x="38" y="42"/>
                  </a:lnTo>
                  <a:lnTo>
                    <a:pt x="38" y="42"/>
                  </a:lnTo>
                  <a:lnTo>
                    <a:pt x="42" y="40"/>
                  </a:lnTo>
                  <a:lnTo>
                    <a:pt x="42" y="40"/>
                  </a:lnTo>
                  <a:lnTo>
                    <a:pt x="44" y="36"/>
                  </a:lnTo>
                  <a:lnTo>
                    <a:pt x="44" y="32"/>
                  </a:lnTo>
                  <a:lnTo>
                    <a:pt x="44" y="28"/>
                  </a:lnTo>
                  <a:lnTo>
                    <a:pt x="44" y="24"/>
                  </a:lnTo>
                  <a:lnTo>
                    <a:pt x="44" y="24"/>
                  </a:lnTo>
                  <a:lnTo>
                    <a:pt x="44" y="24"/>
                  </a:lnTo>
                  <a:lnTo>
                    <a:pt x="42" y="24"/>
                  </a:lnTo>
                  <a:lnTo>
                    <a:pt x="36" y="24"/>
                  </a:lnTo>
                  <a:lnTo>
                    <a:pt x="36" y="24"/>
                  </a:lnTo>
                  <a:lnTo>
                    <a:pt x="32" y="24"/>
                  </a:lnTo>
                  <a:lnTo>
                    <a:pt x="28" y="22"/>
                  </a:lnTo>
                  <a:lnTo>
                    <a:pt x="26" y="18"/>
                  </a:lnTo>
                  <a:lnTo>
                    <a:pt x="22" y="18"/>
                  </a:lnTo>
                  <a:lnTo>
                    <a:pt x="22" y="18"/>
                  </a:lnTo>
                  <a:lnTo>
                    <a:pt x="24" y="14"/>
                  </a:lnTo>
                  <a:lnTo>
                    <a:pt x="26" y="10"/>
                  </a:lnTo>
                  <a:lnTo>
                    <a:pt x="26" y="10"/>
                  </a:lnTo>
                  <a:lnTo>
                    <a:pt x="30" y="0"/>
                  </a:lnTo>
                  <a:lnTo>
                    <a:pt x="30"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23" name="Freeform 86"/>
            <p:cNvSpPr/>
            <p:nvPr/>
          </p:nvSpPr>
          <p:spPr bwMode="auto">
            <a:xfrm>
              <a:off x="6340475" y="647700"/>
              <a:ext cx="53975" cy="60325"/>
            </a:xfrm>
            <a:custGeom>
              <a:avLst/>
              <a:gdLst/>
              <a:ahLst/>
              <a:cxnLst>
                <a:cxn ang="0">
                  <a:pos x="8" y="38"/>
                </a:cxn>
                <a:cxn ang="0">
                  <a:pos x="8" y="38"/>
                </a:cxn>
                <a:cxn ang="0">
                  <a:pos x="20" y="34"/>
                </a:cxn>
                <a:cxn ang="0">
                  <a:pos x="30" y="30"/>
                </a:cxn>
                <a:cxn ang="0">
                  <a:pos x="30" y="30"/>
                </a:cxn>
                <a:cxn ang="0">
                  <a:pos x="32" y="28"/>
                </a:cxn>
                <a:cxn ang="0">
                  <a:pos x="32" y="24"/>
                </a:cxn>
                <a:cxn ang="0">
                  <a:pos x="32" y="18"/>
                </a:cxn>
                <a:cxn ang="0">
                  <a:pos x="32" y="18"/>
                </a:cxn>
                <a:cxn ang="0">
                  <a:pos x="32" y="12"/>
                </a:cxn>
                <a:cxn ang="0">
                  <a:pos x="32" y="12"/>
                </a:cxn>
                <a:cxn ang="0">
                  <a:pos x="34" y="6"/>
                </a:cxn>
                <a:cxn ang="0">
                  <a:pos x="32" y="2"/>
                </a:cxn>
                <a:cxn ang="0">
                  <a:pos x="30" y="0"/>
                </a:cxn>
                <a:cxn ang="0">
                  <a:pos x="24" y="0"/>
                </a:cxn>
                <a:cxn ang="0">
                  <a:pos x="24" y="0"/>
                </a:cxn>
                <a:cxn ang="0">
                  <a:pos x="18" y="2"/>
                </a:cxn>
                <a:cxn ang="0">
                  <a:pos x="14" y="6"/>
                </a:cxn>
                <a:cxn ang="0">
                  <a:pos x="10" y="12"/>
                </a:cxn>
                <a:cxn ang="0">
                  <a:pos x="4" y="14"/>
                </a:cxn>
                <a:cxn ang="0">
                  <a:pos x="4" y="14"/>
                </a:cxn>
                <a:cxn ang="0">
                  <a:pos x="4" y="16"/>
                </a:cxn>
                <a:cxn ang="0">
                  <a:pos x="2" y="18"/>
                </a:cxn>
                <a:cxn ang="0">
                  <a:pos x="4" y="20"/>
                </a:cxn>
                <a:cxn ang="0">
                  <a:pos x="4" y="20"/>
                </a:cxn>
                <a:cxn ang="0">
                  <a:pos x="6" y="22"/>
                </a:cxn>
                <a:cxn ang="0">
                  <a:pos x="8" y="24"/>
                </a:cxn>
                <a:cxn ang="0">
                  <a:pos x="4" y="30"/>
                </a:cxn>
                <a:cxn ang="0">
                  <a:pos x="4" y="30"/>
                </a:cxn>
                <a:cxn ang="0">
                  <a:pos x="2" y="32"/>
                </a:cxn>
                <a:cxn ang="0">
                  <a:pos x="0" y="34"/>
                </a:cxn>
                <a:cxn ang="0">
                  <a:pos x="0" y="36"/>
                </a:cxn>
                <a:cxn ang="0">
                  <a:pos x="0" y="36"/>
                </a:cxn>
                <a:cxn ang="0">
                  <a:pos x="4" y="38"/>
                </a:cxn>
                <a:cxn ang="0">
                  <a:pos x="8" y="38"/>
                </a:cxn>
                <a:cxn ang="0">
                  <a:pos x="8" y="38"/>
                </a:cxn>
              </a:cxnLst>
              <a:rect l="0" t="0" r="r" b="b"/>
              <a:pathLst>
                <a:path w="34" h="38">
                  <a:moveTo>
                    <a:pt x="8" y="38"/>
                  </a:moveTo>
                  <a:lnTo>
                    <a:pt x="8" y="38"/>
                  </a:lnTo>
                  <a:lnTo>
                    <a:pt x="20" y="34"/>
                  </a:lnTo>
                  <a:lnTo>
                    <a:pt x="30" y="30"/>
                  </a:lnTo>
                  <a:lnTo>
                    <a:pt x="30" y="30"/>
                  </a:lnTo>
                  <a:lnTo>
                    <a:pt x="32" y="28"/>
                  </a:lnTo>
                  <a:lnTo>
                    <a:pt x="32" y="24"/>
                  </a:lnTo>
                  <a:lnTo>
                    <a:pt x="32" y="18"/>
                  </a:lnTo>
                  <a:lnTo>
                    <a:pt x="32" y="18"/>
                  </a:lnTo>
                  <a:lnTo>
                    <a:pt x="32" y="12"/>
                  </a:lnTo>
                  <a:lnTo>
                    <a:pt x="32" y="12"/>
                  </a:lnTo>
                  <a:lnTo>
                    <a:pt x="34" y="6"/>
                  </a:lnTo>
                  <a:lnTo>
                    <a:pt x="32" y="2"/>
                  </a:lnTo>
                  <a:lnTo>
                    <a:pt x="30" y="0"/>
                  </a:lnTo>
                  <a:lnTo>
                    <a:pt x="24" y="0"/>
                  </a:lnTo>
                  <a:lnTo>
                    <a:pt x="24" y="0"/>
                  </a:lnTo>
                  <a:lnTo>
                    <a:pt x="18" y="2"/>
                  </a:lnTo>
                  <a:lnTo>
                    <a:pt x="14" y="6"/>
                  </a:lnTo>
                  <a:lnTo>
                    <a:pt x="10" y="12"/>
                  </a:lnTo>
                  <a:lnTo>
                    <a:pt x="4" y="14"/>
                  </a:lnTo>
                  <a:lnTo>
                    <a:pt x="4" y="14"/>
                  </a:lnTo>
                  <a:lnTo>
                    <a:pt x="4" y="16"/>
                  </a:lnTo>
                  <a:lnTo>
                    <a:pt x="2" y="18"/>
                  </a:lnTo>
                  <a:lnTo>
                    <a:pt x="4" y="20"/>
                  </a:lnTo>
                  <a:lnTo>
                    <a:pt x="4" y="20"/>
                  </a:lnTo>
                  <a:lnTo>
                    <a:pt x="6" y="22"/>
                  </a:lnTo>
                  <a:lnTo>
                    <a:pt x="8" y="24"/>
                  </a:lnTo>
                  <a:lnTo>
                    <a:pt x="4" y="30"/>
                  </a:lnTo>
                  <a:lnTo>
                    <a:pt x="4" y="30"/>
                  </a:lnTo>
                  <a:lnTo>
                    <a:pt x="2" y="32"/>
                  </a:lnTo>
                  <a:lnTo>
                    <a:pt x="0" y="34"/>
                  </a:lnTo>
                  <a:lnTo>
                    <a:pt x="0" y="36"/>
                  </a:lnTo>
                  <a:lnTo>
                    <a:pt x="0" y="36"/>
                  </a:lnTo>
                  <a:lnTo>
                    <a:pt x="4" y="38"/>
                  </a:lnTo>
                  <a:lnTo>
                    <a:pt x="8" y="38"/>
                  </a:lnTo>
                  <a:lnTo>
                    <a:pt x="8" y="38"/>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24" name="Freeform 87"/>
            <p:cNvSpPr/>
            <p:nvPr/>
          </p:nvSpPr>
          <p:spPr bwMode="auto">
            <a:xfrm>
              <a:off x="7940675" y="1571625"/>
              <a:ext cx="47625" cy="82550"/>
            </a:xfrm>
            <a:custGeom>
              <a:avLst/>
              <a:gdLst/>
              <a:ahLst/>
              <a:cxnLst>
                <a:cxn ang="0">
                  <a:pos x="4" y="32"/>
                </a:cxn>
                <a:cxn ang="0">
                  <a:pos x="4" y="32"/>
                </a:cxn>
                <a:cxn ang="0">
                  <a:pos x="6" y="36"/>
                </a:cxn>
                <a:cxn ang="0">
                  <a:pos x="4" y="42"/>
                </a:cxn>
                <a:cxn ang="0">
                  <a:pos x="4" y="42"/>
                </a:cxn>
                <a:cxn ang="0">
                  <a:pos x="4" y="48"/>
                </a:cxn>
                <a:cxn ang="0">
                  <a:pos x="4" y="50"/>
                </a:cxn>
                <a:cxn ang="0">
                  <a:pos x="8" y="52"/>
                </a:cxn>
                <a:cxn ang="0">
                  <a:pos x="8" y="52"/>
                </a:cxn>
                <a:cxn ang="0">
                  <a:pos x="10" y="46"/>
                </a:cxn>
                <a:cxn ang="0">
                  <a:pos x="10" y="40"/>
                </a:cxn>
                <a:cxn ang="0">
                  <a:pos x="10" y="28"/>
                </a:cxn>
                <a:cxn ang="0">
                  <a:pos x="10" y="28"/>
                </a:cxn>
                <a:cxn ang="0">
                  <a:pos x="10" y="22"/>
                </a:cxn>
                <a:cxn ang="0">
                  <a:pos x="12" y="22"/>
                </a:cxn>
                <a:cxn ang="0">
                  <a:pos x="14" y="20"/>
                </a:cxn>
                <a:cxn ang="0">
                  <a:pos x="14" y="20"/>
                </a:cxn>
                <a:cxn ang="0">
                  <a:pos x="16" y="22"/>
                </a:cxn>
                <a:cxn ang="0">
                  <a:pos x="16" y="22"/>
                </a:cxn>
                <a:cxn ang="0">
                  <a:pos x="16" y="26"/>
                </a:cxn>
                <a:cxn ang="0">
                  <a:pos x="16" y="26"/>
                </a:cxn>
                <a:cxn ang="0">
                  <a:pos x="18" y="34"/>
                </a:cxn>
                <a:cxn ang="0">
                  <a:pos x="20" y="38"/>
                </a:cxn>
                <a:cxn ang="0">
                  <a:pos x="24" y="40"/>
                </a:cxn>
                <a:cxn ang="0">
                  <a:pos x="28" y="40"/>
                </a:cxn>
                <a:cxn ang="0">
                  <a:pos x="28" y="40"/>
                </a:cxn>
                <a:cxn ang="0">
                  <a:pos x="28" y="32"/>
                </a:cxn>
                <a:cxn ang="0">
                  <a:pos x="28" y="32"/>
                </a:cxn>
                <a:cxn ang="0">
                  <a:pos x="24" y="26"/>
                </a:cxn>
                <a:cxn ang="0">
                  <a:pos x="22" y="18"/>
                </a:cxn>
                <a:cxn ang="0">
                  <a:pos x="22" y="14"/>
                </a:cxn>
                <a:cxn ang="0">
                  <a:pos x="22" y="10"/>
                </a:cxn>
                <a:cxn ang="0">
                  <a:pos x="26" y="6"/>
                </a:cxn>
                <a:cxn ang="0">
                  <a:pos x="30" y="2"/>
                </a:cxn>
                <a:cxn ang="0">
                  <a:pos x="30" y="2"/>
                </a:cxn>
                <a:cxn ang="0">
                  <a:pos x="30" y="2"/>
                </a:cxn>
                <a:cxn ang="0">
                  <a:pos x="28" y="0"/>
                </a:cxn>
                <a:cxn ang="0">
                  <a:pos x="28" y="0"/>
                </a:cxn>
                <a:cxn ang="0">
                  <a:pos x="24" y="2"/>
                </a:cxn>
                <a:cxn ang="0">
                  <a:pos x="18" y="4"/>
                </a:cxn>
                <a:cxn ang="0">
                  <a:pos x="14" y="6"/>
                </a:cxn>
                <a:cxn ang="0">
                  <a:pos x="10" y="4"/>
                </a:cxn>
                <a:cxn ang="0">
                  <a:pos x="8" y="2"/>
                </a:cxn>
                <a:cxn ang="0">
                  <a:pos x="8" y="2"/>
                </a:cxn>
                <a:cxn ang="0">
                  <a:pos x="8" y="0"/>
                </a:cxn>
                <a:cxn ang="0">
                  <a:pos x="6" y="2"/>
                </a:cxn>
                <a:cxn ang="0">
                  <a:pos x="4" y="4"/>
                </a:cxn>
                <a:cxn ang="0">
                  <a:pos x="4" y="4"/>
                </a:cxn>
                <a:cxn ang="0">
                  <a:pos x="4" y="12"/>
                </a:cxn>
                <a:cxn ang="0">
                  <a:pos x="0" y="18"/>
                </a:cxn>
                <a:cxn ang="0">
                  <a:pos x="0" y="26"/>
                </a:cxn>
                <a:cxn ang="0">
                  <a:pos x="2" y="30"/>
                </a:cxn>
                <a:cxn ang="0">
                  <a:pos x="4" y="32"/>
                </a:cxn>
                <a:cxn ang="0">
                  <a:pos x="4" y="32"/>
                </a:cxn>
              </a:cxnLst>
              <a:rect l="0" t="0" r="r" b="b"/>
              <a:pathLst>
                <a:path w="30" h="52">
                  <a:moveTo>
                    <a:pt x="4" y="32"/>
                  </a:moveTo>
                  <a:lnTo>
                    <a:pt x="4" y="32"/>
                  </a:lnTo>
                  <a:lnTo>
                    <a:pt x="6" y="36"/>
                  </a:lnTo>
                  <a:lnTo>
                    <a:pt x="4" y="42"/>
                  </a:lnTo>
                  <a:lnTo>
                    <a:pt x="4" y="42"/>
                  </a:lnTo>
                  <a:lnTo>
                    <a:pt x="4" y="48"/>
                  </a:lnTo>
                  <a:lnTo>
                    <a:pt x="4" y="50"/>
                  </a:lnTo>
                  <a:lnTo>
                    <a:pt x="8" y="52"/>
                  </a:lnTo>
                  <a:lnTo>
                    <a:pt x="8" y="52"/>
                  </a:lnTo>
                  <a:lnTo>
                    <a:pt x="10" y="46"/>
                  </a:lnTo>
                  <a:lnTo>
                    <a:pt x="10" y="40"/>
                  </a:lnTo>
                  <a:lnTo>
                    <a:pt x="10" y="28"/>
                  </a:lnTo>
                  <a:lnTo>
                    <a:pt x="10" y="28"/>
                  </a:lnTo>
                  <a:lnTo>
                    <a:pt x="10" y="22"/>
                  </a:lnTo>
                  <a:lnTo>
                    <a:pt x="12" y="22"/>
                  </a:lnTo>
                  <a:lnTo>
                    <a:pt x="14" y="20"/>
                  </a:lnTo>
                  <a:lnTo>
                    <a:pt x="14" y="20"/>
                  </a:lnTo>
                  <a:lnTo>
                    <a:pt x="16" y="22"/>
                  </a:lnTo>
                  <a:lnTo>
                    <a:pt x="16" y="22"/>
                  </a:lnTo>
                  <a:lnTo>
                    <a:pt x="16" y="26"/>
                  </a:lnTo>
                  <a:lnTo>
                    <a:pt x="16" y="26"/>
                  </a:lnTo>
                  <a:lnTo>
                    <a:pt x="18" y="34"/>
                  </a:lnTo>
                  <a:lnTo>
                    <a:pt x="20" y="38"/>
                  </a:lnTo>
                  <a:lnTo>
                    <a:pt x="24" y="40"/>
                  </a:lnTo>
                  <a:lnTo>
                    <a:pt x="28" y="40"/>
                  </a:lnTo>
                  <a:lnTo>
                    <a:pt x="28" y="40"/>
                  </a:lnTo>
                  <a:lnTo>
                    <a:pt x="28" y="32"/>
                  </a:lnTo>
                  <a:lnTo>
                    <a:pt x="28" y="32"/>
                  </a:lnTo>
                  <a:lnTo>
                    <a:pt x="24" y="26"/>
                  </a:lnTo>
                  <a:lnTo>
                    <a:pt x="22" y="18"/>
                  </a:lnTo>
                  <a:lnTo>
                    <a:pt x="22" y="14"/>
                  </a:lnTo>
                  <a:lnTo>
                    <a:pt x="22" y="10"/>
                  </a:lnTo>
                  <a:lnTo>
                    <a:pt x="26" y="6"/>
                  </a:lnTo>
                  <a:lnTo>
                    <a:pt x="30" y="2"/>
                  </a:lnTo>
                  <a:lnTo>
                    <a:pt x="30" y="2"/>
                  </a:lnTo>
                  <a:lnTo>
                    <a:pt x="30" y="2"/>
                  </a:lnTo>
                  <a:lnTo>
                    <a:pt x="28" y="0"/>
                  </a:lnTo>
                  <a:lnTo>
                    <a:pt x="28" y="0"/>
                  </a:lnTo>
                  <a:lnTo>
                    <a:pt x="24" y="2"/>
                  </a:lnTo>
                  <a:lnTo>
                    <a:pt x="18" y="4"/>
                  </a:lnTo>
                  <a:lnTo>
                    <a:pt x="14" y="6"/>
                  </a:lnTo>
                  <a:lnTo>
                    <a:pt x="10" y="4"/>
                  </a:lnTo>
                  <a:lnTo>
                    <a:pt x="8" y="2"/>
                  </a:lnTo>
                  <a:lnTo>
                    <a:pt x="8" y="2"/>
                  </a:lnTo>
                  <a:lnTo>
                    <a:pt x="8" y="0"/>
                  </a:lnTo>
                  <a:lnTo>
                    <a:pt x="6" y="2"/>
                  </a:lnTo>
                  <a:lnTo>
                    <a:pt x="4" y="4"/>
                  </a:lnTo>
                  <a:lnTo>
                    <a:pt x="4" y="4"/>
                  </a:lnTo>
                  <a:lnTo>
                    <a:pt x="4" y="12"/>
                  </a:lnTo>
                  <a:lnTo>
                    <a:pt x="0" y="18"/>
                  </a:lnTo>
                  <a:lnTo>
                    <a:pt x="0" y="26"/>
                  </a:lnTo>
                  <a:lnTo>
                    <a:pt x="2" y="30"/>
                  </a:lnTo>
                  <a:lnTo>
                    <a:pt x="4" y="32"/>
                  </a:lnTo>
                  <a:lnTo>
                    <a:pt x="4" y="32"/>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25" name="Freeform 88"/>
            <p:cNvSpPr/>
            <p:nvPr/>
          </p:nvSpPr>
          <p:spPr bwMode="auto">
            <a:xfrm>
              <a:off x="7985125" y="1635125"/>
              <a:ext cx="1588" cy="1588"/>
            </a:xfrm>
            <a:custGeom>
              <a:avLst/>
              <a:gdLst/>
              <a:ahLst/>
              <a:cxnLst>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26" name="Freeform 89"/>
            <p:cNvSpPr/>
            <p:nvPr/>
          </p:nvSpPr>
          <p:spPr bwMode="auto">
            <a:xfrm>
              <a:off x="8626475" y="2171700"/>
              <a:ext cx="50800" cy="73025"/>
            </a:xfrm>
            <a:custGeom>
              <a:avLst/>
              <a:gdLst/>
              <a:ahLst/>
              <a:cxnLst>
                <a:cxn ang="0">
                  <a:pos x="14" y="6"/>
                </a:cxn>
                <a:cxn ang="0">
                  <a:pos x="14" y="6"/>
                </a:cxn>
                <a:cxn ang="0">
                  <a:pos x="10" y="2"/>
                </a:cxn>
                <a:cxn ang="0">
                  <a:pos x="8" y="0"/>
                </a:cxn>
                <a:cxn ang="0">
                  <a:pos x="2" y="0"/>
                </a:cxn>
                <a:cxn ang="0">
                  <a:pos x="2" y="0"/>
                </a:cxn>
                <a:cxn ang="0">
                  <a:pos x="4" y="10"/>
                </a:cxn>
                <a:cxn ang="0">
                  <a:pos x="4" y="10"/>
                </a:cxn>
                <a:cxn ang="0">
                  <a:pos x="2" y="16"/>
                </a:cxn>
                <a:cxn ang="0">
                  <a:pos x="0" y="22"/>
                </a:cxn>
                <a:cxn ang="0">
                  <a:pos x="0" y="26"/>
                </a:cxn>
                <a:cxn ang="0">
                  <a:pos x="0" y="28"/>
                </a:cxn>
                <a:cxn ang="0">
                  <a:pos x="2" y="30"/>
                </a:cxn>
                <a:cxn ang="0">
                  <a:pos x="8" y="34"/>
                </a:cxn>
                <a:cxn ang="0">
                  <a:pos x="8" y="34"/>
                </a:cxn>
                <a:cxn ang="0">
                  <a:pos x="8" y="36"/>
                </a:cxn>
                <a:cxn ang="0">
                  <a:pos x="6" y="40"/>
                </a:cxn>
                <a:cxn ang="0">
                  <a:pos x="6" y="40"/>
                </a:cxn>
                <a:cxn ang="0">
                  <a:pos x="4" y="44"/>
                </a:cxn>
                <a:cxn ang="0">
                  <a:pos x="8" y="46"/>
                </a:cxn>
                <a:cxn ang="0">
                  <a:pos x="8" y="46"/>
                </a:cxn>
                <a:cxn ang="0">
                  <a:pos x="10" y="46"/>
                </a:cxn>
                <a:cxn ang="0">
                  <a:pos x="12" y="44"/>
                </a:cxn>
                <a:cxn ang="0">
                  <a:pos x="12" y="44"/>
                </a:cxn>
                <a:cxn ang="0">
                  <a:pos x="32" y="10"/>
                </a:cxn>
                <a:cxn ang="0">
                  <a:pos x="32" y="10"/>
                </a:cxn>
                <a:cxn ang="0">
                  <a:pos x="30" y="6"/>
                </a:cxn>
                <a:cxn ang="0">
                  <a:pos x="30" y="6"/>
                </a:cxn>
                <a:cxn ang="0">
                  <a:pos x="26" y="8"/>
                </a:cxn>
                <a:cxn ang="0">
                  <a:pos x="22" y="10"/>
                </a:cxn>
                <a:cxn ang="0">
                  <a:pos x="18" y="10"/>
                </a:cxn>
                <a:cxn ang="0">
                  <a:pos x="14" y="6"/>
                </a:cxn>
                <a:cxn ang="0">
                  <a:pos x="14" y="6"/>
                </a:cxn>
              </a:cxnLst>
              <a:rect l="0" t="0" r="r" b="b"/>
              <a:pathLst>
                <a:path w="32" h="46">
                  <a:moveTo>
                    <a:pt x="14" y="6"/>
                  </a:moveTo>
                  <a:lnTo>
                    <a:pt x="14" y="6"/>
                  </a:lnTo>
                  <a:lnTo>
                    <a:pt x="10" y="2"/>
                  </a:lnTo>
                  <a:lnTo>
                    <a:pt x="8" y="0"/>
                  </a:lnTo>
                  <a:lnTo>
                    <a:pt x="2" y="0"/>
                  </a:lnTo>
                  <a:lnTo>
                    <a:pt x="2" y="0"/>
                  </a:lnTo>
                  <a:lnTo>
                    <a:pt x="4" y="10"/>
                  </a:lnTo>
                  <a:lnTo>
                    <a:pt x="4" y="10"/>
                  </a:lnTo>
                  <a:lnTo>
                    <a:pt x="2" y="16"/>
                  </a:lnTo>
                  <a:lnTo>
                    <a:pt x="0" y="22"/>
                  </a:lnTo>
                  <a:lnTo>
                    <a:pt x="0" y="26"/>
                  </a:lnTo>
                  <a:lnTo>
                    <a:pt x="0" y="28"/>
                  </a:lnTo>
                  <a:lnTo>
                    <a:pt x="2" y="30"/>
                  </a:lnTo>
                  <a:lnTo>
                    <a:pt x="8" y="34"/>
                  </a:lnTo>
                  <a:lnTo>
                    <a:pt x="8" y="34"/>
                  </a:lnTo>
                  <a:lnTo>
                    <a:pt x="8" y="36"/>
                  </a:lnTo>
                  <a:lnTo>
                    <a:pt x="6" y="40"/>
                  </a:lnTo>
                  <a:lnTo>
                    <a:pt x="6" y="40"/>
                  </a:lnTo>
                  <a:lnTo>
                    <a:pt x="4" y="44"/>
                  </a:lnTo>
                  <a:lnTo>
                    <a:pt x="8" y="46"/>
                  </a:lnTo>
                  <a:lnTo>
                    <a:pt x="8" y="46"/>
                  </a:lnTo>
                  <a:lnTo>
                    <a:pt x="10" y="46"/>
                  </a:lnTo>
                  <a:lnTo>
                    <a:pt x="12" y="44"/>
                  </a:lnTo>
                  <a:lnTo>
                    <a:pt x="12" y="44"/>
                  </a:lnTo>
                  <a:lnTo>
                    <a:pt x="32" y="10"/>
                  </a:lnTo>
                  <a:lnTo>
                    <a:pt x="32" y="10"/>
                  </a:lnTo>
                  <a:lnTo>
                    <a:pt x="30" y="6"/>
                  </a:lnTo>
                  <a:lnTo>
                    <a:pt x="30" y="6"/>
                  </a:lnTo>
                  <a:lnTo>
                    <a:pt x="26" y="8"/>
                  </a:lnTo>
                  <a:lnTo>
                    <a:pt x="22" y="10"/>
                  </a:lnTo>
                  <a:lnTo>
                    <a:pt x="18" y="10"/>
                  </a:lnTo>
                  <a:lnTo>
                    <a:pt x="14" y="6"/>
                  </a:lnTo>
                  <a:lnTo>
                    <a:pt x="14" y="6"/>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27" name="Freeform 90"/>
            <p:cNvSpPr/>
            <p:nvPr/>
          </p:nvSpPr>
          <p:spPr bwMode="auto">
            <a:xfrm>
              <a:off x="7775575" y="1660525"/>
              <a:ext cx="111125" cy="41275"/>
            </a:xfrm>
            <a:custGeom>
              <a:avLst/>
              <a:gdLst/>
              <a:ahLst/>
              <a:cxnLst>
                <a:cxn ang="0">
                  <a:pos x="70" y="22"/>
                </a:cxn>
                <a:cxn ang="0">
                  <a:pos x="70" y="22"/>
                </a:cxn>
                <a:cxn ang="0">
                  <a:pos x="68" y="18"/>
                </a:cxn>
                <a:cxn ang="0">
                  <a:pos x="68" y="18"/>
                </a:cxn>
                <a:cxn ang="0">
                  <a:pos x="62" y="18"/>
                </a:cxn>
                <a:cxn ang="0">
                  <a:pos x="58" y="14"/>
                </a:cxn>
                <a:cxn ang="0">
                  <a:pos x="54" y="12"/>
                </a:cxn>
                <a:cxn ang="0">
                  <a:pos x="52" y="10"/>
                </a:cxn>
                <a:cxn ang="0">
                  <a:pos x="52" y="10"/>
                </a:cxn>
                <a:cxn ang="0">
                  <a:pos x="28" y="6"/>
                </a:cxn>
                <a:cxn ang="0">
                  <a:pos x="6" y="0"/>
                </a:cxn>
                <a:cxn ang="0">
                  <a:pos x="6" y="0"/>
                </a:cxn>
                <a:cxn ang="0">
                  <a:pos x="4" y="0"/>
                </a:cxn>
                <a:cxn ang="0">
                  <a:pos x="4" y="0"/>
                </a:cxn>
                <a:cxn ang="0">
                  <a:pos x="2" y="4"/>
                </a:cxn>
                <a:cxn ang="0">
                  <a:pos x="2" y="4"/>
                </a:cxn>
                <a:cxn ang="0">
                  <a:pos x="0" y="6"/>
                </a:cxn>
                <a:cxn ang="0">
                  <a:pos x="2" y="8"/>
                </a:cxn>
                <a:cxn ang="0">
                  <a:pos x="4" y="8"/>
                </a:cxn>
                <a:cxn ang="0">
                  <a:pos x="4" y="8"/>
                </a:cxn>
                <a:cxn ang="0">
                  <a:pos x="18" y="16"/>
                </a:cxn>
                <a:cxn ang="0">
                  <a:pos x="34" y="20"/>
                </a:cxn>
                <a:cxn ang="0">
                  <a:pos x="66" y="26"/>
                </a:cxn>
                <a:cxn ang="0">
                  <a:pos x="66" y="26"/>
                </a:cxn>
                <a:cxn ang="0">
                  <a:pos x="68" y="24"/>
                </a:cxn>
                <a:cxn ang="0">
                  <a:pos x="70" y="22"/>
                </a:cxn>
                <a:cxn ang="0">
                  <a:pos x="70" y="22"/>
                </a:cxn>
              </a:cxnLst>
              <a:rect l="0" t="0" r="r" b="b"/>
              <a:pathLst>
                <a:path w="70" h="26">
                  <a:moveTo>
                    <a:pt x="70" y="22"/>
                  </a:moveTo>
                  <a:lnTo>
                    <a:pt x="70" y="22"/>
                  </a:lnTo>
                  <a:lnTo>
                    <a:pt x="68" y="18"/>
                  </a:lnTo>
                  <a:lnTo>
                    <a:pt x="68" y="18"/>
                  </a:lnTo>
                  <a:lnTo>
                    <a:pt x="62" y="18"/>
                  </a:lnTo>
                  <a:lnTo>
                    <a:pt x="58" y="14"/>
                  </a:lnTo>
                  <a:lnTo>
                    <a:pt x="54" y="12"/>
                  </a:lnTo>
                  <a:lnTo>
                    <a:pt x="52" y="10"/>
                  </a:lnTo>
                  <a:lnTo>
                    <a:pt x="52" y="10"/>
                  </a:lnTo>
                  <a:lnTo>
                    <a:pt x="28" y="6"/>
                  </a:lnTo>
                  <a:lnTo>
                    <a:pt x="6" y="0"/>
                  </a:lnTo>
                  <a:lnTo>
                    <a:pt x="6" y="0"/>
                  </a:lnTo>
                  <a:lnTo>
                    <a:pt x="4" y="0"/>
                  </a:lnTo>
                  <a:lnTo>
                    <a:pt x="4" y="0"/>
                  </a:lnTo>
                  <a:lnTo>
                    <a:pt x="2" y="4"/>
                  </a:lnTo>
                  <a:lnTo>
                    <a:pt x="2" y="4"/>
                  </a:lnTo>
                  <a:lnTo>
                    <a:pt x="0" y="6"/>
                  </a:lnTo>
                  <a:lnTo>
                    <a:pt x="2" y="8"/>
                  </a:lnTo>
                  <a:lnTo>
                    <a:pt x="4" y="8"/>
                  </a:lnTo>
                  <a:lnTo>
                    <a:pt x="4" y="8"/>
                  </a:lnTo>
                  <a:lnTo>
                    <a:pt x="18" y="16"/>
                  </a:lnTo>
                  <a:lnTo>
                    <a:pt x="34" y="20"/>
                  </a:lnTo>
                  <a:lnTo>
                    <a:pt x="66" y="26"/>
                  </a:lnTo>
                  <a:lnTo>
                    <a:pt x="66" y="26"/>
                  </a:lnTo>
                  <a:lnTo>
                    <a:pt x="68" y="24"/>
                  </a:lnTo>
                  <a:lnTo>
                    <a:pt x="70" y="22"/>
                  </a:lnTo>
                  <a:lnTo>
                    <a:pt x="70" y="22"/>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28" name="Freeform 91"/>
            <p:cNvSpPr/>
            <p:nvPr/>
          </p:nvSpPr>
          <p:spPr bwMode="auto">
            <a:xfrm>
              <a:off x="7102475" y="288925"/>
              <a:ext cx="215900" cy="104775"/>
            </a:xfrm>
            <a:custGeom>
              <a:avLst/>
              <a:gdLst/>
              <a:ahLst/>
              <a:cxnLst>
                <a:cxn ang="0">
                  <a:pos x="44" y="64"/>
                </a:cxn>
                <a:cxn ang="0">
                  <a:pos x="44" y="64"/>
                </a:cxn>
                <a:cxn ang="0">
                  <a:pos x="38" y="60"/>
                </a:cxn>
                <a:cxn ang="0">
                  <a:pos x="34" y="56"/>
                </a:cxn>
                <a:cxn ang="0">
                  <a:pos x="32" y="54"/>
                </a:cxn>
                <a:cxn ang="0">
                  <a:pos x="32" y="52"/>
                </a:cxn>
                <a:cxn ang="0">
                  <a:pos x="32" y="48"/>
                </a:cxn>
                <a:cxn ang="0">
                  <a:pos x="36" y="44"/>
                </a:cxn>
                <a:cxn ang="0">
                  <a:pos x="36" y="44"/>
                </a:cxn>
                <a:cxn ang="0">
                  <a:pos x="44" y="38"/>
                </a:cxn>
                <a:cxn ang="0">
                  <a:pos x="44" y="38"/>
                </a:cxn>
                <a:cxn ang="0">
                  <a:pos x="54" y="30"/>
                </a:cxn>
                <a:cxn ang="0">
                  <a:pos x="66" y="24"/>
                </a:cxn>
                <a:cxn ang="0">
                  <a:pos x="78" y="18"/>
                </a:cxn>
                <a:cxn ang="0">
                  <a:pos x="90" y="16"/>
                </a:cxn>
                <a:cxn ang="0">
                  <a:pos x="90" y="16"/>
                </a:cxn>
                <a:cxn ang="0">
                  <a:pos x="128" y="8"/>
                </a:cxn>
                <a:cxn ang="0">
                  <a:pos x="128" y="8"/>
                </a:cxn>
                <a:cxn ang="0">
                  <a:pos x="134" y="6"/>
                </a:cxn>
                <a:cxn ang="0">
                  <a:pos x="134" y="6"/>
                </a:cxn>
                <a:cxn ang="0">
                  <a:pos x="136" y="4"/>
                </a:cxn>
                <a:cxn ang="0">
                  <a:pos x="136" y="4"/>
                </a:cxn>
                <a:cxn ang="0">
                  <a:pos x="134" y="0"/>
                </a:cxn>
                <a:cxn ang="0">
                  <a:pos x="132" y="0"/>
                </a:cxn>
                <a:cxn ang="0">
                  <a:pos x="128" y="0"/>
                </a:cxn>
                <a:cxn ang="0">
                  <a:pos x="128" y="0"/>
                </a:cxn>
                <a:cxn ang="0">
                  <a:pos x="102" y="6"/>
                </a:cxn>
                <a:cxn ang="0">
                  <a:pos x="76" y="10"/>
                </a:cxn>
                <a:cxn ang="0">
                  <a:pos x="76" y="10"/>
                </a:cxn>
                <a:cxn ang="0">
                  <a:pos x="64" y="12"/>
                </a:cxn>
                <a:cxn ang="0">
                  <a:pos x="52" y="16"/>
                </a:cxn>
                <a:cxn ang="0">
                  <a:pos x="40" y="22"/>
                </a:cxn>
                <a:cxn ang="0">
                  <a:pos x="28" y="30"/>
                </a:cxn>
                <a:cxn ang="0">
                  <a:pos x="28" y="30"/>
                </a:cxn>
                <a:cxn ang="0">
                  <a:pos x="26" y="32"/>
                </a:cxn>
                <a:cxn ang="0">
                  <a:pos x="24" y="32"/>
                </a:cxn>
                <a:cxn ang="0">
                  <a:pos x="24" y="32"/>
                </a:cxn>
                <a:cxn ang="0">
                  <a:pos x="20" y="40"/>
                </a:cxn>
                <a:cxn ang="0">
                  <a:pos x="14" y="46"/>
                </a:cxn>
                <a:cxn ang="0">
                  <a:pos x="0" y="56"/>
                </a:cxn>
                <a:cxn ang="0">
                  <a:pos x="0" y="56"/>
                </a:cxn>
                <a:cxn ang="0">
                  <a:pos x="6" y="56"/>
                </a:cxn>
                <a:cxn ang="0">
                  <a:pos x="12" y="58"/>
                </a:cxn>
                <a:cxn ang="0">
                  <a:pos x="22" y="62"/>
                </a:cxn>
                <a:cxn ang="0">
                  <a:pos x="32" y="66"/>
                </a:cxn>
                <a:cxn ang="0">
                  <a:pos x="38" y="66"/>
                </a:cxn>
                <a:cxn ang="0">
                  <a:pos x="44" y="64"/>
                </a:cxn>
                <a:cxn ang="0">
                  <a:pos x="44" y="64"/>
                </a:cxn>
              </a:cxnLst>
              <a:rect l="0" t="0" r="r" b="b"/>
              <a:pathLst>
                <a:path w="136" h="66">
                  <a:moveTo>
                    <a:pt x="44" y="64"/>
                  </a:moveTo>
                  <a:lnTo>
                    <a:pt x="44" y="64"/>
                  </a:lnTo>
                  <a:lnTo>
                    <a:pt x="38" y="60"/>
                  </a:lnTo>
                  <a:lnTo>
                    <a:pt x="34" y="56"/>
                  </a:lnTo>
                  <a:lnTo>
                    <a:pt x="32" y="54"/>
                  </a:lnTo>
                  <a:lnTo>
                    <a:pt x="32" y="52"/>
                  </a:lnTo>
                  <a:lnTo>
                    <a:pt x="32" y="48"/>
                  </a:lnTo>
                  <a:lnTo>
                    <a:pt x="36" y="44"/>
                  </a:lnTo>
                  <a:lnTo>
                    <a:pt x="36" y="44"/>
                  </a:lnTo>
                  <a:lnTo>
                    <a:pt x="44" y="38"/>
                  </a:lnTo>
                  <a:lnTo>
                    <a:pt x="44" y="38"/>
                  </a:lnTo>
                  <a:lnTo>
                    <a:pt x="54" y="30"/>
                  </a:lnTo>
                  <a:lnTo>
                    <a:pt x="66" y="24"/>
                  </a:lnTo>
                  <a:lnTo>
                    <a:pt x="78" y="18"/>
                  </a:lnTo>
                  <a:lnTo>
                    <a:pt x="90" y="16"/>
                  </a:lnTo>
                  <a:lnTo>
                    <a:pt x="90" y="16"/>
                  </a:lnTo>
                  <a:lnTo>
                    <a:pt x="128" y="8"/>
                  </a:lnTo>
                  <a:lnTo>
                    <a:pt x="128" y="8"/>
                  </a:lnTo>
                  <a:lnTo>
                    <a:pt x="134" y="6"/>
                  </a:lnTo>
                  <a:lnTo>
                    <a:pt x="134" y="6"/>
                  </a:lnTo>
                  <a:lnTo>
                    <a:pt x="136" y="4"/>
                  </a:lnTo>
                  <a:lnTo>
                    <a:pt x="136" y="4"/>
                  </a:lnTo>
                  <a:lnTo>
                    <a:pt x="134" y="0"/>
                  </a:lnTo>
                  <a:lnTo>
                    <a:pt x="132" y="0"/>
                  </a:lnTo>
                  <a:lnTo>
                    <a:pt x="128" y="0"/>
                  </a:lnTo>
                  <a:lnTo>
                    <a:pt x="128" y="0"/>
                  </a:lnTo>
                  <a:lnTo>
                    <a:pt x="102" y="6"/>
                  </a:lnTo>
                  <a:lnTo>
                    <a:pt x="76" y="10"/>
                  </a:lnTo>
                  <a:lnTo>
                    <a:pt x="76" y="10"/>
                  </a:lnTo>
                  <a:lnTo>
                    <a:pt x="64" y="12"/>
                  </a:lnTo>
                  <a:lnTo>
                    <a:pt x="52" y="16"/>
                  </a:lnTo>
                  <a:lnTo>
                    <a:pt x="40" y="22"/>
                  </a:lnTo>
                  <a:lnTo>
                    <a:pt x="28" y="30"/>
                  </a:lnTo>
                  <a:lnTo>
                    <a:pt x="28" y="30"/>
                  </a:lnTo>
                  <a:lnTo>
                    <a:pt x="26" y="32"/>
                  </a:lnTo>
                  <a:lnTo>
                    <a:pt x="24" y="32"/>
                  </a:lnTo>
                  <a:lnTo>
                    <a:pt x="24" y="32"/>
                  </a:lnTo>
                  <a:lnTo>
                    <a:pt x="20" y="40"/>
                  </a:lnTo>
                  <a:lnTo>
                    <a:pt x="14" y="46"/>
                  </a:lnTo>
                  <a:lnTo>
                    <a:pt x="0" y="56"/>
                  </a:lnTo>
                  <a:lnTo>
                    <a:pt x="0" y="56"/>
                  </a:lnTo>
                  <a:lnTo>
                    <a:pt x="6" y="56"/>
                  </a:lnTo>
                  <a:lnTo>
                    <a:pt x="12" y="58"/>
                  </a:lnTo>
                  <a:lnTo>
                    <a:pt x="22" y="62"/>
                  </a:lnTo>
                  <a:lnTo>
                    <a:pt x="32" y="66"/>
                  </a:lnTo>
                  <a:lnTo>
                    <a:pt x="38" y="66"/>
                  </a:lnTo>
                  <a:lnTo>
                    <a:pt x="44" y="64"/>
                  </a:lnTo>
                  <a:lnTo>
                    <a:pt x="44" y="64"/>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29" name="Freeform 92"/>
            <p:cNvSpPr/>
            <p:nvPr/>
          </p:nvSpPr>
          <p:spPr bwMode="auto">
            <a:xfrm>
              <a:off x="5194300" y="339725"/>
              <a:ext cx="76200" cy="41275"/>
            </a:xfrm>
            <a:custGeom>
              <a:avLst/>
              <a:gdLst/>
              <a:ahLst/>
              <a:cxnLst>
                <a:cxn ang="0">
                  <a:pos x="0" y="14"/>
                </a:cxn>
                <a:cxn ang="0">
                  <a:pos x="0" y="14"/>
                </a:cxn>
                <a:cxn ang="0">
                  <a:pos x="6" y="14"/>
                </a:cxn>
                <a:cxn ang="0">
                  <a:pos x="10" y="16"/>
                </a:cxn>
                <a:cxn ang="0">
                  <a:pos x="22" y="22"/>
                </a:cxn>
                <a:cxn ang="0">
                  <a:pos x="32" y="26"/>
                </a:cxn>
                <a:cxn ang="0">
                  <a:pos x="38" y="26"/>
                </a:cxn>
                <a:cxn ang="0">
                  <a:pos x="44" y="24"/>
                </a:cxn>
                <a:cxn ang="0">
                  <a:pos x="44" y="24"/>
                </a:cxn>
                <a:cxn ang="0">
                  <a:pos x="46" y="20"/>
                </a:cxn>
                <a:cxn ang="0">
                  <a:pos x="48" y="18"/>
                </a:cxn>
                <a:cxn ang="0">
                  <a:pos x="48" y="18"/>
                </a:cxn>
                <a:cxn ang="0">
                  <a:pos x="48" y="14"/>
                </a:cxn>
                <a:cxn ang="0">
                  <a:pos x="48" y="14"/>
                </a:cxn>
                <a:cxn ang="0">
                  <a:pos x="44" y="12"/>
                </a:cxn>
                <a:cxn ang="0">
                  <a:pos x="44" y="12"/>
                </a:cxn>
                <a:cxn ang="0">
                  <a:pos x="42" y="12"/>
                </a:cxn>
                <a:cxn ang="0">
                  <a:pos x="40" y="10"/>
                </a:cxn>
                <a:cxn ang="0">
                  <a:pos x="38" y="10"/>
                </a:cxn>
                <a:cxn ang="0">
                  <a:pos x="36" y="8"/>
                </a:cxn>
                <a:cxn ang="0">
                  <a:pos x="36" y="8"/>
                </a:cxn>
                <a:cxn ang="0">
                  <a:pos x="42" y="2"/>
                </a:cxn>
                <a:cxn ang="0">
                  <a:pos x="42" y="2"/>
                </a:cxn>
                <a:cxn ang="0">
                  <a:pos x="40" y="0"/>
                </a:cxn>
                <a:cxn ang="0">
                  <a:pos x="38" y="0"/>
                </a:cxn>
                <a:cxn ang="0">
                  <a:pos x="32" y="0"/>
                </a:cxn>
                <a:cxn ang="0">
                  <a:pos x="28" y="2"/>
                </a:cxn>
                <a:cxn ang="0">
                  <a:pos x="22" y="0"/>
                </a:cxn>
                <a:cxn ang="0">
                  <a:pos x="22" y="0"/>
                </a:cxn>
                <a:cxn ang="0">
                  <a:pos x="16" y="0"/>
                </a:cxn>
                <a:cxn ang="0">
                  <a:pos x="12" y="4"/>
                </a:cxn>
                <a:cxn ang="0">
                  <a:pos x="12" y="4"/>
                </a:cxn>
                <a:cxn ang="0">
                  <a:pos x="16" y="6"/>
                </a:cxn>
                <a:cxn ang="0">
                  <a:pos x="20" y="8"/>
                </a:cxn>
                <a:cxn ang="0">
                  <a:pos x="20" y="8"/>
                </a:cxn>
                <a:cxn ang="0">
                  <a:pos x="18" y="12"/>
                </a:cxn>
                <a:cxn ang="0">
                  <a:pos x="16" y="12"/>
                </a:cxn>
                <a:cxn ang="0">
                  <a:pos x="12" y="12"/>
                </a:cxn>
                <a:cxn ang="0">
                  <a:pos x="6" y="12"/>
                </a:cxn>
                <a:cxn ang="0">
                  <a:pos x="2" y="12"/>
                </a:cxn>
                <a:cxn ang="0">
                  <a:pos x="0" y="14"/>
                </a:cxn>
                <a:cxn ang="0">
                  <a:pos x="0" y="14"/>
                </a:cxn>
              </a:cxnLst>
              <a:rect l="0" t="0" r="r" b="b"/>
              <a:pathLst>
                <a:path w="48" h="26">
                  <a:moveTo>
                    <a:pt x="0" y="14"/>
                  </a:moveTo>
                  <a:lnTo>
                    <a:pt x="0" y="14"/>
                  </a:lnTo>
                  <a:lnTo>
                    <a:pt x="6" y="14"/>
                  </a:lnTo>
                  <a:lnTo>
                    <a:pt x="10" y="16"/>
                  </a:lnTo>
                  <a:lnTo>
                    <a:pt x="22" y="22"/>
                  </a:lnTo>
                  <a:lnTo>
                    <a:pt x="32" y="26"/>
                  </a:lnTo>
                  <a:lnTo>
                    <a:pt x="38" y="26"/>
                  </a:lnTo>
                  <a:lnTo>
                    <a:pt x="44" y="24"/>
                  </a:lnTo>
                  <a:lnTo>
                    <a:pt x="44" y="24"/>
                  </a:lnTo>
                  <a:lnTo>
                    <a:pt x="46" y="20"/>
                  </a:lnTo>
                  <a:lnTo>
                    <a:pt x="48" y="18"/>
                  </a:lnTo>
                  <a:lnTo>
                    <a:pt x="48" y="18"/>
                  </a:lnTo>
                  <a:lnTo>
                    <a:pt x="48" y="14"/>
                  </a:lnTo>
                  <a:lnTo>
                    <a:pt x="48" y="14"/>
                  </a:lnTo>
                  <a:lnTo>
                    <a:pt x="44" y="12"/>
                  </a:lnTo>
                  <a:lnTo>
                    <a:pt x="44" y="12"/>
                  </a:lnTo>
                  <a:lnTo>
                    <a:pt x="42" y="12"/>
                  </a:lnTo>
                  <a:lnTo>
                    <a:pt x="40" y="10"/>
                  </a:lnTo>
                  <a:lnTo>
                    <a:pt x="38" y="10"/>
                  </a:lnTo>
                  <a:lnTo>
                    <a:pt x="36" y="8"/>
                  </a:lnTo>
                  <a:lnTo>
                    <a:pt x="36" y="8"/>
                  </a:lnTo>
                  <a:lnTo>
                    <a:pt x="42" y="2"/>
                  </a:lnTo>
                  <a:lnTo>
                    <a:pt x="42" y="2"/>
                  </a:lnTo>
                  <a:lnTo>
                    <a:pt x="40" y="0"/>
                  </a:lnTo>
                  <a:lnTo>
                    <a:pt x="38" y="0"/>
                  </a:lnTo>
                  <a:lnTo>
                    <a:pt x="32" y="0"/>
                  </a:lnTo>
                  <a:lnTo>
                    <a:pt x="28" y="2"/>
                  </a:lnTo>
                  <a:lnTo>
                    <a:pt x="22" y="0"/>
                  </a:lnTo>
                  <a:lnTo>
                    <a:pt x="22" y="0"/>
                  </a:lnTo>
                  <a:lnTo>
                    <a:pt x="16" y="0"/>
                  </a:lnTo>
                  <a:lnTo>
                    <a:pt x="12" y="4"/>
                  </a:lnTo>
                  <a:lnTo>
                    <a:pt x="12" y="4"/>
                  </a:lnTo>
                  <a:lnTo>
                    <a:pt x="16" y="6"/>
                  </a:lnTo>
                  <a:lnTo>
                    <a:pt x="20" y="8"/>
                  </a:lnTo>
                  <a:lnTo>
                    <a:pt x="20" y="8"/>
                  </a:lnTo>
                  <a:lnTo>
                    <a:pt x="18" y="12"/>
                  </a:lnTo>
                  <a:lnTo>
                    <a:pt x="16" y="12"/>
                  </a:lnTo>
                  <a:lnTo>
                    <a:pt x="12" y="12"/>
                  </a:lnTo>
                  <a:lnTo>
                    <a:pt x="6" y="12"/>
                  </a:lnTo>
                  <a:lnTo>
                    <a:pt x="2" y="12"/>
                  </a:lnTo>
                  <a:lnTo>
                    <a:pt x="0" y="14"/>
                  </a:lnTo>
                  <a:lnTo>
                    <a:pt x="0" y="14"/>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30" name="Freeform 93"/>
            <p:cNvSpPr/>
            <p:nvPr/>
          </p:nvSpPr>
          <p:spPr bwMode="auto">
            <a:xfrm>
              <a:off x="5422900" y="1177925"/>
              <a:ext cx="120650" cy="53975"/>
            </a:xfrm>
            <a:custGeom>
              <a:avLst/>
              <a:gdLst/>
              <a:ahLst/>
              <a:cxnLst>
                <a:cxn ang="0">
                  <a:pos x="70" y="34"/>
                </a:cxn>
                <a:cxn ang="0">
                  <a:pos x="70" y="34"/>
                </a:cxn>
                <a:cxn ang="0">
                  <a:pos x="74" y="32"/>
                </a:cxn>
                <a:cxn ang="0">
                  <a:pos x="76" y="32"/>
                </a:cxn>
                <a:cxn ang="0">
                  <a:pos x="76" y="32"/>
                </a:cxn>
                <a:cxn ang="0">
                  <a:pos x="76" y="28"/>
                </a:cxn>
                <a:cxn ang="0">
                  <a:pos x="72" y="26"/>
                </a:cxn>
                <a:cxn ang="0">
                  <a:pos x="72" y="26"/>
                </a:cxn>
                <a:cxn ang="0">
                  <a:pos x="60" y="20"/>
                </a:cxn>
                <a:cxn ang="0">
                  <a:pos x="48" y="12"/>
                </a:cxn>
                <a:cxn ang="0">
                  <a:pos x="48" y="12"/>
                </a:cxn>
                <a:cxn ang="0">
                  <a:pos x="32" y="2"/>
                </a:cxn>
                <a:cxn ang="0">
                  <a:pos x="22" y="0"/>
                </a:cxn>
                <a:cxn ang="0">
                  <a:pos x="12" y="2"/>
                </a:cxn>
                <a:cxn ang="0">
                  <a:pos x="12" y="2"/>
                </a:cxn>
                <a:cxn ang="0">
                  <a:pos x="4" y="4"/>
                </a:cxn>
                <a:cxn ang="0">
                  <a:pos x="2" y="6"/>
                </a:cxn>
                <a:cxn ang="0">
                  <a:pos x="0" y="12"/>
                </a:cxn>
                <a:cxn ang="0">
                  <a:pos x="0" y="12"/>
                </a:cxn>
                <a:cxn ang="0">
                  <a:pos x="4" y="10"/>
                </a:cxn>
                <a:cxn ang="0">
                  <a:pos x="8" y="8"/>
                </a:cxn>
                <a:cxn ang="0">
                  <a:pos x="16" y="4"/>
                </a:cxn>
                <a:cxn ang="0">
                  <a:pos x="16" y="4"/>
                </a:cxn>
                <a:cxn ang="0">
                  <a:pos x="18" y="4"/>
                </a:cxn>
                <a:cxn ang="0">
                  <a:pos x="20" y="8"/>
                </a:cxn>
                <a:cxn ang="0">
                  <a:pos x="22" y="10"/>
                </a:cxn>
                <a:cxn ang="0">
                  <a:pos x="24" y="12"/>
                </a:cxn>
                <a:cxn ang="0">
                  <a:pos x="24" y="12"/>
                </a:cxn>
                <a:cxn ang="0">
                  <a:pos x="38" y="14"/>
                </a:cxn>
                <a:cxn ang="0">
                  <a:pos x="44" y="18"/>
                </a:cxn>
                <a:cxn ang="0">
                  <a:pos x="48" y="24"/>
                </a:cxn>
                <a:cxn ang="0">
                  <a:pos x="48" y="24"/>
                </a:cxn>
                <a:cxn ang="0">
                  <a:pos x="52" y="28"/>
                </a:cxn>
                <a:cxn ang="0">
                  <a:pos x="58" y="32"/>
                </a:cxn>
                <a:cxn ang="0">
                  <a:pos x="64" y="34"/>
                </a:cxn>
                <a:cxn ang="0">
                  <a:pos x="70" y="34"/>
                </a:cxn>
                <a:cxn ang="0">
                  <a:pos x="70" y="34"/>
                </a:cxn>
              </a:cxnLst>
              <a:rect l="0" t="0" r="r" b="b"/>
              <a:pathLst>
                <a:path w="76" h="34">
                  <a:moveTo>
                    <a:pt x="70" y="34"/>
                  </a:moveTo>
                  <a:lnTo>
                    <a:pt x="70" y="34"/>
                  </a:lnTo>
                  <a:lnTo>
                    <a:pt x="74" y="32"/>
                  </a:lnTo>
                  <a:lnTo>
                    <a:pt x="76" y="32"/>
                  </a:lnTo>
                  <a:lnTo>
                    <a:pt x="76" y="32"/>
                  </a:lnTo>
                  <a:lnTo>
                    <a:pt x="76" y="28"/>
                  </a:lnTo>
                  <a:lnTo>
                    <a:pt x="72" y="26"/>
                  </a:lnTo>
                  <a:lnTo>
                    <a:pt x="72" y="26"/>
                  </a:lnTo>
                  <a:lnTo>
                    <a:pt x="60" y="20"/>
                  </a:lnTo>
                  <a:lnTo>
                    <a:pt x="48" y="12"/>
                  </a:lnTo>
                  <a:lnTo>
                    <a:pt x="48" y="12"/>
                  </a:lnTo>
                  <a:lnTo>
                    <a:pt x="32" y="2"/>
                  </a:lnTo>
                  <a:lnTo>
                    <a:pt x="22" y="0"/>
                  </a:lnTo>
                  <a:lnTo>
                    <a:pt x="12" y="2"/>
                  </a:lnTo>
                  <a:lnTo>
                    <a:pt x="12" y="2"/>
                  </a:lnTo>
                  <a:lnTo>
                    <a:pt x="4" y="4"/>
                  </a:lnTo>
                  <a:lnTo>
                    <a:pt x="2" y="6"/>
                  </a:lnTo>
                  <a:lnTo>
                    <a:pt x="0" y="12"/>
                  </a:lnTo>
                  <a:lnTo>
                    <a:pt x="0" y="12"/>
                  </a:lnTo>
                  <a:lnTo>
                    <a:pt x="4" y="10"/>
                  </a:lnTo>
                  <a:lnTo>
                    <a:pt x="8" y="8"/>
                  </a:lnTo>
                  <a:lnTo>
                    <a:pt x="16" y="4"/>
                  </a:lnTo>
                  <a:lnTo>
                    <a:pt x="16" y="4"/>
                  </a:lnTo>
                  <a:lnTo>
                    <a:pt x="18" y="4"/>
                  </a:lnTo>
                  <a:lnTo>
                    <a:pt x="20" y="8"/>
                  </a:lnTo>
                  <a:lnTo>
                    <a:pt x="22" y="10"/>
                  </a:lnTo>
                  <a:lnTo>
                    <a:pt x="24" y="12"/>
                  </a:lnTo>
                  <a:lnTo>
                    <a:pt x="24" y="12"/>
                  </a:lnTo>
                  <a:lnTo>
                    <a:pt x="38" y="14"/>
                  </a:lnTo>
                  <a:lnTo>
                    <a:pt x="44" y="18"/>
                  </a:lnTo>
                  <a:lnTo>
                    <a:pt x="48" y="24"/>
                  </a:lnTo>
                  <a:lnTo>
                    <a:pt x="48" y="24"/>
                  </a:lnTo>
                  <a:lnTo>
                    <a:pt x="52" y="28"/>
                  </a:lnTo>
                  <a:lnTo>
                    <a:pt x="58" y="32"/>
                  </a:lnTo>
                  <a:lnTo>
                    <a:pt x="64" y="34"/>
                  </a:lnTo>
                  <a:lnTo>
                    <a:pt x="70" y="34"/>
                  </a:lnTo>
                  <a:lnTo>
                    <a:pt x="70" y="34"/>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31" name="Freeform 94"/>
            <p:cNvSpPr/>
            <p:nvPr/>
          </p:nvSpPr>
          <p:spPr bwMode="auto">
            <a:xfrm>
              <a:off x="8223250" y="676275"/>
              <a:ext cx="28575" cy="120650"/>
            </a:xfrm>
            <a:custGeom>
              <a:avLst/>
              <a:gdLst/>
              <a:ahLst/>
              <a:cxnLst>
                <a:cxn ang="0">
                  <a:pos x="8" y="0"/>
                </a:cxn>
                <a:cxn ang="0">
                  <a:pos x="8" y="0"/>
                </a:cxn>
                <a:cxn ang="0">
                  <a:pos x="4" y="2"/>
                </a:cxn>
                <a:cxn ang="0">
                  <a:pos x="0" y="6"/>
                </a:cxn>
                <a:cxn ang="0">
                  <a:pos x="0" y="6"/>
                </a:cxn>
                <a:cxn ang="0">
                  <a:pos x="0" y="14"/>
                </a:cxn>
                <a:cxn ang="0">
                  <a:pos x="2" y="20"/>
                </a:cxn>
                <a:cxn ang="0">
                  <a:pos x="4" y="28"/>
                </a:cxn>
                <a:cxn ang="0">
                  <a:pos x="4" y="34"/>
                </a:cxn>
                <a:cxn ang="0">
                  <a:pos x="4" y="34"/>
                </a:cxn>
                <a:cxn ang="0">
                  <a:pos x="2" y="44"/>
                </a:cxn>
                <a:cxn ang="0">
                  <a:pos x="2" y="50"/>
                </a:cxn>
                <a:cxn ang="0">
                  <a:pos x="4" y="56"/>
                </a:cxn>
                <a:cxn ang="0">
                  <a:pos x="4" y="56"/>
                </a:cxn>
                <a:cxn ang="0">
                  <a:pos x="2" y="66"/>
                </a:cxn>
                <a:cxn ang="0">
                  <a:pos x="2" y="76"/>
                </a:cxn>
                <a:cxn ang="0">
                  <a:pos x="2" y="76"/>
                </a:cxn>
                <a:cxn ang="0">
                  <a:pos x="6" y="74"/>
                </a:cxn>
                <a:cxn ang="0">
                  <a:pos x="8" y="70"/>
                </a:cxn>
                <a:cxn ang="0">
                  <a:pos x="10" y="66"/>
                </a:cxn>
                <a:cxn ang="0">
                  <a:pos x="6" y="62"/>
                </a:cxn>
                <a:cxn ang="0">
                  <a:pos x="6" y="62"/>
                </a:cxn>
                <a:cxn ang="0">
                  <a:pos x="6" y="58"/>
                </a:cxn>
                <a:cxn ang="0">
                  <a:pos x="6" y="56"/>
                </a:cxn>
                <a:cxn ang="0">
                  <a:pos x="6" y="56"/>
                </a:cxn>
                <a:cxn ang="0">
                  <a:pos x="8" y="50"/>
                </a:cxn>
                <a:cxn ang="0">
                  <a:pos x="10" y="48"/>
                </a:cxn>
                <a:cxn ang="0">
                  <a:pos x="10" y="48"/>
                </a:cxn>
                <a:cxn ang="0">
                  <a:pos x="14" y="46"/>
                </a:cxn>
                <a:cxn ang="0">
                  <a:pos x="16" y="42"/>
                </a:cxn>
                <a:cxn ang="0">
                  <a:pos x="18" y="40"/>
                </a:cxn>
                <a:cxn ang="0">
                  <a:pos x="18" y="36"/>
                </a:cxn>
                <a:cxn ang="0">
                  <a:pos x="14" y="30"/>
                </a:cxn>
                <a:cxn ang="0">
                  <a:pos x="12" y="24"/>
                </a:cxn>
                <a:cxn ang="0">
                  <a:pos x="12" y="24"/>
                </a:cxn>
                <a:cxn ang="0">
                  <a:pos x="12" y="16"/>
                </a:cxn>
                <a:cxn ang="0">
                  <a:pos x="12" y="8"/>
                </a:cxn>
                <a:cxn ang="0">
                  <a:pos x="12" y="8"/>
                </a:cxn>
                <a:cxn ang="0">
                  <a:pos x="12" y="2"/>
                </a:cxn>
                <a:cxn ang="0">
                  <a:pos x="10" y="0"/>
                </a:cxn>
                <a:cxn ang="0">
                  <a:pos x="8" y="0"/>
                </a:cxn>
                <a:cxn ang="0">
                  <a:pos x="8" y="0"/>
                </a:cxn>
              </a:cxnLst>
              <a:rect l="0" t="0" r="r" b="b"/>
              <a:pathLst>
                <a:path w="18" h="76">
                  <a:moveTo>
                    <a:pt x="8" y="0"/>
                  </a:moveTo>
                  <a:lnTo>
                    <a:pt x="8" y="0"/>
                  </a:lnTo>
                  <a:lnTo>
                    <a:pt x="4" y="2"/>
                  </a:lnTo>
                  <a:lnTo>
                    <a:pt x="0" y="6"/>
                  </a:lnTo>
                  <a:lnTo>
                    <a:pt x="0" y="6"/>
                  </a:lnTo>
                  <a:lnTo>
                    <a:pt x="0" y="14"/>
                  </a:lnTo>
                  <a:lnTo>
                    <a:pt x="2" y="20"/>
                  </a:lnTo>
                  <a:lnTo>
                    <a:pt x="4" y="28"/>
                  </a:lnTo>
                  <a:lnTo>
                    <a:pt x="4" y="34"/>
                  </a:lnTo>
                  <a:lnTo>
                    <a:pt x="4" y="34"/>
                  </a:lnTo>
                  <a:lnTo>
                    <a:pt x="2" y="44"/>
                  </a:lnTo>
                  <a:lnTo>
                    <a:pt x="2" y="50"/>
                  </a:lnTo>
                  <a:lnTo>
                    <a:pt x="4" y="56"/>
                  </a:lnTo>
                  <a:lnTo>
                    <a:pt x="4" y="56"/>
                  </a:lnTo>
                  <a:lnTo>
                    <a:pt x="2" y="66"/>
                  </a:lnTo>
                  <a:lnTo>
                    <a:pt x="2" y="76"/>
                  </a:lnTo>
                  <a:lnTo>
                    <a:pt x="2" y="76"/>
                  </a:lnTo>
                  <a:lnTo>
                    <a:pt x="6" y="74"/>
                  </a:lnTo>
                  <a:lnTo>
                    <a:pt x="8" y="70"/>
                  </a:lnTo>
                  <a:lnTo>
                    <a:pt x="10" y="66"/>
                  </a:lnTo>
                  <a:lnTo>
                    <a:pt x="6" y="62"/>
                  </a:lnTo>
                  <a:lnTo>
                    <a:pt x="6" y="62"/>
                  </a:lnTo>
                  <a:lnTo>
                    <a:pt x="6" y="58"/>
                  </a:lnTo>
                  <a:lnTo>
                    <a:pt x="6" y="56"/>
                  </a:lnTo>
                  <a:lnTo>
                    <a:pt x="6" y="56"/>
                  </a:lnTo>
                  <a:lnTo>
                    <a:pt x="8" y="50"/>
                  </a:lnTo>
                  <a:lnTo>
                    <a:pt x="10" y="48"/>
                  </a:lnTo>
                  <a:lnTo>
                    <a:pt x="10" y="48"/>
                  </a:lnTo>
                  <a:lnTo>
                    <a:pt x="14" y="46"/>
                  </a:lnTo>
                  <a:lnTo>
                    <a:pt x="16" y="42"/>
                  </a:lnTo>
                  <a:lnTo>
                    <a:pt x="18" y="40"/>
                  </a:lnTo>
                  <a:lnTo>
                    <a:pt x="18" y="36"/>
                  </a:lnTo>
                  <a:lnTo>
                    <a:pt x="14" y="30"/>
                  </a:lnTo>
                  <a:lnTo>
                    <a:pt x="12" y="24"/>
                  </a:lnTo>
                  <a:lnTo>
                    <a:pt x="12" y="24"/>
                  </a:lnTo>
                  <a:lnTo>
                    <a:pt x="12" y="16"/>
                  </a:lnTo>
                  <a:lnTo>
                    <a:pt x="12" y="8"/>
                  </a:lnTo>
                  <a:lnTo>
                    <a:pt x="12" y="8"/>
                  </a:lnTo>
                  <a:lnTo>
                    <a:pt x="12" y="2"/>
                  </a:lnTo>
                  <a:lnTo>
                    <a:pt x="10" y="0"/>
                  </a:lnTo>
                  <a:lnTo>
                    <a:pt x="8" y="0"/>
                  </a:lnTo>
                  <a:lnTo>
                    <a:pt x="8"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32" name="Freeform 95"/>
            <p:cNvSpPr/>
            <p:nvPr/>
          </p:nvSpPr>
          <p:spPr bwMode="auto">
            <a:xfrm>
              <a:off x="7953375" y="1254125"/>
              <a:ext cx="34925" cy="79375"/>
            </a:xfrm>
            <a:custGeom>
              <a:avLst/>
              <a:gdLst/>
              <a:ahLst/>
              <a:cxnLst>
                <a:cxn ang="0">
                  <a:pos x="10" y="50"/>
                </a:cxn>
                <a:cxn ang="0">
                  <a:pos x="10" y="50"/>
                </a:cxn>
                <a:cxn ang="0">
                  <a:pos x="12" y="50"/>
                </a:cxn>
                <a:cxn ang="0">
                  <a:pos x="12" y="50"/>
                </a:cxn>
                <a:cxn ang="0">
                  <a:pos x="14" y="48"/>
                </a:cxn>
                <a:cxn ang="0">
                  <a:pos x="16" y="50"/>
                </a:cxn>
                <a:cxn ang="0">
                  <a:pos x="16" y="50"/>
                </a:cxn>
                <a:cxn ang="0">
                  <a:pos x="20" y="50"/>
                </a:cxn>
                <a:cxn ang="0">
                  <a:pos x="22" y="48"/>
                </a:cxn>
                <a:cxn ang="0">
                  <a:pos x="22" y="48"/>
                </a:cxn>
                <a:cxn ang="0">
                  <a:pos x="22" y="46"/>
                </a:cxn>
                <a:cxn ang="0">
                  <a:pos x="22" y="46"/>
                </a:cxn>
                <a:cxn ang="0">
                  <a:pos x="20" y="44"/>
                </a:cxn>
                <a:cxn ang="0">
                  <a:pos x="20" y="46"/>
                </a:cxn>
                <a:cxn ang="0">
                  <a:pos x="16" y="48"/>
                </a:cxn>
                <a:cxn ang="0">
                  <a:pos x="16" y="48"/>
                </a:cxn>
                <a:cxn ang="0">
                  <a:pos x="14" y="48"/>
                </a:cxn>
                <a:cxn ang="0">
                  <a:pos x="14" y="48"/>
                </a:cxn>
                <a:cxn ang="0">
                  <a:pos x="14" y="42"/>
                </a:cxn>
                <a:cxn ang="0">
                  <a:pos x="12" y="36"/>
                </a:cxn>
                <a:cxn ang="0">
                  <a:pos x="12" y="32"/>
                </a:cxn>
                <a:cxn ang="0">
                  <a:pos x="14" y="28"/>
                </a:cxn>
                <a:cxn ang="0">
                  <a:pos x="14" y="28"/>
                </a:cxn>
                <a:cxn ang="0">
                  <a:pos x="16" y="22"/>
                </a:cxn>
                <a:cxn ang="0">
                  <a:pos x="18" y="18"/>
                </a:cxn>
                <a:cxn ang="0">
                  <a:pos x="18" y="8"/>
                </a:cxn>
                <a:cxn ang="0">
                  <a:pos x="18" y="8"/>
                </a:cxn>
                <a:cxn ang="0">
                  <a:pos x="16" y="4"/>
                </a:cxn>
                <a:cxn ang="0">
                  <a:pos x="14" y="2"/>
                </a:cxn>
                <a:cxn ang="0">
                  <a:pos x="10" y="0"/>
                </a:cxn>
                <a:cxn ang="0">
                  <a:pos x="10" y="0"/>
                </a:cxn>
                <a:cxn ang="0">
                  <a:pos x="6" y="0"/>
                </a:cxn>
                <a:cxn ang="0">
                  <a:pos x="4" y="2"/>
                </a:cxn>
                <a:cxn ang="0">
                  <a:pos x="4" y="8"/>
                </a:cxn>
                <a:cxn ang="0">
                  <a:pos x="4" y="8"/>
                </a:cxn>
                <a:cxn ang="0">
                  <a:pos x="4" y="16"/>
                </a:cxn>
                <a:cxn ang="0">
                  <a:pos x="4" y="20"/>
                </a:cxn>
                <a:cxn ang="0">
                  <a:pos x="2" y="22"/>
                </a:cxn>
                <a:cxn ang="0">
                  <a:pos x="2" y="22"/>
                </a:cxn>
                <a:cxn ang="0">
                  <a:pos x="0" y="26"/>
                </a:cxn>
                <a:cxn ang="0">
                  <a:pos x="0" y="30"/>
                </a:cxn>
                <a:cxn ang="0">
                  <a:pos x="2" y="38"/>
                </a:cxn>
                <a:cxn ang="0">
                  <a:pos x="6" y="44"/>
                </a:cxn>
                <a:cxn ang="0">
                  <a:pos x="10" y="50"/>
                </a:cxn>
                <a:cxn ang="0">
                  <a:pos x="10" y="50"/>
                </a:cxn>
              </a:cxnLst>
              <a:rect l="0" t="0" r="r" b="b"/>
              <a:pathLst>
                <a:path w="22" h="50">
                  <a:moveTo>
                    <a:pt x="10" y="50"/>
                  </a:moveTo>
                  <a:lnTo>
                    <a:pt x="10" y="50"/>
                  </a:lnTo>
                  <a:lnTo>
                    <a:pt x="12" y="50"/>
                  </a:lnTo>
                  <a:lnTo>
                    <a:pt x="12" y="50"/>
                  </a:lnTo>
                  <a:lnTo>
                    <a:pt x="14" y="48"/>
                  </a:lnTo>
                  <a:lnTo>
                    <a:pt x="16" y="50"/>
                  </a:lnTo>
                  <a:lnTo>
                    <a:pt x="16" y="50"/>
                  </a:lnTo>
                  <a:lnTo>
                    <a:pt x="20" y="50"/>
                  </a:lnTo>
                  <a:lnTo>
                    <a:pt x="22" y="48"/>
                  </a:lnTo>
                  <a:lnTo>
                    <a:pt x="22" y="48"/>
                  </a:lnTo>
                  <a:lnTo>
                    <a:pt x="22" y="46"/>
                  </a:lnTo>
                  <a:lnTo>
                    <a:pt x="22" y="46"/>
                  </a:lnTo>
                  <a:lnTo>
                    <a:pt x="20" y="44"/>
                  </a:lnTo>
                  <a:lnTo>
                    <a:pt x="20" y="46"/>
                  </a:lnTo>
                  <a:lnTo>
                    <a:pt x="16" y="48"/>
                  </a:lnTo>
                  <a:lnTo>
                    <a:pt x="16" y="48"/>
                  </a:lnTo>
                  <a:lnTo>
                    <a:pt x="14" y="48"/>
                  </a:lnTo>
                  <a:lnTo>
                    <a:pt x="14" y="48"/>
                  </a:lnTo>
                  <a:lnTo>
                    <a:pt x="14" y="42"/>
                  </a:lnTo>
                  <a:lnTo>
                    <a:pt x="12" y="36"/>
                  </a:lnTo>
                  <a:lnTo>
                    <a:pt x="12" y="32"/>
                  </a:lnTo>
                  <a:lnTo>
                    <a:pt x="14" y="28"/>
                  </a:lnTo>
                  <a:lnTo>
                    <a:pt x="14" y="28"/>
                  </a:lnTo>
                  <a:lnTo>
                    <a:pt x="16" y="22"/>
                  </a:lnTo>
                  <a:lnTo>
                    <a:pt x="18" y="18"/>
                  </a:lnTo>
                  <a:lnTo>
                    <a:pt x="18" y="8"/>
                  </a:lnTo>
                  <a:lnTo>
                    <a:pt x="18" y="8"/>
                  </a:lnTo>
                  <a:lnTo>
                    <a:pt x="16" y="4"/>
                  </a:lnTo>
                  <a:lnTo>
                    <a:pt x="14" y="2"/>
                  </a:lnTo>
                  <a:lnTo>
                    <a:pt x="10" y="0"/>
                  </a:lnTo>
                  <a:lnTo>
                    <a:pt x="10" y="0"/>
                  </a:lnTo>
                  <a:lnTo>
                    <a:pt x="6" y="0"/>
                  </a:lnTo>
                  <a:lnTo>
                    <a:pt x="4" y="2"/>
                  </a:lnTo>
                  <a:lnTo>
                    <a:pt x="4" y="8"/>
                  </a:lnTo>
                  <a:lnTo>
                    <a:pt x="4" y="8"/>
                  </a:lnTo>
                  <a:lnTo>
                    <a:pt x="4" y="16"/>
                  </a:lnTo>
                  <a:lnTo>
                    <a:pt x="4" y="20"/>
                  </a:lnTo>
                  <a:lnTo>
                    <a:pt x="2" y="22"/>
                  </a:lnTo>
                  <a:lnTo>
                    <a:pt x="2" y="22"/>
                  </a:lnTo>
                  <a:lnTo>
                    <a:pt x="0" y="26"/>
                  </a:lnTo>
                  <a:lnTo>
                    <a:pt x="0" y="30"/>
                  </a:lnTo>
                  <a:lnTo>
                    <a:pt x="2" y="38"/>
                  </a:lnTo>
                  <a:lnTo>
                    <a:pt x="6" y="44"/>
                  </a:lnTo>
                  <a:lnTo>
                    <a:pt x="10" y="50"/>
                  </a:lnTo>
                  <a:lnTo>
                    <a:pt x="10" y="5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33" name="Freeform 96"/>
            <p:cNvSpPr/>
            <p:nvPr/>
          </p:nvSpPr>
          <p:spPr bwMode="auto">
            <a:xfrm>
              <a:off x="8261350" y="2235200"/>
              <a:ext cx="41275" cy="41275"/>
            </a:xfrm>
            <a:custGeom>
              <a:avLst/>
              <a:gdLst/>
              <a:ahLst/>
              <a:cxnLst>
                <a:cxn ang="0">
                  <a:pos x="20" y="2"/>
                </a:cxn>
                <a:cxn ang="0">
                  <a:pos x="20" y="2"/>
                </a:cxn>
                <a:cxn ang="0">
                  <a:pos x="14" y="4"/>
                </a:cxn>
                <a:cxn ang="0">
                  <a:pos x="8" y="2"/>
                </a:cxn>
                <a:cxn ang="0">
                  <a:pos x="8" y="2"/>
                </a:cxn>
                <a:cxn ang="0">
                  <a:pos x="4" y="0"/>
                </a:cxn>
                <a:cxn ang="0">
                  <a:pos x="2" y="0"/>
                </a:cxn>
                <a:cxn ang="0">
                  <a:pos x="0" y="0"/>
                </a:cxn>
                <a:cxn ang="0">
                  <a:pos x="0" y="0"/>
                </a:cxn>
                <a:cxn ang="0">
                  <a:pos x="0" y="2"/>
                </a:cxn>
                <a:cxn ang="0">
                  <a:pos x="0" y="6"/>
                </a:cxn>
                <a:cxn ang="0">
                  <a:pos x="2" y="10"/>
                </a:cxn>
                <a:cxn ang="0">
                  <a:pos x="2" y="10"/>
                </a:cxn>
                <a:cxn ang="0">
                  <a:pos x="4" y="16"/>
                </a:cxn>
                <a:cxn ang="0">
                  <a:pos x="4" y="16"/>
                </a:cxn>
                <a:cxn ang="0">
                  <a:pos x="8" y="24"/>
                </a:cxn>
                <a:cxn ang="0">
                  <a:pos x="10" y="26"/>
                </a:cxn>
                <a:cxn ang="0">
                  <a:pos x="12" y="26"/>
                </a:cxn>
                <a:cxn ang="0">
                  <a:pos x="12" y="26"/>
                </a:cxn>
                <a:cxn ang="0">
                  <a:pos x="16" y="26"/>
                </a:cxn>
                <a:cxn ang="0">
                  <a:pos x="20" y="24"/>
                </a:cxn>
                <a:cxn ang="0">
                  <a:pos x="24" y="18"/>
                </a:cxn>
                <a:cxn ang="0">
                  <a:pos x="24" y="18"/>
                </a:cxn>
                <a:cxn ang="0">
                  <a:pos x="26" y="12"/>
                </a:cxn>
                <a:cxn ang="0">
                  <a:pos x="26" y="8"/>
                </a:cxn>
                <a:cxn ang="0">
                  <a:pos x="26" y="8"/>
                </a:cxn>
                <a:cxn ang="0">
                  <a:pos x="26" y="2"/>
                </a:cxn>
                <a:cxn ang="0">
                  <a:pos x="24" y="0"/>
                </a:cxn>
                <a:cxn ang="0">
                  <a:pos x="20" y="2"/>
                </a:cxn>
                <a:cxn ang="0">
                  <a:pos x="20" y="2"/>
                </a:cxn>
              </a:cxnLst>
              <a:rect l="0" t="0" r="r" b="b"/>
              <a:pathLst>
                <a:path w="26" h="26">
                  <a:moveTo>
                    <a:pt x="20" y="2"/>
                  </a:moveTo>
                  <a:lnTo>
                    <a:pt x="20" y="2"/>
                  </a:lnTo>
                  <a:lnTo>
                    <a:pt x="14" y="4"/>
                  </a:lnTo>
                  <a:lnTo>
                    <a:pt x="8" y="2"/>
                  </a:lnTo>
                  <a:lnTo>
                    <a:pt x="8" y="2"/>
                  </a:lnTo>
                  <a:lnTo>
                    <a:pt x="4" y="0"/>
                  </a:lnTo>
                  <a:lnTo>
                    <a:pt x="2" y="0"/>
                  </a:lnTo>
                  <a:lnTo>
                    <a:pt x="0" y="0"/>
                  </a:lnTo>
                  <a:lnTo>
                    <a:pt x="0" y="0"/>
                  </a:lnTo>
                  <a:lnTo>
                    <a:pt x="0" y="2"/>
                  </a:lnTo>
                  <a:lnTo>
                    <a:pt x="0" y="6"/>
                  </a:lnTo>
                  <a:lnTo>
                    <a:pt x="2" y="10"/>
                  </a:lnTo>
                  <a:lnTo>
                    <a:pt x="2" y="10"/>
                  </a:lnTo>
                  <a:lnTo>
                    <a:pt x="4" y="16"/>
                  </a:lnTo>
                  <a:lnTo>
                    <a:pt x="4" y="16"/>
                  </a:lnTo>
                  <a:lnTo>
                    <a:pt x="8" y="24"/>
                  </a:lnTo>
                  <a:lnTo>
                    <a:pt x="10" y="26"/>
                  </a:lnTo>
                  <a:lnTo>
                    <a:pt x="12" y="26"/>
                  </a:lnTo>
                  <a:lnTo>
                    <a:pt x="12" y="26"/>
                  </a:lnTo>
                  <a:lnTo>
                    <a:pt x="16" y="26"/>
                  </a:lnTo>
                  <a:lnTo>
                    <a:pt x="20" y="24"/>
                  </a:lnTo>
                  <a:lnTo>
                    <a:pt x="24" y="18"/>
                  </a:lnTo>
                  <a:lnTo>
                    <a:pt x="24" y="18"/>
                  </a:lnTo>
                  <a:lnTo>
                    <a:pt x="26" y="12"/>
                  </a:lnTo>
                  <a:lnTo>
                    <a:pt x="26" y="8"/>
                  </a:lnTo>
                  <a:lnTo>
                    <a:pt x="26" y="8"/>
                  </a:lnTo>
                  <a:lnTo>
                    <a:pt x="26" y="2"/>
                  </a:lnTo>
                  <a:lnTo>
                    <a:pt x="24" y="0"/>
                  </a:lnTo>
                  <a:lnTo>
                    <a:pt x="20" y="2"/>
                  </a:lnTo>
                  <a:lnTo>
                    <a:pt x="20" y="2"/>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34" name="Freeform 97"/>
            <p:cNvSpPr/>
            <p:nvPr/>
          </p:nvSpPr>
          <p:spPr bwMode="auto">
            <a:xfrm>
              <a:off x="8086725" y="1568450"/>
              <a:ext cx="234950" cy="161925"/>
            </a:xfrm>
            <a:custGeom>
              <a:avLst/>
              <a:gdLst/>
              <a:ahLst/>
              <a:cxnLst>
                <a:cxn ang="0">
                  <a:pos x="124" y="56"/>
                </a:cxn>
                <a:cxn ang="0">
                  <a:pos x="118" y="50"/>
                </a:cxn>
                <a:cxn ang="0">
                  <a:pos x="114" y="42"/>
                </a:cxn>
                <a:cxn ang="0">
                  <a:pos x="94" y="30"/>
                </a:cxn>
                <a:cxn ang="0">
                  <a:pos x="80" y="24"/>
                </a:cxn>
                <a:cxn ang="0">
                  <a:pos x="68" y="18"/>
                </a:cxn>
                <a:cxn ang="0">
                  <a:pos x="52" y="14"/>
                </a:cxn>
                <a:cxn ang="0">
                  <a:pos x="42" y="24"/>
                </a:cxn>
                <a:cxn ang="0">
                  <a:pos x="38" y="28"/>
                </a:cxn>
                <a:cxn ang="0">
                  <a:pos x="32" y="26"/>
                </a:cxn>
                <a:cxn ang="0">
                  <a:pos x="28" y="22"/>
                </a:cxn>
                <a:cxn ang="0">
                  <a:pos x="26" y="16"/>
                </a:cxn>
                <a:cxn ang="0">
                  <a:pos x="24" y="4"/>
                </a:cxn>
                <a:cxn ang="0">
                  <a:pos x="20" y="2"/>
                </a:cxn>
                <a:cxn ang="0">
                  <a:pos x="10" y="2"/>
                </a:cxn>
                <a:cxn ang="0">
                  <a:pos x="0" y="8"/>
                </a:cxn>
                <a:cxn ang="0">
                  <a:pos x="8" y="12"/>
                </a:cxn>
                <a:cxn ang="0">
                  <a:pos x="14" y="18"/>
                </a:cxn>
                <a:cxn ang="0">
                  <a:pos x="16" y="22"/>
                </a:cxn>
                <a:cxn ang="0">
                  <a:pos x="14" y="28"/>
                </a:cxn>
                <a:cxn ang="0">
                  <a:pos x="16" y="30"/>
                </a:cxn>
                <a:cxn ang="0">
                  <a:pos x="16" y="36"/>
                </a:cxn>
                <a:cxn ang="0">
                  <a:pos x="18" y="36"/>
                </a:cxn>
                <a:cxn ang="0">
                  <a:pos x="20" y="36"/>
                </a:cxn>
                <a:cxn ang="0">
                  <a:pos x="22" y="32"/>
                </a:cxn>
                <a:cxn ang="0">
                  <a:pos x="50" y="46"/>
                </a:cxn>
                <a:cxn ang="0">
                  <a:pos x="60" y="60"/>
                </a:cxn>
                <a:cxn ang="0">
                  <a:pos x="58" y="76"/>
                </a:cxn>
                <a:cxn ang="0">
                  <a:pos x="56" y="78"/>
                </a:cxn>
                <a:cxn ang="0">
                  <a:pos x="56" y="80"/>
                </a:cxn>
                <a:cxn ang="0">
                  <a:pos x="60" y="80"/>
                </a:cxn>
                <a:cxn ang="0">
                  <a:pos x="70" y="80"/>
                </a:cxn>
                <a:cxn ang="0">
                  <a:pos x="78" y="86"/>
                </a:cxn>
                <a:cxn ang="0">
                  <a:pos x="80" y="90"/>
                </a:cxn>
                <a:cxn ang="0">
                  <a:pos x="86" y="90"/>
                </a:cxn>
                <a:cxn ang="0">
                  <a:pos x="92" y="90"/>
                </a:cxn>
                <a:cxn ang="0">
                  <a:pos x="94" y="82"/>
                </a:cxn>
                <a:cxn ang="0">
                  <a:pos x="104" y="76"/>
                </a:cxn>
                <a:cxn ang="0">
                  <a:pos x="120" y="78"/>
                </a:cxn>
                <a:cxn ang="0">
                  <a:pos x="126" y="90"/>
                </a:cxn>
                <a:cxn ang="0">
                  <a:pos x="132" y="98"/>
                </a:cxn>
                <a:cxn ang="0">
                  <a:pos x="140" y="102"/>
                </a:cxn>
                <a:cxn ang="0">
                  <a:pos x="146" y="100"/>
                </a:cxn>
                <a:cxn ang="0">
                  <a:pos x="146" y="96"/>
                </a:cxn>
                <a:cxn ang="0">
                  <a:pos x="142" y="90"/>
                </a:cxn>
                <a:cxn ang="0">
                  <a:pos x="138" y="88"/>
                </a:cxn>
                <a:cxn ang="0">
                  <a:pos x="128" y="72"/>
                </a:cxn>
                <a:cxn ang="0">
                  <a:pos x="126" y="70"/>
                </a:cxn>
                <a:cxn ang="0">
                  <a:pos x="128" y="64"/>
                </a:cxn>
                <a:cxn ang="0">
                  <a:pos x="130" y="60"/>
                </a:cxn>
                <a:cxn ang="0">
                  <a:pos x="124" y="56"/>
                </a:cxn>
              </a:cxnLst>
              <a:rect l="0" t="0" r="r" b="b"/>
              <a:pathLst>
                <a:path w="148" h="102">
                  <a:moveTo>
                    <a:pt x="124" y="56"/>
                  </a:moveTo>
                  <a:lnTo>
                    <a:pt x="124" y="56"/>
                  </a:lnTo>
                  <a:lnTo>
                    <a:pt x="120" y="54"/>
                  </a:lnTo>
                  <a:lnTo>
                    <a:pt x="118" y="50"/>
                  </a:lnTo>
                  <a:lnTo>
                    <a:pt x="118" y="50"/>
                  </a:lnTo>
                  <a:lnTo>
                    <a:pt x="114" y="42"/>
                  </a:lnTo>
                  <a:lnTo>
                    <a:pt x="108" y="36"/>
                  </a:lnTo>
                  <a:lnTo>
                    <a:pt x="94" y="30"/>
                  </a:lnTo>
                  <a:lnTo>
                    <a:pt x="94" y="30"/>
                  </a:lnTo>
                  <a:lnTo>
                    <a:pt x="80" y="24"/>
                  </a:lnTo>
                  <a:lnTo>
                    <a:pt x="68" y="18"/>
                  </a:lnTo>
                  <a:lnTo>
                    <a:pt x="68" y="18"/>
                  </a:lnTo>
                  <a:lnTo>
                    <a:pt x="60" y="14"/>
                  </a:lnTo>
                  <a:lnTo>
                    <a:pt x="52" y="14"/>
                  </a:lnTo>
                  <a:lnTo>
                    <a:pt x="46" y="18"/>
                  </a:lnTo>
                  <a:lnTo>
                    <a:pt x="42" y="24"/>
                  </a:lnTo>
                  <a:lnTo>
                    <a:pt x="42" y="24"/>
                  </a:lnTo>
                  <a:lnTo>
                    <a:pt x="38" y="28"/>
                  </a:lnTo>
                  <a:lnTo>
                    <a:pt x="34" y="30"/>
                  </a:lnTo>
                  <a:lnTo>
                    <a:pt x="32" y="26"/>
                  </a:lnTo>
                  <a:lnTo>
                    <a:pt x="28" y="22"/>
                  </a:lnTo>
                  <a:lnTo>
                    <a:pt x="28" y="22"/>
                  </a:lnTo>
                  <a:lnTo>
                    <a:pt x="26" y="16"/>
                  </a:lnTo>
                  <a:lnTo>
                    <a:pt x="26" y="16"/>
                  </a:lnTo>
                  <a:lnTo>
                    <a:pt x="26" y="8"/>
                  </a:lnTo>
                  <a:lnTo>
                    <a:pt x="24" y="4"/>
                  </a:lnTo>
                  <a:lnTo>
                    <a:pt x="20" y="2"/>
                  </a:lnTo>
                  <a:lnTo>
                    <a:pt x="20" y="2"/>
                  </a:lnTo>
                  <a:lnTo>
                    <a:pt x="14" y="0"/>
                  </a:lnTo>
                  <a:lnTo>
                    <a:pt x="10" y="2"/>
                  </a:lnTo>
                  <a:lnTo>
                    <a:pt x="0" y="8"/>
                  </a:lnTo>
                  <a:lnTo>
                    <a:pt x="0" y="8"/>
                  </a:lnTo>
                  <a:lnTo>
                    <a:pt x="4" y="10"/>
                  </a:lnTo>
                  <a:lnTo>
                    <a:pt x="8" y="12"/>
                  </a:lnTo>
                  <a:lnTo>
                    <a:pt x="14" y="18"/>
                  </a:lnTo>
                  <a:lnTo>
                    <a:pt x="14" y="18"/>
                  </a:lnTo>
                  <a:lnTo>
                    <a:pt x="16" y="22"/>
                  </a:lnTo>
                  <a:lnTo>
                    <a:pt x="16" y="22"/>
                  </a:lnTo>
                  <a:lnTo>
                    <a:pt x="14" y="26"/>
                  </a:lnTo>
                  <a:lnTo>
                    <a:pt x="14" y="28"/>
                  </a:lnTo>
                  <a:lnTo>
                    <a:pt x="16" y="30"/>
                  </a:lnTo>
                  <a:lnTo>
                    <a:pt x="16" y="30"/>
                  </a:lnTo>
                  <a:lnTo>
                    <a:pt x="16" y="34"/>
                  </a:lnTo>
                  <a:lnTo>
                    <a:pt x="16" y="36"/>
                  </a:lnTo>
                  <a:lnTo>
                    <a:pt x="18" y="36"/>
                  </a:lnTo>
                  <a:lnTo>
                    <a:pt x="18" y="36"/>
                  </a:lnTo>
                  <a:lnTo>
                    <a:pt x="20" y="36"/>
                  </a:lnTo>
                  <a:lnTo>
                    <a:pt x="20" y="36"/>
                  </a:lnTo>
                  <a:lnTo>
                    <a:pt x="22" y="32"/>
                  </a:lnTo>
                  <a:lnTo>
                    <a:pt x="22" y="32"/>
                  </a:lnTo>
                  <a:lnTo>
                    <a:pt x="50" y="46"/>
                  </a:lnTo>
                  <a:lnTo>
                    <a:pt x="50" y="46"/>
                  </a:lnTo>
                  <a:lnTo>
                    <a:pt x="56" y="52"/>
                  </a:lnTo>
                  <a:lnTo>
                    <a:pt x="60" y="60"/>
                  </a:lnTo>
                  <a:lnTo>
                    <a:pt x="60" y="66"/>
                  </a:lnTo>
                  <a:lnTo>
                    <a:pt x="58" y="76"/>
                  </a:lnTo>
                  <a:lnTo>
                    <a:pt x="58" y="76"/>
                  </a:lnTo>
                  <a:lnTo>
                    <a:pt x="56" y="78"/>
                  </a:lnTo>
                  <a:lnTo>
                    <a:pt x="56" y="80"/>
                  </a:lnTo>
                  <a:lnTo>
                    <a:pt x="56" y="80"/>
                  </a:lnTo>
                  <a:lnTo>
                    <a:pt x="60" y="80"/>
                  </a:lnTo>
                  <a:lnTo>
                    <a:pt x="60" y="80"/>
                  </a:lnTo>
                  <a:lnTo>
                    <a:pt x="66" y="78"/>
                  </a:lnTo>
                  <a:lnTo>
                    <a:pt x="70" y="80"/>
                  </a:lnTo>
                  <a:lnTo>
                    <a:pt x="74" y="82"/>
                  </a:lnTo>
                  <a:lnTo>
                    <a:pt x="78" y="86"/>
                  </a:lnTo>
                  <a:lnTo>
                    <a:pt x="78" y="86"/>
                  </a:lnTo>
                  <a:lnTo>
                    <a:pt x="80" y="90"/>
                  </a:lnTo>
                  <a:lnTo>
                    <a:pt x="86" y="90"/>
                  </a:lnTo>
                  <a:lnTo>
                    <a:pt x="86" y="90"/>
                  </a:lnTo>
                  <a:lnTo>
                    <a:pt x="88" y="90"/>
                  </a:lnTo>
                  <a:lnTo>
                    <a:pt x="92" y="90"/>
                  </a:lnTo>
                  <a:lnTo>
                    <a:pt x="94" y="82"/>
                  </a:lnTo>
                  <a:lnTo>
                    <a:pt x="94" y="82"/>
                  </a:lnTo>
                  <a:lnTo>
                    <a:pt x="98" y="78"/>
                  </a:lnTo>
                  <a:lnTo>
                    <a:pt x="104" y="76"/>
                  </a:lnTo>
                  <a:lnTo>
                    <a:pt x="112" y="76"/>
                  </a:lnTo>
                  <a:lnTo>
                    <a:pt x="120" y="78"/>
                  </a:lnTo>
                  <a:lnTo>
                    <a:pt x="120" y="78"/>
                  </a:lnTo>
                  <a:lnTo>
                    <a:pt x="126" y="90"/>
                  </a:lnTo>
                  <a:lnTo>
                    <a:pt x="132" y="98"/>
                  </a:lnTo>
                  <a:lnTo>
                    <a:pt x="132" y="98"/>
                  </a:lnTo>
                  <a:lnTo>
                    <a:pt x="136" y="100"/>
                  </a:lnTo>
                  <a:lnTo>
                    <a:pt x="140" y="102"/>
                  </a:lnTo>
                  <a:lnTo>
                    <a:pt x="146" y="100"/>
                  </a:lnTo>
                  <a:lnTo>
                    <a:pt x="146" y="100"/>
                  </a:lnTo>
                  <a:lnTo>
                    <a:pt x="148" y="98"/>
                  </a:lnTo>
                  <a:lnTo>
                    <a:pt x="146" y="96"/>
                  </a:lnTo>
                  <a:lnTo>
                    <a:pt x="146" y="96"/>
                  </a:lnTo>
                  <a:lnTo>
                    <a:pt x="142" y="90"/>
                  </a:lnTo>
                  <a:lnTo>
                    <a:pt x="138" y="88"/>
                  </a:lnTo>
                  <a:lnTo>
                    <a:pt x="138" y="88"/>
                  </a:lnTo>
                  <a:lnTo>
                    <a:pt x="134" y="80"/>
                  </a:lnTo>
                  <a:lnTo>
                    <a:pt x="128" y="72"/>
                  </a:lnTo>
                  <a:lnTo>
                    <a:pt x="128" y="72"/>
                  </a:lnTo>
                  <a:lnTo>
                    <a:pt x="126" y="70"/>
                  </a:lnTo>
                  <a:lnTo>
                    <a:pt x="128" y="64"/>
                  </a:lnTo>
                  <a:lnTo>
                    <a:pt x="128" y="64"/>
                  </a:lnTo>
                  <a:lnTo>
                    <a:pt x="130" y="62"/>
                  </a:lnTo>
                  <a:lnTo>
                    <a:pt x="130" y="60"/>
                  </a:lnTo>
                  <a:lnTo>
                    <a:pt x="124" y="56"/>
                  </a:lnTo>
                  <a:lnTo>
                    <a:pt x="124" y="56"/>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35" name="Freeform 98"/>
            <p:cNvSpPr/>
            <p:nvPr/>
          </p:nvSpPr>
          <p:spPr bwMode="auto">
            <a:xfrm>
              <a:off x="8169275" y="304800"/>
              <a:ext cx="60325" cy="22225"/>
            </a:xfrm>
            <a:custGeom>
              <a:avLst/>
              <a:gdLst/>
              <a:ahLst/>
              <a:cxnLst>
                <a:cxn ang="0">
                  <a:pos x="10" y="14"/>
                </a:cxn>
                <a:cxn ang="0">
                  <a:pos x="10" y="14"/>
                </a:cxn>
                <a:cxn ang="0">
                  <a:pos x="38" y="10"/>
                </a:cxn>
                <a:cxn ang="0">
                  <a:pos x="38" y="10"/>
                </a:cxn>
                <a:cxn ang="0">
                  <a:pos x="38" y="8"/>
                </a:cxn>
                <a:cxn ang="0">
                  <a:pos x="38" y="4"/>
                </a:cxn>
                <a:cxn ang="0">
                  <a:pos x="38" y="0"/>
                </a:cxn>
                <a:cxn ang="0">
                  <a:pos x="34" y="0"/>
                </a:cxn>
                <a:cxn ang="0">
                  <a:pos x="34" y="0"/>
                </a:cxn>
                <a:cxn ang="0">
                  <a:pos x="28" y="2"/>
                </a:cxn>
                <a:cxn ang="0">
                  <a:pos x="22" y="2"/>
                </a:cxn>
                <a:cxn ang="0">
                  <a:pos x="12" y="0"/>
                </a:cxn>
                <a:cxn ang="0">
                  <a:pos x="12" y="0"/>
                </a:cxn>
                <a:cxn ang="0">
                  <a:pos x="4" y="0"/>
                </a:cxn>
                <a:cxn ang="0">
                  <a:pos x="0" y="2"/>
                </a:cxn>
                <a:cxn ang="0">
                  <a:pos x="0" y="6"/>
                </a:cxn>
                <a:cxn ang="0">
                  <a:pos x="0" y="6"/>
                </a:cxn>
                <a:cxn ang="0">
                  <a:pos x="0" y="10"/>
                </a:cxn>
                <a:cxn ang="0">
                  <a:pos x="2" y="12"/>
                </a:cxn>
                <a:cxn ang="0">
                  <a:pos x="10" y="14"/>
                </a:cxn>
                <a:cxn ang="0">
                  <a:pos x="10" y="14"/>
                </a:cxn>
              </a:cxnLst>
              <a:rect l="0" t="0" r="r" b="b"/>
              <a:pathLst>
                <a:path w="38" h="14">
                  <a:moveTo>
                    <a:pt x="10" y="14"/>
                  </a:moveTo>
                  <a:lnTo>
                    <a:pt x="10" y="14"/>
                  </a:lnTo>
                  <a:lnTo>
                    <a:pt x="38" y="10"/>
                  </a:lnTo>
                  <a:lnTo>
                    <a:pt x="38" y="10"/>
                  </a:lnTo>
                  <a:lnTo>
                    <a:pt x="38" y="8"/>
                  </a:lnTo>
                  <a:lnTo>
                    <a:pt x="38" y="4"/>
                  </a:lnTo>
                  <a:lnTo>
                    <a:pt x="38" y="0"/>
                  </a:lnTo>
                  <a:lnTo>
                    <a:pt x="34" y="0"/>
                  </a:lnTo>
                  <a:lnTo>
                    <a:pt x="34" y="0"/>
                  </a:lnTo>
                  <a:lnTo>
                    <a:pt x="28" y="2"/>
                  </a:lnTo>
                  <a:lnTo>
                    <a:pt x="22" y="2"/>
                  </a:lnTo>
                  <a:lnTo>
                    <a:pt x="12" y="0"/>
                  </a:lnTo>
                  <a:lnTo>
                    <a:pt x="12" y="0"/>
                  </a:lnTo>
                  <a:lnTo>
                    <a:pt x="4" y="0"/>
                  </a:lnTo>
                  <a:lnTo>
                    <a:pt x="0" y="2"/>
                  </a:lnTo>
                  <a:lnTo>
                    <a:pt x="0" y="6"/>
                  </a:lnTo>
                  <a:lnTo>
                    <a:pt x="0" y="6"/>
                  </a:lnTo>
                  <a:lnTo>
                    <a:pt x="0" y="10"/>
                  </a:lnTo>
                  <a:lnTo>
                    <a:pt x="2" y="12"/>
                  </a:lnTo>
                  <a:lnTo>
                    <a:pt x="10" y="14"/>
                  </a:lnTo>
                  <a:lnTo>
                    <a:pt x="10" y="14"/>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36" name="Freeform 99"/>
            <p:cNvSpPr/>
            <p:nvPr/>
          </p:nvSpPr>
          <p:spPr bwMode="auto">
            <a:xfrm>
              <a:off x="4943475" y="282575"/>
              <a:ext cx="88900" cy="22225"/>
            </a:xfrm>
            <a:custGeom>
              <a:avLst/>
              <a:gdLst/>
              <a:ahLst/>
              <a:cxnLst>
                <a:cxn ang="0">
                  <a:pos x="36" y="8"/>
                </a:cxn>
                <a:cxn ang="0">
                  <a:pos x="36" y="8"/>
                </a:cxn>
                <a:cxn ang="0">
                  <a:pos x="38" y="8"/>
                </a:cxn>
                <a:cxn ang="0">
                  <a:pos x="38" y="8"/>
                </a:cxn>
                <a:cxn ang="0">
                  <a:pos x="46" y="8"/>
                </a:cxn>
                <a:cxn ang="0">
                  <a:pos x="50" y="8"/>
                </a:cxn>
                <a:cxn ang="0">
                  <a:pos x="52" y="6"/>
                </a:cxn>
                <a:cxn ang="0">
                  <a:pos x="56" y="0"/>
                </a:cxn>
                <a:cxn ang="0">
                  <a:pos x="56" y="0"/>
                </a:cxn>
                <a:cxn ang="0">
                  <a:pos x="42" y="0"/>
                </a:cxn>
                <a:cxn ang="0">
                  <a:pos x="28" y="4"/>
                </a:cxn>
                <a:cxn ang="0">
                  <a:pos x="14" y="8"/>
                </a:cxn>
                <a:cxn ang="0">
                  <a:pos x="0" y="14"/>
                </a:cxn>
                <a:cxn ang="0">
                  <a:pos x="0" y="14"/>
                </a:cxn>
                <a:cxn ang="0">
                  <a:pos x="20" y="14"/>
                </a:cxn>
                <a:cxn ang="0">
                  <a:pos x="28" y="14"/>
                </a:cxn>
                <a:cxn ang="0">
                  <a:pos x="36" y="8"/>
                </a:cxn>
                <a:cxn ang="0">
                  <a:pos x="36" y="8"/>
                </a:cxn>
              </a:cxnLst>
              <a:rect l="0" t="0" r="r" b="b"/>
              <a:pathLst>
                <a:path w="56" h="14">
                  <a:moveTo>
                    <a:pt x="36" y="8"/>
                  </a:moveTo>
                  <a:lnTo>
                    <a:pt x="36" y="8"/>
                  </a:lnTo>
                  <a:lnTo>
                    <a:pt x="38" y="8"/>
                  </a:lnTo>
                  <a:lnTo>
                    <a:pt x="38" y="8"/>
                  </a:lnTo>
                  <a:lnTo>
                    <a:pt x="46" y="8"/>
                  </a:lnTo>
                  <a:lnTo>
                    <a:pt x="50" y="8"/>
                  </a:lnTo>
                  <a:lnTo>
                    <a:pt x="52" y="6"/>
                  </a:lnTo>
                  <a:lnTo>
                    <a:pt x="56" y="0"/>
                  </a:lnTo>
                  <a:lnTo>
                    <a:pt x="56" y="0"/>
                  </a:lnTo>
                  <a:lnTo>
                    <a:pt x="42" y="0"/>
                  </a:lnTo>
                  <a:lnTo>
                    <a:pt x="28" y="4"/>
                  </a:lnTo>
                  <a:lnTo>
                    <a:pt x="14" y="8"/>
                  </a:lnTo>
                  <a:lnTo>
                    <a:pt x="0" y="14"/>
                  </a:lnTo>
                  <a:lnTo>
                    <a:pt x="0" y="14"/>
                  </a:lnTo>
                  <a:lnTo>
                    <a:pt x="20" y="14"/>
                  </a:lnTo>
                  <a:lnTo>
                    <a:pt x="28" y="14"/>
                  </a:lnTo>
                  <a:lnTo>
                    <a:pt x="36" y="8"/>
                  </a:lnTo>
                  <a:lnTo>
                    <a:pt x="36" y="8"/>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37" name="Freeform 100"/>
            <p:cNvSpPr/>
            <p:nvPr/>
          </p:nvSpPr>
          <p:spPr bwMode="auto">
            <a:xfrm>
              <a:off x="7458075" y="1400175"/>
              <a:ext cx="22225" cy="60325"/>
            </a:xfrm>
            <a:custGeom>
              <a:avLst/>
              <a:gdLst/>
              <a:ahLst/>
              <a:cxnLst>
                <a:cxn ang="0">
                  <a:pos x="4" y="0"/>
                </a:cxn>
                <a:cxn ang="0">
                  <a:pos x="4" y="0"/>
                </a:cxn>
                <a:cxn ang="0">
                  <a:pos x="0" y="10"/>
                </a:cxn>
                <a:cxn ang="0">
                  <a:pos x="0" y="18"/>
                </a:cxn>
                <a:cxn ang="0">
                  <a:pos x="0" y="34"/>
                </a:cxn>
                <a:cxn ang="0">
                  <a:pos x="0" y="34"/>
                </a:cxn>
                <a:cxn ang="0">
                  <a:pos x="2" y="36"/>
                </a:cxn>
                <a:cxn ang="0">
                  <a:pos x="4" y="38"/>
                </a:cxn>
                <a:cxn ang="0">
                  <a:pos x="6" y="38"/>
                </a:cxn>
                <a:cxn ang="0">
                  <a:pos x="10" y="36"/>
                </a:cxn>
                <a:cxn ang="0">
                  <a:pos x="10" y="36"/>
                </a:cxn>
                <a:cxn ang="0">
                  <a:pos x="12" y="34"/>
                </a:cxn>
                <a:cxn ang="0">
                  <a:pos x="14" y="30"/>
                </a:cxn>
                <a:cxn ang="0">
                  <a:pos x="14" y="26"/>
                </a:cxn>
                <a:cxn ang="0">
                  <a:pos x="14" y="22"/>
                </a:cxn>
                <a:cxn ang="0">
                  <a:pos x="14" y="22"/>
                </a:cxn>
                <a:cxn ang="0">
                  <a:pos x="4" y="0"/>
                </a:cxn>
                <a:cxn ang="0">
                  <a:pos x="4" y="0"/>
                </a:cxn>
              </a:cxnLst>
              <a:rect l="0" t="0" r="r" b="b"/>
              <a:pathLst>
                <a:path w="14" h="38">
                  <a:moveTo>
                    <a:pt x="4" y="0"/>
                  </a:moveTo>
                  <a:lnTo>
                    <a:pt x="4" y="0"/>
                  </a:lnTo>
                  <a:lnTo>
                    <a:pt x="0" y="10"/>
                  </a:lnTo>
                  <a:lnTo>
                    <a:pt x="0" y="18"/>
                  </a:lnTo>
                  <a:lnTo>
                    <a:pt x="0" y="34"/>
                  </a:lnTo>
                  <a:lnTo>
                    <a:pt x="0" y="34"/>
                  </a:lnTo>
                  <a:lnTo>
                    <a:pt x="2" y="36"/>
                  </a:lnTo>
                  <a:lnTo>
                    <a:pt x="4" y="38"/>
                  </a:lnTo>
                  <a:lnTo>
                    <a:pt x="6" y="38"/>
                  </a:lnTo>
                  <a:lnTo>
                    <a:pt x="10" y="36"/>
                  </a:lnTo>
                  <a:lnTo>
                    <a:pt x="10" y="36"/>
                  </a:lnTo>
                  <a:lnTo>
                    <a:pt x="12" y="34"/>
                  </a:lnTo>
                  <a:lnTo>
                    <a:pt x="14" y="30"/>
                  </a:lnTo>
                  <a:lnTo>
                    <a:pt x="14" y="26"/>
                  </a:lnTo>
                  <a:lnTo>
                    <a:pt x="14" y="22"/>
                  </a:lnTo>
                  <a:lnTo>
                    <a:pt x="14" y="22"/>
                  </a:lnTo>
                  <a:lnTo>
                    <a:pt x="4" y="0"/>
                  </a:lnTo>
                  <a:lnTo>
                    <a:pt x="4"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38" name="Freeform 101"/>
            <p:cNvSpPr/>
            <p:nvPr/>
          </p:nvSpPr>
          <p:spPr bwMode="auto">
            <a:xfrm>
              <a:off x="7600950" y="219075"/>
              <a:ext cx="101600" cy="38100"/>
            </a:xfrm>
            <a:custGeom>
              <a:avLst/>
              <a:gdLst/>
              <a:ahLst/>
              <a:cxnLst>
                <a:cxn ang="0">
                  <a:pos x="24" y="12"/>
                </a:cxn>
                <a:cxn ang="0">
                  <a:pos x="24" y="12"/>
                </a:cxn>
                <a:cxn ang="0">
                  <a:pos x="22" y="14"/>
                </a:cxn>
                <a:cxn ang="0">
                  <a:pos x="22" y="14"/>
                </a:cxn>
                <a:cxn ang="0">
                  <a:pos x="20" y="18"/>
                </a:cxn>
                <a:cxn ang="0">
                  <a:pos x="22" y="20"/>
                </a:cxn>
                <a:cxn ang="0">
                  <a:pos x="26" y="22"/>
                </a:cxn>
                <a:cxn ang="0">
                  <a:pos x="26" y="22"/>
                </a:cxn>
                <a:cxn ang="0">
                  <a:pos x="58" y="24"/>
                </a:cxn>
                <a:cxn ang="0">
                  <a:pos x="58" y="24"/>
                </a:cxn>
                <a:cxn ang="0">
                  <a:pos x="62" y="24"/>
                </a:cxn>
                <a:cxn ang="0">
                  <a:pos x="64" y="22"/>
                </a:cxn>
                <a:cxn ang="0">
                  <a:pos x="64" y="18"/>
                </a:cxn>
                <a:cxn ang="0">
                  <a:pos x="64" y="18"/>
                </a:cxn>
                <a:cxn ang="0">
                  <a:pos x="64" y="14"/>
                </a:cxn>
                <a:cxn ang="0">
                  <a:pos x="62" y="14"/>
                </a:cxn>
                <a:cxn ang="0">
                  <a:pos x="56" y="12"/>
                </a:cxn>
                <a:cxn ang="0">
                  <a:pos x="56" y="12"/>
                </a:cxn>
                <a:cxn ang="0">
                  <a:pos x="52" y="14"/>
                </a:cxn>
                <a:cxn ang="0">
                  <a:pos x="50" y="14"/>
                </a:cxn>
                <a:cxn ang="0">
                  <a:pos x="48" y="12"/>
                </a:cxn>
                <a:cxn ang="0">
                  <a:pos x="48" y="12"/>
                </a:cxn>
                <a:cxn ang="0">
                  <a:pos x="46" y="10"/>
                </a:cxn>
                <a:cxn ang="0">
                  <a:pos x="46" y="6"/>
                </a:cxn>
                <a:cxn ang="0">
                  <a:pos x="44" y="4"/>
                </a:cxn>
                <a:cxn ang="0">
                  <a:pos x="40" y="2"/>
                </a:cxn>
                <a:cxn ang="0">
                  <a:pos x="40" y="2"/>
                </a:cxn>
                <a:cxn ang="0">
                  <a:pos x="34" y="0"/>
                </a:cxn>
                <a:cxn ang="0">
                  <a:pos x="28" y="0"/>
                </a:cxn>
                <a:cxn ang="0">
                  <a:pos x="18" y="2"/>
                </a:cxn>
                <a:cxn ang="0">
                  <a:pos x="10" y="8"/>
                </a:cxn>
                <a:cxn ang="0">
                  <a:pos x="0" y="14"/>
                </a:cxn>
                <a:cxn ang="0">
                  <a:pos x="0" y="14"/>
                </a:cxn>
                <a:cxn ang="0">
                  <a:pos x="6" y="16"/>
                </a:cxn>
                <a:cxn ang="0">
                  <a:pos x="12" y="14"/>
                </a:cxn>
                <a:cxn ang="0">
                  <a:pos x="18" y="12"/>
                </a:cxn>
                <a:cxn ang="0">
                  <a:pos x="24" y="12"/>
                </a:cxn>
                <a:cxn ang="0">
                  <a:pos x="24" y="12"/>
                </a:cxn>
              </a:cxnLst>
              <a:rect l="0" t="0" r="r" b="b"/>
              <a:pathLst>
                <a:path w="64" h="24">
                  <a:moveTo>
                    <a:pt x="24" y="12"/>
                  </a:moveTo>
                  <a:lnTo>
                    <a:pt x="24" y="12"/>
                  </a:lnTo>
                  <a:lnTo>
                    <a:pt x="22" y="14"/>
                  </a:lnTo>
                  <a:lnTo>
                    <a:pt x="22" y="14"/>
                  </a:lnTo>
                  <a:lnTo>
                    <a:pt x="20" y="18"/>
                  </a:lnTo>
                  <a:lnTo>
                    <a:pt x="22" y="20"/>
                  </a:lnTo>
                  <a:lnTo>
                    <a:pt x="26" y="22"/>
                  </a:lnTo>
                  <a:lnTo>
                    <a:pt x="26" y="22"/>
                  </a:lnTo>
                  <a:lnTo>
                    <a:pt x="58" y="24"/>
                  </a:lnTo>
                  <a:lnTo>
                    <a:pt x="58" y="24"/>
                  </a:lnTo>
                  <a:lnTo>
                    <a:pt x="62" y="24"/>
                  </a:lnTo>
                  <a:lnTo>
                    <a:pt x="64" y="22"/>
                  </a:lnTo>
                  <a:lnTo>
                    <a:pt x="64" y="18"/>
                  </a:lnTo>
                  <a:lnTo>
                    <a:pt x="64" y="18"/>
                  </a:lnTo>
                  <a:lnTo>
                    <a:pt x="64" y="14"/>
                  </a:lnTo>
                  <a:lnTo>
                    <a:pt x="62" y="14"/>
                  </a:lnTo>
                  <a:lnTo>
                    <a:pt x="56" y="12"/>
                  </a:lnTo>
                  <a:lnTo>
                    <a:pt x="56" y="12"/>
                  </a:lnTo>
                  <a:lnTo>
                    <a:pt x="52" y="14"/>
                  </a:lnTo>
                  <a:lnTo>
                    <a:pt x="50" y="14"/>
                  </a:lnTo>
                  <a:lnTo>
                    <a:pt x="48" y="12"/>
                  </a:lnTo>
                  <a:lnTo>
                    <a:pt x="48" y="12"/>
                  </a:lnTo>
                  <a:lnTo>
                    <a:pt x="46" y="10"/>
                  </a:lnTo>
                  <a:lnTo>
                    <a:pt x="46" y="6"/>
                  </a:lnTo>
                  <a:lnTo>
                    <a:pt x="44" y="4"/>
                  </a:lnTo>
                  <a:lnTo>
                    <a:pt x="40" y="2"/>
                  </a:lnTo>
                  <a:lnTo>
                    <a:pt x="40" y="2"/>
                  </a:lnTo>
                  <a:lnTo>
                    <a:pt x="34" y="0"/>
                  </a:lnTo>
                  <a:lnTo>
                    <a:pt x="28" y="0"/>
                  </a:lnTo>
                  <a:lnTo>
                    <a:pt x="18" y="2"/>
                  </a:lnTo>
                  <a:lnTo>
                    <a:pt x="10" y="8"/>
                  </a:lnTo>
                  <a:lnTo>
                    <a:pt x="0" y="14"/>
                  </a:lnTo>
                  <a:lnTo>
                    <a:pt x="0" y="14"/>
                  </a:lnTo>
                  <a:lnTo>
                    <a:pt x="6" y="16"/>
                  </a:lnTo>
                  <a:lnTo>
                    <a:pt x="12" y="14"/>
                  </a:lnTo>
                  <a:lnTo>
                    <a:pt x="18" y="12"/>
                  </a:lnTo>
                  <a:lnTo>
                    <a:pt x="24" y="12"/>
                  </a:lnTo>
                  <a:lnTo>
                    <a:pt x="24" y="12"/>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39" name="Freeform 102"/>
            <p:cNvSpPr/>
            <p:nvPr/>
          </p:nvSpPr>
          <p:spPr bwMode="auto">
            <a:xfrm>
              <a:off x="7705725" y="250825"/>
              <a:ext cx="66675" cy="19050"/>
            </a:xfrm>
            <a:custGeom>
              <a:avLst/>
              <a:gdLst/>
              <a:ahLst/>
              <a:cxnLst>
                <a:cxn ang="0">
                  <a:pos x="42" y="8"/>
                </a:cxn>
                <a:cxn ang="0">
                  <a:pos x="42" y="8"/>
                </a:cxn>
                <a:cxn ang="0">
                  <a:pos x="28" y="2"/>
                </a:cxn>
                <a:cxn ang="0">
                  <a:pos x="18" y="0"/>
                </a:cxn>
                <a:cxn ang="0">
                  <a:pos x="12" y="2"/>
                </a:cxn>
                <a:cxn ang="0">
                  <a:pos x="8" y="4"/>
                </a:cxn>
                <a:cxn ang="0">
                  <a:pos x="0" y="12"/>
                </a:cxn>
                <a:cxn ang="0">
                  <a:pos x="0" y="12"/>
                </a:cxn>
                <a:cxn ang="0">
                  <a:pos x="20" y="12"/>
                </a:cxn>
                <a:cxn ang="0">
                  <a:pos x="42" y="8"/>
                </a:cxn>
                <a:cxn ang="0">
                  <a:pos x="42" y="8"/>
                </a:cxn>
              </a:cxnLst>
              <a:rect l="0" t="0" r="r" b="b"/>
              <a:pathLst>
                <a:path w="42" h="12">
                  <a:moveTo>
                    <a:pt x="42" y="8"/>
                  </a:moveTo>
                  <a:lnTo>
                    <a:pt x="42" y="8"/>
                  </a:lnTo>
                  <a:lnTo>
                    <a:pt x="28" y="2"/>
                  </a:lnTo>
                  <a:lnTo>
                    <a:pt x="18" y="0"/>
                  </a:lnTo>
                  <a:lnTo>
                    <a:pt x="12" y="2"/>
                  </a:lnTo>
                  <a:lnTo>
                    <a:pt x="8" y="4"/>
                  </a:lnTo>
                  <a:lnTo>
                    <a:pt x="0" y="12"/>
                  </a:lnTo>
                  <a:lnTo>
                    <a:pt x="0" y="12"/>
                  </a:lnTo>
                  <a:lnTo>
                    <a:pt x="20" y="12"/>
                  </a:lnTo>
                  <a:lnTo>
                    <a:pt x="42" y="8"/>
                  </a:lnTo>
                  <a:lnTo>
                    <a:pt x="42" y="8"/>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40" name="Freeform 103"/>
            <p:cNvSpPr/>
            <p:nvPr/>
          </p:nvSpPr>
          <p:spPr bwMode="auto">
            <a:xfrm>
              <a:off x="5162550" y="250825"/>
              <a:ext cx="79375" cy="22225"/>
            </a:xfrm>
            <a:custGeom>
              <a:avLst/>
              <a:gdLst/>
              <a:ahLst/>
              <a:cxnLst>
                <a:cxn ang="0">
                  <a:pos x="12" y="8"/>
                </a:cxn>
                <a:cxn ang="0">
                  <a:pos x="12" y="8"/>
                </a:cxn>
                <a:cxn ang="0">
                  <a:pos x="4" y="8"/>
                </a:cxn>
                <a:cxn ang="0">
                  <a:pos x="4" y="8"/>
                </a:cxn>
                <a:cxn ang="0">
                  <a:pos x="6" y="10"/>
                </a:cxn>
                <a:cxn ang="0">
                  <a:pos x="10" y="12"/>
                </a:cxn>
                <a:cxn ang="0">
                  <a:pos x="16" y="10"/>
                </a:cxn>
                <a:cxn ang="0">
                  <a:pos x="16" y="10"/>
                </a:cxn>
                <a:cxn ang="0">
                  <a:pos x="24" y="10"/>
                </a:cxn>
                <a:cxn ang="0">
                  <a:pos x="32" y="12"/>
                </a:cxn>
                <a:cxn ang="0">
                  <a:pos x="40" y="14"/>
                </a:cxn>
                <a:cxn ang="0">
                  <a:pos x="50" y="14"/>
                </a:cxn>
                <a:cxn ang="0">
                  <a:pos x="50" y="14"/>
                </a:cxn>
                <a:cxn ang="0">
                  <a:pos x="38" y="6"/>
                </a:cxn>
                <a:cxn ang="0">
                  <a:pos x="26" y="2"/>
                </a:cxn>
                <a:cxn ang="0">
                  <a:pos x="0" y="0"/>
                </a:cxn>
                <a:cxn ang="0">
                  <a:pos x="0" y="0"/>
                </a:cxn>
                <a:cxn ang="0">
                  <a:pos x="4" y="4"/>
                </a:cxn>
                <a:cxn ang="0">
                  <a:pos x="6" y="4"/>
                </a:cxn>
                <a:cxn ang="0">
                  <a:pos x="10" y="4"/>
                </a:cxn>
                <a:cxn ang="0">
                  <a:pos x="12" y="8"/>
                </a:cxn>
                <a:cxn ang="0">
                  <a:pos x="12" y="8"/>
                </a:cxn>
              </a:cxnLst>
              <a:rect l="0" t="0" r="r" b="b"/>
              <a:pathLst>
                <a:path w="50" h="14">
                  <a:moveTo>
                    <a:pt x="12" y="8"/>
                  </a:moveTo>
                  <a:lnTo>
                    <a:pt x="12" y="8"/>
                  </a:lnTo>
                  <a:lnTo>
                    <a:pt x="4" y="8"/>
                  </a:lnTo>
                  <a:lnTo>
                    <a:pt x="4" y="8"/>
                  </a:lnTo>
                  <a:lnTo>
                    <a:pt x="6" y="10"/>
                  </a:lnTo>
                  <a:lnTo>
                    <a:pt x="10" y="12"/>
                  </a:lnTo>
                  <a:lnTo>
                    <a:pt x="16" y="10"/>
                  </a:lnTo>
                  <a:lnTo>
                    <a:pt x="16" y="10"/>
                  </a:lnTo>
                  <a:lnTo>
                    <a:pt x="24" y="10"/>
                  </a:lnTo>
                  <a:lnTo>
                    <a:pt x="32" y="12"/>
                  </a:lnTo>
                  <a:lnTo>
                    <a:pt x="40" y="14"/>
                  </a:lnTo>
                  <a:lnTo>
                    <a:pt x="50" y="14"/>
                  </a:lnTo>
                  <a:lnTo>
                    <a:pt x="50" y="14"/>
                  </a:lnTo>
                  <a:lnTo>
                    <a:pt x="38" y="6"/>
                  </a:lnTo>
                  <a:lnTo>
                    <a:pt x="26" y="2"/>
                  </a:lnTo>
                  <a:lnTo>
                    <a:pt x="0" y="0"/>
                  </a:lnTo>
                  <a:lnTo>
                    <a:pt x="0" y="0"/>
                  </a:lnTo>
                  <a:lnTo>
                    <a:pt x="4" y="4"/>
                  </a:lnTo>
                  <a:lnTo>
                    <a:pt x="6" y="4"/>
                  </a:lnTo>
                  <a:lnTo>
                    <a:pt x="10" y="4"/>
                  </a:lnTo>
                  <a:lnTo>
                    <a:pt x="12" y="8"/>
                  </a:lnTo>
                  <a:lnTo>
                    <a:pt x="12" y="8"/>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41" name="Freeform 104"/>
            <p:cNvSpPr/>
            <p:nvPr/>
          </p:nvSpPr>
          <p:spPr bwMode="auto">
            <a:xfrm>
              <a:off x="4886325" y="727075"/>
              <a:ext cx="50800" cy="31750"/>
            </a:xfrm>
            <a:custGeom>
              <a:avLst/>
              <a:gdLst/>
              <a:ahLst/>
              <a:cxnLst>
                <a:cxn ang="0">
                  <a:pos x="32" y="20"/>
                </a:cxn>
                <a:cxn ang="0">
                  <a:pos x="32" y="20"/>
                </a:cxn>
                <a:cxn ang="0">
                  <a:pos x="32" y="20"/>
                </a:cxn>
                <a:cxn ang="0">
                  <a:pos x="32" y="20"/>
                </a:cxn>
                <a:cxn ang="0">
                  <a:pos x="32" y="20"/>
                </a:cxn>
                <a:cxn ang="0">
                  <a:pos x="30" y="18"/>
                </a:cxn>
                <a:cxn ang="0">
                  <a:pos x="30" y="16"/>
                </a:cxn>
                <a:cxn ang="0">
                  <a:pos x="24" y="12"/>
                </a:cxn>
                <a:cxn ang="0">
                  <a:pos x="20" y="8"/>
                </a:cxn>
                <a:cxn ang="0">
                  <a:pos x="20" y="6"/>
                </a:cxn>
                <a:cxn ang="0">
                  <a:pos x="20" y="4"/>
                </a:cxn>
                <a:cxn ang="0">
                  <a:pos x="20" y="4"/>
                </a:cxn>
                <a:cxn ang="0">
                  <a:pos x="6" y="0"/>
                </a:cxn>
                <a:cxn ang="0">
                  <a:pos x="6" y="0"/>
                </a:cxn>
                <a:cxn ang="0">
                  <a:pos x="2" y="0"/>
                </a:cxn>
                <a:cxn ang="0">
                  <a:pos x="0" y="0"/>
                </a:cxn>
                <a:cxn ang="0">
                  <a:pos x="0" y="4"/>
                </a:cxn>
                <a:cxn ang="0">
                  <a:pos x="0" y="4"/>
                </a:cxn>
                <a:cxn ang="0">
                  <a:pos x="6" y="6"/>
                </a:cxn>
                <a:cxn ang="0">
                  <a:pos x="10" y="10"/>
                </a:cxn>
                <a:cxn ang="0">
                  <a:pos x="22" y="18"/>
                </a:cxn>
                <a:cxn ang="0">
                  <a:pos x="22" y="18"/>
                </a:cxn>
                <a:cxn ang="0">
                  <a:pos x="26" y="20"/>
                </a:cxn>
                <a:cxn ang="0">
                  <a:pos x="28" y="20"/>
                </a:cxn>
                <a:cxn ang="0">
                  <a:pos x="32" y="20"/>
                </a:cxn>
                <a:cxn ang="0">
                  <a:pos x="32" y="20"/>
                </a:cxn>
              </a:cxnLst>
              <a:rect l="0" t="0" r="r" b="b"/>
              <a:pathLst>
                <a:path w="32" h="20">
                  <a:moveTo>
                    <a:pt x="32" y="20"/>
                  </a:moveTo>
                  <a:lnTo>
                    <a:pt x="32" y="20"/>
                  </a:lnTo>
                  <a:lnTo>
                    <a:pt x="32" y="20"/>
                  </a:lnTo>
                  <a:lnTo>
                    <a:pt x="32" y="20"/>
                  </a:lnTo>
                  <a:lnTo>
                    <a:pt x="32" y="20"/>
                  </a:lnTo>
                  <a:lnTo>
                    <a:pt x="30" y="18"/>
                  </a:lnTo>
                  <a:lnTo>
                    <a:pt x="30" y="16"/>
                  </a:lnTo>
                  <a:lnTo>
                    <a:pt x="24" y="12"/>
                  </a:lnTo>
                  <a:lnTo>
                    <a:pt x="20" y="8"/>
                  </a:lnTo>
                  <a:lnTo>
                    <a:pt x="20" y="6"/>
                  </a:lnTo>
                  <a:lnTo>
                    <a:pt x="20" y="4"/>
                  </a:lnTo>
                  <a:lnTo>
                    <a:pt x="20" y="4"/>
                  </a:lnTo>
                  <a:lnTo>
                    <a:pt x="6" y="0"/>
                  </a:lnTo>
                  <a:lnTo>
                    <a:pt x="6" y="0"/>
                  </a:lnTo>
                  <a:lnTo>
                    <a:pt x="2" y="0"/>
                  </a:lnTo>
                  <a:lnTo>
                    <a:pt x="0" y="0"/>
                  </a:lnTo>
                  <a:lnTo>
                    <a:pt x="0" y="4"/>
                  </a:lnTo>
                  <a:lnTo>
                    <a:pt x="0" y="4"/>
                  </a:lnTo>
                  <a:lnTo>
                    <a:pt x="6" y="6"/>
                  </a:lnTo>
                  <a:lnTo>
                    <a:pt x="10" y="10"/>
                  </a:lnTo>
                  <a:lnTo>
                    <a:pt x="22" y="18"/>
                  </a:lnTo>
                  <a:lnTo>
                    <a:pt x="22" y="18"/>
                  </a:lnTo>
                  <a:lnTo>
                    <a:pt x="26" y="20"/>
                  </a:lnTo>
                  <a:lnTo>
                    <a:pt x="28" y="20"/>
                  </a:lnTo>
                  <a:lnTo>
                    <a:pt x="32" y="20"/>
                  </a:lnTo>
                  <a:lnTo>
                    <a:pt x="32" y="2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42" name="Freeform 105"/>
            <p:cNvSpPr/>
            <p:nvPr/>
          </p:nvSpPr>
          <p:spPr bwMode="auto">
            <a:xfrm>
              <a:off x="8074025" y="1003300"/>
              <a:ext cx="25400" cy="38100"/>
            </a:xfrm>
            <a:custGeom>
              <a:avLst/>
              <a:gdLst/>
              <a:ahLst/>
              <a:cxnLst>
                <a:cxn ang="0">
                  <a:pos x="0" y="4"/>
                </a:cxn>
                <a:cxn ang="0">
                  <a:pos x="0" y="4"/>
                </a:cxn>
                <a:cxn ang="0">
                  <a:pos x="0" y="8"/>
                </a:cxn>
                <a:cxn ang="0">
                  <a:pos x="2" y="10"/>
                </a:cxn>
                <a:cxn ang="0">
                  <a:pos x="2" y="10"/>
                </a:cxn>
                <a:cxn ang="0">
                  <a:pos x="6" y="10"/>
                </a:cxn>
                <a:cxn ang="0">
                  <a:pos x="8" y="10"/>
                </a:cxn>
                <a:cxn ang="0">
                  <a:pos x="6" y="16"/>
                </a:cxn>
                <a:cxn ang="0">
                  <a:pos x="6" y="16"/>
                </a:cxn>
                <a:cxn ang="0">
                  <a:pos x="4" y="20"/>
                </a:cxn>
                <a:cxn ang="0">
                  <a:pos x="4" y="22"/>
                </a:cxn>
                <a:cxn ang="0">
                  <a:pos x="8" y="24"/>
                </a:cxn>
                <a:cxn ang="0">
                  <a:pos x="8" y="24"/>
                </a:cxn>
                <a:cxn ang="0">
                  <a:pos x="10" y="24"/>
                </a:cxn>
                <a:cxn ang="0">
                  <a:pos x="12" y="22"/>
                </a:cxn>
                <a:cxn ang="0">
                  <a:pos x="14" y="18"/>
                </a:cxn>
                <a:cxn ang="0">
                  <a:pos x="14" y="18"/>
                </a:cxn>
                <a:cxn ang="0">
                  <a:pos x="16" y="8"/>
                </a:cxn>
                <a:cxn ang="0">
                  <a:pos x="16" y="8"/>
                </a:cxn>
                <a:cxn ang="0">
                  <a:pos x="14" y="2"/>
                </a:cxn>
                <a:cxn ang="0">
                  <a:pos x="8" y="0"/>
                </a:cxn>
                <a:cxn ang="0">
                  <a:pos x="8" y="0"/>
                </a:cxn>
                <a:cxn ang="0">
                  <a:pos x="6" y="0"/>
                </a:cxn>
                <a:cxn ang="0">
                  <a:pos x="4" y="0"/>
                </a:cxn>
                <a:cxn ang="0">
                  <a:pos x="0" y="4"/>
                </a:cxn>
                <a:cxn ang="0">
                  <a:pos x="0" y="4"/>
                </a:cxn>
              </a:cxnLst>
              <a:rect l="0" t="0" r="r" b="b"/>
              <a:pathLst>
                <a:path w="16" h="24">
                  <a:moveTo>
                    <a:pt x="0" y="4"/>
                  </a:moveTo>
                  <a:lnTo>
                    <a:pt x="0" y="4"/>
                  </a:lnTo>
                  <a:lnTo>
                    <a:pt x="0" y="8"/>
                  </a:lnTo>
                  <a:lnTo>
                    <a:pt x="2" y="10"/>
                  </a:lnTo>
                  <a:lnTo>
                    <a:pt x="2" y="10"/>
                  </a:lnTo>
                  <a:lnTo>
                    <a:pt x="6" y="10"/>
                  </a:lnTo>
                  <a:lnTo>
                    <a:pt x="8" y="10"/>
                  </a:lnTo>
                  <a:lnTo>
                    <a:pt x="6" y="16"/>
                  </a:lnTo>
                  <a:lnTo>
                    <a:pt x="6" y="16"/>
                  </a:lnTo>
                  <a:lnTo>
                    <a:pt x="4" y="20"/>
                  </a:lnTo>
                  <a:lnTo>
                    <a:pt x="4" y="22"/>
                  </a:lnTo>
                  <a:lnTo>
                    <a:pt x="8" y="24"/>
                  </a:lnTo>
                  <a:lnTo>
                    <a:pt x="8" y="24"/>
                  </a:lnTo>
                  <a:lnTo>
                    <a:pt x="10" y="24"/>
                  </a:lnTo>
                  <a:lnTo>
                    <a:pt x="12" y="22"/>
                  </a:lnTo>
                  <a:lnTo>
                    <a:pt x="14" y="18"/>
                  </a:lnTo>
                  <a:lnTo>
                    <a:pt x="14" y="18"/>
                  </a:lnTo>
                  <a:lnTo>
                    <a:pt x="16" y="8"/>
                  </a:lnTo>
                  <a:lnTo>
                    <a:pt x="16" y="8"/>
                  </a:lnTo>
                  <a:lnTo>
                    <a:pt x="14" y="2"/>
                  </a:lnTo>
                  <a:lnTo>
                    <a:pt x="8" y="0"/>
                  </a:lnTo>
                  <a:lnTo>
                    <a:pt x="8" y="0"/>
                  </a:lnTo>
                  <a:lnTo>
                    <a:pt x="6" y="0"/>
                  </a:lnTo>
                  <a:lnTo>
                    <a:pt x="4" y="0"/>
                  </a:lnTo>
                  <a:lnTo>
                    <a:pt x="0" y="4"/>
                  </a:lnTo>
                  <a:lnTo>
                    <a:pt x="0" y="4"/>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43" name="Freeform 106"/>
            <p:cNvSpPr/>
            <p:nvPr/>
          </p:nvSpPr>
          <p:spPr bwMode="auto">
            <a:xfrm>
              <a:off x="5175250" y="292100"/>
              <a:ext cx="82550" cy="31750"/>
            </a:xfrm>
            <a:custGeom>
              <a:avLst/>
              <a:gdLst/>
              <a:ahLst/>
              <a:cxnLst>
                <a:cxn ang="0">
                  <a:pos x="38" y="4"/>
                </a:cxn>
                <a:cxn ang="0">
                  <a:pos x="38" y="4"/>
                </a:cxn>
                <a:cxn ang="0">
                  <a:pos x="30" y="0"/>
                </a:cxn>
                <a:cxn ang="0">
                  <a:pos x="26" y="2"/>
                </a:cxn>
                <a:cxn ang="0">
                  <a:pos x="24" y="6"/>
                </a:cxn>
                <a:cxn ang="0">
                  <a:pos x="24" y="6"/>
                </a:cxn>
                <a:cxn ang="0">
                  <a:pos x="22" y="6"/>
                </a:cxn>
                <a:cxn ang="0">
                  <a:pos x="22" y="6"/>
                </a:cxn>
                <a:cxn ang="0">
                  <a:pos x="12" y="8"/>
                </a:cxn>
                <a:cxn ang="0">
                  <a:pos x="12" y="8"/>
                </a:cxn>
                <a:cxn ang="0">
                  <a:pos x="10" y="6"/>
                </a:cxn>
                <a:cxn ang="0">
                  <a:pos x="6" y="4"/>
                </a:cxn>
                <a:cxn ang="0">
                  <a:pos x="6" y="4"/>
                </a:cxn>
                <a:cxn ang="0">
                  <a:pos x="2" y="2"/>
                </a:cxn>
                <a:cxn ang="0">
                  <a:pos x="0" y="0"/>
                </a:cxn>
                <a:cxn ang="0">
                  <a:pos x="0" y="2"/>
                </a:cxn>
                <a:cxn ang="0">
                  <a:pos x="0" y="2"/>
                </a:cxn>
                <a:cxn ang="0">
                  <a:pos x="0" y="6"/>
                </a:cxn>
                <a:cxn ang="0">
                  <a:pos x="0" y="8"/>
                </a:cxn>
                <a:cxn ang="0">
                  <a:pos x="2" y="8"/>
                </a:cxn>
                <a:cxn ang="0">
                  <a:pos x="2" y="8"/>
                </a:cxn>
                <a:cxn ang="0">
                  <a:pos x="10" y="8"/>
                </a:cxn>
                <a:cxn ang="0">
                  <a:pos x="10" y="8"/>
                </a:cxn>
                <a:cxn ang="0">
                  <a:pos x="12" y="12"/>
                </a:cxn>
                <a:cxn ang="0">
                  <a:pos x="14" y="12"/>
                </a:cxn>
                <a:cxn ang="0">
                  <a:pos x="20" y="10"/>
                </a:cxn>
                <a:cxn ang="0">
                  <a:pos x="20" y="10"/>
                </a:cxn>
                <a:cxn ang="0">
                  <a:pos x="20" y="10"/>
                </a:cxn>
                <a:cxn ang="0">
                  <a:pos x="20" y="10"/>
                </a:cxn>
                <a:cxn ang="0">
                  <a:pos x="22" y="12"/>
                </a:cxn>
                <a:cxn ang="0">
                  <a:pos x="26" y="14"/>
                </a:cxn>
                <a:cxn ang="0">
                  <a:pos x="30" y="14"/>
                </a:cxn>
                <a:cxn ang="0">
                  <a:pos x="32" y="16"/>
                </a:cxn>
                <a:cxn ang="0">
                  <a:pos x="32" y="16"/>
                </a:cxn>
                <a:cxn ang="0">
                  <a:pos x="36" y="18"/>
                </a:cxn>
                <a:cxn ang="0">
                  <a:pos x="40" y="20"/>
                </a:cxn>
                <a:cxn ang="0">
                  <a:pos x="46" y="18"/>
                </a:cxn>
                <a:cxn ang="0">
                  <a:pos x="50" y="16"/>
                </a:cxn>
                <a:cxn ang="0">
                  <a:pos x="50" y="16"/>
                </a:cxn>
                <a:cxn ang="0">
                  <a:pos x="52" y="12"/>
                </a:cxn>
                <a:cxn ang="0">
                  <a:pos x="52" y="6"/>
                </a:cxn>
                <a:cxn ang="0">
                  <a:pos x="52" y="6"/>
                </a:cxn>
                <a:cxn ang="0">
                  <a:pos x="48" y="4"/>
                </a:cxn>
                <a:cxn ang="0">
                  <a:pos x="44" y="2"/>
                </a:cxn>
                <a:cxn ang="0">
                  <a:pos x="42" y="4"/>
                </a:cxn>
                <a:cxn ang="0">
                  <a:pos x="38" y="4"/>
                </a:cxn>
                <a:cxn ang="0">
                  <a:pos x="38" y="4"/>
                </a:cxn>
              </a:cxnLst>
              <a:rect l="0" t="0" r="r" b="b"/>
              <a:pathLst>
                <a:path w="52" h="20">
                  <a:moveTo>
                    <a:pt x="38" y="4"/>
                  </a:moveTo>
                  <a:lnTo>
                    <a:pt x="38" y="4"/>
                  </a:lnTo>
                  <a:lnTo>
                    <a:pt x="30" y="0"/>
                  </a:lnTo>
                  <a:lnTo>
                    <a:pt x="26" y="2"/>
                  </a:lnTo>
                  <a:lnTo>
                    <a:pt x="24" y="6"/>
                  </a:lnTo>
                  <a:lnTo>
                    <a:pt x="24" y="6"/>
                  </a:lnTo>
                  <a:lnTo>
                    <a:pt x="22" y="6"/>
                  </a:lnTo>
                  <a:lnTo>
                    <a:pt x="22" y="6"/>
                  </a:lnTo>
                  <a:lnTo>
                    <a:pt x="12" y="8"/>
                  </a:lnTo>
                  <a:lnTo>
                    <a:pt x="12" y="8"/>
                  </a:lnTo>
                  <a:lnTo>
                    <a:pt x="10" y="6"/>
                  </a:lnTo>
                  <a:lnTo>
                    <a:pt x="6" y="4"/>
                  </a:lnTo>
                  <a:lnTo>
                    <a:pt x="6" y="4"/>
                  </a:lnTo>
                  <a:lnTo>
                    <a:pt x="2" y="2"/>
                  </a:lnTo>
                  <a:lnTo>
                    <a:pt x="0" y="0"/>
                  </a:lnTo>
                  <a:lnTo>
                    <a:pt x="0" y="2"/>
                  </a:lnTo>
                  <a:lnTo>
                    <a:pt x="0" y="2"/>
                  </a:lnTo>
                  <a:lnTo>
                    <a:pt x="0" y="6"/>
                  </a:lnTo>
                  <a:lnTo>
                    <a:pt x="0" y="8"/>
                  </a:lnTo>
                  <a:lnTo>
                    <a:pt x="2" y="8"/>
                  </a:lnTo>
                  <a:lnTo>
                    <a:pt x="2" y="8"/>
                  </a:lnTo>
                  <a:lnTo>
                    <a:pt x="10" y="8"/>
                  </a:lnTo>
                  <a:lnTo>
                    <a:pt x="10" y="8"/>
                  </a:lnTo>
                  <a:lnTo>
                    <a:pt x="12" y="12"/>
                  </a:lnTo>
                  <a:lnTo>
                    <a:pt x="14" y="12"/>
                  </a:lnTo>
                  <a:lnTo>
                    <a:pt x="20" y="10"/>
                  </a:lnTo>
                  <a:lnTo>
                    <a:pt x="20" y="10"/>
                  </a:lnTo>
                  <a:lnTo>
                    <a:pt x="20" y="10"/>
                  </a:lnTo>
                  <a:lnTo>
                    <a:pt x="20" y="10"/>
                  </a:lnTo>
                  <a:lnTo>
                    <a:pt x="22" y="12"/>
                  </a:lnTo>
                  <a:lnTo>
                    <a:pt x="26" y="14"/>
                  </a:lnTo>
                  <a:lnTo>
                    <a:pt x="30" y="14"/>
                  </a:lnTo>
                  <a:lnTo>
                    <a:pt x="32" y="16"/>
                  </a:lnTo>
                  <a:lnTo>
                    <a:pt x="32" y="16"/>
                  </a:lnTo>
                  <a:lnTo>
                    <a:pt x="36" y="18"/>
                  </a:lnTo>
                  <a:lnTo>
                    <a:pt x="40" y="20"/>
                  </a:lnTo>
                  <a:lnTo>
                    <a:pt x="46" y="18"/>
                  </a:lnTo>
                  <a:lnTo>
                    <a:pt x="50" y="16"/>
                  </a:lnTo>
                  <a:lnTo>
                    <a:pt x="50" y="16"/>
                  </a:lnTo>
                  <a:lnTo>
                    <a:pt x="52" y="12"/>
                  </a:lnTo>
                  <a:lnTo>
                    <a:pt x="52" y="6"/>
                  </a:lnTo>
                  <a:lnTo>
                    <a:pt x="52" y="6"/>
                  </a:lnTo>
                  <a:lnTo>
                    <a:pt x="48" y="4"/>
                  </a:lnTo>
                  <a:lnTo>
                    <a:pt x="44" y="2"/>
                  </a:lnTo>
                  <a:lnTo>
                    <a:pt x="42" y="4"/>
                  </a:lnTo>
                  <a:lnTo>
                    <a:pt x="38" y="4"/>
                  </a:lnTo>
                  <a:lnTo>
                    <a:pt x="38" y="4"/>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44" name="Freeform 107"/>
            <p:cNvSpPr/>
            <p:nvPr/>
          </p:nvSpPr>
          <p:spPr bwMode="auto">
            <a:xfrm>
              <a:off x="7956550" y="1143000"/>
              <a:ext cx="19050" cy="47625"/>
            </a:xfrm>
            <a:custGeom>
              <a:avLst/>
              <a:gdLst/>
              <a:ahLst/>
              <a:cxnLst>
                <a:cxn ang="0">
                  <a:pos x="12" y="0"/>
                </a:cxn>
                <a:cxn ang="0">
                  <a:pos x="12" y="0"/>
                </a:cxn>
                <a:cxn ang="0">
                  <a:pos x="4" y="8"/>
                </a:cxn>
                <a:cxn ang="0">
                  <a:pos x="0" y="16"/>
                </a:cxn>
                <a:cxn ang="0">
                  <a:pos x="0" y="22"/>
                </a:cxn>
                <a:cxn ang="0">
                  <a:pos x="4" y="30"/>
                </a:cxn>
                <a:cxn ang="0">
                  <a:pos x="4" y="30"/>
                </a:cxn>
                <a:cxn ang="0">
                  <a:pos x="8" y="24"/>
                </a:cxn>
                <a:cxn ang="0">
                  <a:pos x="10" y="16"/>
                </a:cxn>
                <a:cxn ang="0">
                  <a:pos x="12" y="0"/>
                </a:cxn>
                <a:cxn ang="0">
                  <a:pos x="12" y="0"/>
                </a:cxn>
              </a:cxnLst>
              <a:rect l="0" t="0" r="r" b="b"/>
              <a:pathLst>
                <a:path w="12" h="30">
                  <a:moveTo>
                    <a:pt x="12" y="0"/>
                  </a:moveTo>
                  <a:lnTo>
                    <a:pt x="12" y="0"/>
                  </a:lnTo>
                  <a:lnTo>
                    <a:pt x="4" y="8"/>
                  </a:lnTo>
                  <a:lnTo>
                    <a:pt x="0" y="16"/>
                  </a:lnTo>
                  <a:lnTo>
                    <a:pt x="0" y="22"/>
                  </a:lnTo>
                  <a:lnTo>
                    <a:pt x="4" y="30"/>
                  </a:lnTo>
                  <a:lnTo>
                    <a:pt x="4" y="30"/>
                  </a:lnTo>
                  <a:lnTo>
                    <a:pt x="8" y="24"/>
                  </a:lnTo>
                  <a:lnTo>
                    <a:pt x="10" y="16"/>
                  </a:lnTo>
                  <a:lnTo>
                    <a:pt x="12" y="0"/>
                  </a:lnTo>
                  <a:lnTo>
                    <a:pt x="12"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45" name="Freeform 108"/>
            <p:cNvSpPr/>
            <p:nvPr/>
          </p:nvSpPr>
          <p:spPr bwMode="auto">
            <a:xfrm>
              <a:off x="7813675" y="1231900"/>
              <a:ext cx="28575" cy="25400"/>
            </a:xfrm>
            <a:custGeom>
              <a:avLst/>
              <a:gdLst/>
              <a:ahLst/>
              <a:cxnLst>
                <a:cxn ang="0">
                  <a:pos x="18" y="0"/>
                </a:cxn>
                <a:cxn ang="0">
                  <a:pos x="18" y="0"/>
                </a:cxn>
                <a:cxn ang="0">
                  <a:pos x="12" y="0"/>
                </a:cxn>
                <a:cxn ang="0">
                  <a:pos x="6" y="0"/>
                </a:cxn>
                <a:cxn ang="0">
                  <a:pos x="2" y="4"/>
                </a:cxn>
                <a:cxn ang="0">
                  <a:pos x="0" y="8"/>
                </a:cxn>
                <a:cxn ang="0">
                  <a:pos x="0" y="8"/>
                </a:cxn>
                <a:cxn ang="0">
                  <a:pos x="0" y="14"/>
                </a:cxn>
                <a:cxn ang="0">
                  <a:pos x="2" y="16"/>
                </a:cxn>
                <a:cxn ang="0">
                  <a:pos x="4" y="16"/>
                </a:cxn>
                <a:cxn ang="0">
                  <a:pos x="4" y="16"/>
                </a:cxn>
                <a:cxn ang="0">
                  <a:pos x="10" y="14"/>
                </a:cxn>
                <a:cxn ang="0">
                  <a:pos x="14" y="10"/>
                </a:cxn>
                <a:cxn ang="0">
                  <a:pos x="18" y="0"/>
                </a:cxn>
                <a:cxn ang="0">
                  <a:pos x="18" y="0"/>
                </a:cxn>
              </a:cxnLst>
              <a:rect l="0" t="0" r="r" b="b"/>
              <a:pathLst>
                <a:path w="18" h="16">
                  <a:moveTo>
                    <a:pt x="18" y="0"/>
                  </a:moveTo>
                  <a:lnTo>
                    <a:pt x="18" y="0"/>
                  </a:lnTo>
                  <a:lnTo>
                    <a:pt x="12" y="0"/>
                  </a:lnTo>
                  <a:lnTo>
                    <a:pt x="6" y="0"/>
                  </a:lnTo>
                  <a:lnTo>
                    <a:pt x="2" y="4"/>
                  </a:lnTo>
                  <a:lnTo>
                    <a:pt x="0" y="8"/>
                  </a:lnTo>
                  <a:lnTo>
                    <a:pt x="0" y="8"/>
                  </a:lnTo>
                  <a:lnTo>
                    <a:pt x="0" y="14"/>
                  </a:lnTo>
                  <a:lnTo>
                    <a:pt x="2" y="16"/>
                  </a:lnTo>
                  <a:lnTo>
                    <a:pt x="4" y="16"/>
                  </a:lnTo>
                  <a:lnTo>
                    <a:pt x="4" y="16"/>
                  </a:lnTo>
                  <a:lnTo>
                    <a:pt x="10" y="14"/>
                  </a:lnTo>
                  <a:lnTo>
                    <a:pt x="14" y="10"/>
                  </a:lnTo>
                  <a:lnTo>
                    <a:pt x="18" y="0"/>
                  </a:lnTo>
                  <a:lnTo>
                    <a:pt x="18"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46" name="Freeform 109"/>
            <p:cNvSpPr/>
            <p:nvPr/>
          </p:nvSpPr>
          <p:spPr bwMode="auto">
            <a:xfrm>
              <a:off x="6572250" y="882650"/>
              <a:ext cx="15875" cy="34925"/>
            </a:xfrm>
            <a:custGeom>
              <a:avLst/>
              <a:gdLst/>
              <a:ahLst/>
              <a:cxnLst>
                <a:cxn ang="0">
                  <a:pos x="0" y="6"/>
                </a:cxn>
                <a:cxn ang="0">
                  <a:pos x="0" y="6"/>
                </a:cxn>
                <a:cxn ang="0">
                  <a:pos x="0" y="22"/>
                </a:cxn>
                <a:cxn ang="0">
                  <a:pos x="0" y="22"/>
                </a:cxn>
                <a:cxn ang="0">
                  <a:pos x="6" y="20"/>
                </a:cxn>
                <a:cxn ang="0">
                  <a:pos x="10" y="14"/>
                </a:cxn>
                <a:cxn ang="0">
                  <a:pos x="10" y="4"/>
                </a:cxn>
                <a:cxn ang="0">
                  <a:pos x="10" y="4"/>
                </a:cxn>
                <a:cxn ang="0">
                  <a:pos x="8" y="2"/>
                </a:cxn>
                <a:cxn ang="0">
                  <a:pos x="6" y="0"/>
                </a:cxn>
                <a:cxn ang="0">
                  <a:pos x="6" y="0"/>
                </a:cxn>
                <a:cxn ang="0">
                  <a:pos x="2" y="2"/>
                </a:cxn>
                <a:cxn ang="0">
                  <a:pos x="0" y="2"/>
                </a:cxn>
                <a:cxn ang="0">
                  <a:pos x="0" y="6"/>
                </a:cxn>
                <a:cxn ang="0">
                  <a:pos x="0" y="6"/>
                </a:cxn>
              </a:cxnLst>
              <a:rect l="0" t="0" r="r" b="b"/>
              <a:pathLst>
                <a:path w="10" h="22">
                  <a:moveTo>
                    <a:pt x="0" y="6"/>
                  </a:moveTo>
                  <a:lnTo>
                    <a:pt x="0" y="6"/>
                  </a:lnTo>
                  <a:lnTo>
                    <a:pt x="0" y="22"/>
                  </a:lnTo>
                  <a:lnTo>
                    <a:pt x="0" y="22"/>
                  </a:lnTo>
                  <a:lnTo>
                    <a:pt x="6" y="20"/>
                  </a:lnTo>
                  <a:lnTo>
                    <a:pt x="10" y="14"/>
                  </a:lnTo>
                  <a:lnTo>
                    <a:pt x="10" y="4"/>
                  </a:lnTo>
                  <a:lnTo>
                    <a:pt x="10" y="4"/>
                  </a:lnTo>
                  <a:lnTo>
                    <a:pt x="8" y="2"/>
                  </a:lnTo>
                  <a:lnTo>
                    <a:pt x="6" y="0"/>
                  </a:lnTo>
                  <a:lnTo>
                    <a:pt x="6" y="0"/>
                  </a:lnTo>
                  <a:lnTo>
                    <a:pt x="2" y="2"/>
                  </a:lnTo>
                  <a:lnTo>
                    <a:pt x="0" y="2"/>
                  </a:lnTo>
                  <a:lnTo>
                    <a:pt x="0" y="6"/>
                  </a:lnTo>
                  <a:lnTo>
                    <a:pt x="0" y="6"/>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47" name="Freeform 110"/>
            <p:cNvSpPr/>
            <p:nvPr/>
          </p:nvSpPr>
          <p:spPr bwMode="auto">
            <a:xfrm>
              <a:off x="7953375" y="1543050"/>
              <a:ext cx="57150" cy="9525"/>
            </a:xfrm>
            <a:custGeom>
              <a:avLst/>
              <a:gdLst/>
              <a:ahLst/>
              <a:cxnLst>
                <a:cxn ang="0">
                  <a:pos x="0" y="6"/>
                </a:cxn>
                <a:cxn ang="0">
                  <a:pos x="0" y="6"/>
                </a:cxn>
                <a:cxn ang="0">
                  <a:pos x="28" y="6"/>
                </a:cxn>
                <a:cxn ang="0">
                  <a:pos x="32" y="6"/>
                </a:cxn>
                <a:cxn ang="0">
                  <a:pos x="36" y="2"/>
                </a:cxn>
                <a:cxn ang="0">
                  <a:pos x="36" y="2"/>
                </a:cxn>
                <a:cxn ang="0">
                  <a:pos x="32" y="2"/>
                </a:cxn>
                <a:cxn ang="0">
                  <a:pos x="28" y="2"/>
                </a:cxn>
                <a:cxn ang="0">
                  <a:pos x="18" y="0"/>
                </a:cxn>
                <a:cxn ang="0">
                  <a:pos x="10" y="0"/>
                </a:cxn>
                <a:cxn ang="0">
                  <a:pos x="6" y="2"/>
                </a:cxn>
                <a:cxn ang="0">
                  <a:pos x="0" y="6"/>
                </a:cxn>
                <a:cxn ang="0">
                  <a:pos x="0" y="6"/>
                </a:cxn>
              </a:cxnLst>
              <a:rect l="0" t="0" r="r" b="b"/>
              <a:pathLst>
                <a:path w="36" h="6">
                  <a:moveTo>
                    <a:pt x="0" y="6"/>
                  </a:moveTo>
                  <a:lnTo>
                    <a:pt x="0" y="6"/>
                  </a:lnTo>
                  <a:lnTo>
                    <a:pt x="28" y="6"/>
                  </a:lnTo>
                  <a:lnTo>
                    <a:pt x="32" y="6"/>
                  </a:lnTo>
                  <a:lnTo>
                    <a:pt x="36" y="2"/>
                  </a:lnTo>
                  <a:lnTo>
                    <a:pt x="36" y="2"/>
                  </a:lnTo>
                  <a:lnTo>
                    <a:pt x="32" y="2"/>
                  </a:lnTo>
                  <a:lnTo>
                    <a:pt x="28" y="2"/>
                  </a:lnTo>
                  <a:lnTo>
                    <a:pt x="18" y="0"/>
                  </a:lnTo>
                  <a:lnTo>
                    <a:pt x="10" y="0"/>
                  </a:lnTo>
                  <a:lnTo>
                    <a:pt x="6" y="2"/>
                  </a:lnTo>
                  <a:lnTo>
                    <a:pt x="0" y="6"/>
                  </a:lnTo>
                  <a:lnTo>
                    <a:pt x="0" y="6"/>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48" name="Freeform 111"/>
            <p:cNvSpPr/>
            <p:nvPr/>
          </p:nvSpPr>
          <p:spPr bwMode="auto">
            <a:xfrm>
              <a:off x="6619875" y="930275"/>
              <a:ext cx="38100" cy="25400"/>
            </a:xfrm>
            <a:custGeom>
              <a:avLst/>
              <a:gdLst/>
              <a:ahLst/>
              <a:cxnLst>
                <a:cxn ang="0">
                  <a:pos x="24" y="0"/>
                </a:cxn>
                <a:cxn ang="0">
                  <a:pos x="24" y="0"/>
                </a:cxn>
                <a:cxn ang="0">
                  <a:pos x="18" y="2"/>
                </a:cxn>
                <a:cxn ang="0">
                  <a:pos x="12" y="2"/>
                </a:cxn>
                <a:cxn ang="0">
                  <a:pos x="6" y="2"/>
                </a:cxn>
                <a:cxn ang="0">
                  <a:pos x="0" y="4"/>
                </a:cxn>
                <a:cxn ang="0">
                  <a:pos x="0" y="4"/>
                </a:cxn>
                <a:cxn ang="0">
                  <a:pos x="20" y="16"/>
                </a:cxn>
                <a:cxn ang="0">
                  <a:pos x="20" y="16"/>
                </a:cxn>
                <a:cxn ang="0">
                  <a:pos x="24" y="0"/>
                </a:cxn>
                <a:cxn ang="0">
                  <a:pos x="24" y="0"/>
                </a:cxn>
              </a:cxnLst>
              <a:rect l="0" t="0" r="r" b="b"/>
              <a:pathLst>
                <a:path w="24" h="16">
                  <a:moveTo>
                    <a:pt x="24" y="0"/>
                  </a:moveTo>
                  <a:lnTo>
                    <a:pt x="24" y="0"/>
                  </a:lnTo>
                  <a:lnTo>
                    <a:pt x="18" y="2"/>
                  </a:lnTo>
                  <a:lnTo>
                    <a:pt x="12" y="2"/>
                  </a:lnTo>
                  <a:lnTo>
                    <a:pt x="6" y="2"/>
                  </a:lnTo>
                  <a:lnTo>
                    <a:pt x="0" y="4"/>
                  </a:lnTo>
                  <a:lnTo>
                    <a:pt x="0" y="4"/>
                  </a:lnTo>
                  <a:lnTo>
                    <a:pt x="20" y="16"/>
                  </a:lnTo>
                  <a:lnTo>
                    <a:pt x="20" y="16"/>
                  </a:lnTo>
                  <a:lnTo>
                    <a:pt x="24" y="0"/>
                  </a:lnTo>
                  <a:lnTo>
                    <a:pt x="24"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49" name="Freeform 112"/>
            <p:cNvSpPr/>
            <p:nvPr/>
          </p:nvSpPr>
          <p:spPr bwMode="auto">
            <a:xfrm>
              <a:off x="7997825" y="1701800"/>
              <a:ext cx="41275" cy="28575"/>
            </a:xfrm>
            <a:custGeom>
              <a:avLst/>
              <a:gdLst/>
              <a:ahLst/>
              <a:cxnLst>
                <a:cxn ang="0">
                  <a:pos x="6" y="16"/>
                </a:cxn>
                <a:cxn ang="0">
                  <a:pos x="6" y="16"/>
                </a:cxn>
                <a:cxn ang="0">
                  <a:pos x="10" y="12"/>
                </a:cxn>
                <a:cxn ang="0">
                  <a:pos x="14" y="8"/>
                </a:cxn>
                <a:cxn ang="0">
                  <a:pos x="26" y="0"/>
                </a:cxn>
                <a:cxn ang="0">
                  <a:pos x="26" y="0"/>
                </a:cxn>
                <a:cxn ang="0">
                  <a:pos x="18" y="0"/>
                </a:cxn>
                <a:cxn ang="0">
                  <a:pos x="12" y="2"/>
                </a:cxn>
                <a:cxn ang="0">
                  <a:pos x="2" y="10"/>
                </a:cxn>
                <a:cxn ang="0">
                  <a:pos x="2" y="10"/>
                </a:cxn>
                <a:cxn ang="0">
                  <a:pos x="0" y="12"/>
                </a:cxn>
                <a:cxn ang="0">
                  <a:pos x="2" y="16"/>
                </a:cxn>
                <a:cxn ang="0">
                  <a:pos x="2" y="16"/>
                </a:cxn>
                <a:cxn ang="0">
                  <a:pos x="4" y="18"/>
                </a:cxn>
                <a:cxn ang="0">
                  <a:pos x="6" y="16"/>
                </a:cxn>
                <a:cxn ang="0">
                  <a:pos x="6" y="16"/>
                </a:cxn>
              </a:cxnLst>
              <a:rect l="0" t="0" r="r" b="b"/>
              <a:pathLst>
                <a:path w="26" h="18">
                  <a:moveTo>
                    <a:pt x="6" y="16"/>
                  </a:moveTo>
                  <a:lnTo>
                    <a:pt x="6" y="16"/>
                  </a:lnTo>
                  <a:lnTo>
                    <a:pt x="10" y="12"/>
                  </a:lnTo>
                  <a:lnTo>
                    <a:pt x="14" y="8"/>
                  </a:lnTo>
                  <a:lnTo>
                    <a:pt x="26" y="0"/>
                  </a:lnTo>
                  <a:lnTo>
                    <a:pt x="26" y="0"/>
                  </a:lnTo>
                  <a:lnTo>
                    <a:pt x="18" y="0"/>
                  </a:lnTo>
                  <a:lnTo>
                    <a:pt x="12" y="2"/>
                  </a:lnTo>
                  <a:lnTo>
                    <a:pt x="2" y="10"/>
                  </a:lnTo>
                  <a:lnTo>
                    <a:pt x="2" y="10"/>
                  </a:lnTo>
                  <a:lnTo>
                    <a:pt x="0" y="12"/>
                  </a:lnTo>
                  <a:lnTo>
                    <a:pt x="2" y="16"/>
                  </a:lnTo>
                  <a:lnTo>
                    <a:pt x="2" y="16"/>
                  </a:lnTo>
                  <a:lnTo>
                    <a:pt x="4" y="18"/>
                  </a:lnTo>
                  <a:lnTo>
                    <a:pt x="6" y="16"/>
                  </a:lnTo>
                  <a:lnTo>
                    <a:pt x="6" y="16"/>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50" name="Freeform 113"/>
            <p:cNvSpPr/>
            <p:nvPr/>
          </p:nvSpPr>
          <p:spPr bwMode="auto">
            <a:xfrm>
              <a:off x="5276850" y="311150"/>
              <a:ext cx="31750" cy="19050"/>
            </a:xfrm>
            <a:custGeom>
              <a:avLst/>
              <a:gdLst/>
              <a:ahLst/>
              <a:cxnLst>
                <a:cxn ang="0">
                  <a:pos x="6" y="2"/>
                </a:cxn>
                <a:cxn ang="0">
                  <a:pos x="6" y="2"/>
                </a:cxn>
                <a:cxn ang="0">
                  <a:pos x="2" y="4"/>
                </a:cxn>
                <a:cxn ang="0">
                  <a:pos x="0" y="8"/>
                </a:cxn>
                <a:cxn ang="0">
                  <a:pos x="0" y="8"/>
                </a:cxn>
                <a:cxn ang="0">
                  <a:pos x="4" y="8"/>
                </a:cxn>
                <a:cxn ang="0">
                  <a:pos x="8" y="10"/>
                </a:cxn>
                <a:cxn ang="0">
                  <a:pos x="8" y="10"/>
                </a:cxn>
                <a:cxn ang="0">
                  <a:pos x="14" y="12"/>
                </a:cxn>
                <a:cxn ang="0">
                  <a:pos x="16" y="10"/>
                </a:cxn>
                <a:cxn ang="0">
                  <a:pos x="20" y="8"/>
                </a:cxn>
                <a:cxn ang="0">
                  <a:pos x="20" y="8"/>
                </a:cxn>
                <a:cxn ang="0">
                  <a:pos x="18" y="4"/>
                </a:cxn>
                <a:cxn ang="0">
                  <a:pos x="18" y="4"/>
                </a:cxn>
                <a:cxn ang="0">
                  <a:pos x="16" y="2"/>
                </a:cxn>
                <a:cxn ang="0">
                  <a:pos x="12" y="0"/>
                </a:cxn>
                <a:cxn ang="0">
                  <a:pos x="6" y="2"/>
                </a:cxn>
                <a:cxn ang="0">
                  <a:pos x="6" y="2"/>
                </a:cxn>
              </a:cxnLst>
              <a:rect l="0" t="0" r="r" b="b"/>
              <a:pathLst>
                <a:path w="20" h="12">
                  <a:moveTo>
                    <a:pt x="6" y="2"/>
                  </a:moveTo>
                  <a:lnTo>
                    <a:pt x="6" y="2"/>
                  </a:lnTo>
                  <a:lnTo>
                    <a:pt x="2" y="4"/>
                  </a:lnTo>
                  <a:lnTo>
                    <a:pt x="0" y="8"/>
                  </a:lnTo>
                  <a:lnTo>
                    <a:pt x="0" y="8"/>
                  </a:lnTo>
                  <a:lnTo>
                    <a:pt x="4" y="8"/>
                  </a:lnTo>
                  <a:lnTo>
                    <a:pt x="8" y="10"/>
                  </a:lnTo>
                  <a:lnTo>
                    <a:pt x="8" y="10"/>
                  </a:lnTo>
                  <a:lnTo>
                    <a:pt x="14" y="12"/>
                  </a:lnTo>
                  <a:lnTo>
                    <a:pt x="16" y="10"/>
                  </a:lnTo>
                  <a:lnTo>
                    <a:pt x="20" y="8"/>
                  </a:lnTo>
                  <a:lnTo>
                    <a:pt x="20" y="8"/>
                  </a:lnTo>
                  <a:lnTo>
                    <a:pt x="18" y="4"/>
                  </a:lnTo>
                  <a:lnTo>
                    <a:pt x="18" y="4"/>
                  </a:lnTo>
                  <a:lnTo>
                    <a:pt x="16" y="2"/>
                  </a:lnTo>
                  <a:lnTo>
                    <a:pt x="12" y="0"/>
                  </a:lnTo>
                  <a:lnTo>
                    <a:pt x="6" y="2"/>
                  </a:lnTo>
                  <a:lnTo>
                    <a:pt x="6" y="2"/>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51" name="Freeform 114"/>
            <p:cNvSpPr/>
            <p:nvPr/>
          </p:nvSpPr>
          <p:spPr bwMode="auto">
            <a:xfrm>
              <a:off x="5248275" y="260350"/>
              <a:ext cx="41275" cy="15875"/>
            </a:xfrm>
            <a:custGeom>
              <a:avLst/>
              <a:gdLst/>
              <a:ahLst/>
              <a:cxnLst>
                <a:cxn ang="0">
                  <a:pos x="22" y="10"/>
                </a:cxn>
                <a:cxn ang="0">
                  <a:pos x="22" y="10"/>
                </a:cxn>
                <a:cxn ang="0">
                  <a:pos x="26" y="6"/>
                </a:cxn>
                <a:cxn ang="0">
                  <a:pos x="26" y="6"/>
                </a:cxn>
                <a:cxn ang="0">
                  <a:pos x="26" y="4"/>
                </a:cxn>
                <a:cxn ang="0">
                  <a:pos x="24" y="4"/>
                </a:cxn>
                <a:cxn ang="0">
                  <a:pos x="24" y="4"/>
                </a:cxn>
                <a:cxn ang="0">
                  <a:pos x="12" y="0"/>
                </a:cxn>
                <a:cxn ang="0">
                  <a:pos x="6" y="0"/>
                </a:cxn>
                <a:cxn ang="0">
                  <a:pos x="0" y="0"/>
                </a:cxn>
                <a:cxn ang="0">
                  <a:pos x="0" y="0"/>
                </a:cxn>
                <a:cxn ang="0">
                  <a:pos x="6" y="6"/>
                </a:cxn>
                <a:cxn ang="0">
                  <a:pos x="10" y="8"/>
                </a:cxn>
                <a:cxn ang="0">
                  <a:pos x="16" y="10"/>
                </a:cxn>
                <a:cxn ang="0">
                  <a:pos x="22" y="10"/>
                </a:cxn>
                <a:cxn ang="0">
                  <a:pos x="22" y="10"/>
                </a:cxn>
              </a:cxnLst>
              <a:rect l="0" t="0" r="r" b="b"/>
              <a:pathLst>
                <a:path w="26" h="10">
                  <a:moveTo>
                    <a:pt x="22" y="10"/>
                  </a:moveTo>
                  <a:lnTo>
                    <a:pt x="22" y="10"/>
                  </a:lnTo>
                  <a:lnTo>
                    <a:pt x="26" y="6"/>
                  </a:lnTo>
                  <a:lnTo>
                    <a:pt x="26" y="6"/>
                  </a:lnTo>
                  <a:lnTo>
                    <a:pt x="26" y="4"/>
                  </a:lnTo>
                  <a:lnTo>
                    <a:pt x="24" y="4"/>
                  </a:lnTo>
                  <a:lnTo>
                    <a:pt x="24" y="4"/>
                  </a:lnTo>
                  <a:lnTo>
                    <a:pt x="12" y="0"/>
                  </a:lnTo>
                  <a:lnTo>
                    <a:pt x="6" y="0"/>
                  </a:lnTo>
                  <a:lnTo>
                    <a:pt x="0" y="0"/>
                  </a:lnTo>
                  <a:lnTo>
                    <a:pt x="0" y="0"/>
                  </a:lnTo>
                  <a:lnTo>
                    <a:pt x="6" y="6"/>
                  </a:lnTo>
                  <a:lnTo>
                    <a:pt x="10" y="8"/>
                  </a:lnTo>
                  <a:lnTo>
                    <a:pt x="16" y="10"/>
                  </a:lnTo>
                  <a:lnTo>
                    <a:pt x="22" y="10"/>
                  </a:lnTo>
                  <a:lnTo>
                    <a:pt x="22" y="1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52" name="Freeform 115"/>
            <p:cNvSpPr/>
            <p:nvPr/>
          </p:nvSpPr>
          <p:spPr bwMode="auto">
            <a:xfrm>
              <a:off x="8277225" y="317500"/>
              <a:ext cx="53975" cy="6350"/>
            </a:xfrm>
            <a:custGeom>
              <a:avLst/>
              <a:gdLst/>
              <a:ahLst/>
              <a:cxnLst>
                <a:cxn ang="0">
                  <a:pos x="34" y="4"/>
                </a:cxn>
                <a:cxn ang="0">
                  <a:pos x="34" y="4"/>
                </a:cxn>
                <a:cxn ang="0">
                  <a:pos x="18" y="0"/>
                </a:cxn>
                <a:cxn ang="0">
                  <a:pos x="0" y="0"/>
                </a:cxn>
                <a:cxn ang="0">
                  <a:pos x="0" y="0"/>
                </a:cxn>
                <a:cxn ang="0">
                  <a:pos x="18" y="4"/>
                </a:cxn>
                <a:cxn ang="0">
                  <a:pos x="26" y="4"/>
                </a:cxn>
                <a:cxn ang="0">
                  <a:pos x="34" y="4"/>
                </a:cxn>
                <a:cxn ang="0">
                  <a:pos x="34" y="4"/>
                </a:cxn>
              </a:cxnLst>
              <a:rect l="0" t="0" r="r" b="b"/>
              <a:pathLst>
                <a:path w="34" h="4">
                  <a:moveTo>
                    <a:pt x="34" y="4"/>
                  </a:moveTo>
                  <a:lnTo>
                    <a:pt x="34" y="4"/>
                  </a:lnTo>
                  <a:lnTo>
                    <a:pt x="18" y="0"/>
                  </a:lnTo>
                  <a:lnTo>
                    <a:pt x="0" y="0"/>
                  </a:lnTo>
                  <a:lnTo>
                    <a:pt x="0" y="0"/>
                  </a:lnTo>
                  <a:lnTo>
                    <a:pt x="18" y="4"/>
                  </a:lnTo>
                  <a:lnTo>
                    <a:pt x="26" y="4"/>
                  </a:lnTo>
                  <a:lnTo>
                    <a:pt x="34" y="4"/>
                  </a:lnTo>
                  <a:lnTo>
                    <a:pt x="34" y="4"/>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53" name="Freeform 116"/>
            <p:cNvSpPr/>
            <p:nvPr/>
          </p:nvSpPr>
          <p:spPr bwMode="auto">
            <a:xfrm>
              <a:off x="5511800" y="434975"/>
              <a:ext cx="25400" cy="15875"/>
            </a:xfrm>
            <a:custGeom>
              <a:avLst/>
              <a:gdLst/>
              <a:ahLst/>
              <a:cxnLst>
                <a:cxn ang="0">
                  <a:pos x="8" y="10"/>
                </a:cxn>
                <a:cxn ang="0">
                  <a:pos x="8" y="10"/>
                </a:cxn>
                <a:cxn ang="0">
                  <a:pos x="12" y="8"/>
                </a:cxn>
                <a:cxn ang="0">
                  <a:pos x="14" y="8"/>
                </a:cxn>
                <a:cxn ang="0">
                  <a:pos x="16" y="4"/>
                </a:cxn>
                <a:cxn ang="0">
                  <a:pos x="16" y="4"/>
                </a:cxn>
                <a:cxn ang="0">
                  <a:pos x="16" y="2"/>
                </a:cxn>
                <a:cxn ang="0">
                  <a:pos x="14" y="0"/>
                </a:cxn>
                <a:cxn ang="0">
                  <a:pos x="8" y="0"/>
                </a:cxn>
                <a:cxn ang="0">
                  <a:pos x="8" y="0"/>
                </a:cxn>
                <a:cxn ang="0">
                  <a:pos x="2" y="0"/>
                </a:cxn>
                <a:cxn ang="0">
                  <a:pos x="0" y="2"/>
                </a:cxn>
                <a:cxn ang="0">
                  <a:pos x="0" y="6"/>
                </a:cxn>
                <a:cxn ang="0">
                  <a:pos x="0" y="6"/>
                </a:cxn>
                <a:cxn ang="0">
                  <a:pos x="0" y="8"/>
                </a:cxn>
                <a:cxn ang="0">
                  <a:pos x="2" y="10"/>
                </a:cxn>
                <a:cxn ang="0">
                  <a:pos x="8" y="10"/>
                </a:cxn>
                <a:cxn ang="0">
                  <a:pos x="8" y="10"/>
                </a:cxn>
              </a:cxnLst>
              <a:rect l="0" t="0" r="r" b="b"/>
              <a:pathLst>
                <a:path w="16" h="10">
                  <a:moveTo>
                    <a:pt x="8" y="10"/>
                  </a:moveTo>
                  <a:lnTo>
                    <a:pt x="8" y="10"/>
                  </a:lnTo>
                  <a:lnTo>
                    <a:pt x="12" y="8"/>
                  </a:lnTo>
                  <a:lnTo>
                    <a:pt x="14" y="8"/>
                  </a:lnTo>
                  <a:lnTo>
                    <a:pt x="16" y="4"/>
                  </a:lnTo>
                  <a:lnTo>
                    <a:pt x="16" y="4"/>
                  </a:lnTo>
                  <a:lnTo>
                    <a:pt x="16" y="2"/>
                  </a:lnTo>
                  <a:lnTo>
                    <a:pt x="14" y="0"/>
                  </a:lnTo>
                  <a:lnTo>
                    <a:pt x="8" y="0"/>
                  </a:lnTo>
                  <a:lnTo>
                    <a:pt x="8" y="0"/>
                  </a:lnTo>
                  <a:lnTo>
                    <a:pt x="2" y="0"/>
                  </a:lnTo>
                  <a:lnTo>
                    <a:pt x="0" y="2"/>
                  </a:lnTo>
                  <a:lnTo>
                    <a:pt x="0" y="6"/>
                  </a:lnTo>
                  <a:lnTo>
                    <a:pt x="0" y="6"/>
                  </a:lnTo>
                  <a:lnTo>
                    <a:pt x="0" y="8"/>
                  </a:lnTo>
                  <a:lnTo>
                    <a:pt x="2" y="10"/>
                  </a:lnTo>
                  <a:lnTo>
                    <a:pt x="8" y="10"/>
                  </a:lnTo>
                  <a:lnTo>
                    <a:pt x="8" y="1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54" name="Freeform 117"/>
            <p:cNvSpPr/>
            <p:nvPr/>
          </p:nvSpPr>
          <p:spPr bwMode="auto">
            <a:xfrm>
              <a:off x="8108950" y="996950"/>
              <a:ext cx="25400" cy="22225"/>
            </a:xfrm>
            <a:custGeom>
              <a:avLst/>
              <a:gdLst/>
              <a:ahLst/>
              <a:cxnLst>
                <a:cxn ang="0">
                  <a:pos x="14" y="6"/>
                </a:cxn>
                <a:cxn ang="0">
                  <a:pos x="14" y="6"/>
                </a:cxn>
                <a:cxn ang="0">
                  <a:pos x="16" y="4"/>
                </a:cxn>
                <a:cxn ang="0">
                  <a:pos x="16" y="2"/>
                </a:cxn>
                <a:cxn ang="0">
                  <a:pos x="16" y="2"/>
                </a:cxn>
                <a:cxn ang="0">
                  <a:pos x="14" y="0"/>
                </a:cxn>
                <a:cxn ang="0">
                  <a:pos x="14" y="0"/>
                </a:cxn>
                <a:cxn ang="0">
                  <a:pos x="8" y="0"/>
                </a:cxn>
                <a:cxn ang="0">
                  <a:pos x="2" y="2"/>
                </a:cxn>
                <a:cxn ang="0">
                  <a:pos x="2" y="2"/>
                </a:cxn>
                <a:cxn ang="0">
                  <a:pos x="0" y="4"/>
                </a:cxn>
                <a:cxn ang="0">
                  <a:pos x="0" y="8"/>
                </a:cxn>
                <a:cxn ang="0">
                  <a:pos x="0" y="10"/>
                </a:cxn>
                <a:cxn ang="0">
                  <a:pos x="2" y="14"/>
                </a:cxn>
                <a:cxn ang="0">
                  <a:pos x="2" y="14"/>
                </a:cxn>
                <a:cxn ang="0">
                  <a:pos x="6" y="8"/>
                </a:cxn>
                <a:cxn ang="0">
                  <a:pos x="10" y="6"/>
                </a:cxn>
                <a:cxn ang="0">
                  <a:pos x="14" y="6"/>
                </a:cxn>
                <a:cxn ang="0">
                  <a:pos x="14" y="6"/>
                </a:cxn>
              </a:cxnLst>
              <a:rect l="0" t="0" r="r" b="b"/>
              <a:pathLst>
                <a:path w="16" h="14">
                  <a:moveTo>
                    <a:pt x="14" y="6"/>
                  </a:moveTo>
                  <a:lnTo>
                    <a:pt x="14" y="6"/>
                  </a:lnTo>
                  <a:lnTo>
                    <a:pt x="16" y="4"/>
                  </a:lnTo>
                  <a:lnTo>
                    <a:pt x="16" y="2"/>
                  </a:lnTo>
                  <a:lnTo>
                    <a:pt x="16" y="2"/>
                  </a:lnTo>
                  <a:lnTo>
                    <a:pt x="14" y="0"/>
                  </a:lnTo>
                  <a:lnTo>
                    <a:pt x="14" y="0"/>
                  </a:lnTo>
                  <a:lnTo>
                    <a:pt x="8" y="0"/>
                  </a:lnTo>
                  <a:lnTo>
                    <a:pt x="2" y="2"/>
                  </a:lnTo>
                  <a:lnTo>
                    <a:pt x="2" y="2"/>
                  </a:lnTo>
                  <a:lnTo>
                    <a:pt x="0" y="4"/>
                  </a:lnTo>
                  <a:lnTo>
                    <a:pt x="0" y="8"/>
                  </a:lnTo>
                  <a:lnTo>
                    <a:pt x="0" y="10"/>
                  </a:lnTo>
                  <a:lnTo>
                    <a:pt x="2" y="14"/>
                  </a:lnTo>
                  <a:lnTo>
                    <a:pt x="2" y="14"/>
                  </a:lnTo>
                  <a:lnTo>
                    <a:pt x="6" y="8"/>
                  </a:lnTo>
                  <a:lnTo>
                    <a:pt x="10" y="6"/>
                  </a:lnTo>
                  <a:lnTo>
                    <a:pt x="14" y="6"/>
                  </a:lnTo>
                  <a:lnTo>
                    <a:pt x="14" y="6"/>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55" name="Freeform 118"/>
            <p:cNvSpPr/>
            <p:nvPr/>
          </p:nvSpPr>
          <p:spPr bwMode="auto">
            <a:xfrm>
              <a:off x="8229600" y="320675"/>
              <a:ext cx="1588" cy="1588"/>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lnTo>
                    <a:pt x="0" y="0"/>
                  </a:lnTo>
                  <a:lnTo>
                    <a:pt x="0" y="0"/>
                  </a:lnTo>
                  <a:lnTo>
                    <a:pt x="0" y="0"/>
                  </a:lnTo>
                  <a:lnTo>
                    <a:pt x="0" y="0"/>
                  </a:lnTo>
                  <a:lnTo>
                    <a:pt x="0"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56" name="Freeform 119"/>
            <p:cNvSpPr/>
            <p:nvPr/>
          </p:nvSpPr>
          <p:spPr bwMode="auto">
            <a:xfrm>
              <a:off x="8229600" y="307975"/>
              <a:ext cx="31750" cy="15875"/>
            </a:xfrm>
            <a:custGeom>
              <a:avLst/>
              <a:gdLst/>
              <a:ahLst/>
              <a:cxnLst>
                <a:cxn ang="0">
                  <a:pos x="18" y="8"/>
                </a:cxn>
                <a:cxn ang="0">
                  <a:pos x="18" y="8"/>
                </a:cxn>
                <a:cxn ang="0">
                  <a:pos x="20" y="4"/>
                </a:cxn>
                <a:cxn ang="0">
                  <a:pos x="20" y="4"/>
                </a:cxn>
                <a:cxn ang="0">
                  <a:pos x="18" y="2"/>
                </a:cxn>
                <a:cxn ang="0">
                  <a:pos x="16" y="2"/>
                </a:cxn>
                <a:cxn ang="0">
                  <a:pos x="16" y="2"/>
                </a:cxn>
                <a:cxn ang="0">
                  <a:pos x="12" y="0"/>
                </a:cxn>
                <a:cxn ang="0">
                  <a:pos x="8" y="2"/>
                </a:cxn>
                <a:cxn ang="0">
                  <a:pos x="0" y="8"/>
                </a:cxn>
                <a:cxn ang="0">
                  <a:pos x="0" y="8"/>
                </a:cxn>
                <a:cxn ang="0">
                  <a:pos x="4" y="10"/>
                </a:cxn>
                <a:cxn ang="0">
                  <a:pos x="8" y="10"/>
                </a:cxn>
                <a:cxn ang="0">
                  <a:pos x="14" y="8"/>
                </a:cxn>
                <a:cxn ang="0">
                  <a:pos x="18" y="8"/>
                </a:cxn>
                <a:cxn ang="0">
                  <a:pos x="18" y="8"/>
                </a:cxn>
              </a:cxnLst>
              <a:rect l="0" t="0" r="r" b="b"/>
              <a:pathLst>
                <a:path w="20" h="10">
                  <a:moveTo>
                    <a:pt x="18" y="8"/>
                  </a:moveTo>
                  <a:lnTo>
                    <a:pt x="18" y="8"/>
                  </a:lnTo>
                  <a:lnTo>
                    <a:pt x="20" y="4"/>
                  </a:lnTo>
                  <a:lnTo>
                    <a:pt x="20" y="4"/>
                  </a:lnTo>
                  <a:lnTo>
                    <a:pt x="18" y="2"/>
                  </a:lnTo>
                  <a:lnTo>
                    <a:pt x="16" y="2"/>
                  </a:lnTo>
                  <a:lnTo>
                    <a:pt x="16" y="2"/>
                  </a:lnTo>
                  <a:lnTo>
                    <a:pt x="12" y="0"/>
                  </a:lnTo>
                  <a:lnTo>
                    <a:pt x="8" y="2"/>
                  </a:lnTo>
                  <a:lnTo>
                    <a:pt x="0" y="8"/>
                  </a:lnTo>
                  <a:lnTo>
                    <a:pt x="0" y="8"/>
                  </a:lnTo>
                  <a:lnTo>
                    <a:pt x="4" y="10"/>
                  </a:lnTo>
                  <a:lnTo>
                    <a:pt x="8" y="10"/>
                  </a:lnTo>
                  <a:lnTo>
                    <a:pt x="14" y="8"/>
                  </a:lnTo>
                  <a:lnTo>
                    <a:pt x="18" y="8"/>
                  </a:lnTo>
                  <a:lnTo>
                    <a:pt x="18" y="8"/>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57" name="Freeform 120"/>
            <p:cNvSpPr/>
            <p:nvPr/>
          </p:nvSpPr>
          <p:spPr bwMode="auto">
            <a:xfrm>
              <a:off x="4552950" y="600075"/>
              <a:ext cx="25400" cy="19050"/>
            </a:xfrm>
            <a:custGeom>
              <a:avLst/>
              <a:gdLst/>
              <a:ahLst/>
              <a:cxnLst>
                <a:cxn ang="0">
                  <a:pos x="0" y="12"/>
                </a:cxn>
                <a:cxn ang="0">
                  <a:pos x="0" y="12"/>
                </a:cxn>
                <a:cxn ang="0">
                  <a:pos x="6" y="12"/>
                </a:cxn>
                <a:cxn ang="0">
                  <a:pos x="10" y="12"/>
                </a:cxn>
                <a:cxn ang="0">
                  <a:pos x="16" y="6"/>
                </a:cxn>
                <a:cxn ang="0">
                  <a:pos x="16" y="6"/>
                </a:cxn>
                <a:cxn ang="0">
                  <a:pos x="14" y="0"/>
                </a:cxn>
                <a:cxn ang="0">
                  <a:pos x="14" y="0"/>
                </a:cxn>
                <a:cxn ang="0">
                  <a:pos x="10" y="4"/>
                </a:cxn>
                <a:cxn ang="0">
                  <a:pos x="6" y="4"/>
                </a:cxn>
                <a:cxn ang="0">
                  <a:pos x="2" y="8"/>
                </a:cxn>
                <a:cxn ang="0">
                  <a:pos x="0" y="12"/>
                </a:cxn>
                <a:cxn ang="0">
                  <a:pos x="0" y="12"/>
                </a:cxn>
              </a:cxnLst>
              <a:rect l="0" t="0" r="r" b="b"/>
              <a:pathLst>
                <a:path w="16" h="12">
                  <a:moveTo>
                    <a:pt x="0" y="12"/>
                  </a:moveTo>
                  <a:lnTo>
                    <a:pt x="0" y="12"/>
                  </a:lnTo>
                  <a:lnTo>
                    <a:pt x="6" y="12"/>
                  </a:lnTo>
                  <a:lnTo>
                    <a:pt x="10" y="12"/>
                  </a:lnTo>
                  <a:lnTo>
                    <a:pt x="16" y="6"/>
                  </a:lnTo>
                  <a:lnTo>
                    <a:pt x="16" y="6"/>
                  </a:lnTo>
                  <a:lnTo>
                    <a:pt x="14" y="0"/>
                  </a:lnTo>
                  <a:lnTo>
                    <a:pt x="14" y="0"/>
                  </a:lnTo>
                  <a:lnTo>
                    <a:pt x="10" y="4"/>
                  </a:lnTo>
                  <a:lnTo>
                    <a:pt x="6" y="4"/>
                  </a:lnTo>
                  <a:lnTo>
                    <a:pt x="2" y="8"/>
                  </a:lnTo>
                  <a:lnTo>
                    <a:pt x="0" y="12"/>
                  </a:lnTo>
                  <a:lnTo>
                    <a:pt x="0" y="12"/>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58" name="Freeform 121"/>
            <p:cNvSpPr/>
            <p:nvPr/>
          </p:nvSpPr>
          <p:spPr bwMode="auto">
            <a:xfrm>
              <a:off x="8054975" y="1606550"/>
              <a:ext cx="28575" cy="9525"/>
            </a:xfrm>
            <a:custGeom>
              <a:avLst/>
              <a:gdLst/>
              <a:ahLst/>
              <a:cxnLst>
                <a:cxn ang="0">
                  <a:pos x="0" y="6"/>
                </a:cxn>
                <a:cxn ang="0">
                  <a:pos x="0" y="6"/>
                </a:cxn>
                <a:cxn ang="0">
                  <a:pos x="10" y="6"/>
                </a:cxn>
                <a:cxn ang="0">
                  <a:pos x="18" y="6"/>
                </a:cxn>
                <a:cxn ang="0">
                  <a:pos x="18" y="6"/>
                </a:cxn>
                <a:cxn ang="0">
                  <a:pos x="12" y="2"/>
                </a:cxn>
                <a:cxn ang="0">
                  <a:pos x="8" y="0"/>
                </a:cxn>
                <a:cxn ang="0">
                  <a:pos x="4" y="2"/>
                </a:cxn>
                <a:cxn ang="0">
                  <a:pos x="0" y="6"/>
                </a:cxn>
                <a:cxn ang="0">
                  <a:pos x="0" y="6"/>
                </a:cxn>
              </a:cxnLst>
              <a:rect l="0" t="0" r="r" b="b"/>
              <a:pathLst>
                <a:path w="18" h="6">
                  <a:moveTo>
                    <a:pt x="0" y="6"/>
                  </a:moveTo>
                  <a:lnTo>
                    <a:pt x="0" y="6"/>
                  </a:lnTo>
                  <a:lnTo>
                    <a:pt x="10" y="6"/>
                  </a:lnTo>
                  <a:lnTo>
                    <a:pt x="18" y="6"/>
                  </a:lnTo>
                  <a:lnTo>
                    <a:pt x="18" y="6"/>
                  </a:lnTo>
                  <a:lnTo>
                    <a:pt x="12" y="2"/>
                  </a:lnTo>
                  <a:lnTo>
                    <a:pt x="8" y="0"/>
                  </a:lnTo>
                  <a:lnTo>
                    <a:pt x="4" y="2"/>
                  </a:lnTo>
                  <a:lnTo>
                    <a:pt x="0" y="6"/>
                  </a:lnTo>
                  <a:lnTo>
                    <a:pt x="0" y="6"/>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59" name="Freeform 122"/>
            <p:cNvSpPr/>
            <p:nvPr/>
          </p:nvSpPr>
          <p:spPr bwMode="auto">
            <a:xfrm>
              <a:off x="8207375" y="339725"/>
              <a:ext cx="34925" cy="12700"/>
            </a:xfrm>
            <a:custGeom>
              <a:avLst/>
              <a:gdLst/>
              <a:ahLst/>
              <a:cxnLst>
                <a:cxn ang="0">
                  <a:pos x="0" y="6"/>
                </a:cxn>
                <a:cxn ang="0">
                  <a:pos x="0" y="6"/>
                </a:cxn>
                <a:cxn ang="0">
                  <a:pos x="22" y="8"/>
                </a:cxn>
                <a:cxn ang="0">
                  <a:pos x="22" y="8"/>
                </a:cxn>
                <a:cxn ang="0">
                  <a:pos x="18" y="4"/>
                </a:cxn>
                <a:cxn ang="0">
                  <a:pos x="12" y="0"/>
                </a:cxn>
                <a:cxn ang="0">
                  <a:pos x="6" y="2"/>
                </a:cxn>
                <a:cxn ang="0">
                  <a:pos x="0" y="6"/>
                </a:cxn>
                <a:cxn ang="0">
                  <a:pos x="0" y="6"/>
                </a:cxn>
              </a:cxnLst>
              <a:rect l="0" t="0" r="r" b="b"/>
              <a:pathLst>
                <a:path w="22" h="8">
                  <a:moveTo>
                    <a:pt x="0" y="6"/>
                  </a:moveTo>
                  <a:lnTo>
                    <a:pt x="0" y="6"/>
                  </a:lnTo>
                  <a:lnTo>
                    <a:pt x="22" y="8"/>
                  </a:lnTo>
                  <a:lnTo>
                    <a:pt x="22" y="8"/>
                  </a:lnTo>
                  <a:lnTo>
                    <a:pt x="18" y="4"/>
                  </a:lnTo>
                  <a:lnTo>
                    <a:pt x="12" y="0"/>
                  </a:lnTo>
                  <a:lnTo>
                    <a:pt x="6" y="2"/>
                  </a:lnTo>
                  <a:lnTo>
                    <a:pt x="0" y="6"/>
                  </a:lnTo>
                  <a:lnTo>
                    <a:pt x="0" y="6"/>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60" name="Freeform 123"/>
            <p:cNvSpPr/>
            <p:nvPr/>
          </p:nvSpPr>
          <p:spPr bwMode="auto">
            <a:xfrm>
              <a:off x="5067300" y="260350"/>
              <a:ext cx="44450" cy="22225"/>
            </a:xfrm>
            <a:custGeom>
              <a:avLst/>
              <a:gdLst/>
              <a:ahLst/>
              <a:cxnLst>
                <a:cxn ang="0">
                  <a:pos x="20" y="10"/>
                </a:cxn>
                <a:cxn ang="0">
                  <a:pos x="20" y="10"/>
                </a:cxn>
                <a:cxn ang="0">
                  <a:pos x="22" y="8"/>
                </a:cxn>
                <a:cxn ang="0">
                  <a:pos x="24" y="8"/>
                </a:cxn>
                <a:cxn ang="0">
                  <a:pos x="24" y="6"/>
                </a:cxn>
                <a:cxn ang="0">
                  <a:pos x="24" y="6"/>
                </a:cxn>
                <a:cxn ang="0">
                  <a:pos x="22" y="6"/>
                </a:cxn>
                <a:cxn ang="0">
                  <a:pos x="18" y="6"/>
                </a:cxn>
                <a:cxn ang="0">
                  <a:pos x="14" y="6"/>
                </a:cxn>
                <a:cxn ang="0">
                  <a:pos x="12" y="4"/>
                </a:cxn>
                <a:cxn ang="0">
                  <a:pos x="12" y="4"/>
                </a:cxn>
                <a:cxn ang="0">
                  <a:pos x="20" y="4"/>
                </a:cxn>
                <a:cxn ang="0">
                  <a:pos x="24" y="4"/>
                </a:cxn>
                <a:cxn ang="0">
                  <a:pos x="28" y="2"/>
                </a:cxn>
                <a:cxn ang="0">
                  <a:pos x="28" y="2"/>
                </a:cxn>
                <a:cxn ang="0">
                  <a:pos x="20" y="0"/>
                </a:cxn>
                <a:cxn ang="0">
                  <a:pos x="12" y="2"/>
                </a:cxn>
                <a:cxn ang="0">
                  <a:pos x="12" y="2"/>
                </a:cxn>
                <a:cxn ang="0">
                  <a:pos x="8" y="2"/>
                </a:cxn>
                <a:cxn ang="0">
                  <a:pos x="8" y="4"/>
                </a:cxn>
                <a:cxn ang="0">
                  <a:pos x="8" y="6"/>
                </a:cxn>
                <a:cxn ang="0">
                  <a:pos x="8" y="8"/>
                </a:cxn>
                <a:cxn ang="0">
                  <a:pos x="8" y="8"/>
                </a:cxn>
                <a:cxn ang="0">
                  <a:pos x="2" y="8"/>
                </a:cxn>
                <a:cxn ang="0">
                  <a:pos x="0" y="8"/>
                </a:cxn>
                <a:cxn ang="0">
                  <a:pos x="0" y="12"/>
                </a:cxn>
                <a:cxn ang="0">
                  <a:pos x="0" y="12"/>
                </a:cxn>
                <a:cxn ang="0">
                  <a:pos x="2" y="14"/>
                </a:cxn>
                <a:cxn ang="0">
                  <a:pos x="8" y="14"/>
                </a:cxn>
                <a:cxn ang="0">
                  <a:pos x="16" y="14"/>
                </a:cxn>
                <a:cxn ang="0">
                  <a:pos x="20" y="10"/>
                </a:cxn>
                <a:cxn ang="0">
                  <a:pos x="20" y="10"/>
                </a:cxn>
              </a:cxnLst>
              <a:rect l="0" t="0" r="r" b="b"/>
              <a:pathLst>
                <a:path w="28" h="14">
                  <a:moveTo>
                    <a:pt x="20" y="10"/>
                  </a:moveTo>
                  <a:lnTo>
                    <a:pt x="20" y="10"/>
                  </a:lnTo>
                  <a:lnTo>
                    <a:pt x="22" y="8"/>
                  </a:lnTo>
                  <a:lnTo>
                    <a:pt x="24" y="8"/>
                  </a:lnTo>
                  <a:lnTo>
                    <a:pt x="24" y="6"/>
                  </a:lnTo>
                  <a:lnTo>
                    <a:pt x="24" y="6"/>
                  </a:lnTo>
                  <a:lnTo>
                    <a:pt x="22" y="6"/>
                  </a:lnTo>
                  <a:lnTo>
                    <a:pt x="18" y="6"/>
                  </a:lnTo>
                  <a:lnTo>
                    <a:pt x="14" y="6"/>
                  </a:lnTo>
                  <a:lnTo>
                    <a:pt x="12" y="4"/>
                  </a:lnTo>
                  <a:lnTo>
                    <a:pt x="12" y="4"/>
                  </a:lnTo>
                  <a:lnTo>
                    <a:pt x="20" y="4"/>
                  </a:lnTo>
                  <a:lnTo>
                    <a:pt x="24" y="4"/>
                  </a:lnTo>
                  <a:lnTo>
                    <a:pt x="28" y="2"/>
                  </a:lnTo>
                  <a:lnTo>
                    <a:pt x="28" y="2"/>
                  </a:lnTo>
                  <a:lnTo>
                    <a:pt x="20" y="0"/>
                  </a:lnTo>
                  <a:lnTo>
                    <a:pt x="12" y="2"/>
                  </a:lnTo>
                  <a:lnTo>
                    <a:pt x="12" y="2"/>
                  </a:lnTo>
                  <a:lnTo>
                    <a:pt x="8" y="2"/>
                  </a:lnTo>
                  <a:lnTo>
                    <a:pt x="8" y="4"/>
                  </a:lnTo>
                  <a:lnTo>
                    <a:pt x="8" y="6"/>
                  </a:lnTo>
                  <a:lnTo>
                    <a:pt x="8" y="8"/>
                  </a:lnTo>
                  <a:lnTo>
                    <a:pt x="8" y="8"/>
                  </a:lnTo>
                  <a:lnTo>
                    <a:pt x="2" y="8"/>
                  </a:lnTo>
                  <a:lnTo>
                    <a:pt x="0" y="8"/>
                  </a:lnTo>
                  <a:lnTo>
                    <a:pt x="0" y="12"/>
                  </a:lnTo>
                  <a:lnTo>
                    <a:pt x="0" y="12"/>
                  </a:lnTo>
                  <a:lnTo>
                    <a:pt x="2" y="14"/>
                  </a:lnTo>
                  <a:lnTo>
                    <a:pt x="8" y="14"/>
                  </a:lnTo>
                  <a:lnTo>
                    <a:pt x="16" y="14"/>
                  </a:lnTo>
                  <a:lnTo>
                    <a:pt x="20" y="10"/>
                  </a:lnTo>
                  <a:lnTo>
                    <a:pt x="20" y="1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61" name="Freeform 124"/>
            <p:cNvSpPr/>
            <p:nvPr/>
          </p:nvSpPr>
          <p:spPr bwMode="auto">
            <a:xfrm>
              <a:off x="8007350" y="1352550"/>
              <a:ext cx="15875" cy="38100"/>
            </a:xfrm>
            <a:custGeom>
              <a:avLst/>
              <a:gdLst/>
              <a:ahLst/>
              <a:cxnLst>
                <a:cxn ang="0">
                  <a:pos x="6" y="24"/>
                </a:cxn>
                <a:cxn ang="0">
                  <a:pos x="6" y="24"/>
                </a:cxn>
                <a:cxn ang="0">
                  <a:pos x="6" y="14"/>
                </a:cxn>
                <a:cxn ang="0">
                  <a:pos x="6" y="14"/>
                </a:cxn>
                <a:cxn ang="0">
                  <a:pos x="10" y="12"/>
                </a:cxn>
                <a:cxn ang="0">
                  <a:pos x="10" y="8"/>
                </a:cxn>
                <a:cxn ang="0">
                  <a:pos x="6" y="2"/>
                </a:cxn>
                <a:cxn ang="0">
                  <a:pos x="6" y="2"/>
                </a:cxn>
                <a:cxn ang="0">
                  <a:pos x="4" y="0"/>
                </a:cxn>
                <a:cxn ang="0">
                  <a:pos x="2" y="2"/>
                </a:cxn>
                <a:cxn ang="0">
                  <a:pos x="2" y="2"/>
                </a:cxn>
                <a:cxn ang="0">
                  <a:pos x="2" y="4"/>
                </a:cxn>
                <a:cxn ang="0">
                  <a:pos x="2" y="6"/>
                </a:cxn>
                <a:cxn ang="0">
                  <a:pos x="4" y="10"/>
                </a:cxn>
                <a:cxn ang="0">
                  <a:pos x="4" y="10"/>
                </a:cxn>
                <a:cxn ang="0">
                  <a:pos x="4" y="12"/>
                </a:cxn>
                <a:cxn ang="0">
                  <a:pos x="4" y="12"/>
                </a:cxn>
                <a:cxn ang="0">
                  <a:pos x="0" y="16"/>
                </a:cxn>
                <a:cxn ang="0">
                  <a:pos x="2" y="18"/>
                </a:cxn>
                <a:cxn ang="0">
                  <a:pos x="4" y="20"/>
                </a:cxn>
                <a:cxn ang="0">
                  <a:pos x="6" y="24"/>
                </a:cxn>
                <a:cxn ang="0">
                  <a:pos x="6" y="24"/>
                </a:cxn>
              </a:cxnLst>
              <a:rect l="0" t="0" r="r" b="b"/>
              <a:pathLst>
                <a:path w="10" h="24">
                  <a:moveTo>
                    <a:pt x="6" y="24"/>
                  </a:moveTo>
                  <a:lnTo>
                    <a:pt x="6" y="24"/>
                  </a:lnTo>
                  <a:lnTo>
                    <a:pt x="6" y="14"/>
                  </a:lnTo>
                  <a:lnTo>
                    <a:pt x="6" y="14"/>
                  </a:lnTo>
                  <a:lnTo>
                    <a:pt x="10" y="12"/>
                  </a:lnTo>
                  <a:lnTo>
                    <a:pt x="10" y="8"/>
                  </a:lnTo>
                  <a:lnTo>
                    <a:pt x="6" y="2"/>
                  </a:lnTo>
                  <a:lnTo>
                    <a:pt x="6" y="2"/>
                  </a:lnTo>
                  <a:lnTo>
                    <a:pt x="4" y="0"/>
                  </a:lnTo>
                  <a:lnTo>
                    <a:pt x="2" y="2"/>
                  </a:lnTo>
                  <a:lnTo>
                    <a:pt x="2" y="2"/>
                  </a:lnTo>
                  <a:lnTo>
                    <a:pt x="2" y="4"/>
                  </a:lnTo>
                  <a:lnTo>
                    <a:pt x="2" y="6"/>
                  </a:lnTo>
                  <a:lnTo>
                    <a:pt x="4" y="10"/>
                  </a:lnTo>
                  <a:lnTo>
                    <a:pt x="4" y="10"/>
                  </a:lnTo>
                  <a:lnTo>
                    <a:pt x="4" y="12"/>
                  </a:lnTo>
                  <a:lnTo>
                    <a:pt x="4" y="12"/>
                  </a:lnTo>
                  <a:lnTo>
                    <a:pt x="0" y="16"/>
                  </a:lnTo>
                  <a:lnTo>
                    <a:pt x="2" y="18"/>
                  </a:lnTo>
                  <a:lnTo>
                    <a:pt x="4" y="20"/>
                  </a:lnTo>
                  <a:lnTo>
                    <a:pt x="6" y="24"/>
                  </a:lnTo>
                  <a:lnTo>
                    <a:pt x="6" y="24"/>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62" name="Freeform 125"/>
            <p:cNvSpPr/>
            <p:nvPr/>
          </p:nvSpPr>
          <p:spPr bwMode="auto">
            <a:xfrm>
              <a:off x="5016500" y="292100"/>
              <a:ext cx="142875" cy="41275"/>
            </a:xfrm>
            <a:custGeom>
              <a:avLst/>
              <a:gdLst/>
              <a:ahLst/>
              <a:cxnLst>
                <a:cxn ang="0">
                  <a:pos x="4" y="10"/>
                </a:cxn>
                <a:cxn ang="0">
                  <a:pos x="4" y="10"/>
                </a:cxn>
                <a:cxn ang="0">
                  <a:pos x="0" y="12"/>
                </a:cxn>
                <a:cxn ang="0">
                  <a:pos x="0" y="14"/>
                </a:cxn>
                <a:cxn ang="0">
                  <a:pos x="0" y="16"/>
                </a:cxn>
                <a:cxn ang="0">
                  <a:pos x="0" y="16"/>
                </a:cxn>
                <a:cxn ang="0">
                  <a:pos x="0" y="18"/>
                </a:cxn>
                <a:cxn ang="0">
                  <a:pos x="2" y="18"/>
                </a:cxn>
                <a:cxn ang="0">
                  <a:pos x="6" y="18"/>
                </a:cxn>
                <a:cxn ang="0">
                  <a:pos x="6" y="18"/>
                </a:cxn>
                <a:cxn ang="0">
                  <a:pos x="16" y="18"/>
                </a:cxn>
                <a:cxn ang="0">
                  <a:pos x="16" y="18"/>
                </a:cxn>
                <a:cxn ang="0">
                  <a:pos x="20" y="16"/>
                </a:cxn>
                <a:cxn ang="0">
                  <a:pos x="24" y="16"/>
                </a:cxn>
                <a:cxn ang="0">
                  <a:pos x="30" y="18"/>
                </a:cxn>
                <a:cxn ang="0">
                  <a:pos x="30" y="18"/>
                </a:cxn>
                <a:cxn ang="0">
                  <a:pos x="30" y="20"/>
                </a:cxn>
                <a:cxn ang="0">
                  <a:pos x="30" y="20"/>
                </a:cxn>
                <a:cxn ang="0">
                  <a:pos x="28" y="20"/>
                </a:cxn>
                <a:cxn ang="0">
                  <a:pos x="24" y="22"/>
                </a:cxn>
                <a:cxn ang="0">
                  <a:pos x="24" y="22"/>
                </a:cxn>
                <a:cxn ang="0">
                  <a:pos x="28" y="24"/>
                </a:cxn>
                <a:cxn ang="0">
                  <a:pos x="34" y="26"/>
                </a:cxn>
                <a:cxn ang="0">
                  <a:pos x="44" y="24"/>
                </a:cxn>
                <a:cxn ang="0">
                  <a:pos x="44" y="24"/>
                </a:cxn>
                <a:cxn ang="0">
                  <a:pos x="62" y="20"/>
                </a:cxn>
                <a:cxn ang="0">
                  <a:pos x="70" y="18"/>
                </a:cxn>
                <a:cxn ang="0">
                  <a:pos x="80" y="18"/>
                </a:cxn>
                <a:cxn ang="0">
                  <a:pos x="80" y="18"/>
                </a:cxn>
                <a:cxn ang="0">
                  <a:pos x="86" y="18"/>
                </a:cxn>
                <a:cxn ang="0">
                  <a:pos x="90" y="14"/>
                </a:cxn>
                <a:cxn ang="0">
                  <a:pos x="90" y="14"/>
                </a:cxn>
                <a:cxn ang="0">
                  <a:pos x="90" y="10"/>
                </a:cxn>
                <a:cxn ang="0">
                  <a:pos x="88" y="10"/>
                </a:cxn>
                <a:cxn ang="0">
                  <a:pos x="88" y="10"/>
                </a:cxn>
                <a:cxn ang="0">
                  <a:pos x="80" y="10"/>
                </a:cxn>
                <a:cxn ang="0">
                  <a:pos x="74" y="10"/>
                </a:cxn>
                <a:cxn ang="0">
                  <a:pos x="68" y="6"/>
                </a:cxn>
                <a:cxn ang="0">
                  <a:pos x="62" y="0"/>
                </a:cxn>
                <a:cxn ang="0">
                  <a:pos x="62" y="0"/>
                </a:cxn>
                <a:cxn ang="0">
                  <a:pos x="60" y="2"/>
                </a:cxn>
                <a:cxn ang="0">
                  <a:pos x="60" y="2"/>
                </a:cxn>
                <a:cxn ang="0">
                  <a:pos x="58" y="2"/>
                </a:cxn>
                <a:cxn ang="0">
                  <a:pos x="56" y="4"/>
                </a:cxn>
                <a:cxn ang="0">
                  <a:pos x="58" y="8"/>
                </a:cxn>
                <a:cxn ang="0">
                  <a:pos x="62" y="10"/>
                </a:cxn>
                <a:cxn ang="0">
                  <a:pos x="62" y="12"/>
                </a:cxn>
                <a:cxn ang="0">
                  <a:pos x="62" y="14"/>
                </a:cxn>
                <a:cxn ang="0">
                  <a:pos x="62" y="14"/>
                </a:cxn>
                <a:cxn ang="0">
                  <a:pos x="48" y="12"/>
                </a:cxn>
                <a:cxn ang="0">
                  <a:pos x="36" y="8"/>
                </a:cxn>
                <a:cxn ang="0">
                  <a:pos x="36" y="8"/>
                </a:cxn>
                <a:cxn ang="0">
                  <a:pos x="34" y="6"/>
                </a:cxn>
                <a:cxn ang="0">
                  <a:pos x="30" y="6"/>
                </a:cxn>
                <a:cxn ang="0">
                  <a:pos x="24" y="6"/>
                </a:cxn>
                <a:cxn ang="0">
                  <a:pos x="24" y="6"/>
                </a:cxn>
                <a:cxn ang="0">
                  <a:pos x="20" y="4"/>
                </a:cxn>
                <a:cxn ang="0">
                  <a:pos x="14" y="4"/>
                </a:cxn>
                <a:cxn ang="0">
                  <a:pos x="14" y="4"/>
                </a:cxn>
                <a:cxn ang="0">
                  <a:pos x="8" y="6"/>
                </a:cxn>
                <a:cxn ang="0">
                  <a:pos x="6" y="8"/>
                </a:cxn>
                <a:cxn ang="0">
                  <a:pos x="4" y="10"/>
                </a:cxn>
                <a:cxn ang="0">
                  <a:pos x="4" y="10"/>
                </a:cxn>
              </a:cxnLst>
              <a:rect l="0" t="0" r="r" b="b"/>
              <a:pathLst>
                <a:path w="90" h="26">
                  <a:moveTo>
                    <a:pt x="4" y="10"/>
                  </a:moveTo>
                  <a:lnTo>
                    <a:pt x="4" y="10"/>
                  </a:lnTo>
                  <a:lnTo>
                    <a:pt x="0" y="12"/>
                  </a:lnTo>
                  <a:lnTo>
                    <a:pt x="0" y="14"/>
                  </a:lnTo>
                  <a:lnTo>
                    <a:pt x="0" y="16"/>
                  </a:lnTo>
                  <a:lnTo>
                    <a:pt x="0" y="16"/>
                  </a:lnTo>
                  <a:lnTo>
                    <a:pt x="0" y="18"/>
                  </a:lnTo>
                  <a:lnTo>
                    <a:pt x="2" y="18"/>
                  </a:lnTo>
                  <a:lnTo>
                    <a:pt x="6" y="18"/>
                  </a:lnTo>
                  <a:lnTo>
                    <a:pt x="6" y="18"/>
                  </a:lnTo>
                  <a:lnTo>
                    <a:pt x="16" y="18"/>
                  </a:lnTo>
                  <a:lnTo>
                    <a:pt x="16" y="18"/>
                  </a:lnTo>
                  <a:lnTo>
                    <a:pt x="20" y="16"/>
                  </a:lnTo>
                  <a:lnTo>
                    <a:pt x="24" y="16"/>
                  </a:lnTo>
                  <a:lnTo>
                    <a:pt x="30" y="18"/>
                  </a:lnTo>
                  <a:lnTo>
                    <a:pt x="30" y="18"/>
                  </a:lnTo>
                  <a:lnTo>
                    <a:pt x="30" y="20"/>
                  </a:lnTo>
                  <a:lnTo>
                    <a:pt x="30" y="20"/>
                  </a:lnTo>
                  <a:lnTo>
                    <a:pt x="28" y="20"/>
                  </a:lnTo>
                  <a:lnTo>
                    <a:pt x="24" y="22"/>
                  </a:lnTo>
                  <a:lnTo>
                    <a:pt x="24" y="22"/>
                  </a:lnTo>
                  <a:lnTo>
                    <a:pt x="28" y="24"/>
                  </a:lnTo>
                  <a:lnTo>
                    <a:pt x="34" y="26"/>
                  </a:lnTo>
                  <a:lnTo>
                    <a:pt x="44" y="24"/>
                  </a:lnTo>
                  <a:lnTo>
                    <a:pt x="44" y="24"/>
                  </a:lnTo>
                  <a:lnTo>
                    <a:pt x="62" y="20"/>
                  </a:lnTo>
                  <a:lnTo>
                    <a:pt x="70" y="18"/>
                  </a:lnTo>
                  <a:lnTo>
                    <a:pt x="80" y="18"/>
                  </a:lnTo>
                  <a:lnTo>
                    <a:pt x="80" y="18"/>
                  </a:lnTo>
                  <a:lnTo>
                    <a:pt x="86" y="18"/>
                  </a:lnTo>
                  <a:lnTo>
                    <a:pt x="90" y="14"/>
                  </a:lnTo>
                  <a:lnTo>
                    <a:pt x="90" y="14"/>
                  </a:lnTo>
                  <a:lnTo>
                    <a:pt x="90" y="10"/>
                  </a:lnTo>
                  <a:lnTo>
                    <a:pt x="88" y="10"/>
                  </a:lnTo>
                  <a:lnTo>
                    <a:pt x="88" y="10"/>
                  </a:lnTo>
                  <a:lnTo>
                    <a:pt x="80" y="10"/>
                  </a:lnTo>
                  <a:lnTo>
                    <a:pt x="74" y="10"/>
                  </a:lnTo>
                  <a:lnTo>
                    <a:pt x="68" y="6"/>
                  </a:lnTo>
                  <a:lnTo>
                    <a:pt x="62" y="0"/>
                  </a:lnTo>
                  <a:lnTo>
                    <a:pt x="62" y="0"/>
                  </a:lnTo>
                  <a:lnTo>
                    <a:pt x="60" y="2"/>
                  </a:lnTo>
                  <a:lnTo>
                    <a:pt x="60" y="2"/>
                  </a:lnTo>
                  <a:lnTo>
                    <a:pt x="58" y="2"/>
                  </a:lnTo>
                  <a:lnTo>
                    <a:pt x="56" y="4"/>
                  </a:lnTo>
                  <a:lnTo>
                    <a:pt x="58" y="8"/>
                  </a:lnTo>
                  <a:lnTo>
                    <a:pt x="62" y="10"/>
                  </a:lnTo>
                  <a:lnTo>
                    <a:pt x="62" y="12"/>
                  </a:lnTo>
                  <a:lnTo>
                    <a:pt x="62" y="14"/>
                  </a:lnTo>
                  <a:lnTo>
                    <a:pt x="62" y="14"/>
                  </a:lnTo>
                  <a:lnTo>
                    <a:pt x="48" y="12"/>
                  </a:lnTo>
                  <a:lnTo>
                    <a:pt x="36" y="8"/>
                  </a:lnTo>
                  <a:lnTo>
                    <a:pt x="36" y="8"/>
                  </a:lnTo>
                  <a:lnTo>
                    <a:pt x="34" y="6"/>
                  </a:lnTo>
                  <a:lnTo>
                    <a:pt x="30" y="6"/>
                  </a:lnTo>
                  <a:lnTo>
                    <a:pt x="24" y="6"/>
                  </a:lnTo>
                  <a:lnTo>
                    <a:pt x="24" y="6"/>
                  </a:lnTo>
                  <a:lnTo>
                    <a:pt x="20" y="4"/>
                  </a:lnTo>
                  <a:lnTo>
                    <a:pt x="14" y="4"/>
                  </a:lnTo>
                  <a:lnTo>
                    <a:pt x="14" y="4"/>
                  </a:lnTo>
                  <a:lnTo>
                    <a:pt x="8" y="6"/>
                  </a:lnTo>
                  <a:lnTo>
                    <a:pt x="6" y="8"/>
                  </a:lnTo>
                  <a:lnTo>
                    <a:pt x="4" y="10"/>
                  </a:lnTo>
                  <a:lnTo>
                    <a:pt x="4" y="1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63" name="Freeform 126"/>
            <p:cNvSpPr/>
            <p:nvPr/>
          </p:nvSpPr>
          <p:spPr bwMode="auto">
            <a:xfrm>
              <a:off x="7064375" y="412750"/>
              <a:ext cx="25400" cy="12700"/>
            </a:xfrm>
            <a:custGeom>
              <a:avLst/>
              <a:gdLst/>
              <a:ahLst/>
              <a:cxnLst>
                <a:cxn ang="0">
                  <a:pos x="2" y="6"/>
                </a:cxn>
                <a:cxn ang="0">
                  <a:pos x="2" y="6"/>
                </a:cxn>
                <a:cxn ang="0">
                  <a:pos x="6" y="8"/>
                </a:cxn>
                <a:cxn ang="0">
                  <a:pos x="8" y="8"/>
                </a:cxn>
                <a:cxn ang="0">
                  <a:pos x="16" y="4"/>
                </a:cxn>
                <a:cxn ang="0">
                  <a:pos x="16" y="4"/>
                </a:cxn>
                <a:cxn ang="0">
                  <a:pos x="8" y="0"/>
                </a:cxn>
                <a:cxn ang="0">
                  <a:pos x="4" y="2"/>
                </a:cxn>
                <a:cxn ang="0">
                  <a:pos x="2" y="2"/>
                </a:cxn>
                <a:cxn ang="0">
                  <a:pos x="2" y="2"/>
                </a:cxn>
                <a:cxn ang="0">
                  <a:pos x="0" y="4"/>
                </a:cxn>
                <a:cxn ang="0">
                  <a:pos x="2" y="6"/>
                </a:cxn>
                <a:cxn ang="0">
                  <a:pos x="2" y="6"/>
                </a:cxn>
              </a:cxnLst>
              <a:rect l="0" t="0" r="r" b="b"/>
              <a:pathLst>
                <a:path w="16" h="8">
                  <a:moveTo>
                    <a:pt x="2" y="6"/>
                  </a:moveTo>
                  <a:lnTo>
                    <a:pt x="2" y="6"/>
                  </a:lnTo>
                  <a:lnTo>
                    <a:pt x="6" y="8"/>
                  </a:lnTo>
                  <a:lnTo>
                    <a:pt x="8" y="8"/>
                  </a:lnTo>
                  <a:lnTo>
                    <a:pt x="16" y="4"/>
                  </a:lnTo>
                  <a:lnTo>
                    <a:pt x="16" y="4"/>
                  </a:lnTo>
                  <a:lnTo>
                    <a:pt x="8" y="0"/>
                  </a:lnTo>
                  <a:lnTo>
                    <a:pt x="4" y="2"/>
                  </a:lnTo>
                  <a:lnTo>
                    <a:pt x="2" y="2"/>
                  </a:lnTo>
                  <a:lnTo>
                    <a:pt x="2" y="2"/>
                  </a:lnTo>
                  <a:lnTo>
                    <a:pt x="0" y="4"/>
                  </a:lnTo>
                  <a:lnTo>
                    <a:pt x="2" y="6"/>
                  </a:lnTo>
                  <a:lnTo>
                    <a:pt x="2" y="6"/>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64" name="Freeform 127"/>
            <p:cNvSpPr/>
            <p:nvPr/>
          </p:nvSpPr>
          <p:spPr bwMode="auto">
            <a:xfrm>
              <a:off x="8045450" y="1530350"/>
              <a:ext cx="9525" cy="38100"/>
            </a:xfrm>
            <a:custGeom>
              <a:avLst/>
              <a:gdLst/>
              <a:ahLst/>
              <a:cxnLst>
                <a:cxn ang="0">
                  <a:pos x="2" y="14"/>
                </a:cxn>
                <a:cxn ang="0">
                  <a:pos x="2" y="14"/>
                </a:cxn>
                <a:cxn ang="0">
                  <a:pos x="2" y="18"/>
                </a:cxn>
                <a:cxn ang="0">
                  <a:pos x="2" y="22"/>
                </a:cxn>
                <a:cxn ang="0">
                  <a:pos x="4" y="24"/>
                </a:cxn>
                <a:cxn ang="0">
                  <a:pos x="4" y="24"/>
                </a:cxn>
                <a:cxn ang="0">
                  <a:pos x="6" y="12"/>
                </a:cxn>
                <a:cxn ang="0">
                  <a:pos x="6" y="12"/>
                </a:cxn>
                <a:cxn ang="0">
                  <a:pos x="6" y="8"/>
                </a:cxn>
                <a:cxn ang="0">
                  <a:pos x="6" y="6"/>
                </a:cxn>
                <a:cxn ang="0">
                  <a:pos x="4" y="0"/>
                </a:cxn>
                <a:cxn ang="0">
                  <a:pos x="4" y="0"/>
                </a:cxn>
                <a:cxn ang="0">
                  <a:pos x="0" y="4"/>
                </a:cxn>
                <a:cxn ang="0">
                  <a:pos x="0" y="6"/>
                </a:cxn>
                <a:cxn ang="0">
                  <a:pos x="0" y="10"/>
                </a:cxn>
                <a:cxn ang="0">
                  <a:pos x="2" y="14"/>
                </a:cxn>
                <a:cxn ang="0">
                  <a:pos x="2" y="14"/>
                </a:cxn>
              </a:cxnLst>
              <a:rect l="0" t="0" r="r" b="b"/>
              <a:pathLst>
                <a:path w="6" h="24">
                  <a:moveTo>
                    <a:pt x="2" y="14"/>
                  </a:moveTo>
                  <a:lnTo>
                    <a:pt x="2" y="14"/>
                  </a:lnTo>
                  <a:lnTo>
                    <a:pt x="2" y="18"/>
                  </a:lnTo>
                  <a:lnTo>
                    <a:pt x="2" y="22"/>
                  </a:lnTo>
                  <a:lnTo>
                    <a:pt x="4" y="24"/>
                  </a:lnTo>
                  <a:lnTo>
                    <a:pt x="4" y="24"/>
                  </a:lnTo>
                  <a:lnTo>
                    <a:pt x="6" y="12"/>
                  </a:lnTo>
                  <a:lnTo>
                    <a:pt x="6" y="12"/>
                  </a:lnTo>
                  <a:lnTo>
                    <a:pt x="6" y="8"/>
                  </a:lnTo>
                  <a:lnTo>
                    <a:pt x="6" y="6"/>
                  </a:lnTo>
                  <a:lnTo>
                    <a:pt x="4" y="0"/>
                  </a:lnTo>
                  <a:lnTo>
                    <a:pt x="4" y="0"/>
                  </a:lnTo>
                  <a:lnTo>
                    <a:pt x="0" y="4"/>
                  </a:lnTo>
                  <a:lnTo>
                    <a:pt x="0" y="6"/>
                  </a:lnTo>
                  <a:lnTo>
                    <a:pt x="0" y="10"/>
                  </a:lnTo>
                  <a:lnTo>
                    <a:pt x="2" y="14"/>
                  </a:lnTo>
                  <a:lnTo>
                    <a:pt x="2" y="14"/>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65" name="Freeform 128"/>
            <p:cNvSpPr/>
            <p:nvPr/>
          </p:nvSpPr>
          <p:spPr bwMode="auto">
            <a:xfrm>
              <a:off x="5429250" y="520700"/>
              <a:ext cx="19050" cy="12700"/>
            </a:xfrm>
            <a:custGeom>
              <a:avLst/>
              <a:gdLst/>
              <a:ahLst/>
              <a:cxnLst>
                <a:cxn ang="0">
                  <a:pos x="8" y="0"/>
                </a:cxn>
                <a:cxn ang="0">
                  <a:pos x="8" y="0"/>
                </a:cxn>
                <a:cxn ang="0">
                  <a:pos x="4" y="2"/>
                </a:cxn>
                <a:cxn ang="0">
                  <a:pos x="2" y="4"/>
                </a:cxn>
                <a:cxn ang="0">
                  <a:pos x="0" y="6"/>
                </a:cxn>
                <a:cxn ang="0">
                  <a:pos x="0" y="6"/>
                </a:cxn>
                <a:cxn ang="0">
                  <a:pos x="2" y="8"/>
                </a:cxn>
                <a:cxn ang="0">
                  <a:pos x="4" y="8"/>
                </a:cxn>
                <a:cxn ang="0">
                  <a:pos x="4" y="8"/>
                </a:cxn>
                <a:cxn ang="0">
                  <a:pos x="8" y="6"/>
                </a:cxn>
                <a:cxn ang="0">
                  <a:pos x="12" y="2"/>
                </a:cxn>
                <a:cxn ang="0">
                  <a:pos x="12" y="2"/>
                </a:cxn>
                <a:cxn ang="0">
                  <a:pos x="10" y="2"/>
                </a:cxn>
                <a:cxn ang="0">
                  <a:pos x="8" y="0"/>
                </a:cxn>
                <a:cxn ang="0">
                  <a:pos x="8" y="0"/>
                </a:cxn>
              </a:cxnLst>
              <a:rect l="0" t="0" r="r" b="b"/>
              <a:pathLst>
                <a:path w="12" h="8">
                  <a:moveTo>
                    <a:pt x="8" y="0"/>
                  </a:moveTo>
                  <a:lnTo>
                    <a:pt x="8" y="0"/>
                  </a:lnTo>
                  <a:lnTo>
                    <a:pt x="4" y="2"/>
                  </a:lnTo>
                  <a:lnTo>
                    <a:pt x="2" y="4"/>
                  </a:lnTo>
                  <a:lnTo>
                    <a:pt x="0" y="6"/>
                  </a:lnTo>
                  <a:lnTo>
                    <a:pt x="0" y="6"/>
                  </a:lnTo>
                  <a:lnTo>
                    <a:pt x="2" y="8"/>
                  </a:lnTo>
                  <a:lnTo>
                    <a:pt x="4" y="8"/>
                  </a:lnTo>
                  <a:lnTo>
                    <a:pt x="4" y="8"/>
                  </a:lnTo>
                  <a:lnTo>
                    <a:pt x="8" y="6"/>
                  </a:lnTo>
                  <a:lnTo>
                    <a:pt x="12" y="2"/>
                  </a:lnTo>
                  <a:lnTo>
                    <a:pt x="12" y="2"/>
                  </a:lnTo>
                  <a:lnTo>
                    <a:pt x="10" y="2"/>
                  </a:lnTo>
                  <a:lnTo>
                    <a:pt x="8" y="0"/>
                  </a:lnTo>
                  <a:lnTo>
                    <a:pt x="8"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66" name="Freeform 129"/>
            <p:cNvSpPr/>
            <p:nvPr/>
          </p:nvSpPr>
          <p:spPr bwMode="auto">
            <a:xfrm>
              <a:off x="6870700" y="977900"/>
              <a:ext cx="19050" cy="9525"/>
            </a:xfrm>
            <a:custGeom>
              <a:avLst/>
              <a:gdLst/>
              <a:ahLst/>
              <a:cxnLst>
                <a:cxn ang="0">
                  <a:pos x="12" y="0"/>
                </a:cxn>
                <a:cxn ang="0">
                  <a:pos x="12" y="0"/>
                </a:cxn>
                <a:cxn ang="0">
                  <a:pos x="4" y="0"/>
                </a:cxn>
                <a:cxn ang="0">
                  <a:pos x="0" y="4"/>
                </a:cxn>
                <a:cxn ang="0">
                  <a:pos x="0" y="4"/>
                </a:cxn>
                <a:cxn ang="0">
                  <a:pos x="0" y="6"/>
                </a:cxn>
                <a:cxn ang="0">
                  <a:pos x="0" y="6"/>
                </a:cxn>
                <a:cxn ang="0">
                  <a:pos x="4" y="6"/>
                </a:cxn>
                <a:cxn ang="0">
                  <a:pos x="6" y="6"/>
                </a:cxn>
                <a:cxn ang="0">
                  <a:pos x="12" y="0"/>
                </a:cxn>
                <a:cxn ang="0">
                  <a:pos x="12" y="0"/>
                </a:cxn>
              </a:cxnLst>
              <a:rect l="0" t="0" r="r" b="b"/>
              <a:pathLst>
                <a:path w="12" h="6">
                  <a:moveTo>
                    <a:pt x="12" y="0"/>
                  </a:moveTo>
                  <a:lnTo>
                    <a:pt x="12" y="0"/>
                  </a:lnTo>
                  <a:lnTo>
                    <a:pt x="4" y="0"/>
                  </a:lnTo>
                  <a:lnTo>
                    <a:pt x="0" y="4"/>
                  </a:lnTo>
                  <a:lnTo>
                    <a:pt x="0" y="4"/>
                  </a:lnTo>
                  <a:lnTo>
                    <a:pt x="0" y="6"/>
                  </a:lnTo>
                  <a:lnTo>
                    <a:pt x="0" y="6"/>
                  </a:lnTo>
                  <a:lnTo>
                    <a:pt x="4" y="6"/>
                  </a:lnTo>
                  <a:lnTo>
                    <a:pt x="6" y="6"/>
                  </a:lnTo>
                  <a:lnTo>
                    <a:pt x="12" y="0"/>
                  </a:lnTo>
                  <a:lnTo>
                    <a:pt x="12"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67" name="Freeform 130"/>
            <p:cNvSpPr/>
            <p:nvPr/>
          </p:nvSpPr>
          <p:spPr bwMode="auto">
            <a:xfrm>
              <a:off x="5499100" y="1254125"/>
              <a:ext cx="22225" cy="12700"/>
            </a:xfrm>
            <a:custGeom>
              <a:avLst/>
              <a:gdLst/>
              <a:ahLst/>
              <a:cxnLst>
                <a:cxn ang="0">
                  <a:pos x="2" y="0"/>
                </a:cxn>
                <a:cxn ang="0">
                  <a:pos x="2" y="0"/>
                </a:cxn>
                <a:cxn ang="0">
                  <a:pos x="0" y="2"/>
                </a:cxn>
                <a:cxn ang="0">
                  <a:pos x="2" y="4"/>
                </a:cxn>
                <a:cxn ang="0">
                  <a:pos x="2" y="4"/>
                </a:cxn>
                <a:cxn ang="0">
                  <a:pos x="4" y="6"/>
                </a:cxn>
                <a:cxn ang="0">
                  <a:pos x="8" y="8"/>
                </a:cxn>
                <a:cxn ang="0">
                  <a:pos x="14" y="6"/>
                </a:cxn>
                <a:cxn ang="0">
                  <a:pos x="14" y="6"/>
                </a:cxn>
                <a:cxn ang="0">
                  <a:pos x="8" y="2"/>
                </a:cxn>
                <a:cxn ang="0">
                  <a:pos x="2" y="0"/>
                </a:cxn>
                <a:cxn ang="0">
                  <a:pos x="2" y="0"/>
                </a:cxn>
              </a:cxnLst>
              <a:rect l="0" t="0" r="r" b="b"/>
              <a:pathLst>
                <a:path w="14" h="8">
                  <a:moveTo>
                    <a:pt x="2" y="0"/>
                  </a:moveTo>
                  <a:lnTo>
                    <a:pt x="2" y="0"/>
                  </a:lnTo>
                  <a:lnTo>
                    <a:pt x="0" y="2"/>
                  </a:lnTo>
                  <a:lnTo>
                    <a:pt x="2" y="4"/>
                  </a:lnTo>
                  <a:lnTo>
                    <a:pt x="2" y="4"/>
                  </a:lnTo>
                  <a:lnTo>
                    <a:pt x="4" y="6"/>
                  </a:lnTo>
                  <a:lnTo>
                    <a:pt x="8" y="8"/>
                  </a:lnTo>
                  <a:lnTo>
                    <a:pt x="14" y="6"/>
                  </a:lnTo>
                  <a:lnTo>
                    <a:pt x="14" y="6"/>
                  </a:lnTo>
                  <a:lnTo>
                    <a:pt x="8" y="2"/>
                  </a:lnTo>
                  <a:lnTo>
                    <a:pt x="2" y="0"/>
                  </a:lnTo>
                  <a:lnTo>
                    <a:pt x="2"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68" name="Freeform 131"/>
            <p:cNvSpPr/>
            <p:nvPr/>
          </p:nvSpPr>
          <p:spPr bwMode="auto">
            <a:xfrm>
              <a:off x="5711825" y="781050"/>
              <a:ext cx="9525" cy="22225"/>
            </a:xfrm>
            <a:custGeom>
              <a:avLst/>
              <a:gdLst/>
              <a:ahLst/>
              <a:cxnLst>
                <a:cxn ang="0">
                  <a:pos x="4" y="14"/>
                </a:cxn>
                <a:cxn ang="0">
                  <a:pos x="4" y="14"/>
                </a:cxn>
                <a:cxn ang="0">
                  <a:pos x="6" y="10"/>
                </a:cxn>
                <a:cxn ang="0">
                  <a:pos x="6" y="8"/>
                </a:cxn>
                <a:cxn ang="0">
                  <a:pos x="6" y="4"/>
                </a:cxn>
                <a:cxn ang="0">
                  <a:pos x="6" y="0"/>
                </a:cxn>
                <a:cxn ang="0">
                  <a:pos x="6" y="0"/>
                </a:cxn>
                <a:cxn ang="0">
                  <a:pos x="0" y="8"/>
                </a:cxn>
                <a:cxn ang="0">
                  <a:pos x="0" y="10"/>
                </a:cxn>
                <a:cxn ang="0">
                  <a:pos x="0" y="12"/>
                </a:cxn>
                <a:cxn ang="0">
                  <a:pos x="0" y="12"/>
                </a:cxn>
                <a:cxn ang="0">
                  <a:pos x="4" y="14"/>
                </a:cxn>
                <a:cxn ang="0">
                  <a:pos x="4" y="14"/>
                </a:cxn>
              </a:cxnLst>
              <a:rect l="0" t="0" r="r" b="b"/>
              <a:pathLst>
                <a:path w="6" h="14">
                  <a:moveTo>
                    <a:pt x="4" y="14"/>
                  </a:moveTo>
                  <a:lnTo>
                    <a:pt x="4" y="14"/>
                  </a:lnTo>
                  <a:lnTo>
                    <a:pt x="6" y="10"/>
                  </a:lnTo>
                  <a:lnTo>
                    <a:pt x="6" y="8"/>
                  </a:lnTo>
                  <a:lnTo>
                    <a:pt x="6" y="4"/>
                  </a:lnTo>
                  <a:lnTo>
                    <a:pt x="6" y="0"/>
                  </a:lnTo>
                  <a:lnTo>
                    <a:pt x="6" y="0"/>
                  </a:lnTo>
                  <a:lnTo>
                    <a:pt x="0" y="8"/>
                  </a:lnTo>
                  <a:lnTo>
                    <a:pt x="0" y="10"/>
                  </a:lnTo>
                  <a:lnTo>
                    <a:pt x="0" y="12"/>
                  </a:lnTo>
                  <a:lnTo>
                    <a:pt x="0" y="12"/>
                  </a:lnTo>
                  <a:lnTo>
                    <a:pt x="4" y="14"/>
                  </a:lnTo>
                  <a:lnTo>
                    <a:pt x="4" y="14"/>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69" name="Freeform 132"/>
            <p:cNvSpPr/>
            <p:nvPr/>
          </p:nvSpPr>
          <p:spPr bwMode="auto">
            <a:xfrm>
              <a:off x="5797550" y="774700"/>
              <a:ext cx="15875" cy="12700"/>
            </a:xfrm>
            <a:custGeom>
              <a:avLst/>
              <a:gdLst/>
              <a:ahLst/>
              <a:cxnLst>
                <a:cxn ang="0">
                  <a:pos x="8" y="8"/>
                </a:cxn>
                <a:cxn ang="0">
                  <a:pos x="8" y="8"/>
                </a:cxn>
                <a:cxn ang="0">
                  <a:pos x="8" y="6"/>
                </a:cxn>
                <a:cxn ang="0">
                  <a:pos x="10" y="2"/>
                </a:cxn>
                <a:cxn ang="0">
                  <a:pos x="10" y="2"/>
                </a:cxn>
                <a:cxn ang="0">
                  <a:pos x="10" y="0"/>
                </a:cxn>
                <a:cxn ang="0">
                  <a:pos x="8" y="0"/>
                </a:cxn>
                <a:cxn ang="0">
                  <a:pos x="4" y="0"/>
                </a:cxn>
                <a:cxn ang="0">
                  <a:pos x="4" y="0"/>
                </a:cxn>
                <a:cxn ang="0">
                  <a:pos x="4" y="0"/>
                </a:cxn>
                <a:cxn ang="0">
                  <a:pos x="2" y="0"/>
                </a:cxn>
                <a:cxn ang="0">
                  <a:pos x="0" y="4"/>
                </a:cxn>
                <a:cxn ang="0">
                  <a:pos x="0" y="4"/>
                </a:cxn>
                <a:cxn ang="0">
                  <a:pos x="4" y="8"/>
                </a:cxn>
                <a:cxn ang="0">
                  <a:pos x="8" y="8"/>
                </a:cxn>
                <a:cxn ang="0">
                  <a:pos x="8" y="8"/>
                </a:cxn>
              </a:cxnLst>
              <a:rect l="0" t="0" r="r" b="b"/>
              <a:pathLst>
                <a:path w="10" h="8">
                  <a:moveTo>
                    <a:pt x="8" y="8"/>
                  </a:moveTo>
                  <a:lnTo>
                    <a:pt x="8" y="8"/>
                  </a:lnTo>
                  <a:lnTo>
                    <a:pt x="8" y="6"/>
                  </a:lnTo>
                  <a:lnTo>
                    <a:pt x="10" y="2"/>
                  </a:lnTo>
                  <a:lnTo>
                    <a:pt x="10" y="2"/>
                  </a:lnTo>
                  <a:lnTo>
                    <a:pt x="10" y="0"/>
                  </a:lnTo>
                  <a:lnTo>
                    <a:pt x="8" y="0"/>
                  </a:lnTo>
                  <a:lnTo>
                    <a:pt x="4" y="0"/>
                  </a:lnTo>
                  <a:lnTo>
                    <a:pt x="4" y="0"/>
                  </a:lnTo>
                  <a:lnTo>
                    <a:pt x="4" y="0"/>
                  </a:lnTo>
                  <a:lnTo>
                    <a:pt x="2" y="0"/>
                  </a:lnTo>
                  <a:lnTo>
                    <a:pt x="0" y="4"/>
                  </a:lnTo>
                  <a:lnTo>
                    <a:pt x="0" y="4"/>
                  </a:lnTo>
                  <a:lnTo>
                    <a:pt x="4" y="8"/>
                  </a:lnTo>
                  <a:lnTo>
                    <a:pt x="8" y="8"/>
                  </a:lnTo>
                  <a:lnTo>
                    <a:pt x="8" y="8"/>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70" name="Freeform 133"/>
            <p:cNvSpPr/>
            <p:nvPr/>
          </p:nvSpPr>
          <p:spPr bwMode="auto">
            <a:xfrm>
              <a:off x="5556250" y="2251075"/>
              <a:ext cx="1588" cy="1588"/>
            </a:xfrm>
            <a:custGeom>
              <a:avLst/>
              <a:gdLst/>
              <a:ahLst/>
              <a:cxnLst>
                <a:cxn ang="0">
                  <a:pos x="0" y="0"/>
                </a:cxn>
                <a:cxn ang="0">
                  <a:pos x="0" y="0"/>
                </a:cxn>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lnTo>
                    <a:pt x="0" y="0"/>
                  </a:lnTo>
                  <a:lnTo>
                    <a:pt x="0"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71" name="Freeform 134"/>
            <p:cNvSpPr/>
            <p:nvPr/>
          </p:nvSpPr>
          <p:spPr bwMode="auto">
            <a:xfrm>
              <a:off x="5549900" y="2251075"/>
              <a:ext cx="6350" cy="22225"/>
            </a:xfrm>
            <a:custGeom>
              <a:avLst/>
              <a:gdLst/>
              <a:ahLst/>
              <a:cxnLst>
                <a:cxn ang="0">
                  <a:pos x="0" y="14"/>
                </a:cxn>
                <a:cxn ang="0">
                  <a:pos x="0" y="14"/>
                </a:cxn>
                <a:cxn ang="0">
                  <a:pos x="2" y="10"/>
                </a:cxn>
                <a:cxn ang="0">
                  <a:pos x="4" y="8"/>
                </a:cxn>
                <a:cxn ang="0">
                  <a:pos x="4" y="0"/>
                </a:cxn>
                <a:cxn ang="0">
                  <a:pos x="4" y="0"/>
                </a:cxn>
                <a:cxn ang="0">
                  <a:pos x="0" y="2"/>
                </a:cxn>
                <a:cxn ang="0">
                  <a:pos x="0" y="6"/>
                </a:cxn>
                <a:cxn ang="0">
                  <a:pos x="0" y="14"/>
                </a:cxn>
                <a:cxn ang="0">
                  <a:pos x="0" y="14"/>
                </a:cxn>
              </a:cxnLst>
              <a:rect l="0" t="0" r="r" b="b"/>
              <a:pathLst>
                <a:path w="4" h="14">
                  <a:moveTo>
                    <a:pt x="0" y="14"/>
                  </a:moveTo>
                  <a:lnTo>
                    <a:pt x="0" y="14"/>
                  </a:lnTo>
                  <a:lnTo>
                    <a:pt x="2" y="10"/>
                  </a:lnTo>
                  <a:lnTo>
                    <a:pt x="4" y="8"/>
                  </a:lnTo>
                  <a:lnTo>
                    <a:pt x="4" y="0"/>
                  </a:lnTo>
                  <a:lnTo>
                    <a:pt x="4" y="0"/>
                  </a:lnTo>
                  <a:lnTo>
                    <a:pt x="0" y="2"/>
                  </a:lnTo>
                  <a:lnTo>
                    <a:pt x="0" y="6"/>
                  </a:lnTo>
                  <a:lnTo>
                    <a:pt x="0" y="14"/>
                  </a:lnTo>
                  <a:lnTo>
                    <a:pt x="0" y="14"/>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72" name="Freeform 135"/>
            <p:cNvSpPr/>
            <p:nvPr/>
          </p:nvSpPr>
          <p:spPr bwMode="auto">
            <a:xfrm>
              <a:off x="7991475" y="1377950"/>
              <a:ext cx="1588" cy="1588"/>
            </a:xfrm>
            <a:custGeom>
              <a:avLst/>
              <a:gdLst/>
              <a:ahLst/>
              <a:cxnLst>
                <a:cxn ang="0">
                  <a:pos x="0" y="0"/>
                </a:cxn>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lnTo>
                    <a:pt x="0"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73" name="Freeform 136"/>
            <p:cNvSpPr/>
            <p:nvPr/>
          </p:nvSpPr>
          <p:spPr bwMode="auto">
            <a:xfrm>
              <a:off x="7978775" y="1368425"/>
              <a:ext cx="12700" cy="15875"/>
            </a:xfrm>
            <a:custGeom>
              <a:avLst/>
              <a:gdLst/>
              <a:ahLst/>
              <a:cxnLst>
                <a:cxn ang="0">
                  <a:pos x="2" y="0"/>
                </a:cxn>
                <a:cxn ang="0">
                  <a:pos x="2" y="0"/>
                </a:cxn>
                <a:cxn ang="0">
                  <a:pos x="0" y="4"/>
                </a:cxn>
                <a:cxn ang="0">
                  <a:pos x="0" y="8"/>
                </a:cxn>
                <a:cxn ang="0">
                  <a:pos x="0" y="8"/>
                </a:cxn>
                <a:cxn ang="0">
                  <a:pos x="2" y="10"/>
                </a:cxn>
                <a:cxn ang="0">
                  <a:pos x="4" y="8"/>
                </a:cxn>
                <a:cxn ang="0">
                  <a:pos x="8" y="6"/>
                </a:cxn>
                <a:cxn ang="0">
                  <a:pos x="8" y="6"/>
                </a:cxn>
                <a:cxn ang="0">
                  <a:pos x="6" y="2"/>
                </a:cxn>
                <a:cxn ang="0">
                  <a:pos x="4" y="0"/>
                </a:cxn>
                <a:cxn ang="0">
                  <a:pos x="2" y="0"/>
                </a:cxn>
                <a:cxn ang="0">
                  <a:pos x="2" y="0"/>
                </a:cxn>
              </a:cxnLst>
              <a:rect l="0" t="0" r="r" b="b"/>
              <a:pathLst>
                <a:path w="8" h="10">
                  <a:moveTo>
                    <a:pt x="2" y="0"/>
                  </a:moveTo>
                  <a:lnTo>
                    <a:pt x="2" y="0"/>
                  </a:lnTo>
                  <a:lnTo>
                    <a:pt x="0" y="4"/>
                  </a:lnTo>
                  <a:lnTo>
                    <a:pt x="0" y="8"/>
                  </a:lnTo>
                  <a:lnTo>
                    <a:pt x="0" y="8"/>
                  </a:lnTo>
                  <a:lnTo>
                    <a:pt x="2" y="10"/>
                  </a:lnTo>
                  <a:lnTo>
                    <a:pt x="4" y="8"/>
                  </a:lnTo>
                  <a:lnTo>
                    <a:pt x="8" y="6"/>
                  </a:lnTo>
                  <a:lnTo>
                    <a:pt x="8" y="6"/>
                  </a:lnTo>
                  <a:lnTo>
                    <a:pt x="6" y="2"/>
                  </a:lnTo>
                  <a:lnTo>
                    <a:pt x="4" y="0"/>
                  </a:lnTo>
                  <a:lnTo>
                    <a:pt x="2" y="0"/>
                  </a:lnTo>
                  <a:lnTo>
                    <a:pt x="2"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74" name="Freeform 137"/>
            <p:cNvSpPr/>
            <p:nvPr/>
          </p:nvSpPr>
          <p:spPr bwMode="auto">
            <a:xfrm>
              <a:off x="6607175" y="638175"/>
              <a:ext cx="15875" cy="12700"/>
            </a:xfrm>
            <a:custGeom>
              <a:avLst/>
              <a:gdLst/>
              <a:ahLst/>
              <a:cxnLst>
                <a:cxn ang="0">
                  <a:pos x="10" y="0"/>
                </a:cxn>
                <a:cxn ang="0">
                  <a:pos x="10" y="0"/>
                </a:cxn>
                <a:cxn ang="0">
                  <a:pos x="0" y="0"/>
                </a:cxn>
                <a:cxn ang="0">
                  <a:pos x="0" y="0"/>
                </a:cxn>
                <a:cxn ang="0">
                  <a:pos x="0" y="6"/>
                </a:cxn>
                <a:cxn ang="0">
                  <a:pos x="0" y="8"/>
                </a:cxn>
                <a:cxn ang="0">
                  <a:pos x="4" y="8"/>
                </a:cxn>
                <a:cxn ang="0">
                  <a:pos x="4" y="8"/>
                </a:cxn>
                <a:cxn ang="0">
                  <a:pos x="6" y="8"/>
                </a:cxn>
                <a:cxn ang="0">
                  <a:pos x="8" y="6"/>
                </a:cxn>
                <a:cxn ang="0">
                  <a:pos x="10" y="0"/>
                </a:cxn>
                <a:cxn ang="0">
                  <a:pos x="10" y="0"/>
                </a:cxn>
              </a:cxnLst>
              <a:rect l="0" t="0" r="r" b="b"/>
              <a:pathLst>
                <a:path w="10" h="8">
                  <a:moveTo>
                    <a:pt x="10" y="0"/>
                  </a:moveTo>
                  <a:lnTo>
                    <a:pt x="10" y="0"/>
                  </a:lnTo>
                  <a:lnTo>
                    <a:pt x="0" y="0"/>
                  </a:lnTo>
                  <a:lnTo>
                    <a:pt x="0" y="0"/>
                  </a:lnTo>
                  <a:lnTo>
                    <a:pt x="0" y="6"/>
                  </a:lnTo>
                  <a:lnTo>
                    <a:pt x="0" y="8"/>
                  </a:lnTo>
                  <a:lnTo>
                    <a:pt x="4" y="8"/>
                  </a:lnTo>
                  <a:lnTo>
                    <a:pt x="4" y="8"/>
                  </a:lnTo>
                  <a:lnTo>
                    <a:pt x="6" y="8"/>
                  </a:lnTo>
                  <a:lnTo>
                    <a:pt x="8" y="6"/>
                  </a:lnTo>
                  <a:lnTo>
                    <a:pt x="10" y="0"/>
                  </a:lnTo>
                  <a:lnTo>
                    <a:pt x="10"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75" name="Freeform 138"/>
            <p:cNvSpPr/>
            <p:nvPr/>
          </p:nvSpPr>
          <p:spPr bwMode="auto">
            <a:xfrm>
              <a:off x="7194550" y="400050"/>
              <a:ext cx="19050" cy="12700"/>
            </a:xfrm>
            <a:custGeom>
              <a:avLst/>
              <a:gdLst/>
              <a:ahLst/>
              <a:cxnLst>
                <a:cxn ang="0">
                  <a:pos x="0" y="0"/>
                </a:cxn>
                <a:cxn ang="0">
                  <a:pos x="0" y="0"/>
                </a:cxn>
                <a:cxn ang="0">
                  <a:pos x="2" y="4"/>
                </a:cxn>
                <a:cxn ang="0">
                  <a:pos x="6" y="4"/>
                </a:cxn>
                <a:cxn ang="0">
                  <a:pos x="10" y="6"/>
                </a:cxn>
                <a:cxn ang="0">
                  <a:pos x="12" y="8"/>
                </a:cxn>
                <a:cxn ang="0">
                  <a:pos x="12" y="8"/>
                </a:cxn>
                <a:cxn ang="0">
                  <a:pos x="10" y="2"/>
                </a:cxn>
                <a:cxn ang="0">
                  <a:pos x="8" y="2"/>
                </a:cxn>
                <a:cxn ang="0">
                  <a:pos x="4" y="0"/>
                </a:cxn>
                <a:cxn ang="0">
                  <a:pos x="0" y="0"/>
                </a:cxn>
                <a:cxn ang="0">
                  <a:pos x="0" y="0"/>
                </a:cxn>
              </a:cxnLst>
              <a:rect l="0" t="0" r="r" b="b"/>
              <a:pathLst>
                <a:path w="12" h="8">
                  <a:moveTo>
                    <a:pt x="0" y="0"/>
                  </a:moveTo>
                  <a:lnTo>
                    <a:pt x="0" y="0"/>
                  </a:lnTo>
                  <a:lnTo>
                    <a:pt x="2" y="4"/>
                  </a:lnTo>
                  <a:lnTo>
                    <a:pt x="6" y="4"/>
                  </a:lnTo>
                  <a:lnTo>
                    <a:pt x="10" y="6"/>
                  </a:lnTo>
                  <a:lnTo>
                    <a:pt x="12" y="8"/>
                  </a:lnTo>
                  <a:lnTo>
                    <a:pt x="12" y="8"/>
                  </a:lnTo>
                  <a:lnTo>
                    <a:pt x="10" y="2"/>
                  </a:lnTo>
                  <a:lnTo>
                    <a:pt x="8" y="2"/>
                  </a:lnTo>
                  <a:lnTo>
                    <a:pt x="4" y="0"/>
                  </a:lnTo>
                  <a:lnTo>
                    <a:pt x="0" y="0"/>
                  </a:lnTo>
                  <a:lnTo>
                    <a:pt x="0"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76" name="Freeform 139"/>
            <p:cNvSpPr/>
            <p:nvPr/>
          </p:nvSpPr>
          <p:spPr bwMode="auto">
            <a:xfrm>
              <a:off x="7213600" y="412750"/>
              <a:ext cx="1588" cy="1588"/>
            </a:xfrm>
            <a:custGeom>
              <a:avLst/>
              <a:gdLst/>
              <a:ahLst/>
              <a:cxnLst>
                <a:cxn ang="0">
                  <a:pos x="0" y="0"/>
                </a:cxn>
                <a:cxn ang="0">
                  <a:pos x="0" y="0"/>
                </a:cxn>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lnTo>
                    <a:pt x="0" y="0"/>
                  </a:lnTo>
                  <a:lnTo>
                    <a:pt x="0"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77" name="Freeform 140"/>
            <p:cNvSpPr/>
            <p:nvPr/>
          </p:nvSpPr>
          <p:spPr bwMode="auto">
            <a:xfrm>
              <a:off x="4816475" y="669925"/>
              <a:ext cx="15875" cy="12700"/>
            </a:xfrm>
            <a:custGeom>
              <a:avLst/>
              <a:gdLst/>
              <a:ahLst/>
              <a:cxnLst>
                <a:cxn ang="0">
                  <a:pos x="0" y="0"/>
                </a:cxn>
                <a:cxn ang="0">
                  <a:pos x="0" y="0"/>
                </a:cxn>
                <a:cxn ang="0">
                  <a:pos x="4" y="4"/>
                </a:cxn>
                <a:cxn ang="0">
                  <a:pos x="8" y="8"/>
                </a:cxn>
                <a:cxn ang="0">
                  <a:pos x="8" y="8"/>
                </a:cxn>
                <a:cxn ang="0">
                  <a:pos x="10" y="4"/>
                </a:cxn>
                <a:cxn ang="0">
                  <a:pos x="10" y="0"/>
                </a:cxn>
                <a:cxn ang="0">
                  <a:pos x="6" y="0"/>
                </a:cxn>
                <a:cxn ang="0">
                  <a:pos x="0" y="0"/>
                </a:cxn>
                <a:cxn ang="0">
                  <a:pos x="0" y="0"/>
                </a:cxn>
              </a:cxnLst>
              <a:rect l="0" t="0" r="r" b="b"/>
              <a:pathLst>
                <a:path w="10" h="8">
                  <a:moveTo>
                    <a:pt x="0" y="0"/>
                  </a:moveTo>
                  <a:lnTo>
                    <a:pt x="0" y="0"/>
                  </a:lnTo>
                  <a:lnTo>
                    <a:pt x="4" y="4"/>
                  </a:lnTo>
                  <a:lnTo>
                    <a:pt x="8" y="8"/>
                  </a:lnTo>
                  <a:lnTo>
                    <a:pt x="8" y="8"/>
                  </a:lnTo>
                  <a:lnTo>
                    <a:pt x="10" y="4"/>
                  </a:lnTo>
                  <a:lnTo>
                    <a:pt x="10" y="0"/>
                  </a:lnTo>
                  <a:lnTo>
                    <a:pt x="6" y="0"/>
                  </a:lnTo>
                  <a:lnTo>
                    <a:pt x="0" y="0"/>
                  </a:lnTo>
                  <a:lnTo>
                    <a:pt x="0"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78" name="Freeform 141"/>
            <p:cNvSpPr/>
            <p:nvPr/>
          </p:nvSpPr>
          <p:spPr bwMode="auto">
            <a:xfrm>
              <a:off x="8308975" y="1641475"/>
              <a:ext cx="41275" cy="22225"/>
            </a:xfrm>
            <a:custGeom>
              <a:avLst/>
              <a:gdLst/>
              <a:ahLst/>
              <a:cxnLst>
                <a:cxn ang="0">
                  <a:pos x="14" y="12"/>
                </a:cxn>
                <a:cxn ang="0">
                  <a:pos x="14" y="12"/>
                </a:cxn>
                <a:cxn ang="0">
                  <a:pos x="18" y="12"/>
                </a:cxn>
                <a:cxn ang="0">
                  <a:pos x="20" y="10"/>
                </a:cxn>
                <a:cxn ang="0">
                  <a:pos x="20" y="10"/>
                </a:cxn>
                <a:cxn ang="0">
                  <a:pos x="24" y="6"/>
                </a:cxn>
                <a:cxn ang="0">
                  <a:pos x="26" y="4"/>
                </a:cxn>
                <a:cxn ang="0">
                  <a:pos x="24" y="2"/>
                </a:cxn>
                <a:cxn ang="0">
                  <a:pos x="24" y="2"/>
                </a:cxn>
                <a:cxn ang="0">
                  <a:pos x="22" y="0"/>
                </a:cxn>
                <a:cxn ang="0">
                  <a:pos x="20" y="0"/>
                </a:cxn>
                <a:cxn ang="0">
                  <a:pos x="20" y="4"/>
                </a:cxn>
                <a:cxn ang="0">
                  <a:pos x="20" y="4"/>
                </a:cxn>
                <a:cxn ang="0">
                  <a:pos x="16" y="6"/>
                </a:cxn>
                <a:cxn ang="0">
                  <a:pos x="14" y="6"/>
                </a:cxn>
                <a:cxn ang="0">
                  <a:pos x="12" y="6"/>
                </a:cxn>
                <a:cxn ang="0">
                  <a:pos x="8" y="8"/>
                </a:cxn>
                <a:cxn ang="0">
                  <a:pos x="8" y="8"/>
                </a:cxn>
                <a:cxn ang="0">
                  <a:pos x="4" y="8"/>
                </a:cxn>
                <a:cxn ang="0">
                  <a:pos x="2" y="8"/>
                </a:cxn>
                <a:cxn ang="0">
                  <a:pos x="0" y="10"/>
                </a:cxn>
                <a:cxn ang="0">
                  <a:pos x="0" y="10"/>
                </a:cxn>
                <a:cxn ang="0">
                  <a:pos x="4" y="12"/>
                </a:cxn>
                <a:cxn ang="0">
                  <a:pos x="6" y="14"/>
                </a:cxn>
                <a:cxn ang="0">
                  <a:pos x="14" y="12"/>
                </a:cxn>
                <a:cxn ang="0">
                  <a:pos x="14" y="12"/>
                </a:cxn>
              </a:cxnLst>
              <a:rect l="0" t="0" r="r" b="b"/>
              <a:pathLst>
                <a:path w="26" h="14">
                  <a:moveTo>
                    <a:pt x="14" y="12"/>
                  </a:moveTo>
                  <a:lnTo>
                    <a:pt x="14" y="12"/>
                  </a:lnTo>
                  <a:lnTo>
                    <a:pt x="18" y="12"/>
                  </a:lnTo>
                  <a:lnTo>
                    <a:pt x="20" y="10"/>
                  </a:lnTo>
                  <a:lnTo>
                    <a:pt x="20" y="10"/>
                  </a:lnTo>
                  <a:lnTo>
                    <a:pt x="24" y="6"/>
                  </a:lnTo>
                  <a:lnTo>
                    <a:pt x="26" y="4"/>
                  </a:lnTo>
                  <a:lnTo>
                    <a:pt x="24" y="2"/>
                  </a:lnTo>
                  <a:lnTo>
                    <a:pt x="24" y="2"/>
                  </a:lnTo>
                  <a:lnTo>
                    <a:pt x="22" y="0"/>
                  </a:lnTo>
                  <a:lnTo>
                    <a:pt x="20" y="0"/>
                  </a:lnTo>
                  <a:lnTo>
                    <a:pt x="20" y="4"/>
                  </a:lnTo>
                  <a:lnTo>
                    <a:pt x="20" y="4"/>
                  </a:lnTo>
                  <a:lnTo>
                    <a:pt x="16" y="6"/>
                  </a:lnTo>
                  <a:lnTo>
                    <a:pt x="14" y="6"/>
                  </a:lnTo>
                  <a:lnTo>
                    <a:pt x="12" y="6"/>
                  </a:lnTo>
                  <a:lnTo>
                    <a:pt x="8" y="8"/>
                  </a:lnTo>
                  <a:lnTo>
                    <a:pt x="8" y="8"/>
                  </a:lnTo>
                  <a:lnTo>
                    <a:pt x="4" y="8"/>
                  </a:lnTo>
                  <a:lnTo>
                    <a:pt x="2" y="8"/>
                  </a:lnTo>
                  <a:lnTo>
                    <a:pt x="0" y="10"/>
                  </a:lnTo>
                  <a:lnTo>
                    <a:pt x="0" y="10"/>
                  </a:lnTo>
                  <a:lnTo>
                    <a:pt x="4" y="12"/>
                  </a:lnTo>
                  <a:lnTo>
                    <a:pt x="6" y="14"/>
                  </a:lnTo>
                  <a:lnTo>
                    <a:pt x="14" y="12"/>
                  </a:lnTo>
                  <a:lnTo>
                    <a:pt x="14" y="12"/>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79" name="Freeform 142"/>
            <p:cNvSpPr/>
            <p:nvPr/>
          </p:nvSpPr>
          <p:spPr bwMode="auto">
            <a:xfrm>
              <a:off x="4791075" y="609600"/>
              <a:ext cx="12700" cy="19050"/>
            </a:xfrm>
            <a:custGeom>
              <a:avLst/>
              <a:gdLst/>
              <a:ahLst/>
              <a:cxnLst>
                <a:cxn ang="0">
                  <a:pos x="6" y="4"/>
                </a:cxn>
                <a:cxn ang="0">
                  <a:pos x="6" y="4"/>
                </a:cxn>
                <a:cxn ang="0">
                  <a:pos x="0" y="0"/>
                </a:cxn>
                <a:cxn ang="0">
                  <a:pos x="0" y="0"/>
                </a:cxn>
                <a:cxn ang="0">
                  <a:pos x="0" y="0"/>
                </a:cxn>
                <a:cxn ang="0">
                  <a:pos x="0" y="2"/>
                </a:cxn>
                <a:cxn ang="0">
                  <a:pos x="0" y="2"/>
                </a:cxn>
                <a:cxn ang="0">
                  <a:pos x="0" y="8"/>
                </a:cxn>
                <a:cxn ang="0">
                  <a:pos x="2" y="12"/>
                </a:cxn>
                <a:cxn ang="0">
                  <a:pos x="6" y="12"/>
                </a:cxn>
                <a:cxn ang="0">
                  <a:pos x="6" y="12"/>
                </a:cxn>
                <a:cxn ang="0">
                  <a:pos x="6" y="10"/>
                </a:cxn>
                <a:cxn ang="0">
                  <a:pos x="6" y="10"/>
                </a:cxn>
                <a:cxn ang="0">
                  <a:pos x="8" y="6"/>
                </a:cxn>
                <a:cxn ang="0">
                  <a:pos x="8" y="6"/>
                </a:cxn>
                <a:cxn ang="0">
                  <a:pos x="6" y="4"/>
                </a:cxn>
                <a:cxn ang="0">
                  <a:pos x="6" y="4"/>
                </a:cxn>
              </a:cxnLst>
              <a:rect l="0" t="0" r="r" b="b"/>
              <a:pathLst>
                <a:path w="8" h="12">
                  <a:moveTo>
                    <a:pt x="6" y="4"/>
                  </a:moveTo>
                  <a:lnTo>
                    <a:pt x="6" y="4"/>
                  </a:lnTo>
                  <a:lnTo>
                    <a:pt x="0" y="0"/>
                  </a:lnTo>
                  <a:lnTo>
                    <a:pt x="0" y="0"/>
                  </a:lnTo>
                  <a:lnTo>
                    <a:pt x="0" y="0"/>
                  </a:lnTo>
                  <a:lnTo>
                    <a:pt x="0" y="2"/>
                  </a:lnTo>
                  <a:lnTo>
                    <a:pt x="0" y="2"/>
                  </a:lnTo>
                  <a:lnTo>
                    <a:pt x="0" y="8"/>
                  </a:lnTo>
                  <a:lnTo>
                    <a:pt x="2" y="12"/>
                  </a:lnTo>
                  <a:lnTo>
                    <a:pt x="6" y="12"/>
                  </a:lnTo>
                  <a:lnTo>
                    <a:pt x="6" y="12"/>
                  </a:lnTo>
                  <a:lnTo>
                    <a:pt x="6" y="10"/>
                  </a:lnTo>
                  <a:lnTo>
                    <a:pt x="6" y="10"/>
                  </a:lnTo>
                  <a:lnTo>
                    <a:pt x="8" y="6"/>
                  </a:lnTo>
                  <a:lnTo>
                    <a:pt x="8" y="6"/>
                  </a:lnTo>
                  <a:lnTo>
                    <a:pt x="6" y="4"/>
                  </a:lnTo>
                  <a:lnTo>
                    <a:pt x="6" y="4"/>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80" name="Freeform 143"/>
            <p:cNvSpPr/>
            <p:nvPr/>
          </p:nvSpPr>
          <p:spPr bwMode="auto">
            <a:xfrm>
              <a:off x="6394450" y="593725"/>
              <a:ext cx="92075" cy="136525"/>
            </a:xfrm>
            <a:custGeom>
              <a:avLst/>
              <a:gdLst/>
              <a:ahLst/>
              <a:cxnLst>
                <a:cxn ang="0">
                  <a:pos x="2" y="32"/>
                </a:cxn>
                <a:cxn ang="0">
                  <a:pos x="6" y="30"/>
                </a:cxn>
                <a:cxn ang="0">
                  <a:pos x="6" y="26"/>
                </a:cxn>
                <a:cxn ang="0">
                  <a:pos x="8" y="28"/>
                </a:cxn>
                <a:cxn ang="0">
                  <a:pos x="12" y="38"/>
                </a:cxn>
                <a:cxn ang="0">
                  <a:pos x="18" y="38"/>
                </a:cxn>
                <a:cxn ang="0">
                  <a:pos x="22" y="50"/>
                </a:cxn>
                <a:cxn ang="0">
                  <a:pos x="22" y="54"/>
                </a:cxn>
                <a:cxn ang="0">
                  <a:pos x="16" y="56"/>
                </a:cxn>
                <a:cxn ang="0">
                  <a:pos x="12" y="56"/>
                </a:cxn>
                <a:cxn ang="0">
                  <a:pos x="12" y="58"/>
                </a:cxn>
                <a:cxn ang="0">
                  <a:pos x="14" y="66"/>
                </a:cxn>
                <a:cxn ang="0">
                  <a:pos x="8" y="70"/>
                </a:cxn>
                <a:cxn ang="0">
                  <a:pos x="16" y="72"/>
                </a:cxn>
                <a:cxn ang="0">
                  <a:pos x="26" y="74"/>
                </a:cxn>
                <a:cxn ang="0">
                  <a:pos x="14" y="78"/>
                </a:cxn>
                <a:cxn ang="0">
                  <a:pos x="8" y="86"/>
                </a:cxn>
                <a:cxn ang="0">
                  <a:pos x="30" y="82"/>
                </a:cxn>
                <a:cxn ang="0">
                  <a:pos x="50" y="78"/>
                </a:cxn>
                <a:cxn ang="0">
                  <a:pos x="56" y="72"/>
                </a:cxn>
                <a:cxn ang="0">
                  <a:pos x="58" y="62"/>
                </a:cxn>
                <a:cxn ang="0">
                  <a:pos x="54" y="58"/>
                </a:cxn>
                <a:cxn ang="0">
                  <a:pos x="50" y="60"/>
                </a:cxn>
                <a:cxn ang="0">
                  <a:pos x="46" y="52"/>
                </a:cxn>
                <a:cxn ang="0">
                  <a:pos x="38" y="40"/>
                </a:cxn>
                <a:cxn ang="0">
                  <a:pos x="28" y="28"/>
                </a:cxn>
                <a:cxn ang="0">
                  <a:pos x="24" y="20"/>
                </a:cxn>
                <a:cxn ang="0">
                  <a:pos x="28" y="16"/>
                </a:cxn>
                <a:cxn ang="0">
                  <a:pos x="30" y="12"/>
                </a:cxn>
                <a:cxn ang="0">
                  <a:pos x="28" y="10"/>
                </a:cxn>
                <a:cxn ang="0">
                  <a:pos x="22" y="10"/>
                </a:cxn>
                <a:cxn ang="0">
                  <a:pos x="16" y="10"/>
                </a:cxn>
                <a:cxn ang="0">
                  <a:pos x="16" y="6"/>
                </a:cxn>
                <a:cxn ang="0">
                  <a:pos x="20" y="2"/>
                </a:cxn>
                <a:cxn ang="0">
                  <a:pos x="10" y="2"/>
                </a:cxn>
                <a:cxn ang="0">
                  <a:pos x="4" y="4"/>
                </a:cxn>
                <a:cxn ang="0">
                  <a:pos x="0" y="18"/>
                </a:cxn>
                <a:cxn ang="0">
                  <a:pos x="0" y="28"/>
                </a:cxn>
                <a:cxn ang="0">
                  <a:pos x="0" y="30"/>
                </a:cxn>
                <a:cxn ang="0">
                  <a:pos x="2" y="32"/>
                </a:cxn>
              </a:cxnLst>
              <a:rect l="0" t="0" r="r" b="b"/>
              <a:pathLst>
                <a:path w="58" h="86">
                  <a:moveTo>
                    <a:pt x="2" y="32"/>
                  </a:moveTo>
                  <a:lnTo>
                    <a:pt x="2" y="32"/>
                  </a:lnTo>
                  <a:lnTo>
                    <a:pt x="4" y="32"/>
                  </a:lnTo>
                  <a:lnTo>
                    <a:pt x="6" y="30"/>
                  </a:lnTo>
                  <a:lnTo>
                    <a:pt x="6" y="26"/>
                  </a:lnTo>
                  <a:lnTo>
                    <a:pt x="6" y="26"/>
                  </a:lnTo>
                  <a:lnTo>
                    <a:pt x="8" y="28"/>
                  </a:lnTo>
                  <a:lnTo>
                    <a:pt x="8" y="28"/>
                  </a:lnTo>
                  <a:lnTo>
                    <a:pt x="8" y="36"/>
                  </a:lnTo>
                  <a:lnTo>
                    <a:pt x="12" y="38"/>
                  </a:lnTo>
                  <a:lnTo>
                    <a:pt x="18" y="38"/>
                  </a:lnTo>
                  <a:lnTo>
                    <a:pt x="18" y="38"/>
                  </a:lnTo>
                  <a:lnTo>
                    <a:pt x="20" y="42"/>
                  </a:lnTo>
                  <a:lnTo>
                    <a:pt x="22" y="50"/>
                  </a:lnTo>
                  <a:lnTo>
                    <a:pt x="22" y="50"/>
                  </a:lnTo>
                  <a:lnTo>
                    <a:pt x="22" y="54"/>
                  </a:lnTo>
                  <a:lnTo>
                    <a:pt x="16" y="56"/>
                  </a:lnTo>
                  <a:lnTo>
                    <a:pt x="16" y="56"/>
                  </a:lnTo>
                  <a:lnTo>
                    <a:pt x="12" y="56"/>
                  </a:lnTo>
                  <a:lnTo>
                    <a:pt x="12" y="56"/>
                  </a:lnTo>
                  <a:lnTo>
                    <a:pt x="12" y="58"/>
                  </a:lnTo>
                  <a:lnTo>
                    <a:pt x="12" y="58"/>
                  </a:lnTo>
                  <a:lnTo>
                    <a:pt x="14" y="62"/>
                  </a:lnTo>
                  <a:lnTo>
                    <a:pt x="14" y="66"/>
                  </a:lnTo>
                  <a:lnTo>
                    <a:pt x="10" y="68"/>
                  </a:lnTo>
                  <a:lnTo>
                    <a:pt x="8" y="70"/>
                  </a:lnTo>
                  <a:lnTo>
                    <a:pt x="8" y="70"/>
                  </a:lnTo>
                  <a:lnTo>
                    <a:pt x="16" y="72"/>
                  </a:lnTo>
                  <a:lnTo>
                    <a:pt x="26" y="74"/>
                  </a:lnTo>
                  <a:lnTo>
                    <a:pt x="26" y="74"/>
                  </a:lnTo>
                  <a:lnTo>
                    <a:pt x="20" y="76"/>
                  </a:lnTo>
                  <a:lnTo>
                    <a:pt x="14" y="78"/>
                  </a:lnTo>
                  <a:lnTo>
                    <a:pt x="10" y="80"/>
                  </a:lnTo>
                  <a:lnTo>
                    <a:pt x="8" y="86"/>
                  </a:lnTo>
                  <a:lnTo>
                    <a:pt x="8" y="86"/>
                  </a:lnTo>
                  <a:lnTo>
                    <a:pt x="30" y="82"/>
                  </a:lnTo>
                  <a:lnTo>
                    <a:pt x="50" y="78"/>
                  </a:lnTo>
                  <a:lnTo>
                    <a:pt x="50" y="78"/>
                  </a:lnTo>
                  <a:lnTo>
                    <a:pt x="54" y="76"/>
                  </a:lnTo>
                  <a:lnTo>
                    <a:pt x="56" y="72"/>
                  </a:lnTo>
                  <a:lnTo>
                    <a:pt x="58" y="62"/>
                  </a:lnTo>
                  <a:lnTo>
                    <a:pt x="58" y="62"/>
                  </a:lnTo>
                  <a:lnTo>
                    <a:pt x="56" y="60"/>
                  </a:lnTo>
                  <a:lnTo>
                    <a:pt x="54" y="58"/>
                  </a:lnTo>
                  <a:lnTo>
                    <a:pt x="54" y="58"/>
                  </a:lnTo>
                  <a:lnTo>
                    <a:pt x="50" y="60"/>
                  </a:lnTo>
                  <a:lnTo>
                    <a:pt x="48" y="58"/>
                  </a:lnTo>
                  <a:lnTo>
                    <a:pt x="46" y="52"/>
                  </a:lnTo>
                  <a:lnTo>
                    <a:pt x="46" y="52"/>
                  </a:lnTo>
                  <a:lnTo>
                    <a:pt x="38" y="40"/>
                  </a:lnTo>
                  <a:lnTo>
                    <a:pt x="28" y="28"/>
                  </a:lnTo>
                  <a:lnTo>
                    <a:pt x="28" y="28"/>
                  </a:lnTo>
                  <a:lnTo>
                    <a:pt x="26" y="24"/>
                  </a:lnTo>
                  <a:lnTo>
                    <a:pt x="24" y="20"/>
                  </a:lnTo>
                  <a:lnTo>
                    <a:pt x="24" y="20"/>
                  </a:lnTo>
                  <a:lnTo>
                    <a:pt x="28" y="16"/>
                  </a:lnTo>
                  <a:lnTo>
                    <a:pt x="30" y="14"/>
                  </a:lnTo>
                  <a:lnTo>
                    <a:pt x="30" y="12"/>
                  </a:lnTo>
                  <a:lnTo>
                    <a:pt x="30" y="12"/>
                  </a:lnTo>
                  <a:lnTo>
                    <a:pt x="28" y="10"/>
                  </a:lnTo>
                  <a:lnTo>
                    <a:pt x="26" y="8"/>
                  </a:lnTo>
                  <a:lnTo>
                    <a:pt x="22" y="10"/>
                  </a:lnTo>
                  <a:lnTo>
                    <a:pt x="22" y="10"/>
                  </a:lnTo>
                  <a:lnTo>
                    <a:pt x="16" y="10"/>
                  </a:lnTo>
                  <a:lnTo>
                    <a:pt x="16" y="8"/>
                  </a:lnTo>
                  <a:lnTo>
                    <a:pt x="16" y="6"/>
                  </a:lnTo>
                  <a:lnTo>
                    <a:pt x="20" y="2"/>
                  </a:lnTo>
                  <a:lnTo>
                    <a:pt x="20" y="2"/>
                  </a:lnTo>
                  <a:lnTo>
                    <a:pt x="14" y="0"/>
                  </a:lnTo>
                  <a:lnTo>
                    <a:pt x="10" y="2"/>
                  </a:lnTo>
                  <a:lnTo>
                    <a:pt x="8" y="2"/>
                  </a:lnTo>
                  <a:lnTo>
                    <a:pt x="4" y="4"/>
                  </a:lnTo>
                  <a:lnTo>
                    <a:pt x="2" y="10"/>
                  </a:lnTo>
                  <a:lnTo>
                    <a:pt x="0" y="18"/>
                  </a:lnTo>
                  <a:lnTo>
                    <a:pt x="0" y="18"/>
                  </a:lnTo>
                  <a:lnTo>
                    <a:pt x="0" y="28"/>
                  </a:lnTo>
                  <a:lnTo>
                    <a:pt x="0" y="28"/>
                  </a:lnTo>
                  <a:lnTo>
                    <a:pt x="0" y="30"/>
                  </a:lnTo>
                  <a:lnTo>
                    <a:pt x="2" y="32"/>
                  </a:lnTo>
                  <a:lnTo>
                    <a:pt x="2" y="32"/>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81" name="Freeform 144"/>
            <p:cNvSpPr/>
            <p:nvPr/>
          </p:nvSpPr>
          <p:spPr bwMode="auto">
            <a:xfrm>
              <a:off x="7950200" y="1698625"/>
              <a:ext cx="22225" cy="6350"/>
            </a:xfrm>
            <a:custGeom>
              <a:avLst/>
              <a:gdLst/>
              <a:ahLst/>
              <a:cxnLst>
                <a:cxn ang="0">
                  <a:pos x="14" y="4"/>
                </a:cxn>
                <a:cxn ang="0">
                  <a:pos x="14" y="4"/>
                </a:cxn>
                <a:cxn ang="0">
                  <a:pos x="8" y="0"/>
                </a:cxn>
                <a:cxn ang="0">
                  <a:pos x="4" y="0"/>
                </a:cxn>
                <a:cxn ang="0">
                  <a:pos x="0" y="4"/>
                </a:cxn>
                <a:cxn ang="0">
                  <a:pos x="0" y="4"/>
                </a:cxn>
                <a:cxn ang="0">
                  <a:pos x="8" y="4"/>
                </a:cxn>
                <a:cxn ang="0">
                  <a:pos x="10" y="4"/>
                </a:cxn>
                <a:cxn ang="0">
                  <a:pos x="14" y="4"/>
                </a:cxn>
                <a:cxn ang="0">
                  <a:pos x="14" y="4"/>
                </a:cxn>
              </a:cxnLst>
              <a:rect l="0" t="0" r="r" b="b"/>
              <a:pathLst>
                <a:path w="14" h="4">
                  <a:moveTo>
                    <a:pt x="14" y="4"/>
                  </a:moveTo>
                  <a:lnTo>
                    <a:pt x="14" y="4"/>
                  </a:lnTo>
                  <a:lnTo>
                    <a:pt x="8" y="0"/>
                  </a:lnTo>
                  <a:lnTo>
                    <a:pt x="4" y="0"/>
                  </a:lnTo>
                  <a:lnTo>
                    <a:pt x="0" y="4"/>
                  </a:lnTo>
                  <a:lnTo>
                    <a:pt x="0" y="4"/>
                  </a:lnTo>
                  <a:lnTo>
                    <a:pt x="8" y="4"/>
                  </a:lnTo>
                  <a:lnTo>
                    <a:pt x="10" y="4"/>
                  </a:lnTo>
                  <a:lnTo>
                    <a:pt x="14" y="4"/>
                  </a:lnTo>
                  <a:lnTo>
                    <a:pt x="14" y="4"/>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82" name="Freeform 145"/>
            <p:cNvSpPr/>
            <p:nvPr/>
          </p:nvSpPr>
          <p:spPr bwMode="auto">
            <a:xfrm>
              <a:off x="5391150" y="473075"/>
              <a:ext cx="79375" cy="44450"/>
            </a:xfrm>
            <a:custGeom>
              <a:avLst/>
              <a:gdLst/>
              <a:ahLst/>
              <a:cxnLst>
                <a:cxn ang="0">
                  <a:pos x="50" y="20"/>
                </a:cxn>
                <a:cxn ang="0">
                  <a:pos x="50" y="20"/>
                </a:cxn>
                <a:cxn ang="0">
                  <a:pos x="40" y="18"/>
                </a:cxn>
                <a:cxn ang="0">
                  <a:pos x="40" y="18"/>
                </a:cxn>
                <a:cxn ang="0">
                  <a:pos x="38" y="14"/>
                </a:cxn>
                <a:cxn ang="0">
                  <a:pos x="38" y="14"/>
                </a:cxn>
                <a:cxn ang="0">
                  <a:pos x="32" y="10"/>
                </a:cxn>
                <a:cxn ang="0">
                  <a:pos x="24" y="8"/>
                </a:cxn>
                <a:cxn ang="0">
                  <a:pos x="16" y="6"/>
                </a:cxn>
                <a:cxn ang="0">
                  <a:pos x="10" y="0"/>
                </a:cxn>
                <a:cxn ang="0">
                  <a:pos x="10" y="0"/>
                </a:cxn>
                <a:cxn ang="0">
                  <a:pos x="8" y="2"/>
                </a:cxn>
                <a:cxn ang="0">
                  <a:pos x="8" y="2"/>
                </a:cxn>
                <a:cxn ang="0">
                  <a:pos x="6" y="6"/>
                </a:cxn>
                <a:cxn ang="0">
                  <a:pos x="6" y="12"/>
                </a:cxn>
                <a:cxn ang="0">
                  <a:pos x="4" y="18"/>
                </a:cxn>
                <a:cxn ang="0">
                  <a:pos x="0" y="22"/>
                </a:cxn>
                <a:cxn ang="0">
                  <a:pos x="0" y="22"/>
                </a:cxn>
                <a:cxn ang="0">
                  <a:pos x="2" y="22"/>
                </a:cxn>
                <a:cxn ang="0">
                  <a:pos x="6" y="22"/>
                </a:cxn>
                <a:cxn ang="0">
                  <a:pos x="8" y="22"/>
                </a:cxn>
                <a:cxn ang="0">
                  <a:pos x="10" y="24"/>
                </a:cxn>
                <a:cxn ang="0">
                  <a:pos x="10" y="24"/>
                </a:cxn>
                <a:cxn ang="0">
                  <a:pos x="14" y="28"/>
                </a:cxn>
                <a:cxn ang="0">
                  <a:pos x="16" y="28"/>
                </a:cxn>
                <a:cxn ang="0">
                  <a:pos x="22" y="22"/>
                </a:cxn>
                <a:cxn ang="0">
                  <a:pos x="22" y="22"/>
                </a:cxn>
                <a:cxn ang="0">
                  <a:pos x="28" y="18"/>
                </a:cxn>
                <a:cxn ang="0">
                  <a:pos x="32" y="18"/>
                </a:cxn>
                <a:cxn ang="0">
                  <a:pos x="34" y="20"/>
                </a:cxn>
                <a:cxn ang="0">
                  <a:pos x="34" y="20"/>
                </a:cxn>
                <a:cxn ang="0">
                  <a:pos x="42" y="24"/>
                </a:cxn>
                <a:cxn ang="0">
                  <a:pos x="46" y="24"/>
                </a:cxn>
                <a:cxn ang="0">
                  <a:pos x="50" y="20"/>
                </a:cxn>
                <a:cxn ang="0">
                  <a:pos x="50" y="20"/>
                </a:cxn>
              </a:cxnLst>
              <a:rect l="0" t="0" r="r" b="b"/>
              <a:pathLst>
                <a:path w="50" h="28">
                  <a:moveTo>
                    <a:pt x="50" y="20"/>
                  </a:moveTo>
                  <a:lnTo>
                    <a:pt x="50" y="20"/>
                  </a:lnTo>
                  <a:lnTo>
                    <a:pt x="40" y="18"/>
                  </a:lnTo>
                  <a:lnTo>
                    <a:pt x="40" y="18"/>
                  </a:lnTo>
                  <a:lnTo>
                    <a:pt x="38" y="14"/>
                  </a:lnTo>
                  <a:lnTo>
                    <a:pt x="38" y="14"/>
                  </a:lnTo>
                  <a:lnTo>
                    <a:pt x="32" y="10"/>
                  </a:lnTo>
                  <a:lnTo>
                    <a:pt x="24" y="8"/>
                  </a:lnTo>
                  <a:lnTo>
                    <a:pt x="16" y="6"/>
                  </a:lnTo>
                  <a:lnTo>
                    <a:pt x="10" y="0"/>
                  </a:lnTo>
                  <a:lnTo>
                    <a:pt x="10" y="0"/>
                  </a:lnTo>
                  <a:lnTo>
                    <a:pt x="8" y="2"/>
                  </a:lnTo>
                  <a:lnTo>
                    <a:pt x="8" y="2"/>
                  </a:lnTo>
                  <a:lnTo>
                    <a:pt x="6" y="6"/>
                  </a:lnTo>
                  <a:lnTo>
                    <a:pt x="6" y="12"/>
                  </a:lnTo>
                  <a:lnTo>
                    <a:pt x="4" y="18"/>
                  </a:lnTo>
                  <a:lnTo>
                    <a:pt x="0" y="22"/>
                  </a:lnTo>
                  <a:lnTo>
                    <a:pt x="0" y="22"/>
                  </a:lnTo>
                  <a:lnTo>
                    <a:pt x="2" y="22"/>
                  </a:lnTo>
                  <a:lnTo>
                    <a:pt x="6" y="22"/>
                  </a:lnTo>
                  <a:lnTo>
                    <a:pt x="8" y="22"/>
                  </a:lnTo>
                  <a:lnTo>
                    <a:pt x="10" y="24"/>
                  </a:lnTo>
                  <a:lnTo>
                    <a:pt x="10" y="24"/>
                  </a:lnTo>
                  <a:lnTo>
                    <a:pt x="14" y="28"/>
                  </a:lnTo>
                  <a:lnTo>
                    <a:pt x="16" y="28"/>
                  </a:lnTo>
                  <a:lnTo>
                    <a:pt x="22" y="22"/>
                  </a:lnTo>
                  <a:lnTo>
                    <a:pt x="22" y="22"/>
                  </a:lnTo>
                  <a:lnTo>
                    <a:pt x="28" y="18"/>
                  </a:lnTo>
                  <a:lnTo>
                    <a:pt x="32" y="18"/>
                  </a:lnTo>
                  <a:lnTo>
                    <a:pt x="34" y="20"/>
                  </a:lnTo>
                  <a:lnTo>
                    <a:pt x="34" y="20"/>
                  </a:lnTo>
                  <a:lnTo>
                    <a:pt x="42" y="24"/>
                  </a:lnTo>
                  <a:lnTo>
                    <a:pt x="46" y="24"/>
                  </a:lnTo>
                  <a:lnTo>
                    <a:pt x="50" y="20"/>
                  </a:lnTo>
                  <a:lnTo>
                    <a:pt x="50" y="2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83" name="Freeform 146"/>
            <p:cNvSpPr/>
            <p:nvPr/>
          </p:nvSpPr>
          <p:spPr bwMode="auto">
            <a:xfrm>
              <a:off x="8613775" y="2139950"/>
              <a:ext cx="19050" cy="28575"/>
            </a:xfrm>
            <a:custGeom>
              <a:avLst/>
              <a:gdLst/>
              <a:ahLst/>
              <a:cxnLst>
                <a:cxn ang="0">
                  <a:pos x="12" y="18"/>
                </a:cxn>
                <a:cxn ang="0">
                  <a:pos x="12" y="18"/>
                </a:cxn>
                <a:cxn ang="0">
                  <a:pos x="10" y="10"/>
                </a:cxn>
                <a:cxn ang="0">
                  <a:pos x="8" y="2"/>
                </a:cxn>
                <a:cxn ang="0">
                  <a:pos x="8" y="2"/>
                </a:cxn>
                <a:cxn ang="0">
                  <a:pos x="4" y="0"/>
                </a:cxn>
                <a:cxn ang="0">
                  <a:pos x="2" y="0"/>
                </a:cxn>
                <a:cxn ang="0">
                  <a:pos x="0" y="0"/>
                </a:cxn>
                <a:cxn ang="0">
                  <a:pos x="0" y="0"/>
                </a:cxn>
                <a:cxn ang="0">
                  <a:pos x="0" y="2"/>
                </a:cxn>
                <a:cxn ang="0">
                  <a:pos x="0" y="2"/>
                </a:cxn>
                <a:cxn ang="0">
                  <a:pos x="2" y="6"/>
                </a:cxn>
                <a:cxn ang="0">
                  <a:pos x="2" y="6"/>
                </a:cxn>
                <a:cxn ang="0">
                  <a:pos x="6" y="10"/>
                </a:cxn>
                <a:cxn ang="0">
                  <a:pos x="6" y="10"/>
                </a:cxn>
                <a:cxn ang="0">
                  <a:pos x="8" y="14"/>
                </a:cxn>
                <a:cxn ang="0">
                  <a:pos x="8" y="16"/>
                </a:cxn>
                <a:cxn ang="0">
                  <a:pos x="12" y="18"/>
                </a:cxn>
                <a:cxn ang="0">
                  <a:pos x="12" y="18"/>
                </a:cxn>
              </a:cxnLst>
              <a:rect l="0" t="0" r="r" b="b"/>
              <a:pathLst>
                <a:path w="12" h="18">
                  <a:moveTo>
                    <a:pt x="12" y="18"/>
                  </a:moveTo>
                  <a:lnTo>
                    <a:pt x="12" y="18"/>
                  </a:lnTo>
                  <a:lnTo>
                    <a:pt x="10" y="10"/>
                  </a:lnTo>
                  <a:lnTo>
                    <a:pt x="8" y="2"/>
                  </a:lnTo>
                  <a:lnTo>
                    <a:pt x="8" y="2"/>
                  </a:lnTo>
                  <a:lnTo>
                    <a:pt x="4" y="0"/>
                  </a:lnTo>
                  <a:lnTo>
                    <a:pt x="2" y="0"/>
                  </a:lnTo>
                  <a:lnTo>
                    <a:pt x="0" y="0"/>
                  </a:lnTo>
                  <a:lnTo>
                    <a:pt x="0" y="0"/>
                  </a:lnTo>
                  <a:lnTo>
                    <a:pt x="0" y="2"/>
                  </a:lnTo>
                  <a:lnTo>
                    <a:pt x="0" y="2"/>
                  </a:lnTo>
                  <a:lnTo>
                    <a:pt x="2" y="6"/>
                  </a:lnTo>
                  <a:lnTo>
                    <a:pt x="2" y="6"/>
                  </a:lnTo>
                  <a:lnTo>
                    <a:pt x="6" y="10"/>
                  </a:lnTo>
                  <a:lnTo>
                    <a:pt x="6" y="10"/>
                  </a:lnTo>
                  <a:lnTo>
                    <a:pt x="8" y="14"/>
                  </a:lnTo>
                  <a:lnTo>
                    <a:pt x="8" y="16"/>
                  </a:lnTo>
                  <a:lnTo>
                    <a:pt x="12" y="18"/>
                  </a:lnTo>
                  <a:lnTo>
                    <a:pt x="12" y="18"/>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84" name="Freeform 147"/>
            <p:cNvSpPr/>
            <p:nvPr/>
          </p:nvSpPr>
          <p:spPr bwMode="auto">
            <a:xfrm>
              <a:off x="5635625" y="1254125"/>
              <a:ext cx="19050" cy="9525"/>
            </a:xfrm>
            <a:custGeom>
              <a:avLst/>
              <a:gdLst/>
              <a:ahLst/>
              <a:cxnLst>
                <a:cxn ang="0">
                  <a:pos x="0" y="4"/>
                </a:cxn>
                <a:cxn ang="0">
                  <a:pos x="0" y="4"/>
                </a:cxn>
                <a:cxn ang="0">
                  <a:pos x="4" y="6"/>
                </a:cxn>
                <a:cxn ang="0">
                  <a:pos x="12" y="4"/>
                </a:cxn>
                <a:cxn ang="0">
                  <a:pos x="12" y="4"/>
                </a:cxn>
                <a:cxn ang="0">
                  <a:pos x="4" y="0"/>
                </a:cxn>
                <a:cxn ang="0">
                  <a:pos x="2" y="2"/>
                </a:cxn>
                <a:cxn ang="0">
                  <a:pos x="0" y="4"/>
                </a:cxn>
                <a:cxn ang="0">
                  <a:pos x="0" y="4"/>
                </a:cxn>
              </a:cxnLst>
              <a:rect l="0" t="0" r="r" b="b"/>
              <a:pathLst>
                <a:path w="12" h="6">
                  <a:moveTo>
                    <a:pt x="0" y="4"/>
                  </a:moveTo>
                  <a:lnTo>
                    <a:pt x="0" y="4"/>
                  </a:lnTo>
                  <a:lnTo>
                    <a:pt x="4" y="6"/>
                  </a:lnTo>
                  <a:lnTo>
                    <a:pt x="12" y="4"/>
                  </a:lnTo>
                  <a:lnTo>
                    <a:pt x="12" y="4"/>
                  </a:lnTo>
                  <a:lnTo>
                    <a:pt x="4" y="0"/>
                  </a:lnTo>
                  <a:lnTo>
                    <a:pt x="2" y="2"/>
                  </a:lnTo>
                  <a:lnTo>
                    <a:pt x="0" y="4"/>
                  </a:lnTo>
                  <a:lnTo>
                    <a:pt x="0" y="4"/>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85" name="Freeform 148"/>
            <p:cNvSpPr/>
            <p:nvPr/>
          </p:nvSpPr>
          <p:spPr bwMode="auto">
            <a:xfrm>
              <a:off x="6575425" y="854075"/>
              <a:ext cx="9525" cy="22225"/>
            </a:xfrm>
            <a:custGeom>
              <a:avLst/>
              <a:gdLst/>
              <a:ahLst/>
              <a:cxnLst>
                <a:cxn ang="0">
                  <a:pos x="4" y="0"/>
                </a:cxn>
                <a:cxn ang="0">
                  <a:pos x="4" y="0"/>
                </a:cxn>
                <a:cxn ang="0">
                  <a:pos x="0" y="4"/>
                </a:cxn>
                <a:cxn ang="0">
                  <a:pos x="0" y="6"/>
                </a:cxn>
                <a:cxn ang="0">
                  <a:pos x="4" y="14"/>
                </a:cxn>
                <a:cxn ang="0">
                  <a:pos x="4" y="14"/>
                </a:cxn>
                <a:cxn ang="0">
                  <a:pos x="6" y="6"/>
                </a:cxn>
                <a:cxn ang="0">
                  <a:pos x="4" y="0"/>
                </a:cxn>
                <a:cxn ang="0">
                  <a:pos x="4" y="0"/>
                </a:cxn>
              </a:cxnLst>
              <a:rect l="0" t="0" r="r" b="b"/>
              <a:pathLst>
                <a:path w="6" h="14">
                  <a:moveTo>
                    <a:pt x="4" y="0"/>
                  </a:moveTo>
                  <a:lnTo>
                    <a:pt x="4" y="0"/>
                  </a:lnTo>
                  <a:lnTo>
                    <a:pt x="0" y="4"/>
                  </a:lnTo>
                  <a:lnTo>
                    <a:pt x="0" y="6"/>
                  </a:lnTo>
                  <a:lnTo>
                    <a:pt x="4" y="14"/>
                  </a:lnTo>
                  <a:lnTo>
                    <a:pt x="4" y="14"/>
                  </a:lnTo>
                  <a:lnTo>
                    <a:pt x="6" y="6"/>
                  </a:lnTo>
                  <a:lnTo>
                    <a:pt x="4" y="0"/>
                  </a:lnTo>
                  <a:lnTo>
                    <a:pt x="4"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86" name="Freeform 149"/>
            <p:cNvSpPr/>
            <p:nvPr/>
          </p:nvSpPr>
          <p:spPr bwMode="auto">
            <a:xfrm>
              <a:off x="5546725" y="1231900"/>
              <a:ext cx="73025" cy="31750"/>
            </a:xfrm>
            <a:custGeom>
              <a:avLst/>
              <a:gdLst/>
              <a:ahLst/>
              <a:cxnLst>
                <a:cxn ang="0">
                  <a:pos x="0" y="16"/>
                </a:cxn>
                <a:cxn ang="0">
                  <a:pos x="0" y="16"/>
                </a:cxn>
                <a:cxn ang="0">
                  <a:pos x="2" y="18"/>
                </a:cxn>
                <a:cxn ang="0">
                  <a:pos x="6" y="18"/>
                </a:cxn>
                <a:cxn ang="0">
                  <a:pos x="14" y="16"/>
                </a:cxn>
                <a:cxn ang="0">
                  <a:pos x="14" y="16"/>
                </a:cxn>
                <a:cxn ang="0">
                  <a:pos x="18" y="18"/>
                </a:cxn>
                <a:cxn ang="0">
                  <a:pos x="22" y="20"/>
                </a:cxn>
                <a:cxn ang="0">
                  <a:pos x="30" y="18"/>
                </a:cxn>
                <a:cxn ang="0">
                  <a:pos x="38" y="14"/>
                </a:cxn>
                <a:cxn ang="0">
                  <a:pos x="42" y="14"/>
                </a:cxn>
                <a:cxn ang="0">
                  <a:pos x="46" y="14"/>
                </a:cxn>
                <a:cxn ang="0">
                  <a:pos x="46" y="14"/>
                </a:cxn>
                <a:cxn ang="0">
                  <a:pos x="38" y="8"/>
                </a:cxn>
                <a:cxn ang="0">
                  <a:pos x="30" y="2"/>
                </a:cxn>
                <a:cxn ang="0">
                  <a:pos x="20" y="0"/>
                </a:cxn>
                <a:cxn ang="0">
                  <a:pos x="10" y="2"/>
                </a:cxn>
                <a:cxn ang="0">
                  <a:pos x="10" y="2"/>
                </a:cxn>
                <a:cxn ang="0">
                  <a:pos x="14" y="8"/>
                </a:cxn>
                <a:cxn ang="0">
                  <a:pos x="14" y="12"/>
                </a:cxn>
                <a:cxn ang="0">
                  <a:pos x="14" y="14"/>
                </a:cxn>
                <a:cxn ang="0">
                  <a:pos x="14" y="14"/>
                </a:cxn>
                <a:cxn ang="0">
                  <a:pos x="6" y="14"/>
                </a:cxn>
                <a:cxn ang="0">
                  <a:pos x="2" y="14"/>
                </a:cxn>
                <a:cxn ang="0">
                  <a:pos x="0" y="16"/>
                </a:cxn>
                <a:cxn ang="0">
                  <a:pos x="0" y="16"/>
                </a:cxn>
              </a:cxnLst>
              <a:rect l="0" t="0" r="r" b="b"/>
              <a:pathLst>
                <a:path w="46" h="20">
                  <a:moveTo>
                    <a:pt x="0" y="16"/>
                  </a:moveTo>
                  <a:lnTo>
                    <a:pt x="0" y="16"/>
                  </a:lnTo>
                  <a:lnTo>
                    <a:pt x="2" y="18"/>
                  </a:lnTo>
                  <a:lnTo>
                    <a:pt x="6" y="18"/>
                  </a:lnTo>
                  <a:lnTo>
                    <a:pt x="14" y="16"/>
                  </a:lnTo>
                  <a:lnTo>
                    <a:pt x="14" y="16"/>
                  </a:lnTo>
                  <a:lnTo>
                    <a:pt x="18" y="18"/>
                  </a:lnTo>
                  <a:lnTo>
                    <a:pt x="22" y="20"/>
                  </a:lnTo>
                  <a:lnTo>
                    <a:pt x="30" y="18"/>
                  </a:lnTo>
                  <a:lnTo>
                    <a:pt x="38" y="14"/>
                  </a:lnTo>
                  <a:lnTo>
                    <a:pt x="42" y="14"/>
                  </a:lnTo>
                  <a:lnTo>
                    <a:pt x="46" y="14"/>
                  </a:lnTo>
                  <a:lnTo>
                    <a:pt x="46" y="14"/>
                  </a:lnTo>
                  <a:lnTo>
                    <a:pt x="38" y="8"/>
                  </a:lnTo>
                  <a:lnTo>
                    <a:pt x="30" y="2"/>
                  </a:lnTo>
                  <a:lnTo>
                    <a:pt x="20" y="0"/>
                  </a:lnTo>
                  <a:lnTo>
                    <a:pt x="10" y="2"/>
                  </a:lnTo>
                  <a:lnTo>
                    <a:pt x="10" y="2"/>
                  </a:lnTo>
                  <a:lnTo>
                    <a:pt x="14" y="8"/>
                  </a:lnTo>
                  <a:lnTo>
                    <a:pt x="14" y="12"/>
                  </a:lnTo>
                  <a:lnTo>
                    <a:pt x="14" y="14"/>
                  </a:lnTo>
                  <a:lnTo>
                    <a:pt x="14" y="14"/>
                  </a:lnTo>
                  <a:lnTo>
                    <a:pt x="6" y="14"/>
                  </a:lnTo>
                  <a:lnTo>
                    <a:pt x="2" y="14"/>
                  </a:lnTo>
                  <a:lnTo>
                    <a:pt x="0" y="16"/>
                  </a:lnTo>
                  <a:lnTo>
                    <a:pt x="0" y="16"/>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87" name="Freeform 150"/>
            <p:cNvSpPr/>
            <p:nvPr/>
          </p:nvSpPr>
          <p:spPr bwMode="auto">
            <a:xfrm>
              <a:off x="8029575" y="1609725"/>
              <a:ext cx="12700" cy="12700"/>
            </a:xfrm>
            <a:custGeom>
              <a:avLst/>
              <a:gdLst/>
              <a:ahLst/>
              <a:cxnLst>
                <a:cxn ang="0">
                  <a:pos x="8" y="6"/>
                </a:cxn>
                <a:cxn ang="0">
                  <a:pos x="8" y="6"/>
                </a:cxn>
                <a:cxn ang="0">
                  <a:pos x="6" y="2"/>
                </a:cxn>
                <a:cxn ang="0">
                  <a:pos x="4" y="0"/>
                </a:cxn>
                <a:cxn ang="0">
                  <a:pos x="4" y="0"/>
                </a:cxn>
                <a:cxn ang="0">
                  <a:pos x="0" y="2"/>
                </a:cxn>
                <a:cxn ang="0">
                  <a:pos x="0" y="4"/>
                </a:cxn>
                <a:cxn ang="0">
                  <a:pos x="0" y="4"/>
                </a:cxn>
                <a:cxn ang="0">
                  <a:pos x="2" y="6"/>
                </a:cxn>
                <a:cxn ang="0">
                  <a:pos x="4" y="8"/>
                </a:cxn>
                <a:cxn ang="0">
                  <a:pos x="4" y="8"/>
                </a:cxn>
                <a:cxn ang="0">
                  <a:pos x="8" y="8"/>
                </a:cxn>
                <a:cxn ang="0">
                  <a:pos x="8" y="6"/>
                </a:cxn>
                <a:cxn ang="0">
                  <a:pos x="8" y="6"/>
                </a:cxn>
              </a:cxnLst>
              <a:rect l="0" t="0" r="r" b="b"/>
              <a:pathLst>
                <a:path w="8" h="8">
                  <a:moveTo>
                    <a:pt x="8" y="6"/>
                  </a:moveTo>
                  <a:lnTo>
                    <a:pt x="8" y="6"/>
                  </a:lnTo>
                  <a:lnTo>
                    <a:pt x="6" y="2"/>
                  </a:lnTo>
                  <a:lnTo>
                    <a:pt x="4" y="0"/>
                  </a:lnTo>
                  <a:lnTo>
                    <a:pt x="4" y="0"/>
                  </a:lnTo>
                  <a:lnTo>
                    <a:pt x="0" y="2"/>
                  </a:lnTo>
                  <a:lnTo>
                    <a:pt x="0" y="4"/>
                  </a:lnTo>
                  <a:lnTo>
                    <a:pt x="0" y="4"/>
                  </a:lnTo>
                  <a:lnTo>
                    <a:pt x="2" y="6"/>
                  </a:lnTo>
                  <a:lnTo>
                    <a:pt x="4" y="8"/>
                  </a:lnTo>
                  <a:lnTo>
                    <a:pt x="4" y="8"/>
                  </a:lnTo>
                  <a:lnTo>
                    <a:pt x="8" y="8"/>
                  </a:lnTo>
                  <a:lnTo>
                    <a:pt x="8" y="6"/>
                  </a:lnTo>
                  <a:lnTo>
                    <a:pt x="8" y="6"/>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88" name="Freeform 151"/>
            <p:cNvSpPr/>
            <p:nvPr/>
          </p:nvSpPr>
          <p:spPr bwMode="auto">
            <a:xfrm>
              <a:off x="7981950" y="1635125"/>
              <a:ext cx="9525" cy="12700"/>
            </a:xfrm>
            <a:custGeom>
              <a:avLst/>
              <a:gdLst/>
              <a:ahLst/>
              <a:cxnLst>
                <a:cxn ang="0">
                  <a:pos x="2" y="8"/>
                </a:cxn>
                <a:cxn ang="0">
                  <a:pos x="2" y="8"/>
                </a:cxn>
                <a:cxn ang="0">
                  <a:pos x="6" y="8"/>
                </a:cxn>
                <a:cxn ang="0">
                  <a:pos x="6" y="8"/>
                </a:cxn>
                <a:cxn ang="0">
                  <a:pos x="6" y="2"/>
                </a:cxn>
                <a:cxn ang="0">
                  <a:pos x="6" y="0"/>
                </a:cxn>
                <a:cxn ang="0">
                  <a:pos x="2" y="0"/>
                </a:cxn>
                <a:cxn ang="0">
                  <a:pos x="2" y="0"/>
                </a:cxn>
                <a:cxn ang="0">
                  <a:pos x="0" y="4"/>
                </a:cxn>
                <a:cxn ang="0">
                  <a:pos x="0" y="6"/>
                </a:cxn>
                <a:cxn ang="0">
                  <a:pos x="2" y="8"/>
                </a:cxn>
                <a:cxn ang="0">
                  <a:pos x="2" y="8"/>
                </a:cxn>
              </a:cxnLst>
              <a:rect l="0" t="0" r="r" b="b"/>
              <a:pathLst>
                <a:path w="6" h="8">
                  <a:moveTo>
                    <a:pt x="2" y="8"/>
                  </a:moveTo>
                  <a:lnTo>
                    <a:pt x="2" y="8"/>
                  </a:lnTo>
                  <a:lnTo>
                    <a:pt x="6" y="8"/>
                  </a:lnTo>
                  <a:lnTo>
                    <a:pt x="6" y="8"/>
                  </a:lnTo>
                  <a:lnTo>
                    <a:pt x="6" y="2"/>
                  </a:lnTo>
                  <a:lnTo>
                    <a:pt x="6" y="0"/>
                  </a:lnTo>
                  <a:lnTo>
                    <a:pt x="2" y="0"/>
                  </a:lnTo>
                  <a:lnTo>
                    <a:pt x="2" y="0"/>
                  </a:lnTo>
                  <a:lnTo>
                    <a:pt x="0" y="4"/>
                  </a:lnTo>
                  <a:lnTo>
                    <a:pt x="0" y="6"/>
                  </a:lnTo>
                  <a:lnTo>
                    <a:pt x="2" y="8"/>
                  </a:lnTo>
                  <a:lnTo>
                    <a:pt x="2" y="8"/>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89" name="Freeform 152"/>
            <p:cNvSpPr/>
            <p:nvPr/>
          </p:nvSpPr>
          <p:spPr bwMode="auto">
            <a:xfrm>
              <a:off x="7985125" y="1635125"/>
              <a:ext cx="1588" cy="1588"/>
            </a:xfrm>
            <a:custGeom>
              <a:avLst/>
              <a:gdLst/>
              <a:ahLst/>
              <a:cxnLst>
                <a:cxn ang="0">
                  <a:pos x="0" y="0"/>
                </a:cxn>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lnTo>
                    <a:pt x="0"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90" name="Freeform 153"/>
            <p:cNvSpPr/>
            <p:nvPr/>
          </p:nvSpPr>
          <p:spPr bwMode="auto">
            <a:xfrm>
              <a:off x="7778750" y="1606550"/>
              <a:ext cx="1588" cy="3175"/>
            </a:xfrm>
            <a:custGeom>
              <a:avLst/>
              <a:gdLst/>
              <a:ahLst/>
              <a:cxnLst>
                <a:cxn ang="0">
                  <a:pos x="0" y="0"/>
                </a:cxn>
                <a:cxn ang="0">
                  <a:pos x="0" y="0"/>
                </a:cxn>
                <a:cxn ang="0">
                  <a:pos x="0" y="2"/>
                </a:cxn>
                <a:cxn ang="0">
                  <a:pos x="0" y="2"/>
                </a:cxn>
                <a:cxn ang="0">
                  <a:pos x="0" y="0"/>
                </a:cxn>
                <a:cxn ang="0">
                  <a:pos x="0" y="0"/>
                </a:cxn>
                <a:cxn ang="0">
                  <a:pos x="0" y="0"/>
                </a:cxn>
                <a:cxn ang="0">
                  <a:pos x="0" y="0"/>
                </a:cxn>
              </a:cxnLst>
              <a:rect l="0" t="0" r="r" b="b"/>
              <a:pathLst>
                <a:path h="2">
                  <a:moveTo>
                    <a:pt x="0" y="0"/>
                  </a:moveTo>
                  <a:lnTo>
                    <a:pt x="0" y="0"/>
                  </a:lnTo>
                  <a:lnTo>
                    <a:pt x="0" y="2"/>
                  </a:lnTo>
                  <a:lnTo>
                    <a:pt x="0" y="2"/>
                  </a:lnTo>
                  <a:lnTo>
                    <a:pt x="0" y="0"/>
                  </a:lnTo>
                  <a:lnTo>
                    <a:pt x="0" y="0"/>
                  </a:lnTo>
                  <a:lnTo>
                    <a:pt x="0" y="0"/>
                  </a:lnTo>
                  <a:lnTo>
                    <a:pt x="0"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91" name="Freeform 154"/>
            <p:cNvSpPr/>
            <p:nvPr/>
          </p:nvSpPr>
          <p:spPr bwMode="auto">
            <a:xfrm>
              <a:off x="7772400" y="1587500"/>
              <a:ext cx="9525" cy="19050"/>
            </a:xfrm>
            <a:custGeom>
              <a:avLst/>
              <a:gdLst/>
              <a:ahLst/>
              <a:cxnLst>
                <a:cxn ang="0">
                  <a:pos x="4" y="0"/>
                </a:cxn>
                <a:cxn ang="0">
                  <a:pos x="4" y="0"/>
                </a:cxn>
                <a:cxn ang="0">
                  <a:pos x="0" y="2"/>
                </a:cxn>
                <a:cxn ang="0">
                  <a:pos x="0" y="2"/>
                </a:cxn>
                <a:cxn ang="0">
                  <a:pos x="0" y="4"/>
                </a:cxn>
                <a:cxn ang="0">
                  <a:pos x="2" y="6"/>
                </a:cxn>
                <a:cxn ang="0">
                  <a:pos x="4" y="6"/>
                </a:cxn>
                <a:cxn ang="0">
                  <a:pos x="4" y="10"/>
                </a:cxn>
                <a:cxn ang="0">
                  <a:pos x="4" y="10"/>
                </a:cxn>
                <a:cxn ang="0">
                  <a:pos x="4" y="12"/>
                </a:cxn>
                <a:cxn ang="0">
                  <a:pos x="4" y="12"/>
                </a:cxn>
                <a:cxn ang="0">
                  <a:pos x="6" y="10"/>
                </a:cxn>
                <a:cxn ang="0">
                  <a:pos x="6" y="6"/>
                </a:cxn>
                <a:cxn ang="0">
                  <a:pos x="4" y="0"/>
                </a:cxn>
                <a:cxn ang="0">
                  <a:pos x="4" y="0"/>
                </a:cxn>
              </a:cxnLst>
              <a:rect l="0" t="0" r="r" b="b"/>
              <a:pathLst>
                <a:path w="6" h="12">
                  <a:moveTo>
                    <a:pt x="4" y="0"/>
                  </a:moveTo>
                  <a:lnTo>
                    <a:pt x="4" y="0"/>
                  </a:lnTo>
                  <a:lnTo>
                    <a:pt x="0" y="2"/>
                  </a:lnTo>
                  <a:lnTo>
                    <a:pt x="0" y="2"/>
                  </a:lnTo>
                  <a:lnTo>
                    <a:pt x="0" y="4"/>
                  </a:lnTo>
                  <a:lnTo>
                    <a:pt x="2" y="6"/>
                  </a:lnTo>
                  <a:lnTo>
                    <a:pt x="4" y="6"/>
                  </a:lnTo>
                  <a:lnTo>
                    <a:pt x="4" y="10"/>
                  </a:lnTo>
                  <a:lnTo>
                    <a:pt x="4" y="10"/>
                  </a:lnTo>
                  <a:lnTo>
                    <a:pt x="4" y="12"/>
                  </a:lnTo>
                  <a:lnTo>
                    <a:pt x="4" y="12"/>
                  </a:lnTo>
                  <a:lnTo>
                    <a:pt x="6" y="10"/>
                  </a:lnTo>
                  <a:lnTo>
                    <a:pt x="6" y="6"/>
                  </a:lnTo>
                  <a:lnTo>
                    <a:pt x="4" y="0"/>
                  </a:lnTo>
                  <a:lnTo>
                    <a:pt x="4"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92" name="Freeform 155"/>
            <p:cNvSpPr/>
            <p:nvPr/>
          </p:nvSpPr>
          <p:spPr bwMode="auto">
            <a:xfrm>
              <a:off x="5280025" y="215900"/>
              <a:ext cx="130175" cy="53975"/>
            </a:xfrm>
            <a:custGeom>
              <a:avLst/>
              <a:gdLst/>
              <a:ahLst/>
              <a:cxnLst>
                <a:cxn ang="0">
                  <a:pos x="6" y="22"/>
                </a:cxn>
                <a:cxn ang="0">
                  <a:pos x="6" y="22"/>
                </a:cxn>
                <a:cxn ang="0">
                  <a:pos x="16" y="22"/>
                </a:cxn>
                <a:cxn ang="0">
                  <a:pos x="20" y="22"/>
                </a:cxn>
                <a:cxn ang="0">
                  <a:pos x="26" y="24"/>
                </a:cxn>
                <a:cxn ang="0">
                  <a:pos x="26" y="24"/>
                </a:cxn>
                <a:cxn ang="0">
                  <a:pos x="16" y="26"/>
                </a:cxn>
                <a:cxn ang="0">
                  <a:pos x="16" y="26"/>
                </a:cxn>
                <a:cxn ang="0">
                  <a:pos x="28" y="32"/>
                </a:cxn>
                <a:cxn ang="0">
                  <a:pos x="40" y="34"/>
                </a:cxn>
                <a:cxn ang="0">
                  <a:pos x="54" y="30"/>
                </a:cxn>
                <a:cxn ang="0">
                  <a:pos x="70" y="24"/>
                </a:cxn>
                <a:cxn ang="0">
                  <a:pos x="70" y="24"/>
                </a:cxn>
                <a:cxn ang="0">
                  <a:pos x="82" y="22"/>
                </a:cxn>
                <a:cxn ang="0">
                  <a:pos x="82" y="22"/>
                </a:cxn>
                <a:cxn ang="0">
                  <a:pos x="80" y="20"/>
                </a:cxn>
                <a:cxn ang="0">
                  <a:pos x="78" y="20"/>
                </a:cxn>
                <a:cxn ang="0">
                  <a:pos x="72" y="18"/>
                </a:cxn>
                <a:cxn ang="0">
                  <a:pos x="72" y="18"/>
                </a:cxn>
                <a:cxn ang="0">
                  <a:pos x="64" y="14"/>
                </a:cxn>
                <a:cxn ang="0">
                  <a:pos x="58" y="12"/>
                </a:cxn>
                <a:cxn ang="0">
                  <a:pos x="52" y="12"/>
                </a:cxn>
                <a:cxn ang="0">
                  <a:pos x="52" y="12"/>
                </a:cxn>
                <a:cxn ang="0">
                  <a:pos x="24" y="2"/>
                </a:cxn>
                <a:cxn ang="0">
                  <a:pos x="24" y="2"/>
                </a:cxn>
                <a:cxn ang="0">
                  <a:pos x="18" y="0"/>
                </a:cxn>
                <a:cxn ang="0">
                  <a:pos x="14" y="0"/>
                </a:cxn>
                <a:cxn ang="0">
                  <a:pos x="14" y="4"/>
                </a:cxn>
                <a:cxn ang="0">
                  <a:pos x="14" y="4"/>
                </a:cxn>
                <a:cxn ang="0">
                  <a:pos x="10" y="4"/>
                </a:cxn>
                <a:cxn ang="0">
                  <a:pos x="8" y="4"/>
                </a:cxn>
                <a:cxn ang="0">
                  <a:pos x="6" y="6"/>
                </a:cxn>
                <a:cxn ang="0">
                  <a:pos x="6" y="6"/>
                </a:cxn>
                <a:cxn ang="0">
                  <a:pos x="10" y="8"/>
                </a:cxn>
                <a:cxn ang="0">
                  <a:pos x="10" y="8"/>
                </a:cxn>
                <a:cxn ang="0">
                  <a:pos x="2" y="10"/>
                </a:cxn>
                <a:cxn ang="0">
                  <a:pos x="0" y="12"/>
                </a:cxn>
                <a:cxn ang="0">
                  <a:pos x="0" y="16"/>
                </a:cxn>
                <a:cxn ang="0">
                  <a:pos x="0" y="16"/>
                </a:cxn>
                <a:cxn ang="0">
                  <a:pos x="2" y="20"/>
                </a:cxn>
                <a:cxn ang="0">
                  <a:pos x="6" y="22"/>
                </a:cxn>
                <a:cxn ang="0">
                  <a:pos x="6" y="22"/>
                </a:cxn>
              </a:cxnLst>
              <a:rect l="0" t="0" r="r" b="b"/>
              <a:pathLst>
                <a:path w="82" h="34">
                  <a:moveTo>
                    <a:pt x="6" y="22"/>
                  </a:moveTo>
                  <a:lnTo>
                    <a:pt x="6" y="22"/>
                  </a:lnTo>
                  <a:lnTo>
                    <a:pt x="16" y="22"/>
                  </a:lnTo>
                  <a:lnTo>
                    <a:pt x="20" y="22"/>
                  </a:lnTo>
                  <a:lnTo>
                    <a:pt x="26" y="24"/>
                  </a:lnTo>
                  <a:lnTo>
                    <a:pt x="26" y="24"/>
                  </a:lnTo>
                  <a:lnTo>
                    <a:pt x="16" y="26"/>
                  </a:lnTo>
                  <a:lnTo>
                    <a:pt x="16" y="26"/>
                  </a:lnTo>
                  <a:lnTo>
                    <a:pt x="28" y="32"/>
                  </a:lnTo>
                  <a:lnTo>
                    <a:pt x="40" y="34"/>
                  </a:lnTo>
                  <a:lnTo>
                    <a:pt x="54" y="30"/>
                  </a:lnTo>
                  <a:lnTo>
                    <a:pt x="70" y="24"/>
                  </a:lnTo>
                  <a:lnTo>
                    <a:pt x="70" y="24"/>
                  </a:lnTo>
                  <a:lnTo>
                    <a:pt x="82" y="22"/>
                  </a:lnTo>
                  <a:lnTo>
                    <a:pt x="82" y="22"/>
                  </a:lnTo>
                  <a:lnTo>
                    <a:pt x="80" y="20"/>
                  </a:lnTo>
                  <a:lnTo>
                    <a:pt x="78" y="20"/>
                  </a:lnTo>
                  <a:lnTo>
                    <a:pt x="72" y="18"/>
                  </a:lnTo>
                  <a:lnTo>
                    <a:pt x="72" y="18"/>
                  </a:lnTo>
                  <a:lnTo>
                    <a:pt x="64" y="14"/>
                  </a:lnTo>
                  <a:lnTo>
                    <a:pt x="58" y="12"/>
                  </a:lnTo>
                  <a:lnTo>
                    <a:pt x="52" y="12"/>
                  </a:lnTo>
                  <a:lnTo>
                    <a:pt x="52" y="12"/>
                  </a:lnTo>
                  <a:lnTo>
                    <a:pt x="24" y="2"/>
                  </a:lnTo>
                  <a:lnTo>
                    <a:pt x="24" y="2"/>
                  </a:lnTo>
                  <a:lnTo>
                    <a:pt x="18" y="0"/>
                  </a:lnTo>
                  <a:lnTo>
                    <a:pt x="14" y="0"/>
                  </a:lnTo>
                  <a:lnTo>
                    <a:pt x="14" y="4"/>
                  </a:lnTo>
                  <a:lnTo>
                    <a:pt x="14" y="4"/>
                  </a:lnTo>
                  <a:lnTo>
                    <a:pt x="10" y="4"/>
                  </a:lnTo>
                  <a:lnTo>
                    <a:pt x="8" y="4"/>
                  </a:lnTo>
                  <a:lnTo>
                    <a:pt x="6" y="6"/>
                  </a:lnTo>
                  <a:lnTo>
                    <a:pt x="6" y="6"/>
                  </a:lnTo>
                  <a:lnTo>
                    <a:pt x="10" y="8"/>
                  </a:lnTo>
                  <a:lnTo>
                    <a:pt x="10" y="8"/>
                  </a:lnTo>
                  <a:lnTo>
                    <a:pt x="2" y="10"/>
                  </a:lnTo>
                  <a:lnTo>
                    <a:pt x="0" y="12"/>
                  </a:lnTo>
                  <a:lnTo>
                    <a:pt x="0" y="16"/>
                  </a:lnTo>
                  <a:lnTo>
                    <a:pt x="0" y="16"/>
                  </a:lnTo>
                  <a:lnTo>
                    <a:pt x="2" y="20"/>
                  </a:lnTo>
                  <a:lnTo>
                    <a:pt x="6" y="22"/>
                  </a:lnTo>
                  <a:lnTo>
                    <a:pt x="6" y="22"/>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93" name="Freeform 156"/>
            <p:cNvSpPr/>
            <p:nvPr/>
          </p:nvSpPr>
          <p:spPr bwMode="auto">
            <a:xfrm>
              <a:off x="5346700" y="190500"/>
              <a:ext cx="361950" cy="107950"/>
            </a:xfrm>
            <a:custGeom>
              <a:avLst/>
              <a:gdLst/>
              <a:ahLst/>
              <a:cxnLst>
                <a:cxn ang="0">
                  <a:pos x="10" y="16"/>
                </a:cxn>
                <a:cxn ang="0">
                  <a:pos x="14" y="16"/>
                </a:cxn>
                <a:cxn ang="0">
                  <a:pos x="18" y="18"/>
                </a:cxn>
                <a:cxn ang="0">
                  <a:pos x="40" y="18"/>
                </a:cxn>
                <a:cxn ang="0">
                  <a:pos x="36" y="22"/>
                </a:cxn>
                <a:cxn ang="0">
                  <a:pos x="42" y="26"/>
                </a:cxn>
                <a:cxn ang="0">
                  <a:pos x="54" y="24"/>
                </a:cxn>
                <a:cxn ang="0">
                  <a:pos x="60" y="26"/>
                </a:cxn>
                <a:cxn ang="0">
                  <a:pos x="70" y="24"/>
                </a:cxn>
                <a:cxn ang="0">
                  <a:pos x="78" y="24"/>
                </a:cxn>
                <a:cxn ang="0">
                  <a:pos x="90" y="24"/>
                </a:cxn>
                <a:cxn ang="0">
                  <a:pos x="84" y="26"/>
                </a:cxn>
                <a:cxn ang="0">
                  <a:pos x="74" y="28"/>
                </a:cxn>
                <a:cxn ang="0">
                  <a:pos x="62" y="28"/>
                </a:cxn>
                <a:cxn ang="0">
                  <a:pos x="68" y="30"/>
                </a:cxn>
                <a:cxn ang="0">
                  <a:pos x="70" y="34"/>
                </a:cxn>
                <a:cxn ang="0">
                  <a:pos x="60" y="30"/>
                </a:cxn>
                <a:cxn ang="0">
                  <a:pos x="38" y="28"/>
                </a:cxn>
                <a:cxn ang="0">
                  <a:pos x="34" y="32"/>
                </a:cxn>
                <a:cxn ang="0">
                  <a:pos x="40" y="34"/>
                </a:cxn>
                <a:cxn ang="0">
                  <a:pos x="48" y="38"/>
                </a:cxn>
                <a:cxn ang="0">
                  <a:pos x="64" y="44"/>
                </a:cxn>
                <a:cxn ang="0">
                  <a:pos x="50" y="42"/>
                </a:cxn>
                <a:cxn ang="0">
                  <a:pos x="28" y="44"/>
                </a:cxn>
                <a:cxn ang="0">
                  <a:pos x="24" y="48"/>
                </a:cxn>
                <a:cxn ang="0">
                  <a:pos x="26" y="50"/>
                </a:cxn>
                <a:cxn ang="0">
                  <a:pos x="36" y="50"/>
                </a:cxn>
                <a:cxn ang="0">
                  <a:pos x="42" y="58"/>
                </a:cxn>
                <a:cxn ang="0">
                  <a:pos x="36" y="56"/>
                </a:cxn>
                <a:cxn ang="0">
                  <a:pos x="24" y="54"/>
                </a:cxn>
                <a:cxn ang="0">
                  <a:pos x="22" y="56"/>
                </a:cxn>
                <a:cxn ang="0">
                  <a:pos x="22" y="62"/>
                </a:cxn>
                <a:cxn ang="0">
                  <a:pos x="16" y="62"/>
                </a:cxn>
                <a:cxn ang="0">
                  <a:pos x="8" y="68"/>
                </a:cxn>
                <a:cxn ang="0">
                  <a:pos x="76" y="68"/>
                </a:cxn>
                <a:cxn ang="0">
                  <a:pos x="96" y="64"/>
                </a:cxn>
                <a:cxn ang="0">
                  <a:pos x="88" y="60"/>
                </a:cxn>
                <a:cxn ang="0">
                  <a:pos x="92" y="58"/>
                </a:cxn>
                <a:cxn ang="0">
                  <a:pos x="98" y="54"/>
                </a:cxn>
                <a:cxn ang="0">
                  <a:pos x="102" y="52"/>
                </a:cxn>
                <a:cxn ang="0">
                  <a:pos x="122" y="44"/>
                </a:cxn>
                <a:cxn ang="0">
                  <a:pos x="126" y="38"/>
                </a:cxn>
                <a:cxn ang="0">
                  <a:pos x="132" y="34"/>
                </a:cxn>
                <a:cxn ang="0">
                  <a:pos x="144" y="34"/>
                </a:cxn>
                <a:cxn ang="0">
                  <a:pos x="164" y="26"/>
                </a:cxn>
                <a:cxn ang="0">
                  <a:pos x="186" y="20"/>
                </a:cxn>
                <a:cxn ang="0">
                  <a:pos x="188" y="14"/>
                </a:cxn>
                <a:cxn ang="0">
                  <a:pos x="228" y="6"/>
                </a:cxn>
                <a:cxn ang="0">
                  <a:pos x="192" y="0"/>
                </a:cxn>
                <a:cxn ang="0">
                  <a:pos x="112" y="0"/>
                </a:cxn>
                <a:cxn ang="0">
                  <a:pos x="68" y="4"/>
                </a:cxn>
                <a:cxn ang="0">
                  <a:pos x="58" y="8"/>
                </a:cxn>
                <a:cxn ang="0">
                  <a:pos x="46" y="6"/>
                </a:cxn>
                <a:cxn ang="0">
                  <a:pos x="10" y="12"/>
                </a:cxn>
                <a:cxn ang="0">
                  <a:pos x="0" y="12"/>
                </a:cxn>
                <a:cxn ang="0">
                  <a:pos x="6" y="16"/>
                </a:cxn>
              </a:cxnLst>
              <a:rect l="0" t="0" r="r" b="b"/>
              <a:pathLst>
                <a:path w="228" h="68">
                  <a:moveTo>
                    <a:pt x="8" y="18"/>
                  </a:moveTo>
                  <a:lnTo>
                    <a:pt x="8" y="18"/>
                  </a:lnTo>
                  <a:lnTo>
                    <a:pt x="10" y="16"/>
                  </a:lnTo>
                  <a:lnTo>
                    <a:pt x="10" y="16"/>
                  </a:lnTo>
                  <a:lnTo>
                    <a:pt x="14" y="16"/>
                  </a:lnTo>
                  <a:lnTo>
                    <a:pt x="14" y="16"/>
                  </a:lnTo>
                  <a:lnTo>
                    <a:pt x="14" y="16"/>
                  </a:lnTo>
                  <a:lnTo>
                    <a:pt x="16" y="18"/>
                  </a:lnTo>
                  <a:lnTo>
                    <a:pt x="18" y="18"/>
                  </a:lnTo>
                  <a:lnTo>
                    <a:pt x="24" y="18"/>
                  </a:lnTo>
                  <a:lnTo>
                    <a:pt x="24" y="18"/>
                  </a:lnTo>
                  <a:lnTo>
                    <a:pt x="40" y="18"/>
                  </a:lnTo>
                  <a:lnTo>
                    <a:pt x="40" y="18"/>
                  </a:lnTo>
                  <a:lnTo>
                    <a:pt x="38" y="22"/>
                  </a:lnTo>
                  <a:lnTo>
                    <a:pt x="36" y="22"/>
                  </a:lnTo>
                  <a:lnTo>
                    <a:pt x="36" y="22"/>
                  </a:lnTo>
                  <a:lnTo>
                    <a:pt x="38" y="26"/>
                  </a:lnTo>
                  <a:lnTo>
                    <a:pt x="42" y="26"/>
                  </a:lnTo>
                  <a:lnTo>
                    <a:pt x="48" y="26"/>
                  </a:lnTo>
                  <a:lnTo>
                    <a:pt x="48" y="26"/>
                  </a:lnTo>
                  <a:lnTo>
                    <a:pt x="54" y="24"/>
                  </a:lnTo>
                  <a:lnTo>
                    <a:pt x="58" y="24"/>
                  </a:lnTo>
                  <a:lnTo>
                    <a:pt x="60" y="26"/>
                  </a:lnTo>
                  <a:lnTo>
                    <a:pt x="60" y="26"/>
                  </a:lnTo>
                  <a:lnTo>
                    <a:pt x="62" y="26"/>
                  </a:lnTo>
                  <a:lnTo>
                    <a:pt x="62" y="26"/>
                  </a:lnTo>
                  <a:lnTo>
                    <a:pt x="70" y="24"/>
                  </a:lnTo>
                  <a:lnTo>
                    <a:pt x="70" y="24"/>
                  </a:lnTo>
                  <a:lnTo>
                    <a:pt x="78" y="24"/>
                  </a:lnTo>
                  <a:lnTo>
                    <a:pt x="78" y="24"/>
                  </a:lnTo>
                  <a:lnTo>
                    <a:pt x="88" y="20"/>
                  </a:lnTo>
                  <a:lnTo>
                    <a:pt x="88" y="20"/>
                  </a:lnTo>
                  <a:lnTo>
                    <a:pt x="90" y="24"/>
                  </a:lnTo>
                  <a:lnTo>
                    <a:pt x="90" y="24"/>
                  </a:lnTo>
                  <a:lnTo>
                    <a:pt x="88" y="24"/>
                  </a:lnTo>
                  <a:lnTo>
                    <a:pt x="84" y="26"/>
                  </a:lnTo>
                  <a:lnTo>
                    <a:pt x="78" y="26"/>
                  </a:lnTo>
                  <a:lnTo>
                    <a:pt x="78" y="26"/>
                  </a:lnTo>
                  <a:lnTo>
                    <a:pt x="74" y="28"/>
                  </a:lnTo>
                  <a:lnTo>
                    <a:pt x="70" y="28"/>
                  </a:lnTo>
                  <a:lnTo>
                    <a:pt x="62" y="28"/>
                  </a:lnTo>
                  <a:lnTo>
                    <a:pt x="62" y="28"/>
                  </a:lnTo>
                  <a:lnTo>
                    <a:pt x="64" y="30"/>
                  </a:lnTo>
                  <a:lnTo>
                    <a:pt x="66" y="30"/>
                  </a:lnTo>
                  <a:lnTo>
                    <a:pt x="68" y="30"/>
                  </a:lnTo>
                  <a:lnTo>
                    <a:pt x="70" y="32"/>
                  </a:lnTo>
                  <a:lnTo>
                    <a:pt x="70" y="32"/>
                  </a:lnTo>
                  <a:lnTo>
                    <a:pt x="70" y="34"/>
                  </a:lnTo>
                  <a:lnTo>
                    <a:pt x="70" y="34"/>
                  </a:lnTo>
                  <a:lnTo>
                    <a:pt x="64" y="34"/>
                  </a:lnTo>
                  <a:lnTo>
                    <a:pt x="60" y="30"/>
                  </a:lnTo>
                  <a:lnTo>
                    <a:pt x="60" y="30"/>
                  </a:lnTo>
                  <a:lnTo>
                    <a:pt x="46" y="28"/>
                  </a:lnTo>
                  <a:lnTo>
                    <a:pt x="38" y="28"/>
                  </a:lnTo>
                  <a:lnTo>
                    <a:pt x="30" y="30"/>
                  </a:lnTo>
                  <a:lnTo>
                    <a:pt x="30" y="30"/>
                  </a:lnTo>
                  <a:lnTo>
                    <a:pt x="34" y="32"/>
                  </a:lnTo>
                  <a:lnTo>
                    <a:pt x="36" y="32"/>
                  </a:lnTo>
                  <a:lnTo>
                    <a:pt x="38" y="32"/>
                  </a:lnTo>
                  <a:lnTo>
                    <a:pt x="40" y="34"/>
                  </a:lnTo>
                  <a:lnTo>
                    <a:pt x="40" y="34"/>
                  </a:lnTo>
                  <a:lnTo>
                    <a:pt x="44" y="36"/>
                  </a:lnTo>
                  <a:lnTo>
                    <a:pt x="48" y="38"/>
                  </a:lnTo>
                  <a:lnTo>
                    <a:pt x="48" y="38"/>
                  </a:lnTo>
                  <a:lnTo>
                    <a:pt x="64" y="44"/>
                  </a:lnTo>
                  <a:lnTo>
                    <a:pt x="64" y="44"/>
                  </a:lnTo>
                  <a:lnTo>
                    <a:pt x="58" y="46"/>
                  </a:lnTo>
                  <a:lnTo>
                    <a:pt x="54" y="44"/>
                  </a:lnTo>
                  <a:lnTo>
                    <a:pt x="50" y="42"/>
                  </a:lnTo>
                  <a:lnTo>
                    <a:pt x="46" y="42"/>
                  </a:lnTo>
                  <a:lnTo>
                    <a:pt x="46" y="42"/>
                  </a:lnTo>
                  <a:lnTo>
                    <a:pt x="28" y="44"/>
                  </a:lnTo>
                  <a:lnTo>
                    <a:pt x="28" y="44"/>
                  </a:lnTo>
                  <a:lnTo>
                    <a:pt x="26" y="46"/>
                  </a:lnTo>
                  <a:lnTo>
                    <a:pt x="24" y="48"/>
                  </a:lnTo>
                  <a:lnTo>
                    <a:pt x="24" y="48"/>
                  </a:lnTo>
                  <a:lnTo>
                    <a:pt x="24" y="50"/>
                  </a:lnTo>
                  <a:lnTo>
                    <a:pt x="26" y="50"/>
                  </a:lnTo>
                  <a:lnTo>
                    <a:pt x="28" y="50"/>
                  </a:lnTo>
                  <a:lnTo>
                    <a:pt x="28" y="50"/>
                  </a:lnTo>
                  <a:lnTo>
                    <a:pt x="36" y="50"/>
                  </a:lnTo>
                  <a:lnTo>
                    <a:pt x="42" y="56"/>
                  </a:lnTo>
                  <a:lnTo>
                    <a:pt x="42" y="56"/>
                  </a:lnTo>
                  <a:lnTo>
                    <a:pt x="42" y="58"/>
                  </a:lnTo>
                  <a:lnTo>
                    <a:pt x="42" y="58"/>
                  </a:lnTo>
                  <a:lnTo>
                    <a:pt x="38" y="58"/>
                  </a:lnTo>
                  <a:lnTo>
                    <a:pt x="36" y="56"/>
                  </a:lnTo>
                  <a:lnTo>
                    <a:pt x="30" y="54"/>
                  </a:lnTo>
                  <a:lnTo>
                    <a:pt x="30" y="54"/>
                  </a:lnTo>
                  <a:lnTo>
                    <a:pt x="24" y="54"/>
                  </a:lnTo>
                  <a:lnTo>
                    <a:pt x="22" y="54"/>
                  </a:lnTo>
                  <a:lnTo>
                    <a:pt x="22" y="56"/>
                  </a:lnTo>
                  <a:lnTo>
                    <a:pt x="22" y="56"/>
                  </a:lnTo>
                  <a:lnTo>
                    <a:pt x="24" y="62"/>
                  </a:lnTo>
                  <a:lnTo>
                    <a:pt x="24" y="62"/>
                  </a:lnTo>
                  <a:lnTo>
                    <a:pt x="22" y="62"/>
                  </a:lnTo>
                  <a:lnTo>
                    <a:pt x="18" y="62"/>
                  </a:lnTo>
                  <a:lnTo>
                    <a:pt x="16" y="62"/>
                  </a:lnTo>
                  <a:lnTo>
                    <a:pt x="16" y="62"/>
                  </a:lnTo>
                  <a:lnTo>
                    <a:pt x="12" y="62"/>
                  </a:lnTo>
                  <a:lnTo>
                    <a:pt x="10" y="64"/>
                  </a:lnTo>
                  <a:lnTo>
                    <a:pt x="8" y="68"/>
                  </a:lnTo>
                  <a:lnTo>
                    <a:pt x="8" y="68"/>
                  </a:lnTo>
                  <a:lnTo>
                    <a:pt x="54" y="68"/>
                  </a:lnTo>
                  <a:lnTo>
                    <a:pt x="76" y="68"/>
                  </a:lnTo>
                  <a:lnTo>
                    <a:pt x="100" y="66"/>
                  </a:lnTo>
                  <a:lnTo>
                    <a:pt x="100" y="66"/>
                  </a:lnTo>
                  <a:lnTo>
                    <a:pt x="96" y="64"/>
                  </a:lnTo>
                  <a:lnTo>
                    <a:pt x="92" y="64"/>
                  </a:lnTo>
                  <a:lnTo>
                    <a:pt x="90" y="64"/>
                  </a:lnTo>
                  <a:lnTo>
                    <a:pt x="88" y="60"/>
                  </a:lnTo>
                  <a:lnTo>
                    <a:pt x="88" y="60"/>
                  </a:lnTo>
                  <a:lnTo>
                    <a:pt x="90" y="60"/>
                  </a:lnTo>
                  <a:lnTo>
                    <a:pt x="92" y="58"/>
                  </a:lnTo>
                  <a:lnTo>
                    <a:pt x="92" y="58"/>
                  </a:lnTo>
                  <a:lnTo>
                    <a:pt x="96" y="58"/>
                  </a:lnTo>
                  <a:lnTo>
                    <a:pt x="98" y="54"/>
                  </a:lnTo>
                  <a:lnTo>
                    <a:pt x="100" y="52"/>
                  </a:lnTo>
                  <a:lnTo>
                    <a:pt x="102" y="52"/>
                  </a:lnTo>
                  <a:lnTo>
                    <a:pt x="102" y="52"/>
                  </a:lnTo>
                  <a:lnTo>
                    <a:pt x="108" y="52"/>
                  </a:lnTo>
                  <a:lnTo>
                    <a:pt x="114" y="50"/>
                  </a:lnTo>
                  <a:lnTo>
                    <a:pt x="122" y="44"/>
                  </a:lnTo>
                  <a:lnTo>
                    <a:pt x="122" y="44"/>
                  </a:lnTo>
                  <a:lnTo>
                    <a:pt x="122" y="40"/>
                  </a:lnTo>
                  <a:lnTo>
                    <a:pt x="126" y="38"/>
                  </a:lnTo>
                  <a:lnTo>
                    <a:pt x="130" y="38"/>
                  </a:lnTo>
                  <a:lnTo>
                    <a:pt x="132" y="34"/>
                  </a:lnTo>
                  <a:lnTo>
                    <a:pt x="132" y="34"/>
                  </a:lnTo>
                  <a:lnTo>
                    <a:pt x="136" y="34"/>
                  </a:lnTo>
                  <a:lnTo>
                    <a:pt x="140" y="34"/>
                  </a:lnTo>
                  <a:lnTo>
                    <a:pt x="144" y="34"/>
                  </a:lnTo>
                  <a:lnTo>
                    <a:pt x="148" y="32"/>
                  </a:lnTo>
                  <a:lnTo>
                    <a:pt x="148" y="32"/>
                  </a:lnTo>
                  <a:lnTo>
                    <a:pt x="164" y="26"/>
                  </a:lnTo>
                  <a:lnTo>
                    <a:pt x="164" y="26"/>
                  </a:lnTo>
                  <a:lnTo>
                    <a:pt x="186" y="20"/>
                  </a:lnTo>
                  <a:lnTo>
                    <a:pt x="186" y="20"/>
                  </a:lnTo>
                  <a:lnTo>
                    <a:pt x="188" y="18"/>
                  </a:lnTo>
                  <a:lnTo>
                    <a:pt x="188" y="18"/>
                  </a:lnTo>
                  <a:lnTo>
                    <a:pt x="188" y="14"/>
                  </a:lnTo>
                  <a:lnTo>
                    <a:pt x="188" y="14"/>
                  </a:lnTo>
                  <a:lnTo>
                    <a:pt x="208" y="12"/>
                  </a:lnTo>
                  <a:lnTo>
                    <a:pt x="228" y="6"/>
                  </a:lnTo>
                  <a:lnTo>
                    <a:pt x="228" y="6"/>
                  </a:lnTo>
                  <a:lnTo>
                    <a:pt x="210" y="4"/>
                  </a:lnTo>
                  <a:lnTo>
                    <a:pt x="192" y="0"/>
                  </a:lnTo>
                  <a:lnTo>
                    <a:pt x="156" y="0"/>
                  </a:lnTo>
                  <a:lnTo>
                    <a:pt x="156" y="0"/>
                  </a:lnTo>
                  <a:lnTo>
                    <a:pt x="112" y="0"/>
                  </a:lnTo>
                  <a:lnTo>
                    <a:pt x="90" y="2"/>
                  </a:lnTo>
                  <a:lnTo>
                    <a:pt x="68" y="4"/>
                  </a:lnTo>
                  <a:lnTo>
                    <a:pt x="68" y="4"/>
                  </a:lnTo>
                  <a:lnTo>
                    <a:pt x="64" y="4"/>
                  </a:lnTo>
                  <a:lnTo>
                    <a:pt x="62" y="6"/>
                  </a:lnTo>
                  <a:lnTo>
                    <a:pt x="58" y="8"/>
                  </a:lnTo>
                  <a:lnTo>
                    <a:pt x="58" y="8"/>
                  </a:lnTo>
                  <a:lnTo>
                    <a:pt x="52" y="6"/>
                  </a:lnTo>
                  <a:lnTo>
                    <a:pt x="46" y="6"/>
                  </a:lnTo>
                  <a:lnTo>
                    <a:pt x="34" y="8"/>
                  </a:lnTo>
                  <a:lnTo>
                    <a:pt x="22" y="10"/>
                  </a:lnTo>
                  <a:lnTo>
                    <a:pt x="10" y="12"/>
                  </a:lnTo>
                  <a:lnTo>
                    <a:pt x="10" y="12"/>
                  </a:lnTo>
                  <a:lnTo>
                    <a:pt x="0" y="12"/>
                  </a:lnTo>
                  <a:lnTo>
                    <a:pt x="0" y="12"/>
                  </a:lnTo>
                  <a:lnTo>
                    <a:pt x="2" y="14"/>
                  </a:lnTo>
                  <a:lnTo>
                    <a:pt x="4" y="16"/>
                  </a:lnTo>
                  <a:lnTo>
                    <a:pt x="6" y="16"/>
                  </a:lnTo>
                  <a:lnTo>
                    <a:pt x="8" y="18"/>
                  </a:lnTo>
                  <a:lnTo>
                    <a:pt x="8" y="18"/>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94" name="Freeform 157"/>
            <p:cNvSpPr/>
            <p:nvPr/>
          </p:nvSpPr>
          <p:spPr bwMode="auto">
            <a:xfrm>
              <a:off x="7985125" y="1377950"/>
              <a:ext cx="12700" cy="31750"/>
            </a:xfrm>
            <a:custGeom>
              <a:avLst/>
              <a:gdLst/>
              <a:ahLst/>
              <a:cxnLst>
                <a:cxn ang="0">
                  <a:pos x="4" y="20"/>
                </a:cxn>
                <a:cxn ang="0">
                  <a:pos x="4" y="20"/>
                </a:cxn>
                <a:cxn ang="0">
                  <a:pos x="6" y="16"/>
                </a:cxn>
                <a:cxn ang="0">
                  <a:pos x="4" y="12"/>
                </a:cxn>
                <a:cxn ang="0">
                  <a:pos x="4" y="12"/>
                </a:cxn>
                <a:cxn ang="0">
                  <a:pos x="6" y="8"/>
                </a:cxn>
                <a:cxn ang="0">
                  <a:pos x="8" y="6"/>
                </a:cxn>
                <a:cxn ang="0">
                  <a:pos x="4" y="0"/>
                </a:cxn>
                <a:cxn ang="0">
                  <a:pos x="4" y="0"/>
                </a:cxn>
                <a:cxn ang="0">
                  <a:pos x="4" y="10"/>
                </a:cxn>
                <a:cxn ang="0">
                  <a:pos x="4" y="10"/>
                </a:cxn>
                <a:cxn ang="0">
                  <a:pos x="0" y="14"/>
                </a:cxn>
                <a:cxn ang="0">
                  <a:pos x="0" y="16"/>
                </a:cxn>
                <a:cxn ang="0">
                  <a:pos x="4" y="20"/>
                </a:cxn>
                <a:cxn ang="0">
                  <a:pos x="4" y="20"/>
                </a:cxn>
              </a:cxnLst>
              <a:rect l="0" t="0" r="r" b="b"/>
              <a:pathLst>
                <a:path w="8" h="20">
                  <a:moveTo>
                    <a:pt x="4" y="20"/>
                  </a:moveTo>
                  <a:lnTo>
                    <a:pt x="4" y="20"/>
                  </a:lnTo>
                  <a:lnTo>
                    <a:pt x="6" y="16"/>
                  </a:lnTo>
                  <a:lnTo>
                    <a:pt x="4" y="12"/>
                  </a:lnTo>
                  <a:lnTo>
                    <a:pt x="4" y="12"/>
                  </a:lnTo>
                  <a:lnTo>
                    <a:pt x="6" y="8"/>
                  </a:lnTo>
                  <a:lnTo>
                    <a:pt x="8" y="6"/>
                  </a:lnTo>
                  <a:lnTo>
                    <a:pt x="4" y="0"/>
                  </a:lnTo>
                  <a:lnTo>
                    <a:pt x="4" y="0"/>
                  </a:lnTo>
                  <a:lnTo>
                    <a:pt x="4" y="10"/>
                  </a:lnTo>
                  <a:lnTo>
                    <a:pt x="4" y="10"/>
                  </a:lnTo>
                  <a:lnTo>
                    <a:pt x="0" y="14"/>
                  </a:lnTo>
                  <a:lnTo>
                    <a:pt x="0" y="16"/>
                  </a:lnTo>
                  <a:lnTo>
                    <a:pt x="4" y="20"/>
                  </a:lnTo>
                  <a:lnTo>
                    <a:pt x="4" y="2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95" name="Freeform 158"/>
            <p:cNvSpPr/>
            <p:nvPr/>
          </p:nvSpPr>
          <p:spPr bwMode="auto">
            <a:xfrm>
              <a:off x="6765925" y="974725"/>
              <a:ext cx="19050" cy="9525"/>
            </a:xfrm>
            <a:custGeom>
              <a:avLst/>
              <a:gdLst/>
              <a:ahLst/>
              <a:cxnLst>
                <a:cxn ang="0">
                  <a:pos x="0" y="2"/>
                </a:cxn>
                <a:cxn ang="0">
                  <a:pos x="0" y="2"/>
                </a:cxn>
                <a:cxn ang="0">
                  <a:pos x="2" y="2"/>
                </a:cxn>
                <a:cxn ang="0">
                  <a:pos x="4" y="4"/>
                </a:cxn>
                <a:cxn ang="0">
                  <a:pos x="8" y="6"/>
                </a:cxn>
                <a:cxn ang="0">
                  <a:pos x="12" y="4"/>
                </a:cxn>
                <a:cxn ang="0">
                  <a:pos x="12" y="4"/>
                </a:cxn>
                <a:cxn ang="0">
                  <a:pos x="6" y="0"/>
                </a:cxn>
                <a:cxn ang="0">
                  <a:pos x="0" y="2"/>
                </a:cxn>
                <a:cxn ang="0">
                  <a:pos x="0" y="2"/>
                </a:cxn>
              </a:cxnLst>
              <a:rect l="0" t="0" r="r" b="b"/>
              <a:pathLst>
                <a:path w="12" h="6">
                  <a:moveTo>
                    <a:pt x="0" y="2"/>
                  </a:moveTo>
                  <a:lnTo>
                    <a:pt x="0" y="2"/>
                  </a:lnTo>
                  <a:lnTo>
                    <a:pt x="2" y="2"/>
                  </a:lnTo>
                  <a:lnTo>
                    <a:pt x="4" y="4"/>
                  </a:lnTo>
                  <a:lnTo>
                    <a:pt x="8" y="6"/>
                  </a:lnTo>
                  <a:lnTo>
                    <a:pt x="12" y="4"/>
                  </a:lnTo>
                  <a:lnTo>
                    <a:pt x="12" y="4"/>
                  </a:lnTo>
                  <a:lnTo>
                    <a:pt x="6" y="0"/>
                  </a:lnTo>
                  <a:lnTo>
                    <a:pt x="0" y="2"/>
                  </a:lnTo>
                  <a:lnTo>
                    <a:pt x="0" y="2"/>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96" name="Freeform 159"/>
            <p:cNvSpPr/>
            <p:nvPr/>
          </p:nvSpPr>
          <p:spPr bwMode="auto">
            <a:xfrm>
              <a:off x="7962900" y="1343025"/>
              <a:ext cx="9525" cy="12700"/>
            </a:xfrm>
            <a:custGeom>
              <a:avLst/>
              <a:gdLst/>
              <a:ahLst/>
              <a:cxnLst>
                <a:cxn ang="0">
                  <a:pos x="4" y="0"/>
                </a:cxn>
                <a:cxn ang="0">
                  <a:pos x="4" y="0"/>
                </a:cxn>
                <a:cxn ang="0">
                  <a:pos x="2" y="0"/>
                </a:cxn>
                <a:cxn ang="0">
                  <a:pos x="2" y="0"/>
                </a:cxn>
                <a:cxn ang="0">
                  <a:pos x="0" y="4"/>
                </a:cxn>
                <a:cxn ang="0">
                  <a:pos x="4" y="8"/>
                </a:cxn>
                <a:cxn ang="0">
                  <a:pos x="4" y="8"/>
                </a:cxn>
                <a:cxn ang="0">
                  <a:pos x="6" y="4"/>
                </a:cxn>
                <a:cxn ang="0">
                  <a:pos x="4" y="0"/>
                </a:cxn>
                <a:cxn ang="0">
                  <a:pos x="4" y="0"/>
                </a:cxn>
              </a:cxnLst>
              <a:rect l="0" t="0" r="r" b="b"/>
              <a:pathLst>
                <a:path w="6" h="8">
                  <a:moveTo>
                    <a:pt x="4" y="0"/>
                  </a:moveTo>
                  <a:lnTo>
                    <a:pt x="4" y="0"/>
                  </a:lnTo>
                  <a:lnTo>
                    <a:pt x="2" y="0"/>
                  </a:lnTo>
                  <a:lnTo>
                    <a:pt x="2" y="0"/>
                  </a:lnTo>
                  <a:lnTo>
                    <a:pt x="0" y="4"/>
                  </a:lnTo>
                  <a:lnTo>
                    <a:pt x="4" y="8"/>
                  </a:lnTo>
                  <a:lnTo>
                    <a:pt x="4" y="8"/>
                  </a:lnTo>
                  <a:lnTo>
                    <a:pt x="6" y="4"/>
                  </a:lnTo>
                  <a:lnTo>
                    <a:pt x="4" y="0"/>
                  </a:lnTo>
                  <a:lnTo>
                    <a:pt x="4"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97" name="Freeform 160"/>
            <p:cNvSpPr/>
            <p:nvPr/>
          </p:nvSpPr>
          <p:spPr bwMode="auto">
            <a:xfrm>
              <a:off x="4451350" y="638175"/>
              <a:ext cx="25400" cy="12700"/>
            </a:xfrm>
            <a:custGeom>
              <a:avLst/>
              <a:gdLst/>
              <a:ahLst/>
              <a:cxnLst>
                <a:cxn ang="0">
                  <a:pos x="4" y="2"/>
                </a:cxn>
                <a:cxn ang="0">
                  <a:pos x="4" y="2"/>
                </a:cxn>
                <a:cxn ang="0">
                  <a:pos x="2" y="4"/>
                </a:cxn>
                <a:cxn ang="0">
                  <a:pos x="0" y="6"/>
                </a:cxn>
                <a:cxn ang="0">
                  <a:pos x="2" y="8"/>
                </a:cxn>
                <a:cxn ang="0">
                  <a:pos x="2" y="8"/>
                </a:cxn>
                <a:cxn ang="0">
                  <a:pos x="4" y="8"/>
                </a:cxn>
                <a:cxn ang="0">
                  <a:pos x="6" y="6"/>
                </a:cxn>
                <a:cxn ang="0">
                  <a:pos x="6" y="6"/>
                </a:cxn>
                <a:cxn ang="0">
                  <a:pos x="8" y="4"/>
                </a:cxn>
                <a:cxn ang="0">
                  <a:pos x="12" y="4"/>
                </a:cxn>
                <a:cxn ang="0">
                  <a:pos x="14" y="4"/>
                </a:cxn>
                <a:cxn ang="0">
                  <a:pos x="16" y="0"/>
                </a:cxn>
                <a:cxn ang="0">
                  <a:pos x="16" y="0"/>
                </a:cxn>
                <a:cxn ang="0">
                  <a:pos x="10" y="0"/>
                </a:cxn>
                <a:cxn ang="0">
                  <a:pos x="6" y="0"/>
                </a:cxn>
                <a:cxn ang="0">
                  <a:pos x="4" y="2"/>
                </a:cxn>
                <a:cxn ang="0">
                  <a:pos x="4" y="2"/>
                </a:cxn>
              </a:cxnLst>
              <a:rect l="0" t="0" r="r" b="b"/>
              <a:pathLst>
                <a:path w="16" h="8">
                  <a:moveTo>
                    <a:pt x="4" y="2"/>
                  </a:moveTo>
                  <a:lnTo>
                    <a:pt x="4" y="2"/>
                  </a:lnTo>
                  <a:lnTo>
                    <a:pt x="2" y="4"/>
                  </a:lnTo>
                  <a:lnTo>
                    <a:pt x="0" y="6"/>
                  </a:lnTo>
                  <a:lnTo>
                    <a:pt x="2" y="8"/>
                  </a:lnTo>
                  <a:lnTo>
                    <a:pt x="2" y="8"/>
                  </a:lnTo>
                  <a:lnTo>
                    <a:pt x="4" y="8"/>
                  </a:lnTo>
                  <a:lnTo>
                    <a:pt x="6" y="6"/>
                  </a:lnTo>
                  <a:lnTo>
                    <a:pt x="6" y="6"/>
                  </a:lnTo>
                  <a:lnTo>
                    <a:pt x="8" y="4"/>
                  </a:lnTo>
                  <a:lnTo>
                    <a:pt x="12" y="4"/>
                  </a:lnTo>
                  <a:lnTo>
                    <a:pt x="14" y="4"/>
                  </a:lnTo>
                  <a:lnTo>
                    <a:pt x="16" y="0"/>
                  </a:lnTo>
                  <a:lnTo>
                    <a:pt x="16" y="0"/>
                  </a:lnTo>
                  <a:lnTo>
                    <a:pt x="10" y="0"/>
                  </a:lnTo>
                  <a:lnTo>
                    <a:pt x="6" y="0"/>
                  </a:lnTo>
                  <a:lnTo>
                    <a:pt x="4" y="2"/>
                  </a:lnTo>
                  <a:lnTo>
                    <a:pt x="4" y="2"/>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98" name="Freeform 161"/>
            <p:cNvSpPr/>
            <p:nvPr/>
          </p:nvSpPr>
          <p:spPr bwMode="auto">
            <a:xfrm>
              <a:off x="8080375" y="1749425"/>
              <a:ext cx="12700" cy="6350"/>
            </a:xfrm>
            <a:custGeom>
              <a:avLst/>
              <a:gdLst/>
              <a:ahLst/>
              <a:cxnLst>
                <a:cxn ang="0">
                  <a:pos x="6" y="0"/>
                </a:cxn>
                <a:cxn ang="0">
                  <a:pos x="6" y="0"/>
                </a:cxn>
                <a:cxn ang="0">
                  <a:pos x="2" y="0"/>
                </a:cxn>
                <a:cxn ang="0">
                  <a:pos x="0" y="2"/>
                </a:cxn>
                <a:cxn ang="0">
                  <a:pos x="0" y="2"/>
                </a:cxn>
                <a:cxn ang="0">
                  <a:pos x="2" y="4"/>
                </a:cxn>
                <a:cxn ang="0">
                  <a:pos x="4" y="4"/>
                </a:cxn>
                <a:cxn ang="0">
                  <a:pos x="4" y="4"/>
                </a:cxn>
                <a:cxn ang="0">
                  <a:pos x="8" y="4"/>
                </a:cxn>
                <a:cxn ang="0">
                  <a:pos x="8" y="0"/>
                </a:cxn>
                <a:cxn ang="0">
                  <a:pos x="8" y="0"/>
                </a:cxn>
                <a:cxn ang="0">
                  <a:pos x="8" y="0"/>
                </a:cxn>
                <a:cxn ang="0">
                  <a:pos x="6" y="0"/>
                </a:cxn>
                <a:cxn ang="0">
                  <a:pos x="6" y="0"/>
                </a:cxn>
              </a:cxnLst>
              <a:rect l="0" t="0" r="r" b="b"/>
              <a:pathLst>
                <a:path w="8" h="4">
                  <a:moveTo>
                    <a:pt x="6" y="0"/>
                  </a:moveTo>
                  <a:lnTo>
                    <a:pt x="6" y="0"/>
                  </a:lnTo>
                  <a:lnTo>
                    <a:pt x="2" y="0"/>
                  </a:lnTo>
                  <a:lnTo>
                    <a:pt x="0" y="2"/>
                  </a:lnTo>
                  <a:lnTo>
                    <a:pt x="0" y="2"/>
                  </a:lnTo>
                  <a:lnTo>
                    <a:pt x="2" y="4"/>
                  </a:lnTo>
                  <a:lnTo>
                    <a:pt x="4" y="4"/>
                  </a:lnTo>
                  <a:lnTo>
                    <a:pt x="4" y="4"/>
                  </a:lnTo>
                  <a:lnTo>
                    <a:pt x="8" y="4"/>
                  </a:lnTo>
                  <a:lnTo>
                    <a:pt x="8" y="0"/>
                  </a:lnTo>
                  <a:lnTo>
                    <a:pt x="8" y="0"/>
                  </a:lnTo>
                  <a:lnTo>
                    <a:pt x="8" y="0"/>
                  </a:lnTo>
                  <a:lnTo>
                    <a:pt x="6" y="0"/>
                  </a:lnTo>
                  <a:lnTo>
                    <a:pt x="6"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99" name="Freeform 162"/>
            <p:cNvSpPr/>
            <p:nvPr/>
          </p:nvSpPr>
          <p:spPr bwMode="auto">
            <a:xfrm>
              <a:off x="7943850" y="1717675"/>
              <a:ext cx="19050" cy="9525"/>
            </a:xfrm>
            <a:custGeom>
              <a:avLst/>
              <a:gdLst/>
              <a:ahLst/>
              <a:cxnLst>
                <a:cxn ang="0">
                  <a:pos x="0" y="0"/>
                </a:cxn>
                <a:cxn ang="0">
                  <a:pos x="0" y="0"/>
                </a:cxn>
                <a:cxn ang="0">
                  <a:pos x="2" y="2"/>
                </a:cxn>
                <a:cxn ang="0">
                  <a:pos x="6" y="4"/>
                </a:cxn>
                <a:cxn ang="0">
                  <a:pos x="8" y="6"/>
                </a:cxn>
                <a:cxn ang="0">
                  <a:pos x="12" y="6"/>
                </a:cxn>
                <a:cxn ang="0">
                  <a:pos x="12" y="6"/>
                </a:cxn>
                <a:cxn ang="0">
                  <a:pos x="8" y="0"/>
                </a:cxn>
                <a:cxn ang="0">
                  <a:pos x="4" y="0"/>
                </a:cxn>
                <a:cxn ang="0">
                  <a:pos x="0" y="0"/>
                </a:cxn>
                <a:cxn ang="0">
                  <a:pos x="0" y="0"/>
                </a:cxn>
              </a:cxnLst>
              <a:rect l="0" t="0" r="r" b="b"/>
              <a:pathLst>
                <a:path w="12" h="6">
                  <a:moveTo>
                    <a:pt x="0" y="0"/>
                  </a:moveTo>
                  <a:lnTo>
                    <a:pt x="0" y="0"/>
                  </a:lnTo>
                  <a:lnTo>
                    <a:pt x="2" y="2"/>
                  </a:lnTo>
                  <a:lnTo>
                    <a:pt x="6" y="4"/>
                  </a:lnTo>
                  <a:lnTo>
                    <a:pt x="8" y="6"/>
                  </a:lnTo>
                  <a:lnTo>
                    <a:pt x="12" y="6"/>
                  </a:lnTo>
                  <a:lnTo>
                    <a:pt x="12" y="6"/>
                  </a:lnTo>
                  <a:lnTo>
                    <a:pt x="8" y="0"/>
                  </a:lnTo>
                  <a:lnTo>
                    <a:pt x="4" y="0"/>
                  </a:lnTo>
                  <a:lnTo>
                    <a:pt x="0" y="0"/>
                  </a:lnTo>
                  <a:lnTo>
                    <a:pt x="0"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00" name="Freeform 163"/>
            <p:cNvSpPr/>
            <p:nvPr/>
          </p:nvSpPr>
          <p:spPr bwMode="auto">
            <a:xfrm>
              <a:off x="7915275" y="1701800"/>
              <a:ext cx="15875" cy="6350"/>
            </a:xfrm>
            <a:custGeom>
              <a:avLst/>
              <a:gdLst/>
              <a:ahLst/>
              <a:cxnLst>
                <a:cxn ang="0">
                  <a:pos x="10" y="4"/>
                </a:cxn>
                <a:cxn ang="0">
                  <a:pos x="10" y="4"/>
                </a:cxn>
                <a:cxn ang="0">
                  <a:pos x="6" y="2"/>
                </a:cxn>
                <a:cxn ang="0">
                  <a:pos x="6" y="2"/>
                </a:cxn>
                <a:cxn ang="0">
                  <a:pos x="4" y="0"/>
                </a:cxn>
                <a:cxn ang="0">
                  <a:pos x="0" y="0"/>
                </a:cxn>
                <a:cxn ang="0">
                  <a:pos x="0" y="0"/>
                </a:cxn>
                <a:cxn ang="0">
                  <a:pos x="0" y="2"/>
                </a:cxn>
                <a:cxn ang="0">
                  <a:pos x="0" y="2"/>
                </a:cxn>
                <a:cxn ang="0">
                  <a:pos x="2" y="4"/>
                </a:cxn>
                <a:cxn ang="0">
                  <a:pos x="4" y="4"/>
                </a:cxn>
                <a:cxn ang="0">
                  <a:pos x="6" y="4"/>
                </a:cxn>
                <a:cxn ang="0">
                  <a:pos x="6" y="4"/>
                </a:cxn>
                <a:cxn ang="0">
                  <a:pos x="10" y="4"/>
                </a:cxn>
                <a:cxn ang="0">
                  <a:pos x="10" y="4"/>
                </a:cxn>
                <a:cxn ang="0">
                  <a:pos x="10" y="4"/>
                </a:cxn>
                <a:cxn ang="0">
                  <a:pos x="10" y="4"/>
                </a:cxn>
                <a:cxn ang="0">
                  <a:pos x="10" y="4"/>
                </a:cxn>
                <a:cxn ang="0">
                  <a:pos x="10" y="4"/>
                </a:cxn>
                <a:cxn ang="0">
                  <a:pos x="10" y="2"/>
                </a:cxn>
                <a:cxn ang="0">
                  <a:pos x="10" y="2"/>
                </a:cxn>
                <a:cxn ang="0">
                  <a:pos x="10" y="4"/>
                </a:cxn>
                <a:cxn ang="0">
                  <a:pos x="10" y="4"/>
                </a:cxn>
              </a:cxnLst>
              <a:rect l="0" t="0" r="r" b="b"/>
              <a:pathLst>
                <a:path w="10" h="4">
                  <a:moveTo>
                    <a:pt x="10" y="4"/>
                  </a:moveTo>
                  <a:lnTo>
                    <a:pt x="10" y="4"/>
                  </a:lnTo>
                  <a:lnTo>
                    <a:pt x="6" y="2"/>
                  </a:lnTo>
                  <a:lnTo>
                    <a:pt x="6" y="2"/>
                  </a:lnTo>
                  <a:lnTo>
                    <a:pt x="4" y="0"/>
                  </a:lnTo>
                  <a:lnTo>
                    <a:pt x="0" y="0"/>
                  </a:lnTo>
                  <a:lnTo>
                    <a:pt x="0" y="0"/>
                  </a:lnTo>
                  <a:lnTo>
                    <a:pt x="0" y="2"/>
                  </a:lnTo>
                  <a:lnTo>
                    <a:pt x="0" y="2"/>
                  </a:lnTo>
                  <a:lnTo>
                    <a:pt x="2" y="4"/>
                  </a:lnTo>
                  <a:lnTo>
                    <a:pt x="4" y="4"/>
                  </a:lnTo>
                  <a:lnTo>
                    <a:pt x="6" y="4"/>
                  </a:lnTo>
                  <a:lnTo>
                    <a:pt x="6" y="4"/>
                  </a:lnTo>
                  <a:lnTo>
                    <a:pt x="10" y="4"/>
                  </a:lnTo>
                  <a:lnTo>
                    <a:pt x="10" y="4"/>
                  </a:lnTo>
                  <a:lnTo>
                    <a:pt x="10" y="4"/>
                  </a:lnTo>
                  <a:lnTo>
                    <a:pt x="10" y="4"/>
                  </a:lnTo>
                  <a:lnTo>
                    <a:pt x="10" y="4"/>
                  </a:lnTo>
                  <a:lnTo>
                    <a:pt x="10" y="4"/>
                  </a:lnTo>
                  <a:lnTo>
                    <a:pt x="10" y="2"/>
                  </a:lnTo>
                  <a:lnTo>
                    <a:pt x="10" y="2"/>
                  </a:lnTo>
                  <a:lnTo>
                    <a:pt x="10" y="4"/>
                  </a:lnTo>
                  <a:lnTo>
                    <a:pt x="10" y="4"/>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01" name="Freeform 164"/>
            <p:cNvSpPr/>
            <p:nvPr/>
          </p:nvSpPr>
          <p:spPr bwMode="auto">
            <a:xfrm>
              <a:off x="7931150" y="1698625"/>
              <a:ext cx="9525" cy="6350"/>
            </a:xfrm>
            <a:custGeom>
              <a:avLst/>
              <a:gdLst/>
              <a:ahLst/>
              <a:cxnLst>
                <a:cxn ang="0">
                  <a:pos x="4" y="0"/>
                </a:cxn>
                <a:cxn ang="0">
                  <a:pos x="4" y="0"/>
                </a:cxn>
                <a:cxn ang="0">
                  <a:pos x="2" y="0"/>
                </a:cxn>
                <a:cxn ang="0">
                  <a:pos x="2" y="0"/>
                </a:cxn>
                <a:cxn ang="0">
                  <a:pos x="0" y="0"/>
                </a:cxn>
                <a:cxn ang="0">
                  <a:pos x="0" y="2"/>
                </a:cxn>
                <a:cxn ang="0">
                  <a:pos x="0" y="4"/>
                </a:cxn>
                <a:cxn ang="0">
                  <a:pos x="0" y="4"/>
                </a:cxn>
                <a:cxn ang="0">
                  <a:pos x="4" y="4"/>
                </a:cxn>
                <a:cxn ang="0">
                  <a:pos x="6" y="4"/>
                </a:cxn>
                <a:cxn ang="0">
                  <a:pos x="4" y="0"/>
                </a:cxn>
                <a:cxn ang="0">
                  <a:pos x="4" y="0"/>
                </a:cxn>
              </a:cxnLst>
              <a:rect l="0" t="0" r="r" b="b"/>
              <a:pathLst>
                <a:path w="6" h="4">
                  <a:moveTo>
                    <a:pt x="4" y="0"/>
                  </a:moveTo>
                  <a:lnTo>
                    <a:pt x="4" y="0"/>
                  </a:lnTo>
                  <a:lnTo>
                    <a:pt x="2" y="0"/>
                  </a:lnTo>
                  <a:lnTo>
                    <a:pt x="2" y="0"/>
                  </a:lnTo>
                  <a:lnTo>
                    <a:pt x="0" y="0"/>
                  </a:lnTo>
                  <a:lnTo>
                    <a:pt x="0" y="2"/>
                  </a:lnTo>
                  <a:lnTo>
                    <a:pt x="0" y="4"/>
                  </a:lnTo>
                  <a:lnTo>
                    <a:pt x="0" y="4"/>
                  </a:lnTo>
                  <a:lnTo>
                    <a:pt x="4" y="4"/>
                  </a:lnTo>
                  <a:lnTo>
                    <a:pt x="6" y="4"/>
                  </a:lnTo>
                  <a:lnTo>
                    <a:pt x="4" y="0"/>
                  </a:lnTo>
                  <a:lnTo>
                    <a:pt x="4"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02" name="Freeform 165"/>
            <p:cNvSpPr/>
            <p:nvPr/>
          </p:nvSpPr>
          <p:spPr bwMode="auto">
            <a:xfrm>
              <a:off x="5473700" y="530225"/>
              <a:ext cx="9525" cy="9525"/>
            </a:xfrm>
            <a:custGeom>
              <a:avLst/>
              <a:gdLst/>
              <a:ahLst/>
              <a:cxnLst>
                <a:cxn ang="0">
                  <a:pos x="0" y="4"/>
                </a:cxn>
                <a:cxn ang="0">
                  <a:pos x="0" y="4"/>
                </a:cxn>
                <a:cxn ang="0">
                  <a:pos x="2" y="6"/>
                </a:cxn>
                <a:cxn ang="0">
                  <a:pos x="2" y="6"/>
                </a:cxn>
                <a:cxn ang="0">
                  <a:pos x="6" y="6"/>
                </a:cxn>
                <a:cxn ang="0">
                  <a:pos x="6" y="4"/>
                </a:cxn>
                <a:cxn ang="0">
                  <a:pos x="6" y="4"/>
                </a:cxn>
                <a:cxn ang="0">
                  <a:pos x="6" y="2"/>
                </a:cxn>
                <a:cxn ang="0">
                  <a:pos x="4" y="0"/>
                </a:cxn>
                <a:cxn ang="0">
                  <a:pos x="4" y="0"/>
                </a:cxn>
                <a:cxn ang="0">
                  <a:pos x="2" y="2"/>
                </a:cxn>
                <a:cxn ang="0">
                  <a:pos x="0" y="4"/>
                </a:cxn>
                <a:cxn ang="0">
                  <a:pos x="0" y="4"/>
                </a:cxn>
              </a:cxnLst>
              <a:rect l="0" t="0" r="r" b="b"/>
              <a:pathLst>
                <a:path w="6" h="6">
                  <a:moveTo>
                    <a:pt x="0" y="4"/>
                  </a:moveTo>
                  <a:lnTo>
                    <a:pt x="0" y="4"/>
                  </a:lnTo>
                  <a:lnTo>
                    <a:pt x="2" y="6"/>
                  </a:lnTo>
                  <a:lnTo>
                    <a:pt x="2" y="6"/>
                  </a:lnTo>
                  <a:lnTo>
                    <a:pt x="6" y="6"/>
                  </a:lnTo>
                  <a:lnTo>
                    <a:pt x="6" y="4"/>
                  </a:lnTo>
                  <a:lnTo>
                    <a:pt x="6" y="4"/>
                  </a:lnTo>
                  <a:lnTo>
                    <a:pt x="6" y="2"/>
                  </a:lnTo>
                  <a:lnTo>
                    <a:pt x="4" y="0"/>
                  </a:lnTo>
                  <a:lnTo>
                    <a:pt x="4" y="0"/>
                  </a:lnTo>
                  <a:lnTo>
                    <a:pt x="2" y="2"/>
                  </a:lnTo>
                  <a:lnTo>
                    <a:pt x="0" y="4"/>
                  </a:lnTo>
                  <a:lnTo>
                    <a:pt x="0" y="4"/>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03" name="Freeform 166"/>
            <p:cNvSpPr/>
            <p:nvPr/>
          </p:nvSpPr>
          <p:spPr bwMode="auto">
            <a:xfrm>
              <a:off x="8201025" y="809625"/>
              <a:ext cx="66675" cy="60325"/>
            </a:xfrm>
            <a:custGeom>
              <a:avLst/>
              <a:gdLst/>
              <a:ahLst/>
              <a:cxnLst>
                <a:cxn ang="0">
                  <a:pos x="4" y="38"/>
                </a:cxn>
                <a:cxn ang="0">
                  <a:pos x="4" y="38"/>
                </a:cxn>
                <a:cxn ang="0">
                  <a:pos x="4" y="30"/>
                </a:cxn>
                <a:cxn ang="0">
                  <a:pos x="4" y="30"/>
                </a:cxn>
                <a:cxn ang="0">
                  <a:pos x="20" y="32"/>
                </a:cxn>
                <a:cxn ang="0">
                  <a:pos x="20" y="32"/>
                </a:cxn>
                <a:cxn ang="0">
                  <a:pos x="26" y="32"/>
                </a:cxn>
                <a:cxn ang="0">
                  <a:pos x="32" y="28"/>
                </a:cxn>
                <a:cxn ang="0">
                  <a:pos x="42" y="22"/>
                </a:cxn>
                <a:cxn ang="0">
                  <a:pos x="42" y="22"/>
                </a:cxn>
                <a:cxn ang="0">
                  <a:pos x="38" y="16"/>
                </a:cxn>
                <a:cxn ang="0">
                  <a:pos x="38" y="16"/>
                </a:cxn>
                <a:cxn ang="0">
                  <a:pos x="32" y="16"/>
                </a:cxn>
                <a:cxn ang="0">
                  <a:pos x="24" y="10"/>
                </a:cxn>
                <a:cxn ang="0">
                  <a:pos x="18" y="4"/>
                </a:cxn>
                <a:cxn ang="0">
                  <a:pos x="12" y="0"/>
                </a:cxn>
                <a:cxn ang="0">
                  <a:pos x="12" y="0"/>
                </a:cxn>
                <a:cxn ang="0">
                  <a:pos x="14" y="4"/>
                </a:cxn>
                <a:cxn ang="0">
                  <a:pos x="14" y="10"/>
                </a:cxn>
                <a:cxn ang="0">
                  <a:pos x="12" y="18"/>
                </a:cxn>
                <a:cxn ang="0">
                  <a:pos x="6" y="24"/>
                </a:cxn>
                <a:cxn ang="0">
                  <a:pos x="0" y="30"/>
                </a:cxn>
                <a:cxn ang="0">
                  <a:pos x="0" y="30"/>
                </a:cxn>
                <a:cxn ang="0">
                  <a:pos x="0" y="34"/>
                </a:cxn>
                <a:cxn ang="0">
                  <a:pos x="0" y="36"/>
                </a:cxn>
                <a:cxn ang="0">
                  <a:pos x="4" y="38"/>
                </a:cxn>
                <a:cxn ang="0">
                  <a:pos x="4" y="38"/>
                </a:cxn>
              </a:cxnLst>
              <a:rect l="0" t="0" r="r" b="b"/>
              <a:pathLst>
                <a:path w="42" h="38">
                  <a:moveTo>
                    <a:pt x="4" y="38"/>
                  </a:moveTo>
                  <a:lnTo>
                    <a:pt x="4" y="38"/>
                  </a:lnTo>
                  <a:lnTo>
                    <a:pt x="4" y="30"/>
                  </a:lnTo>
                  <a:lnTo>
                    <a:pt x="4" y="30"/>
                  </a:lnTo>
                  <a:lnTo>
                    <a:pt x="20" y="32"/>
                  </a:lnTo>
                  <a:lnTo>
                    <a:pt x="20" y="32"/>
                  </a:lnTo>
                  <a:lnTo>
                    <a:pt x="26" y="32"/>
                  </a:lnTo>
                  <a:lnTo>
                    <a:pt x="32" y="28"/>
                  </a:lnTo>
                  <a:lnTo>
                    <a:pt x="42" y="22"/>
                  </a:lnTo>
                  <a:lnTo>
                    <a:pt x="42" y="22"/>
                  </a:lnTo>
                  <a:lnTo>
                    <a:pt x="38" y="16"/>
                  </a:lnTo>
                  <a:lnTo>
                    <a:pt x="38" y="16"/>
                  </a:lnTo>
                  <a:lnTo>
                    <a:pt x="32" y="16"/>
                  </a:lnTo>
                  <a:lnTo>
                    <a:pt x="24" y="10"/>
                  </a:lnTo>
                  <a:lnTo>
                    <a:pt x="18" y="4"/>
                  </a:lnTo>
                  <a:lnTo>
                    <a:pt x="12" y="0"/>
                  </a:lnTo>
                  <a:lnTo>
                    <a:pt x="12" y="0"/>
                  </a:lnTo>
                  <a:lnTo>
                    <a:pt x="14" y="4"/>
                  </a:lnTo>
                  <a:lnTo>
                    <a:pt x="14" y="10"/>
                  </a:lnTo>
                  <a:lnTo>
                    <a:pt x="12" y="18"/>
                  </a:lnTo>
                  <a:lnTo>
                    <a:pt x="6" y="24"/>
                  </a:lnTo>
                  <a:lnTo>
                    <a:pt x="0" y="30"/>
                  </a:lnTo>
                  <a:lnTo>
                    <a:pt x="0" y="30"/>
                  </a:lnTo>
                  <a:lnTo>
                    <a:pt x="0" y="34"/>
                  </a:lnTo>
                  <a:lnTo>
                    <a:pt x="0" y="36"/>
                  </a:lnTo>
                  <a:lnTo>
                    <a:pt x="4" y="38"/>
                  </a:lnTo>
                  <a:lnTo>
                    <a:pt x="4" y="38"/>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04" name="Freeform 167"/>
            <p:cNvSpPr/>
            <p:nvPr/>
          </p:nvSpPr>
          <p:spPr bwMode="auto">
            <a:xfrm>
              <a:off x="7870825" y="1736725"/>
              <a:ext cx="495300" cy="463550"/>
            </a:xfrm>
            <a:custGeom>
              <a:avLst/>
              <a:gdLst/>
              <a:ahLst/>
              <a:cxnLst>
                <a:cxn ang="0">
                  <a:pos x="312" y="152"/>
                </a:cxn>
                <a:cxn ang="0">
                  <a:pos x="284" y="120"/>
                </a:cxn>
                <a:cxn ang="0">
                  <a:pos x="266" y="92"/>
                </a:cxn>
                <a:cxn ang="0">
                  <a:pos x="256" y="74"/>
                </a:cxn>
                <a:cxn ang="0">
                  <a:pos x="246" y="44"/>
                </a:cxn>
                <a:cxn ang="0">
                  <a:pos x="232" y="16"/>
                </a:cxn>
                <a:cxn ang="0">
                  <a:pos x="222" y="20"/>
                </a:cxn>
                <a:cxn ang="0">
                  <a:pos x="216" y="68"/>
                </a:cxn>
                <a:cxn ang="0">
                  <a:pos x="208" y="74"/>
                </a:cxn>
                <a:cxn ang="0">
                  <a:pos x="176" y="48"/>
                </a:cxn>
                <a:cxn ang="0">
                  <a:pos x="176" y="32"/>
                </a:cxn>
                <a:cxn ang="0">
                  <a:pos x="182" y="18"/>
                </a:cxn>
                <a:cxn ang="0">
                  <a:pos x="162" y="14"/>
                </a:cxn>
                <a:cxn ang="0">
                  <a:pos x="150" y="14"/>
                </a:cxn>
                <a:cxn ang="0">
                  <a:pos x="140" y="18"/>
                </a:cxn>
                <a:cxn ang="0">
                  <a:pos x="128" y="40"/>
                </a:cxn>
                <a:cxn ang="0">
                  <a:pos x="126" y="44"/>
                </a:cxn>
                <a:cxn ang="0">
                  <a:pos x="116" y="44"/>
                </a:cxn>
                <a:cxn ang="0">
                  <a:pos x="100" y="38"/>
                </a:cxn>
                <a:cxn ang="0">
                  <a:pos x="86" y="60"/>
                </a:cxn>
                <a:cxn ang="0">
                  <a:pos x="72" y="66"/>
                </a:cxn>
                <a:cxn ang="0">
                  <a:pos x="68" y="80"/>
                </a:cxn>
                <a:cxn ang="0">
                  <a:pos x="54" y="96"/>
                </a:cxn>
                <a:cxn ang="0">
                  <a:pos x="10" y="116"/>
                </a:cxn>
                <a:cxn ang="0">
                  <a:pos x="2" y="144"/>
                </a:cxn>
                <a:cxn ang="0">
                  <a:pos x="0" y="166"/>
                </a:cxn>
                <a:cxn ang="0">
                  <a:pos x="12" y="194"/>
                </a:cxn>
                <a:cxn ang="0">
                  <a:pos x="20" y="232"/>
                </a:cxn>
                <a:cxn ang="0">
                  <a:pos x="14" y="244"/>
                </a:cxn>
                <a:cxn ang="0">
                  <a:pos x="30" y="254"/>
                </a:cxn>
                <a:cxn ang="0">
                  <a:pos x="48" y="244"/>
                </a:cxn>
                <a:cxn ang="0">
                  <a:pos x="72" y="242"/>
                </a:cxn>
                <a:cxn ang="0">
                  <a:pos x="82" y="236"/>
                </a:cxn>
                <a:cxn ang="0">
                  <a:pos x="112" y="222"/>
                </a:cxn>
                <a:cxn ang="0">
                  <a:pos x="150" y="220"/>
                </a:cxn>
                <a:cxn ang="0">
                  <a:pos x="170" y="238"/>
                </a:cxn>
                <a:cxn ang="0">
                  <a:pos x="178" y="248"/>
                </a:cxn>
                <a:cxn ang="0">
                  <a:pos x="192" y="230"/>
                </a:cxn>
                <a:cxn ang="0">
                  <a:pos x="190" y="242"/>
                </a:cxn>
                <a:cxn ang="0">
                  <a:pos x="196" y="258"/>
                </a:cxn>
                <a:cxn ang="0">
                  <a:pos x="206" y="268"/>
                </a:cxn>
                <a:cxn ang="0">
                  <a:pos x="216" y="284"/>
                </a:cxn>
                <a:cxn ang="0">
                  <a:pos x="238" y="288"/>
                </a:cxn>
                <a:cxn ang="0">
                  <a:pos x="248" y="284"/>
                </a:cxn>
                <a:cxn ang="0">
                  <a:pos x="258" y="292"/>
                </a:cxn>
                <a:cxn ang="0">
                  <a:pos x="276" y="280"/>
                </a:cxn>
                <a:cxn ang="0">
                  <a:pos x="284" y="280"/>
                </a:cxn>
                <a:cxn ang="0">
                  <a:pos x="286" y="272"/>
                </a:cxn>
                <a:cxn ang="0">
                  <a:pos x="304" y="228"/>
                </a:cxn>
                <a:cxn ang="0">
                  <a:pos x="312" y="196"/>
                </a:cxn>
                <a:cxn ang="0">
                  <a:pos x="310" y="158"/>
                </a:cxn>
              </a:cxnLst>
              <a:rect l="0" t="0" r="r" b="b"/>
              <a:pathLst>
                <a:path w="312" h="292">
                  <a:moveTo>
                    <a:pt x="310" y="158"/>
                  </a:moveTo>
                  <a:lnTo>
                    <a:pt x="310" y="158"/>
                  </a:lnTo>
                  <a:lnTo>
                    <a:pt x="312" y="152"/>
                  </a:lnTo>
                  <a:lnTo>
                    <a:pt x="312" y="152"/>
                  </a:lnTo>
                  <a:lnTo>
                    <a:pt x="308" y="150"/>
                  </a:lnTo>
                  <a:lnTo>
                    <a:pt x="308" y="150"/>
                  </a:lnTo>
                  <a:lnTo>
                    <a:pt x="292" y="130"/>
                  </a:lnTo>
                  <a:lnTo>
                    <a:pt x="284" y="120"/>
                  </a:lnTo>
                  <a:lnTo>
                    <a:pt x="278" y="108"/>
                  </a:lnTo>
                  <a:lnTo>
                    <a:pt x="278" y="108"/>
                  </a:lnTo>
                  <a:lnTo>
                    <a:pt x="274" y="98"/>
                  </a:lnTo>
                  <a:lnTo>
                    <a:pt x="266" y="92"/>
                  </a:lnTo>
                  <a:lnTo>
                    <a:pt x="266" y="92"/>
                  </a:lnTo>
                  <a:lnTo>
                    <a:pt x="260" y="88"/>
                  </a:lnTo>
                  <a:lnTo>
                    <a:pt x="258" y="84"/>
                  </a:lnTo>
                  <a:lnTo>
                    <a:pt x="256" y="74"/>
                  </a:lnTo>
                  <a:lnTo>
                    <a:pt x="256" y="74"/>
                  </a:lnTo>
                  <a:lnTo>
                    <a:pt x="252" y="56"/>
                  </a:lnTo>
                  <a:lnTo>
                    <a:pt x="250" y="48"/>
                  </a:lnTo>
                  <a:lnTo>
                    <a:pt x="246" y="44"/>
                  </a:lnTo>
                  <a:lnTo>
                    <a:pt x="246" y="44"/>
                  </a:lnTo>
                  <a:lnTo>
                    <a:pt x="240" y="38"/>
                  </a:lnTo>
                  <a:lnTo>
                    <a:pt x="236" y="30"/>
                  </a:lnTo>
                  <a:lnTo>
                    <a:pt x="232" y="16"/>
                  </a:lnTo>
                  <a:lnTo>
                    <a:pt x="232" y="16"/>
                  </a:lnTo>
                  <a:lnTo>
                    <a:pt x="228" y="0"/>
                  </a:lnTo>
                  <a:lnTo>
                    <a:pt x="228" y="0"/>
                  </a:lnTo>
                  <a:lnTo>
                    <a:pt x="222" y="20"/>
                  </a:lnTo>
                  <a:lnTo>
                    <a:pt x="222" y="40"/>
                  </a:lnTo>
                  <a:lnTo>
                    <a:pt x="222" y="40"/>
                  </a:lnTo>
                  <a:lnTo>
                    <a:pt x="220" y="54"/>
                  </a:lnTo>
                  <a:lnTo>
                    <a:pt x="216" y="68"/>
                  </a:lnTo>
                  <a:lnTo>
                    <a:pt x="216" y="68"/>
                  </a:lnTo>
                  <a:lnTo>
                    <a:pt x="214" y="72"/>
                  </a:lnTo>
                  <a:lnTo>
                    <a:pt x="212" y="74"/>
                  </a:lnTo>
                  <a:lnTo>
                    <a:pt x="208" y="74"/>
                  </a:lnTo>
                  <a:lnTo>
                    <a:pt x="206" y="72"/>
                  </a:lnTo>
                  <a:lnTo>
                    <a:pt x="206" y="72"/>
                  </a:lnTo>
                  <a:lnTo>
                    <a:pt x="176" y="48"/>
                  </a:lnTo>
                  <a:lnTo>
                    <a:pt x="176" y="48"/>
                  </a:lnTo>
                  <a:lnTo>
                    <a:pt x="174" y="44"/>
                  </a:lnTo>
                  <a:lnTo>
                    <a:pt x="174" y="38"/>
                  </a:lnTo>
                  <a:lnTo>
                    <a:pt x="174" y="38"/>
                  </a:lnTo>
                  <a:lnTo>
                    <a:pt x="176" y="32"/>
                  </a:lnTo>
                  <a:lnTo>
                    <a:pt x="180" y="28"/>
                  </a:lnTo>
                  <a:lnTo>
                    <a:pt x="182" y="22"/>
                  </a:lnTo>
                  <a:lnTo>
                    <a:pt x="182" y="18"/>
                  </a:lnTo>
                  <a:lnTo>
                    <a:pt x="182" y="18"/>
                  </a:lnTo>
                  <a:lnTo>
                    <a:pt x="178" y="16"/>
                  </a:lnTo>
                  <a:lnTo>
                    <a:pt x="174" y="16"/>
                  </a:lnTo>
                  <a:lnTo>
                    <a:pt x="168" y="16"/>
                  </a:lnTo>
                  <a:lnTo>
                    <a:pt x="162" y="14"/>
                  </a:lnTo>
                  <a:lnTo>
                    <a:pt x="162" y="14"/>
                  </a:lnTo>
                  <a:lnTo>
                    <a:pt x="150" y="8"/>
                  </a:lnTo>
                  <a:lnTo>
                    <a:pt x="150" y="8"/>
                  </a:lnTo>
                  <a:lnTo>
                    <a:pt x="150" y="14"/>
                  </a:lnTo>
                  <a:lnTo>
                    <a:pt x="150" y="16"/>
                  </a:lnTo>
                  <a:lnTo>
                    <a:pt x="146" y="18"/>
                  </a:lnTo>
                  <a:lnTo>
                    <a:pt x="146" y="18"/>
                  </a:lnTo>
                  <a:lnTo>
                    <a:pt x="140" y="18"/>
                  </a:lnTo>
                  <a:lnTo>
                    <a:pt x="136" y="20"/>
                  </a:lnTo>
                  <a:lnTo>
                    <a:pt x="132" y="24"/>
                  </a:lnTo>
                  <a:lnTo>
                    <a:pt x="130" y="32"/>
                  </a:lnTo>
                  <a:lnTo>
                    <a:pt x="128" y="40"/>
                  </a:lnTo>
                  <a:lnTo>
                    <a:pt x="128" y="40"/>
                  </a:lnTo>
                  <a:lnTo>
                    <a:pt x="128" y="44"/>
                  </a:lnTo>
                  <a:lnTo>
                    <a:pt x="126" y="44"/>
                  </a:lnTo>
                  <a:lnTo>
                    <a:pt x="126" y="44"/>
                  </a:lnTo>
                  <a:lnTo>
                    <a:pt x="126" y="44"/>
                  </a:lnTo>
                  <a:lnTo>
                    <a:pt x="120" y="44"/>
                  </a:lnTo>
                  <a:lnTo>
                    <a:pt x="118" y="46"/>
                  </a:lnTo>
                  <a:lnTo>
                    <a:pt x="116" y="44"/>
                  </a:lnTo>
                  <a:lnTo>
                    <a:pt x="116" y="44"/>
                  </a:lnTo>
                  <a:lnTo>
                    <a:pt x="108" y="38"/>
                  </a:lnTo>
                  <a:lnTo>
                    <a:pt x="104" y="36"/>
                  </a:lnTo>
                  <a:lnTo>
                    <a:pt x="100" y="38"/>
                  </a:lnTo>
                  <a:lnTo>
                    <a:pt x="92" y="46"/>
                  </a:lnTo>
                  <a:lnTo>
                    <a:pt x="92" y="46"/>
                  </a:lnTo>
                  <a:lnTo>
                    <a:pt x="88" y="52"/>
                  </a:lnTo>
                  <a:lnTo>
                    <a:pt x="86" y="60"/>
                  </a:lnTo>
                  <a:lnTo>
                    <a:pt x="84" y="62"/>
                  </a:lnTo>
                  <a:lnTo>
                    <a:pt x="82" y="64"/>
                  </a:lnTo>
                  <a:lnTo>
                    <a:pt x="78" y="66"/>
                  </a:lnTo>
                  <a:lnTo>
                    <a:pt x="72" y="66"/>
                  </a:lnTo>
                  <a:lnTo>
                    <a:pt x="72" y="66"/>
                  </a:lnTo>
                  <a:lnTo>
                    <a:pt x="70" y="72"/>
                  </a:lnTo>
                  <a:lnTo>
                    <a:pt x="70" y="72"/>
                  </a:lnTo>
                  <a:lnTo>
                    <a:pt x="68" y="80"/>
                  </a:lnTo>
                  <a:lnTo>
                    <a:pt x="68" y="80"/>
                  </a:lnTo>
                  <a:lnTo>
                    <a:pt x="66" y="86"/>
                  </a:lnTo>
                  <a:lnTo>
                    <a:pt x="62" y="90"/>
                  </a:lnTo>
                  <a:lnTo>
                    <a:pt x="54" y="96"/>
                  </a:lnTo>
                  <a:lnTo>
                    <a:pt x="34" y="104"/>
                  </a:lnTo>
                  <a:lnTo>
                    <a:pt x="34" y="104"/>
                  </a:lnTo>
                  <a:lnTo>
                    <a:pt x="16" y="112"/>
                  </a:lnTo>
                  <a:lnTo>
                    <a:pt x="10" y="116"/>
                  </a:lnTo>
                  <a:lnTo>
                    <a:pt x="6" y="122"/>
                  </a:lnTo>
                  <a:lnTo>
                    <a:pt x="4" y="128"/>
                  </a:lnTo>
                  <a:lnTo>
                    <a:pt x="2" y="136"/>
                  </a:lnTo>
                  <a:lnTo>
                    <a:pt x="2" y="144"/>
                  </a:lnTo>
                  <a:lnTo>
                    <a:pt x="4" y="152"/>
                  </a:lnTo>
                  <a:lnTo>
                    <a:pt x="4" y="152"/>
                  </a:lnTo>
                  <a:lnTo>
                    <a:pt x="0" y="162"/>
                  </a:lnTo>
                  <a:lnTo>
                    <a:pt x="0" y="166"/>
                  </a:lnTo>
                  <a:lnTo>
                    <a:pt x="4" y="170"/>
                  </a:lnTo>
                  <a:lnTo>
                    <a:pt x="4" y="170"/>
                  </a:lnTo>
                  <a:lnTo>
                    <a:pt x="8" y="182"/>
                  </a:lnTo>
                  <a:lnTo>
                    <a:pt x="12" y="194"/>
                  </a:lnTo>
                  <a:lnTo>
                    <a:pt x="18" y="220"/>
                  </a:lnTo>
                  <a:lnTo>
                    <a:pt x="18" y="220"/>
                  </a:lnTo>
                  <a:lnTo>
                    <a:pt x="20" y="228"/>
                  </a:lnTo>
                  <a:lnTo>
                    <a:pt x="20" y="232"/>
                  </a:lnTo>
                  <a:lnTo>
                    <a:pt x="18" y="236"/>
                  </a:lnTo>
                  <a:lnTo>
                    <a:pt x="18" y="236"/>
                  </a:lnTo>
                  <a:lnTo>
                    <a:pt x="14" y="240"/>
                  </a:lnTo>
                  <a:lnTo>
                    <a:pt x="14" y="244"/>
                  </a:lnTo>
                  <a:lnTo>
                    <a:pt x="18" y="248"/>
                  </a:lnTo>
                  <a:lnTo>
                    <a:pt x="18" y="248"/>
                  </a:lnTo>
                  <a:lnTo>
                    <a:pt x="24" y="252"/>
                  </a:lnTo>
                  <a:lnTo>
                    <a:pt x="30" y="254"/>
                  </a:lnTo>
                  <a:lnTo>
                    <a:pt x="36" y="252"/>
                  </a:lnTo>
                  <a:lnTo>
                    <a:pt x="40" y="250"/>
                  </a:lnTo>
                  <a:lnTo>
                    <a:pt x="40" y="250"/>
                  </a:lnTo>
                  <a:lnTo>
                    <a:pt x="48" y="244"/>
                  </a:lnTo>
                  <a:lnTo>
                    <a:pt x="56" y="242"/>
                  </a:lnTo>
                  <a:lnTo>
                    <a:pt x="62" y="240"/>
                  </a:lnTo>
                  <a:lnTo>
                    <a:pt x="72" y="242"/>
                  </a:lnTo>
                  <a:lnTo>
                    <a:pt x="72" y="242"/>
                  </a:lnTo>
                  <a:lnTo>
                    <a:pt x="78" y="242"/>
                  </a:lnTo>
                  <a:lnTo>
                    <a:pt x="82" y="240"/>
                  </a:lnTo>
                  <a:lnTo>
                    <a:pt x="82" y="236"/>
                  </a:lnTo>
                  <a:lnTo>
                    <a:pt x="82" y="236"/>
                  </a:lnTo>
                  <a:lnTo>
                    <a:pt x="86" y="232"/>
                  </a:lnTo>
                  <a:lnTo>
                    <a:pt x="90" y="230"/>
                  </a:lnTo>
                  <a:lnTo>
                    <a:pt x="90" y="230"/>
                  </a:lnTo>
                  <a:lnTo>
                    <a:pt x="112" y="222"/>
                  </a:lnTo>
                  <a:lnTo>
                    <a:pt x="124" y="218"/>
                  </a:lnTo>
                  <a:lnTo>
                    <a:pt x="136" y="218"/>
                  </a:lnTo>
                  <a:lnTo>
                    <a:pt x="136" y="218"/>
                  </a:lnTo>
                  <a:lnTo>
                    <a:pt x="150" y="220"/>
                  </a:lnTo>
                  <a:lnTo>
                    <a:pt x="156" y="222"/>
                  </a:lnTo>
                  <a:lnTo>
                    <a:pt x="162" y="228"/>
                  </a:lnTo>
                  <a:lnTo>
                    <a:pt x="162" y="228"/>
                  </a:lnTo>
                  <a:lnTo>
                    <a:pt x="170" y="238"/>
                  </a:lnTo>
                  <a:lnTo>
                    <a:pt x="172" y="246"/>
                  </a:lnTo>
                  <a:lnTo>
                    <a:pt x="174" y="254"/>
                  </a:lnTo>
                  <a:lnTo>
                    <a:pt x="174" y="254"/>
                  </a:lnTo>
                  <a:lnTo>
                    <a:pt x="178" y="248"/>
                  </a:lnTo>
                  <a:lnTo>
                    <a:pt x="182" y="242"/>
                  </a:lnTo>
                  <a:lnTo>
                    <a:pt x="188" y="236"/>
                  </a:lnTo>
                  <a:lnTo>
                    <a:pt x="192" y="230"/>
                  </a:lnTo>
                  <a:lnTo>
                    <a:pt x="192" y="230"/>
                  </a:lnTo>
                  <a:lnTo>
                    <a:pt x="192" y="236"/>
                  </a:lnTo>
                  <a:lnTo>
                    <a:pt x="192" y="236"/>
                  </a:lnTo>
                  <a:lnTo>
                    <a:pt x="190" y="240"/>
                  </a:lnTo>
                  <a:lnTo>
                    <a:pt x="190" y="242"/>
                  </a:lnTo>
                  <a:lnTo>
                    <a:pt x="194" y="248"/>
                  </a:lnTo>
                  <a:lnTo>
                    <a:pt x="196" y="252"/>
                  </a:lnTo>
                  <a:lnTo>
                    <a:pt x="198" y="254"/>
                  </a:lnTo>
                  <a:lnTo>
                    <a:pt x="196" y="258"/>
                  </a:lnTo>
                  <a:lnTo>
                    <a:pt x="196" y="258"/>
                  </a:lnTo>
                  <a:lnTo>
                    <a:pt x="202" y="258"/>
                  </a:lnTo>
                  <a:lnTo>
                    <a:pt x="204" y="260"/>
                  </a:lnTo>
                  <a:lnTo>
                    <a:pt x="206" y="268"/>
                  </a:lnTo>
                  <a:lnTo>
                    <a:pt x="206" y="268"/>
                  </a:lnTo>
                  <a:lnTo>
                    <a:pt x="208" y="274"/>
                  </a:lnTo>
                  <a:lnTo>
                    <a:pt x="212" y="280"/>
                  </a:lnTo>
                  <a:lnTo>
                    <a:pt x="216" y="284"/>
                  </a:lnTo>
                  <a:lnTo>
                    <a:pt x="220" y="288"/>
                  </a:lnTo>
                  <a:lnTo>
                    <a:pt x="226" y="290"/>
                  </a:lnTo>
                  <a:lnTo>
                    <a:pt x="232" y="290"/>
                  </a:lnTo>
                  <a:lnTo>
                    <a:pt x="238" y="288"/>
                  </a:lnTo>
                  <a:lnTo>
                    <a:pt x="244" y="286"/>
                  </a:lnTo>
                  <a:lnTo>
                    <a:pt x="244" y="286"/>
                  </a:lnTo>
                  <a:lnTo>
                    <a:pt x="246" y="284"/>
                  </a:lnTo>
                  <a:lnTo>
                    <a:pt x="248" y="284"/>
                  </a:lnTo>
                  <a:lnTo>
                    <a:pt x="250" y="288"/>
                  </a:lnTo>
                  <a:lnTo>
                    <a:pt x="250" y="288"/>
                  </a:lnTo>
                  <a:lnTo>
                    <a:pt x="254" y="290"/>
                  </a:lnTo>
                  <a:lnTo>
                    <a:pt x="258" y="292"/>
                  </a:lnTo>
                  <a:lnTo>
                    <a:pt x="262" y="290"/>
                  </a:lnTo>
                  <a:lnTo>
                    <a:pt x="266" y="288"/>
                  </a:lnTo>
                  <a:lnTo>
                    <a:pt x="272" y="282"/>
                  </a:lnTo>
                  <a:lnTo>
                    <a:pt x="276" y="280"/>
                  </a:lnTo>
                  <a:lnTo>
                    <a:pt x="280" y="282"/>
                  </a:lnTo>
                  <a:lnTo>
                    <a:pt x="280" y="282"/>
                  </a:lnTo>
                  <a:lnTo>
                    <a:pt x="282" y="282"/>
                  </a:lnTo>
                  <a:lnTo>
                    <a:pt x="284" y="280"/>
                  </a:lnTo>
                  <a:lnTo>
                    <a:pt x="286" y="274"/>
                  </a:lnTo>
                  <a:lnTo>
                    <a:pt x="286" y="274"/>
                  </a:lnTo>
                  <a:lnTo>
                    <a:pt x="286" y="272"/>
                  </a:lnTo>
                  <a:lnTo>
                    <a:pt x="286" y="272"/>
                  </a:lnTo>
                  <a:lnTo>
                    <a:pt x="292" y="250"/>
                  </a:lnTo>
                  <a:lnTo>
                    <a:pt x="296" y="238"/>
                  </a:lnTo>
                  <a:lnTo>
                    <a:pt x="304" y="228"/>
                  </a:lnTo>
                  <a:lnTo>
                    <a:pt x="304" y="228"/>
                  </a:lnTo>
                  <a:lnTo>
                    <a:pt x="308" y="218"/>
                  </a:lnTo>
                  <a:lnTo>
                    <a:pt x="310" y="208"/>
                  </a:lnTo>
                  <a:lnTo>
                    <a:pt x="310" y="208"/>
                  </a:lnTo>
                  <a:lnTo>
                    <a:pt x="312" y="196"/>
                  </a:lnTo>
                  <a:lnTo>
                    <a:pt x="312" y="184"/>
                  </a:lnTo>
                  <a:lnTo>
                    <a:pt x="310" y="158"/>
                  </a:lnTo>
                  <a:lnTo>
                    <a:pt x="310" y="158"/>
                  </a:lnTo>
                  <a:lnTo>
                    <a:pt x="310" y="158"/>
                  </a:lnTo>
                  <a:lnTo>
                    <a:pt x="310" y="158"/>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05" name="Freeform 168"/>
            <p:cNvSpPr/>
            <p:nvPr/>
          </p:nvSpPr>
          <p:spPr bwMode="auto">
            <a:xfrm>
              <a:off x="5556250" y="2438400"/>
              <a:ext cx="1588" cy="1588"/>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lnTo>
                    <a:pt x="0" y="0"/>
                  </a:lnTo>
                  <a:lnTo>
                    <a:pt x="0" y="0"/>
                  </a:lnTo>
                  <a:lnTo>
                    <a:pt x="0" y="0"/>
                  </a:lnTo>
                  <a:lnTo>
                    <a:pt x="0"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06" name="Freeform 169"/>
            <p:cNvSpPr/>
            <p:nvPr/>
          </p:nvSpPr>
          <p:spPr bwMode="auto">
            <a:xfrm>
              <a:off x="5543550" y="2432050"/>
              <a:ext cx="12700" cy="6350"/>
            </a:xfrm>
            <a:custGeom>
              <a:avLst/>
              <a:gdLst/>
              <a:ahLst/>
              <a:cxnLst>
                <a:cxn ang="0">
                  <a:pos x="0" y="0"/>
                </a:cxn>
                <a:cxn ang="0">
                  <a:pos x="0" y="0"/>
                </a:cxn>
                <a:cxn ang="0">
                  <a:pos x="0" y="2"/>
                </a:cxn>
                <a:cxn ang="0">
                  <a:pos x="4" y="4"/>
                </a:cxn>
                <a:cxn ang="0">
                  <a:pos x="8" y="4"/>
                </a:cxn>
                <a:cxn ang="0">
                  <a:pos x="8" y="4"/>
                </a:cxn>
                <a:cxn ang="0">
                  <a:pos x="4" y="0"/>
                </a:cxn>
                <a:cxn ang="0">
                  <a:pos x="0" y="0"/>
                </a:cxn>
                <a:cxn ang="0">
                  <a:pos x="0" y="0"/>
                </a:cxn>
              </a:cxnLst>
              <a:rect l="0" t="0" r="r" b="b"/>
              <a:pathLst>
                <a:path w="8" h="4">
                  <a:moveTo>
                    <a:pt x="0" y="0"/>
                  </a:moveTo>
                  <a:lnTo>
                    <a:pt x="0" y="0"/>
                  </a:lnTo>
                  <a:lnTo>
                    <a:pt x="0" y="2"/>
                  </a:lnTo>
                  <a:lnTo>
                    <a:pt x="4" y="4"/>
                  </a:lnTo>
                  <a:lnTo>
                    <a:pt x="8" y="4"/>
                  </a:lnTo>
                  <a:lnTo>
                    <a:pt x="8" y="4"/>
                  </a:lnTo>
                  <a:lnTo>
                    <a:pt x="4" y="0"/>
                  </a:lnTo>
                  <a:lnTo>
                    <a:pt x="0" y="0"/>
                  </a:lnTo>
                  <a:lnTo>
                    <a:pt x="0"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07" name="Freeform 170"/>
            <p:cNvSpPr/>
            <p:nvPr/>
          </p:nvSpPr>
          <p:spPr bwMode="auto">
            <a:xfrm>
              <a:off x="7978775" y="1403350"/>
              <a:ext cx="57150" cy="57150"/>
            </a:xfrm>
            <a:custGeom>
              <a:avLst/>
              <a:gdLst/>
              <a:ahLst/>
              <a:cxnLst>
                <a:cxn ang="0">
                  <a:pos x="0" y="24"/>
                </a:cxn>
                <a:cxn ang="0">
                  <a:pos x="0" y="24"/>
                </a:cxn>
                <a:cxn ang="0">
                  <a:pos x="8" y="20"/>
                </a:cxn>
                <a:cxn ang="0">
                  <a:pos x="8" y="20"/>
                </a:cxn>
                <a:cxn ang="0">
                  <a:pos x="12" y="18"/>
                </a:cxn>
                <a:cxn ang="0">
                  <a:pos x="16" y="18"/>
                </a:cxn>
                <a:cxn ang="0">
                  <a:pos x="16" y="22"/>
                </a:cxn>
                <a:cxn ang="0">
                  <a:pos x="16" y="26"/>
                </a:cxn>
                <a:cxn ang="0">
                  <a:pos x="16" y="26"/>
                </a:cxn>
                <a:cxn ang="0">
                  <a:pos x="16" y="30"/>
                </a:cxn>
                <a:cxn ang="0">
                  <a:pos x="16" y="34"/>
                </a:cxn>
                <a:cxn ang="0">
                  <a:pos x="20" y="36"/>
                </a:cxn>
                <a:cxn ang="0">
                  <a:pos x="24" y="36"/>
                </a:cxn>
                <a:cxn ang="0">
                  <a:pos x="24" y="36"/>
                </a:cxn>
                <a:cxn ang="0">
                  <a:pos x="28" y="36"/>
                </a:cxn>
                <a:cxn ang="0">
                  <a:pos x="28" y="34"/>
                </a:cxn>
                <a:cxn ang="0">
                  <a:pos x="26" y="30"/>
                </a:cxn>
                <a:cxn ang="0">
                  <a:pos x="26" y="30"/>
                </a:cxn>
                <a:cxn ang="0">
                  <a:pos x="28" y="26"/>
                </a:cxn>
                <a:cxn ang="0">
                  <a:pos x="28" y="26"/>
                </a:cxn>
                <a:cxn ang="0">
                  <a:pos x="34" y="26"/>
                </a:cxn>
                <a:cxn ang="0">
                  <a:pos x="36" y="22"/>
                </a:cxn>
                <a:cxn ang="0">
                  <a:pos x="34" y="16"/>
                </a:cxn>
                <a:cxn ang="0">
                  <a:pos x="34" y="16"/>
                </a:cxn>
                <a:cxn ang="0">
                  <a:pos x="32" y="8"/>
                </a:cxn>
                <a:cxn ang="0">
                  <a:pos x="32" y="4"/>
                </a:cxn>
                <a:cxn ang="0">
                  <a:pos x="30" y="0"/>
                </a:cxn>
                <a:cxn ang="0">
                  <a:pos x="30" y="0"/>
                </a:cxn>
                <a:cxn ang="0">
                  <a:pos x="26" y="4"/>
                </a:cxn>
                <a:cxn ang="0">
                  <a:pos x="24" y="8"/>
                </a:cxn>
                <a:cxn ang="0">
                  <a:pos x="16" y="10"/>
                </a:cxn>
                <a:cxn ang="0">
                  <a:pos x="10" y="12"/>
                </a:cxn>
                <a:cxn ang="0">
                  <a:pos x="2" y="18"/>
                </a:cxn>
                <a:cxn ang="0">
                  <a:pos x="2" y="18"/>
                </a:cxn>
                <a:cxn ang="0">
                  <a:pos x="0" y="20"/>
                </a:cxn>
                <a:cxn ang="0">
                  <a:pos x="0" y="24"/>
                </a:cxn>
                <a:cxn ang="0">
                  <a:pos x="0" y="24"/>
                </a:cxn>
              </a:cxnLst>
              <a:rect l="0" t="0" r="r" b="b"/>
              <a:pathLst>
                <a:path w="36" h="36">
                  <a:moveTo>
                    <a:pt x="0" y="24"/>
                  </a:moveTo>
                  <a:lnTo>
                    <a:pt x="0" y="24"/>
                  </a:lnTo>
                  <a:lnTo>
                    <a:pt x="8" y="20"/>
                  </a:lnTo>
                  <a:lnTo>
                    <a:pt x="8" y="20"/>
                  </a:lnTo>
                  <a:lnTo>
                    <a:pt x="12" y="18"/>
                  </a:lnTo>
                  <a:lnTo>
                    <a:pt x="16" y="18"/>
                  </a:lnTo>
                  <a:lnTo>
                    <a:pt x="16" y="22"/>
                  </a:lnTo>
                  <a:lnTo>
                    <a:pt x="16" y="26"/>
                  </a:lnTo>
                  <a:lnTo>
                    <a:pt x="16" y="26"/>
                  </a:lnTo>
                  <a:lnTo>
                    <a:pt x="16" y="30"/>
                  </a:lnTo>
                  <a:lnTo>
                    <a:pt x="16" y="34"/>
                  </a:lnTo>
                  <a:lnTo>
                    <a:pt x="20" y="36"/>
                  </a:lnTo>
                  <a:lnTo>
                    <a:pt x="24" y="36"/>
                  </a:lnTo>
                  <a:lnTo>
                    <a:pt x="24" y="36"/>
                  </a:lnTo>
                  <a:lnTo>
                    <a:pt x="28" y="36"/>
                  </a:lnTo>
                  <a:lnTo>
                    <a:pt x="28" y="34"/>
                  </a:lnTo>
                  <a:lnTo>
                    <a:pt x="26" y="30"/>
                  </a:lnTo>
                  <a:lnTo>
                    <a:pt x="26" y="30"/>
                  </a:lnTo>
                  <a:lnTo>
                    <a:pt x="28" y="26"/>
                  </a:lnTo>
                  <a:lnTo>
                    <a:pt x="28" y="26"/>
                  </a:lnTo>
                  <a:lnTo>
                    <a:pt x="34" y="26"/>
                  </a:lnTo>
                  <a:lnTo>
                    <a:pt x="36" y="22"/>
                  </a:lnTo>
                  <a:lnTo>
                    <a:pt x="34" y="16"/>
                  </a:lnTo>
                  <a:lnTo>
                    <a:pt x="34" y="16"/>
                  </a:lnTo>
                  <a:lnTo>
                    <a:pt x="32" y="8"/>
                  </a:lnTo>
                  <a:lnTo>
                    <a:pt x="32" y="4"/>
                  </a:lnTo>
                  <a:lnTo>
                    <a:pt x="30" y="0"/>
                  </a:lnTo>
                  <a:lnTo>
                    <a:pt x="30" y="0"/>
                  </a:lnTo>
                  <a:lnTo>
                    <a:pt x="26" y="4"/>
                  </a:lnTo>
                  <a:lnTo>
                    <a:pt x="24" y="8"/>
                  </a:lnTo>
                  <a:lnTo>
                    <a:pt x="16" y="10"/>
                  </a:lnTo>
                  <a:lnTo>
                    <a:pt x="10" y="12"/>
                  </a:lnTo>
                  <a:lnTo>
                    <a:pt x="2" y="18"/>
                  </a:lnTo>
                  <a:lnTo>
                    <a:pt x="2" y="18"/>
                  </a:lnTo>
                  <a:lnTo>
                    <a:pt x="0" y="20"/>
                  </a:lnTo>
                  <a:lnTo>
                    <a:pt x="0" y="24"/>
                  </a:lnTo>
                  <a:lnTo>
                    <a:pt x="0" y="24"/>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08" name="Freeform 171"/>
            <p:cNvSpPr/>
            <p:nvPr/>
          </p:nvSpPr>
          <p:spPr bwMode="auto">
            <a:xfrm>
              <a:off x="6499225" y="901700"/>
              <a:ext cx="9525" cy="6350"/>
            </a:xfrm>
            <a:custGeom>
              <a:avLst/>
              <a:gdLst/>
              <a:ahLst/>
              <a:cxnLst>
                <a:cxn ang="0">
                  <a:pos x="6" y="2"/>
                </a:cxn>
                <a:cxn ang="0">
                  <a:pos x="6" y="2"/>
                </a:cxn>
                <a:cxn ang="0">
                  <a:pos x="6" y="0"/>
                </a:cxn>
                <a:cxn ang="0">
                  <a:pos x="4" y="0"/>
                </a:cxn>
                <a:cxn ang="0">
                  <a:pos x="4" y="0"/>
                </a:cxn>
                <a:cxn ang="0">
                  <a:pos x="0" y="4"/>
                </a:cxn>
                <a:cxn ang="0">
                  <a:pos x="0" y="4"/>
                </a:cxn>
                <a:cxn ang="0">
                  <a:pos x="2" y="4"/>
                </a:cxn>
                <a:cxn ang="0">
                  <a:pos x="2" y="4"/>
                </a:cxn>
                <a:cxn ang="0">
                  <a:pos x="4" y="4"/>
                </a:cxn>
                <a:cxn ang="0">
                  <a:pos x="6" y="2"/>
                </a:cxn>
                <a:cxn ang="0">
                  <a:pos x="6" y="2"/>
                </a:cxn>
              </a:cxnLst>
              <a:rect l="0" t="0" r="r" b="b"/>
              <a:pathLst>
                <a:path w="6" h="4">
                  <a:moveTo>
                    <a:pt x="6" y="2"/>
                  </a:moveTo>
                  <a:lnTo>
                    <a:pt x="6" y="2"/>
                  </a:lnTo>
                  <a:lnTo>
                    <a:pt x="6" y="0"/>
                  </a:lnTo>
                  <a:lnTo>
                    <a:pt x="4" y="0"/>
                  </a:lnTo>
                  <a:lnTo>
                    <a:pt x="4" y="0"/>
                  </a:lnTo>
                  <a:lnTo>
                    <a:pt x="0" y="4"/>
                  </a:lnTo>
                  <a:lnTo>
                    <a:pt x="0" y="4"/>
                  </a:lnTo>
                  <a:lnTo>
                    <a:pt x="2" y="4"/>
                  </a:lnTo>
                  <a:lnTo>
                    <a:pt x="2" y="4"/>
                  </a:lnTo>
                  <a:lnTo>
                    <a:pt x="4" y="4"/>
                  </a:lnTo>
                  <a:lnTo>
                    <a:pt x="6" y="2"/>
                  </a:lnTo>
                  <a:lnTo>
                    <a:pt x="6" y="2"/>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09" name="Freeform 172"/>
            <p:cNvSpPr/>
            <p:nvPr/>
          </p:nvSpPr>
          <p:spPr bwMode="auto">
            <a:xfrm>
              <a:off x="7854950" y="330200"/>
              <a:ext cx="9525" cy="6350"/>
            </a:xfrm>
            <a:custGeom>
              <a:avLst/>
              <a:gdLst/>
              <a:ahLst/>
              <a:cxnLst>
                <a:cxn ang="0">
                  <a:pos x="2" y="0"/>
                </a:cxn>
                <a:cxn ang="0">
                  <a:pos x="2" y="0"/>
                </a:cxn>
                <a:cxn ang="0">
                  <a:pos x="0" y="4"/>
                </a:cxn>
                <a:cxn ang="0">
                  <a:pos x="0" y="4"/>
                </a:cxn>
                <a:cxn ang="0">
                  <a:pos x="4" y="4"/>
                </a:cxn>
                <a:cxn ang="0">
                  <a:pos x="6" y="4"/>
                </a:cxn>
                <a:cxn ang="0">
                  <a:pos x="6" y="2"/>
                </a:cxn>
                <a:cxn ang="0">
                  <a:pos x="6" y="2"/>
                </a:cxn>
                <a:cxn ang="0">
                  <a:pos x="2" y="0"/>
                </a:cxn>
                <a:cxn ang="0">
                  <a:pos x="2" y="0"/>
                </a:cxn>
              </a:cxnLst>
              <a:rect l="0" t="0" r="r" b="b"/>
              <a:pathLst>
                <a:path w="6" h="4">
                  <a:moveTo>
                    <a:pt x="2" y="0"/>
                  </a:moveTo>
                  <a:lnTo>
                    <a:pt x="2" y="0"/>
                  </a:lnTo>
                  <a:lnTo>
                    <a:pt x="0" y="4"/>
                  </a:lnTo>
                  <a:lnTo>
                    <a:pt x="0" y="4"/>
                  </a:lnTo>
                  <a:lnTo>
                    <a:pt x="4" y="4"/>
                  </a:lnTo>
                  <a:lnTo>
                    <a:pt x="6" y="4"/>
                  </a:lnTo>
                  <a:lnTo>
                    <a:pt x="6" y="2"/>
                  </a:lnTo>
                  <a:lnTo>
                    <a:pt x="6" y="2"/>
                  </a:lnTo>
                  <a:lnTo>
                    <a:pt x="2" y="0"/>
                  </a:lnTo>
                  <a:lnTo>
                    <a:pt x="2"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10" name="Freeform 173"/>
            <p:cNvSpPr/>
            <p:nvPr/>
          </p:nvSpPr>
          <p:spPr bwMode="auto">
            <a:xfrm>
              <a:off x="5705475" y="1384300"/>
              <a:ext cx="6350" cy="9525"/>
            </a:xfrm>
            <a:custGeom>
              <a:avLst/>
              <a:gdLst/>
              <a:ahLst/>
              <a:cxnLst>
                <a:cxn ang="0">
                  <a:pos x="2" y="6"/>
                </a:cxn>
                <a:cxn ang="0">
                  <a:pos x="2" y="6"/>
                </a:cxn>
                <a:cxn ang="0">
                  <a:pos x="4" y="2"/>
                </a:cxn>
                <a:cxn ang="0">
                  <a:pos x="4" y="2"/>
                </a:cxn>
                <a:cxn ang="0">
                  <a:pos x="2" y="0"/>
                </a:cxn>
                <a:cxn ang="0">
                  <a:pos x="2" y="0"/>
                </a:cxn>
                <a:cxn ang="0">
                  <a:pos x="0" y="0"/>
                </a:cxn>
                <a:cxn ang="0">
                  <a:pos x="0" y="2"/>
                </a:cxn>
                <a:cxn ang="0">
                  <a:pos x="0" y="2"/>
                </a:cxn>
                <a:cxn ang="0">
                  <a:pos x="0" y="6"/>
                </a:cxn>
                <a:cxn ang="0">
                  <a:pos x="0" y="6"/>
                </a:cxn>
                <a:cxn ang="0">
                  <a:pos x="2" y="6"/>
                </a:cxn>
                <a:cxn ang="0">
                  <a:pos x="2" y="6"/>
                </a:cxn>
              </a:cxnLst>
              <a:rect l="0" t="0" r="r" b="b"/>
              <a:pathLst>
                <a:path w="4" h="6">
                  <a:moveTo>
                    <a:pt x="2" y="6"/>
                  </a:moveTo>
                  <a:lnTo>
                    <a:pt x="2" y="6"/>
                  </a:lnTo>
                  <a:lnTo>
                    <a:pt x="4" y="2"/>
                  </a:lnTo>
                  <a:lnTo>
                    <a:pt x="4" y="2"/>
                  </a:lnTo>
                  <a:lnTo>
                    <a:pt x="2" y="0"/>
                  </a:lnTo>
                  <a:lnTo>
                    <a:pt x="2" y="0"/>
                  </a:lnTo>
                  <a:lnTo>
                    <a:pt x="0" y="0"/>
                  </a:lnTo>
                  <a:lnTo>
                    <a:pt x="0" y="2"/>
                  </a:lnTo>
                  <a:lnTo>
                    <a:pt x="0" y="2"/>
                  </a:lnTo>
                  <a:lnTo>
                    <a:pt x="0" y="6"/>
                  </a:lnTo>
                  <a:lnTo>
                    <a:pt x="0" y="6"/>
                  </a:lnTo>
                  <a:lnTo>
                    <a:pt x="2" y="6"/>
                  </a:lnTo>
                  <a:lnTo>
                    <a:pt x="2" y="6"/>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11" name="Freeform 174"/>
            <p:cNvSpPr/>
            <p:nvPr/>
          </p:nvSpPr>
          <p:spPr bwMode="auto">
            <a:xfrm>
              <a:off x="7991475" y="1377950"/>
              <a:ext cx="1588" cy="1588"/>
            </a:xfrm>
            <a:custGeom>
              <a:avLst/>
              <a:gdLst/>
              <a:ahLst/>
              <a:cxnLst>
                <a:cxn ang="0">
                  <a:pos x="0" y="0"/>
                </a:cxn>
                <a:cxn ang="0">
                  <a:pos x="0" y="0"/>
                </a:cxn>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lnTo>
                    <a:pt x="0" y="0"/>
                  </a:lnTo>
                  <a:lnTo>
                    <a:pt x="0"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12" name="Freeform 175"/>
            <p:cNvSpPr/>
            <p:nvPr/>
          </p:nvSpPr>
          <p:spPr bwMode="auto">
            <a:xfrm>
              <a:off x="7943850" y="1381125"/>
              <a:ext cx="9525" cy="9525"/>
            </a:xfrm>
            <a:custGeom>
              <a:avLst/>
              <a:gdLst/>
              <a:ahLst/>
              <a:cxnLst>
                <a:cxn ang="0">
                  <a:pos x="0" y="6"/>
                </a:cxn>
                <a:cxn ang="0">
                  <a:pos x="0" y="6"/>
                </a:cxn>
                <a:cxn ang="0">
                  <a:pos x="6" y="4"/>
                </a:cxn>
                <a:cxn ang="0">
                  <a:pos x="6" y="4"/>
                </a:cxn>
                <a:cxn ang="0">
                  <a:pos x="2" y="0"/>
                </a:cxn>
                <a:cxn ang="0">
                  <a:pos x="2" y="0"/>
                </a:cxn>
                <a:cxn ang="0">
                  <a:pos x="0" y="4"/>
                </a:cxn>
                <a:cxn ang="0">
                  <a:pos x="0" y="4"/>
                </a:cxn>
                <a:cxn ang="0">
                  <a:pos x="0" y="6"/>
                </a:cxn>
                <a:cxn ang="0">
                  <a:pos x="0" y="6"/>
                </a:cxn>
                <a:cxn ang="0">
                  <a:pos x="0" y="6"/>
                </a:cxn>
              </a:cxnLst>
              <a:rect l="0" t="0" r="r" b="b"/>
              <a:pathLst>
                <a:path w="6" h="6">
                  <a:moveTo>
                    <a:pt x="0" y="6"/>
                  </a:moveTo>
                  <a:lnTo>
                    <a:pt x="0" y="6"/>
                  </a:lnTo>
                  <a:lnTo>
                    <a:pt x="6" y="4"/>
                  </a:lnTo>
                  <a:lnTo>
                    <a:pt x="6" y="4"/>
                  </a:lnTo>
                  <a:lnTo>
                    <a:pt x="2" y="0"/>
                  </a:lnTo>
                  <a:lnTo>
                    <a:pt x="2" y="0"/>
                  </a:lnTo>
                  <a:lnTo>
                    <a:pt x="0" y="4"/>
                  </a:lnTo>
                  <a:lnTo>
                    <a:pt x="0" y="4"/>
                  </a:lnTo>
                  <a:lnTo>
                    <a:pt x="0" y="6"/>
                  </a:lnTo>
                  <a:lnTo>
                    <a:pt x="0" y="6"/>
                  </a:lnTo>
                  <a:lnTo>
                    <a:pt x="0" y="6"/>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13" name="Freeform 176"/>
            <p:cNvSpPr/>
            <p:nvPr/>
          </p:nvSpPr>
          <p:spPr bwMode="auto">
            <a:xfrm>
              <a:off x="5276850" y="276225"/>
              <a:ext cx="22225" cy="6350"/>
            </a:xfrm>
            <a:custGeom>
              <a:avLst/>
              <a:gdLst/>
              <a:ahLst/>
              <a:cxnLst>
                <a:cxn ang="0">
                  <a:pos x="0" y="2"/>
                </a:cxn>
                <a:cxn ang="0">
                  <a:pos x="0" y="2"/>
                </a:cxn>
                <a:cxn ang="0">
                  <a:pos x="6" y="4"/>
                </a:cxn>
                <a:cxn ang="0">
                  <a:pos x="14" y="2"/>
                </a:cxn>
                <a:cxn ang="0">
                  <a:pos x="14" y="2"/>
                </a:cxn>
                <a:cxn ang="0">
                  <a:pos x="6" y="0"/>
                </a:cxn>
                <a:cxn ang="0">
                  <a:pos x="4" y="2"/>
                </a:cxn>
                <a:cxn ang="0">
                  <a:pos x="0" y="2"/>
                </a:cxn>
                <a:cxn ang="0">
                  <a:pos x="0" y="2"/>
                </a:cxn>
              </a:cxnLst>
              <a:rect l="0" t="0" r="r" b="b"/>
              <a:pathLst>
                <a:path w="14" h="4">
                  <a:moveTo>
                    <a:pt x="0" y="2"/>
                  </a:moveTo>
                  <a:lnTo>
                    <a:pt x="0" y="2"/>
                  </a:lnTo>
                  <a:lnTo>
                    <a:pt x="6" y="4"/>
                  </a:lnTo>
                  <a:lnTo>
                    <a:pt x="14" y="2"/>
                  </a:lnTo>
                  <a:lnTo>
                    <a:pt x="14" y="2"/>
                  </a:lnTo>
                  <a:lnTo>
                    <a:pt x="6" y="0"/>
                  </a:lnTo>
                  <a:lnTo>
                    <a:pt x="4" y="2"/>
                  </a:lnTo>
                  <a:lnTo>
                    <a:pt x="0" y="2"/>
                  </a:lnTo>
                  <a:lnTo>
                    <a:pt x="0" y="2"/>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14" name="Freeform 177"/>
            <p:cNvSpPr/>
            <p:nvPr/>
          </p:nvSpPr>
          <p:spPr bwMode="auto">
            <a:xfrm>
              <a:off x="5670550" y="736600"/>
              <a:ext cx="28575" cy="12700"/>
            </a:xfrm>
            <a:custGeom>
              <a:avLst/>
              <a:gdLst/>
              <a:ahLst/>
              <a:cxnLst>
                <a:cxn ang="0">
                  <a:pos x="0" y="2"/>
                </a:cxn>
                <a:cxn ang="0">
                  <a:pos x="0" y="2"/>
                </a:cxn>
                <a:cxn ang="0">
                  <a:pos x="6" y="4"/>
                </a:cxn>
                <a:cxn ang="0">
                  <a:pos x="6" y="4"/>
                </a:cxn>
                <a:cxn ang="0">
                  <a:pos x="12" y="8"/>
                </a:cxn>
                <a:cxn ang="0">
                  <a:pos x="18" y="8"/>
                </a:cxn>
                <a:cxn ang="0">
                  <a:pos x="18" y="8"/>
                </a:cxn>
                <a:cxn ang="0">
                  <a:pos x="14" y="4"/>
                </a:cxn>
                <a:cxn ang="0">
                  <a:pos x="10" y="2"/>
                </a:cxn>
                <a:cxn ang="0">
                  <a:pos x="10" y="2"/>
                </a:cxn>
                <a:cxn ang="0">
                  <a:pos x="6" y="0"/>
                </a:cxn>
                <a:cxn ang="0">
                  <a:pos x="0" y="2"/>
                </a:cxn>
                <a:cxn ang="0">
                  <a:pos x="0" y="2"/>
                </a:cxn>
              </a:cxnLst>
              <a:rect l="0" t="0" r="r" b="b"/>
              <a:pathLst>
                <a:path w="18" h="8">
                  <a:moveTo>
                    <a:pt x="0" y="2"/>
                  </a:moveTo>
                  <a:lnTo>
                    <a:pt x="0" y="2"/>
                  </a:lnTo>
                  <a:lnTo>
                    <a:pt x="6" y="4"/>
                  </a:lnTo>
                  <a:lnTo>
                    <a:pt x="6" y="4"/>
                  </a:lnTo>
                  <a:lnTo>
                    <a:pt x="12" y="8"/>
                  </a:lnTo>
                  <a:lnTo>
                    <a:pt x="18" y="8"/>
                  </a:lnTo>
                  <a:lnTo>
                    <a:pt x="18" y="8"/>
                  </a:lnTo>
                  <a:lnTo>
                    <a:pt x="14" y="4"/>
                  </a:lnTo>
                  <a:lnTo>
                    <a:pt x="10" y="2"/>
                  </a:lnTo>
                  <a:lnTo>
                    <a:pt x="10" y="2"/>
                  </a:lnTo>
                  <a:lnTo>
                    <a:pt x="6" y="0"/>
                  </a:lnTo>
                  <a:lnTo>
                    <a:pt x="0" y="2"/>
                  </a:lnTo>
                  <a:lnTo>
                    <a:pt x="0" y="2"/>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15" name="Freeform 178"/>
            <p:cNvSpPr/>
            <p:nvPr/>
          </p:nvSpPr>
          <p:spPr bwMode="auto">
            <a:xfrm>
              <a:off x="8083550" y="1558925"/>
              <a:ext cx="6350" cy="6350"/>
            </a:xfrm>
            <a:custGeom>
              <a:avLst/>
              <a:gdLst/>
              <a:ahLst/>
              <a:cxnLst>
                <a:cxn ang="0">
                  <a:pos x="4" y="2"/>
                </a:cxn>
                <a:cxn ang="0">
                  <a:pos x="4" y="2"/>
                </a:cxn>
                <a:cxn ang="0">
                  <a:pos x="2" y="0"/>
                </a:cxn>
                <a:cxn ang="0">
                  <a:pos x="2" y="0"/>
                </a:cxn>
                <a:cxn ang="0">
                  <a:pos x="0" y="2"/>
                </a:cxn>
                <a:cxn ang="0">
                  <a:pos x="0" y="2"/>
                </a:cxn>
                <a:cxn ang="0">
                  <a:pos x="2" y="4"/>
                </a:cxn>
                <a:cxn ang="0">
                  <a:pos x="2" y="4"/>
                </a:cxn>
                <a:cxn ang="0">
                  <a:pos x="4" y="4"/>
                </a:cxn>
                <a:cxn ang="0">
                  <a:pos x="4" y="2"/>
                </a:cxn>
                <a:cxn ang="0">
                  <a:pos x="4" y="2"/>
                </a:cxn>
              </a:cxnLst>
              <a:rect l="0" t="0" r="r" b="b"/>
              <a:pathLst>
                <a:path w="4" h="4">
                  <a:moveTo>
                    <a:pt x="4" y="2"/>
                  </a:moveTo>
                  <a:lnTo>
                    <a:pt x="4" y="2"/>
                  </a:lnTo>
                  <a:lnTo>
                    <a:pt x="2" y="0"/>
                  </a:lnTo>
                  <a:lnTo>
                    <a:pt x="2" y="0"/>
                  </a:lnTo>
                  <a:lnTo>
                    <a:pt x="0" y="2"/>
                  </a:lnTo>
                  <a:lnTo>
                    <a:pt x="0" y="2"/>
                  </a:lnTo>
                  <a:lnTo>
                    <a:pt x="2" y="4"/>
                  </a:lnTo>
                  <a:lnTo>
                    <a:pt x="2" y="4"/>
                  </a:lnTo>
                  <a:lnTo>
                    <a:pt x="4" y="4"/>
                  </a:lnTo>
                  <a:lnTo>
                    <a:pt x="4" y="2"/>
                  </a:lnTo>
                  <a:lnTo>
                    <a:pt x="4" y="2"/>
                  </a:lnTo>
                  <a:close/>
                </a:path>
              </a:pathLst>
            </a:custGeom>
            <a:grpFill/>
            <a:ln w="9525">
              <a:noFill/>
              <a:round/>
            </a:ln>
          </p:spPr>
          <p:txBody>
            <a:bodyPr vert="horz" wrap="square" lIns="91440" tIns="45720" rIns="91440" bIns="45720" numCol="1" anchor="t" anchorCtr="0" compatLnSpc="1"/>
            <a:lstStyle/>
            <a:p>
              <a:endParaRPr lang="zh-CN" altLang="en-US"/>
            </a:p>
          </p:txBody>
        </p:sp>
      </p:grpSp>
      <p:sp>
        <p:nvSpPr>
          <p:cNvPr id="3" name="框架 2"/>
          <p:cNvSpPr/>
          <p:nvPr userDrawn="1"/>
        </p:nvSpPr>
        <p:spPr>
          <a:xfrm>
            <a:off x="0" y="0"/>
            <a:ext cx="12192000" cy="6858000"/>
          </a:xfrm>
          <a:prstGeom prst="frame">
            <a:avLst>
              <a:gd name="adj1" fmla="val 213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4" name="文本占位符 7"/>
          <p:cNvSpPr>
            <a:spLocks noGrp="1"/>
          </p:cNvSpPr>
          <p:nvPr>
            <p:ph type="body" sz="quarter" idx="10" hasCustomPrompt="1"/>
          </p:nvPr>
        </p:nvSpPr>
        <p:spPr>
          <a:xfrm>
            <a:off x="248457" y="258233"/>
            <a:ext cx="5293927" cy="529569"/>
          </a:xfrm>
          <a:prstGeom prst="rect">
            <a:avLst/>
          </a:prstGeom>
          <a:ln w="12700" cmpd="sng">
            <a:noFill/>
          </a:ln>
        </p:spPr>
        <p:txBody>
          <a:bodyPr vert="horz" anchor="ctr"/>
          <a:lstStyle>
            <a:lvl1pPr marL="0" indent="0" algn="l">
              <a:buNone/>
              <a:defRPr sz="2400" b="1">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lvl="0"/>
            <a:r>
              <a:rPr kumimoji="1" lang="en-US" altLang="zh-CN"/>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
        <p:nvSpPr>
          <p:cNvPr id="5" name="文本占位符 7"/>
          <p:cNvSpPr>
            <a:spLocks noGrp="1"/>
          </p:cNvSpPr>
          <p:nvPr>
            <p:ph type="body" sz="quarter" idx="13" hasCustomPrompt="1"/>
          </p:nvPr>
        </p:nvSpPr>
        <p:spPr>
          <a:xfrm>
            <a:off x="11386592" y="214889"/>
            <a:ext cx="805408" cy="616255"/>
          </a:xfrm>
          <a:prstGeom prst="rect">
            <a:avLst/>
          </a:prstGeom>
          <a:solidFill>
            <a:schemeClr val="accent1"/>
          </a:solidFill>
        </p:spPr>
        <p:txBody>
          <a:bodyPr vert="horz" anchor="ctr"/>
          <a:lstStyle>
            <a:lvl1pPr marL="0" indent="0" algn="ctr">
              <a:buNone/>
              <a:defRPr sz="2400" b="1">
                <a:solidFill>
                  <a:srgbClr val="FFFFFF"/>
                </a:solidFill>
              </a:defRPr>
            </a:lvl1pPr>
          </a:lstStyle>
          <a:p>
            <a:pPr lvl="0"/>
            <a:r>
              <a:rPr kumimoji="1" lang="en-US" altLang="zh-CN" dirty="0"/>
              <a:t>01</a:t>
            </a:r>
            <a:endParaRPr kumimoji="1"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内容页_2">
    <p:spTree>
      <p:nvGrpSpPr>
        <p:cNvPr id="1" name=""/>
        <p:cNvGrpSpPr/>
        <p:nvPr/>
      </p:nvGrpSpPr>
      <p:grpSpPr>
        <a:xfrm>
          <a:off x="0" y="0"/>
          <a:ext cx="0" cy="0"/>
          <a:chOff x="0" y="0"/>
          <a:chExt cx="0" cy="0"/>
        </a:xfrm>
      </p:grpSpPr>
      <p:grpSp>
        <p:nvGrpSpPr>
          <p:cNvPr id="116" name="组 115"/>
          <p:cNvGrpSpPr/>
          <p:nvPr userDrawn="1"/>
        </p:nvGrpSpPr>
        <p:grpSpPr>
          <a:xfrm>
            <a:off x="182123" y="523016"/>
            <a:ext cx="11827754" cy="6138886"/>
            <a:chOff x="4391025" y="180975"/>
            <a:chExt cx="4422775" cy="2295525"/>
          </a:xfrm>
          <a:solidFill>
            <a:schemeClr val="bg1">
              <a:lumMod val="95000"/>
            </a:schemeClr>
          </a:solidFill>
        </p:grpSpPr>
        <p:sp>
          <p:nvSpPr>
            <p:cNvPr id="117" name="Freeform 70"/>
            <p:cNvSpPr/>
            <p:nvPr/>
          </p:nvSpPr>
          <p:spPr bwMode="auto">
            <a:xfrm>
              <a:off x="5565775" y="180975"/>
              <a:ext cx="746125" cy="387350"/>
            </a:xfrm>
            <a:custGeom>
              <a:avLst/>
              <a:gdLst/>
              <a:ahLst/>
              <a:cxnLst>
                <a:cxn ang="0">
                  <a:pos x="368" y="128"/>
                </a:cxn>
                <a:cxn ang="0">
                  <a:pos x="398" y="134"/>
                </a:cxn>
                <a:cxn ang="0">
                  <a:pos x="392" y="122"/>
                </a:cxn>
                <a:cxn ang="0">
                  <a:pos x="378" y="114"/>
                </a:cxn>
                <a:cxn ang="0">
                  <a:pos x="378" y="106"/>
                </a:cxn>
                <a:cxn ang="0">
                  <a:pos x="398" y="106"/>
                </a:cxn>
                <a:cxn ang="0">
                  <a:pos x="400" y="100"/>
                </a:cxn>
                <a:cxn ang="0">
                  <a:pos x="406" y="86"/>
                </a:cxn>
                <a:cxn ang="0">
                  <a:pos x="416" y="82"/>
                </a:cxn>
                <a:cxn ang="0">
                  <a:pos x="398" y="76"/>
                </a:cxn>
                <a:cxn ang="0">
                  <a:pos x="416" y="68"/>
                </a:cxn>
                <a:cxn ang="0">
                  <a:pos x="424" y="66"/>
                </a:cxn>
                <a:cxn ang="0">
                  <a:pos x="408" y="60"/>
                </a:cxn>
                <a:cxn ang="0">
                  <a:pos x="408" y="48"/>
                </a:cxn>
                <a:cxn ang="0">
                  <a:pos x="428" y="38"/>
                </a:cxn>
                <a:cxn ang="0">
                  <a:pos x="440" y="30"/>
                </a:cxn>
                <a:cxn ang="0">
                  <a:pos x="410" y="22"/>
                </a:cxn>
                <a:cxn ang="0">
                  <a:pos x="382" y="16"/>
                </a:cxn>
                <a:cxn ang="0">
                  <a:pos x="382" y="14"/>
                </a:cxn>
                <a:cxn ang="0">
                  <a:pos x="396" y="10"/>
                </a:cxn>
                <a:cxn ang="0">
                  <a:pos x="362" y="2"/>
                </a:cxn>
                <a:cxn ang="0">
                  <a:pos x="324" y="0"/>
                </a:cxn>
                <a:cxn ang="0">
                  <a:pos x="272" y="0"/>
                </a:cxn>
                <a:cxn ang="0">
                  <a:pos x="238" y="6"/>
                </a:cxn>
                <a:cxn ang="0">
                  <a:pos x="218" y="4"/>
                </a:cxn>
                <a:cxn ang="0">
                  <a:pos x="214" y="14"/>
                </a:cxn>
                <a:cxn ang="0">
                  <a:pos x="202" y="14"/>
                </a:cxn>
                <a:cxn ang="0">
                  <a:pos x="176" y="14"/>
                </a:cxn>
                <a:cxn ang="0">
                  <a:pos x="152" y="16"/>
                </a:cxn>
                <a:cxn ang="0">
                  <a:pos x="110" y="20"/>
                </a:cxn>
                <a:cxn ang="0">
                  <a:pos x="90" y="26"/>
                </a:cxn>
                <a:cxn ang="0">
                  <a:pos x="44" y="34"/>
                </a:cxn>
                <a:cxn ang="0">
                  <a:pos x="60" y="44"/>
                </a:cxn>
                <a:cxn ang="0">
                  <a:pos x="2" y="54"/>
                </a:cxn>
                <a:cxn ang="0">
                  <a:pos x="22" y="66"/>
                </a:cxn>
                <a:cxn ang="0">
                  <a:pos x="24" y="70"/>
                </a:cxn>
                <a:cxn ang="0">
                  <a:pos x="72" y="76"/>
                </a:cxn>
                <a:cxn ang="0">
                  <a:pos x="134" y="100"/>
                </a:cxn>
                <a:cxn ang="0">
                  <a:pos x="146" y="126"/>
                </a:cxn>
                <a:cxn ang="0">
                  <a:pos x="170" y="132"/>
                </a:cxn>
                <a:cxn ang="0">
                  <a:pos x="158" y="134"/>
                </a:cxn>
                <a:cxn ang="0">
                  <a:pos x="142" y="142"/>
                </a:cxn>
                <a:cxn ang="0">
                  <a:pos x="162" y="144"/>
                </a:cxn>
                <a:cxn ang="0">
                  <a:pos x="170" y="160"/>
                </a:cxn>
                <a:cxn ang="0">
                  <a:pos x="150" y="168"/>
                </a:cxn>
                <a:cxn ang="0">
                  <a:pos x="152" y="176"/>
                </a:cxn>
                <a:cxn ang="0">
                  <a:pos x="162" y="194"/>
                </a:cxn>
                <a:cxn ang="0">
                  <a:pos x="176" y="196"/>
                </a:cxn>
                <a:cxn ang="0">
                  <a:pos x="182" y="224"/>
                </a:cxn>
                <a:cxn ang="0">
                  <a:pos x="208" y="234"/>
                </a:cxn>
                <a:cxn ang="0">
                  <a:pos x="226" y="242"/>
                </a:cxn>
                <a:cxn ang="0">
                  <a:pos x="240" y="214"/>
                </a:cxn>
                <a:cxn ang="0">
                  <a:pos x="252" y="192"/>
                </a:cxn>
                <a:cxn ang="0">
                  <a:pos x="272" y="182"/>
                </a:cxn>
                <a:cxn ang="0">
                  <a:pos x="288" y="182"/>
                </a:cxn>
                <a:cxn ang="0">
                  <a:pos x="322" y="160"/>
                </a:cxn>
                <a:cxn ang="0">
                  <a:pos x="376" y="138"/>
                </a:cxn>
              </a:cxnLst>
              <a:rect l="0" t="0" r="r" b="b"/>
              <a:pathLst>
                <a:path w="470" h="244">
                  <a:moveTo>
                    <a:pt x="362" y="140"/>
                  </a:moveTo>
                  <a:lnTo>
                    <a:pt x="362" y="140"/>
                  </a:lnTo>
                  <a:lnTo>
                    <a:pt x="362" y="136"/>
                  </a:lnTo>
                  <a:lnTo>
                    <a:pt x="362" y="136"/>
                  </a:lnTo>
                  <a:lnTo>
                    <a:pt x="368" y="136"/>
                  </a:lnTo>
                  <a:lnTo>
                    <a:pt x="368" y="132"/>
                  </a:lnTo>
                  <a:lnTo>
                    <a:pt x="368" y="128"/>
                  </a:lnTo>
                  <a:lnTo>
                    <a:pt x="368" y="126"/>
                  </a:lnTo>
                  <a:lnTo>
                    <a:pt x="368" y="126"/>
                  </a:lnTo>
                  <a:lnTo>
                    <a:pt x="376" y="128"/>
                  </a:lnTo>
                  <a:lnTo>
                    <a:pt x="382" y="134"/>
                  </a:lnTo>
                  <a:lnTo>
                    <a:pt x="390" y="136"/>
                  </a:lnTo>
                  <a:lnTo>
                    <a:pt x="394" y="136"/>
                  </a:lnTo>
                  <a:lnTo>
                    <a:pt x="398" y="134"/>
                  </a:lnTo>
                  <a:lnTo>
                    <a:pt x="398" y="134"/>
                  </a:lnTo>
                  <a:lnTo>
                    <a:pt x="398" y="130"/>
                  </a:lnTo>
                  <a:lnTo>
                    <a:pt x="396" y="128"/>
                  </a:lnTo>
                  <a:lnTo>
                    <a:pt x="392" y="122"/>
                  </a:lnTo>
                  <a:lnTo>
                    <a:pt x="392" y="122"/>
                  </a:lnTo>
                  <a:lnTo>
                    <a:pt x="392" y="122"/>
                  </a:lnTo>
                  <a:lnTo>
                    <a:pt x="392" y="122"/>
                  </a:lnTo>
                  <a:lnTo>
                    <a:pt x="388" y="120"/>
                  </a:lnTo>
                  <a:lnTo>
                    <a:pt x="386" y="120"/>
                  </a:lnTo>
                  <a:lnTo>
                    <a:pt x="384" y="120"/>
                  </a:lnTo>
                  <a:lnTo>
                    <a:pt x="384" y="116"/>
                  </a:lnTo>
                  <a:lnTo>
                    <a:pt x="384" y="116"/>
                  </a:lnTo>
                  <a:lnTo>
                    <a:pt x="380" y="116"/>
                  </a:lnTo>
                  <a:lnTo>
                    <a:pt x="378" y="114"/>
                  </a:lnTo>
                  <a:lnTo>
                    <a:pt x="374" y="112"/>
                  </a:lnTo>
                  <a:lnTo>
                    <a:pt x="374" y="112"/>
                  </a:lnTo>
                  <a:lnTo>
                    <a:pt x="374" y="110"/>
                  </a:lnTo>
                  <a:lnTo>
                    <a:pt x="374" y="110"/>
                  </a:lnTo>
                  <a:lnTo>
                    <a:pt x="374" y="110"/>
                  </a:lnTo>
                  <a:lnTo>
                    <a:pt x="376" y="106"/>
                  </a:lnTo>
                  <a:lnTo>
                    <a:pt x="378" y="106"/>
                  </a:lnTo>
                  <a:lnTo>
                    <a:pt x="384" y="108"/>
                  </a:lnTo>
                  <a:lnTo>
                    <a:pt x="384" y="108"/>
                  </a:lnTo>
                  <a:lnTo>
                    <a:pt x="384" y="106"/>
                  </a:lnTo>
                  <a:lnTo>
                    <a:pt x="384" y="106"/>
                  </a:lnTo>
                  <a:lnTo>
                    <a:pt x="398" y="106"/>
                  </a:lnTo>
                  <a:lnTo>
                    <a:pt x="398" y="106"/>
                  </a:lnTo>
                  <a:lnTo>
                    <a:pt x="398" y="106"/>
                  </a:lnTo>
                  <a:lnTo>
                    <a:pt x="404" y="106"/>
                  </a:lnTo>
                  <a:lnTo>
                    <a:pt x="406" y="104"/>
                  </a:lnTo>
                  <a:lnTo>
                    <a:pt x="408" y="102"/>
                  </a:lnTo>
                  <a:lnTo>
                    <a:pt x="408" y="102"/>
                  </a:lnTo>
                  <a:lnTo>
                    <a:pt x="406" y="100"/>
                  </a:lnTo>
                  <a:lnTo>
                    <a:pt x="404" y="100"/>
                  </a:lnTo>
                  <a:lnTo>
                    <a:pt x="400" y="100"/>
                  </a:lnTo>
                  <a:lnTo>
                    <a:pt x="400" y="98"/>
                  </a:lnTo>
                  <a:lnTo>
                    <a:pt x="400" y="98"/>
                  </a:lnTo>
                  <a:lnTo>
                    <a:pt x="408" y="98"/>
                  </a:lnTo>
                  <a:lnTo>
                    <a:pt x="408" y="98"/>
                  </a:lnTo>
                  <a:lnTo>
                    <a:pt x="406" y="92"/>
                  </a:lnTo>
                  <a:lnTo>
                    <a:pt x="406" y="88"/>
                  </a:lnTo>
                  <a:lnTo>
                    <a:pt x="406" y="86"/>
                  </a:lnTo>
                  <a:lnTo>
                    <a:pt x="406" y="86"/>
                  </a:lnTo>
                  <a:lnTo>
                    <a:pt x="408" y="86"/>
                  </a:lnTo>
                  <a:lnTo>
                    <a:pt x="412" y="86"/>
                  </a:lnTo>
                  <a:lnTo>
                    <a:pt x="414" y="86"/>
                  </a:lnTo>
                  <a:lnTo>
                    <a:pt x="416" y="84"/>
                  </a:lnTo>
                  <a:lnTo>
                    <a:pt x="416" y="84"/>
                  </a:lnTo>
                  <a:lnTo>
                    <a:pt x="416" y="82"/>
                  </a:lnTo>
                  <a:lnTo>
                    <a:pt x="414" y="80"/>
                  </a:lnTo>
                  <a:lnTo>
                    <a:pt x="412" y="80"/>
                  </a:lnTo>
                  <a:lnTo>
                    <a:pt x="410" y="78"/>
                  </a:lnTo>
                  <a:lnTo>
                    <a:pt x="410" y="78"/>
                  </a:lnTo>
                  <a:lnTo>
                    <a:pt x="408" y="76"/>
                  </a:lnTo>
                  <a:lnTo>
                    <a:pt x="406" y="76"/>
                  </a:lnTo>
                  <a:lnTo>
                    <a:pt x="398" y="76"/>
                  </a:lnTo>
                  <a:lnTo>
                    <a:pt x="398" y="76"/>
                  </a:lnTo>
                  <a:lnTo>
                    <a:pt x="392" y="72"/>
                  </a:lnTo>
                  <a:lnTo>
                    <a:pt x="392" y="72"/>
                  </a:lnTo>
                  <a:lnTo>
                    <a:pt x="404" y="70"/>
                  </a:lnTo>
                  <a:lnTo>
                    <a:pt x="410" y="68"/>
                  </a:lnTo>
                  <a:lnTo>
                    <a:pt x="416" y="68"/>
                  </a:lnTo>
                  <a:lnTo>
                    <a:pt x="416" y="68"/>
                  </a:lnTo>
                  <a:lnTo>
                    <a:pt x="418" y="72"/>
                  </a:lnTo>
                  <a:lnTo>
                    <a:pt x="422" y="74"/>
                  </a:lnTo>
                  <a:lnTo>
                    <a:pt x="424" y="72"/>
                  </a:lnTo>
                  <a:lnTo>
                    <a:pt x="426" y="68"/>
                  </a:lnTo>
                  <a:lnTo>
                    <a:pt x="426" y="68"/>
                  </a:lnTo>
                  <a:lnTo>
                    <a:pt x="424" y="66"/>
                  </a:lnTo>
                  <a:lnTo>
                    <a:pt x="424" y="66"/>
                  </a:lnTo>
                  <a:lnTo>
                    <a:pt x="416" y="66"/>
                  </a:lnTo>
                  <a:lnTo>
                    <a:pt x="408" y="62"/>
                  </a:lnTo>
                  <a:lnTo>
                    <a:pt x="408" y="62"/>
                  </a:lnTo>
                  <a:lnTo>
                    <a:pt x="408" y="62"/>
                  </a:lnTo>
                  <a:lnTo>
                    <a:pt x="408" y="62"/>
                  </a:lnTo>
                  <a:lnTo>
                    <a:pt x="408" y="60"/>
                  </a:lnTo>
                  <a:lnTo>
                    <a:pt x="408" y="60"/>
                  </a:lnTo>
                  <a:lnTo>
                    <a:pt x="406" y="58"/>
                  </a:lnTo>
                  <a:lnTo>
                    <a:pt x="406" y="58"/>
                  </a:lnTo>
                  <a:lnTo>
                    <a:pt x="404" y="52"/>
                  </a:lnTo>
                  <a:lnTo>
                    <a:pt x="404" y="52"/>
                  </a:lnTo>
                  <a:lnTo>
                    <a:pt x="404" y="50"/>
                  </a:lnTo>
                  <a:lnTo>
                    <a:pt x="408" y="48"/>
                  </a:lnTo>
                  <a:lnTo>
                    <a:pt x="408" y="48"/>
                  </a:lnTo>
                  <a:lnTo>
                    <a:pt x="412" y="46"/>
                  </a:lnTo>
                  <a:lnTo>
                    <a:pt x="414" y="42"/>
                  </a:lnTo>
                  <a:lnTo>
                    <a:pt x="414" y="42"/>
                  </a:lnTo>
                  <a:lnTo>
                    <a:pt x="418" y="40"/>
                  </a:lnTo>
                  <a:lnTo>
                    <a:pt x="420" y="40"/>
                  </a:lnTo>
                  <a:lnTo>
                    <a:pt x="428" y="38"/>
                  </a:lnTo>
                  <a:lnTo>
                    <a:pt x="428" y="38"/>
                  </a:lnTo>
                  <a:lnTo>
                    <a:pt x="430" y="38"/>
                  </a:lnTo>
                  <a:lnTo>
                    <a:pt x="432" y="34"/>
                  </a:lnTo>
                  <a:lnTo>
                    <a:pt x="432" y="34"/>
                  </a:lnTo>
                  <a:lnTo>
                    <a:pt x="438" y="34"/>
                  </a:lnTo>
                  <a:lnTo>
                    <a:pt x="438" y="34"/>
                  </a:lnTo>
                  <a:lnTo>
                    <a:pt x="440" y="32"/>
                  </a:lnTo>
                  <a:lnTo>
                    <a:pt x="440" y="30"/>
                  </a:lnTo>
                  <a:lnTo>
                    <a:pt x="440" y="30"/>
                  </a:lnTo>
                  <a:lnTo>
                    <a:pt x="470" y="20"/>
                  </a:lnTo>
                  <a:lnTo>
                    <a:pt x="470" y="20"/>
                  </a:lnTo>
                  <a:lnTo>
                    <a:pt x="460" y="18"/>
                  </a:lnTo>
                  <a:lnTo>
                    <a:pt x="450" y="18"/>
                  </a:lnTo>
                  <a:lnTo>
                    <a:pt x="430" y="20"/>
                  </a:lnTo>
                  <a:lnTo>
                    <a:pt x="410" y="22"/>
                  </a:lnTo>
                  <a:lnTo>
                    <a:pt x="390" y="24"/>
                  </a:lnTo>
                  <a:lnTo>
                    <a:pt x="390" y="24"/>
                  </a:lnTo>
                  <a:lnTo>
                    <a:pt x="394" y="20"/>
                  </a:lnTo>
                  <a:lnTo>
                    <a:pt x="396" y="18"/>
                  </a:lnTo>
                  <a:lnTo>
                    <a:pt x="394" y="16"/>
                  </a:lnTo>
                  <a:lnTo>
                    <a:pt x="394" y="16"/>
                  </a:lnTo>
                  <a:lnTo>
                    <a:pt x="382" y="16"/>
                  </a:lnTo>
                  <a:lnTo>
                    <a:pt x="382" y="16"/>
                  </a:lnTo>
                  <a:lnTo>
                    <a:pt x="378" y="18"/>
                  </a:lnTo>
                  <a:lnTo>
                    <a:pt x="374" y="20"/>
                  </a:lnTo>
                  <a:lnTo>
                    <a:pt x="370" y="18"/>
                  </a:lnTo>
                  <a:lnTo>
                    <a:pt x="368" y="14"/>
                  </a:lnTo>
                  <a:lnTo>
                    <a:pt x="368" y="14"/>
                  </a:lnTo>
                  <a:lnTo>
                    <a:pt x="382" y="14"/>
                  </a:lnTo>
                  <a:lnTo>
                    <a:pt x="382" y="14"/>
                  </a:lnTo>
                  <a:lnTo>
                    <a:pt x="388" y="12"/>
                  </a:lnTo>
                  <a:lnTo>
                    <a:pt x="394" y="12"/>
                  </a:lnTo>
                  <a:lnTo>
                    <a:pt x="394" y="12"/>
                  </a:lnTo>
                  <a:lnTo>
                    <a:pt x="396" y="10"/>
                  </a:lnTo>
                  <a:lnTo>
                    <a:pt x="396" y="10"/>
                  </a:lnTo>
                  <a:lnTo>
                    <a:pt x="396" y="10"/>
                  </a:lnTo>
                  <a:lnTo>
                    <a:pt x="396" y="10"/>
                  </a:lnTo>
                  <a:lnTo>
                    <a:pt x="380" y="8"/>
                  </a:lnTo>
                  <a:lnTo>
                    <a:pt x="364" y="4"/>
                  </a:lnTo>
                  <a:lnTo>
                    <a:pt x="364" y="4"/>
                  </a:lnTo>
                  <a:lnTo>
                    <a:pt x="364" y="2"/>
                  </a:lnTo>
                  <a:lnTo>
                    <a:pt x="362" y="2"/>
                  </a:lnTo>
                  <a:lnTo>
                    <a:pt x="362" y="2"/>
                  </a:lnTo>
                  <a:lnTo>
                    <a:pt x="356" y="2"/>
                  </a:lnTo>
                  <a:lnTo>
                    <a:pt x="356" y="2"/>
                  </a:lnTo>
                  <a:lnTo>
                    <a:pt x="356" y="0"/>
                  </a:lnTo>
                  <a:lnTo>
                    <a:pt x="356" y="0"/>
                  </a:lnTo>
                  <a:lnTo>
                    <a:pt x="340" y="0"/>
                  </a:lnTo>
                  <a:lnTo>
                    <a:pt x="340" y="0"/>
                  </a:lnTo>
                  <a:lnTo>
                    <a:pt x="324" y="0"/>
                  </a:lnTo>
                  <a:lnTo>
                    <a:pt x="324" y="0"/>
                  </a:lnTo>
                  <a:lnTo>
                    <a:pt x="296" y="0"/>
                  </a:lnTo>
                  <a:lnTo>
                    <a:pt x="296" y="0"/>
                  </a:lnTo>
                  <a:lnTo>
                    <a:pt x="280" y="0"/>
                  </a:lnTo>
                  <a:lnTo>
                    <a:pt x="280" y="0"/>
                  </a:lnTo>
                  <a:lnTo>
                    <a:pt x="272" y="0"/>
                  </a:lnTo>
                  <a:lnTo>
                    <a:pt x="272" y="0"/>
                  </a:lnTo>
                  <a:lnTo>
                    <a:pt x="268" y="4"/>
                  </a:lnTo>
                  <a:lnTo>
                    <a:pt x="262" y="6"/>
                  </a:lnTo>
                  <a:lnTo>
                    <a:pt x="250" y="6"/>
                  </a:lnTo>
                  <a:lnTo>
                    <a:pt x="250" y="6"/>
                  </a:lnTo>
                  <a:lnTo>
                    <a:pt x="248" y="4"/>
                  </a:lnTo>
                  <a:lnTo>
                    <a:pt x="244" y="4"/>
                  </a:lnTo>
                  <a:lnTo>
                    <a:pt x="238" y="6"/>
                  </a:lnTo>
                  <a:lnTo>
                    <a:pt x="238" y="6"/>
                  </a:lnTo>
                  <a:lnTo>
                    <a:pt x="232" y="6"/>
                  </a:lnTo>
                  <a:lnTo>
                    <a:pt x="232" y="6"/>
                  </a:lnTo>
                  <a:lnTo>
                    <a:pt x="228" y="4"/>
                  </a:lnTo>
                  <a:lnTo>
                    <a:pt x="226" y="4"/>
                  </a:lnTo>
                  <a:lnTo>
                    <a:pt x="218" y="4"/>
                  </a:lnTo>
                  <a:lnTo>
                    <a:pt x="218" y="4"/>
                  </a:lnTo>
                  <a:lnTo>
                    <a:pt x="216" y="4"/>
                  </a:lnTo>
                  <a:lnTo>
                    <a:pt x="214" y="6"/>
                  </a:lnTo>
                  <a:lnTo>
                    <a:pt x="214" y="6"/>
                  </a:lnTo>
                  <a:lnTo>
                    <a:pt x="210" y="6"/>
                  </a:lnTo>
                  <a:lnTo>
                    <a:pt x="208" y="8"/>
                  </a:lnTo>
                  <a:lnTo>
                    <a:pt x="208" y="8"/>
                  </a:lnTo>
                  <a:lnTo>
                    <a:pt x="214" y="14"/>
                  </a:lnTo>
                  <a:lnTo>
                    <a:pt x="214" y="14"/>
                  </a:lnTo>
                  <a:lnTo>
                    <a:pt x="214" y="14"/>
                  </a:lnTo>
                  <a:lnTo>
                    <a:pt x="214" y="18"/>
                  </a:lnTo>
                  <a:lnTo>
                    <a:pt x="214" y="18"/>
                  </a:lnTo>
                  <a:lnTo>
                    <a:pt x="208" y="16"/>
                  </a:lnTo>
                  <a:lnTo>
                    <a:pt x="202" y="14"/>
                  </a:lnTo>
                  <a:lnTo>
                    <a:pt x="202" y="14"/>
                  </a:lnTo>
                  <a:lnTo>
                    <a:pt x="188" y="12"/>
                  </a:lnTo>
                  <a:lnTo>
                    <a:pt x="176" y="12"/>
                  </a:lnTo>
                  <a:lnTo>
                    <a:pt x="176" y="12"/>
                  </a:lnTo>
                  <a:lnTo>
                    <a:pt x="172" y="12"/>
                  </a:lnTo>
                  <a:lnTo>
                    <a:pt x="172" y="14"/>
                  </a:lnTo>
                  <a:lnTo>
                    <a:pt x="176" y="14"/>
                  </a:lnTo>
                  <a:lnTo>
                    <a:pt x="176" y="14"/>
                  </a:lnTo>
                  <a:lnTo>
                    <a:pt x="174" y="16"/>
                  </a:lnTo>
                  <a:lnTo>
                    <a:pt x="170" y="18"/>
                  </a:lnTo>
                  <a:lnTo>
                    <a:pt x="166" y="16"/>
                  </a:lnTo>
                  <a:lnTo>
                    <a:pt x="166" y="16"/>
                  </a:lnTo>
                  <a:lnTo>
                    <a:pt x="158" y="14"/>
                  </a:lnTo>
                  <a:lnTo>
                    <a:pt x="154" y="14"/>
                  </a:lnTo>
                  <a:lnTo>
                    <a:pt x="152" y="16"/>
                  </a:lnTo>
                  <a:lnTo>
                    <a:pt x="152" y="16"/>
                  </a:lnTo>
                  <a:lnTo>
                    <a:pt x="142" y="14"/>
                  </a:lnTo>
                  <a:lnTo>
                    <a:pt x="132" y="14"/>
                  </a:lnTo>
                  <a:lnTo>
                    <a:pt x="122" y="14"/>
                  </a:lnTo>
                  <a:lnTo>
                    <a:pt x="112" y="20"/>
                  </a:lnTo>
                  <a:lnTo>
                    <a:pt x="112" y="20"/>
                  </a:lnTo>
                  <a:lnTo>
                    <a:pt x="110" y="20"/>
                  </a:lnTo>
                  <a:lnTo>
                    <a:pt x="110" y="20"/>
                  </a:lnTo>
                  <a:lnTo>
                    <a:pt x="100" y="16"/>
                  </a:lnTo>
                  <a:lnTo>
                    <a:pt x="94" y="18"/>
                  </a:lnTo>
                  <a:lnTo>
                    <a:pt x="92" y="20"/>
                  </a:lnTo>
                  <a:lnTo>
                    <a:pt x="92" y="24"/>
                  </a:lnTo>
                  <a:lnTo>
                    <a:pt x="92" y="24"/>
                  </a:lnTo>
                  <a:lnTo>
                    <a:pt x="90" y="26"/>
                  </a:lnTo>
                  <a:lnTo>
                    <a:pt x="88" y="26"/>
                  </a:lnTo>
                  <a:lnTo>
                    <a:pt x="84" y="26"/>
                  </a:lnTo>
                  <a:lnTo>
                    <a:pt x="84" y="26"/>
                  </a:lnTo>
                  <a:lnTo>
                    <a:pt x="74" y="26"/>
                  </a:lnTo>
                  <a:lnTo>
                    <a:pt x="64" y="28"/>
                  </a:lnTo>
                  <a:lnTo>
                    <a:pt x="44" y="34"/>
                  </a:lnTo>
                  <a:lnTo>
                    <a:pt x="44" y="34"/>
                  </a:lnTo>
                  <a:lnTo>
                    <a:pt x="52" y="36"/>
                  </a:lnTo>
                  <a:lnTo>
                    <a:pt x="52" y="36"/>
                  </a:lnTo>
                  <a:lnTo>
                    <a:pt x="58" y="36"/>
                  </a:lnTo>
                  <a:lnTo>
                    <a:pt x="60" y="36"/>
                  </a:lnTo>
                  <a:lnTo>
                    <a:pt x="62" y="40"/>
                  </a:lnTo>
                  <a:lnTo>
                    <a:pt x="62" y="40"/>
                  </a:lnTo>
                  <a:lnTo>
                    <a:pt x="60" y="44"/>
                  </a:lnTo>
                  <a:lnTo>
                    <a:pt x="58" y="44"/>
                  </a:lnTo>
                  <a:lnTo>
                    <a:pt x="50" y="46"/>
                  </a:lnTo>
                  <a:lnTo>
                    <a:pt x="50" y="46"/>
                  </a:lnTo>
                  <a:lnTo>
                    <a:pt x="46" y="46"/>
                  </a:lnTo>
                  <a:lnTo>
                    <a:pt x="46" y="46"/>
                  </a:lnTo>
                  <a:lnTo>
                    <a:pt x="2" y="54"/>
                  </a:lnTo>
                  <a:lnTo>
                    <a:pt x="2" y="54"/>
                  </a:lnTo>
                  <a:lnTo>
                    <a:pt x="0" y="56"/>
                  </a:lnTo>
                  <a:lnTo>
                    <a:pt x="0" y="56"/>
                  </a:lnTo>
                  <a:lnTo>
                    <a:pt x="30" y="64"/>
                  </a:lnTo>
                  <a:lnTo>
                    <a:pt x="30" y="64"/>
                  </a:lnTo>
                  <a:lnTo>
                    <a:pt x="30" y="66"/>
                  </a:lnTo>
                  <a:lnTo>
                    <a:pt x="30" y="66"/>
                  </a:lnTo>
                  <a:lnTo>
                    <a:pt x="22" y="66"/>
                  </a:lnTo>
                  <a:lnTo>
                    <a:pt x="18" y="66"/>
                  </a:lnTo>
                  <a:lnTo>
                    <a:pt x="14" y="68"/>
                  </a:lnTo>
                  <a:lnTo>
                    <a:pt x="14" y="68"/>
                  </a:lnTo>
                  <a:lnTo>
                    <a:pt x="16" y="70"/>
                  </a:lnTo>
                  <a:lnTo>
                    <a:pt x="20" y="70"/>
                  </a:lnTo>
                  <a:lnTo>
                    <a:pt x="24" y="70"/>
                  </a:lnTo>
                  <a:lnTo>
                    <a:pt x="24" y="70"/>
                  </a:lnTo>
                  <a:lnTo>
                    <a:pt x="32" y="76"/>
                  </a:lnTo>
                  <a:lnTo>
                    <a:pt x="36" y="78"/>
                  </a:lnTo>
                  <a:lnTo>
                    <a:pt x="40" y="78"/>
                  </a:lnTo>
                  <a:lnTo>
                    <a:pt x="40" y="78"/>
                  </a:lnTo>
                  <a:lnTo>
                    <a:pt x="48" y="76"/>
                  </a:lnTo>
                  <a:lnTo>
                    <a:pt x="56" y="76"/>
                  </a:lnTo>
                  <a:lnTo>
                    <a:pt x="72" y="76"/>
                  </a:lnTo>
                  <a:lnTo>
                    <a:pt x="72" y="76"/>
                  </a:lnTo>
                  <a:lnTo>
                    <a:pt x="86" y="76"/>
                  </a:lnTo>
                  <a:lnTo>
                    <a:pt x="100" y="78"/>
                  </a:lnTo>
                  <a:lnTo>
                    <a:pt x="114" y="84"/>
                  </a:lnTo>
                  <a:lnTo>
                    <a:pt x="126" y="92"/>
                  </a:lnTo>
                  <a:lnTo>
                    <a:pt x="126" y="92"/>
                  </a:lnTo>
                  <a:lnTo>
                    <a:pt x="134" y="100"/>
                  </a:lnTo>
                  <a:lnTo>
                    <a:pt x="138" y="108"/>
                  </a:lnTo>
                  <a:lnTo>
                    <a:pt x="138" y="116"/>
                  </a:lnTo>
                  <a:lnTo>
                    <a:pt x="134" y="124"/>
                  </a:lnTo>
                  <a:lnTo>
                    <a:pt x="134" y="124"/>
                  </a:lnTo>
                  <a:lnTo>
                    <a:pt x="138" y="126"/>
                  </a:lnTo>
                  <a:lnTo>
                    <a:pt x="142" y="126"/>
                  </a:lnTo>
                  <a:lnTo>
                    <a:pt x="146" y="126"/>
                  </a:lnTo>
                  <a:lnTo>
                    <a:pt x="150" y="122"/>
                  </a:lnTo>
                  <a:lnTo>
                    <a:pt x="150" y="122"/>
                  </a:lnTo>
                  <a:lnTo>
                    <a:pt x="156" y="122"/>
                  </a:lnTo>
                  <a:lnTo>
                    <a:pt x="156" y="122"/>
                  </a:lnTo>
                  <a:lnTo>
                    <a:pt x="160" y="126"/>
                  </a:lnTo>
                  <a:lnTo>
                    <a:pt x="164" y="128"/>
                  </a:lnTo>
                  <a:lnTo>
                    <a:pt x="170" y="132"/>
                  </a:lnTo>
                  <a:lnTo>
                    <a:pt x="172" y="136"/>
                  </a:lnTo>
                  <a:lnTo>
                    <a:pt x="172" y="136"/>
                  </a:lnTo>
                  <a:lnTo>
                    <a:pt x="168" y="138"/>
                  </a:lnTo>
                  <a:lnTo>
                    <a:pt x="164" y="136"/>
                  </a:lnTo>
                  <a:lnTo>
                    <a:pt x="162" y="136"/>
                  </a:lnTo>
                  <a:lnTo>
                    <a:pt x="158" y="134"/>
                  </a:lnTo>
                  <a:lnTo>
                    <a:pt x="158" y="134"/>
                  </a:lnTo>
                  <a:lnTo>
                    <a:pt x="154" y="132"/>
                  </a:lnTo>
                  <a:lnTo>
                    <a:pt x="154" y="132"/>
                  </a:lnTo>
                  <a:lnTo>
                    <a:pt x="148" y="132"/>
                  </a:lnTo>
                  <a:lnTo>
                    <a:pt x="144" y="134"/>
                  </a:lnTo>
                  <a:lnTo>
                    <a:pt x="142" y="138"/>
                  </a:lnTo>
                  <a:lnTo>
                    <a:pt x="142" y="142"/>
                  </a:lnTo>
                  <a:lnTo>
                    <a:pt x="142" y="142"/>
                  </a:lnTo>
                  <a:lnTo>
                    <a:pt x="142" y="144"/>
                  </a:lnTo>
                  <a:lnTo>
                    <a:pt x="146" y="146"/>
                  </a:lnTo>
                  <a:lnTo>
                    <a:pt x="152" y="148"/>
                  </a:lnTo>
                  <a:lnTo>
                    <a:pt x="152" y="148"/>
                  </a:lnTo>
                  <a:lnTo>
                    <a:pt x="158" y="148"/>
                  </a:lnTo>
                  <a:lnTo>
                    <a:pt x="162" y="144"/>
                  </a:lnTo>
                  <a:lnTo>
                    <a:pt x="162" y="144"/>
                  </a:lnTo>
                  <a:lnTo>
                    <a:pt x="170" y="142"/>
                  </a:lnTo>
                  <a:lnTo>
                    <a:pt x="170" y="142"/>
                  </a:lnTo>
                  <a:lnTo>
                    <a:pt x="172" y="144"/>
                  </a:lnTo>
                  <a:lnTo>
                    <a:pt x="172" y="144"/>
                  </a:lnTo>
                  <a:lnTo>
                    <a:pt x="170" y="156"/>
                  </a:lnTo>
                  <a:lnTo>
                    <a:pt x="170" y="156"/>
                  </a:lnTo>
                  <a:lnTo>
                    <a:pt x="170" y="160"/>
                  </a:lnTo>
                  <a:lnTo>
                    <a:pt x="170" y="160"/>
                  </a:lnTo>
                  <a:lnTo>
                    <a:pt x="164" y="162"/>
                  </a:lnTo>
                  <a:lnTo>
                    <a:pt x="164" y="162"/>
                  </a:lnTo>
                  <a:lnTo>
                    <a:pt x="160" y="158"/>
                  </a:lnTo>
                  <a:lnTo>
                    <a:pt x="156" y="158"/>
                  </a:lnTo>
                  <a:lnTo>
                    <a:pt x="152" y="162"/>
                  </a:lnTo>
                  <a:lnTo>
                    <a:pt x="150" y="168"/>
                  </a:lnTo>
                  <a:lnTo>
                    <a:pt x="150" y="168"/>
                  </a:lnTo>
                  <a:lnTo>
                    <a:pt x="150" y="170"/>
                  </a:lnTo>
                  <a:lnTo>
                    <a:pt x="152" y="172"/>
                  </a:lnTo>
                  <a:lnTo>
                    <a:pt x="154" y="174"/>
                  </a:lnTo>
                  <a:lnTo>
                    <a:pt x="156" y="176"/>
                  </a:lnTo>
                  <a:lnTo>
                    <a:pt x="156" y="176"/>
                  </a:lnTo>
                  <a:lnTo>
                    <a:pt x="152" y="176"/>
                  </a:lnTo>
                  <a:lnTo>
                    <a:pt x="150" y="178"/>
                  </a:lnTo>
                  <a:lnTo>
                    <a:pt x="152" y="180"/>
                  </a:lnTo>
                  <a:lnTo>
                    <a:pt x="152" y="180"/>
                  </a:lnTo>
                  <a:lnTo>
                    <a:pt x="156" y="186"/>
                  </a:lnTo>
                  <a:lnTo>
                    <a:pt x="162" y="190"/>
                  </a:lnTo>
                  <a:lnTo>
                    <a:pt x="162" y="190"/>
                  </a:lnTo>
                  <a:lnTo>
                    <a:pt x="162" y="194"/>
                  </a:lnTo>
                  <a:lnTo>
                    <a:pt x="164" y="196"/>
                  </a:lnTo>
                  <a:lnTo>
                    <a:pt x="166" y="198"/>
                  </a:lnTo>
                  <a:lnTo>
                    <a:pt x="170" y="196"/>
                  </a:lnTo>
                  <a:lnTo>
                    <a:pt x="170" y="196"/>
                  </a:lnTo>
                  <a:lnTo>
                    <a:pt x="174" y="194"/>
                  </a:lnTo>
                  <a:lnTo>
                    <a:pt x="174" y="194"/>
                  </a:lnTo>
                  <a:lnTo>
                    <a:pt x="176" y="196"/>
                  </a:lnTo>
                  <a:lnTo>
                    <a:pt x="176" y="196"/>
                  </a:lnTo>
                  <a:lnTo>
                    <a:pt x="172" y="198"/>
                  </a:lnTo>
                  <a:lnTo>
                    <a:pt x="170" y="202"/>
                  </a:lnTo>
                  <a:lnTo>
                    <a:pt x="170" y="202"/>
                  </a:lnTo>
                  <a:lnTo>
                    <a:pt x="172" y="208"/>
                  </a:lnTo>
                  <a:lnTo>
                    <a:pt x="176" y="216"/>
                  </a:lnTo>
                  <a:lnTo>
                    <a:pt x="182" y="224"/>
                  </a:lnTo>
                  <a:lnTo>
                    <a:pt x="192" y="232"/>
                  </a:lnTo>
                  <a:lnTo>
                    <a:pt x="192" y="232"/>
                  </a:lnTo>
                  <a:lnTo>
                    <a:pt x="196" y="236"/>
                  </a:lnTo>
                  <a:lnTo>
                    <a:pt x="202" y="236"/>
                  </a:lnTo>
                  <a:lnTo>
                    <a:pt x="202" y="236"/>
                  </a:lnTo>
                  <a:lnTo>
                    <a:pt x="206" y="234"/>
                  </a:lnTo>
                  <a:lnTo>
                    <a:pt x="208" y="234"/>
                  </a:lnTo>
                  <a:lnTo>
                    <a:pt x="214" y="238"/>
                  </a:lnTo>
                  <a:lnTo>
                    <a:pt x="214" y="238"/>
                  </a:lnTo>
                  <a:lnTo>
                    <a:pt x="218" y="242"/>
                  </a:lnTo>
                  <a:lnTo>
                    <a:pt x="218" y="242"/>
                  </a:lnTo>
                  <a:lnTo>
                    <a:pt x="220" y="244"/>
                  </a:lnTo>
                  <a:lnTo>
                    <a:pt x="220" y="244"/>
                  </a:lnTo>
                  <a:lnTo>
                    <a:pt x="226" y="242"/>
                  </a:lnTo>
                  <a:lnTo>
                    <a:pt x="232" y="236"/>
                  </a:lnTo>
                  <a:lnTo>
                    <a:pt x="236" y="230"/>
                  </a:lnTo>
                  <a:lnTo>
                    <a:pt x="236" y="222"/>
                  </a:lnTo>
                  <a:lnTo>
                    <a:pt x="236" y="222"/>
                  </a:lnTo>
                  <a:lnTo>
                    <a:pt x="236" y="220"/>
                  </a:lnTo>
                  <a:lnTo>
                    <a:pt x="236" y="216"/>
                  </a:lnTo>
                  <a:lnTo>
                    <a:pt x="240" y="214"/>
                  </a:lnTo>
                  <a:lnTo>
                    <a:pt x="240" y="214"/>
                  </a:lnTo>
                  <a:lnTo>
                    <a:pt x="246" y="210"/>
                  </a:lnTo>
                  <a:lnTo>
                    <a:pt x="248" y="206"/>
                  </a:lnTo>
                  <a:lnTo>
                    <a:pt x="250" y="204"/>
                  </a:lnTo>
                  <a:lnTo>
                    <a:pt x="250" y="204"/>
                  </a:lnTo>
                  <a:lnTo>
                    <a:pt x="250" y="198"/>
                  </a:lnTo>
                  <a:lnTo>
                    <a:pt x="252" y="192"/>
                  </a:lnTo>
                  <a:lnTo>
                    <a:pt x="256" y="188"/>
                  </a:lnTo>
                  <a:lnTo>
                    <a:pt x="260" y="188"/>
                  </a:lnTo>
                  <a:lnTo>
                    <a:pt x="260" y="188"/>
                  </a:lnTo>
                  <a:lnTo>
                    <a:pt x="264" y="186"/>
                  </a:lnTo>
                  <a:lnTo>
                    <a:pt x="268" y="184"/>
                  </a:lnTo>
                  <a:lnTo>
                    <a:pt x="272" y="182"/>
                  </a:lnTo>
                  <a:lnTo>
                    <a:pt x="272" y="182"/>
                  </a:lnTo>
                  <a:lnTo>
                    <a:pt x="274" y="186"/>
                  </a:lnTo>
                  <a:lnTo>
                    <a:pt x="276" y="186"/>
                  </a:lnTo>
                  <a:lnTo>
                    <a:pt x="280" y="182"/>
                  </a:lnTo>
                  <a:lnTo>
                    <a:pt x="280" y="182"/>
                  </a:lnTo>
                  <a:lnTo>
                    <a:pt x="280" y="182"/>
                  </a:lnTo>
                  <a:lnTo>
                    <a:pt x="280" y="182"/>
                  </a:lnTo>
                  <a:lnTo>
                    <a:pt x="288" y="182"/>
                  </a:lnTo>
                  <a:lnTo>
                    <a:pt x="294" y="178"/>
                  </a:lnTo>
                  <a:lnTo>
                    <a:pt x="302" y="174"/>
                  </a:lnTo>
                  <a:lnTo>
                    <a:pt x="306" y="168"/>
                  </a:lnTo>
                  <a:lnTo>
                    <a:pt x="306" y="168"/>
                  </a:lnTo>
                  <a:lnTo>
                    <a:pt x="314" y="162"/>
                  </a:lnTo>
                  <a:lnTo>
                    <a:pt x="322" y="160"/>
                  </a:lnTo>
                  <a:lnTo>
                    <a:pt x="322" y="160"/>
                  </a:lnTo>
                  <a:lnTo>
                    <a:pt x="340" y="158"/>
                  </a:lnTo>
                  <a:lnTo>
                    <a:pt x="358" y="154"/>
                  </a:lnTo>
                  <a:lnTo>
                    <a:pt x="374" y="148"/>
                  </a:lnTo>
                  <a:lnTo>
                    <a:pt x="390" y="140"/>
                  </a:lnTo>
                  <a:lnTo>
                    <a:pt x="390" y="140"/>
                  </a:lnTo>
                  <a:lnTo>
                    <a:pt x="382" y="140"/>
                  </a:lnTo>
                  <a:lnTo>
                    <a:pt x="376" y="138"/>
                  </a:lnTo>
                  <a:lnTo>
                    <a:pt x="370" y="138"/>
                  </a:lnTo>
                  <a:lnTo>
                    <a:pt x="362" y="140"/>
                  </a:lnTo>
                  <a:lnTo>
                    <a:pt x="362" y="14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18" name="Freeform 71"/>
            <p:cNvSpPr>
              <a:spLocks noEditPoints="1"/>
            </p:cNvSpPr>
            <p:nvPr/>
          </p:nvSpPr>
          <p:spPr bwMode="auto">
            <a:xfrm>
              <a:off x="6254750" y="279400"/>
              <a:ext cx="2559050" cy="1851025"/>
            </a:xfrm>
            <a:custGeom>
              <a:avLst/>
              <a:gdLst/>
              <a:ahLst/>
              <a:cxnLst>
                <a:cxn ang="0">
                  <a:pos x="1460" y="92"/>
                </a:cxn>
                <a:cxn ang="0">
                  <a:pos x="1272" y="54"/>
                </a:cxn>
                <a:cxn ang="0">
                  <a:pos x="1188" y="64"/>
                </a:cxn>
                <a:cxn ang="0">
                  <a:pos x="1078" y="48"/>
                </a:cxn>
                <a:cxn ang="0">
                  <a:pos x="1000" y="10"/>
                </a:cxn>
                <a:cxn ang="0">
                  <a:pos x="804" y="38"/>
                </a:cxn>
                <a:cxn ang="0">
                  <a:pos x="722" y="62"/>
                </a:cxn>
                <a:cxn ang="0">
                  <a:pos x="726" y="90"/>
                </a:cxn>
                <a:cxn ang="0">
                  <a:pos x="684" y="48"/>
                </a:cxn>
                <a:cxn ang="0">
                  <a:pos x="604" y="84"/>
                </a:cxn>
                <a:cxn ang="0">
                  <a:pos x="496" y="98"/>
                </a:cxn>
                <a:cxn ang="0">
                  <a:pos x="426" y="138"/>
                </a:cxn>
                <a:cxn ang="0">
                  <a:pos x="384" y="82"/>
                </a:cxn>
                <a:cxn ang="0">
                  <a:pos x="272" y="90"/>
                </a:cxn>
                <a:cxn ang="0">
                  <a:pos x="184" y="158"/>
                </a:cxn>
                <a:cxn ang="0">
                  <a:pos x="216" y="188"/>
                </a:cxn>
                <a:cxn ang="0">
                  <a:pos x="278" y="178"/>
                </a:cxn>
                <a:cxn ang="0">
                  <a:pos x="358" y="182"/>
                </a:cxn>
                <a:cxn ang="0">
                  <a:pos x="226" y="240"/>
                </a:cxn>
                <a:cxn ang="0">
                  <a:pos x="162" y="270"/>
                </a:cxn>
                <a:cxn ang="0">
                  <a:pos x="118" y="356"/>
                </a:cxn>
                <a:cxn ang="0">
                  <a:pos x="98" y="426"/>
                </a:cxn>
                <a:cxn ang="0">
                  <a:pos x="224" y="368"/>
                </a:cxn>
                <a:cxn ang="0">
                  <a:pos x="244" y="336"/>
                </a:cxn>
                <a:cxn ang="0">
                  <a:pos x="318" y="412"/>
                </a:cxn>
                <a:cxn ang="0">
                  <a:pos x="380" y="322"/>
                </a:cxn>
                <a:cxn ang="0">
                  <a:pos x="432" y="324"/>
                </a:cxn>
                <a:cxn ang="0">
                  <a:pos x="340" y="388"/>
                </a:cxn>
                <a:cxn ang="0">
                  <a:pos x="414" y="428"/>
                </a:cxn>
                <a:cxn ang="0">
                  <a:pos x="280" y="492"/>
                </a:cxn>
                <a:cxn ang="0">
                  <a:pos x="172" y="424"/>
                </a:cxn>
                <a:cxn ang="0">
                  <a:pos x="2" y="580"/>
                </a:cxn>
                <a:cxn ang="0">
                  <a:pos x="96" y="752"/>
                </a:cxn>
                <a:cxn ang="0">
                  <a:pos x="214" y="836"/>
                </a:cxn>
                <a:cxn ang="0">
                  <a:pos x="280" y="1162"/>
                </a:cxn>
                <a:cxn ang="0">
                  <a:pos x="404" y="1018"/>
                </a:cxn>
                <a:cxn ang="0">
                  <a:pos x="532" y="682"/>
                </a:cxn>
                <a:cxn ang="0">
                  <a:pos x="422" y="582"/>
                </a:cxn>
                <a:cxn ang="0">
                  <a:pos x="438" y="574"/>
                </a:cxn>
                <a:cxn ang="0">
                  <a:pos x="590" y="592"/>
                </a:cxn>
                <a:cxn ang="0">
                  <a:pos x="516" y="520"/>
                </a:cxn>
                <a:cxn ang="0">
                  <a:pos x="630" y="544"/>
                </a:cxn>
                <a:cxn ang="0">
                  <a:pos x="732" y="712"/>
                </a:cxn>
                <a:cxn ang="0">
                  <a:pos x="840" y="574"/>
                </a:cxn>
                <a:cxn ang="0">
                  <a:pos x="902" y="710"/>
                </a:cxn>
                <a:cxn ang="0">
                  <a:pos x="912" y="684"/>
                </a:cxn>
                <a:cxn ang="0">
                  <a:pos x="966" y="592"/>
                </a:cxn>
                <a:cxn ang="0">
                  <a:pos x="1084" y="498"/>
                </a:cxn>
                <a:cxn ang="0">
                  <a:pos x="1052" y="408"/>
                </a:cxn>
                <a:cxn ang="0">
                  <a:pos x="1112" y="400"/>
                </a:cxn>
                <a:cxn ang="0">
                  <a:pos x="1154" y="362"/>
                </a:cxn>
                <a:cxn ang="0">
                  <a:pos x="1200" y="242"/>
                </a:cxn>
                <a:cxn ang="0">
                  <a:pos x="1374" y="164"/>
                </a:cxn>
                <a:cxn ang="0">
                  <a:pos x="1366" y="270"/>
                </a:cxn>
                <a:cxn ang="0">
                  <a:pos x="1398" y="200"/>
                </a:cxn>
                <a:cxn ang="0">
                  <a:pos x="1518" y="134"/>
                </a:cxn>
                <a:cxn ang="0">
                  <a:pos x="1612" y="118"/>
                </a:cxn>
                <a:cxn ang="0">
                  <a:pos x="372" y="178"/>
                </a:cxn>
                <a:cxn ang="0">
                  <a:pos x="416" y="172"/>
                </a:cxn>
                <a:cxn ang="0">
                  <a:pos x="516" y="238"/>
                </a:cxn>
                <a:cxn ang="0">
                  <a:pos x="500" y="346"/>
                </a:cxn>
                <a:cxn ang="0">
                  <a:pos x="550" y="370"/>
                </a:cxn>
                <a:cxn ang="0">
                  <a:pos x="604" y="354"/>
                </a:cxn>
              </a:cxnLst>
              <a:rect l="0" t="0" r="r" b="b"/>
              <a:pathLst>
                <a:path w="1612" h="1166">
                  <a:moveTo>
                    <a:pt x="1612" y="118"/>
                  </a:moveTo>
                  <a:lnTo>
                    <a:pt x="1612" y="118"/>
                  </a:lnTo>
                  <a:lnTo>
                    <a:pt x="1608" y="114"/>
                  </a:lnTo>
                  <a:lnTo>
                    <a:pt x="1600" y="112"/>
                  </a:lnTo>
                  <a:lnTo>
                    <a:pt x="1592" y="110"/>
                  </a:lnTo>
                  <a:lnTo>
                    <a:pt x="1586" y="110"/>
                  </a:lnTo>
                  <a:lnTo>
                    <a:pt x="1586" y="110"/>
                  </a:lnTo>
                  <a:lnTo>
                    <a:pt x="1586" y="112"/>
                  </a:lnTo>
                  <a:lnTo>
                    <a:pt x="1586" y="114"/>
                  </a:lnTo>
                  <a:lnTo>
                    <a:pt x="1586" y="116"/>
                  </a:lnTo>
                  <a:lnTo>
                    <a:pt x="1582" y="116"/>
                  </a:lnTo>
                  <a:lnTo>
                    <a:pt x="1582" y="116"/>
                  </a:lnTo>
                  <a:lnTo>
                    <a:pt x="1580" y="114"/>
                  </a:lnTo>
                  <a:lnTo>
                    <a:pt x="1578" y="112"/>
                  </a:lnTo>
                  <a:lnTo>
                    <a:pt x="1578" y="108"/>
                  </a:lnTo>
                  <a:lnTo>
                    <a:pt x="1578" y="108"/>
                  </a:lnTo>
                  <a:lnTo>
                    <a:pt x="1574" y="104"/>
                  </a:lnTo>
                  <a:lnTo>
                    <a:pt x="1570" y="102"/>
                  </a:lnTo>
                  <a:lnTo>
                    <a:pt x="1570" y="102"/>
                  </a:lnTo>
                  <a:lnTo>
                    <a:pt x="1546" y="92"/>
                  </a:lnTo>
                  <a:lnTo>
                    <a:pt x="1522" y="84"/>
                  </a:lnTo>
                  <a:lnTo>
                    <a:pt x="1496" y="80"/>
                  </a:lnTo>
                  <a:lnTo>
                    <a:pt x="1470" y="78"/>
                  </a:lnTo>
                  <a:lnTo>
                    <a:pt x="1470" y="78"/>
                  </a:lnTo>
                  <a:lnTo>
                    <a:pt x="1466" y="78"/>
                  </a:lnTo>
                  <a:lnTo>
                    <a:pt x="1464" y="80"/>
                  </a:lnTo>
                  <a:lnTo>
                    <a:pt x="1466" y="84"/>
                  </a:lnTo>
                  <a:lnTo>
                    <a:pt x="1466" y="84"/>
                  </a:lnTo>
                  <a:lnTo>
                    <a:pt x="1468" y="86"/>
                  </a:lnTo>
                  <a:lnTo>
                    <a:pt x="1468" y="88"/>
                  </a:lnTo>
                  <a:lnTo>
                    <a:pt x="1466" y="90"/>
                  </a:lnTo>
                  <a:lnTo>
                    <a:pt x="1466" y="90"/>
                  </a:lnTo>
                  <a:lnTo>
                    <a:pt x="1462" y="92"/>
                  </a:lnTo>
                  <a:lnTo>
                    <a:pt x="1460" y="92"/>
                  </a:lnTo>
                  <a:lnTo>
                    <a:pt x="1458" y="92"/>
                  </a:lnTo>
                  <a:lnTo>
                    <a:pt x="1458" y="92"/>
                  </a:lnTo>
                  <a:lnTo>
                    <a:pt x="1450" y="86"/>
                  </a:lnTo>
                  <a:lnTo>
                    <a:pt x="1442" y="84"/>
                  </a:lnTo>
                  <a:lnTo>
                    <a:pt x="1426" y="84"/>
                  </a:lnTo>
                  <a:lnTo>
                    <a:pt x="1426" y="84"/>
                  </a:lnTo>
                  <a:lnTo>
                    <a:pt x="1412" y="82"/>
                  </a:lnTo>
                  <a:lnTo>
                    <a:pt x="1404" y="82"/>
                  </a:lnTo>
                  <a:lnTo>
                    <a:pt x="1398" y="84"/>
                  </a:lnTo>
                  <a:lnTo>
                    <a:pt x="1398" y="84"/>
                  </a:lnTo>
                  <a:lnTo>
                    <a:pt x="1392" y="86"/>
                  </a:lnTo>
                  <a:lnTo>
                    <a:pt x="1388" y="84"/>
                  </a:lnTo>
                  <a:lnTo>
                    <a:pt x="1382" y="82"/>
                  </a:lnTo>
                  <a:lnTo>
                    <a:pt x="1382" y="78"/>
                  </a:lnTo>
                  <a:lnTo>
                    <a:pt x="1382" y="78"/>
                  </a:lnTo>
                  <a:lnTo>
                    <a:pt x="1380" y="74"/>
                  </a:lnTo>
                  <a:lnTo>
                    <a:pt x="1378" y="72"/>
                  </a:lnTo>
                  <a:lnTo>
                    <a:pt x="1372" y="70"/>
                  </a:lnTo>
                  <a:lnTo>
                    <a:pt x="1372" y="70"/>
                  </a:lnTo>
                  <a:lnTo>
                    <a:pt x="1358" y="68"/>
                  </a:lnTo>
                  <a:lnTo>
                    <a:pt x="1344" y="68"/>
                  </a:lnTo>
                  <a:lnTo>
                    <a:pt x="1344" y="68"/>
                  </a:lnTo>
                  <a:lnTo>
                    <a:pt x="1334" y="70"/>
                  </a:lnTo>
                  <a:lnTo>
                    <a:pt x="1324" y="70"/>
                  </a:lnTo>
                  <a:lnTo>
                    <a:pt x="1304" y="62"/>
                  </a:lnTo>
                  <a:lnTo>
                    <a:pt x="1304" y="62"/>
                  </a:lnTo>
                  <a:lnTo>
                    <a:pt x="1302" y="62"/>
                  </a:lnTo>
                  <a:lnTo>
                    <a:pt x="1302" y="58"/>
                  </a:lnTo>
                  <a:lnTo>
                    <a:pt x="1302" y="56"/>
                  </a:lnTo>
                  <a:lnTo>
                    <a:pt x="1298" y="56"/>
                  </a:lnTo>
                  <a:lnTo>
                    <a:pt x="1298" y="56"/>
                  </a:lnTo>
                  <a:lnTo>
                    <a:pt x="1286" y="56"/>
                  </a:lnTo>
                  <a:lnTo>
                    <a:pt x="1278" y="56"/>
                  </a:lnTo>
                  <a:lnTo>
                    <a:pt x="1272" y="54"/>
                  </a:lnTo>
                  <a:lnTo>
                    <a:pt x="1272" y="54"/>
                  </a:lnTo>
                  <a:lnTo>
                    <a:pt x="1274" y="56"/>
                  </a:lnTo>
                  <a:lnTo>
                    <a:pt x="1274" y="60"/>
                  </a:lnTo>
                  <a:lnTo>
                    <a:pt x="1274" y="60"/>
                  </a:lnTo>
                  <a:lnTo>
                    <a:pt x="1274" y="60"/>
                  </a:lnTo>
                  <a:lnTo>
                    <a:pt x="1272" y="62"/>
                  </a:lnTo>
                  <a:lnTo>
                    <a:pt x="1266" y="62"/>
                  </a:lnTo>
                  <a:lnTo>
                    <a:pt x="1266" y="62"/>
                  </a:lnTo>
                  <a:lnTo>
                    <a:pt x="1268" y="58"/>
                  </a:lnTo>
                  <a:lnTo>
                    <a:pt x="1266" y="56"/>
                  </a:lnTo>
                  <a:lnTo>
                    <a:pt x="1262" y="54"/>
                  </a:lnTo>
                  <a:lnTo>
                    <a:pt x="1262" y="54"/>
                  </a:lnTo>
                  <a:lnTo>
                    <a:pt x="1258" y="52"/>
                  </a:lnTo>
                  <a:lnTo>
                    <a:pt x="1258" y="52"/>
                  </a:lnTo>
                  <a:lnTo>
                    <a:pt x="1246" y="52"/>
                  </a:lnTo>
                  <a:lnTo>
                    <a:pt x="1246" y="52"/>
                  </a:lnTo>
                  <a:lnTo>
                    <a:pt x="1238" y="50"/>
                  </a:lnTo>
                  <a:lnTo>
                    <a:pt x="1238" y="50"/>
                  </a:lnTo>
                  <a:lnTo>
                    <a:pt x="1222" y="56"/>
                  </a:lnTo>
                  <a:lnTo>
                    <a:pt x="1222" y="56"/>
                  </a:lnTo>
                  <a:lnTo>
                    <a:pt x="1224" y="58"/>
                  </a:lnTo>
                  <a:lnTo>
                    <a:pt x="1224" y="62"/>
                  </a:lnTo>
                  <a:lnTo>
                    <a:pt x="1224" y="62"/>
                  </a:lnTo>
                  <a:lnTo>
                    <a:pt x="1222" y="64"/>
                  </a:lnTo>
                  <a:lnTo>
                    <a:pt x="1220" y="64"/>
                  </a:lnTo>
                  <a:lnTo>
                    <a:pt x="1216" y="64"/>
                  </a:lnTo>
                  <a:lnTo>
                    <a:pt x="1216" y="64"/>
                  </a:lnTo>
                  <a:lnTo>
                    <a:pt x="1210" y="66"/>
                  </a:lnTo>
                  <a:lnTo>
                    <a:pt x="1206" y="64"/>
                  </a:lnTo>
                  <a:lnTo>
                    <a:pt x="1202" y="64"/>
                  </a:lnTo>
                  <a:lnTo>
                    <a:pt x="1198" y="64"/>
                  </a:lnTo>
                  <a:lnTo>
                    <a:pt x="1198" y="64"/>
                  </a:lnTo>
                  <a:lnTo>
                    <a:pt x="1192" y="64"/>
                  </a:lnTo>
                  <a:lnTo>
                    <a:pt x="1188" y="64"/>
                  </a:lnTo>
                  <a:lnTo>
                    <a:pt x="1178" y="62"/>
                  </a:lnTo>
                  <a:lnTo>
                    <a:pt x="1172" y="62"/>
                  </a:lnTo>
                  <a:lnTo>
                    <a:pt x="1168" y="64"/>
                  </a:lnTo>
                  <a:lnTo>
                    <a:pt x="1164" y="66"/>
                  </a:lnTo>
                  <a:lnTo>
                    <a:pt x="1160" y="70"/>
                  </a:lnTo>
                  <a:lnTo>
                    <a:pt x="1160" y="70"/>
                  </a:lnTo>
                  <a:lnTo>
                    <a:pt x="1156" y="72"/>
                  </a:lnTo>
                  <a:lnTo>
                    <a:pt x="1152" y="70"/>
                  </a:lnTo>
                  <a:lnTo>
                    <a:pt x="1144" y="66"/>
                  </a:lnTo>
                  <a:lnTo>
                    <a:pt x="1144" y="66"/>
                  </a:lnTo>
                  <a:lnTo>
                    <a:pt x="1132" y="56"/>
                  </a:lnTo>
                  <a:lnTo>
                    <a:pt x="1132" y="56"/>
                  </a:lnTo>
                  <a:lnTo>
                    <a:pt x="1134" y="48"/>
                  </a:lnTo>
                  <a:lnTo>
                    <a:pt x="1134" y="48"/>
                  </a:lnTo>
                  <a:lnTo>
                    <a:pt x="1136" y="48"/>
                  </a:lnTo>
                  <a:lnTo>
                    <a:pt x="1138" y="48"/>
                  </a:lnTo>
                  <a:lnTo>
                    <a:pt x="1136" y="46"/>
                  </a:lnTo>
                  <a:lnTo>
                    <a:pt x="1136" y="46"/>
                  </a:lnTo>
                  <a:lnTo>
                    <a:pt x="1130" y="44"/>
                  </a:lnTo>
                  <a:lnTo>
                    <a:pt x="1126" y="42"/>
                  </a:lnTo>
                  <a:lnTo>
                    <a:pt x="1124" y="44"/>
                  </a:lnTo>
                  <a:lnTo>
                    <a:pt x="1124" y="44"/>
                  </a:lnTo>
                  <a:lnTo>
                    <a:pt x="1118" y="44"/>
                  </a:lnTo>
                  <a:lnTo>
                    <a:pt x="1118" y="44"/>
                  </a:lnTo>
                  <a:lnTo>
                    <a:pt x="1108" y="42"/>
                  </a:lnTo>
                  <a:lnTo>
                    <a:pt x="1104" y="40"/>
                  </a:lnTo>
                  <a:lnTo>
                    <a:pt x="1098" y="42"/>
                  </a:lnTo>
                  <a:lnTo>
                    <a:pt x="1098" y="42"/>
                  </a:lnTo>
                  <a:lnTo>
                    <a:pt x="1096" y="44"/>
                  </a:lnTo>
                  <a:lnTo>
                    <a:pt x="1096" y="46"/>
                  </a:lnTo>
                  <a:lnTo>
                    <a:pt x="1096" y="50"/>
                  </a:lnTo>
                  <a:lnTo>
                    <a:pt x="1096" y="50"/>
                  </a:lnTo>
                  <a:lnTo>
                    <a:pt x="1086" y="50"/>
                  </a:lnTo>
                  <a:lnTo>
                    <a:pt x="1078" y="48"/>
                  </a:lnTo>
                  <a:lnTo>
                    <a:pt x="1070" y="48"/>
                  </a:lnTo>
                  <a:lnTo>
                    <a:pt x="1062" y="46"/>
                  </a:lnTo>
                  <a:lnTo>
                    <a:pt x="1062" y="46"/>
                  </a:lnTo>
                  <a:lnTo>
                    <a:pt x="1054" y="42"/>
                  </a:lnTo>
                  <a:lnTo>
                    <a:pt x="1046" y="42"/>
                  </a:lnTo>
                  <a:lnTo>
                    <a:pt x="1038" y="40"/>
                  </a:lnTo>
                  <a:lnTo>
                    <a:pt x="1030" y="42"/>
                  </a:lnTo>
                  <a:lnTo>
                    <a:pt x="1030" y="42"/>
                  </a:lnTo>
                  <a:lnTo>
                    <a:pt x="1024" y="42"/>
                  </a:lnTo>
                  <a:lnTo>
                    <a:pt x="1018" y="42"/>
                  </a:lnTo>
                  <a:lnTo>
                    <a:pt x="1004" y="40"/>
                  </a:lnTo>
                  <a:lnTo>
                    <a:pt x="1004" y="40"/>
                  </a:lnTo>
                  <a:lnTo>
                    <a:pt x="1000" y="38"/>
                  </a:lnTo>
                  <a:lnTo>
                    <a:pt x="994" y="40"/>
                  </a:lnTo>
                  <a:lnTo>
                    <a:pt x="994" y="40"/>
                  </a:lnTo>
                  <a:lnTo>
                    <a:pt x="986" y="44"/>
                  </a:lnTo>
                  <a:lnTo>
                    <a:pt x="980" y="46"/>
                  </a:lnTo>
                  <a:lnTo>
                    <a:pt x="964" y="44"/>
                  </a:lnTo>
                  <a:lnTo>
                    <a:pt x="964" y="44"/>
                  </a:lnTo>
                  <a:lnTo>
                    <a:pt x="990" y="36"/>
                  </a:lnTo>
                  <a:lnTo>
                    <a:pt x="990" y="36"/>
                  </a:lnTo>
                  <a:lnTo>
                    <a:pt x="994" y="34"/>
                  </a:lnTo>
                  <a:lnTo>
                    <a:pt x="998" y="32"/>
                  </a:lnTo>
                  <a:lnTo>
                    <a:pt x="1008" y="30"/>
                  </a:lnTo>
                  <a:lnTo>
                    <a:pt x="1008" y="30"/>
                  </a:lnTo>
                  <a:lnTo>
                    <a:pt x="1016" y="26"/>
                  </a:lnTo>
                  <a:lnTo>
                    <a:pt x="1016" y="26"/>
                  </a:lnTo>
                  <a:lnTo>
                    <a:pt x="1018" y="24"/>
                  </a:lnTo>
                  <a:lnTo>
                    <a:pt x="1018" y="20"/>
                  </a:lnTo>
                  <a:lnTo>
                    <a:pt x="1018" y="18"/>
                  </a:lnTo>
                  <a:lnTo>
                    <a:pt x="1018" y="16"/>
                  </a:lnTo>
                  <a:lnTo>
                    <a:pt x="1018" y="16"/>
                  </a:lnTo>
                  <a:lnTo>
                    <a:pt x="1006" y="12"/>
                  </a:lnTo>
                  <a:lnTo>
                    <a:pt x="1000" y="10"/>
                  </a:lnTo>
                  <a:lnTo>
                    <a:pt x="994" y="8"/>
                  </a:lnTo>
                  <a:lnTo>
                    <a:pt x="994" y="8"/>
                  </a:lnTo>
                  <a:lnTo>
                    <a:pt x="976" y="10"/>
                  </a:lnTo>
                  <a:lnTo>
                    <a:pt x="968" y="10"/>
                  </a:lnTo>
                  <a:lnTo>
                    <a:pt x="960" y="6"/>
                  </a:lnTo>
                  <a:lnTo>
                    <a:pt x="960" y="6"/>
                  </a:lnTo>
                  <a:lnTo>
                    <a:pt x="956" y="6"/>
                  </a:lnTo>
                  <a:lnTo>
                    <a:pt x="956" y="6"/>
                  </a:lnTo>
                  <a:lnTo>
                    <a:pt x="946" y="0"/>
                  </a:lnTo>
                  <a:lnTo>
                    <a:pt x="938" y="0"/>
                  </a:lnTo>
                  <a:lnTo>
                    <a:pt x="938" y="0"/>
                  </a:lnTo>
                  <a:lnTo>
                    <a:pt x="932" y="2"/>
                  </a:lnTo>
                  <a:lnTo>
                    <a:pt x="924" y="6"/>
                  </a:lnTo>
                  <a:lnTo>
                    <a:pt x="918" y="10"/>
                  </a:lnTo>
                  <a:lnTo>
                    <a:pt x="910" y="12"/>
                  </a:lnTo>
                  <a:lnTo>
                    <a:pt x="910" y="12"/>
                  </a:lnTo>
                  <a:lnTo>
                    <a:pt x="914" y="16"/>
                  </a:lnTo>
                  <a:lnTo>
                    <a:pt x="914" y="16"/>
                  </a:lnTo>
                  <a:lnTo>
                    <a:pt x="908" y="16"/>
                  </a:lnTo>
                  <a:lnTo>
                    <a:pt x="908" y="16"/>
                  </a:lnTo>
                  <a:lnTo>
                    <a:pt x="902" y="14"/>
                  </a:lnTo>
                  <a:lnTo>
                    <a:pt x="894" y="14"/>
                  </a:lnTo>
                  <a:lnTo>
                    <a:pt x="880" y="16"/>
                  </a:lnTo>
                  <a:lnTo>
                    <a:pt x="880" y="16"/>
                  </a:lnTo>
                  <a:lnTo>
                    <a:pt x="852" y="18"/>
                  </a:lnTo>
                  <a:lnTo>
                    <a:pt x="824" y="24"/>
                  </a:lnTo>
                  <a:lnTo>
                    <a:pt x="824" y="24"/>
                  </a:lnTo>
                  <a:lnTo>
                    <a:pt x="816" y="28"/>
                  </a:lnTo>
                  <a:lnTo>
                    <a:pt x="814" y="30"/>
                  </a:lnTo>
                  <a:lnTo>
                    <a:pt x="812" y="36"/>
                  </a:lnTo>
                  <a:lnTo>
                    <a:pt x="814" y="42"/>
                  </a:lnTo>
                  <a:lnTo>
                    <a:pt x="814" y="42"/>
                  </a:lnTo>
                  <a:lnTo>
                    <a:pt x="808" y="38"/>
                  </a:lnTo>
                  <a:lnTo>
                    <a:pt x="804" y="38"/>
                  </a:lnTo>
                  <a:lnTo>
                    <a:pt x="802" y="40"/>
                  </a:lnTo>
                  <a:lnTo>
                    <a:pt x="802" y="40"/>
                  </a:lnTo>
                  <a:lnTo>
                    <a:pt x="770" y="42"/>
                  </a:lnTo>
                  <a:lnTo>
                    <a:pt x="770" y="42"/>
                  </a:lnTo>
                  <a:lnTo>
                    <a:pt x="766" y="42"/>
                  </a:lnTo>
                  <a:lnTo>
                    <a:pt x="764" y="42"/>
                  </a:lnTo>
                  <a:lnTo>
                    <a:pt x="762" y="44"/>
                  </a:lnTo>
                  <a:lnTo>
                    <a:pt x="762" y="44"/>
                  </a:lnTo>
                  <a:lnTo>
                    <a:pt x="764" y="50"/>
                  </a:lnTo>
                  <a:lnTo>
                    <a:pt x="766" y="52"/>
                  </a:lnTo>
                  <a:lnTo>
                    <a:pt x="768" y="54"/>
                  </a:lnTo>
                  <a:lnTo>
                    <a:pt x="768" y="54"/>
                  </a:lnTo>
                  <a:lnTo>
                    <a:pt x="774" y="56"/>
                  </a:lnTo>
                  <a:lnTo>
                    <a:pt x="780" y="58"/>
                  </a:lnTo>
                  <a:lnTo>
                    <a:pt x="780" y="58"/>
                  </a:lnTo>
                  <a:lnTo>
                    <a:pt x="780" y="60"/>
                  </a:lnTo>
                  <a:lnTo>
                    <a:pt x="780" y="60"/>
                  </a:lnTo>
                  <a:lnTo>
                    <a:pt x="770" y="62"/>
                  </a:lnTo>
                  <a:lnTo>
                    <a:pt x="770" y="62"/>
                  </a:lnTo>
                  <a:lnTo>
                    <a:pt x="766" y="58"/>
                  </a:lnTo>
                  <a:lnTo>
                    <a:pt x="760" y="56"/>
                  </a:lnTo>
                  <a:lnTo>
                    <a:pt x="750" y="56"/>
                  </a:lnTo>
                  <a:lnTo>
                    <a:pt x="740" y="58"/>
                  </a:lnTo>
                  <a:lnTo>
                    <a:pt x="730" y="60"/>
                  </a:lnTo>
                  <a:lnTo>
                    <a:pt x="730" y="60"/>
                  </a:lnTo>
                  <a:lnTo>
                    <a:pt x="730" y="62"/>
                  </a:lnTo>
                  <a:lnTo>
                    <a:pt x="732" y="62"/>
                  </a:lnTo>
                  <a:lnTo>
                    <a:pt x="736" y="64"/>
                  </a:lnTo>
                  <a:lnTo>
                    <a:pt x="736" y="64"/>
                  </a:lnTo>
                  <a:lnTo>
                    <a:pt x="730" y="66"/>
                  </a:lnTo>
                  <a:lnTo>
                    <a:pt x="730" y="66"/>
                  </a:lnTo>
                  <a:lnTo>
                    <a:pt x="726" y="66"/>
                  </a:lnTo>
                  <a:lnTo>
                    <a:pt x="722" y="66"/>
                  </a:lnTo>
                  <a:lnTo>
                    <a:pt x="722" y="62"/>
                  </a:lnTo>
                  <a:lnTo>
                    <a:pt x="722" y="62"/>
                  </a:lnTo>
                  <a:lnTo>
                    <a:pt x="720" y="58"/>
                  </a:lnTo>
                  <a:lnTo>
                    <a:pt x="716" y="58"/>
                  </a:lnTo>
                  <a:lnTo>
                    <a:pt x="710" y="60"/>
                  </a:lnTo>
                  <a:lnTo>
                    <a:pt x="710" y="60"/>
                  </a:lnTo>
                  <a:lnTo>
                    <a:pt x="706" y="62"/>
                  </a:lnTo>
                  <a:lnTo>
                    <a:pt x="706" y="66"/>
                  </a:lnTo>
                  <a:lnTo>
                    <a:pt x="710" y="70"/>
                  </a:lnTo>
                  <a:lnTo>
                    <a:pt x="710" y="70"/>
                  </a:lnTo>
                  <a:lnTo>
                    <a:pt x="712" y="72"/>
                  </a:lnTo>
                  <a:lnTo>
                    <a:pt x="712" y="76"/>
                  </a:lnTo>
                  <a:lnTo>
                    <a:pt x="712" y="76"/>
                  </a:lnTo>
                  <a:lnTo>
                    <a:pt x="708" y="82"/>
                  </a:lnTo>
                  <a:lnTo>
                    <a:pt x="708" y="84"/>
                  </a:lnTo>
                  <a:lnTo>
                    <a:pt x="710" y="86"/>
                  </a:lnTo>
                  <a:lnTo>
                    <a:pt x="714" y="88"/>
                  </a:lnTo>
                  <a:lnTo>
                    <a:pt x="720" y="88"/>
                  </a:lnTo>
                  <a:lnTo>
                    <a:pt x="720" y="88"/>
                  </a:lnTo>
                  <a:lnTo>
                    <a:pt x="726" y="86"/>
                  </a:lnTo>
                  <a:lnTo>
                    <a:pt x="730" y="88"/>
                  </a:lnTo>
                  <a:lnTo>
                    <a:pt x="740" y="92"/>
                  </a:lnTo>
                  <a:lnTo>
                    <a:pt x="740" y="92"/>
                  </a:lnTo>
                  <a:lnTo>
                    <a:pt x="742" y="94"/>
                  </a:lnTo>
                  <a:lnTo>
                    <a:pt x="742" y="96"/>
                  </a:lnTo>
                  <a:lnTo>
                    <a:pt x="742" y="96"/>
                  </a:lnTo>
                  <a:lnTo>
                    <a:pt x="738" y="98"/>
                  </a:lnTo>
                  <a:lnTo>
                    <a:pt x="738" y="98"/>
                  </a:lnTo>
                  <a:lnTo>
                    <a:pt x="736" y="100"/>
                  </a:lnTo>
                  <a:lnTo>
                    <a:pt x="736" y="98"/>
                  </a:lnTo>
                  <a:lnTo>
                    <a:pt x="736" y="96"/>
                  </a:lnTo>
                  <a:lnTo>
                    <a:pt x="736" y="96"/>
                  </a:lnTo>
                  <a:lnTo>
                    <a:pt x="734" y="92"/>
                  </a:lnTo>
                  <a:lnTo>
                    <a:pt x="732" y="92"/>
                  </a:lnTo>
                  <a:lnTo>
                    <a:pt x="726" y="90"/>
                  </a:lnTo>
                  <a:lnTo>
                    <a:pt x="726" y="90"/>
                  </a:lnTo>
                  <a:lnTo>
                    <a:pt x="720" y="92"/>
                  </a:lnTo>
                  <a:lnTo>
                    <a:pt x="718" y="92"/>
                  </a:lnTo>
                  <a:lnTo>
                    <a:pt x="716" y="96"/>
                  </a:lnTo>
                  <a:lnTo>
                    <a:pt x="716" y="96"/>
                  </a:lnTo>
                  <a:lnTo>
                    <a:pt x="712" y="104"/>
                  </a:lnTo>
                  <a:lnTo>
                    <a:pt x="708" y="112"/>
                  </a:lnTo>
                  <a:lnTo>
                    <a:pt x="700" y="116"/>
                  </a:lnTo>
                  <a:lnTo>
                    <a:pt x="692" y="118"/>
                  </a:lnTo>
                  <a:lnTo>
                    <a:pt x="692" y="118"/>
                  </a:lnTo>
                  <a:lnTo>
                    <a:pt x="692" y="112"/>
                  </a:lnTo>
                  <a:lnTo>
                    <a:pt x="692" y="112"/>
                  </a:lnTo>
                  <a:lnTo>
                    <a:pt x="702" y="102"/>
                  </a:lnTo>
                  <a:lnTo>
                    <a:pt x="702" y="102"/>
                  </a:lnTo>
                  <a:lnTo>
                    <a:pt x="706" y="98"/>
                  </a:lnTo>
                  <a:lnTo>
                    <a:pt x="706" y="96"/>
                  </a:lnTo>
                  <a:lnTo>
                    <a:pt x="704" y="94"/>
                  </a:lnTo>
                  <a:lnTo>
                    <a:pt x="704" y="94"/>
                  </a:lnTo>
                  <a:lnTo>
                    <a:pt x="700" y="90"/>
                  </a:lnTo>
                  <a:lnTo>
                    <a:pt x="698" y="84"/>
                  </a:lnTo>
                  <a:lnTo>
                    <a:pt x="700" y="80"/>
                  </a:lnTo>
                  <a:lnTo>
                    <a:pt x="702" y="74"/>
                  </a:lnTo>
                  <a:lnTo>
                    <a:pt x="702" y="74"/>
                  </a:lnTo>
                  <a:lnTo>
                    <a:pt x="700" y="70"/>
                  </a:lnTo>
                  <a:lnTo>
                    <a:pt x="698" y="68"/>
                  </a:lnTo>
                  <a:lnTo>
                    <a:pt x="696" y="64"/>
                  </a:lnTo>
                  <a:lnTo>
                    <a:pt x="698" y="62"/>
                  </a:lnTo>
                  <a:lnTo>
                    <a:pt x="698" y="62"/>
                  </a:lnTo>
                  <a:lnTo>
                    <a:pt x="700" y="56"/>
                  </a:lnTo>
                  <a:lnTo>
                    <a:pt x="700" y="52"/>
                  </a:lnTo>
                  <a:lnTo>
                    <a:pt x="696" y="50"/>
                  </a:lnTo>
                  <a:lnTo>
                    <a:pt x="692" y="48"/>
                  </a:lnTo>
                  <a:lnTo>
                    <a:pt x="692" y="48"/>
                  </a:lnTo>
                  <a:lnTo>
                    <a:pt x="684" y="48"/>
                  </a:lnTo>
                  <a:lnTo>
                    <a:pt x="678" y="48"/>
                  </a:lnTo>
                  <a:lnTo>
                    <a:pt x="672" y="52"/>
                  </a:lnTo>
                  <a:lnTo>
                    <a:pt x="670" y="58"/>
                  </a:lnTo>
                  <a:lnTo>
                    <a:pt x="670" y="58"/>
                  </a:lnTo>
                  <a:lnTo>
                    <a:pt x="666" y="60"/>
                  </a:lnTo>
                  <a:lnTo>
                    <a:pt x="664" y="64"/>
                  </a:lnTo>
                  <a:lnTo>
                    <a:pt x="664" y="64"/>
                  </a:lnTo>
                  <a:lnTo>
                    <a:pt x="660" y="64"/>
                  </a:lnTo>
                  <a:lnTo>
                    <a:pt x="658" y="66"/>
                  </a:lnTo>
                  <a:lnTo>
                    <a:pt x="656" y="68"/>
                  </a:lnTo>
                  <a:lnTo>
                    <a:pt x="658" y="74"/>
                  </a:lnTo>
                  <a:lnTo>
                    <a:pt x="658" y="74"/>
                  </a:lnTo>
                  <a:lnTo>
                    <a:pt x="658" y="76"/>
                  </a:lnTo>
                  <a:lnTo>
                    <a:pt x="658" y="80"/>
                  </a:lnTo>
                  <a:lnTo>
                    <a:pt x="660" y="82"/>
                  </a:lnTo>
                  <a:lnTo>
                    <a:pt x="664" y="84"/>
                  </a:lnTo>
                  <a:lnTo>
                    <a:pt x="664" y="84"/>
                  </a:lnTo>
                  <a:lnTo>
                    <a:pt x="666" y="86"/>
                  </a:lnTo>
                  <a:lnTo>
                    <a:pt x="670" y="90"/>
                  </a:lnTo>
                  <a:lnTo>
                    <a:pt x="670" y="90"/>
                  </a:lnTo>
                  <a:lnTo>
                    <a:pt x="672" y="92"/>
                  </a:lnTo>
                  <a:lnTo>
                    <a:pt x="670" y="96"/>
                  </a:lnTo>
                  <a:lnTo>
                    <a:pt x="670" y="96"/>
                  </a:lnTo>
                  <a:lnTo>
                    <a:pt x="668" y="98"/>
                  </a:lnTo>
                  <a:lnTo>
                    <a:pt x="664" y="96"/>
                  </a:lnTo>
                  <a:lnTo>
                    <a:pt x="664" y="96"/>
                  </a:lnTo>
                  <a:lnTo>
                    <a:pt x="658" y="92"/>
                  </a:lnTo>
                  <a:lnTo>
                    <a:pt x="650" y="90"/>
                  </a:lnTo>
                  <a:lnTo>
                    <a:pt x="636" y="86"/>
                  </a:lnTo>
                  <a:lnTo>
                    <a:pt x="636" y="86"/>
                  </a:lnTo>
                  <a:lnTo>
                    <a:pt x="620" y="82"/>
                  </a:lnTo>
                  <a:lnTo>
                    <a:pt x="612" y="82"/>
                  </a:lnTo>
                  <a:lnTo>
                    <a:pt x="604" y="84"/>
                  </a:lnTo>
                  <a:lnTo>
                    <a:pt x="604" y="84"/>
                  </a:lnTo>
                  <a:lnTo>
                    <a:pt x="608" y="86"/>
                  </a:lnTo>
                  <a:lnTo>
                    <a:pt x="608" y="88"/>
                  </a:lnTo>
                  <a:lnTo>
                    <a:pt x="608" y="90"/>
                  </a:lnTo>
                  <a:lnTo>
                    <a:pt x="608" y="90"/>
                  </a:lnTo>
                  <a:lnTo>
                    <a:pt x="602" y="96"/>
                  </a:lnTo>
                  <a:lnTo>
                    <a:pt x="598" y="96"/>
                  </a:lnTo>
                  <a:lnTo>
                    <a:pt x="596" y="96"/>
                  </a:lnTo>
                  <a:lnTo>
                    <a:pt x="596" y="96"/>
                  </a:lnTo>
                  <a:lnTo>
                    <a:pt x="594" y="92"/>
                  </a:lnTo>
                  <a:lnTo>
                    <a:pt x="590" y="90"/>
                  </a:lnTo>
                  <a:lnTo>
                    <a:pt x="584" y="92"/>
                  </a:lnTo>
                  <a:lnTo>
                    <a:pt x="584" y="92"/>
                  </a:lnTo>
                  <a:lnTo>
                    <a:pt x="570" y="94"/>
                  </a:lnTo>
                  <a:lnTo>
                    <a:pt x="552" y="90"/>
                  </a:lnTo>
                  <a:lnTo>
                    <a:pt x="552" y="90"/>
                  </a:lnTo>
                  <a:lnTo>
                    <a:pt x="548" y="92"/>
                  </a:lnTo>
                  <a:lnTo>
                    <a:pt x="548" y="92"/>
                  </a:lnTo>
                  <a:lnTo>
                    <a:pt x="542" y="94"/>
                  </a:lnTo>
                  <a:lnTo>
                    <a:pt x="538" y="96"/>
                  </a:lnTo>
                  <a:lnTo>
                    <a:pt x="538" y="96"/>
                  </a:lnTo>
                  <a:lnTo>
                    <a:pt x="522" y="100"/>
                  </a:lnTo>
                  <a:lnTo>
                    <a:pt x="514" y="102"/>
                  </a:lnTo>
                  <a:lnTo>
                    <a:pt x="508" y="106"/>
                  </a:lnTo>
                  <a:lnTo>
                    <a:pt x="508" y="106"/>
                  </a:lnTo>
                  <a:lnTo>
                    <a:pt x="502" y="112"/>
                  </a:lnTo>
                  <a:lnTo>
                    <a:pt x="496" y="112"/>
                  </a:lnTo>
                  <a:lnTo>
                    <a:pt x="492" y="110"/>
                  </a:lnTo>
                  <a:lnTo>
                    <a:pt x="486" y="104"/>
                  </a:lnTo>
                  <a:lnTo>
                    <a:pt x="486" y="104"/>
                  </a:lnTo>
                  <a:lnTo>
                    <a:pt x="488" y="102"/>
                  </a:lnTo>
                  <a:lnTo>
                    <a:pt x="492" y="102"/>
                  </a:lnTo>
                  <a:lnTo>
                    <a:pt x="494" y="102"/>
                  </a:lnTo>
                  <a:lnTo>
                    <a:pt x="496" y="98"/>
                  </a:lnTo>
                  <a:lnTo>
                    <a:pt x="496" y="98"/>
                  </a:lnTo>
                  <a:lnTo>
                    <a:pt x="492" y="96"/>
                  </a:lnTo>
                  <a:lnTo>
                    <a:pt x="488" y="94"/>
                  </a:lnTo>
                  <a:lnTo>
                    <a:pt x="484" y="94"/>
                  </a:lnTo>
                  <a:lnTo>
                    <a:pt x="480" y="96"/>
                  </a:lnTo>
                  <a:lnTo>
                    <a:pt x="480" y="96"/>
                  </a:lnTo>
                  <a:lnTo>
                    <a:pt x="478" y="100"/>
                  </a:lnTo>
                  <a:lnTo>
                    <a:pt x="478" y="106"/>
                  </a:lnTo>
                  <a:lnTo>
                    <a:pt x="478" y="106"/>
                  </a:lnTo>
                  <a:lnTo>
                    <a:pt x="482" y="114"/>
                  </a:lnTo>
                  <a:lnTo>
                    <a:pt x="482" y="116"/>
                  </a:lnTo>
                  <a:lnTo>
                    <a:pt x="480" y="118"/>
                  </a:lnTo>
                  <a:lnTo>
                    <a:pt x="476" y="118"/>
                  </a:lnTo>
                  <a:lnTo>
                    <a:pt x="468" y="118"/>
                  </a:lnTo>
                  <a:lnTo>
                    <a:pt x="468" y="118"/>
                  </a:lnTo>
                  <a:lnTo>
                    <a:pt x="462" y="116"/>
                  </a:lnTo>
                  <a:lnTo>
                    <a:pt x="456" y="118"/>
                  </a:lnTo>
                  <a:lnTo>
                    <a:pt x="446" y="126"/>
                  </a:lnTo>
                  <a:lnTo>
                    <a:pt x="446" y="126"/>
                  </a:lnTo>
                  <a:lnTo>
                    <a:pt x="446" y="128"/>
                  </a:lnTo>
                  <a:lnTo>
                    <a:pt x="448" y="130"/>
                  </a:lnTo>
                  <a:lnTo>
                    <a:pt x="450" y="132"/>
                  </a:lnTo>
                  <a:lnTo>
                    <a:pt x="448" y="134"/>
                  </a:lnTo>
                  <a:lnTo>
                    <a:pt x="448" y="134"/>
                  </a:lnTo>
                  <a:lnTo>
                    <a:pt x="438" y="134"/>
                  </a:lnTo>
                  <a:lnTo>
                    <a:pt x="428" y="132"/>
                  </a:lnTo>
                  <a:lnTo>
                    <a:pt x="428" y="132"/>
                  </a:lnTo>
                  <a:lnTo>
                    <a:pt x="424" y="130"/>
                  </a:lnTo>
                  <a:lnTo>
                    <a:pt x="422" y="130"/>
                  </a:lnTo>
                  <a:lnTo>
                    <a:pt x="422" y="132"/>
                  </a:lnTo>
                  <a:lnTo>
                    <a:pt x="422" y="132"/>
                  </a:lnTo>
                  <a:lnTo>
                    <a:pt x="422" y="134"/>
                  </a:lnTo>
                  <a:lnTo>
                    <a:pt x="422" y="136"/>
                  </a:lnTo>
                  <a:lnTo>
                    <a:pt x="426" y="138"/>
                  </a:lnTo>
                  <a:lnTo>
                    <a:pt x="426" y="138"/>
                  </a:lnTo>
                  <a:lnTo>
                    <a:pt x="430" y="138"/>
                  </a:lnTo>
                  <a:lnTo>
                    <a:pt x="430" y="140"/>
                  </a:lnTo>
                  <a:lnTo>
                    <a:pt x="430" y="140"/>
                  </a:lnTo>
                  <a:lnTo>
                    <a:pt x="424" y="142"/>
                  </a:lnTo>
                  <a:lnTo>
                    <a:pt x="416" y="140"/>
                  </a:lnTo>
                  <a:lnTo>
                    <a:pt x="408" y="138"/>
                  </a:lnTo>
                  <a:lnTo>
                    <a:pt x="406" y="134"/>
                  </a:lnTo>
                  <a:lnTo>
                    <a:pt x="406" y="134"/>
                  </a:lnTo>
                  <a:lnTo>
                    <a:pt x="404" y="126"/>
                  </a:lnTo>
                  <a:lnTo>
                    <a:pt x="402" y="122"/>
                  </a:lnTo>
                  <a:lnTo>
                    <a:pt x="398" y="116"/>
                  </a:lnTo>
                  <a:lnTo>
                    <a:pt x="390" y="114"/>
                  </a:lnTo>
                  <a:lnTo>
                    <a:pt x="390" y="114"/>
                  </a:lnTo>
                  <a:lnTo>
                    <a:pt x="398" y="112"/>
                  </a:lnTo>
                  <a:lnTo>
                    <a:pt x="402" y="114"/>
                  </a:lnTo>
                  <a:lnTo>
                    <a:pt x="412" y="116"/>
                  </a:lnTo>
                  <a:lnTo>
                    <a:pt x="412" y="116"/>
                  </a:lnTo>
                  <a:lnTo>
                    <a:pt x="432" y="120"/>
                  </a:lnTo>
                  <a:lnTo>
                    <a:pt x="440" y="120"/>
                  </a:lnTo>
                  <a:lnTo>
                    <a:pt x="450" y="116"/>
                  </a:lnTo>
                  <a:lnTo>
                    <a:pt x="450" y="116"/>
                  </a:lnTo>
                  <a:lnTo>
                    <a:pt x="454" y="112"/>
                  </a:lnTo>
                  <a:lnTo>
                    <a:pt x="456" y="110"/>
                  </a:lnTo>
                  <a:lnTo>
                    <a:pt x="456" y="108"/>
                  </a:lnTo>
                  <a:lnTo>
                    <a:pt x="456" y="108"/>
                  </a:lnTo>
                  <a:lnTo>
                    <a:pt x="454" y="104"/>
                  </a:lnTo>
                  <a:lnTo>
                    <a:pt x="450" y="102"/>
                  </a:lnTo>
                  <a:lnTo>
                    <a:pt x="450" y="102"/>
                  </a:lnTo>
                  <a:lnTo>
                    <a:pt x="418" y="90"/>
                  </a:lnTo>
                  <a:lnTo>
                    <a:pt x="418" y="90"/>
                  </a:lnTo>
                  <a:lnTo>
                    <a:pt x="410" y="88"/>
                  </a:lnTo>
                  <a:lnTo>
                    <a:pt x="402" y="86"/>
                  </a:lnTo>
                  <a:lnTo>
                    <a:pt x="394" y="86"/>
                  </a:lnTo>
                  <a:lnTo>
                    <a:pt x="384" y="82"/>
                  </a:lnTo>
                  <a:lnTo>
                    <a:pt x="384" y="82"/>
                  </a:lnTo>
                  <a:lnTo>
                    <a:pt x="380" y="80"/>
                  </a:lnTo>
                  <a:lnTo>
                    <a:pt x="374" y="80"/>
                  </a:lnTo>
                  <a:lnTo>
                    <a:pt x="360" y="80"/>
                  </a:lnTo>
                  <a:lnTo>
                    <a:pt x="360" y="80"/>
                  </a:lnTo>
                  <a:lnTo>
                    <a:pt x="364" y="78"/>
                  </a:lnTo>
                  <a:lnTo>
                    <a:pt x="368" y="78"/>
                  </a:lnTo>
                  <a:lnTo>
                    <a:pt x="370" y="78"/>
                  </a:lnTo>
                  <a:lnTo>
                    <a:pt x="372" y="74"/>
                  </a:lnTo>
                  <a:lnTo>
                    <a:pt x="372" y="74"/>
                  </a:lnTo>
                  <a:lnTo>
                    <a:pt x="352" y="70"/>
                  </a:lnTo>
                  <a:lnTo>
                    <a:pt x="352" y="70"/>
                  </a:lnTo>
                  <a:lnTo>
                    <a:pt x="354" y="70"/>
                  </a:lnTo>
                  <a:lnTo>
                    <a:pt x="354" y="70"/>
                  </a:lnTo>
                  <a:lnTo>
                    <a:pt x="354" y="68"/>
                  </a:lnTo>
                  <a:lnTo>
                    <a:pt x="354" y="68"/>
                  </a:lnTo>
                  <a:lnTo>
                    <a:pt x="340" y="72"/>
                  </a:lnTo>
                  <a:lnTo>
                    <a:pt x="324" y="74"/>
                  </a:lnTo>
                  <a:lnTo>
                    <a:pt x="324" y="74"/>
                  </a:lnTo>
                  <a:lnTo>
                    <a:pt x="310" y="76"/>
                  </a:lnTo>
                  <a:lnTo>
                    <a:pt x="302" y="78"/>
                  </a:lnTo>
                  <a:lnTo>
                    <a:pt x="296" y="82"/>
                  </a:lnTo>
                  <a:lnTo>
                    <a:pt x="296" y="82"/>
                  </a:lnTo>
                  <a:lnTo>
                    <a:pt x="292" y="82"/>
                  </a:lnTo>
                  <a:lnTo>
                    <a:pt x="288" y="80"/>
                  </a:lnTo>
                  <a:lnTo>
                    <a:pt x="284" y="78"/>
                  </a:lnTo>
                  <a:lnTo>
                    <a:pt x="280" y="80"/>
                  </a:lnTo>
                  <a:lnTo>
                    <a:pt x="280" y="80"/>
                  </a:lnTo>
                  <a:lnTo>
                    <a:pt x="278" y="82"/>
                  </a:lnTo>
                  <a:lnTo>
                    <a:pt x="274" y="84"/>
                  </a:lnTo>
                  <a:lnTo>
                    <a:pt x="270" y="86"/>
                  </a:lnTo>
                  <a:lnTo>
                    <a:pt x="272" y="90"/>
                  </a:lnTo>
                  <a:lnTo>
                    <a:pt x="272" y="90"/>
                  </a:lnTo>
                  <a:lnTo>
                    <a:pt x="272" y="90"/>
                  </a:lnTo>
                  <a:lnTo>
                    <a:pt x="266" y="92"/>
                  </a:lnTo>
                  <a:lnTo>
                    <a:pt x="262" y="90"/>
                  </a:lnTo>
                  <a:lnTo>
                    <a:pt x="262" y="90"/>
                  </a:lnTo>
                  <a:lnTo>
                    <a:pt x="258" y="90"/>
                  </a:lnTo>
                  <a:lnTo>
                    <a:pt x="256" y="90"/>
                  </a:lnTo>
                  <a:lnTo>
                    <a:pt x="256" y="92"/>
                  </a:lnTo>
                  <a:lnTo>
                    <a:pt x="256" y="92"/>
                  </a:lnTo>
                  <a:lnTo>
                    <a:pt x="256" y="94"/>
                  </a:lnTo>
                  <a:lnTo>
                    <a:pt x="256" y="94"/>
                  </a:lnTo>
                  <a:lnTo>
                    <a:pt x="260" y="96"/>
                  </a:lnTo>
                  <a:lnTo>
                    <a:pt x="260" y="96"/>
                  </a:lnTo>
                  <a:lnTo>
                    <a:pt x="260" y="100"/>
                  </a:lnTo>
                  <a:lnTo>
                    <a:pt x="260" y="100"/>
                  </a:lnTo>
                  <a:lnTo>
                    <a:pt x="254" y="102"/>
                  </a:lnTo>
                  <a:lnTo>
                    <a:pt x="250" y="106"/>
                  </a:lnTo>
                  <a:lnTo>
                    <a:pt x="250" y="106"/>
                  </a:lnTo>
                  <a:lnTo>
                    <a:pt x="240" y="114"/>
                  </a:lnTo>
                  <a:lnTo>
                    <a:pt x="232" y="126"/>
                  </a:lnTo>
                  <a:lnTo>
                    <a:pt x="224" y="136"/>
                  </a:lnTo>
                  <a:lnTo>
                    <a:pt x="218" y="140"/>
                  </a:lnTo>
                  <a:lnTo>
                    <a:pt x="212" y="142"/>
                  </a:lnTo>
                  <a:lnTo>
                    <a:pt x="212" y="142"/>
                  </a:lnTo>
                  <a:lnTo>
                    <a:pt x="206" y="148"/>
                  </a:lnTo>
                  <a:lnTo>
                    <a:pt x="206" y="148"/>
                  </a:lnTo>
                  <a:lnTo>
                    <a:pt x="204" y="148"/>
                  </a:lnTo>
                  <a:lnTo>
                    <a:pt x="202" y="150"/>
                  </a:lnTo>
                  <a:lnTo>
                    <a:pt x="202" y="150"/>
                  </a:lnTo>
                  <a:lnTo>
                    <a:pt x="200" y="152"/>
                  </a:lnTo>
                  <a:lnTo>
                    <a:pt x="196" y="152"/>
                  </a:lnTo>
                  <a:lnTo>
                    <a:pt x="192" y="152"/>
                  </a:lnTo>
                  <a:lnTo>
                    <a:pt x="190" y="154"/>
                  </a:lnTo>
                  <a:lnTo>
                    <a:pt x="190" y="154"/>
                  </a:lnTo>
                  <a:lnTo>
                    <a:pt x="186" y="154"/>
                  </a:lnTo>
                  <a:lnTo>
                    <a:pt x="184" y="158"/>
                  </a:lnTo>
                  <a:lnTo>
                    <a:pt x="184" y="158"/>
                  </a:lnTo>
                  <a:lnTo>
                    <a:pt x="182" y="160"/>
                  </a:lnTo>
                  <a:lnTo>
                    <a:pt x="178" y="162"/>
                  </a:lnTo>
                  <a:lnTo>
                    <a:pt x="176" y="164"/>
                  </a:lnTo>
                  <a:lnTo>
                    <a:pt x="176" y="170"/>
                  </a:lnTo>
                  <a:lnTo>
                    <a:pt x="176" y="170"/>
                  </a:lnTo>
                  <a:lnTo>
                    <a:pt x="174" y="172"/>
                  </a:lnTo>
                  <a:lnTo>
                    <a:pt x="174" y="172"/>
                  </a:lnTo>
                  <a:lnTo>
                    <a:pt x="178" y="180"/>
                  </a:lnTo>
                  <a:lnTo>
                    <a:pt x="178" y="180"/>
                  </a:lnTo>
                  <a:lnTo>
                    <a:pt x="178" y="180"/>
                  </a:lnTo>
                  <a:lnTo>
                    <a:pt x="178" y="180"/>
                  </a:lnTo>
                  <a:lnTo>
                    <a:pt x="180" y="184"/>
                  </a:lnTo>
                  <a:lnTo>
                    <a:pt x="180" y="184"/>
                  </a:lnTo>
                  <a:lnTo>
                    <a:pt x="178" y="186"/>
                  </a:lnTo>
                  <a:lnTo>
                    <a:pt x="176" y="188"/>
                  </a:lnTo>
                  <a:lnTo>
                    <a:pt x="176" y="188"/>
                  </a:lnTo>
                  <a:lnTo>
                    <a:pt x="176" y="190"/>
                  </a:lnTo>
                  <a:lnTo>
                    <a:pt x="178" y="190"/>
                  </a:lnTo>
                  <a:lnTo>
                    <a:pt x="180" y="188"/>
                  </a:lnTo>
                  <a:lnTo>
                    <a:pt x="182" y="190"/>
                  </a:lnTo>
                  <a:lnTo>
                    <a:pt x="182" y="190"/>
                  </a:lnTo>
                  <a:lnTo>
                    <a:pt x="182" y="192"/>
                  </a:lnTo>
                  <a:lnTo>
                    <a:pt x="182" y="192"/>
                  </a:lnTo>
                  <a:lnTo>
                    <a:pt x="178" y="196"/>
                  </a:lnTo>
                  <a:lnTo>
                    <a:pt x="178" y="198"/>
                  </a:lnTo>
                  <a:lnTo>
                    <a:pt x="182" y="200"/>
                  </a:lnTo>
                  <a:lnTo>
                    <a:pt x="182" y="200"/>
                  </a:lnTo>
                  <a:lnTo>
                    <a:pt x="188" y="202"/>
                  </a:lnTo>
                  <a:lnTo>
                    <a:pt x="194" y="202"/>
                  </a:lnTo>
                  <a:lnTo>
                    <a:pt x="198" y="202"/>
                  </a:lnTo>
                  <a:lnTo>
                    <a:pt x="204" y="198"/>
                  </a:lnTo>
                  <a:lnTo>
                    <a:pt x="204" y="198"/>
                  </a:lnTo>
                  <a:lnTo>
                    <a:pt x="216" y="188"/>
                  </a:lnTo>
                  <a:lnTo>
                    <a:pt x="216" y="188"/>
                  </a:lnTo>
                  <a:lnTo>
                    <a:pt x="222" y="196"/>
                  </a:lnTo>
                  <a:lnTo>
                    <a:pt x="226" y="204"/>
                  </a:lnTo>
                  <a:lnTo>
                    <a:pt x="226" y="204"/>
                  </a:lnTo>
                  <a:lnTo>
                    <a:pt x="228" y="210"/>
                  </a:lnTo>
                  <a:lnTo>
                    <a:pt x="232" y="216"/>
                  </a:lnTo>
                  <a:lnTo>
                    <a:pt x="232" y="216"/>
                  </a:lnTo>
                  <a:lnTo>
                    <a:pt x="234" y="220"/>
                  </a:lnTo>
                  <a:lnTo>
                    <a:pt x="232" y="222"/>
                  </a:lnTo>
                  <a:lnTo>
                    <a:pt x="232" y="222"/>
                  </a:lnTo>
                  <a:lnTo>
                    <a:pt x="234" y="232"/>
                  </a:lnTo>
                  <a:lnTo>
                    <a:pt x="238" y="234"/>
                  </a:lnTo>
                  <a:lnTo>
                    <a:pt x="242" y="232"/>
                  </a:lnTo>
                  <a:lnTo>
                    <a:pt x="242" y="232"/>
                  </a:lnTo>
                  <a:lnTo>
                    <a:pt x="250" y="228"/>
                  </a:lnTo>
                  <a:lnTo>
                    <a:pt x="258" y="224"/>
                  </a:lnTo>
                  <a:lnTo>
                    <a:pt x="264" y="218"/>
                  </a:lnTo>
                  <a:lnTo>
                    <a:pt x="266" y="214"/>
                  </a:lnTo>
                  <a:lnTo>
                    <a:pt x="266" y="208"/>
                  </a:lnTo>
                  <a:lnTo>
                    <a:pt x="266" y="208"/>
                  </a:lnTo>
                  <a:lnTo>
                    <a:pt x="268" y="200"/>
                  </a:lnTo>
                  <a:lnTo>
                    <a:pt x="274" y="196"/>
                  </a:lnTo>
                  <a:lnTo>
                    <a:pt x="274" y="196"/>
                  </a:lnTo>
                  <a:lnTo>
                    <a:pt x="274" y="194"/>
                  </a:lnTo>
                  <a:lnTo>
                    <a:pt x="274" y="194"/>
                  </a:lnTo>
                  <a:lnTo>
                    <a:pt x="276" y="192"/>
                  </a:lnTo>
                  <a:lnTo>
                    <a:pt x="276" y="190"/>
                  </a:lnTo>
                  <a:lnTo>
                    <a:pt x="276" y="190"/>
                  </a:lnTo>
                  <a:lnTo>
                    <a:pt x="276" y="190"/>
                  </a:lnTo>
                  <a:lnTo>
                    <a:pt x="276" y="190"/>
                  </a:lnTo>
                  <a:lnTo>
                    <a:pt x="280" y="188"/>
                  </a:lnTo>
                  <a:lnTo>
                    <a:pt x="282" y="184"/>
                  </a:lnTo>
                  <a:lnTo>
                    <a:pt x="280" y="182"/>
                  </a:lnTo>
                  <a:lnTo>
                    <a:pt x="278" y="178"/>
                  </a:lnTo>
                  <a:lnTo>
                    <a:pt x="278" y="178"/>
                  </a:lnTo>
                  <a:lnTo>
                    <a:pt x="272" y="170"/>
                  </a:lnTo>
                  <a:lnTo>
                    <a:pt x="272" y="166"/>
                  </a:lnTo>
                  <a:lnTo>
                    <a:pt x="274" y="160"/>
                  </a:lnTo>
                  <a:lnTo>
                    <a:pt x="280" y="154"/>
                  </a:lnTo>
                  <a:lnTo>
                    <a:pt x="280" y="154"/>
                  </a:lnTo>
                  <a:lnTo>
                    <a:pt x="288" y="150"/>
                  </a:lnTo>
                  <a:lnTo>
                    <a:pt x="288" y="150"/>
                  </a:lnTo>
                  <a:lnTo>
                    <a:pt x="296" y="144"/>
                  </a:lnTo>
                  <a:lnTo>
                    <a:pt x="302" y="136"/>
                  </a:lnTo>
                  <a:lnTo>
                    <a:pt x="302" y="136"/>
                  </a:lnTo>
                  <a:lnTo>
                    <a:pt x="306" y="130"/>
                  </a:lnTo>
                  <a:lnTo>
                    <a:pt x="312" y="126"/>
                  </a:lnTo>
                  <a:lnTo>
                    <a:pt x="318" y="126"/>
                  </a:lnTo>
                  <a:lnTo>
                    <a:pt x="326" y="128"/>
                  </a:lnTo>
                  <a:lnTo>
                    <a:pt x="326" y="128"/>
                  </a:lnTo>
                  <a:lnTo>
                    <a:pt x="316" y="138"/>
                  </a:lnTo>
                  <a:lnTo>
                    <a:pt x="304" y="146"/>
                  </a:lnTo>
                  <a:lnTo>
                    <a:pt x="304" y="146"/>
                  </a:lnTo>
                  <a:lnTo>
                    <a:pt x="300" y="152"/>
                  </a:lnTo>
                  <a:lnTo>
                    <a:pt x="298" y="154"/>
                  </a:lnTo>
                  <a:lnTo>
                    <a:pt x="298" y="158"/>
                  </a:lnTo>
                  <a:lnTo>
                    <a:pt x="298" y="158"/>
                  </a:lnTo>
                  <a:lnTo>
                    <a:pt x="298" y="172"/>
                  </a:lnTo>
                  <a:lnTo>
                    <a:pt x="300" y="176"/>
                  </a:lnTo>
                  <a:lnTo>
                    <a:pt x="304" y="180"/>
                  </a:lnTo>
                  <a:lnTo>
                    <a:pt x="308" y="182"/>
                  </a:lnTo>
                  <a:lnTo>
                    <a:pt x="312" y="184"/>
                  </a:lnTo>
                  <a:lnTo>
                    <a:pt x="328" y="184"/>
                  </a:lnTo>
                  <a:lnTo>
                    <a:pt x="328" y="184"/>
                  </a:lnTo>
                  <a:lnTo>
                    <a:pt x="342" y="180"/>
                  </a:lnTo>
                  <a:lnTo>
                    <a:pt x="350" y="180"/>
                  </a:lnTo>
                  <a:lnTo>
                    <a:pt x="358" y="182"/>
                  </a:lnTo>
                  <a:lnTo>
                    <a:pt x="358" y="182"/>
                  </a:lnTo>
                  <a:lnTo>
                    <a:pt x="358" y="182"/>
                  </a:lnTo>
                  <a:lnTo>
                    <a:pt x="360" y="182"/>
                  </a:lnTo>
                  <a:lnTo>
                    <a:pt x="360" y="182"/>
                  </a:lnTo>
                  <a:lnTo>
                    <a:pt x="358" y="182"/>
                  </a:lnTo>
                  <a:lnTo>
                    <a:pt x="358" y="182"/>
                  </a:lnTo>
                  <a:lnTo>
                    <a:pt x="348" y="184"/>
                  </a:lnTo>
                  <a:lnTo>
                    <a:pt x="338" y="184"/>
                  </a:lnTo>
                  <a:lnTo>
                    <a:pt x="338" y="184"/>
                  </a:lnTo>
                  <a:lnTo>
                    <a:pt x="326" y="186"/>
                  </a:lnTo>
                  <a:lnTo>
                    <a:pt x="322" y="186"/>
                  </a:lnTo>
                  <a:lnTo>
                    <a:pt x="320" y="188"/>
                  </a:lnTo>
                  <a:lnTo>
                    <a:pt x="318" y="192"/>
                  </a:lnTo>
                  <a:lnTo>
                    <a:pt x="318" y="196"/>
                  </a:lnTo>
                  <a:lnTo>
                    <a:pt x="320" y="206"/>
                  </a:lnTo>
                  <a:lnTo>
                    <a:pt x="320" y="206"/>
                  </a:lnTo>
                  <a:lnTo>
                    <a:pt x="320" y="208"/>
                  </a:lnTo>
                  <a:lnTo>
                    <a:pt x="320" y="208"/>
                  </a:lnTo>
                  <a:lnTo>
                    <a:pt x="308" y="206"/>
                  </a:lnTo>
                  <a:lnTo>
                    <a:pt x="302" y="208"/>
                  </a:lnTo>
                  <a:lnTo>
                    <a:pt x="298" y="214"/>
                  </a:lnTo>
                  <a:lnTo>
                    <a:pt x="296" y="228"/>
                  </a:lnTo>
                  <a:lnTo>
                    <a:pt x="296" y="228"/>
                  </a:lnTo>
                  <a:lnTo>
                    <a:pt x="294" y="232"/>
                  </a:lnTo>
                  <a:lnTo>
                    <a:pt x="290" y="236"/>
                  </a:lnTo>
                  <a:lnTo>
                    <a:pt x="286" y="236"/>
                  </a:lnTo>
                  <a:lnTo>
                    <a:pt x="282" y="236"/>
                  </a:lnTo>
                  <a:lnTo>
                    <a:pt x="282" y="236"/>
                  </a:lnTo>
                  <a:lnTo>
                    <a:pt x="276" y="236"/>
                  </a:lnTo>
                  <a:lnTo>
                    <a:pt x="272" y="234"/>
                  </a:lnTo>
                  <a:lnTo>
                    <a:pt x="270" y="236"/>
                  </a:lnTo>
                  <a:lnTo>
                    <a:pt x="270" y="236"/>
                  </a:lnTo>
                  <a:lnTo>
                    <a:pt x="258" y="240"/>
                  </a:lnTo>
                  <a:lnTo>
                    <a:pt x="248" y="242"/>
                  </a:lnTo>
                  <a:lnTo>
                    <a:pt x="226" y="240"/>
                  </a:lnTo>
                  <a:lnTo>
                    <a:pt x="226" y="240"/>
                  </a:lnTo>
                  <a:lnTo>
                    <a:pt x="220" y="240"/>
                  </a:lnTo>
                  <a:lnTo>
                    <a:pt x="216" y="238"/>
                  </a:lnTo>
                  <a:lnTo>
                    <a:pt x="212" y="232"/>
                  </a:lnTo>
                  <a:lnTo>
                    <a:pt x="212" y="226"/>
                  </a:lnTo>
                  <a:lnTo>
                    <a:pt x="212" y="226"/>
                  </a:lnTo>
                  <a:lnTo>
                    <a:pt x="216" y="224"/>
                  </a:lnTo>
                  <a:lnTo>
                    <a:pt x="216" y="218"/>
                  </a:lnTo>
                  <a:lnTo>
                    <a:pt x="214" y="214"/>
                  </a:lnTo>
                  <a:lnTo>
                    <a:pt x="214" y="210"/>
                  </a:lnTo>
                  <a:lnTo>
                    <a:pt x="214" y="210"/>
                  </a:lnTo>
                  <a:lnTo>
                    <a:pt x="212" y="210"/>
                  </a:lnTo>
                  <a:lnTo>
                    <a:pt x="208" y="212"/>
                  </a:lnTo>
                  <a:lnTo>
                    <a:pt x="208" y="214"/>
                  </a:lnTo>
                  <a:lnTo>
                    <a:pt x="206" y="216"/>
                  </a:lnTo>
                  <a:lnTo>
                    <a:pt x="206" y="216"/>
                  </a:lnTo>
                  <a:lnTo>
                    <a:pt x="200" y="220"/>
                  </a:lnTo>
                  <a:lnTo>
                    <a:pt x="198" y="224"/>
                  </a:lnTo>
                  <a:lnTo>
                    <a:pt x="198" y="228"/>
                  </a:lnTo>
                  <a:lnTo>
                    <a:pt x="202" y="232"/>
                  </a:lnTo>
                  <a:lnTo>
                    <a:pt x="202" y="232"/>
                  </a:lnTo>
                  <a:lnTo>
                    <a:pt x="202" y="238"/>
                  </a:lnTo>
                  <a:lnTo>
                    <a:pt x="202" y="242"/>
                  </a:lnTo>
                  <a:lnTo>
                    <a:pt x="202" y="242"/>
                  </a:lnTo>
                  <a:lnTo>
                    <a:pt x="204" y="246"/>
                  </a:lnTo>
                  <a:lnTo>
                    <a:pt x="202" y="248"/>
                  </a:lnTo>
                  <a:lnTo>
                    <a:pt x="200" y="250"/>
                  </a:lnTo>
                  <a:lnTo>
                    <a:pt x="196" y="250"/>
                  </a:lnTo>
                  <a:lnTo>
                    <a:pt x="196" y="250"/>
                  </a:lnTo>
                  <a:lnTo>
                    <a:pt x="188" y="250"/>
                  </a:lnTo>
                  <a:lnTo>
                    <a:pt x="180" y="254"/>
                  </a:lnTo>
                  <a:lnTo>
                    <a:pt x="170" y="264"/>
                  </a:lnTo>
                  <a:lnTo>
                    <a:pt x="170" y="264"/>
                  </a:lnTo>
                  <a:lnTo>
                    <a:pt x="162" y="270"/>
                  </a:lnTo>
                  <a:lnTo>
                    <a:pt x="158" y="274"/>
                  </a:lnTo>
                  <a:lnTo>
                    <a:pt x="154" y="276"/>
                  </a:lnTo>
                  <a:lnTo>
                    <a:pt x="154" y="276"/>
                  </a:lnTo>
                  <a:lnTo>
                    <a:pt x="150" y="278"/>
                  </a:lnTo>
                  <a:lnTo>
                    <a:pt x="146" y="282"/>
                  </a:lnTo>
                  <a:lnTo>
                    <a:pt x="146" y="282"/>
                  </a:lnTo>
                  <a:lnTo>
                    <a:pt x="142" y="288"/>
                  </a:lnTo>
                  <a:lnTo>
                    <a:pt x="136" y="292"/>
                  </a:lnTo>
                  <a:lnTo>
                    <a:pt x="130" y="294"/>
                  </a:lnTo>
                  <a:lnTo>
                    <a:pt x="122" y="292"/>
                  </a:lnTo>
                  <a:lnTo>
                    <a:pt x="122" y="292"/>
                  </a:lnTo>
                  <a:lnTo>
                    <a:pt x="122" y="298"/>
                  </a:lnTo>
                  <a:lnTo>
                    <a:pt x="120" y="302"/>
                  </a:lnTo>
                  <a:lnTo>
                    <a:pt x="118" y="302"/>
                  </a:lnTo>
                  <a:lnTo>
                    <a:pt x="112" y="300"/>
                  </a:lnTo>
                  <a:lnTo>
                    <a:pt x="112" y="300"/>
                  </a:lnTo>
                  <a:lnTo>
                    <a:pt x="104" y="300"/>
                  </a:lnTo>
                  <a:lnTo>
                    <a:pt x="102" y="302"/>
                  </a:lnTo>
                  <a:lnTo>
                    <a:pt x="100" y="304"/>
                  </a:lnTo>
                  <a:lnTo>
                    <a:pt x="100" y="304"/>
                  </a:lnTo>
                  <a:lnTo>
                    <a:pt x="100" y="306"/>
                  </a:lnTo>
                  <a:lnTo>
                    <a:pt x="102" y="308"/>
                  </a:lnTo>
                  <a:lnTo>
                    <a:pt x="108" y="310"/>
                  </a:lnTo>
                  <a:lnTo>
                    <a:pt x="108" y="310"/>
                  </a:lnTo>
                  <a:lnTo>
                    <a:pt x="114" y="314"/>
                  </a:lnTo>
                  <a:lnTo>
                    <a:pt x="118" y="318"/>
                  </a:lnTo>
                  <a:lnTo>
                    <a:pt x="122" y="324"/>
                  </a:lnTo>
                  <a:lnTo>
                    <a:pt x="124" y="330"/>
                  </a:lnTo>
                  <a:lnTo>
                    <a:pt x="126" y="336"/>
                  </a:lnTo>
                  <a:lnTo>
                    <a:pt x="126" y="342"/>
                  </a:lnTo>
                  <a:lnTo>
                    <a:pt x="124" y="348"/>
                  </a:lnTo>
                  <a:lnTo>
                    <a:pt x="122" y="354"/>
                  </a:lnTo>
                  <a:lnTo>
                    <a:pt x="122" y="354"/>
                  </a:lnTo>
                  <a:lnTo>
                    <a:pt x="118" y="356"/>
                  </a:lnTo>
                  <a:lnTo>
                    <a:pt x="114" y="356"/>
                  </a:lnTo>
                  <a:lnTo>
                    <a:pt x="114" y="356"/>
                  </a:lnTo>
                  <a:lnTo>
                    <a:pt x="104" y="354"/>
                  </a:lnTo>
                  <a:lnTo>
                    <a:pt x="94" y="354"/>
                  </a:lnTo>
                  <a:lnTo>
                    <a:pt x="86" y="354"/>
                  </a:lnTo>
                  <a:lnTo>
                    <a:pt x="76" y="354"/>
                  </a:lnTo>
                  <a:lnTo>
                    <a:pt x="76" y="354"/>
                  </a:lnTo>
                  <a:lnTo>
                    <a:pt x="72" y="354"/>
                  </a:lnTo>
                  <a:lnTo>
                    <a:pt x="68" y="354"/>
                  </a:lnTo>
                  <a:lnTo>
                    <a:pt x="64" y="358"/>
                  </a:lnTo>
                  <a:lnTo>
                    <a:pt x="64" y="366"/>
                  </a:lnTo>
                  <a:lnTo>
                    <a:pt x="64" y="366"/>
                  </a:lnTo>
                  <a:lnTo>
                    <a:pt x="66" y="372"/>
                  </a:lnTo>
                  <a:lnTo>
                    <a:pt x="66" y="380"/>
                  </a:lnTo>
                  <a:lnTo>
                    <a:pt x="66" y="388"/>
                  </a:lnTo>
                  <a:lnTo>
                    <a:pt x="62" y="396"/>
                  </a:lnTo>
                  <a:lnTo>
                    <a:pt x="62" y="396"/>
                  </a:lnTo>
                  <a:lnTo>
                    <a:pt x="62" y="400"/>
                  </a:lnTo>
                  <a:lnTo>
                    <a:pt x="62" y="404"/>
                  </a:lnTo>
                  <a:lnTo>
                    <a:pt x="62" y="404"/>
                  </a:lnTo>
                  <a:lnTo>
                    <a:pt x="64" y="410"/>
                  </a:lnTo>
                  <a:lnTo>
                    <a:pt x="66" y="418"/>
                  </a:lnTo>
                  <a:lnTo>
                    <a:pt x="68" y="420"/>
                  </a:lnTo>
                  <a:lnTo>
                    <a:pt x="70" y="422"/>
                  </a:lnTo>
                  <a:lnTo>
                    <a:pt x="74" y="422"/>
                  </a:lnTo>
                  <a:lnTo>
                    <a:pt x="80" y="420"/>
                  </a:lnTo>
                  <a:lnTo>
                    <a:pt x="80" y="420"/>
                  </a:lnTo>
                  <a:lnTo>
                    <a:pt x="84" y="424"/>
                  </a:lnTo>
                  <a:lnTo>
                    <a:pt x="84" y="424"/>
                  </a:lnTo>
                  <a:lnTo>
                    <a:pt x="86" y="428"/>
                  </a:lnTo>
                  <a:lnTo>
                    <a:pt x="90" y="430"/>
                  </a:lnTo>
                  <a:lnTo>
                    <a:pt x="94" y="430"/>
                  </a:lnTo>
                  <a:lnTo>
                    <a:pt x="98" y="426"/>
                  </a:lnTo>
                  <a:lnTo>
                    <a:pt x="98" y="426"/>
                  </a:lnTo>
                  <a:lnTo>
                    <a:pt x="104" y="424"/>
                  </a:lnTo>
                  <a:lnTo>
                    <a:pt x="110" y="424"/>
                  </a:lnTo>
                  <a:lnTo>
                    <a:pt x="110" y="424"/>
                  </a:lnTo>
                  <a:lnTo>
                    <a:pt x="118" y="422"/>
                  </a:lnTo>
                  <a:lnTo>
                    <a:pt x="124" y="416"/>
                  </a:lnTo>
                  <a:lnTo>
                    <a:pt x="130" y="408"/>
                  </a:lnTo>
                  <a:lnTo>
                    <a:pt x="132" y="402"/>
                  </a:lnTo>
                  <a:lnTo>
                    <a:pt x="132" y="402"/>
                  </a:lnTo>
                  <a:lnTo>
                    <a:pt x="132" y="394"/>
                  </a:lnTo>
                  <a:lnTo>
                    <a:pt x="136" y="386"/>
                  </a:lnTo>
                  <a:lnTo>
                    <a:pt x="142" y="382"/>
                  </a:lnTo>
                  <a:lnTo>
                    <a:pt x="148" y="378"/>
                  </a:lnTo>
                  <a:lnTo>
                    <a:pt x="148" y="378"/>
                  </a:lnTo>
                  <a:lnTo>
                    <a:pt x="156" y="374"/>
                  </a:lnTo>
                  <a:lnTo>
                    <a:pt x="158" y="370"/>
                  </a:lnTo>
                  <a:lnTo>
                    <a:pt x="158" y="366"/>
                  </a:lnTo>
                  <a:lnTo>
                    <a:pt x="158" y="366"/>
                  </a:lnTo>
                  <a:lnTo>
                    <a:pt x="158" y="358"/>
                  </a:lnTo>
                  <a:lnTo>
                    <a:pt x="162" y="354"/>
                  </a:lnTo>
                  <a:lnTo>
                    <a:pt x="166" y="354"/>
                  </a:lnTo>
                  <a:lnTo>
                    <a:pt x="172" y="356"/>
                  </a:lnTo>
                  <a:lnTo>
                    <a:pt x="172" y="356"/>
                  </a:lnTo>
                  <a:lnTo>
                    <a:pt x="180" y="358"/>
                  </a:lnTo>
                  <a:lnTo>
                    <a:pt x="186" y="356"/>
                  </a:lnTo>
                  <a:lnTo>
                    <a:pt x="192" y="352"/>
                  </a:lnTo>
                  <a:lnTo>
                    <a:pt x="198" y="348"/>
                  </a:lnTo>
                  <a:lnTo>
                    <a:pt x="198" y="348"/>
                  </a:lnTo>
                  <a:lnTo>
                    <a:pt x="204" y="346"/>
                  </a:lnTo>
                  <a:lnTo>
                    <a:pt x="208" y="346"/>
                  </a:lnTo>
                  <a:lnTo>
                    <a:pt x="212" y="348"/>
                  </a:lnTo>
                  <a:lnTo>
                    <a:pt x="214" y="352"/>
                  </a:lnTo>
                  <a:lnTo>
                    <a:pt x="214" y="352"/>
                  </a:lnTo>
                  <a:lnTo>
                    <a:pt x="218" y="360"/>
                  </a:lnTo>
                  <a:lnTo>
                    <a:pt x="224" y="368"/>
                  </a:lnTo>
                  <a:lnTo>
                    <a:pt x="232" y="374"/>
                  </a:lnTo>
                  <a:lnTo>
                    <a:pt x="240" y="378"/>
                  </a:lnTo>
                  <a:lnTo>
                    <a:pt x="240" y="378"/>
                  </a:lnTo>
                  <a:lnTo>
                    <a:pt x="252" y="386"/>
                  </a:lnTo>
                  <a:lnTo>
                    <a:pt x="256" y="392"/>
                  </a:lnTo>
                  <a:lnTo>
                    <a:pt x="260" y="398"/>
                  </a:lnTo>
                  <a:lnTo>
                    <a:pt x="260" y="398"/>
                  </a:lnTo>
                  <a:lnTo>
                    <a:pt x="260" y="402"/>
                  </a:lnTo>
                  <a:lnTo>
                    <a:pt x="262" y="404"/>
                  </a:lnTo>
                  <a:lnTo>
                    <a:pt x="264" y="404"/>
                  </a:lnTo>
                  <a:lnTo>
                    <a:pt x="264" y="404"/>
                  </a:lnTo>
                  <a:lnTo>
                    <a:pt x="266" y="402"/>
                  </a:lnTo>
                  <a:lnTo>
                    <a:pt x="266" y="400"/>
                  </a:lnTo>
                  <a:lnTo>
                    <a:pt x="266" y="396"/>
                  </a:lnTo>
                  <a:lnTo>
                    <a:pt x="266" y="396"/>
                  </a:lnTo>
                  <a:lnTo>
                    <a:pt x="264" y="390"/>
                  </a:lnTo>
                  <a:lnTo>
                    <a:pt x="264" y="388"/>
                  </a:lnTo>
                  <a:lnTo>
                    <a:pt x="270" y="386"/>
                  </a:lnTo>
                  <a:lnTo>
                    <a:pt x="276" y="386"/>
                  </a:lnTo>
                  <a:lnTo>
                    <a:pt x="276" y="386"/>
                  </a:lnTo>
                  <a:lnTo>
                    <a:pt x="264" y="378"/>
                  </a:lnTo>
                  <a:lnTo>
                    <a:pt x="252" y="370"/>
                  </a:lnTo>
                  <a:lnTo>
                    <a:pt x="242" y="360"/>
                  </a:lnTo>
                  <a:lnTo>
                    <a:pt x="234" y="350"/>
                  </a:lnTo>
                  <a:lnTo>
                    <a:pt x="234" y="350"/>
                  </a:lnTo>
                  <a:lnTo>
                    <a:pt x="230" y="344"/>
                  </a:lnTo>
                  <a:lnTo>
                    <a:pt x="230" y="336"/>
                  </a:lnTo>
                  <a:lnTo>
                    <a:pt x="230" y="336"/>
                  </a:lnTo>
                  <a:lnTo>
                    <a:pt x="230" y="334"/>
                  </a:lnTo>
                  <a:lnTo>
                    <a:pt x="232" y="332"/>
                  </a:lnTo>
                  <a:lnTo>
                    <a:pt x="238" y="330"/>
                  </a:lnTo>
                  <a:lnTo>
                    <a:pt x="238" y="330"/>
                  </a:lnTo>
                  <a:lnTo>
                    <a:pt x="240" y="334"/>
                  </a:lnTo>
                  <a:lnTo>
                    <a:pt x="244" y="336"/>
                  </a:lnTo>
                  <a:lnTo>
                    <a:pt x="248" y="338"/>
                  </a:lnTo>
                  <a:lnTo>
                    <a:pt x="250" y="342"/>
                  </a:lnTo>
                  <a:lnTo>
                    <a:pt x="250" y="342"/>
                  </a:lnTo>
                  <a:lnTo>
                    <a:pt x="252" y="346"/>
                  </a:lnTo>
                  <a:lnTo>
                    <a:pt x="256" y="350"/>
                  </a:lnTo>
                  <a:lnTo>
                    <a:pt x="264" y="356"/>
                  </a:lnTo>
                  <a:lnTo>
                    <a:pt x="264" y="356"/>
                  </a:lnTo>
                  <a:lnTo>
                    <a:pt x="278" y="364"/>
                  </a:lnTo>
                  <a:lnTo>
                    <a:pt x="284" y="368"/>
                  </a:lnTo>
                  <a:lnTo>
                    <a:pt x="286" y="374"/>
                  </a:lnTo>
                  <a:lnTo>
                    <a:pt x="286" y="374"/>
                  </a:lnTo>
                  <a:lnTo>
                    <a:pt x="286" y="382"/>
                  </a:lnTo>
                  <a:lnTo>
                    <a:pt x="290" y="392"/>
                  </a:lnTo>
                  <a:lnTo>
                    <a:pt x="298" y="406"/>
                  </a:lnTo>
                  <a:lnTo>
                    <a:pt x="298" y="406"/>
                  </a:lnTo>
                  <a:lnTo>
                    <a:pt x="298" y="406"/>
                  </a:lnTo>
                  <a:lnTo>
                    <a:pt x="300" y="412"/>
                  </a:lnTo>
                  <a:lnTo>
                    <a:pt x="300" y="412"/>
                  </a:lnTo>
                  <a:lnTo>
                    <a:pt x="302" y="416"/>
                  </a:lnTo>
                  <a:lnTo>
                    <a:pt x="302" y="416"/>
                  </a:lnTo>
                  <a:lnTo>
                    <a:pt x="304" y="422"/>
                  </a:lnTo>
                  <a:lnTo>
                    <a:pt x="306" y="424"/>
                  </a:lnTo>
                  <a:lnTo>
                    <a:pt x="310" y="424"/>
                  </a:lnTo>
                  <a:lnTo>
                    <a:pt x="310" y="424"/>
                  </a:lnTo>
                  <a:lnTo>
                    <a:pt x="312" y="424"/>
                  </a:lnTo>
                  <a:lnTo>
                    <a:pt x="312" y="422"/>
                  </a:lnTo>
                  <a:lnTo>
                    <a:pt x="312" y="418"/>
                  </a:lnTo>
                  <a:lnTo>
                    <a:pt x="312" y="418"/>
                  </a:lnTo>
                  <a:lnTo>
                    <a:pt x="312" y="418"/>
                  </a:lnTo>
                  <a:lnTo>
                    <a:pt x="314" y="416"/>
                  </a:lnTo>
                  <a:lnTo>
                    <a:pt x="314" y="414"/>
                  </a:lnTo>
                  <a:lnTo>
                    <a:pt x="316" y="412"/>
                  </a:lnTo>
                  <a:lnTo>
                    <a:pt x="318" y="412"/>
                  </a:lnTo>
                  <a:lnTo>
                    <a:pt x="318" y="412"/>
                  </a:lnTo>
                  <a:lnTo>
                    <a:pt x="322" y="412"/>
                  </a:lnTo>
                  <a:lnTo>
                    <a:pt x="322" y="412"/>
                  </a:lnTo>
                  <a:lnTo>
                    <a:pt x="324" y="410"/>
                  </a:lnTo>
                  <a:lnTo>
                    <a:pt x="324" y="410"/>
                  </a:lnTo>
                  <a:lnTo>
                    <a:pt x="324" y="406"/>
                  </a:lnTo>
                  <a:lnTo>
                    <a:pt x="320" y="404"/>
                  </a:lnTo>
                  <a:lnTo>
                    <a:pt x="320" y="404"/>
                  </a:lnTo>
                  <a:lnTo>
                    <a:pt x="318" y="406"/>
                  </a:lnTo>
                  <a:lnTo>
                    <a:pt x="318" y="408"/>
                  </a:lnTo>
                  <a:lnTo>
                    <a:pt x="318" y="408"/>
                  </a:lnTo>
                  <a:lnTo>
                    <a:pt x="314" y="406"/>
                  </a:lnTo>
                  <a:lnTo>
                    <a:pt x="314" y="406"/>
                  </a:lnTo>
                  <a:lnTo>
                    <a:pt x="312" y="398"/>
                  </a:lnTo>
                  <a:lnTo>
                    <a:pt x="312" y="392"/>
                  </a:lnTo>
                  <a:lnTo>
                    <a:pt x="316" y="388"/>
                  </a:lnTo>
                  <a:lnTo>
                    <a:pt x="320" y="384"/>
                  </a:lnTo>
                  <a:lnTo>
                    <a:pt x="320" y="384"/>
                  </a:lnTo>
                  <a:lnTo>
                    <a:pt x="324" y="382"/>
                  </a:lnTo>
                  <a:lnTo>
                    <a:pt x="330" y="380"/>
                  </a:lnTo>
                  <a:lnTo>
                    <a:pt x="336" y="382"/>
                  </a:lnTo>
                  <a:lnTo>
                    <a:pt x="340" y="386"/>
                  </a:lnTo>
                  <a:lnTo>
                    <a:pt x="340" y="386"/>
                  </a:lnTo>
                  <a:lnTo>
                    <a:pt x="358" y="376"/>
                  </a:lnTo>
                  <a:lnTo>
                    <a:pt x="358" y="376"/>
                  </a:lnTo>
                  <a:lnTo>
                    <a:pt x="354" y="374"/>
                  </a:lnTo>
                  <a:lnTo>
                    <a:pt x="350" y="370"/>
                  </a:lnTo>
                  <a:lnTo>
                    <a:pt x="350" y="366"/>
                  </a:lnTo>
                  <a:lnTo>
                    <a:pt x="350" y="360"/>
                  </a:lnTo>
                  <a:lnTo>
                    <a:pt x="350" y="360"/>
                  </a:lnTo>
                  <a:lnTo>
                    <a:pt x="362" y="340"/>
                  </a:lnTo>
                  <a:lnTo>
                    <a:pt x="368" y="330"/>
                  </a:lnTo>
                  <a:lnTo>
                    <a:pt x="378" y="322"/>
                  </a:lnTo>
                  <a:lnTo>
                    <a:pt x="378" y="322"/>
                  </a:lnTo>
                  <a:lnTo>
                    <a:pt x="380" y="322"/>
                  </a:lnTo>
                  <a:lnTo>
                    <a:pt x="382" y="324"/>
                  </a:lnTo>
                  <a:lnTo>
                    <a:pt x="384" y="326"/>
                  </a:lnTo>
                  <a:lnTo>
                    <a:pt x="388" y="328"/>
                  </a:lnTo>
                  <a:lnTo>
                    <a:pt x="388" y="328"/>
                  </a:lnTo>
                  <a:lnTo>
                    <a:pt x="392" y="328"/>
                  </a:lnTo>
                  <a:lnTo>
                    <a:pt x="396" y="328"/>
                  </a:lnTo>
                  <a:lnTo>
                    <a:pt x="396" y="328"/>
                  </a:lnTo>
                  <a:lnTo>
                    <a:pt x="392" y="330"/>
                  </a:lnTo>
                  <a:lnTo>
                    <a:pt x="390" y="332"/>
                  </a:lnTo>
                  <a:lnTo>
                    <a:pt x="390" y="334"/>
                  </a:lnTo>
                  <a:lnTo>
                    <a:pt x="392" y="336"/>
                  </a:lnTo>
                  <a:lnTo>
                    <a:pt x="398" y="342"/>
                  </a:lnTo>
                  <a:lnTo>
                    <a:pt x="398" y="342"/>
                  </a:lnTo>
                  <a:lnTo>
                    <a:pt x="400" y="344"/>
                  </a:lnTo>
                  <a:lnTo>
                    <a:pt x="402" y="344"/>
                  </a:lnTo>
                  <a:lnTo>
                    <a:pt x="404" y="342"/>
                  </a:lnTo>
                  <a:lnTo>
                    <a:pt x="406" y="340"/>
                  </a:lnTo>
                  <a:lnTo>
                    <a:pt x="406" y="340"/>
                  </a:lnTo>
                  <a:lnTo>
                    <a:pt x="410" y="338"/>
                  </a:lnTo>
                  <a:lnTo>
                    <a:pt x="408" y="336"/>
                  </a:lnTo>
                  <a:lnTo>
                    <a:pt x="408" y="336"/>
                  </a:lnTo>
                  <a:lnTo>
                    <a:pt x="406" y="328"/>
                  </a:lnTo>
                  <a:lnTo>
                    <a:pt x="406" y="326"/>
                  </a:lnTo>
                  <a:lnTo>
                    <a:pt x="408" y="324"/>
                  </a:lnTo>
                  <a:lnTo>
                    <a:pt x="412" y="322"/>
                  </a:lnTo>
                  <a:lnTo>
                    <a:pt x="418" y="320"/>
                  </a:lnTo>
                  <a:lnTo>
                    <a:pt x="418" y="320"/>
                  </a:lnTo>
                  <a:lnTo>
                    <a:pt x="440" y="314"/>
                  </a:lnTo>
                  <a:lnTo>
                    <a:pt x="440" y="314"/>
                  </a:lnTo>
                  <a:lnTo>
                    <a:pt x="438" y="318"/>
                  </a:lnTo>
                  <a:lnTo>
                    <a:pt x="434" y="320"/>
                  </a:lnTo>
                  <a:lnTo>
                    <a:pt x="432" y="322"/>
                  </a:lnTo>
                  <a:lnTo>
                    <a:pt x="432" y="324"/>
                  </a:lnTo>
                  <a:lnTo>
                    <a:pt x="432" y="324"/>
                  </a:lnTo>
                  <a:lnTo>
                    <a:pt x="432" y="328"/>
                  </a:lnTo>
                  <a:lnTo>
                    <a:pt x="430" y="330"/>
                  </a:lnTo>
                  <a:lnTo>
                    <a:pt x="426" y="336"/>
                  </a:lnTo>
                  <a:lnTo>
                    <a:pt x="426" y="336"/>
                  </a:lnTo>
                  <a:lnTo>
                    <a:pt x="424" y="338"/>
                  </a:lnTo>
                  <a:lnTo>
                    <a:pt x="426" y="340"/>
                  </a:lnTo>
                  <a:lnTo>
                    <a:pt x="426" y="340"/>
                  </a:lnTo>
                  <a:lnTo>
                    <a:pt x="428" y="342"/>
                  </a:lnTo>
                  <a:lnTo>
                    <a:pt x="428" y="342"/>
                  </a:lnTo>
                  <a:lnTo>
                    <a:pt x="448" y="356"/>
                  </a:lnTo>
                  <a:lnTo>
                    <a:pt x="448" y="356"/>
                  </a:lnTo>
                  <a:lnTo>
                    <a:pt x="456" y="362"/>
                  </a:lnTo>
                  <a:lnTo>
                    <a:pt x="460" y="368"/>
                  </a:lnTo>
                  <a:lnTo>
                    <a:pt x="458" y="374"/>
                  </a:lnTo>
                  <a:lnTo>
                    <a:pt x="458" y="374"/>
                  </a:lnTo>
                  <a:lnTo>
                    <a:pt x="456" y="378"/>
                  </a:lnTo>
                  <a:lnTo>
                    <a:pt x="452" y="380"/>
                  </a:lnTo>
                  <a:lnTo>
                    <a:pt x="440" y="380"/>
                  </a:lnTo>
                  <a:lnTo>
                    <a:pt x="440" y="380"/>
                  </a:lnTo>
                  <a:lnTo>
                    <a:pt x="432" y="380"/>
                  </a:lnTo>
                  <a:lnTo>
                    <a:pt x="424" y="380"/>
                  </a:lnTo>
                  <a:lnTo>
                    <a:pt x="412" y="374"/>
                  </a:lnTo>
                  <a:lnTo>
                    <a:pt x="412" y="374"/>
                  </a:lnTo>
                  <a:lnTo>
                    <a:pt x="404" y="372"/>
                  </a:lnTo>
                  <a:lnTo>
                    <a:pt x="398" y="370"/>
                  </a:lnTo>
                  <a:lnTo>
                    <a:pt x="390" y="372"/>
                  </a:lnTo>
                  <a:lnTo>
                    <a:pt x="384" y="374"/>
                  </a:lnTo>
                  <a:lnTo>
                    <a:pt x="384" y="374"/>
                  </a:lnTo>
                  <a:lnTo>
                    <a:pt x="374" y="378"/>
                  </a:lnTo>
                  <a:lnTo>
                    <a:pt x="364" y="378"/>
                  </a:lnTo>
                  <a:lnTo>
                    <a:pt x="364" y="378"/>
                  </a:lnTo>
                  <a:lnTo>
                    <a:pt x="360" y="386"/>
                  </a:lnTo>
                  <a:lnTo>
                    <a:pt x="354" y="388"/>
                  </a:lnTo>
                  <a:lnTo>
                    <a:pt x="340" y="388"/>
                  </a:lnTo>
                  <a:lnTo>
                    <a:pt x="340" y="388"/>
                  </a:lnTo>
                  <a:lnTo>
                    <a:pt x="338" y="394"/>
                  </a:lnTo>
                  <a:lnTo>
                    <a:pt x="340" y="398"/>
                  </a:lnTo>
                  <a:lnTo>
                    <a:pt x="342" y="402"/>
                  </a:lnTo>
                  <a:lnTo>
                    <a:pt x="342" y="402"/>
                  </a:lnTo>
                  <a:lnTo>
                    <a:pt x="342" y="402"/>
                  </a:lnTo>
                  <a:lnTo>
                    <a:pt x="342" y="404"/>
                  </a:lnTo>
                  <a:lnTo>
                    <a:pt x="340" y="406"/>
                  </a:lnTo>
                  <a:lnTo>
                    <a:pt x="338" y="410"/>
                  </a:lnTo>
                  <a:lnTo>
                    <a:pt x="344" y="412"/>
                  </a:lnTo>
                  <a:lnTo>
                    <a:pt x="344" y="412"/>
                  </a:lnTo>
                  <a:lnTo>
                    <a:pt x="346" y="418"/>
                  </a:lnTo>
                  <a:lnTo>
                    <a:pt x="352" y="422"/>
                  </a:lnTo>
                  <a:lnTo>
                    <a:pt x="364" y="430"/>
                  </a:lnTo>
                  <a:lnTo>
                    <a:pt x="364" y="430"/>
                  </a:lnTo>
                  <a:lnTo>
                    <a:pt x="366" y="430"/>
                  </a:lnTo>
                  <a:lnTo>
                    <a:pt x="368" y="430"/>
                  </a:lnTo>
                  <a:lnTo>
                    <a:pt x="372" y="428"/>
                  </a:lnTo>
                  <a:lnTo>
                    <a:pt x="372" y="428"/>
                  </a:lnTo>
                  <a:lnTo>
                    <a:pt x="374" y="424"/>
                  </a:lnTo>
                  <a:lnTo>
                    <a:pt x="378" y="424"/>
                  </a:lnTo>
                  <a:lnTo>
                    <a:pt x="380" y="424"/>
                  </a:lnTo>
                  <a:lnTo>
                    <a:pt x="384" y="428"/>
                  </a:lnTo>
                  <a:lnTo>
                    <a:pt x="384" y="428"/>
                  </a:lnTo>
                  <a:lnTo>
                    <a:pt x="388" y="430"/>
                  </a:lnTo>
                  <a:lnTo>
                    <a:pt x="392" y="432"/>
                  </a:lnTo>
                  <a:lnTo>
                    <a:pt x="396" y="430"/>
                  </a:lnTo>
                  <a:lnTo>
                    <a:pt x="400" y="426"/>
                  </a:lnTo>
                  <a:lnTo>
                    <a:pt x="400" y="426"/>
                  </a:lnTo>
                  <a:lnTo>
                    <a:pt x="404" y="424"/>
                  </a:lnTo>
                  <a:lnTo>
                    <a:pt x="406" y="424"/>
                  </a:lnTo>
                  <a:lnTo>
                    <a:pt x="412" y="426"/>
                  </a:lnTo>
                  <a:lnTo>
                    <a:pt x="412" y="426"/>
                  </a:lnTo>
                  <a:lnTo>
                    <a:pt x="414" y="428"/>
                  </a:lnTo>
                  <a:lnTo>
                    <a:pt x="414" y="430"/>
                  </a:lnTo>
                  <a:lnTo>
                    <a:pt x="414" y="434"/>
                  </a:lnTo>
                  <a:lnTo>
                    <a:pt x="414" y="434"/>
                  </a:lnTo>
                  <a:lnTo>
                    <a:pt x="414" y="444"/>
                  </a:lnTo>
                  <a:lnTo>
                    <a:pt x="412" y="452"/>
                  </a:lnTo>
                  <a:lnTo>
                    <a:pt x="406" y="470"/>
                  </a:lnTo>
                  <a:lnTo>
                    <a:pt x="406" y="470"/>
                  </a:lnTo>
                  <a:lnTo>
                    <a:pt x="404" y="478"/>
                  </a:lnTo>
                  <a:lnTo>
                    <a:pt x="398" y="482"/>
                  </a:lnTo>
                  <a:lnTo>
                    <a:pt x="392" y="484"/>
                  </a:lnTo>
                  <a:lnTo>
                    <a:pt x="382" y="482"/>
                  </a:lnTo>
                  <a:lnTo>
                    <a:pt x="382" y="482"/>
                  </a:lnTo>
                  <a:lnTo>
                    <a:pt x="376" y="480"/>
                  </a:lnTo>
                  <a:lnTo>
                    <a:pt x="368" y="482"/>
                  </a:lnTo>
                  <a:lnTo>
                    <a:pt x="368" y="482"/>
                  </a:lnTo>
                  <a:lnTo>
                    <a:pt x="364" y="486"/>
                  </a:lnTo>
                  <a:lnTo>
                    <a:pt x="360" y="486"/>
                  </a:lnTo>
                  <a:lnTo>
                    <a:pt x="360" y="486"/>
                  </a:lnTo>
                  <a:lnTo>
                    <a:pt x="338" y="480"/>
                  </a:lnTo>
                  <a:lnTo>
                    <a:pt x="326" y="476"/>
                  </a:lnTo>
                  <a:lnTo>
                    <a:pt x="316" y="472"/>
                  </a:lnTo>
                  <a:lnTo>
                    <a:pt x="316" y="472"/>
                  </a:lnTo>
                  <a:lnTo>
                    <a:pt x="306" y="466"/>
                  </a:lnTo>
                  <a:lnTo>
                    <a:pt x="300" y="466"/>
                  </a:lnTo>
                  <a:lnTo>
                    <a:pt x="298" y="466"/>
                  </a:lnTo>
                  <a:lnTo>
                    <a:pt x="294" y="468"/>
                  </a:lnTo>
                  <a:lnTo>
                    <a:pt x="294" y="472"/>
                  </a:lnTo>
                  <a:lnTo>
                    <a:pt x="292" y="482"/>
                  </a:lnTo>
                  <a:lnTo>
                    <a:pt x="292" y="482"/>
                  </a:lnTo>
                  <a:lnTo>
                    <a:pt x="290" y="488"/>
                  </a:lnTo>
                  <a:lnTo>
                    <a:pt x="286" y="492"/>
                  </a:lnTo>
                  <a:lnTo>
                    <a:pt x="286" y="492"/>
                  </a:lnTo>
                  <a:lnTo>
                    <a:pt x="284" y="492"/>
                  </a:lnTo>
                  <a:lnTo>
                    <a:pt x="280" y="492"/>
                  </a:lnTo>
                  <a:lnTo>
                    <a:pt x="278" y="488"/>
                  </a:lnTo>
                  <a:lnTo>
                    <a:pt x="278" y="488"/>
                  </a:lnTo>
                  <a:lnTo>
                    <a:pt x="270" y="484"/>
                  </a:lnTo>
                  <a:lnTo>
                    <a:pt x="262" y="482"/>
                  </a:lnTo>
                  <a:lnTo>
                    <a:pt x="262" y="482"/>
                  </a:lnTo>
                  <a:lnTo>
                    <a:pt x="258" y="482"/>
                  </a:lnTo>
                  <a:lnTo>
                    <a:pt x="254" y="476"/>
                  </a:lnTo>
                  <a:lnTo>
                    <a:pt x="254" y="476"/>
                  </a:lnTo>
                  <a:lnTo>
                    <a:pt x="252" y="472"/>
                  </a:lnTo>
                  <a:lnTo>
                    <a:pt x="248" y="468"/>
                  </a:lnTo>
                  <a:lnTo>
                    <a:pt x="244" y="466"/>
                  </a:lnTo>
                  <a:lnTo>
                    <a:pt x="238" y="466"/>
                  </a:lnTo>
                  <a:lnTo>
                    <a:pt x="238" y="466"/>
                  </a:lnTo>
                  <a:lnTo>
                    <a:pt x="232" y="466"/>
                  </a:lnTo>
                  <a:lnTo>
                    <a:pt x="226" y="464"/>
                  </a:lnTo>
                  <a:lnTo>
                    <a:pt x="216" y="458"/>
                  </a:lnTo>
                  <a:lnTo>
                    <a:pt x="216" y="458"/>
                  </a:lnTo>
                  <a:lnTo>
                    <a:pt x="212" y="454"/>
                  </a:lnTo>
                  <a:lnTo>
                    <a:pt x="212" y="452"/>
                  </a:lnTo>
                  <a:lnTo>
                    <a:pt x="212" y="452"/>
                  </a:lnTo>
                  <a:lnTo>
                    <a:pt x="212" y="452"/>
                  </a:lnTo>
                  <a:lnTo>
                    <a:pt x="216" y="446"/>
                  </a:lnTo>
                  <a:lnTo>
                    <a:pt x="218" y="442"/>
                  </a:lnTo>
                  <a:lnTo>
                    <a:pt x="216" y="430"/>
                  </a:lnTo>
                  <a:lnTo>
                    <a:pt x="216" y="430"/>
                  </a:lnTo>
                  <a:lnTo>
                    <a:pt x="214" y="426"/>
                  </a:lnTo>
                  <a:lnTo>
                    <a:pt x="212" y="422"/>
                  </a:lnTo>
                  <a:lnTo>
                    <a:pt x="210" y="420"/>
                  </a:lnTo>
                  <a:lnTo>
                    <a:pt x="204" y="422"/>
                  </a:lnTo>
                  <a:lnTo>
                    <a:pt x="204" y="422"/>
                  </a:lnTo>
                  <a:lnTo>
                    <a:pt x="196" y="424"/>
                  </a:lnTo>
                  <a:lnTo>
                    <a:pt x="188" y="424"/>
                  </a:lnTo>
                  <a:lnTo>
                    <a:pt x="172" y="424"/>
                  </a:lnTo>
                  <a:lnTo>
                    <a:pt x="172" y="424"/>
                  </a:lnTo>
                  <a:lnTo>
                    <a:pt x="154" y="426"/>
                  </a:lnTo>
                  <a:lnTo>
                    <a:pt x="144" y="428"/>
                  </a:lnTo>
                  <a:lnTo>
                    <a:pt x="136" y="432"/>
                  </a:lnTo>
                  <a:lnTo>
                    <a:pt x="136" y="432"/>
                  </a:lnTo>
                  <a:lnTo>
                    <a:pt x="122" y="440"/>
                  </a:lnTo>
                  <a:lnTo>
                    <a:pt x="110" y="442"/>
                  </a:lnTo>
                  <a:lnTo>
                    <a:pt x="98" y="440"/>
                  </a:lnTo>
                  <a:lnTo>
                    <a:pt x="88" y="434"/>
                  </a:lnTo>
                  <a:lnTo>
                    <a:pt x="88" y="434"/>
                  </a:lnTo>
                  <a:lnTo>
                    <a:pt x="86" y="442"/>
                  </a:lnTo>
                  <a:lnTo>
                    <a:pt x="82" y="450"/>
                  </a:lnTo>
                  <a:lnTo>
                    <a:pt x="76" y="456"/>
                  </a:lnTo>
                  <a:lnTo>
                    <a:pt x="68" y="462"/>
                  </a:lnTo>
                  <a:lnTo>
                    <a:pt x="68" y="462"/>
                  </a:lnTo>
                  <a:lnTo>
                    <a:pt x="64" y="466"/>
                  </a:lnTo>
                  <a:lnTo>
                    <a:pt x="60" y="472"/>
                  </a:lnTo>
                  <a:lnTo>
                    <a:pt x="58" y="478"/>
                  </a:lnTo>
                  <a:lnTo>
                    <a:pt x="58" y="486"/>
                  </a:lnTo>
                  <a:lnTo>
                    <a:pt x="58" y="486"/>
                  </a:lnTo>
                  <a:lnTo>
                    <a:pt x="58" y="496"/>
                  </a:lnTo>
                  <a:lnTo>
                    <a:pt x="54" y="504"/>
                  </a:lnTo>
                  <a:lnTo>
                    <a:pt x="48" y="508"/>
                  </a:lnTo>
                  <a:lnTo>
                    <a:pt x="40" y="514"/>
                  </a:lnTo>
                  <a:lnTo>
                    <a:pt x="40" y="514"/>
                  </a:lnTo>
                  <a:lnTo>
                    <a:pt x="34" y="520"/>
                  </a:lnTo>
                  <a:lnTo>
                    <a:pt x="28" y="526"/>
                  </a:lnTo>
                  <a:lnTo>
                    <a:pt x="28" y="526"/>
                  </a:lnTo>
                  <a:lnTo>
                    <a:pt x="24" y="534"/>
                  </a:lnTo>
                  <a:lnTo>
                    <a:pt x="20" y="542"/>
                  </a:lnTo>
                  <a:lnTo>
                    <a:pt x="16" y="550"/>
                  </a:lnTo>
                  <a:lnTo>
                    <a:pt x="12" y="560"/>
                  </a:lnTo>
                  <a:lnTo>
                    <a:pt x="12" y="560"/>
                  </a:lnTo>
                  <a:lnTo>
                    <a:pt x="4" y="572"/>
                  </a:lnTo>
                  <a:lnTo>
                    <a:pt x="2" y="580"/>
                  </a:lnTo>
                  <a:lnTo>
                    <a:pt x="2" y="588"/>
                  </a:lnTo>
                  <a:lnTo>
                    <a:pt x="2" y="588"/>
                  </a:lnTo>
                  <a:lnTo>
                    <a:pt x="8" y="604"/>
                  </a:lnTo>
                  <a:lnTo>
                    <a:pt x="8" y="620"/>
                  </a:lnTo>
                  <a:lnTo>
                    <a:pt x="6" y="634"/>
                  </a:lnTo>
                  <a:lnTo>
                    <a:pt x="2" y="650"/>
                  </a:lnTo>
                  <a:lnTo>
                    <a:pt x="2" y="650"/>
                  </a:lnTo>
                  <a:lnTo>
                    <a:pt x="0" y="654"/>
                  </a:lnTo>
                  <a:lnTo>
                    <a:pt x="2" y="656"/>
                  </a:lnTo>
                  <a:lnTo>
                    <a:pt x="4" y="662"/>
                  </a:lnTo>
                  <a:lnTo>
                    <a:pt x="4" y="662"/>
                  </a:lnTo>
                  <a:lnTo>
                    <a:pt x="4" y="668"/>
                  </a:lnTo>
                  <a:lnTo>
                    <a:pt x="4" y="668"/>
                  </a:lnTo>
                  <a:lnTo>
                    <a:pt x="4" y="676"/>
                  </a:lnTo>
                  <a:lnTo>
                    <a:pt x="6" y="682"/>
                  </a:lnTo>
                  <a:lnTo>
                    <a:pt x="6" y="682"/>
                  </a:lnTo>
                  <a:lnTo>
                    <a:pt x="16" y="690"/>
                  </a:lnTo>
                  <a:lnTo>
                    <a:pt x="22" y="700"/>
                  </a:lnTo>
                  <a:lnTo>
                    <a:pt x="28" y="710"/>
                  </a:lnTo>
                  <a:lnTo>
                    <a:pt x="32" y="722"/>
                  </a:lnTo>
                  <a:lnTo>
                    <a:pt x="32" y="722"/>
                  </a:lnTo>
                  <a:lnTo>
                    <a:pt x="34" y="726"/>
                  </a:lnTo>
                  <a:lnTo>
                    <a:pt x="38" y="730"/>
                  </a:lnTo>
                  <a:lnTo>
                    <a:pt x="38" y="730"/>
                  </a:lnTo>
                  <a:lnTo>
                    <a:pt x="50" y="742"/>
                  </a:lnTo>
                  <a:lnTo>
                    <a:pt x="64" y="754"/>
                  </a:lnTo>
                  <a:lnTo>
                    <a:pt x="64" y="754"/>
                  </a:lnTo>
                  <a:lnTo>
                    <a:pt x="68" y="758"/>
                  </a:lnTo>
                  <a:lnTo>
                    <a:pt x="72" y="760"/>
                  </a:lnTo>
                  <a:lnTo>
                    <a:pt x="78" y="760"/>
                  </a:lnTo>
                  <a:lnTo>
                    <a:pt x="84" y="756"/>
                  </a:lnTo>
                  <a:lnTo>
                    <a:pt x="84" y="756"/>
                  </a:lnTo>
                  <a:lnTo>
                    <a:pt x="90" y="754"/>
                  </a:lnTo>
                  <a:lnTo>
                    <a:pt x="96" y="752"/>
                  </a:lnTo>
                  <a:lnTo>
                    <a:pt x="102" y="752"/>
                  </a:lnTo>
                  <a:lnTo>
                    <a:pt x="108" y="754"/>
                  </a:lnTo>
                  <a:lnTo>
                    <a:pt x="108" y="754"/>
                  </a:lnTo>
                  <a:lnTo>
                    <a:pt x="114" y="754"/>
                  </a:lnTo>
                  <a:lnTo>
                    <a:pt x="120" y="754"/>
                  </a:lnTo>
                  <a:lnTo>
                    <a:pt x="130" y="750"/>
                  </a:lnTo>
                  <a:lnTo>
                    <a:pt x="130" y="750"/>
                  </a:lnTo>
                  <a:lnTo>
                    <a:pt x="144" y="744"/>
                  </a:lnTo>
                  <a:lnTo>
                    <a:pt x="150" y="742"/>
                  </a:lnTo>
                  <a:lnTo>
                    <a:pt x="158" y="740"/>
                  </a:lnTo>
                  <a:lnTo>
                    <a:pt x="158" y="740"/>
                  </a:lnTo>
                  <a:lnTo>
                    <a:pt x="164" y="740"/>
                  </a:lnTo>
                  <a:lnTo>
                    <a:pt x="170" y="742"/>
                  </a:lnTo>
                  <a:lnTo>
                    <a:pt x="174" y="744"/>
                  </a:lnTo>
                  <a:lnTo>
                    <a:pt x="176" y="750"/>
                  </a:lnTo>
                  <a:lnTo>
                    <a:pt x="176" y="750"/>
                  </a:lnTo>
                  <a:lnTo>
                    <a:pt x="178" y="756"/>
                  </a:lnTo>
                  <a:lnTo>
                    <a:pt x="182" y="758"/>
                  </a:lnTo>
                  <a:lnTo>
                    <a:pt x="186" y="760"/>
                  </a:lnTo>
                  <a:lnTo>
                    <a:pt x="192" y="760"/>
                  </a:lnTo>
                  <a:lnTo>
                    <a:pt x="192" y="760"/>
                  </a:lnTo>
                  <a:lnTo>
                    <a:pt x="200" y="760"/>
                  </a:lnTo>
                  <a:lnTo>
                    <a:pt x="206" y="764"/>
                  </a:lnTo>
                  <a:lnTo>
                    <a:pt x="210" y="770"/>
                  </a:lnTo>
                  <a:lnTo>
                    <a:pt x="212" y="778"/>
                  </a:lnTo>
                  <a:lnTo>
                    <a:pt x="212" y="778"/>
                  </a:lnTo>
                  <a:lnTo>
                    <a:pt x="210" y="792"/>
                  </a:lnTo>
                  <a:lnTo>
                    <a:pt x="208" y="806"/>
                  </a:lnTo>
                  <a:lnTo>
                    <a:pt x="208" y="806"/>
                  </a:lnTo>
                  <a:lnTo>
                    <a:pt x="206" y="816"/>
                  </a:lnTo>
                  <a:lnTo>
                    <a:pt x="206" y="824"/>
                  </a:lnTo>
                  <a:lnTo>
                    <a:pt x="210" y="830"/>
                  </a:lnTo>
                  <a:lnTo>
                    <a:pt x="214" y="836"/>
                  </a:lnTo>
                  <a:lnTo>
                    <a:pt x="214" y="836"/>
                  </a:lnTo>
                  <a:lnTo>
                    <a:pt x="222" y="846"/>
                  </a:lnTo>
                  <a:lnTo>
                    <a:pt x="226" y="858"/>
                  </a:lnTo>
                  <a:lnTo>
                    <a:pt x="230" y="868"/>
                  </a:lnTo>
                  <a:lnTo>
                    <a:pt x="234" y="878"/>
                  </a:lnTo>
                  <a:lnTo>
                    <a:pt x="242" y="924"/>
                  </a:lnTo>
                  <a:lnTo>
                    <a:pt x="242" y="924"/>
                  </a:lnTo>
                  <a:lnTo>
                    <a:pt x="242" y="930"/>
                  </a:lnTo>
                  <a:lnTo>
                    <a:pt x="240" y="936"/>
                  </a:lnTo>
                  <a:lnTo>
                    <a:pt x="240" y="936"/>
                  </a:lnTo>
                  <a:lnTo>
                    <a:pt x="234" y="946"/>
                  </a:lnTo>
                  <a:lnTo>
                    <a:pt x="230" y="956"/>
                  </a:lnTo>
                  <a:lnTo>
                    <a:pt x="226" y="976"/>
                  </a:lnTo>
                  <a:lnTo>
                    <a:pt x="226" y="976"/>
                  </a:lnTo>
                  <a:lnTo>
                    <a:pt x="226" y="984"/>
                  </a:lnTo>
                  <a:lnTo>
                    <a:pt x="226" y="992"/>
                  </a:lnTo>
                  <a:lnTo>
                    <a:pt x="232" y="1006"/>
                  </a:lnTo>
                  <a:lnTo>
                    <a:pt x="232" y="1006"/>
                  </a:lnTo>
                  <a:lnTo>
                    <a:pt x="242" y="1030"/>
                  </a:lnTo>
                  <a:lnTo>
                    <a:pt x="246" y="1042"/>
                  </a:lnTo>
                  <a:lnTo>
                    <a:pt x="248" y="1056"/>
                  </a:lnTo>
                  <a:lnTo>
                    <a:pt x="248" y="1056"/>
                  </a:lnTo>
                  <a:lnTo>
                    <a:pt x="250" y="1068"/>
                  </a:lnTo>
                  <a:lnTo>
                    <a:pt x="252" y="1082"/>
                  </a:lnTo>
                  <a:lnTo>
                    <a:pt x="256" y="1094"/>
                  </a:lnTo>
                  <a:lnTo>
                    <a:pt x="262" y="1106"/>
                  </a:lnTo>
                  <a:lnTo>
                    <a:pt x="262" y="1106"/>
                  </a:lnTo>
                  <a:lnTo>
                    <a:pt x="268" y="1116"/>
                  </a:lnTo>
                  <a:lnTo>
                    <a:pt x="274" y="1126"/>
                  </a:lnTo>
                  <a:lnTo>
                    <a:pt x="276" y="1138"/>
                  </a:lnTo>
                  <a:lnTo>
                    <a:pt x="274" y="1150"/>
                  </a:lnTo>
                  <a:lnTo>
                    <a:pt x="274" y="1150"/>
                  </a:lnTo>
                  <a:lnTo>
                    <a:pt x="274" y="1154"/>
                  </a:lnTo>
                  <a:lnTo>
                    <a:pt x="276" y="1156"/>
                  </a:lnTo>
                  <a:lnTo>
                    <a:pt x="280" y="1162"/>
                  </a:lnTo>
                  <a:lnTo>
                    <a:pt x="288" y="1164"/>
                  </a:lnTo>
                  <a:lnTo>
                    <a:pt x="296" y="1166"/>
                  </a:lnTo>
                  <a:lnTo>
                    <a:pt x="296" y="1166"/>
                  </a:lnTo>
                  <a:lnTo>
                    <a:pt x="306" y="1162"/>
                  </a:lnTo>
                  <a:lnTo>
                    <a:pt x="310" y="1160"/>
                  </a:lnTo>
                  <a:lnTo>
                    <a:pt x="316" y="1160"/>
                  </a:lnTo>
                  <a:lnTo>
                    <a:pt x="316" y="1160"/>
                  </a:lnTo>
                  <a:lnTo>
                    <a:pt x="330" y="1160"/>
                  </a:lnTo>
                  <a:lnTo>
                    <a:pt x="342" y="1156"/>
                  </a:lnTo>
                  <a:lnTo>
                    <a:pt x="352" y="1148"/>
                  </a:lnTo>
                  <a:lnTo>
                    <a:pt x="362" y="1138"/>
                  </a:lnTo>
                  <a:lnTo>
                    <a:pt x="362" y="1138"/>
                  </a:lnTo>
                  <a:lnTo>
                    <a:pt x="372" y="1124"/>
                  </a:lnTo>
                  <a:lnTo>
                    <a:pt x="376" y="1116"/>
                  </a:lnTo>
                  <a:lnTo>
                    <a:pt x="380" y="1110"/>
                  </a:lnTo>
                  <a:lnTo>
                    <a:pt x="380" y="1110"/>
                  </a:lnTo>
                  <a:lnTo>
                    <a:pt x="386" y="1104"/>
                  </a:lnTo>
                  <a:lnTo>
                    <a:pt x="388" y="1096"/>
                  </a:lnTo>
                  <a:lnTo>
                    <a:pt x="390" y="1088"/>
                  </a:lnTo>
                  <a:lnTo>
                    <a:pt x="390" y="1080"/>
                  </a:lnTo>
                  <a:lnTo>
                    <a:pt x="390" y="1080"/>
                  </a:lnTo>
                  <a:lnTo>
                    <a:pt x="390" y="1076"/>
                  </a:lnTo>
                  <a:lnTo>
                    <a:pt x="390" y="1072"/>
                  </a:lnTo>
                  <a:lnTo>
                    <a:pt x="392" y="1070"/>
                  </a:lnTo>
                  <a:lnTo>
                    <a:pt x="396" y="1068"/>
                  </a:lnTo>
                  <a:lnTo>
                    <a:pt x="396" y="1068"/>
                  </a:lnTo>
                  <a:lnTo>
                    <a:pt x="404" y="1064"/>
                  </a:lnTo>
                  <a:lnTo>
                    <a:pt x="408" y="1058"/>
                  </a:lnTo>
                  <a:lnTo>
                    <a:pt x="410" y="1052"/>
                  </a:lnTo>
                  <a:lnTo>
                    <a:pt x="410" y="1042"/>
                  </a:lnTo>
                  <a:lnTo>
                    <a:pt x="410" y="1042"/>
                  </a:lnTo>
                  <a:lnTo>
                    <a:pt x="406" y="1022"/>
                  </a:lnTo>
                  <a:lnTo>
                    <a:pt x="406" y="1022"/>
                  </a:lnTo>
                  <a:lnTo>
                    <a:pt x="404" y="1018"/>
                  </a:lnTo>
                  <a:lnTo>
                    <a:pt x="404" y="1016"/>
                  </a:lnTo>
                  <a:lnTo>
                    <a:pt x="406" y="1014"/>
                  </a:lnTo>
                  <a:lnTo>
                    <a:pt x="406" y="1014"/>
                  </a:lnTo>
                  <a:lnTo>
                    <a:pt x="412" y="1006"/>
                  </a:lnTo>
                  <a:lnTo>
                    <a:pt x="420" y="998"/>
                  </a:lnTo>
                  <a:lnTo>
                    <a:pt x="426" y="990"/>
                  </a:lnTo>
                  <a:lnTo>
                    <a:pt x="436" y="984"/>
                  </a:lnTo>
                  <a:lnTo>
                    <a:pt x="436" y="984"/>
                  </a:lnTo>
                  <a:lnTo>
                    <a:pt x="442" y="980"/>
                  </a:lnTo>
                  <a:lnTo>
                    <a:pt x="448" y="974"/>
                  </a:lnTo>
                  <a:lnTo>
                    <a:pt x="450" y="966"/>
                  </a:lnTo>
                  <a:lnTo>
                    <a:pt x="452" y="958"/>
                  </a:lnTo>
                  <a:lnTo>
                    <a:pt x="452" y="958"/>
                  </a:lnTo>
                  <a:lnTo>
                    <a:pt x="450" y="938"/>
                  </a:lnTo>
                  <a:lnTo>
                    <a:pt x="448" y="918"/>
                  </a:lnTo>
                  <a:lnTo>
                    <a:pt x="440" y="880"/>
                  </a:lnTo>
                  <a:lnTo>
                    <a:pt x="440" y="880"/>
                  </a:lnTo>
                  <a:lnTo>
                    <a:pt x="438" y="866"/>
                  </a:lnTo>
                  <a:lnTo>
                    <a:pt x="442" y="852"/>
                  </a:lnTo>
                  <a:lnTo>
                    <a:pt x="448" y="840"/>
                  </a:lnTo>
                  <a:lnTo>
                    <a:pt x="454" y="828"/>
                  </a:lnTo>
                  <a:lnTo>
                    <a:pt x="454" y="828"/>
                  </a:lnTo>
                  <a:lnTo>
                    <a:pt x="464" y="814"/>
                  </a:lnTo>
                  <a:lnTo>
                    <a:pt x="474" y="800"/>
                  </a:lnTo>
                  <a:lnTo>
                    <a:pt x="496" y="776"/>
                  </a:lnTo>
                  <a:lnTo>
                    <a:pt x="496" y="776"/>
                  </a:lnTo>
                  <a:lnTo>
                    <a:pt x="502" y="768"/>
                  </a:lnTo>
                  <a:lnTo>
                    <a:pt x="508" y="760"/>
                  </a:lnTo>
                  <a:lnTo>
                    <a:pt x="516" y="744"/>
                  </a:lnTo>
                  <a:lnTo>
                    <a:pt x="530" y="708"/>
                  </a:lnTo>
                  <a:lnTo>
                    <a:pt x="530" y="708"/>
                  </a:lnTo>
                  <a:lnTo>
                    <a:pt x="532" y="696"/>
                  </a:lnTo>
                  <a:lnTo>
                    <a:pt x="532" y="690"/>
                  </a:lnTo>
                  <a:lnTo>
                    <a:pt x="532" y="682"/>
                  </a:lnTo>
                  <a:lnTo>
                    <a:pt x="532" y="682"/>
                  </a:lnTo>
                  <a:lnTo>
                    <a:pt x="524" y="688"/>
                  </a:lnTo>
                  <a:lnTo>
                    <a:pt x="514" y="690"/>
                  </a:lnTo>
                  <a:lnTo>
                    <a:pt x="504" y="692"/>
                  </a:lnTo>
                  <a:lnTo>
                    <a:pt x="496" y="696"/>
                  </a:lnTo>
                  <a:lnTo>
                    <a:pt x="496" y="696"/>
                  </a:lnTo>
                  <a:lnTo>
                    <a:pt x="490" y="698"/>
                  </a:lnTo>
                  <a:lnTo>
                    <a:pt x="482" y="698"/>
                  </a:lnTo>
                  <a:lnTo>
                    <a:pt x="476" y="696"/>
                  </a:lnTo>
                  <a:lnTo>
                    <a:pt x="470" y="688"/>
                  </a:lnTo>
                  <a:lnTo>
                    <a:pt x="470" y="688"/>
                  </a:lnTo>
                  <a:lnTo>
                    <a:pt x="470" y="684"/>
                  </a:lnTo>
                  <a:lnTo>
                    <a:pt x="472" y="682"/>
                  </a:lnTo>
                  <a:lnTo>
                    <a:pt x="472" y="678"/>
                  </a:lnTo>
                  <a:lnTo>
                    <a:pt x="472" y="676"/>
                  </a:lnTo>
                  <a:lnTo>
                    <a:pt x="472" y="676"/>
                  </a:lnTo>
                  <a:lnTo>
                    <a:pt x="458" y="660"/>
                  </a:lnTo>
                  <a:lnTo>
                    <a:pt x="452" y="654"/>
                  </a:lnTo>
                  <a:lnTo>
                    <a:pt x="444" y="646"/>
                  </a:lnTo>
                  <a:lnTo>
                    <a:pt x="444" y="646"/>
                  </a:lnTo>
                  <a:lnTo>
                    <a:pt x="442" y="644"/>
                  </a:lnTo>
                  <a:lnTo>
                    <a:pt x="440" y="642"/>
                  </a:lnTo>
                  <a:lnTo>
                    <a:pt x="440" y="634"/>
                  </a:lnTo>
                  <a:lnTo>
                    <a:pt x="440" y="634"/>
                  </a:lnTo>
                  <a:lnTo>
                    <a:pt x="438" y="628"/>
                  </a:lnTo>
                  <a:lnTo>
                    <a:pt x="436" y="624"/>
                  </a:lnTo>
                  <a:lnTo>
                    <a:pt x="434" y="622"/>
                  </a:lnTo>
                  <a:lnTo>
                    <a:pt x="434" y="622"/>
                  </a:lnTo>
                  <a:lnTo>
                    <a:pt x="428" y="614"/>
                  </a:lnTo>
                  <a:lnTo>
                    <a:pt x="426" y="606"/>
                  </a:lnTo>
                  <a:lnTo>
                    <a:pt x="424" y="598"/>
                  </a:lnTo>
                  <a:lnTo>
                    <a:pt x="424" y="590"/>
                  </a:lnTo>
                  <a:lnTo>
                    <a:pt x="424" y="590"/>
                  </a:lnTo>
                  <a:lnTo>
                    <a:pt x="422" y="582"/>
                  </a:lnTo>
                  <a:lnTo>
                    <a:pt x="418" y="578"/>
                  </a:lnTo>
                  <a:lnTo>
                    <a:pt x="414" y="572"/>
                  </a:lnTo>
                  <a:lnTo>
                    <a:pt x="412" y="566"/>
                  </a:lnTo>
                  <a:lnTo>
                    <a:pt x="412" y="566"/>
                  </a:lnTo>
                  <a:lnTo>
                    <a:pt x="408" y="556"/>
                  </a:lnTo>
                  <a:lnTo>
                    <a:pt x="404" y="544"/>
                  </a:lnTo>
                  <a:lnTo>
                    <a:pt x="400" y="532"/>
                  </a:lnTo>
                  <a:lnTo>
                    <a:pt x="396" y="522"/>
                  </a:lnTo>
                  <a:lnTo>
                    <a:pt x="396" y="522"/>
                  </a:lnTo>
                  <a:lnTo>
                    <a:pt x="392" y="510"/>
                  </a:lnTo>
                  <a:lnTo>
                    <a:pt x="392" y="510"/>
                  </a:lnTo>
                  <a:lnTo>
                    <a:pt x="394" y="512"/>
                  </a:lnTo>
                  <a:lnTo>
                    <a:pt x="396" y="514"/>
                  </a:lnTo>
                  <a:lnTo>
                    <a:pt x="400" y="518"/>
                  </a:lnTo>
                  <a:lnTo>
                    <a:pt x="400" y="518"/>
                  </a:lnTo>
                  <a:lnTo>
                    <a:pt x="402" y="516"/>
                  </a:lnTo>
                  <a:lnTo>
                    <a:pt x="402" y="516"/>
                  </a:lnTo>
                  <a:lnTo>
                    <a:pt x="402" y="508"/>
                  </a:lnTo>
                  <a:lnTo>
                    <a:pt x="406" y="502"/>
                  </a:lnTo>
                  <a:lnTo>
                    <a:pt x="406" y="502"/>
                  </a:lnTo>
                  <a:lnTo>
                    <a:pt x="408" y="516"/>
                  </a:lnTo>
                  <a:lnTo>
                    <a:pt x="408" y="516"/>
                  </a:lnTo>
                  <a:lnTo>
                    <a:pt x="410" y="518"/>
                  </a:lnTo>
                  <a:lnTo>
                    <a:pt x="412" y="522"/>
                  </a:lnTo>
                  <a:lnTo>
                    <a:pt x="416" y="530"/>
                  </a:lnTo>
                  <a:lnTo>
                    <a:pt x="416" y="530"/>
                  </a:lnTo>
                  <a:lnTo>
                    <a:pt x="420" y="538"/>
                  </a:lnTo>
                  <a:lnTo>
                    <a:pt x="424" y="546"/>
                  </a:lnTo>
                  <a:lnTo>
                    <a:pt x="428" y="554"/>
                  </a:lnTo>
                  <a:lnTo>
                    <a:pt x="434" y="560"/>
                  </a:lnTo>
                  <a:lnTo>
                    <a:pt x="434" y="560"/>
                  </a:lnTo>
                  <a:lnTo>
                    <a:pt x="436" y="564"/>
                  </a:lnTo>
                  <a:lnTo>
                    <a:pt x="436" y="564"/>
                  </a:lnTo>
                  <a:lnTo>
                    <a:pt x="438" y="574"/>
                  </a:lnTo>
                  <a:lnTo>
                    <a:pt x="440" y="582"/>
                  </a:lnTo>
                  <a:lnTo>
                    <a:pt x="448" y="598"/>
                  </a:lnTo>
                  <a:lnTo>
                    <a:pt x="458" y="614"/>
                  </a:lnTo>
                  <a:lnTo>
                    <a:pt x="466" y="632"/>
                  </a:lnTo>
                  <a:lnTo>
                    <a:pt x="466" y="632"/>
                  </a:lnTo>
                  <a:lnTo>
                    <a:pt x="470" y="648"/>
                  </a:lnTo>
                  <a:lnTo>
                    <a:pt x="472" y="666"/>
                  </a:lnTo>
                  <a:lnTo>
                    <a:pt x="472" y="666"/>
                  </a:lnTo>
                  <a:lnTo>
                    <a:pt x="474" y="674"/>
                  </a:lnTo>
                  <a:lnTo>
                    <a:pt x="474" y="674"/>
                  </a:lnTo>
                  <a:lnTo>
                    <a:pt x="476" y="674"/>
                  </a:lnTo>
                  <a:lnTo>
                    <a:pt x="480" y="676"/>
                  </a:lnTo>
                  <a:lnTo>
                    <a:pt x="484" y="672"/>
                  </a:lnTo>
                  <a:lnTo>
                    <a:pt x="488" y="670"/>
                  </a:lnTo>
                  <a:lnTo>
                    <a:pt x="494" y="668"/>
                  </a:lnTo>
                  <a:lnTo>
                    <a:pt x="494" y="668"/>
                  </a:lnTo>
                  <a:lnTo>
                    <a:pt x="506" y="664"/>
                  </a:lnTo>
                  <a:lnTo>
                    <a:pt x="516" y="658"/>
                  </a:lnTo>
                  <a:lnTo>
                    <a:pt x="526" y="652"/>
                  </a:lnTo>
                  <a:lnTo>
                    <a:pt x="536" y="646"/>
                  </a:lnTo>
                  <a:lnTo>
                    <a:pt x="536" y="646"/>
                  </a:lnTo>
                  <a:lnTo>
                    <a:pt x="540" y="644"/>
                  </a:lnTo>
                  <a:lnTo>
                    <a:pt x="540" y="644"/>
                  </a:lnTo>
                  <a:lnTo>
                    <a:pt x="542" y="638"/>
                  </a:lnTo>
                  <a:lnTo>
                    <a:pt x="544" y="634"/>
                  </a:lnTo>
                  <a:lnTo>
                    <a:pt x="554" y="632"/>
                  </a:lnTo>
                  <a:lnTo>
                    <a:pt x="554" y="632"/>
                  </a:lnTo>
                  <a:lnTo>
                    <a:pt x="560" y="628"/>
                  </a:lnTo>
                  <a:lnTo>
                    <a:pt x="566" y="624"/>
                  </a:lnTo>
                  <a:lnTo>
                    <a:pt x="576" y="614"/>
                  </a:lnTo>
                  <a:lnTo>
                    <a:pt x="576" y="614"/>
                  </a:lnTo>
                  <a:lnTo>
                    <a:pt x="582" y="608"/>
                  </a:lnTo>
                  <a:lnTo>
                    <a:pt x="586" y="600"/>
                  </a:lnTo>
                  <a:lnTo>
                    <a:pt x="590" y="592"/>
                  </a:lnTo>
                  <a:lnTo>
                    <a:pt x="594" y="586"/>
                  </a:lnTo>
                  <a:lnTo>
                    <a:pt x="594" y="586"/>
                  </a:lnTo>
                  <a:lnTo>
                    <a:pt x="598" y="578"/>
                  </a:lnTo>
                  <a:lnTo>
                    <a:pt x="598" y="572"/>
                  </a:lnTo>
                  <a:lnTo>
                    <a:pt x="596" y="566"/>
                  </a:lnTo>
                  <a:lnTo>
                    <a:pt x="590" y="562"/>
                  </a:lnTo>
                  <a:lnTo>
                    <a:pt x="590" y="562"/>
                  </a:lnTo>
                  <a:lnTo>
                    <a:pt x="582" y="558"/>
                  </a:lnTo>
                  <a:lnTo>
                    <a:pt x="576" y="554"/>
                  </a:lnTo>
                  <a:lnTo>
                    <a:pt x="574" y="546"/>
                  </a:lnTo>
                  <a:lnTo>
                    <a:pt x="572" y="538"/>
                  </a:lnTo>
                  <a:lnTo>
                    <a:pt x="572" y="538"/>
                  </a:lnTo>
                  <a:lnTo>
                    <a:pt x="564" y="548"/>
                  </a:lnTo>
                  <a:lnTo>
                    <a:pt x="556" y="554"/>
                  </a:lnTo>
                  <a:lnTo>
                    <a:pt x="552" y="556"/>
                  </a:lnTo>
                  <a:lnTo>
                    <a:pt x="546" y="558"/>
                  </a:lnTo>
                  <a:lnTo>
                    <a:pt x="542" y="558"/>
                  </a:lnTo>
                  <a:lnTo>
                    <a:pt x="536" y="554"/>
                  </a:lnTo>
                  <a:lnTo>
                    <a:pt x="536" y="554"/>
                  </a:lnTo>
                  <a:lnTo>
                    <a:pt x="536" y="546"/>
                  </a:lnTo>
                  <a:lnTo>
                    <a:pt x="536" y="542"/>
                  </a:lnTo>
                  <a:lnTo>
                    <a:pt x="534" y="538"/>
                  </a:lnTo>
                  <a:lnTo>
                    <a:pt x="534" y="538"/>
                  </a:lnTo>
                  <a:lnTo>
                    <a:pt x="532" y="540"/>
                  </a:lnTo>
                  <a:lnTo>
                    <a:pt x="530" y="542"/>
                  </a:lnTo>
                  <a:lnTo>
                    <a:pt x="530" y="544"/>
                  </a:lnTo>
                  <a:lnTo>
                    <a:pt x="528" y="546"/>
                  </a:lnTo>
                  <a:lnTo>
                    <a:pt x="528" y="546"/>
                  </a:lnTo>
                  <a:lnTo>
                    <a:pt x="526" y="542"/>
                  </a:lnTo>
                  <a:lnTo>
                    <a:pt x="526" y="536"/>
                  </a:lnTo>
                  <a:lnTo>
                    <a:pt x="524" y="530"/>
                  </a:lnTo>
                  <a:lnTo>
                    <a:pt x="520" y="526"/>
                  </a:lnTo>
                  <a:lnTo>
                    <a:pt x="520" y="526"/>
                  </a:lnTo>
                  <a:lnTo>
                    <a:pt x="516" y="520"/>
                  </a:lnTo>
                  <a:lnTo>
                    <a:pt x="514" y="516"/>
                  </a:lnTo>
                  <a:lnTo>
                    <a:pt x="508" y="504"/>
                  </a:lnTo>
                  <a:lnTo>
                    <a:pt x="508" y="504"/>
                  </a:lnTo>
                  <a:lnTo>
                    <a:pt x="508" y="500"/>
                  </a:lnTo>
                  <a:lnTo>
                    <a:pt x="508" y="498"/>
                  </a:lnTo>
                  <a:lnTo>
                    <a:pt x="514" y="494"/>
                  </a:lnTo>
                  <a:lnTo>
                    <a:pt x="514" y="494"/>
                  </a:lnTo>
                  <a:lnTo>
                    <a:pt x="518" y="492"/>
                  </a:lnTo>
                  <a:lnTo>
                    <a:pt x="522" y="494"/>
                  </a:lnTo>
                  <a:lnTo>
                    <a:pt x="526" y="496"/>
                  </a:lnTo>
                  <a:lnTo>
                    <a:pt x="528" y="500"/>
                  </a:lnTo>
                  <a:lnTo>
                    <a:pt x="528" y="500"/>
                  </a:lnTo>
                  <a:lnTo>
                    <a:pt x="532" y="508"/>
                  </a:lnTo>
                  <a:lnTo>
                    <a:pt x="536" y="514"/>
                  </a:lnTo>
                  <a:lnTo>
                    <a:pt x="548" y="524"/>
                  </a:lnTo>
                  <a:lnTo>
                    <a:pt x="548" y="524"/>
                  </a:lnTo>
                  <a:lnTo>
                    <a:pt x="552" y="528"/>
                  </a:lnTo>
                  <a:lnTo>
                    <a:pt x="558" y="530"/>
                  </a:lnTo>
                  <a:lnTo>
                    <a:pt x="562" y="530"/>
                  </a:lnTo>
                  <a:lnTo>
                    <a:pt x="568" y="526"/>
                  </a:lnTo>
                  <a:lnTo>
                    <a:pt x="568" y="526"/>
                  </a:lnTo>
                  <a:lnTo>
                    <a:pt x="572" y="524"/>
                  </a:lnTo>
                  <a:lnTo>
                    <a:pt x="576" y="524"/>
                  </a:lnTo>
                  <a:lnTo>
                    <a:pt x="578" y="526"/>
                  </a:lnTo>
                  <a:lnTo>
                    <a:pt x="580" y="532"/>
                  </a:lnTo>
                  <a:lnTo>
                    <a:pt x="580" y="532"/>
                  </a:lnTo>
                  <a:lnTo>
                    <a:pt x="582" y="538"/>
                  </a:lnTo>
                  <a:lnTo>
                    <a:pt x="584" y="540"/>
                  </a:lnTo>
                  <a:lnTo>
                    <a:pt x="588" y="540"/>
                  </a:lnTo>
                  <a:lnTo>
                    <a:pt x="588" y="540"/>
                  </a:lnTo>
                  <a:lnTo>
                    <a:pt x="608" y="544"/>
                  </a:lnTo>
                  <a:lnTo>
                    <a:pt x="620" y="544"/>
                  </a:lnTo>
                  <a:lnTo>
                    <a:pt x="630" y="544"/>
                  </a:lnTo>
                  <a:lnTo>
                    <a:pt x="630" y="544"/>
                  </a:lnTo>
                  <a:lnTo>
                    <a:pt x="638" y="542"/>
                  </a:lnTo>
                  <a:lnTo>
                    <a:pt x="648" y="542"/>
                  </a:lnTo>
                  <a:lnTo>
                    <a:pt x="652" y="544"/>
                  </a:lnTo>
                  <a:lnTo>
                    <a:pt x="656" y="546"/>
                  </a:lnTo>
                  <a:lnTo>
                    <a:pt x="658" y="550"/>
                  </a:lnTo>
                  <a:lnTo>
                    <a:pt x="662" y="556"/>
                  </a:lnTo>
                  <a:lnTo>
                    <a:pt x="662" y="556"/>
                  </a:lnTo>
                  <a:lnTo>
                    <a:pt x="664" y="560"/>
                  </a:lnTo>
                  <a:lnTo>
                    <a:pt x="668" y="566"/>
                  </a:lnTo>
                  <a:lnTo>
                    <a:pt x="674" y="570"/>
                  </a:lnTo>
                  <a:lnTo>
                    <a:pt x="678" y="570"/>
                  </a:lnTo>
                  <a:lnTo>
                    <a:pt x="684" y="570"/>
                  </a:lnTo>
                  <a:lnTo>
                    <a:pt x="684" y="570"/>
                  </a:lnTo>
                  <a:lnTo>
                    <a:pt x="680" y="572"/>
                  </a:lnTo>
                  <a:lnTo>
                    <a:pt x="678" y="574"/>
                  </a:lnTo>
                  <a:lnTo>
                    <a:pt x="674" y="576"/>
                  </a:lnTo>
                  <a:lnTo>
                    <a:pt x="674" y="576"/>
                  </a:lnTo>
                  <a:lnTo>
                    <a:pt x="680" y="586"/>
                  </a:lnTo>
                  <a:lnTo>
                    <a:pt x="682" y="588"/>
                  </a:lnTo>
                  <a:lnTo>
                    <a:pt x="688" y="590"/>
                  </a:lnTo>
                  <a:lnTo>
                    <a:pt x="688" y="590"/>
                  </a:lnTo>
                  <a:lnTo>
                    <a:pt x="692" y="590"/>
                  </a:lnTo>
                  <a:lnTo>
                    <a:pt x="696" y="586"/>
                  </a:lnTo>
                  <a:lnTo>
                    <a:pt x="700" y="576"/>
                  </a:lnTo>
                  <a:lnTo>
                    <a:pt x="700" y="576"/>
                  </a:lnTo>
                  <a:lnTo>
                    <a:pt x="702" y="586"/>
                  </a:lnTo>
                  <a:lnTo>
                    <a:pt x="702" y="594"/>
                  </a:lnTo>
                  <a:lnTo>
                    <a:pt x="702" y="594"/>
                  </a:lnTo>
                  <a:lnTo>
                    <a:pt x="704" y="618"/>
                  </a:lnTo>
                  <a:lnTo>
                    <a:pt x="708" y="642"/>
                  </a:lnTo>
                  <a:lnTo>
                    <a:pt x="708" y="642"/>
                  </a:lnTo>
                  <a:lnTo>
                    <a:pt x="730" y="702"/>
                  </a:lnTo>
                  <a:lnTo>
                    <a:pt x="730" y="702"/>
                  </a:lnTo>
                  <a:lnTo>
                    <a:pt x="732" y="712"/>
                  </a:lnTo>
                  <a:lnTo>
                    <a:pt x="732" y="716"/>
                  </a:lnTo>
                  <a:lnTo>
                    <a:pt x="736" y="720"/>
                  </a:lnTo>
                  <a:lnTo>
                    <a:pt x="736" y="720"/>
                  </a:lnTo>
                  <a:lnTo>
                    <a:pt x="738" y="722"/>
                  </a:lnTo>
                  <a:lnTo>
                    <a:pt x="740" y="722"/>
                  </a:lnTo>
                  <a:lnTo>
                    <a:pt x="742" y="720"/>
                  </a:lnTo>
                  <a:lnTo>
                    <a:pt x="742" y="720"/>
                  </a:lnTo>
                  <a:lnTo>
                    <a:pt x="750" y="708"/>
                  </a:lnTo>
                  <a:lnTo>
                    <a:pt x="756" y="694"/>
                  </a:lnTo>
                  <a:lnTo>
                    <a:pt x="758" y="678"/>
                  </a:lnTo>
                  <a:lnTo>
                    <a:pt x="758" y="664"/>
                  </a:lnTo>
                  <a:lnTo>
                    <a:pt x="758" y="664"/>
                  </a:lnTo>
                  <a:lnTo>
                    <a:pt x="758" y="654"/>
                  </a:lnTo>
                  <a:lnTo>
                    <a:pt x="760" y="646"/>
                  </a:lnTo>
                  <a:lnTo>
                    <a:pt x="764" y="640"/>
                  </a:lnTo>
                  <a:lnTo>
                    <a:pt x="772" y="636"/>
                  </a:lnTo>
                  <a:lnTo>
                    <a:pt x="772" y="636"/>
                  </a:lnTo>
                  <a:lnTo>
                    <a:pt x="774" y="634"/>
                  </a:lnTo>
                  <a:lnTo>
                    <a:pt x="774" y="634"/>
                  </a:lnTo>
                  <a:lnTo>
                    <a:pt x="790" y="614"/>
                  </a:lnTo>
                  <a:lnTo>
                    <a:pt x="798" y="606"/>
                  </a:lnTo>
                  <a:lnTo>
                    <a:pt x="808" y="598"/>
                  </a:lnTo>
                  <a:lnTo>
                    <a:pt x="808" y="598"/>
                  </a:lnTo>
                  <a:lnTo>
                    <a:pt x="810" y="594"/>
                  </a:lnTo>
                  <a:lnTo>
                    <a:pt x="812" y="590"/>
                  </a:lnTo>
                  <a:lnTo>
                    <a:pt x="812" y="590"/>
                  </a:lnTo>
                  <a:lnTo>
                    <a:pt x="812" y="584"/>
                  </a:lnTo>
                  <a:lnTo>
                    <a:pt x="816" y="582"/>
                  </a:lnTo>
                  <a:lnTo>
                    <a:pt x="820" y="580"/>
                  </a:lnTo>
                  <a:lnTo>
                    <a:pt x="824" y="580"/>
                  </a:lnTo>
                  <a:lnTo>
                    <a:pt x="824" y="580"/>
                  </a:lnTo>
                  <a:lnTo>
                    <a:pt x="832" y="580"/>
                  </a:lnTo>
                  <a:lnTo>
                    <a:pt x="838" y="578"/>
                  </a:lnTo>
                  <a:lnTo>
                    <a:pt x="840" y="574"/>
                  </a:lnTo>
                  <a:lnTo>
                    <a:pt x="840" y="566"/>
                  </a:lnTo>
                  <a:lnTo>
                    <a:pt x="840" y="566"/>
                  </a:lnTo>
                  <a:lnTo>
                    <a:pt x="846" y="570"/>
                  </a:lnTo>
                  <a:lnTo>
                    <a:pt x="850" y="574"/>
                  </a:lnTo>
                  <a:lnTo>
                    <a:pt x="852" y="578"/>
                  </a:lnTo>
                  <a:lnTo>
                    <a:pt x="852" y="584"/>
                  </a:lnTo>
                  <a:lnTo>
                    <a:pt x="852" y="584"/>
                  </a:lnTo>
                  <a:lnTo>
                    <a:pt x="854" y="590"/>
                  </a:lnTo>
                  <a:lnTo>
                    <a:pt x="858" y="594"/>
                  </a:lnTo>
                  <a:lnTo>
                    <a:pt x="858" y="594"/>
                  </a:lnTo>
                  <a:lnTo>
                    <a:pt x="864" y="602"/>
                  </a:lnTo>
                  <a:lnTo>
                    <a:pt x="870" y="612"/>
                  </a:lnTo>
                  <a:lnTo>
                    <a:pt x="872" y="622"/>
                  </a:lnTo>
                  <a:lnTo>
                    <a:pt x="872" y="632"/>
                  </a:lnTo>
                  <a:lnTo>
                    <a:pt x="872" y="632"/>
                  </a:lnTo>
                  <a:lnTo>
                    <a:pt x="872" y="638"/>
                  </a:lnTo>
                  <a:lnTo>
                    <a:pt x="874" y="640"/>
                  </a:lnTo>
                  <a:lnTo>
                    <a:pt x="874" y="640"/>
                  </a:lnTo>
                  <a:lnTo>
                    <a:pt x="878" y="640"/>
                  </a:lnTo>
                  <a:lnTo>
                    <a:pt x="882" y="638"/>
                  </a:lnTo>
                  <a:lnTo>
                    <a:pt x="882" y="638"/>
                  </a:lnTo>
                  <a:lnTo>
                    <a:pt x="888" y="632"/>
                  </a:lnTo>
                  <a:lnTo>
                    <a:pt x="888" y="632"/>
                  </a:lnTo>
                  <a:lnTo>
                    <a:pt x="894" y="634"/>
                  </a:lnTo>
                  <a:lnTo>
                    <a:pt x="894" y="634"/>
                  </a:lnTo>
                  <a:lnTo>
                    <a:pt x="896" y="642"/>
                  </a:lnTo>
                  <a:lnTo>
                    <a:pt x="898" y="652"/>
                  </a:lnTo>
                  <a:lnTo>
                    <a:pt x="900" y="660"/>
                  </a:lnTo>
                  <a:lnTo>
                    <a:pt x="904" y="668"/>
                  </a:lnTo>
                  <a:lnTo>
                    <a:pt x="904" y="668"/>
                  </a:lnTo>
                  <a:lnTo>
                    <a:pt x="904" y="686"/>
                  </a:lnTo>
                  <a:lnTo>
                    <a:pt x="902" y="702"/>
                  </a:lnTo>
                  <a:lnTo>
                    <a:pt x="902" y="702"/>
                  </a:lnTo>
                  <a:lnTo>
                    <a:pt x="902" y="710"/>
                  </a:lnTo>
                  <a:lnTo>
                    <a:pt x="902" y="716"/>
                  </a:lnTo>
                  <a:lnTo>
                    <a:pt x="906" y="722"/>
                  </a:lnTo>
                  <a:lnTo>
                    <a:pt x="910" y="730"/>
                  </a:lnTo>
                  <a:lnTo>
                    <a:pt x="910" y="730"/>
                  </a:lnTo>
                  <a:lnTo>
                    <a:pt x="916" y="742"/>
                  </a:lnTo>
                  <a:lnTo>
                    <a:pt x="918" y="756"/>
                  </a:lnTo>
                  <a:lnTo>
                    <a:pt x="918" y="756"/>
                  </a:lnTo>
                  <a:lnTo>
                    <a:pt x="920" y="766"/>
                  </a:lnTo>
                  <a:lnTo>
                    <a:pt x="924" y="774"/>
                  </a:lnTo>
                  <a:lnTo>
                    <a:pt x="930" y="782"/>
                  </a:lnTo>
                  <a:lnTo>
                    <a:pt x="938" y="790"/>
                  </a:lnTo>
                  <a:lnTo>
                    <a:pt x="938" y="790"/>
                  </a:lnTo>
                  <a:lnTo>
                    <a:pt x="942" y="792"/>
                  </a:lnTo>
                  <a:lnTo>
                    <a:pt x="946" y="792"/>
                  </a:lnTo>
                  <a:lnTo>
                    <a:pt x="946" y="792"/>
                  </a:lnTo>
                  <a:lnTo>
                    <a:pt x="946" y="790"/>
                  </a:lnTo>
                  <a:lnTo>
                    <a:pt x="946" y="788"/>
                  </a:lnTo>
                  <a:lnTo>
                    <a:pt x="946" y="784"/>
                  </a:lnTo>
                  <a:lnTo>
                    <a:pt x="946" y="784"/>
                  </a:lnTo>
                  <a:lnTo>
                    <a:pt x="942" y="776"/>
                  </a:lnTo>
                  <a:lnTo>
                    <a:pt x="940" y="772"/>
                  </a:lnTo>
                  <a:lnTo>
                    <a:pt x="940" y="768"/>
                  </a:lnTo>
                  <a:lnTo>
                    <a:pt x="940" y="768"/>
                  </a:lnTo>
                  <a:lnTo>
                    <a:pt x="940" y="758"/>
                  </a:lnTo>
                  <a:lnTo>
                    <a:pt x="938" y="750"/>
                  </a:lnTo>
                  <a:lnTo>
                    <a:pt x="932" y="744"/>
                  </a:lnTo>
                  <a:lnTo>
                    <a:pt x="926" y="738"/>
                  </a:lnTo>
                  <a:lnTo>
                    <a:pt x="926" y="738"/>
                  </a:lnTo>
                  <a:lnTo>
                    <a:pt x="918" y="728"/>
                  </a:lnTo>
                  <a:lnTo>
                    <a:pt x="912" y="718"/>
                  </a:lnTo>
                  <a:lnTo>
                    <a:pt x="910" y="708"/>
                  </a:lnTo>
                  <a:lnTo>
                    <a:pt x="908" y="696"/>
                  </a:lnTo>
                  <a:lnTo>
                    <a:pt x="908" y="696"/>
                  </a:lnTo>
                  <a:lnTo>
                    <a:pt x="912" y="684"/>
                  </a:lnTo>
                  <a:lnTo>
                    <a:pt x="914" y="672"/>
                  </a:lnTo>
                  <a:lnTo>
                    <a:pt x="914" y="672"/>
                  </a:lnTo>
                  <a:lnTo>
                    <a:pt x="914" y="668"/>
                  </a:lnTo>
                  <a:lnTo>
                    <a:pt x="918" y="666"/>
                  </a:lnTo>
                  <a:lnTo>
                    <a:pt x="918" y="666"/>
                  </a:lnTo>
                  <a:lnTo>
                    <a:pt x="920" y="666"/>
                  </a:lnTo>
                  <a:lnTo>
                    <a:pt x="922" y="668"/>
                  </a:lnTo>
                  <a:lnTo>
                    <a:pt x="922" y="668"/>
                  </a:lnTo>
                  <a:lnTo>
                    <a:pt x="926" y="676"/>
                  </a:lnTo>
                  <a:lnTo>
                    <a:pt x="932" y="682"/>
                  </a:lnTo>
                  <a:lnTo>
                    <a:pt x="944" y="694"/>
                  </a:lnTo>
                  <a:lnTo>
                    <a:pt x="944" y="694"/>
                  </a:lnTo>
                  <a:lnTo>
                    <a:pt x="952" y="704"/>
                  </a:lnTo>
                  <a:lnTo>
                    <a:pt x="954" y="710"/>
                  </a:lnTo>
                  <a:lnTo>
                    <a:pt x="954" y="716"/>
                  </a:lnTo>
                  <a:lnTo>
                    <a:pt x="954" y="716"/>
                  </a:lnTo>
                  <a:lnTo>
                    <a:pt x="960" y="708"/>
                  </a:lnTo>
                  <a:lnTo>
                    <a:pt x="966" y="702"/>
                  </a:lnTo>
                  <a:lnTo>
                    <a:pt x="982" y="690"/>
                  </a:lnTo>
                  <a:lnTo>
                    <a:pt x="982" y="690"/>
                  </a:lnTo>
                  <a:lnTo>
                    <a:pt x="984" y="686"/>
                  </a:lnTo>
                  <a:lnTo>
                    <a:pt x="984" y="686"/>
                  </a:lnTo>
                  <a:lnTo>
                    <a:pt x="986" y="672"/>
                  </a:lnTo>
                  <a:lnTo>
                    <a:pt x="986" y="660"/>
                  </a:lnTo>
                  <a:lnTo>
                    <a:pt x="982" y="648"/>
                  </a:lnTo>
                  <a:lnTo>
                    <a:pt x="974" y="636"/>
                  </a:lnTo>
                  <a:lnTo>
                    <a:pt x="974" y="636"/>
                  </a:lnTo>
                  <a:lnTo>
                    <a:pt x="964" y="620"/>
                  </a:lnTo>
                  <a:lnTo>
                    <a:pt x="964" y="620"/>
                  </a:lnTo>
                  <a:lnTo>
                    <a:pt x="958" y="612"/>
                  </a:lnTo>
                  <a:lnTo>
                    <a:pt x="958" y="606"/>
                  </a:lnTo>
                  <a:lnTo>
                    <a:pt x="962" y="598"/>
                  </a:lnTo>
                  <a:lnTo>
                    <a:pt x="966" y="592"/>
                  </a:lnTo>
                  <a:lnTo>
                    <a:pt x="966" y="592"/>
                  </a:lnTo>
                  <a:lnTo>
                    <a:pt x="970" y="586"/>
                  </a:lnTo>
                  <a:lnTo>
                    <a:pt x="976" y="582"/>
                  </a:lnTo>
                  <a:lnTo>
                    <a:pt x="982" y="582"/>
                  </a:lnTo>
                  <a:lnTo>
                    <a:pt x="990" y="582"/>
                  </a:lnTo>
                  <a:lnTo>
                    <a:pt x="990" y="582"/>
                  </a:lnTo>
                  <a:lnTo>
                    <a:pt x="990" y="588"/>
                  </a:lnTo>
                  <a:lnTo>
                    <a:pt x="990" y="592"/>
                  </a:lnTo>
                  <a:lnTo>
                    <a:pt x="992" y="592"/>
                  </a:lnTo>
                  <a:lnTo>
                    <a:pt x="992" y="592"/>
                  </a:lnTo>
                  <a:lnTo>
                    <a:pt x="994" y="592"/>
                  </a:lnTo>
                  <a:lnTo>
                    <a:pt x="994" y="592"/>
                  </a:lnTo>
                  <a:lnTo>
                    <a:pt x="994" y="586"/>
                  </a:lnTo>
                  <a:lnTo>
                    <a:pt x="994" y="586"/>
                  </a:lnTo>
                  <a:lnTo>
                    <a:pt x="1000" y="584"/>
                  </a:lnTo>
                  <a:lnTo>
                    <a:pt x="1008" y="580"/>
                  </a:lnTo>
                  <a:lnTo>
                    <a:pt x="1014" y="578"/>
                  </a:lnTo>
                  <a:lnTo>
                    <a:pt x="1020" y="574"/>
                  </a:lnTo>
                  <a:lnTo>
                    <a:pt x="1020" y="574"/>
                  </a:lnTo>
                  <a:lnTo>
                    <a:pt x="1022" y="574"/>
                  </a:lnTo>
                  <a:lnTo>
                    <a:pt x="1026" y="574"/>
                  </a:lnTo>
                  <a:lnTo>
                    <a:pt x="1026" y="574"/>
                  </a:lnTo>
                  <a:lnTo>
                    <a:pt x="1026" y="572"/>
                  </a:lnTo>
                  <a:lnTo>
                    <a:pt x="1026" y="572"/>
                  </a:lnTo>
                  <a:lnTo>
                    <a:pt x="1038" y="568"/>
                  </a:lnTo>
                  <a:lnTo>
                    <a:pt x="1048" y="562"/>
                  </a:lnTo>
                  <a:lnTo>
                    <a:pt x="1056" y="552"/>
                  </a:lnTo>
                  <a:lnTo>
                    <a:pt x="1064" y="544"/>
                  </a:lnTo>
                  <a:lnTo>
                    <a:pt x="1064" y="544"/>
                  </a:lnTo>
                  <a:lnTo>
                    <a:pt x="1072" y="526"/>
                  </a:lnTo>
                  <a:lnTo>
                    <a:pt x="1076" y="518"/>
                  </a:lnTo>
                  <a:lnTo>
                    <a:pt x="1080" y="510"/>
                  </a:lnTo>
                  <a:lnTo>
                    <a:pt x="1080" y="510"/>
                  </a:lnTo>
                  <a:lnTo>
                    <a:pt x="1084" y="502"/>
                  </a:lnTo>
                  <a:lnTo>
                    <a:pt x="1084" y="498"/>
                  </a:lnTo>
                  <a:lnTo>
                    <a:pt x="1082" y="494"/>
                  </a:lnTo>
                  <a:lnTo>
                    <a:pt x="1082" y="494"/>
                  </a:lnTo>
                  <a:lnTo>
                    <a:pt x="1078" y="488"/>
                  </a:lnTo>
                  <a:lnTo>
                    <a:pt x="1078" y="488"/>
                  </a:lnTo>
                  <a:lnTo>
                    <a:pt x="1082" y="488"/>
                  </a:lnTo>
                  <a:lnTo>
                    <a:pt x="1082" y="486"/>
                  </a:lnTo>
                  <a:lnTo>
                    <a:pt x="1082" y="482"/>
                  </a:lnTo>
                  <a:lnTo>
                    <a:pt x="1080" y="476"/>
                  </a:lnTo>
                  <a:lnTo>
                    <a:pt x="1080" y="476"/>
                  </a:lnTo>
                  <a:lnTo>
                    <a:pt x="1082" y="474"/>
                  </a:lnTo>
                  <a:lnTo>
                    <a:pt x="1082" y="474"/>
                  </a:lnTo>
                  <a:lnTo>
                    <a:pt x="1078" y="468"/>
                  </a:lnTo>
                  <a:lnTo>
                    <a:pt x="1076" y="462"/>
                  </a:lnTo>
                  <a:lnTo>
                    <a:pt x="1074" y="454"/>
                  </a:lnTo>
                  <a:lnTo>
                    <a:pt x="1068" y="448"/>
                  </a:lnTo>
                  <a:lnTo>
                    <a:pt x="1068" y="448"/>
                  </a:lnTo>
                  <a:lnTo>
                    <a:pt x="1064" y="446"/>
                  </a:lnTo>
                  <a:lnTo>
                    <a:pt x="1064" y="442"/>
                  </a:lnTo>
                  <a:lnTo>
                    <a:pt x="1068" y="436"/>
                  </a:lnTo>
                  <a:lnTo>
                    <a:pt x="1068" y="436"/>
                  </a:lnTo>
                  <a:lnTo>
                    <a:pt x="1078" y="426"/>
                  </a:lnTo>
                  <a:lnTo>
                    <a:pt x="1090" y="420"/>
                  </a:lnTo>
                  <a:lnTo>
                    <a:pt x="1090" y="420"/>
                  </a:lnTo>
                  <a:lnTo>
                    <a:pt x="1078" y="416"/>
                  </a:lnTo>
                  <a:lnTo>
                    <a:pt x="1074" y="416"/>
                  </a:lnTo>
                  <a:lnTo>
                    <a:pt x="1068" y="420"/>
                  </a:lnTo>
                  <a:lnTo>
                    <a:pt x="1068" y="420"/>
                  </a:lnTo>
                  <a:lnTo>
                    <a:pt x="1066" y="420"/>
                  </a:lnTo>
                  <a:lnTo>
                    <a:pt x="1064" y="420"/>
                  </a:lnTo>
                  <a:lnTo>
                    <a:pt x="1062" y="416"/>
                  </a:lnTo>
                  <a:lnTo>
                    <a:pt x="1058" y="410"/>
                  </a:lnTo>
                  <a:lnTo>
                    <a:pt x="1056" y="408"/>
                  </a:lnTo>
                  <a:lnTo>
                    <a:pt x="1052" y="408"/>
                  </a:lnTo>
                  <a:lnTo>
                    <a:pt x="1052" y="408"/>
                  </a:lnTo>
                  <a:lnTo>
                    <a:pt x="1052" y="406"/>
                  </a:lnTo>
                  <a:lnTo>
                    <a:pt x="1052" y="402"/>
                  </a:lnTo>
                  <a:lnTo>
                    <a:pt x="1052" y="402"/>
                  </a:lnTo>
                  <a:lnTo>
                    <a:pt x="1054" y="400"/>
                  </a:lnTo>
                  <a:lnTo>
                    <a:pt x="1054" y="400"/>
                  </a:lnTo>
                  <a:lnTo>
                    <a:pt x="1060" y="398"/>
                  </a:lnTo>
                  <a:lnTo>
                    <a:pt x="1066" y="394"/>
                  </a:lnTo>
                  <a:lnTo>
                    <a:pt x="1070" y="390"/>
                  </a:lnTo>
                  <a:lnTo>
                    <a:pt x="1074" y="386"/>
                  </a:lnTo>
                  <a:lnTo>
                    <a:pt x="1074" y="386"/>
                  </a:lnTo>
                  <a:lnTo>
                    <a:pt x="1080" y="382"/>
                  </a:lnTo>
                  <a:lnTo>
                    <a:pt x="1082" y="382"/>
                  </a:lnTo>
                  <a:lnTo>
                    <a:pt x="1086" y="382"/>
                  </a:lnTo>
                  <a:lnTo>
                    <a:pt x="1086" y="382"/>
                  </a:lnTo>
                  <a:lnTo>
                    <a:pt x="1088" y="386"/>
                  </a:lnTo>
                  <a:lnTo>
                    <a:pt x="1088" y="388"/>
                  </a:lnTo>
                  <a:lnTo>
                    <a:pt x="1084" y="392"/>
                  </a:lnTo>
                  <a:lnTo>
                    <a:pt x="1084" y="392"/>
                  </a:lnTo>
                  <a:lnTo>
                    <a:pt x="1082" y="394"/>
                  </a:lnTo>
                  <a:lnTo>
                    <a:pt x="1082" y="396"/>
                  </a:lnTo>
                  <a:lnTo>
                    <a:pt x="1084" y="400"/>
                  </a:lnTo>
                  <a:lnTo>
                    <a:pt x="1084" y="400"/>
                  </a:lnTo>
                  <a:lnTo>
                    <a:pt x="1086" y="400"/>
                  </a:lnTo>
                  <a:lnTo>
                    <a:pt x="1086" y="400"/>
                  </a:lnTo>
                  <a:lnTo>
                    <a:pt x="1090" y="396"/>
                  </a:lnTo>
                  <a:lnTo>
                    <a:pt x="1090" y="396"/>
                  </a:lnTo>
                  <a:lnTo>
                    <a:pt x="1096" y="394"/>
                  </a:lnTo>
                  <a:lnTo>
                    <a:pt x="1096" y="394"/>
                  </a:lnTo>
                  <a:lnTo>
                    <a:pt x="1100" y="392"/>
                  </a:lnTo>
                  <a:lnTo>
                    <a:pt x="1102" y="392"/>
                  </a:lnTo>
                  <a:lnTo>
                    <a:pt x="1110" y="394"/>
                  </a:lnTo>
                  <a:lnTo>
                    <a:pt x="1110" y="394"/>
                  </a:lnTo>
                  <a:lnTo>
                    <a:pt x="1112" y="398"/>
                  </a:lnTo>
                  <a:lnTo>
                    <a:pt x="1112" y="400"/>
                  </a:lnTo>
                  <a:lnTo>
                    <a:pt x="1110" y="406"/>
                  </a:lnTo>
                  <a:lnTo>
                    <a:pt x="1110" y="406"/>
                  </a:lnTo>
                  <a:lnTo>
                    <a:pt x="1110" y="410"/>
                  </a:lnTo>
                  <a:lnTo>
                    <a:pt x="1110" y="412"/>
                  </a:lnTo>
                  <a:lnTo>
                    <a:pt x="1112" y="412"/>
                  </a:lnTo>
                  <a:lnTo>
                    <a:pt x="1116" y="412"/>
                  </a:lnTo>
                  <a:lnTo>
                    <a:pt x="1116" y="412"/>
                  </a:lnTo>
                  <a:lnTo>
                    <a:pt x="1120" y="414"/>
                  </a:lnTo>
                  <a:lnTo>
                    <a:pt x="1122" y="416"/>
                  </a:lnTo>
                  <a:lnTo>
                    <a:pt x="1124" y="418"/>
                  </a:lnTo>
                  <a:lnTo>
                    <a:pt x="1124" y="422"/>
                  </a:lnTo>
                  <a:lnTo>
                    <a:pt x="1124" y="422"/>
                  </a:lnTo>
                  <a:lnTo>
                    <a:pt x="1120" y="448"/>
                  </a:lnTo>
                  <a:lnTo>
                    <a:pt x="1120" y="448"/>
                  </a:lnTo>
                  <a:lnTo>
                    <a:pt x="1132" y="444"/>
                  </a:lnTo>
                  <a:lnTo>
                    <a:pt x="1140" y="440"/>
                  </a:lnTo>
                  <a:lnTo>
                    <a:pt x="1140" y="440"/>
                  </a:lnTo>
                  <a:lnTo>
                    <a:pt x="1144" y="436"/>
                  </a:lnTo>
                  <a:lnTo>
                    <a:pt x="1144" y="432"/>
                  </a:lnTo>
                  <a:lnTo>
                    <a:pt x="1142" y="422"/>
                  </a:lnTo>
                  <a:lnTo>
                    <a:pt x="1142" y="422"/>
                  </a:lnTo>
                  <a:lnTo>
                    <a:pt x="1138" y="412"/>
                  </a:lnTo>
                  <a:lnTo>
                    <a:pt x="1132" y="402"/>
                  </a:lnTo>
                  <a:lnTo>
                    <a:pt x="1132" y="402"/>
                  </a:lnTo>
                  <a:lnTo>
                    <a:pt x="1128" y="398"/>
                  </a:lnTo>
                  <a:lnTo>
                    <a:pt x="1128" y="396"/>
                  </a:lnTo>
                  <a:lnTo>
                    <a:pt x="1130" y="392"/>
                  </a:lnTo>
                  <a:lnTo>
                    <a:pt x="1134" y="390"/>
                  </a:lnTo>
                  <a:lnTo>
                    <a:pt x="1134" y="390"/>
                  </a:lnTo>
                  <a:lnTo>
                    <a:pt x="1142" y="384"/>
                  </a:lnTo>
                  <a:lnTo>
                    <a:pt x="1146" y="374"/>
                  </a:lnTo>
                  <a:lnTo>
                    <a:pt x="1146" y="374"/>
                  </a:lnTo>
                  <a:lnTo>
                    <a:pt x="1150" y="368"/>
                  </a:lnTo>
                  <a:lnTo>
                    <a:pt x="1154" y="362"/>
                  </a:lnTo>
                  <a:lnTo>
                    <a:pt x="1160" y="360"/>
                  </a:lnTo>
                  <a:lnTo>
                    <a:pt x="1162" y="358"/>
                  </a:lnTo>
                  <a:lnTo>
                    <a:pt x="1166" y="360"/>
                  </a:lnTo>
                  <a:lnTo>
                    <a:pt x="1166" y="360"/>
                  </a:lnTo>
                  <a:lnTo>
                    <a:pt x="1172" y="362"/>
                  </a:lnTo>
                  <a:lnTo>
                    <a:pt x="1178" y="360"/>
                  </a:lnTo>
                  <a:lnTo>
                    <a:pt x="1184" y="358"/>
                  </a:lnTo>
                  <a:lnTo>
                    <a:pt x="1188" y="354"/>
                  </a:lnTo>
                  <a:lnTo>
                    <a:pt x="1188" y="354"/>
                  </a:lnTo>
                  <a:lnTo>
                    <a:pt x="1202" y="336"/>
                  </a:lnTo>
                  <a:lnTo>
                    <a:pt x="1216" y="320"/>
                  </a:lnTo>
                  <a:lnTo>
                    <a:pt x="1222" y="310"/>
                  </a:lnTo>
                  <a:lnTo>
                    <a:pt x="1226" y="300"/>
                  </a:lnTo>
                  <a:lnTo>
                    <a:pt x="1230" y="290"/>
                  </a:lnTo>
                  <a:lnTo>
                    <a:pt x="1230" y="278"/>
                  </a:lnTo>
                  <a:lnTo>
                    <a:pt x="1230" y="278"/>
                  </a:lnTo>
                  <a:lnTo>
                    <a:pt x="1232" y="274"/>
                  </a:lnTo>
                  <a:lnTo>
                    <a:pt x="1232" y="272"/>
                  </a:lnTo>
                  <a:lnTo>
                    <a:pt x="1232" y="272"/>
                  </a:lnTo>
                  <a:lnTo>
                    <a:pt x="1236" y="268"/>
                  </a:lnTo>
                  <a:lnTo>
                    <a:pt x="1236" y="264"/>
                  </a:lnTo>
                  <a:lnTo>
                    <a:pt x="1236" y="254"/>
                  </a:lnTo>
                  <a:lnTo>
                    <a:pt x="1236" y="254"/>
                  </a:lnTo>
                  <a:lnTo>
                    <a:pt x="1232" y="250"/>
                  </a:lnTo>
                  <a:lnTo>
                    <a:pt x="1228" y="246"/>
                  </a:lnTo>
                  <a:lnTo>
                    <a:pt x="1220" y="246"/>
                  </a:lnTo>
                  <a:lnTo>
                    <a:pt x="1216" y="248"/>
                  </a:lnTo>
                  <a:lnTo>
                    <a:pt x="1216" y="248"/>
                  </a:lnTo>
                  <a:lnTo>
                    <a:pt x="1210" y="250"/>
                  </a:lnTo>
                  <a:lnTo>
                    <a:pt x="1206" y="250"/>
                  </a:lnTo>
                  <a:lnTo>
                    <a:pt x="1204" y="248"/>
                  </a:lnTo>
                  <a:lnTo>
                    <a:pt x="1202" y="248"/>
                  </a:lnTo>
                  <a:lnTo>
                    <a:pt x="1202" y="248"/>
                  </a:lnTo>
                  <a:lnTo>
                    <a:pt x="1200" y="242"/>
                  </a:lnTo>
                  <a:lnTo>
                    <a:pt x="1196" y="240"/>
                  </a:lnTo>
                  <a:lnTo>
                    <a:pt x="1186" y="236"/>
                  </a:lnTo>
                  <a:lnTo>
                    <a:pt x="1186" y="236"/>
                  </a:lnTo>
                  <a:lnTo>
                    <a:pt x="1202" y="228"/>
                  </a:lnTo>
                  <a:lnTo>
                    <a:pt x="1214" y="218"/>
                  </a:lnTo>
                  <a:lnTo>
                    <a:pt x="1238" y="196"/>
                  </a:lnTo>
                  <a:lnTo>
                    <a:pt x="1238" y="196"/>
                  </a:lnTo>
                  <a:lnTo>
                    <a:pt x="1248" y="190"/>
                  </a:lnTo>
                  <a:lnTo>
                    <a:pt x="1260" y="190"/>
                  </a:lnTo>
                  <a:lnTo>
                    <a:pt x="1260" y="190"/>
                  </a:lnTo>
                  <a:lnTo>
                    <a:pt x="1280" y="190"/>
                  </a:lnTo>
                  <a:lnTo>
                    <a:pt x="1290" y="190"/>
                  </a:lnTo>
                  <a:lnTo>
                    <a:pt x="1300" y="186"/>
                  </a:lnTo>
                  <a:lnTo>
                    <a:pt x="1300" y="186"/>
                  </a:lnTo>
                  <a:lnTo>
                    <a:pt x="1304" y="184"/>
                  </a:lnTo>
                  <a:lnTo>
                    <a:pt x="1308" y="186"/>
                  </a:lnTo>
                  <a:lnTo>
                    <a:pt x="1316" y="188"/>
                  </a:lnTo>
                  <a:lnTo>
                    <a:pt x="1316" y="188"/>
                  </a:lnTo>
                  <a:lnTo>
                    <a:pt x="1322" y="192"/>
                  </a:lnTo>
                  <a:lnTo>
                    <a:pt x="1328" y="192"/>
                  </a:lnTo>
                  <a:lnTo>
                    <a:pt x="1328" y="192"/>
                  </a:lnTo>
                  <a:lnTo>
                    <a:pt x="1342" y="192"/>
                  </a:lnTo>
                  <a:lnTo>
                    <a:pt x="1342" y="192"/>
                  </a:lnTo>
                  <a:lnTo>
                    <a:pt x="1340" y="188"/>
                  </a:lnTo>
                  <a:lnTo>
                    <a:pt x="1338" y="186"/>
                  </a:lnTo>
                  <a:lnTo>
                    <a:pt x="1338" y="186"/>
                  </a:lnTo>
                  <a:lnTo>
                    <a:pt x="1338" y="184"/>
                  </a:lnTo>
                  <a:lnTo>
                    <a:pt x="1338" y="184"/>
                  </a:lnTo>
                  <a:lnTo>
                    <a:pt x="1340" y="182"/>
                  </a:lnTo>
                  <a:lnTo>
                    <a:pt x="1340" y="182"/>
                  </a:lnTo>
                  <a:lnTo>
                    <a:pt x="1348" y="174"/>
                  </a:lnTo>
                  <a:lnTo>
                    <a:pt x="1358" y="168"/>
                  </a:lnTo>
                  <a:lnTo>
                    <a:pt x="1368" y="164"/>
                  </a:lnTo>
                  <a:lnTo>
                    <a:pt x="1374" y="164"/>
                  </a:lnTo>
                  <a:lnTo>
                    <a:pt x="1380" y="164"/>
                  </a:lnTo>
                  <a:lnTo>
                    <a:pt x="1380" y="164"/>
                  </a:lnTo>
                  <a:lnTo>
                    <a:pt x="1382" y="164"/>
                  </a:lnTo>
                  <a:lnTo>
                    <a:pt x="1384" y="166"/>
                  </a:lnTo>
                  <a:lnTo>
                    <a:pt x="1384" y="166"/>
                  </a:lnTo>
                  <a:lnTo>
                    <a:pt x="1386" y="170"/>
                  </a:lnTo>
                  <a:lnTo>
                    <a:pt x="1388" y="172"/>
                  </a:lnTo>
                  <a:lnTo>
                    <a:pt x="1396" y="170"/>
                  </a:lnTo>
                  <a:lnTo>
                    <a:pt x="1396" y="170"/>
                  </a:lnTo>
                  <a:lnTo>
                    <a:pt x="1402" y="164"/>
                  </a:lnTo>
                  <a:lnTo>
                    <a:pt x="1406" y="160"/>
                  </a:lnTo>
                  <a:lnTo>
                    <a:pt x="1412" y="156"/>
                  </a:lnTo>
                  <a:lnTo>
                    <a:pt x="1416" y="154"/>
                  </a:lnTo>
                  <a:lnTo>
                    <a:pt x="1420" y="154"/>
                  </a:lnTo>
                  <a:lnTo>
                    <a:pt x="1420" y="154"/>
                  </a:lnTo>
                  <a:lnTo>
                    <a:pt x="1416" y="164"/>
                  </a:lnTo>
                  <a:lnTo>
                    <a:pt x="1410" y="172"/>
                  </a:lnTo>
                  <a:lnTo>
                    <a:pt x="1402" y="178"/>
                  </a:lnTo>
                  <a:lnTo>
                    <a:pt x="1394" y="182"/>
                  </a:lnTo>
                  <a:lnTo>
                    <a:pt x="1394" y="182"/>
                  </a:lnTo>
                  <a:lnTo>
                    <a:pt x="1382" y="194"/>
                  </a:lnTo>
                  <a:lnTo>
                    <a:pt x="1368" y="204"/>
                  </a:lnTo>
                  <a:lnTo>
                    <a:pt x="1368" y="204"/>
                  </a:lnTo>
                  <a:lnTo>
                    <a:pt x="1358" y="212"/>
                  </a:lnTo>
                  <a:lnTo>
                    <a:pt x="1350" y="222"/>
                  </a:lnTo>
                  <a:lnTo>
                    <a:pt x="1348" y="230"/>
                  </a:lnTo>
                  <a:lnTo>
                    <a:pt x="1350" y="242"/>
                  </a:lnTo>
                  <a:lnTo>
                    <a:pt x="1350" y="242"/>
                  </a:lnTo>
                  <a:lnTo>
                    <a:pt x="1356" y="270"/>
                  </a:lnTo>
                  <a:lnTo>
                    <a:pt x="1356" y="270"/>
                  </a:lnTo>
                  <a:lnTo>
                    <a:pt x="1358" y="274"/>
                  </a:lnTo>
                  <a:lnTo>
                    <a:pt x="1360" y="272"/>
                  </a:lnTo>
                  <a:lnTo>
                    <a:pt x="1360" y="272"/>
                  </a:lnTo>
                  <a:lnTo>
                    <a:pt x="1366" y="270"/>
                  </a:lnTo>
                  <a:lnTo>
                    <a:pt x="1368" y="266"/>
                  </a:lnTo>
                  <a:lnTo>
                    <a:pt x="1370" y="262"/>
                  </a:lnTo>
                  <a:lnTo>
                    <a:pt x="1370" y="256"/>
                  </a:lnTo>
                  <a:lnTo>
                    <a:pt x="1370" y="256"/>
                  </a:lnTo>
                  <a:lnTo>
                    <a:pt x="1376" y="254"/>
                  </a:lnTo>
                  <a:lnTo>
                    <a:pt x="1378" y="254"/>
                  </a:lnTo>
                  <a:lnTo>
                    <a:pt x="1380" y="250"/>
                  </a:lnTo>
                  <a:lnTo>
                    <a:pt x="1380" y="250"/>
                  </a:lnTo>
                  <a:lnTo>
                    <a:pt x="1380" y="248"/>
                  </a:lnTo>
                  <a:lnTo>
                    <a:pt x="1380" y="246"/>
                  </a:lnTo>
                  <a:lnTo>
                    <a:pt x="1382" y="244"/>
                  </a:lnTo>
                  <a:lnTo>
                    <a:pt x="1382" y="244"/>
                  </a:lnTo>
                  <a:lnTo>
                    <a:pt x="1394" y="238"/>
                  </a:lnTo>
                  <a:lnTo>
                    <a:pt x="1396" y="234"/>
                  </a:lnTo>
                  <a:lnTo>
                    <a:pt x="1398" y="232"/>
                  </a:lnTo>
                  <a:lnTo>
                    <a:pt x="1396" y="226"/>
                  </a:lnTo>
                  <a:lnTo>
                    <a:pt x="1396" y="226"/>
                  </a:lnTo>
                  <a:lnTo>
                    <a:pt x="1398" y="224"/>
                  </a:lnTo>
                  <a:lnTo>
                    <a:pt x="1402" y="222"/>
                  </a:lnTo>
                  <a:lnTo>
                    <a:pt x="1402" y="222"/>
                  </a:lnTo>
                  <a:lnTo>
                    <a:pt x="1406" y="222"/>
                  </a:lnTo>
                  <a:lnTo>
                    <a:pt x="1408" y="222"/>
                  </a:lnTo>
                  <a:lnTo>
                    <a:pt x="1404" y="216"/>
                  </a:lnTo>
                  <a:lnTo>
                    <a:pt x="1404" y="216"/>
                  </a:lnTo>
                  <a:lnTo>
                    <a:pt x="1404" y="212"/>
                  </a:lnTo>
                  <a:lnTo>
                    <a:pt x="1404" y="208"/>
                  </a:lnTo>
                  <a:lnTo>
                    <a:pt x="1404" y="208"/>
                  </a:lnTo>
                  <a:lnTo>
                    <a:pt x="1406" y="208"/>
                  </a:lnTo>
                  <a:lnTo>
                    <a:pt x="1406" y="206"/>
                  </a:lnTo>
                  <a:lnTo>
                    <a:pt x="1404" y="206"/>
                  </a:lnTo>
                  <a:lnTo>
                    <a:pt x="1404" y="206"/>
                  </a:lnTo>
                  <a:lnTo>
                    <a:pt x="1400" y="206"/>
                  </a:lnTo>
                  <a:lnTo>
                    <a:pt x="1398" y="204"/>
                  </a:lnTo>
                  <a:lnTo>
                    <a:pt x="1398" y="200"/>
                  </a:lnTo>
                  <a:lnTo>
                    <a:pt x="1398" y="200"/>
                  </a:lnTo>
                  <a:lnTo>
                    <a:pt x="1410" y="188"/>
                  </a:lnTo>
                  <a:lnTo>
                    <a:pt x="1416" y="182"/>
                  </a:lnTo>
                  <a:lnTo>
                    <a:pt x="1424" y="180"/>
                  </a:lnTo>
                  <a:lnTo>
                    <a:pt x="1424" y="180"/>
                  </a:lnTo>
                  <a:lnTo>
                    <a:pt x="1430" y="182"/>
                  </a:lnTo>
                  <a:lnTo>
                    <a:pt x="1434" y="182"/>
                  </a:lnTo>
                  <a:lnTo>
                    <a:pt x="1436" y="180"/>
                  </a:lnTo>
                  <a:lnTo>
                    <a:pt x="1436" y="180"/>
                  </a:lnTo>
                  <a:lnTo>
                    <a:pt x="1446" y="176"/>
                  </a:lnTo>
                  <a:lnTo>
                    <a:pt x="1450" y="176"/>
                  </a:lnTo>
                  <a:lnTo>
                    <a:pt x="1454" y="178"/>
                  </a:lnTo>
                  <a:lnTo>
                    <a:pt x="1454" y="178"/>
                  </a:lnTo>
                  <a:lnTo>
                    <a:pt x="1460" y="180"/>
                  </a:lnTo>
                  <a:lnTo>
                    <a:pt x="1464" y="180"/>
                  </a:lnTo>
                  <a:lnTo>
                    <a:pt x="1474" y="174"/>
                  </a:lnTo>
                  <a:lnTo>
                    <a:pt x="1474" y="174"/>
                  </a:lnTo>
                  <a:lnTo>
                    <a:pt x="1484" y="168"/>
                  </a:lnTo>
                  <a:lnTo>
                    <a:pt x="1496" y="162"/>
                  </a:lnTo>
                  <a:lnTo>
                    <a:pt x="1496" y="162"/>
                  </a:lnTo>
                  <a:lnTo>
                    <a:pt x="1504" y="160"/>
                  </a:lnTo>
                  <a:lnTo>
                    <a:pt x="1512" y="156"/>
                  </a:lnTo>
                  <a:lnTo>
                    <a:pt x="1520" y="156"/>
                  </a:lnTo>
                  <a:lnTo>
                    <a:pt x="1528" y="156"/>
                  </a:lnTo>
                  <a:lnTo>
                    <a:pt x="1528" y="156"/>
                  </a:lnTo>
                  <a:lnTo>
                    <a:pt x="1532" y="156"/>
                  </a:lnTo>
                  <a:lnTo>
                    <a:pt x="1534" y="154"/>
                  </a:lnTo>
                  <a:lnTo>
                    <a:pt x="1534" y="152"/>
                  </a:lnTo>
                  <a:lnTo>
                    <a:pt x="1532" y="150"/>
                  </a:lnTo>
                  <a:lnTo>
                    <a:pt x="1532" y="150"/>
                  </a:lnTo>
                  <a:lnTo>
                    <a:pt x="1526" y="142"/>
                  </a:lnTo>
                  <a:lnTo>
                    <a:pt x="1522" y="138"/>
                  </a:lnTo>
                  <a:lnTo>
                    <a:pt x="1518" y="134"/>
                  </a:lnTo>
                  <a:lnTo>
                    <a:pt x="1518" y="134"/>
                  </a:lnTo>
                  <a:lnTo>
                    <a:pt x="1524" y="134"/>
                  </a:lnTo>
                  <a:lnTo>
                    <a:pt x="1524" y="134"/>
                  </a:lnTo>
                  <a:lnTo>
                    <a:pt x="1536" y="132"/>
                  </a:lnTo>
                  <a:lnTo>
                    <a:pt x="1540" y="128"/>
                  </a:lnTo>
                  <a:lnTo>
                    <a:pt x="1540" y="126"/>
                  </a:lnTo>
                  <a:lnTo>
                    <a:pt x="1540" y="122"/>
                  </a:lnTo>
                  <a:lnTo>
                    <a:pt x="1540" y="122"/>
                  </a:lnTo>
                  <a:lnTo>
                    <a:pt x="1542" y="118"/>
                  </a:lnTo>
                  <a:lnTo>
                    <a:pt x="1544" y="118"/>
                  </a:lnTo>
                  <a:lnTo>
                    <a:pt x="1544" y="118"/>
                  </a:lnTo>
                  <a:lnTo>
                    <a:pt x="1548" y="118"/>
                  </a:lnTo>
                  <a:lnTo>
                    <a:pt x="1548" y="118"/>
                  </a:lnTo>
                  <a:lnTo>
                    <a:pt x="1548" y="120"/>
                  </a:lnTo>
                  <a:lnTo>
                    <a:pt x="1548" y="120"/>
                  </a:lnTo>
                  <a:lnTo>
                    <a:pt x="1550" y="124"/>
                  </a:lnTo>
                  <a:lnTo>
                    <a:pt x="1552" y="124"/>
                  </a:lnTo>
                  <a:lnTo>
                    <a:pt x="1552" y="124"/>
                  </a:lnTo>
                  <a:lnTo>
                    <a:pt x="1562" y="124"/>
                  </a:lnTo>
                  <a:lnTo>
                    <a:pt x="1570" y="128"/>
                  </a:lnTo>
                  <a:lnTo>
                    <a:pt x="1578" y="132"/>
                  </a:lnTo>
                  <a:lnTo>
                    <a:pt x="1586" y="136"/>
                  </a:lnTo>
                  <a:lnTo>
                    <a:pt x="1586" y="136"/>
                  </a:lnTo>
                  <a:lnTo>
                    <a:pt x="1590" y="138"/>
                  </a:lnTo>
                  <a:lnTo>
                    <a:pt x="1592" y="138"/>
                  </a:lnTo>
                  <a:lnTo>
                    <a:pt x="1594" y="134"/>
                  </a:lnTo>
                  <a:lnTo>
                    <a:pt x="1594" y="134"/>
                  </a:lnTo>
                  <a:lnTo>
                    <a:pt x="1596" y="130"/>
                  </a:lnTo>
                  <a:lnTo>
                    <a:pt x="1598" y="126"/>
                  </a:lnTo>
                  <a:lnTo>
                    <a:pt x="1602" y="124"/>
                  </a:lnTo>
                  <a:lnTo>
                    <a:pt x="1608" y="124"/>
                  </a:lnTo>
                  <a:lnTo>
                    <a:pt x="1608" y="124"/>
                  </a:lnTo>
                  <a:lnTo>
                    <a:pt x="1612" y="122"/>
                  </a:lnTo>
                  <a:lnTo>
                    <a:pt x="1612" y="120"/>
                  </a:lnTo>
                  <a:lnTo>
                    <a:pt x="1612" y="118"/>
                  </a:lnTo>
                  <a:lnTo>
                    <a:pt x="1612" y="118"/>
                  </a:lnTo>
                  <a:close/>
                  <a:moveTo>
                    <a:pt x="350" y="152"/>
                  </a:moveTo>
                  <a:lnTo>
                    <a:pt x="350" y="152"/>
                  </a:lnTo>
                  <a:lnTo>
                    <a:pt x="352" y="152"/>
                  </a:lnTo>
                  <a:lnTo>
                    <a:pt x="352" y="152"/>
                  </a:lnTo>
                  <a:lnTo>
                    <a:pt x="354" y="154"/>
                  </a:lnTo>
                  <a:lnTo>
                    <a:pt x="354" y="156"/>
                  </a:lnTo>
                  <a:lnTo>
                    <a:pt x="352" y="160"/>
                  </a:lnTo>
                  <a:lnTo>
                    <a:pt x="352" y="160"/>
                  </a:lnTo>
                  <a:lnTo>
                    <a:pt x="350" y="156"/>
                  </a:lnTo>
                  <a:lnTo>
                    <a:pt x="348" y="154"/>
                  </a:lnTo>
                  <a:lnTo>
                    <a:pt x="350" y="152"/>
                  </a:lnTo>
                  <a:lnTo>
                    <a:pt x="350" y="152"/>
                  </a:lnTo>
                  <a:close/>
                  <a:moveTo>
                    <a:pt x="348" y="168"/>
                  </a:moveTo>
                  <a:lnTo>
                    <a:pt x="348" y="168"/>
                  </a:lnTo>
                  <a:lnTo>
                    <a:pt x="348" y="168"/>
                  </a:lnTo>
                  <a:lnTo>
                    <a:pt x="348" y="166"/>
                  </a:lnTo>
                  <a:lnTo>
                    <a:pt x="352" y="166"/>
                  </a:lnTo>
                  <a:lnTo>
                    <a:pt x="356" y="164"/>
                  </a:lnTo>
                  <a:lnTo>
                    <a:pt x="352" y="160"/>
                  </a:lnTo>
                  <a:lnTo>
                    <a:pt x="352" y="160"/>
                  </a:lnTo>
                  <a:lnTo>
                    <a:pt x="360" y="158"/>
                  </a:lnTo>
                  <a:lnTo>
                    <a:pt x="364" y="158"/>
                  </a:lnTo>
                  <a:lnTo>
                    <a:pt x="368" y="156"/>
                  </a:lnTo>
                  <a:lnTo>
                    <a:pt x="368" y="156"/>
                  </a:lnTo>
                  <a:lnTo>
                    <a:pt x="364" y="164"/>
                  </a:lnTo>
                  <a:lnTo>
                    <a:pt x="360" y="170"/>
                  </a:lnTo>
                  <a:lnTo>
                    <a:pt x="354" y="170"/>
                  </a:lnTo>
                  <a:lnTo>
                    <a:pt x="348" y="168"/>
                  </a:lnTo>
                  <a:lnTo>
                    <a:pt x="348" y="168"/>
                  </a:lnTo>
                  <a:close/>
                  <a:moveTo>
                    <a:pt x="380" y="184"/>
                  </a:moveTo>
                  <a:lnTo>
                    <a:pt x="380" y="184"/>
                  </a:lnTo>
                  <a:lnTo>
                    <a:pt x="376" y="182"/>
                  </a:lnTo>
                  <a:lnTo>
                    <a:pt x="372" y="178"/>
                  </a:lnTo>
                  <a:lnTo>
                    <a:pt x="368" y="170"/>
                  </a:lnTo>
                  <a:lnTo>
                    <a:pt x="368" y="170"/>
                  </a:lnTo>
                  <a:lnTo>
                    <a:pt x="372" y="166"/>
                  </a:lnTo>
                  <a:lnTo>
                    <a:pt x="374" y="166"/>
                  </a:lnTo>
                  <a:lnTo>
                    <a:pt x="376" y="166"/>
                  </a:lnTo>
                  <a:lnTo>
                    <a:pt x="376" y="166"/>
                  </a:lnTo>
                  <a:lnTo>
                    <a:pt x="384" y="168"/>
                  </a:lnTo>
                  <a:lnTo>
                    <a:pt x="388" y="170"/>
                  </a:lnTo>
                  <a:lnTo>
                    <a:pt x="390" y="174"/>
                  </a:lnTo>
                  <a:lnTo>
                    <a:pt x="390" y="174"/>
                  </a:lnTo>
                  <a:lnTo>
                    <a:pt x="388" y="180"/>
                  </a:lnTo>
                  <a:lnTo>
                    <a:pt x="386" y="182"/>
                  </a:lnTo>
                  <a:lnTo>
                    <a:pt x="380" y="184"/>
                  </a:lnTo>
                  <a:lnTo>
                    <a:pt x="380" y="184"/>
                  </a:lnTo>
                  <a:close/>
                  <a:moveTo>
                    <a:pt x="410" y="174"/>
                  </a:moveTo>
                  <a:lnTo>
                    <a:pt x="410" y="174"/>
                  </a:lnTo>
                  <a:lnTo>
                    <a:pt x="406" y="172"/>
                  </a:lnTo>
                  <a:lnTo>
                    <a:pt x="406" y="170"/>
                  </a:lnTo>
                  <a:lnTo>
                    <a:pt x="406" y="168"/>
                  </a:lnTo>
                  <a:lnTo>
                    <a:pt x="406" y="168"/>
                  </a:lnTo>
                  <a:lnTo>
                    <a:pt x="404" y="166"/>
                  </a:lnTo>
                  <a:lnTo>
                    <a:pt x="402" y="164"/>
                  </a:lnTo>
                  <a:lnTo>
                    <a:pt x="402" y="160"/>
                  </a:lnTo>
                  <a:lnTo>
                    <a:pt x="404" y="156"/>
                  </a:lnTo>
                  <a:lnTo>
                    <a:pt x="404" y="156"/>
                  </a:lnTo>
                  <a:lnTo>
                    <a:pt x="404" y="154"/>
                  </a:lnTo>
                  <a:lnTo>
                    <a:pt x="404" y="154"/>
                  </a:lnTo>
                  <a:lnTo>
                    <a:pt x="406" y="154"/>
                  </a:lnTo>
                  <a:lnTo>
                    <a:pt x="406" y="154"/>
                  </a:lnTo>
                  <a:lnTo>
                    <a:pt x="412" y="156"/>
                  </a:lnTo>
                  <a:lnTo>
                    <a:pt x="414" y="162"/>
                  </a:lnTo>
                  <a:lnTo>
                    <a:pt x="414" y="162"/>
                  </a:lnTo>
                  <a:lnTo>
                    <a:pt x="418" y="170"/>
                  </a:lnTo>
                  <a:lnTo>
                    <a:pt x="416" y="172"/>
                  </a:lnTo>
                  <a:lnTo>
                    <a:pt x="410" y="174"/>
                  </a:lnTo>
                  <a:lnTo>
                    <a:pt x="410" y="174"/>
                  </a:lnTo>
                  <a:close/>
                  <a:moveTo>
                    <a:pt x="432" y="202"/>
                  </a:moveTo>
                  <a:lnTo>
                    <a:pt x="432" y="202"/>
                  </a:lnTo>
                  <a:lnTo>
                    <a:pt x="428" y="200"/>
                  </a:lnTo>
                  <a:lnTo>
                    <a:pt x="428" y="198"/>
                  </a:lnTo>
                  <a:lnTo>
                    <a:pt x="426" y="196"/>
                  </a:lnTo>
                  <a:lnTo>
                    <a:pt x="426" y="196"/>
                  </a:lnTo>
                  <a:lnTo>
                    <a:pt x="428" y="192"/>
                  </a:lnTo>
                  <a:lnTo>
                    <a:pt x="428" y="192"/>
                  </a:lnTo>
                  <a:lnTo>
                    <a:pt x="430" y="192"/>
                  </a:lnTo>
                  <a:lnTo>
                    <a:pt x="430" y="192"/>
                  </a:lnTo>
                  <a:lnTo>
                    <a:pt x="434" y="194"/>
                  </a:lnTo>
                  <a:lnTo>
                    <a:pt x="436" y="198"/>
                  </a:lnTo>
                  <a:lnTo>
                    <a:pt x="436" y="198"/>
                  </a:lnTo>
                  <a:lnTo>
                    <a:pt x="436" y="202"/>
                  </a:lnTo>
                  <a:lnTo>
                    <a:pt x="432" y="202"/>
                  </a:lnTo>
                  <a:lnTo>
                    <a:pt x="432" y="202"/>
                  </a:lnTo>
                  <a:close/>
                  <a:moveTo>
                    <a:pt x="470" y="218"/>
                  </a:moveTo>
                  <a:lnTo>
                    <a:pt x="470" y="218"/>
                  </a:lnTo>
                  <a:lnTo>
                    <a:pt x="468" y="212"/>
                  </a:lnTo>
                  <a:lnTo>
                    <a:pt x="470" y="210"/>
                  </a:lnTo>
                  <a:lnTo>
                    <a:pt x="472" y="208"/>
                  </a:lnTo>
                  <a:lnTo>
                    <a:pt x="472" y="208"/>
                  </a:lnTo>
                  <a:lnTo>
                    <a:pt x="474" y="214"/>
                  </a:lnTo>
                  <a:lnTo>
                    <a:pt x="472" y="216"/>
                  </a:lnTo>
                  <a:lnTo>
                    <a:pt x="470" y="218"/>
                  </a:lnTo>
                  <a:lnTo>
                    <a:pt x="470" y="218"/>
                  </a:lnTo>
                  <a:close/>
                  <a:moveTo>
                    <a:pt x="518" y="232"/>
                  </a:moveTo>
                  <a:lnTo>
                    <a:pt x="518" y="232"/>
                  </a:lnTo>
                  <a:lnTo>
                    <a:pt x="522" y="232"/>
                  </a:lnTo>
                  <a:lnTo>
                    <a:pt x="522" y="234"/>
                  </a:lnTo>
                  <a:lnTo>
                    <a:pt x="522" y="234"/>
                  </a:lnTo>
                  <a:lnTo>
                    <a:pt x="516" y="238"/>
                  </a:lnTo>
                  <a:lnTo>
                    <a:pt x="516" y="238"/>
                  </a:lnTo>
                  <a:lnTo>
                    <a:pt x="512" y="238"/>
                  </a:lnTo>
                  <a:lnTo>
                    <a:pt x="512" y="238"/>
                  </a:lnTo>
                  <a:lnTo>
                    <a:pt x="518" y="232"/>
                  </a:lnTo>
                  <a:lnTo>
                    <a:pt x="518" y="232"/>
                  </a:lnTo>
                  <a:close/>
                  <a:moveTo>
                    <a:pt x="552" y="384"/>
                  </a:moveTo>
                  <a:lnTo>
                    <a:pt x="552" y="384"/>
                  </a:lnTo>
                  <a:lnTo>
                    <a:pt x="548" y="384"/>
                  </a:lnTo>
                  <a:lnTo>
                    <a:pt x="546" y="386"/>
                  </a:lnTo>
                  <a:lnTo>
                    <a:pt x="546" y="386"/>
                  </a:lnTo>
                  <a:lnTo>
                    <a:pt x="546" y="388"/>
                  </a:lnTo>
                  <a:lnTo>
                    <a:pt x="548" y="392"/>
                  </a:lnTo>
                  <a:lnTo>
                    <a:pt x="548" y="392"/>
                  </a:lnTo>
                  <a:lnTo>
                    <a:pt x="554" y="398"/>
                  </a:lnTo>
                  <a:lnTo>
                    <a:pt x="554" y="406"/>
                  </a:lnTo>
                  <a:lnTo>
                    <a:pt x="554" y="420"/>
                  </a:lnTo>
                  <a:lnTo>
                    <a:pt x="554" y="420"/>
                  </a:lnTo>
                  <a:lnTo>
                    <a:pt x="552" y="424"/>
                  </a:lnTo>
                  <a:lnTo>
                    <a:pt x="546" y="426"/>
                  </a:lnTo>
                  <a:lnTo>
                    <a:pt x="538" y="426"/>
                  </a:lnTo>
                  <a:lnTo>
                    <a:pt x="532" y="424"/>
                  </a:lnTo>
                  <a:lnTo>
                    <a:pt x="532" y="424"/>
                  </a:lnTo>
                  <a:lnTo>
                    <a:pt x="520" y="418"/>
                  </a:lnTo>
                  <a:lnTo>
                    <a:pt x="518" y="416"/>
                  </a:lnTo>
                  <a:lnTo>
                    <a:pt x="516" y="412"/>
                  </a:lnTo>
                  <a:lnTo>
                    <a:pt x="514" y="408"/>
                  </a:lnTo>
                  <a:lnTo>
                    <a:pt x="516" y="404"/>
                  </a:lnTo>
                  <a:lnTo>
                    <a:pt x="520" y="390"/>
                  </a:lnTo>
                  <a:lnTo>
                    <a:pt x="520" y="390"/>
                  </a:lnTo>
                  <a:lnTo>
                    <a:pt x="520" y="386"/>
                  </a:lnTo>
                  <a:lnTo>
                    <a:pt x="518" y="382"/>
                  </a:lnTo>
                  <a:lnTo>
                    <a:pt x="518" y="382"/>
                  </a:lnTo>
                  <a:lnTo>
                    <a:pt x="508" y="364"/>
                  </a:lnTo>
                  <a:lnTo>
                    <a:pt x="500" y="346"/>
                  </a:lnTo>
                  <a:lnTo>
                    <a:pt x="500" y="346"/>
                  </a:lnTo>
                  <a:lnTo>
                    <a:pt x="500" y="342"/>
                  </a:lnTo>
                  <a:lnTo>
                    <a:pt x="500" y="338"/>
                  </a:lnTo>
                  <a:lnTo>
                    <a:pt x="504" y="334"/>
                  </a:lnTo>
                  <a:lnTo>
                    <a:pt x="504" y="334"/>
                  </a:lnTo>
                  <a:lnTo>
                    <a:pt x="512" y="328"/>
                  </a:lnTo>
                  <a:lnTo>
                    <a:pt x="522" y="322"/>
                  </a:lnTo>
                  <a:lnTo>
                    <a:pt x="530" y="318"/>
                  </a:lnTo>
                  <a:lnTo>
                    <a:pt x="536" y="318"/>
                  </a:lnTo>
                  <a:lnTo>
                    <a:pt x="542" y="318"/>
                  </a:lnTo>
                  <a:lnTo>
                    <a:pt x="542" y="318"/>
                  </a:lnTo>
                  <a:lnTo>
                    <a:pt x="546" y="320"/>
                  </a:lnTo>
                  <a:lnTo>
                    <a:pt x="548" y="322"/>
                  </a:lnTo>
                  <a:lnTo>
                    <a:pt x="548" y="324"/>
                  </a:lnTo>
                  <a:lnTo>
                    <a:pt x="548" y="324"/>
                  </a:lnTo>
                  <a:lnTo>
                    <a:pt x="548" y="332"/>
                  </a:lnTo>
                  <a:lnTo>
                    <a:pt x="546" y="334"/>
                  </a:lnTo>
                  <a:lnTo>
                    <a:pt x="544" y="334"/>
                  </a:lnTo>
                  <a:lnTo>
                    <a:pt x="544" y="334"/>
                  </a:lnTo>
                  <a:lnTo>
                    <a:pt x="538" y="336"/>
                  </a:lnTo>
                  <a:lnTo>
                    <a:pt x="534" y="338"/>
                  </a:lnTo>
                  <a:lnTo>
                    <a:pt x="532" y="342"/>
                  </a:lnTo>
                  <a:lnTo>
                    <a:pt x="528" y="346"/>
                  </a:lnTo>
                  <a:lnTo>
                    <a:pt x="528" y="346"/>
                  </a:lnTo>
                  <a:lnTo>
                    <a:pt x="534" y="354"/>
                  </a:lnTo>
                  <a:lnTo>
                    <a:pt x="536" y="356"/>
                  </a:lnTo>
                  <a:lnTo>
                    <a:pt x="540" y="360"/>
                  </a:lnTo>
                  <a:lnTo>
                    <a:pt x="540" y="360"/>
                  </a:lnTo>
                  <a:lnTo>
                    <a:pt x="542" y="362"/>
                  </a:lnTo>
                  <a:lnTo>
                    <a:pt x="544" y="366"/>
                  </a:lnTo>
                  <a:lnTo>
                    <a:pt x="544" y="370"/>
                  </a:lnTo>
                  <a:lnTo>
                    <a:pt x="542" y="376"/>
                  </a:lnTo>
                  <a:lnTo>
                    <a:pt x="542" y="376"/>
                  </a:lnTo>
                  <a:lnTo>
                    <a:pt x="550" y="370"/>
                  </a:lnTo>
                  <a:lnTo>
                    <a:pt x="552" y="370"/>
                  </a:lnTo>
                  <a:lnTo>
                    <a:pt x="554" y="370"/>
                  </a:lnTo>
                  <a:lnTo>
                    <a:pt x="558" y="374"/>
                  </a:lnTo>
                  <a:lnTo>
                    <a:pt x="560" y="378"/>
                  </a:lnTo>
                  <a:lnTo>
                    <a:pt x="560" y="378"/>
                  </a:lnTo>
                  <a:lnTo>
                    <a:pt x="560" y="382"/>
                  </a:lnTo>
                  <a:lnTo>
                    <a:pt x="558" y="384"/>
                  </a:lnTo>
                  <a:lnTo>
                    <a:pt x="552" y="384"/>
                  </a:lnTo>
                  <a:lnTo>
                    <a:pt x="552" y="384"/>
                  </a:lnTo>
                  <a:close/>
                  <a:moveTo>
                    <a:pt x="604" y="354"/>
                  </a:moveTo>
                  <a:lnTo>
                    <a:pt x="604" y="354"/>
                  </a:lnTo>
                  <a:lnTo>
                    <a:pt x="596" y="354"/>
                  </a:lnTo>
                  <a:lnTo>
                    <a:pt x="592" y="352"/>
                  </a:lnTo>
                  <a:lnTo>
                    <a:pt x="590" y="350"/>
                  </a:lnTo>
                  <a:lnTo>
                    <a:pt x="590" y="350"/>
                  </a:lnTo>
                  <a:lnTo>
                    <a:pt x="588" y="344"/>
                  </a:lnTo>
                  <a:lnTo>
                    <a:pt x="588" y="338"/>
                  </a:lnTo>
                  <a:lnTo>
                    <a:pt x="590" y="334"/>
                  </a:lnTo>
                  <a:lnTo>
                    <a:pt x="592" y="330"/>
                  </a:lnTo>
                  <a:lnTo>
                    <a:pt x="592" y="330"/>
                  </a:lnTo>
                  <a:lnTo>
                    <a:pt x="602" y="322"/>
                  </a:lnTo>
                  <a:lnTo>
                    <a:pt x="608" y="320"/>
                  </a:lnTo>
                  <a:lnTo>
                    <a:pt x="614" y="322"/>
                  </a:lnTo>
                  <a:lnTo>
                    <a:pt x="614" y="322"/>
                  </a:lnTo>
                  <a:lnTo>
                    <a:pt x="612" y="326"/>
                  </a:lnTo>
                  <a:lnTo>
                    <a:pt x="610" y="330"/>
                  </a:lnTo>
                  <a:lnTo>
                    <a:pt x="612" y="334"/>
                  </a:lnTo>
                  <a:lnTo>
                    <a:pt x="616" y="338"/>
                  </a:lnTo>
                  <a:lnTo>
                    <a:pt x="616" y="338"/>
                  </a:lnTo>
                  <a:lnTo>
                    <a:pt x="612" y="342"/>
                  </a:lnTo>
                  <a:lnTo>
                    <a:pt x="610" y="348"/>
                  </a:lnTo>
                  <a:lnTo>
                    <a:pt x="608" y="352"/>
                  </a:lnTo>
                  <a:lnTo>
                    <a:pt x="604" y="354"/>
                  </a:lnTo>
                  <a:lnTo>
                    <a:pt x="604" y="354"/>
                  </a:lnTo>
                  <a:close/>
                  <a:moveTo>
                    <a:pt x="784" y="76"/>
                  </a:moveTo>
                  <a:lnTo>
                    <a:pt x="784" y="76"/>
                  </a:lnTo>
                  <a:lnTo>
                    <a:pt x="778" y="78"/>
                  </a:lnTo>
                  <a:lnTo>
                    <a:pt x="778" y="74"/>
                  </a:lnTo>
                  <a:lnTo>
                    <a:pt x="778" y="74"/>
                  </a:lnTo>
                  <a:lnTo>
                    <a:pt x="784" y="68"/>
                  </a:lnTo>
                  <a:lnTo>
                    <a:pt x="784" y="68"/>
                  </a:lnTo>
                  <a:lnTo>
                    <a:pt x="786" y="70"/>
                  </a:lnTo>
                  <a:lnTo>
                    <a:pt x="788" y="74"/>
                  </a:lnTo>
                  <a:lnTo>
                    <a:pt x="786" y="76"/>
                  </a:lnTo>
                  <a:lnTo>
                    <a:pt x="784" y="76"/>
                  </a:lnTo>
                  <a:lnTo>
                    <a:pt x="784" y="76"/>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19" name="Freeform 72"/>
            <p:cNvSpPr/>
            <p:nvPr/>
          </p:nvSpPr>
          <p:spPr bwMode="auto">
            <a:xfrm>
              <a:off x="7213600" y="412750"/>
              <a:ext cx="1588" cy="1588"/>
            </a:xfrm>
            <a:custGeom>
              <a:avLst/>
              <a:gdLst/>
              <a:ahLst/>
              <a:cxnLst>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20" name="Freeform 73"/>
            <p:cNvSpPr/>
            <p:nvPr/>
          </p:nvSpPr>
          <p:spPr bwMode="auto">
            <a:xfrm>
              <a:off x="4886325" y="714375"/>
              <a:ext cx="1588" cy="3175"/>
            </a:xfrm>
            <a:custGeom>
              <a:avLst/>
              <a:gdLst/>
              <a:ahLst/>
              <a:cxnLst>
                <a:cxn ang="0">
                  <a:pos x="0" y="0"/>
                </a:cxn>
                <a:cxn ang="0">
                  <a:pos x="0" y="0"/>
                </a:cxn>
                <a:cxn ang="0">
                  <a:pos x="0" y="2"/>
                </a:cxn>
                <a:cxn ang="0">
                  <a:pos x="0" y="2"/>
                </a:cxn>
                <a:cxn ang="0">
                  <a:pos x="0" y="0"/>
                </a:cxn>
                <a:cxn ang="0">
                  <a:pos x="0" y="0"/>
                </a:cxn>
              </a:cxnLst>
              <a:rect l="0" t="0" r="r" b="b"/>
              <a:pathLst>
                <a:path h="2">
                  <a:moveTo>
                    <a:pt x="0" y="0"/>
                  </a:moveTo>
                  <a:lnTo>
                    <a:pt x="0" y="0"/>
                  </a:lnTo>
                  <a:lnTo>
                    <a:pt x="0" y="2"/>
                  </a:lnTo>
                  <a:lnTo>
                    <a:pt x="0" y="2"/>
                  </a:lnTo>
                  <a:lnTo>
                    <a:pt x="0" y="0"/>
                  </a:lnTo>
                  <a:lnTo>
                    <a:pt x="0"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21" name="Freeform 74"/>
            <p:cNvSpPr>
              <a:spLocks noEditPoints="1"/>
            </p:cNvSpPr>
            <p:nvPr/>
          </p:nvSpPr>
          <p:spPr bwMode="auto">
            <a:xfrm>
              <a:off x="4391025" y="336550"/>
              <a:ext cx="1644650" cy="2139950"/>
            </a:xfrm>
            <a:custGeom>
              <a:avLst/>
              <a:gdLst/>
              <a:ahLst/>
              <a:cxnLst>
                <a:cxn ang="0">
                  <a:pos x="924" y="772"/>
                </a:cxn>
                <a:cxn ang="0">
                  <a:pos x="872" y="710"/>
                </a:cxn>
                <a:cxn ang="0">
                  <a:pos x="776" y="662"/>
                </a:cxn>
                <a:cxn ang="0">
                  <a:pos x="708" y="686"/>
                </a:cxn>
                <a:cxn ang="0">
                  <a:pos x="618" y="592"/>
                </a:cxn>
                <a:cxn ang="0">
                  <a:pos x="544" y="532"/>
                </a:cxn>
                <a:cxn ang="0">
                  <a:pos x="646" y="462"/>
                </a:cxn>
                <a:cxn ang="0">
                  <a:pos x="712" y="378"/>
                </a:cxn>
                <a:cxn ang="0">
                  <a:pos x="734" y="344"/>
                </a:cxn>
                <a:cxn ang="0">
                  <a:pos x="798" y="318"/>
                </a:cxn>
                <a:cxn ang="0">
                  <a:pos x="806" y="264"/>
                </a:cxn>
                <a:cxn ang="0">
                  <a:pos x="854" y="208"/>
                </a:cxn>
                <a:cxn ang="0">
                  <a:pos x="776" y="164"/>
                </a:cxn>
                <a:cxn ang="0">
                  <a:pos x="698" y="160"/>
                </a:cxn>
                <a:cxn ang="0">
                  <a:pos x="666" y="212"/>
                </a:cxn>
                <a:cxn ang="0">
                  <a:pos x="610" y="104"/>
                </a:cxn>
                <a:cxn ang="0">
                  <a:pos x="672" y="54"/>
                </a:cxn>
                <a:cxn ang="0">
                  <a:pos x="734" y="80"/>
                </a:cxn>
                <a:cxn ang="0">
                  <a:pos x="792" y="126"/>
                </a:cxn>
                <a:cxn ang="0">
                  <a:pos x="782" y="80"/>
                </a:cxn>
                <a:cxn ang="0">
                  <a:pos x="774" y="54"/>
                </a:cxn>
                <a:cxn ang="0">
                  <a:pos x="732" y="28"/>
                </a:cxn>
                <a:cxn ang="0">
                  <a:pos x="640" y="24"/>
                </a:cxn>
                <a:cxn ang="0">
                  <a:pos x="618" y="30"/>
                </a:cxn>
                <a:cxn ang="0">
                  <a:pos x="630" y="70"/>
                </a:cxn>
                <a:cxn ang="0">
                  <a:pos x="570" y="24"/>
                </a:cxn>
                <a:cxn ang="0">
                  <a:pos x="574" y="60"/>
                </a:cxn>
                <a:cxn ang="0">
                  <a:pos x="536" y="52"/>
                </a:cxn>
                <a:cxn ang="0">
                  <a:pos x="468" y="68"/>
                </a:cxn>
                <a:cxn ang="0">
                  <a:pos x="338" y="48"/>
                </a:cxn>
                <a:cxn ang="0">
                  <a:pos x="258" y="48"/>
                </a:cxn>
                <a:cxn ang="0">
                  <a:pos x="12" y="56"/>
                </a:cxn>
                <a:cxn ang="0">
                  <a:pos x="52" y="100"/>
                </a:cxn>
                <a:cxn ang="0">
                  <a:pos x="78" y="160"/>
                </a:cxn>
                <a:cxn ang="0">
                  <a:pos x="128" y="136"/>
                </a:cxn>
                <a:cxn ang="0">
                  <a:pos x="200" y="146"/>
                </a:cxn>
                <a:cxn ang="0">
                  <a:pos x="282" y="194"/>
                </a:cxn>
                <a:cxn ang="0">
                  <a:pos x="338" y="252"/>
                </a:cxn>
                <a:cxn ang="0">
                  <a:pos x="354" y="380"/>
                </a:cxn>
                <a:cxn ang="0">
                  <a:pos x="448" y="528"/>
                </a:cxn>
                <a:cxn ang="0">
                  <a:pos x="442" y="480"/>
                </a:cxn>
                <a:cxn ang="0">
                  <a:pos x="582" y="612"/>
                </a:cxn>
                <a:cxn ang="0">
                  <a:pos x="692" y="678"/>
                </a:cxn>
                <a:cxn ang="0">
                  <a:pos x="676" y="826"/>
                </a:cxn>
                <a:cxn ang="0">
                  <a:pos x="746" y="1130"/>
                </a:cxn>
                <a:cxn ang="0">
                  <a:pos x="730" y="1262"/>
                </a:cxn>
                <a:cxn ang="0">
                  <a:pos x="748" y="1336"/>
                </a:cxn>
                <a:cxn ang="0">
                  <a:pos x="770" y="1310"/>
                </a:cxn>
                <a:cxn ang="0">
                  <a:pos x="800" y="1196"/>
                </a:cxn>
                <a:cxn ang="0">
                  <a:pos x="884" y="1132"/>
                </a:cxn>
                <a:cxn ang="0">
                  <a:pos x="968" y="1010"/>
                </a:cxn>
                <a:cxn ang="0">
                  <a:pos x="796" y="210"/>
                </a:cxn>
                <a:cxn ang="0">
                  <a:pos x="738" y="240"/>
                </a:cxn>
                <a:cxn ang="0">
                  <a:pos x="688" y="318"/>
                </a:cxn>
                <a:cxn ang="0">
                  <a:pos x="670" y="316"/>
                </a:cxn>
                <a:cxn ang="0">
                  <a:pos x="624" y="336"/>
                </a:cxn>
                <a:cxn ang="0">
                  <a:pos x="682" y="10"/>
                </a:cxn>
                <a:cxn ang="0">
                  <a:pos x="564" y="260"/>
                </a:cxn>
                <a:cxn ang="0">
                  <a:pos x="374" y="80"/>
                </a:cxn>
                <a:cxn ang="0">
                  <a:pos x="426" y="126"/>
                </a:cxn>
                <a:cxn ang="0">
                  <a:pos x="508" y="180"/>
                </a:cxn>
                <a:cxn ang="0">
                  <a:pos x="530" y="214"/>
                </a:cxn>
                <a:cxn ang="0">
                  <a:pos x="542" y="208"/>
                </a:cxn>
              </a:cxnLst>
              <a:rect l="0" t="0" r="r" b="b"/>
              <a:pathLst>
                <a:path w="1036" h="1348">
                  <a:moveTo>
                    <a:pt x="1028" y="824"/>
                  </a:moveTo>
                  <a:lnTo>
                    <a:pt x="1028" y="824"/>
                  </a:lnTo>
                  <a:lnTo>
                    <a:pt x="1022" y="824"/>
                  </a:lnTo>
                  <a:lnTo>
                    <a:pt x="1016" y="820"/>
                  </a:lnTo>
                  <a:lnTo>
                    <a:pt x="1008" y="812"/>
                  </a:lnTo>
                  <a:lnTo>
                    <a:pt x="1008" y="812"/>
                  </a:lnTo>
                  <a:lnTo>
                    <a:pt x="1004" y="808"/>
                  </a:lnTo>
                  <a:lnTo>
                    <a:pt x="998" y="804"/>
                  </a:lnTo>
                  <a:lnTo>
                    <a:pt x="992" y="800"/>
                  </a:lnTo>
                  <a:lnTo>
                    <a:pt x="984" y="800"/>
                  </a:lnTo>
                  <a:lnTo>
                    <a:pt x="984" y="800"/>
                  </a:lnTo>
                  <a:lnTo>
                    <a:pt x="970" y="800"/>
                  </a:lnTo>
                  <a:lnTo>
                    <a:pt x="964" y="798"/>
                  </a:lnTo>
                  <a:lnTo>
                    <a:pt x="962" y="796"/>
                  </a:lnTo>
                  <a:lnTo>
                    <a:pt x="962" y="796"/>
                  </a:lnTo>
                  <a:lnTo>
                    <a:pt x="956" y="788"/>
                  </a:lnTo>
                  <a:lnTo>
                    <a:pt x="950" y="784"/>
                  </a:lnTo>
                  <a:lnTo>
                    <a:pt x="934" y="778"/>
                  </a:lnTo>
                  <a:lnTo>
                    <a:pt x="934" y="778"/>
                  </a:lnTo>
                  <a:lnTo>
                    <a:pt x="930" y="786"/>
                  </a:lnTo>
                  <a:lnTo>
                    <a:pt x="928" y="788"/>
                  </a:lnTo>
                  <a:lnTo>
                    <a:pt x="922" y="790"/>
                  </a:lnTo>
                  <a:lnTo>
                    <a:pt x="922" y="790"/>
                  </a:lnTo>
                  <a:lnTo>
                    <a:pt x="928" y="782"/>
                  </a:lnTo>
                  <a:lnTo>
                    <a:pt x="928" y="778"/>
                  </a:lnTo>
                  <a:lnTo>
                    <a:pt x="928" y="774"/>
                  </a:lnTo>
                  <a:lnTo>
                    <a:pt x="928" y="774"/>
                  </a:lnTo>
                  <a:lnTo>
                    <a:pt x="924" y="772"/>
                  </a:lnTo>
                  <a:lnTo>
                    <a:pt x="924" y="772"/>
                  </a:lnTo>
                  <a:lnTo>
                    <a:pt x="914" y="774"/>
                  </a:lnTo>
                  <a:lnTo>
                    <a:pt x="914" y="774"/>
                  </a:lnTo>
                  <a:lnTo>
                    <a:pt x="912" y="778"/>
                  </a:lnTo>
                  <a:lnTo>
                    <a:pt x="912" y="782"/>
                  </a:lnTo>
                  <a:lnTo>
                    <a:pt x="910" y="784"/>
                  </a:lnTo>
                  <a:lnTo>
                    <a:pt x="910" y="784"/>
                  </a:lnTo>
                  <a:lnTo>
                    <a:pt x="906" y="782"/>
                  </a:lnTo>
                  <a:lnTo>
                    <a:pt x="906" y="782"/>
                  </a:lnTo>
                  <a:lnTo>
                    <a:pt x="906" y="774"/>
                  </a:lnTo>
                  <a:lnTo>
                    <a:pt x="908" y="770"/>
                  </a:lnTo>
                  <a:lnTo>
                    <a:pt x="912" y="768"/>
                  </a:lnTo>
                  <a:lnTo>
                    <a:pt x="912" y="768"/>
                  </a:lnTo>
                  <a:lnTo>
                    <a:pt x="916" y="762"/>
                  </a:lnTo>
                  <a:lnTo>
                    <a:pt x="916" y="762"/>
                  </a:lnTo>
                  <a:lnTo>
                    <a:pt x="916" y="762"/>
                  </a:lnTo>
                  <a:lnTo>
                    <a:pt x="916" y="762"/>
                  </a:lnTo>
                  <a:lnTo>
                    <a:pt x="918" y="756"/>
                  </a:lnTo>
                  <a:lnTo>
                    <a:pt x="918" y="754"/>
                  </a:lnTo>
                  <a:lnTo>
                    <a:pt x="916" y="752"/>
                  </a:lnTo>
                  <a:lnTo>
                    <a:pt x="916" y="752"/>
                  </a:lnTo>
                  <a:lnTo>
                    <a:pt x="912" y="750"/>
                  </a:lnTo>
                  <a:lnTo>
                    <a:pt x="912" y="746"/>
                  </a:lnTo>
                  <a:lnTo>
                    <a:pt x="910" y="738"/>
                  </a:lnTo>
                  <a:lnTo>
                    <a:pt x="910" y="738"/>
                  </a:lnTo>
                  <a:lnTo>
                    <a:pt x="904" y="726"/>
                  </a:lnTo>
                  <a:lnTo>
                    <a:pt x="896" y="716"/>
                  </a:lnTo>
                  <a:lnTo>
                    <a:pt x="886" y="710"/>
                  </a:lnTo>
                  <a:lnTo>
                    <a:pt x="880" y="710"/>
                  </a:lnTo>
                  <a:lnTo>
                    <a:pt x="872" y="710"/>
                  </a:lnTo>
                  <a:lnTo>
                    <a:pt x="872" y="710"/>
                  </a:lnTo>
                  <a:lnTo>
                    <a:pt x="866" y="710"/>
                  </a:lnTo>
                  <a:lnTo>
                    <a:pt x="860" y="706"/>
                  </a:lnTo>
                  <a:lnTo>
                    <a:pt x="854" y="702"/>
                  </a:lnTo>
                  <a:lnTo>
                    <a:pt x="852" y="698"/>
                  </a:lnTo>
                  <a:lnTo>
                    <a:pt x="852" y="698"/>
                  </a:lnTo>
                  <a:lnTo>
                    <a:pt x="848" y="690"/>
                  </a:lnTo>
                  <a:lnTo>
                    <a:pt x="842" y="686"/>
                  </a:lnTo>
                  <a:lnTo>
                    <a:pt x="836" y="682"/>
                  </a:lnTo>
                  <a:lnTo>
                    <a:pt x="828" y="682"/>
                  </a:lnTo>
                  <a:lnTo>
                    <a:pt x="828" y="682"/>
                  </a:lnTo>
                  <a:lnTo>
                    <a:pt x="830" y="678"/>
                  </a:lnTo>
                  <a:lnTo>
                    <a:pt x="832" y="674"/>
                  </a:lnTo>
                  <a:lnTo>
                    <a:pt x="830" y="672"/>
                  </a:lnTo>
                  <a:lnTo>
                    <a:pt x="826" y="668"/>
                  </a:lnTo>
                  <a:lnTo>
                    <a:pt x="826" y="668"/>
                  </a:lnTo>
                  <a:lnTo>
                    <a:pt x="820" y="664"/>
                  </a:lnTo>
                  <a:lnTo>
                    <a:pt x="814" y="662"/>
                  </a:lnTo>
                  <a:lnTo>
                    <a:pt x="808" y="662"/>
                  </a:lnTo>
                  <a:lnTo>
                    <a:pt x="800" y="666"/>
                  </a:lnTo>
                  <a:lnTo>
                    <a:pt x="800" y="666"/>
                  </a:lnTo>
                  <a:lnTo>
                    <a:pt x="798" y="666"/>
                  </a:lnTo>
                  <a:lnTo>
                    <a:pt x="796" y="664"/>
                  </a:lnTo>
                  <a:lnTo>
                    <a:pt x="796" y="664"/>
                  </a:lnTo>
                  <a:lnTo>
                    <a:pt x="790" y="662"/>
                  </a:lnTo>
                  <a:lnTo>
                    <a:pt x="782" y="662"/>
                  </a:lnTo>
                  <a:lnTo>
                    <a:pt x="782" y="662"/>
                  </a:lnTo>
                  <a:lnTo>
                    <a:pt x="778" y="662"/>
                  </a:lnTo>
                  <a:lnTo>
                    <a:pt x="776" y="662"/>
                  </a:lnTo>
                  <a:lnTo>
                    <a:pt x="776" y="660"/>
                  </a:lnTo>
                  <a:lnTo>
                    <a:pt x="776" y="660"/>
                  </a:lnTo>
                  <a:lnTo>
                    <a:pt x="770" y="652"/>
                  </a:lnTo>
                  <a:lnTo>
                    <a:pt x="766" y="652"/>
                  </a:lnTo>
                  <a:lnTo>
                    <a:pt x="760" y="654"/>
                  </a:lnTo>
                  <a:lnTo>
                    <a:pt x="754" y="656"/>
                  </a:lnTo>
                  <a:lnTo>
                    <a:pt x="754" y="656"/>
                  </a:lnTo>
                  <a:lnTo>
                    <a:pt x="752" y="658"/>
                  </a:lnTo>
                  <a:lnTo>
                    <a:pt x="750" y="658"/>
                  </a:lnTo>
                  <a:lnTo>
                    <a:pt x="748" y="656"/>
                  </a:lnTo>
                  <a:lnTo>
                    <a:pt x="748" y="656"/>
                  </a:lnTo>
                  <a:lnTo>
                    <a:pt x="746" y="652"/>
                  </a:lnTo>
                  <a:lnTo>
                    <a:pt x="746" y="650"/>
                  </a:lnTo>
                  <a:lnTo>
                    <a:pt x="750" y="648"/>
                  </a:lnTo>
                  <a:lnTo>
                    <a:pt x="750" y="648"/>
                  </a:lnTo>
                  <a:lnTo>
                    <a:pt x="752" y="646"/>
                  </a:lnTo>
                  <a:lnTo>
                    <a:pt x="750" y="642"/>
                  </a:lnTo>
                  <a:lnTo>
                    <a:pt x="750" y="642"/>
                  </a:lnTo>
                  <a:lnTo>
                    <a:pt x="738" y="652"/>
                  </a:lnTo>
                  <a:lnTo>
                    <a:pt x="730" y="656"/>
                  </a:lnTo>
                  <a:lnTo>
                    <a:pt x="722" y="658"/>
                  </a:lnTo>
                  <a:lnTo>
                    <a:pt x="722" y="658"/>
                  </a:lnTo>
                  <a:lnTo>
                    <a:pt x="720" y="662"/>
                  </a:lnTo>
                  <a:lnTo>
                    <a:pt x="720" y="662"/>
                  </a:lnTo>
                  <a:lnTo>
                    <a:pt x="718" y="668"/>
                  </a:lnTo>
                  <a:lnTo>
                    <a:pt x="716" y="674"/>
                  </a:lnTo>
                  <a:lnTo>
                    <a:pt x="710" y="680"/>
                  </a:lnTo>
                  <a:lnTo>
                    <a:pt x="708" y="686"/>
                  </a:lnTo>
                  <a:lnTo>
                    <a:pt x="708" y="686"/>
                  </a:lnTo>
                  <a:lnTo>
                    <a:pt x="698" y="676"/>
                  </a:lnTo>
                  <a:lnTo>
                    <a:pt x="692" y="672"/>
                  </a:lnTo>
                  <a:lnTo>
                    <a:pt x="688" y="674"/>
                  </a:lnTo>
                  <a:lnTo>
                    <a:pt x="684" y="674"/>
                  </a:lnTo>
                  <a:lnTo>
                    <a:pt x="684" y="674"/>
                  </a:lnTo>
                  <a:lnTo>
                    <a:pt x="678" y="678"/>
                  </a:lnTo>
                  <a:lnTo>
                    <a:pt x="672" y="678"/>
                  </a:lnTo>
                  <a:lnTo>
                    <a:pt x="666" y="676"/>
                  </a:lnTo>
                  <a:lnTo>
                    <a:pt x="662" y="670"/>
                  </a:lnTo>
                  <a:lnTo>
                    <a:pt x="662" y="670"/>
                  </a:lnTo>
                  <a:lnTo>
                    <a:pt x="658" y="664"/>
                  </a:lnTo>
                  <a:lnTo>
                    <a:pt x="656" y="660"/>
                  </a:lnTo>
                  <a:lnTo>
                    <a:pt x="654" y="648"/>
                  </a:lnTo>
                  <a:lnTo>
                    <a:pt x="658" y="626"/>
                  </a:lnTo>
                  <a:lnTo>
                    <a:pt x="658" y="626"/>
                  </a:lnTo>
                  <a:lnTo>
                    <a:pt x="656" y="616"/>
                  </a:lnTo>
                  <a:lnTo>
                    <a:pt x="652" y="610"/>
                  </a:lnTo>
                  <a:lnTo>
                    <a:pt x="646" y="606"/>
                  </a:lnTo>
                  <a:lnTo>
                    <a:pt x="638" y="606"/>
                  </a:lnTo>
                  <a:lnTo>
                    <a:pt x="638" y="606"/>
                  </a:lnTo>
                  <a:lnTo>
                    <a:pt x="626" y="606"/>
                  </a:lnTo>
                  <a:lnTo>
                    <a:pt x="616" y="608"/>
                  </a:lnTo>
                  <a:lnTo>
                    <a:pt x="616" y="608"/>
                  </a:lnTo>
                  <a:lnTo>
                    <a:pt x="614" y="602"/>
                  </a:lnTo>
                  <a:lnTo>
                    <a:pt x="614" y="602"/>
                  </a:lnTo>
                  <a:lnTo>
                    <a:pt x="616" y="600"/>
                  </a:lnTo>
                  <a:lnTo>
                    <a:pt x="618" y="598"/>
                  </a:lnTo>
                  <a:lnTo>
                    <a:pt x="618" y="592"/>
                  </a:lnTo>
                  <a:lnTo>
                    <a:pt x="618" y="592"/>
                  </a:lnTo>
                  <a:lnTo>
                    <a:pt x="626" y="560"/>
                  </a:lnTo>
                  <a:lnTo>
                    <a:pt x="626" y="560"/>
                  </a:lnTo>
                  <a:lnTo>
                    <a:pt x="630" y="554"/>
                  </a:lnTo>
                  <a:lnTo>
                    <a:pt x="630" y="552"/>
                  </a:lnTo>
                  <a:lnTo>
                    <a:pt x="630" y="550"/>
                  </a:lnTo>
                  <a:lnTo>
                    <a:pt x="630" y="550"/>
                  </a:lnTo>
                  <a:lnTo>
                    <a:pt x="626" y="548"/>
                  </a:lnTo>
                  <a:lnTo>
                    <a:pt x="622" y="548"/>
                  </a:lnTo>
                  <a:lnTo>
                    <a:pt x="616" y="548"/>
                  </a:lnTo>
                  <a:lnTo>
                    <a:pt x="616" y="548"/>
                  </a:lnTo>
                  <a:lnTo>
                    <a:pt x="610" y="550"/>
                  </a:lnTo>
                  <a:lnTo>
                    <a:pt x="606" y="552"/>
                  </a:lnTo>
                  <a:lnTo>
                    <a:pt x="604" y="556"/>
                  </a:lnTo>
                  <a:lnTo>
                    <a:pt x="602" y="562"/>
                  </a:lnTo>
                  <a:lnTo>
                    <a:pt x="602" y="562"/>
                  </a:lnTo>
                  <a:lnTo>
                    <a:pt x="600" y="568"/>
                  </a:lnTo>
                  <a:lnTo>
                    <a:pt x="598" y="572"/>
                  </a:lnTo>
                  <a:lnTo>
                    <a:pt x="594" y="576"/>
                  </a:lnTo>
                  <a:lnTo>
                    <a:pt x="588" y="580"/>
                  </a:lnTo>
                  <a:lnTo>
                    <a:pt x="582" y="580"/>
                  </a:lnTo>
                  <a:lnTo>
                    <a:pt x="576" y="582"/>
                  </a:lnTo>
                  <a:lnTo>
                    <a:pt x="572" y="580"/>
                  </a:lnTo>
                  <a:lnTo>
                    <a:pt x="566" y="578"/>
                  </a:lnTo>
                  <a:lnTo>
                    <a:pt x="566" y="578"/>
                  </a:lnTo>
                  <a:lnTo>
                    <a:pt x="556" y="568"/>
                  </a:lnTo>
                  <a:lnTo>
                    <a:pt x="550" y="558"/>
                  </a:lnTo>
                  <a:lnTo>
                    <a:pt x="546" y="546"/>
                  </a:lnTo>
                  <a:lnTo>
                    <a:pt x="544" y="532"/>
                  </a:lnTo>
                  <a:lnTo>
                    <a:pt x="544" y="532"/>
                  </a:lnTo>
                  <a:lnTo>
                    <a:pt x="546" y="516"/>
                  </a:lnTo>
                  <a:lnTo>
                    <a:pt x="548" y="500"/>
                  </a:lnTo>
                  <a:lnTo>
                    <a:pt x="548" y="500"/>
                  </a:lnTo>
                  <a:lnTo>
                    <a:pt x="550" y="490"/>
                  </a:lnTo>
                  <a:lnTo>
                    <a:pt x="552" y="480"/>
                  </a:lnTo>
                  <a:lnTo>
                    <a:pt x="556" y="472"/>
                  </a:lnTo>
                  <a:lnTo>
                    <a:pt x="562" y="468"/>
                  </a:lnTo>
                  <a:lnTo>
                    <a:pt x="570" y="464"/>
                  </a:lnTo>
                  <a:lnTo>
                    <a:pt x="578" y="462"/>
                  </a:lnTo>
                  <a:lnTo>
                    <a:pt x="586" y="462"/>
                  </a:lnTo>
                  <a:lnTo>
                    <a:pt x="598" y="466"/>
                  </a:lnTo>
                  <a:lnTo>
                    <a:pt x="598" y="466"/>
                  </a:lnTo>
                  <a:lnTo>
                    <a:pt x="602" y="466"/>
                  </a:lnTo>
                  <a:lnTo>
                    <a:pt x="604" y="466"/>
                  </a:lnTo>
                  <a:lnTo>
                    <a:pt x="608" y="464"/>
                  </a:lnTo>
                  <a:lnTo>
                    <a:pt x="608" y="460"/>
                  </a:lnTo>
                  <a:lnTo>
                    <a:pt x="608" y="460"/>
                  </a:lnTo>
                  <a:lnTo>
                    <a:pt x="610" y="456"/>
                  </a:lnTo>
                  <a:lnTo>
                    <a:pt x="612" y="454"/>
                  </a:lnTo>
                  <a:lnTo>
                    <a:pt x="614" y="454"/>
                  </a:lnTo>
                  <a:lnTo>
                    <a:pt x="614" y="454"/>
                  </a:lnTo>
                  <a:lnTo>
                    <a:pt x="628" y="454"/>
                  </a:lnTo>
                  <a:lnTo>
                    <a:pt x="636" y="456"/>
                  </a:lnTo>
                  <a:lnTo>
                    <a:pt x="640" y="458"/>
                  </a:lnTo>
                  <a:lnTo>
                    <a:pt x="642" y="460"/>
                  </a:lnTo>
                  <a:lnTo>
                    <a:pt x="642" y="460"/>
                  </a:lnTo>
                  <a:lnTo>
                    <a:pt x="644" y="462"/>
                  </a:lnTo>
                  <a:lnTo>
                    <a:pt x="646" y="462"/>
                  </a:lnTo>
                  <a:lnTo>
                    <a:pt x="646" y="462"/>
                  </a:lnTo>
                  <a:lnTo>
                    <a:pt x="652" y="460"/>
                  </a:lnTo>
                  <a:lnTo>
                    <a:pt x="658" y="464"/>
                  </a:lnTo>
                  <a:lnTo>
                    <a:pt x="662" y="468"/>
                  </a:lnTo>
                  <a:lnTo>
                    <a:pt x="664" y="474"/>
                  </a:lnTo>
                  <a:lnTo>
                    <a:pt x="664" y="474"/>
                  </a:lnTo>
                  <a:lnTo>
                    <a:pt x="664" y="484"/>
                  </a:lnTo>
                  <a:lnTo>
                    <a:pt x="668" y="492"/>
                  </a:lnTo>
                  <a:lnTo>
                    <a:pt x="678" y="510"/>
                  </a:lnTo>
                  <a:lnTo>
                    <a:pt x="678" y="510"/>
                  </a:lnTo>
                  <a:lnTo>
                    <a:pt x="682" y="502"/>
                  </a:lnTo>
                  <a:lnTo>
                    <a:pt x="682" y="496"/>
                  </a:lnTo>
                  <a:lnTo>
                    <a:pt x="682" y="488"/>
                  </a:lnTo>
                  <a:lnTo>
                    <a:pt x="680" y="482"/>
                  </a:lnTo>
                  <a:lnTo>
                    <a:pt x="680" y="482"/>
                  </a:lnTo>
                  <a:lnTo>
                    <a:pt x="674" y="460"/>
                  </a:lnTo>
                  <a:lnTo>
                    <a:pt x="672" y="452"/>
                  </a:lnTo>
                  <a:lnTo>
                    <a:pt x="672" y="444"/>
                  </a:lnTo>
                  <a:lnTo>
                    <a:pt x="676" y="438"/>
                  </a:lnTo>
                  <a:lnTo>
                    <a:pt x="682" y="432"/>
                  </a:lnTo>
                  <a:lnTo>
                    <a:pt x="700" y="416"/>
                  </a:lnTo>
                  <a:lnTo>
                    <a:pt x="700" y="416"/>
                  </a:lnTo>
                  <a:lnTo>
                    <a:pt x="706" y="410"/>
                  </a:lnTo>
                  <a:lnTo>
                    <a:pt x="712" y="402"/>
                  </a:lnTo>
                  <a:lnTo>
                    <a:pt x="714" y="398"/>
                  </a:lnTo>
                  <a:lnTo>
                    <a:pt x="714" y="394"/>
                  </a:lnTo>
                  <a:lnTo>
                    <a:pt x="714" y="388"/>
                  </a:lnTo>
                  <a:lnTo>
                    <a:pt x="712" y="382"/>
                  </a:lnTo>
                  <a:lnTo>
                    <a:pt x="712" y="382"/>
                  </a:lnTo>
                  <a:lnTo>
                    <a:pt x="712" y="378"/>
                  </a:lnTo>
                  <a:lnTo>
                    <a:pt x="712" y="378"/>
                  </a:lnTo>
                  <a:lnTo>
                    <a:pt x="710" y="376"/>
                  </a:lnTo>
                  <a:lnTo>
                    <a:pt x="710" y="376"/>
                  </a:lnTo>
                  <a:lnTo>
                    <a:pt x="712" y="370"/>
                  </a:lnTo>
                  <a:lnTo>
                    <a:pt x="712" y="364"/>
                  </a:lnTo>
                  <a:lnTo>
                    <a:pt x="712" y="364"/>
                  </a:lnTo>
                  <a:lnTo>
                    <a:pt x="712" y="362"/>
                  </a:lnTo>
                  <a:lnTo>
                    <a:pt x="712" y="362"/>
                  </a:lnTo>
                  <a:lnTo>
                    <a:pt x="714" y="360"/>
                  </a:lnTo>
                  <a:lnTo>
                    <a:pt x="714" y="360"/>
                  </a:lnTo>
                  <a:lnTo>
                    <a:pt x="714" y="368"/>
                  </a:lnTo>
                  <a:lnTo>
                    <a:pt x="714" y="372"/>
                  </a:lnTo>
                  <a:lnTo>
                    <a:pt x="716" y="376"/>
                  </a:lnTo>
                  <a:lnTo>
                    <a:pt x="716" y="376"/>
                  </a:lnTo>
                  <a:lnTo>
                    <a:pt x="722" y="372"/>
                  </a:lnTo>
                  <a:lnTo>
                    <a:pt x="722" y="368"/>
                  </a:lnTo>
                  <a:lnTo>
                    <a:pt x="720" y="364"/>
                  </a:lnTo>
                  <a:lnTo>
                    <a:pt x="720" y="362"/>
                  </a:lnTo>
                  <a:lnTo>
                    <a:pt x="720" y="362"/>
                  </a:lnTo>
                  <a:lnTo>
                    <a:pt x="726" y="362"/>
                  </a:lnTo>
                  <a:lnTo>
                    <a:pt x="728" y="360"/>
                  </a:lnTo>
                  <a:lnTo>
                    <a:pt x="730" y="356"/>
                  </a:lnTo>
                  <a:lnTo>
                    <a:pt x="730" y="352"/>
                  </a:lnTo>
                  <a:lnTo>
                    <a:pt x="730" y="352"/>
                  </a:lnTo>
                  <a:lnTo>
                    <a:pt x="730" y="350"/>
                  </a:lnTo>
                  <a:lnTo>
                    <a:pt x="732" y="348"/>
                  </a:lnTo>
                  <a:lnTo>
                    <a:pt x="736" y="348"/>
                  </a:lnTo>
                  <a:lnTo>
                    <a:pt x="736" y="348"/>
                  </a:lnTo>
                  <a:lnTo>
                    <a:pt x="734" y="344"/>
                  </a:lnTo>
                  <a:lnTo>
                    <a:pt x="736" y="342"/>
                  </a:lnTo>
                  <a:lnTo>
                    <a:pt x="744" y="342"/>
                  </a:lnTo>
                  <a:lnTo>
                    <a:pt x="744" y="342"/>
                  </a:lnTo>
                  <a:lnTo>
                    <a:pt x="754" y="338"/>
                  </a:lnTo>
                  <a:lnTo>
                    <a:pt x="754" y="338"/>
                  </a:lnTo>
                  <a:lnTo>
                    <a:pt x="756" y="338"/>
                  </a:lnTo>
                  <a:lnTo>
                    <a:pt x="756" y="334"/>
                  </a:lnTo>
                  <a:lnTo>
                    <a:pt x="756" y="334"/>
                  </a:lnTo>
                  <a:lnTo>
                    <a:pt x="754" y="328"/>
                  </a:lnTo>
                  <a:lnTo>
                    <a:pt x="756" y="322"/>
                  </a:lnTo>
                  <a:lnTo>
                    <a:pt x="760" y="318"/>
                  </a:lnTo>
                  <a:lnTo>
                    <a:pt x="764" y="314"/>
                  </a:lnTo>
                  <a:lnTo>
                    <a:pt x="764" y="314"/>
                  </a:lnTo>
                  <a:lnTo>
                    <a:pt x="776" y="308"/>
                  </a:lnTo>
                  <a:lnTo>
                    <a:pt x="786" y="302"/>
                  </a:lnTo>
                  <a:lnTo>
                    <a:pt x="786" y="302"/>
                  </a:lnTo>
                  <a:lnTo>
                    <a:pt x="790" y="300"/>
                  </a:lnTo>
                  <a:lnTo>
                    <a:pt x="796" y="298"/>
                  </a:lnTo>
                  <a:lnTo>
                    <a:pt x="802" y="298"/>
                  </a:lnTo>
                  <a:lnTo>
                    <a:pt x="810" y="302"/>
                  </a:lnTo>
                  <a:lnTo>
                    <a:pt x="810" y="302"/>
                  </a:lnTo>
                  <a:lnTo>
                    <a:pt x="804" y="302"/>
                  </a:lnTo>
                  <a:lnTo>
                    <a:pt x="800" y="302"/>
                  </a:lnTo>
                  <a:lnTo>
                    <a:pt x="794" y="308"/>
                  </a:lnTo>
                  <a:lnTo>
                    <a:pt x="794" y="308"/>
                  </a:lnTo>
                  <a:lnTo>
                    <a:pt x="792" y="312"/>
                  </a:lnTo>
                  <a:lnTo>
                    <a:pt x="794" y="316"/>
                  </a:lnTo>
                  <a:lnTo>
                    <a:pt x="794" y="316"/>
                  </a:lnTo>
                  <a:lnTo>
                    <a:pt x="798" y="318"/>
                  </a:lnTo>
                  <a:lnTo>
                    <a:pt x="800" y="316"/>
                  </a:lnTo>
                  <a:lnTo>
                    <a:pt x="800" y="316"/>
                  </a:lnTo>
                  <a:lnTo>
                    <a:pt x="804" y="310"/>
                  </a:lnTo>
                  <a:lnTo>
                    <a:pt x="810" y="308"/>
                  </a:lnTo>
                  <a:lnTo>
                    <a:pt x="822" y="304"/>
                  </a:lnTo>
                  <a:lnTo>
                    <a:pt x="822" y="304"/>
                  </a:lnTo>
                  <a:lnTo>
                    <a:pt x="826" y="302"/>
                  </a:lnTo>
                  <a:lnTo>
                    <a:pt x="828" y="300"/>
                  </a:lnTo>
                  <a:lnTo>
                    <a:pt x="828" y="298"/>
                  </a:lnTo>
                  <a:lnTo>
                    <a:pt x="828" y="298"/>
                  </a:lnTo>
                  <a:lnTo>
                    <a:pt x="826" y="296"/>
                  </a:lnTo>
                  <a:lnTo>
                    <a:pt x="824" y="296"/>
                  </a:lnTo>
                  <a:lnTo>
                    <a:pt x="820" y="296"/>
                  </a:lnTo>
                  <a:lnTo>
                    <a:pt x="820" y="296"/>
                  </a:lnTo>
                  <a:lnTo>
                    <a:pt x="814" y="294"/>
                  </a:lnTo>
                  <a:lnTo>
                    <a:pt x="808" y="292"/>
                  </a:lnTo>
                  <a:lnTo>
                    <a:pt x="802" y="288"/>
                  </a:lnTo>
                  <a:lnTo>
                    <a:pt x="800" y="282"/>
                  </a:lnTo>
                  <a:lnTo>
                    <a:pt x="800" y="282"/>
                  </a:lnTo>
                  <a:lnTo>
                    <a:pt x="800" y="278"/>
                  </a:lnTo>
                  <a:lnTo>
                    <a:pt x="798" y="276"/>
                  </a:lnTo>
                  <a:lnTo>
                    <a:pt x="792" y="274"/>
                  </a:lnTo>
                  <a:lnTo>
                    <a:pt x="792" y="274"/>
                  </a:lnTo>
                  <a:lnTo>
                    <a:pt x="796" y="272"/>
                  </a:lnTo>
                  <a:lnTo>
                    <a:pt x="796" y="272"/>
                  </a:lnTo>
                  <a:lnTo>
                    <a:pt x="802" y="268"/>
                  </a:lnTo>
                  <a:lnTo>
                    <a:pt x="804" y="266"/>
                  </a:lnTo>
                  <a:lnTo>
                    <a:pt x="806" y="264"/>
                  </a:lnTo>
                  <a:lnTo>
                    <a:pt x="806" y="264"/>
                  </a:lnTo>
                  <a:lnTo>
                    <a:pt x="804" y="260"/>
                  </a:lnTo>
                  <a:lnTo>
                    <a:pt x="800" y="260"/>
                  </a:lnTo>
                  <a:lnTo>
                    <a:pt x="794" y="260"/>
                  </a:lnTo>
                  <a:lnTo>
                    <a:pt x="794" y="260"/>
                  </a:lnTo>
                  <a:lnTo>
                    <a:pt x="786" y="262"/>
                  </a:lnTo>
                  <a:lnTo>
                    <a:pt x="786" y="262"/>
                  </a:lnTo>
                  <a:lnTo>
                    <a:pt x="766" y="270"/>
                  </a:lnTo>
                  <a:lnTo>
                    <a:pt x="766" y="270"/>
                  </a:lnTo>
                  <a:lnTo>
                    <a:pt x="778" y="258"/>
                  </a:lnTo>
                  <a:lnTo>
                    <a:pt x="790" y="250"/>
                  </a:lnTo>
                  <a:lnTo>
                    <a:pt x="796" y="248"/>
                  </a:lnTo>
                  <a:lnTo>
                    <a:pt x="804" y="246"/>
                  </a:lnTo>
                  <a:lnTo>
                    <a:pt x="810" y="246"/>
                  </a:lnTo>
                  <a:lnTo>
                    <a:pt x="818" y="248"/>
                  </a:lnTo>
                  <a:lnTo>
                    <a:pt x="818" y="248"/>
                  </a:lnTo>
                  <a:lnTo>
                    <a:pt x="826" y="248"/>
                  </a:lnTo>
                  <a:lnTo>
                    <a:pt x="834" y="248"/>
                  </a:lnTo>
                  <a:lnTo>
                    <a:pt x="846" y="242"/>
                  </a:lnTo>
                  <a:lnTo>
                    <a:pt x="858" y="236"/>
                  </a:lnTo>
                  <a:lnTo>
                    <a:pt x="864" y="232"/>
                  </a:lnTo>
                  <a:lnTo>
                    <a:pt x="870" y="232"/>
                  </a:lnTo>
                  <a:lnTo>
                    <a:pt x="870" y="232"/>
                  </a:lnTo>
                  <a:lnTo>
                    <a:pt x="870" y="230"/>
                  </a:lnTo>
                  <a:lnTo>
                    <a:pt x="872" y="230"/>
                  </a:lnTo>
                  <a:lnTo>
                    <a:pt x="872" y="226"/>
                  </a:lnTo>
                  <a:lnTo>
                    <a:pt x="872" y="226"/>
                  </a:lnTo>
                  <a:lnTo>
                    <a:pt x="870" y="218"/>
                  </a:lnTo>
                  <a:lnTo>
                    <a:pt x="866" y="214"/>
                  </a:lnTo>
                  <a:lnTo>
                    <a:pt x="854" y="208"/>
                  </a:lnTo>
                  <a:lnTo>
                    <a:pt x="854" y="208"/>
                  </a:lnTo>
                  <a:lnTo>
                    <a:pt x="856" y="206"/>
                  </a:lnTo>
                  <a:lnTo>
                    <a:pt x="856" y="206"/>
                  </a:lnTo>
                  <a:lnTo>
                    <a:pt x="858" y="204"/>
                  </a:lnTo>
                  <a:lnTo>
                    <a:pt x="858" y="204"/>
                  </a:lnTo>
                  <a:lnTo>
                    <a:pt x="858" y="204"/>
                  </a:lnTo>
                  <a:lnTo>
                    <a:pt x="858" y="204"/>
                  </a:lnTo>
                  <a:lnTo>
                    <a:pt x="842" y="198"/>
                  </a:lnTo>
                  <a:lnTo>
                    <a:pt x="842" y="198"/>
                  </a:lnTo>
                  <a:lnTo>
                    <a:pt x="832" y="192"/>
                  </a:lnTo>
                  <a:lnTo>
                    <a:pt x="828" y="188"/>
                  </a:lnTo>
                  <a:lnTo>
                    <a:pt x="826" y="184"/>
                  </a:lnTo>
                  <a:lnTo>
                    <a:pt x="826" y="184"/>
                  </a:lnTo>
                  <a:lnTo>
                    <a:pt x="824" y="174"/>
                  </a:lnTo>
                  <a:lnTo>
                    <a:pt x="818" y="166"/>
                  </a:lnTo>
                  <a:lnTo>
                    <a:pt x="812" y="158"/>
                  </a:lnTo>
                  <a:lnTo>
                    <a:pt x="808" y="150"/>
                  </a:lnTo>
                  <a:lnTo>
                    <a:pt x="808" y="150"/>
                  </a:lnTo>
                  <a:lnTo>
                    <a:pt x="806" y="146"/>
                  </a:lnTo>
                  <a:lnTo>
                    <a:pt x="802" y="146"/>
                  </a:lnTo>
                  <a:lnTo>
                    <a:pt x="800" y="148"/>
                  </a:lnTo>
                  <a:lnTo>
                    <a:pt x="798" y="152"/>
                  </a:lnTo>
                  <a:lnTo>
                    <a:pt x="798" y="152"/>
                  </a:lnTo>
                  <a:lnTo>
                    <a:pt x="796" y="158"/>
                  </a:lnTo>
                  <a:lnTo>
                    <a:pt x="790" y="162"/>
                  </a:lnTo>
                  <a:lnTo>
                    <a:pt x="786" y="164"/>
                  </a:lnTo>
                  <a:lnTo>
                    <a:pt x="780" y="164"/>
                  </a:lnTo>
                  <a:lnTo>
                    <a:pt x="780" y="164"/>
                  </a:lnTo>
                  <a:lnTo>
                    <a:pt x="776" y="164"/>
                  </a:lnTo>
                  <a:lnTo>
                    <a:pt x="770" y="160"/>
                  </a:lnTo>
                  <a:lnTo>
                    <a:pt x="766" y="156"/>
                  </a:lnTo>
                  <a:lnTo>
                    <a:pt x="764" y="150"/>
                  </a:lnTo>
                  <a:lnTo>
                    <a:pt x="764" y="150"/>
                  </a:lnTo>
                  <a:lnTo>
                    <a:pt x="762" y="144"/>
                  </a:lnTo>
                  <a:lnTo>
                    <a:pt x="760" y="138"/>
                  </a:lnTo>
                  <a:lnTo>
                    <a:pt x="756" y="136"/>
                  </a:lnTo>
                  <a:lnTo>
                    <a:pt x="750" y="134"/>
                  </a:lnTo>
                  <a:lnTo>
                    <a:pt x="750" y="134"/>
                  </a:lnTo>
                  <a:lnTo>
                    <a:pt x="746" y="130"/>
                  </a:lnTo>
                  <a:lnTo>
                    <a:pt x="740" y="126"/>
                  </a:lnTo>
                  <a:lnTo>
                    <a:pt x="736" y="124"/>
                  </a:lnTo>
                  <a:lnTo>
                    <a:pt x="730" y="124"/>
                  </a:lnTo>
                  <a:lnTo>
                    <a:pt x="718" y="124"/>
                  </a:lnTo>
                  <a:lnTo>
                    <a:pt x="706" y="122"/>
                  </a:lnTo>
                  <a:lnTo>
                    <a:pt x="706" y="122"/>
                  </a:lnTo>
                  <a:lnTo>
                    <a:pt x="704" y="120"/>
                  </a:lnTo>
                  <a:lnTo>
                    <a:pt x="702" y="122"/>
                  </a:lnTo>
                  <a:lnTo>
                    <a:pt x="700" y="124"/>
                  </a:lnTo>
                  <a:lnTo>
                    <a:pt x="700" y="130"/>
                  </a:lnTo>
                  <a:lnTo>
                    <a:pt x="700" y="130"/>
                  </a:lnTo>
                  <a:lnTo>
                    <a:pt x="702" y="136"/>
                  </a:lnTo>
                  <a:lnTo>
                    <a:pt x="704" y="142"/>
                  </a:lnTo>
                  <a:lnTo>
                    <a:pt x="704" y="148"/>
                  </a:lnTo>
                  <a:lnTo>
                    <a:pt x="704" y="150"/>
                  </a:lnTo>
                  <a:lnTo>
                    <a:pt x="700" y="154"/>
                  </a:lnTo>
                  <a:lnTo>
                    <a:pt x="700" y="154"/>
                  </a:lnTo>
                  <a:lnTo>
                    <a:pt x="698" y="156"/>
                  </a:lnTo>
                  <a:lnTo>
                    <a:pt x="698" y="160"/>
                  </a:lnTo>
                  <a:lnTo>
                    <a:pt x="698" y="162"/>
                  </a:lnTo>
                  <a:lnTo>
                    <a:pt x="702" y="166"/>
                  </a:lnTo>
                  <a:lnTo>
                    <a:pt x="702" y="166"/>
                  </a:lnTo>
                  <a:lnTo>
                    <a:pt x="710" y="172"/>
                  </a:lnTo>
                  <a:lnTo>
                    <a:pt x="712" y="180"/>
                  </a:lnTo>
                  <a:lnTo>
                    <a:pt x="712" y="184"/>
                  </a:lnTo>
                  <a:lnTo>
                    <a:pt x="710" y="188"/>
                  </a:lnTo>
                  <a:lnTo>
                    <a:pt x="706" y="192"/>
                  </a:lnTo>
                  <a:lnTo>
                    <a:pt x="702" y="194"/>
                  </a:lnTo>
                  <a:lnTo>
                    <a:pt x="702" y="194"/>
                  </a:lnTo>
                  <a:lnTo>
                    <a:pt x="694" y="200"/>
                  </a:lnTo>
                  <a:lnTo>
                    <a:pt x="692" y="204"/>
                  </a:lnTo>
                  <a:lnTo>
                    <a:pt x="690" y="206"/>
                  </a:lnTo>
                  <a:lnTo>
                    <a:pt x="692" y="214"/>
                  </a:lnTo>
                  <a:lnTo>
                    <a:pt x="694" y="222"/>
                  </a:lnTo>
                  <a:lnTo>
                    <a:pt x="694" y="222"/>
                  </a:lnTo>
                  <a:lnTo>
                    <a:pt x="696" y="226"/>
                  </a:lnTo>
                  <a:lnTo>
                    <a:pt x="696" y="226"/>
                  </a:lnTo>
                  <a:lnTo>
                    <a:pt x="694" y="230"/>
                  </a:lnTo>
                  <a:lnTo>
                    <a:pt x="692" y="232"/>
                  </a:lnTo>
                  <a:lnTo>
                    <a:pt x="686" y="238"/>
                  </a:lnTo>
                  <a:lnTo>
                    <a:pt x="686" y="238"/>
                  </a:lnTo>
                  <a:lnTo>
                    <a:pt x="684" y="238"/>
                  </a:lnTo>
                  <a:lnTo>
                    <a:pt x="682" y="238"/>
                  </a:lnTo>
                  <a:lnTo>
                    <a:pt x="678" y="234"/>
                  </a:lnTo>
                  <a:lnTo>
                    <a:pt x="678" y="234"/>
                  </a:lnTo>
                  <a:lnTo>
                    <a:pt x="672" y="228"/>
                  </a:lnTo>
                  <a:lnTo>
                    <a:pt x="668" y="220"/>
                  </a:lnTo>
                  <a:lnTo>
                    <a:pt x="666" y="212"/>
                  </a:lnTo>
                  <a:lnTo>
                    <a:pt x="666" y="204"/>
                  </a:lnTo>
                  <a:lnTo>
                    <a:pt x="666" y="204"/>
                  </a:lnTo>
                  <a:lnTo>
                    <a:pt x="664" y="200"/>
                  </a:lnTo>
                  <a:lnTo>
                    <a:pt x="664" y="198"/>
                  </a:lnTo>
                  <a:lnTo>
                    <a:pt x="658" y="198"/>
                  </a:lnTo>
                  <a:lnTo>
                    <a:pt x="658" y="198"/>
                  </a:lnTo>
                  <a:lnTo>
                    <a:pt x="648" y="196"/>
                  </a:lnTo>
                  <a:lnTo>
                    <a:pt x="638" y="192"/>
                  </a:lnTo>
                  <a:lnTo>
                    <a:pt x="618" y="184"/>
                  </a:lnTo>
                  <a:lnTo>
                    <a:pt x="618" y="184"/>
                  </a:lnTo>
                  <a:lnTo>
                    <a:pt x="606" y="178"/>
                  </a:lnTo>
                  <a:lnTo>
                    <a:pt x="598" y="176"/>
                  </a:lnTo>
                  <a:lnTo>
                    <a:pt x="592" y="178"/>
                  </a:lnTo>
                  <a:lnTo>
                    <a:pt x="592" y="178"/>
                  </a:lnTo>
                  <a:lnTo>
                    <a:pt x="588" y="174"/>
                  </a:lnTo>
                  <a:lnTo>
                    <a:pt x="580" y="166"/>
                  </a:lnTo>
                  <a:lnTo>
                    <a:pt x="568" y="150"/>
                  </a:lnTo>
                  <a:lnTo>
                    <a:pt x="568" y="150"/>
                  </a:lnTo>
                  <a:lnTo>
                    <a:pt x="570" y="140"/>
                  </a:lnTo>
                  <a:lnTo>
                    <a:pt x="576" y="130"/>
                  </a:lnTo>
                  <a:lnTo>
                    <a:pt x="586" y="122"/>
                  </a:lnTo>
                  <a:lnTo>
                    <a:pt x="596" y="116"/>
                  </a:lnTo>
                  <a:lnTo>
                    <a:pt x="596" y="116"/>
                  </a:lnTo>
                  <a:lnTo>
                    <a:pt x="598" y="116"/>
                  </a:lnTo>
                  <a:lnTo>
                    <a:pt x="600" y="114"/>
                  </a:lnTo>
                  <a:lnTo>
                    <a:pt x="600" y="114"/>
                  </a:lnTo>
                  <a:lnTo>
                    <a:pt x="604" y="108"/>
                  </a:lnTo>
                  <a:lnTo>
                    <a:pt x="606" y="104"/>
                  </a:lnTo>
                  <a:lnTo>
                    <a:pt x="610" y="104"/>
                  </a:lnTo>
                  <a:lnTo>
                    <a:pt x="610" y="104"/>
                  </a:lnTo>
                  <a:lnTo>
                    <a:pt x="616" y="104"/>
                  </a:lnTo>
                  <a:lnTo>
                    <a:pt x="620" y="102"/>
                  </a:lnTo>
                  <a:lnTo>
                    <a:pt x="624" y="98"/>
                  </a:lnTo>
                  <a:lnTo>
                    <a:pt x="628" y="94"/>
                  </a:lnTo>
                  <a:lnTo>
                    <a:pt x="628" y="94"/>
                  </a:lnTo>
                  <a:lnTo>
                    <a:pt x="628" y="92"/>
                  </a:lnTo>
                  <a:lnTo>
                    <a:pt x="628" y="92"/>
                  </a:lnTo>
                  <a:lnTo>
                    <a:pt x="630" y="90"/>
                  </a:lnTo>
                  <a:lnTo>
                    <a:pt x="632" y="86"/>
                  </a:lnTo>
                  <a:lnTo>
                    <a:pt x="634" y="82"/>
                  </a:lnTo>
                  <a:lnTo>
                    <a:pt x="638" y="78"/>
                  </a:lnTo>
                  <a:lnTo>
                    <a:pt x="638" y="78"/>
                  </a:lnTo>
                  <a:lnTo>
                    <a:pt x="642" y="80"/>
                  </a:lnTo>
                  <a:lnTo>
                    <a:pt x="644" y="82"/>
                  </a:lnTo>
                  <a:lnTo>
                    <a:pt x="648" y="82"/>
                  </a:lnTo>
                  <a:lnTo>
                    <a:pt x="652" y="80"/>
                  </a:lnTo>
                  <a:lnTo>
                    <a:pt x="652" y="80"/>
                  </a:lnTo>
                  <a:lnTo>
                    <a:pt x="656" y="80"/>
                  </a:lnTo>
                  <a:lnTo>
                    <a:pt x="656" y="80"/>
                  </a:lnTo>
                  <a:lnTo>
                    <a:pt x="664" y="78"/>
                  </a:lnTo>
                  <a:lnTo>
                    <a:pt x="668" y="74"/>
                  </a:lnTo>
                  <a:lnTo>
                    <a:pt x="668" y="70"/>
                  </a:lnTo>
                  <a:lnTo>
                    <a:pt x="666" y="62"/>
                  </a:lnTo>
                  <a:lnTo>
                    <a:pt x="666" y="62"/>
                  </a:lnTo>
                  <a:lnTo>
                    <a:pt x="666" y="60"/>
                  </a:lnTo>
                  <a:lnTo>
                    <a:pt x="666" y="60"/>
                  </a:lnTo>
                  <a:lnTo>
                    <a:pt x="672" y="54"/>
                  </a:lnTo>
                  <a:lnTo>
                    <a:pt x="672" y="54"/>
                  </a:lnTo>
                  <a:lnTo>
                    <a:pt x="670" y="52"/>
                  </a:lnTo>
                  <a:lnTo>
                    <a:pt x="666" y="50"/>
                  </a:lnTo>
                  <a:lnTo>
                    <a:pt x="662" y="48"/>
                  </a:lnTo>
                  <a:lnTo>
                    <a:pt x="662" y="48"/>
                  </a:lnTo>
                  <a:lnTo>
                    <a:pt x="662" y="44"/>
                  </a:lnTo>
                  <a:lnTo>
                    <a:pt x="662" y="44"/>
                  </a:lnTo>
                  <a:lnTo>
                    <a:pt x="676" y="44"/>
                  </a:lnTo>
                  <a:lnTo>
                    <a:pt x="690" y="42"/>
                  </a:lnTo>
                  <a:lnTo>
                    <a:pt x="704" y="44"/>
                  </a:lnTo>
                  <a:lnTo>
                    <a:pt x="710" y="46"/>
                  </a:lnTo>
                  <a:lnTo>
                    <a:pt x="716" y="50"/>
                  </a:lnTo>
                  <a:lnTo>
                    <a:pt x="716" y="50"/>
                  </a:lnTo>
                  <a:lnTo>
                    <a:pt x="716" y="52"/>
                  </a:lnTo>
                  <a:lnTo>
                    <a:pt x="714" y="52"/>
                  </a:lnTo>
                  <a:lnTo>
                    <a:pt x="712" y="54"/>
                  </a:lnTo>
                  <a:lnTo>
                    <a:pt x="712" y="56"/>
                  </a:lnTo>
                  <a:lnTo>
                    <a:pt x="712" y="56"/>
                  </a:lnTo>
                  <a:lnTo>
                    <a:pt x="720" y="54"/>
                  </a:lnTo>
                  <a:lnTo>
                    <a:pt x="720" y="54"/>
                  </a:lnTo>
                  <a:lnTo>
                    <a:pt x="726" y="56"/>
                  </a:lnTo>
                  <a:lnTo>
                    <a:pt x="732" y="58"/>
                  </a:lnTo>
                  <a:lnTo>
                    <a:pt x="738" y="62"/>
                  </a:lnTo>
                  <a:lnTo>
                    <a:pt x="742" y="68"/>
                  </a:lnTo>
                  <a:lnTo>
                    <a:pt x="742" y="68"/>
                  </a:lnTo>
                  <a:lnTo>
                    <a:pt x="742" y="70"/>
                  </a:lnTo>
                  <a:lnTo>
                    <a:pt x="742" y="74"/>
                  </a:lnTo>
                  <a:lnTo>
                    <a:pt x="742" y="74"/>
                  </a:lnTo>
                  <a:lnTo>
                    <a:pt x="738" y="76"/>
                  </a:lnTo>
                  <a:lnTo>
                    <a:pt x="734" y="80"/>
                  </a:lnTo>
                  <a:lnTo>
                    <a:pt x="730" y="82"/>
                  </a:lnTo>
                  <a:lnTo>
                    <a:pt x="730" y="86"/>
                  </a:lnTo>
                  <a:lnTo>
                    <a:pt x="732" y="88"/>
                  </a:lnTo>
                  <a:lnTo>
                    <a:pt x="732" y="88"/>
                  </a:lnTo>
                  <a:lnTo>
                    <a:pt x="728" y="90"/>
                  </a:lnTo>
                  <a:lnTo>
                    <a:pt x="728" y="90"/>
                  </a:lnTo>
                  <a:lnTo>
                    <a:pt x="724" y="92"/>
                  </a:lnTo>
                  <a:lnTo>
                    <a:pt x="722" y="92"/>
                  </a:lnTo>
                  <a:lnTo>
                    <a:pt x="722" y="94"/>
                  </a:lnTo>
                  <a:lnTo>
                    <a:pt x="722" y="94"/>
                  </a:lnTo>
                  <a:lnTo>
                    <a:pt x="718" y="94"/>
                  </a:lnTo>
                  <a:lnTo>
                    <a:pt x="716" y="94"/>
                  </a:lnTo>
                  <a:lnTo>
                    <a:pt x="710" y="92"/>
                  </a:lnTo>
                  <a:lnTo>
                    <a:pt x="710" y="92"/>
                  </a:lnTo>
                  <a:lnTo>
                    <a:pt x="702" y="92"/>
                  </a:lnTo>
                  <a:lnTo>
                    <a:pt x="700" y="94"/>
                  </a:lnTo>
                  <a:lnTo>
                    <a:pt x="700" y="98"/>
                  </a:lnTo>
                  <a:lnTo>
                    <a:pt x="700" y="98"/>
                  </a:lnTo>
                  <a:lnTo>
                    <a:pt x="700" y="100"/>
                  </a:lnTo>
                  <a:lnTo>
                    <a:pt x="702" y="102"/>
                  </a:lnTo>
                  <a:lnTo>
                    <a:pt x="708" y="102"/>
                  </a:lnTo>
                  <a:lnTo>
                    <a:pt x="708" y="102"/>
                  </a:lnTo>
                  <a:lnTo>
                    <a:pt x="732" y="98"/>
                  </a:lnTo>
                  <a:lnTo>
                    <a:pt x="732" y="98"/>
                  </a:lnTo>
                  <a:lnTo>
                    <a:pt x="742" y="108"/>
                  </a:lnTo>
                  <a:lnTo>
                    <a:pt x="754" y="116"/>
                  </a:lnTo>
                  <a:lnTo>
                    <a:pt x="754" y="116"/>
                  </a:lnTo>
                  <a:lnTo>
                    <a:pt x="772" y="122"/>
                  </a:lnTo>
                  <a:lnTo>
                    <a:pt x="792" y="126"/>
                  </a:lnTo>
                  <a:lnTo>
                    <a:pt x="792" y="126"/>
                  </a:lnTo>
                  <a:lnTo>
                    <a:pt x="788" y="122"/>
                  </a:lnTo>
                  <a:lnTo>
                    <a:pt x="782" y="118"/>
                  </a:lnTo>
                  <a:lnTo>
                    <a:pt x="778" y="114"/>
                  </a:lnTo>
                  <a:lnTo>
                    <a:pt x="774" y="110"/>
                  </a:lnTo>
                  <a:lnTo>
                    <a:pt x="774" y="110"/>
                  </a:lnTo>
                  <a:lnTo>
                    <a:pt x="780" y="110"/>
                  </a:lnTo>
                  <a:lnTo>
                    <a:pt x="784" y="112"/>
                  </a:lnTo>
                  <a:lnTo>
                    <a:pt x="788" y="114"/>
                  </a:lnTo>
                  <a:lnTo>
                    <a:pt x="792" y="116"/>
                  </a:lnTo>
                  <a:lnTo>
                    <a:pt x="792" y="116"/>
                  </a:lnTo>
                  <a:lnTo>
                    <a:pt x="798" y="118"/>
                  </a:lnTo>
                  <a:lnTo>
                    <a:pt x="800" y="118"/>
                  </a:lnTo>
                  <a:lnTo>
                    <a:pt x="800" y="116"/>
                  </a:lnTo>
                  <a:lnTo>
                    <a:pt x="800" y="116"/>
                  </a:lnTo>
                  <a:lnTo>
                    <a:pt x="802" y="110"/>
                  </a:lnTo>
                  <a:lnTo>
                    <a:pt x="802" y="108"/>
                  </a:lnTo>
                  <a:lnTo>
                    <a:pt x="802" y="106"/>
                  </a:lnTo>
                  <a:lnTo>
                    <a:pt x="802" y="106"/>
                  </a:lnTo>
                  <a:lnTo>
                    <a:pt x="796" y="102"/>
                  </a:lnTo>
                  <a:lnTo>
                    <a:pt x="794" y="98"/>
                  </a:lnTo>
                  <a:lnTo>
                    <a:pt x="790" y="96"/>
                  </a:lnTo>
                  <a:lnTo>
                    <a:pt x="790" y="96"/>
                  </a:lnTo>
                  <a:lnTo>
                    <a:pt x="786" y="94"/>
                  </a:lnTo>
                  <a:lnTo>
                    <a:pt x="782" y="92"/>
                  </a:lnTo>
                  <a:lnTo>
                    <a:pt x="780" y="88"/>
                  </a:lnTo>
                  <a:lnTo>
                    <a:pt x="782" y="82"/>
                  </a:lnTo>
                  <a:lnTo>
                    <a:pt x="782" y="82"/>
                  </a:lnTo>
                  <a:lnTo>
                    <a:pt x="782" y="80"/>
                  </a:lnTo>
                  <a:lnTo>
                    <a:pt x="784" y="78"/>
                  </a:lnTo>
                  <a:lnTo>
                    <a:pt x="788" y="80"/>
                  </a:lnTo>
                  <a:lnTo>
                    <a:pt x="792" y="82"/>
                  </a:lnTo>
                  <a:lnTo>
                    <a:pt x="796" y="84"/>
                  </a:lnTo>
                  <a:lnTo>
                    <a:pt x="796" y="84"/>
                  </a:lnTo>
                  <a:lnTo>
                    <a:pt x="798" y="84"/>
                  </a:lnTo>
                  <a:lnTo>
                    <a:pt x="798" y="84"/>
                  </a:lnTo>
                  <a:lnTo>
                    <a:pt x="802" y="92"/>
                  </a:lnTo>
                  <a:lnTo>
                    <a:pt x="806" y="94"/>
                  </a:lnTo>
                  <a:lnTo>
                    <a:pt x="812" y="92"/>
                  </a:lnTo>
                  <a:lnTo>
                    <a:pt x="816" y="88"/>
                  </a:lnTo>
                  <a:lnTo>
                    <a:pt x="816" y="88"/>
                  </a:lnTo>
                  <a:lnTo>
                    <a:pt x="822" y="84"/>
                  </a:lnTo>
                  <a:lnTo>
                    <a:pt x="826" y="80"/>
                  </a:lnTo>
                  <a:lnTo>
                    <a:pt x="826" y="78"/>
                  </a:lnTo>
                  <a:lnTo>
                    <a:pt x="826" y="78"/>
                  </a:lnTo>
                  <a:lnTo>
                    <a:pt x="824" y="76"/>
                  </a:lnTo>
                  <a:lnTo>
                    <a:pt x="822" y="76"/>
                  </a:lnTo>
                  <a:lnTo>
                    <a:pt x="820" y="76"/>
                  </a:lnTo>
                  <a:lnTo>
                    <a:pt x="816" y="76"/>
                  </a:lnTo>
                  <a:lnTo>
                    <a:pt x="816" y="76"/>
                  </a:lnTo>
                  <a:lnTo>
                    <a:pt x="810" y="72"/>
                  </a:lnTo>
                  <a:lnTo>
                    <a:pt x="810" y="72"/>
                  </a:lnTo>
                  <a:lnTo>
                    <a:pt x="802" y="66"/>
                  </a:lnTo>
                  <a:lnTo>
                    <a:pt x="794" y="64"/>
                  </a:lnTo>
                  <a:lnTo>
                    <a:pt x="784" y="62"/>
                  </a:lnTo>
                  <a:lnTo>
                    <a:pt x="776" y="60"/>
                  </a:lnTo>
                  <a:lnTo>
                    <a:pt x="776" y="60"/>
                  </a:lnTo>
                  <a:lnTo>
                    <a:pt x="774" y="54"/>
                  </a:lnTo>
                  <a:lnTo>
                    <a:pt x="774" y="54"/>
                  </a:lnTo>
                  <a:lnTo>
                    <a:pt x="772" y="52"/>
                  </a:lnTo>
                  <a:lnTo>
                    <a:pt x="772" y="52"/>
                  </a:lnTo>
                  <a:lnTo>
                    <a:pt x="772" y="52"/>
                  </a:lnTo>
                  <a:lnTo>
                    <a:pt x="772" y="52"/>
                  </a:lnTo>
                  <a:lnTo>
                    <a:pt x="772" y="52"/>
                  </a:lnTo>
                  <a:lnTo>
                    <a:pt x="772" y="52"/>
                  </a:lnTo>
                  <a:lnTo>
                    <a:pt x="774" y="48"/>
                  </a:lnTo>
                  <a:lnTo>
                    <a:pt x="774" y="48"/>
                  </a:lnTo>
                  <a:lnTo>
                    <a:pt x="770" y="42"/>
                  </a:lnTo>
                  <a:lnTo>
                    <a:pt x="770" y="42"/>
                  </a:lnTo>
                  <a:lnTo>
                    <a:pt x="770" y="42"/>
                  </a:lnTo>
                  <a:lnTo>
                    <a:pt x="774" y="40"/>
                  </a:lnTo>
                  <a:lnTo>
                    <a:pt x="774" y="40"/>
                  </a:lnTo>
                  <a:lnTo>
                    <a:pt x="772" y="38"/>
                  </a:lnTo>
                  <a:lnTo>
                    <a:pt x="768" y="36"/>
                  </a:lnTo>
                  <a:lnTo>
                    <a:pt x="762" y="36"/>
                  </a:lnTo>
                  <a:lnTo>
                    <a:pt x="762" y="36"/>
                  </a:lnTo>
                  <a:lnTo>
                    <a:pt x="756" y="36"/>
                  </a:lnTo>
                  <a:lnTo>
                    <a:pt x="754" y="36"/>
                  </a:lnTo>
                  <a:lnTo>
                    <a:pt x="752" y="32"/>
                  </a:lnTo>
                  <a:lnTo>
                    <a:pt x="752" y="32"/>
                  </a:lnTo>
                  <a:lnTo>
                    <a:pt x="750" y="28"/>
                  </a:lnTo>
                  <a:lnTo>
                    <a:pt x="746" y="26"/>
                  </a:lnTo>
                  <a:lnTo>
                    <a:pt x="742" y="26"/>
                  </a:lnTo>
                  <a:lnTo>
                    <a:pt x="738" y="28"/>
                  </a:lnTo>
                  <a:lnTo>
                    <a:pt x="738" y="28"/>
                  </a:lnTo>
                  <a:lnTo>
                    <a:pt x="734" y="30"/>
                  </a:lnTo>
                  <a:lnTo>
                    <a:pt x="732" y="28"/>
                  </a:lnTo>
                  <a:lnTo>
                    <a:pt x="728" y="26"/>
                  </a:lnTo>
                  <a:lnTo>
                    <a:pt x="724" y="28"/>
                  </a:lnTo>
                  <a:lnTo>
                    <a:pt x="724" y="28"/>
                  </a:lnTo>
                  <a:lnTo>
                    <a:pt x="722" y="20"/>
                  </a:lnTo>
                  <a:lnTo>
                    <a:pt x="718" y="18"/>
                  </a:lnTo>
                  <a:lnTo>
                    <a:pt x="708" y="14"/>
                  </a:lnTo>
                  <a:lnTo>
                    <a:pt x="708" y="14"/>
                  </a:lnTo>
                  <a:lnTo>
                    <a:pt x="706" y="14"/>
                  </a:lnTo>
                  <a:lnTo>
                    <a:pt x="706" y="14"/>
                  </a:lnTo>
                  <a:lnTo>
                    <a:pt x="710" y="12"/>
                  </a:lnTo>
                  <a:lnTo>
                    <a:pt x="710" y="10"/>
                  </a:lnTo>
                  <a:lnTo>
                    <a:pt x="708" y="8"/>
                  </a:lnTo>
                  <a:lnTo>
                    <a:pt x="708" y="8"/>
                  </a:lnTo>
                  <a:lnTo>
                    <a:pt x="700" y="6"/>
                  </a:lnTo>
                  <a:lnTo>
                    <a:pt x="694" y="4"/>
                  </a:lnTo>
                  <a:lnTo>
                    <a:pt x="680" y="6"/>
                  </a:lnTo>
                  <a:lnTo>
                    <a:pt x="680" y="6"/>
                  </a:lnTo>
                  <a:lnTo>
                    <a:pt x="678" y="6"/>
                  </a:lnTo>
                  <a:lnTo>
                    <a:pt x="678" y="8"/>
                  </a:lnTo>
                  <a:lnTo>
                    <a:pt x="680" y="10"/>
                  </a:lnTo>
                  <a:lnTo>
                    <a:pt x="680" y="10"/>
                  </a:lnTo>
                  <a:lnTo>
                    <a:pt x="672" y="6"/>
                  </a:lnTo>
                  <a:lnTo>
                    <a:pt x="666" y="4"/>
                  </a:lnTo>
                  <a:lnTo>
                    <a:pt x="658" y="6"/>
                  </a:lnTo>
                  <a:lnTo>
                    <a:pt x="650" y="8"/>
                  </a:lnTo>
                  <a:lnTo>
                    <a:pt x="650" y="8"/>
                  </a:lnTo>
                  <a:lnTo>
                    <a:pt x="646" y="10"/>
                  </a:lnTo>
                  <a:lnTo>
                    <a:pt x="644" y="14"/>
                  </a:lnTo>
                  <a:lnTo>
                    <a:pt x="640" y="24"/>
                  </a:lnTo>
                  <a:lnTo>
                    <a:pt x="640" y="24"/>
                  </a:lnTo>
                  <a:lnTo>
                    <a:pt x="644" y="24"/>
                  </a:lnTo>
                  <a:lnTo>
                    <a:pt x="646" y="26"/>
                  </a:lnTo>
                  <a:lnTo>
                    <a:pt x="646" y="26"/>
                  </a:lnTo>
                  <a:lnTo>
                    <a:pt x="648" y="30"/>
                  </a:lnTo>
                  <a:lnTo>
                    <a:pt x="646" y="32"/>
                  </a:lnTo>
                  <a:lnTo>
                    <a:pt x="646" y="32"/>
                  </a:lnTo>
                  <a:lnTo>
                    <a:pt x="642" y="32"/>
                  </a:lnTo>
                  <a:lnTo>
                    <a:pt x="642" y="30"/>
                  </a:lnTo>
                  <a:lnTo>
                    <a:pt x="642" y="28"/>
                  </a:lnTo>
                  <a:lnTo>
                    <a:pt x="640" y="26"/>
                  </a:lnTo>
                  <a:lnTo>
                    <a:pt x="640" y="26"/>
                  </a:lnTo>
                  <a:lnTo>
                    <a:pt x="634" y="20"/>
                  </a:lnTo>
                  <a:lnTo>
                    <a:pt x="632" y="16"/>
                  </a:lnTo>
                  <a:lnTo>
                    <a:pt x="634" y="10"/>
                  </a:lnTo>
                  <a:lnTo>
                    <a:pt x="642" y="4"/>
                  </a:lnTo>
                  <a:lnTo>
                    <a:pt x="642" y="4"/>
                  </a:lnTo>
                  <a:lnTo>
                    <a:pt x="636" y="2"/>
                  </a:lnTo>
                  <a:lnTo>
                    <a:pt x="630" y="2"/>
                  </a:lnTo>
                  <a:lnTo>
                    <a:pt x="620" y="6"/>
                  </a:lnTo>
                  <a:lnTo>
                    <a:pt x="620" y="6"/>
                  </a:lnTo>
                  <a:lnTo>
                    <a:pt x="614" y="10"/>
                  </a:lnTo>
                  <a:lnTo>
                    <a:pt x="610" y="14"/>
                  </a:lnTo>
                  <a:lnTo>
                    <a:pt x="606" y="20"/>
                  </a:lnTo>
                  <a:lnTo>
                    <a:pt x="606" y="26"/>
                  </a:lnTo>
                  <a:lnTo>
                    <a:pt x="606" y="26"/>
                  </a:lnTo>
                  <a:lnTo>
                    <a:pt x="608" y="30"/>
                  </a:lnTo>
                  <a:lnTo>
                    <a:pt x="612" y="30"/>
                  </a:lnTo>
                  <a:lnTo>
                    <a:pt x="618" y="30"/>
                  </a:lnTo>
                  <a:lnTo>
                    <a:pt x="622" y="30"/>
                  </a:lnTo>
                  <a:lnTo>
                    <a:pt x="622" y="30"/>
                  </a:lnTo>
                  <a:lnTo>
                    <a:pt x="620" y="32"/>
                  </a:lnTo>
                  <a:lnTo>
                    <a:pt x="618" y="32"/>
                  </a:lnTo>
                  <a:lnTo>
                    <a:pt x="618" y="32"/>
                  </a:lnTo>
                  <a:lnTo>
                    <a:pt x="612" y="32"/>
                  </a:lnTo>
                  <a:lnTo>
                    <a:pt x="612" y="32"/>
                  </a:lnTo>
                  <a:lnTo>
                    <a:pt x="612" y="34"/>
                  </a:lnTo>
                  <a:lnTo>
                    <a:pt x="614" y="36"/>
                  </a:lnTo>
                  <a:lnTo>
                    <a:pt x="616" y="38"/>
                  </a:lnTo>
                  <a:lnTo>
                    <a:pt x="616" y="38"/>
                  </a:lnTo>
                  <a:lnTo>
                    <a:pt x="622" y="40"/>
                  </a:lnTo>
                  <a:lnTo>
                    <a:pt x="626" y="40"/>
                  </a:lnTo>
                  <a:lnTo>
                    <a:pt x="632" y="40"/>
                  </a:lnTo>
                  <a:lnTo>
                    <a:pt x="638" y="42"/>
                  </a:lnTo>
                  <a:lnTo>
                    <a:pt x="638" y="42"/>
                  </a:lnTo>
                  <a:lnTo>
                    <a:pt x="640" y="48"/>
                  </a:lnTo>
                  <a:lnTo>
                    <a:pt x="640" y="50"/>
                  </a:lnTo>
                  <a:lnTo>
                    <a:pt x="642" y="52"/>
                  </a:lnTo>
                  <a:lnTo>
                    <a:pt x="642" y="52"/>
                  </a:lnTo>
                  <a:lnTo>
                    <a:pt x="646" y="54"/>
                  </a:lnTo>
                  <a:lnTo>
                    <a:pt x="646" y="54"/>
                  </a:lnTo>
                  <a:lnTo>
                    <a:pt x="644" y="56"/>
                  </a:lnTo>
                  <a:lnTo>
                    <a:pt x="644" y="56"/>
                  </a:lnTo>
                  <a:lnTo>
                    <a:pt x="640" y="58"/>
                  </a:lnTo>
                  <a:lnTo>
                    <a:pt x="638" y="60"/>
                  </a:lnTo>
                  <a:lnTo>
                    <a:pt x="632" y="66"/>
                  </a:lnTo>
                  <a:lnTo>
                    <a:pt x="632" y="66"/>
                  </a:lnTo>
                  <a:lnTo>
                    <a:pt x="630" y="70"/>
                  </a:lnTo>
                  <a:lnTo>
                    <a:pt x="628" y="72"/>
                  </a:lnTo>
                  <a:lnTo>
                    <a:pt x="626" y="70"/>
                  </a:lnTo>
                  <a:lnTo>
                    <a:pt x="626" y="70"/>
                  </a:lnTo>
                  <a:lnTo>
                    <a:pt x="620" y="68"/>
                  </a:lnTo>
                  <a:lnTo>
                    <a:pt x="618" y="64"/>
                  </a:lnTo>
                  <a:lnTo>
                    <a:pt x="620" y="60"/>
                  </a:lnTo>
                  <a:lnTo>
                    <a:pt x="620" y="60"/>
                  </a:lnTo>
                  <a:lnTo>
                    <a:pt x="622" y="58"/>
                  </a:lnTo>
                  <a:lnTo>
                    <a:pt x="620" y="56"/>
                  </a:lnTo>
                  <a:lnTo>
                    <a:pt x="616" y="54"/>
                  </a:lnTo>
                  <a:lnTo>
                    <a:pt x="616" y="54"/>
                  </a:lnTo>
                  <a:lnTo>
                    <a:pt x="612" y="52"/>
                  </a:lnTo>
                  <a:lnTo>
                    <a:pt x="610" y="52"/>
                  </a:lnTo>
                  <a:lnTo>
                    <a:pt x="608" y="54"/>
                  </a:lnTo>
                  <a:lnTo>
                    <a:pt x="608" y="54"/>
                  </a:lnTo>
                  <a:lnTo>
                    <a:pt x="606" y="58"/>
                  </a:lnTo>
                  <a:lnTo>
                    <a:pt x="602" y="60"/>
                  </a:lnTo>
                  <a:lnTo>
                    <a:pt x="602" y="60"/>
                  </a:lnTo>
                  <a:lnTo>
                    <a:pt x="598" y="52"/>
                  </a:lnTo>
                  <a:lnTo>
                    <a:pt x="594" y="48"/>
                  </a:lnTo>
                  <a:lnTo>
                    <a:pt x="588" y="48"/>
                  </a:lnTo>
                  <a:lnTo>
                    <a:pt x="588" y="48"/>
                  </a:lnTo>
                  <a:lnTo>
                    <a:pt x="586" y="46"/>
                  </a:lnTo>
                  <a:lnTo>
                    <a:pt x="586" y="44"/>
                  </a:lnTo>
                  <a:lnTo>
                    <a:pt x="586" y="44"/>
                  </a:lnTo>
                  <a:lnTo>
                    <a:pt x="586" y="36"/>
                  </a:lnTo>
                  <a:lnTo>
                    <a:pt x="584" y="32"/>
                  </a:lnTo>
                  <a:lnTo>
                    <a:pt x="578" y="28"/>
                  </a:lnTo>
                  <a:lnTo>
                    <a:pt x="570" y="24"/>
                  </a:lnTo>
                  <a:lnTo>
                    <a:pt x="570" y="24"/>
                  </a:lnTo>
                  <a:lnTo>
                    <a:pt x="576" y="18"/>
                  </a:lnTo>
                  <a:lnTo>
                    <a:pt x="578" y="14"/>
                  </a:lnTo>
                  <a:lnTo>
                    <a:pt x="580" y="14"/>
                  </a:lnTo>
                  <a:lnTo>
                    <a:pt x="580" y="14"/>
                  </a:lnTo>
                  <a:lnTo>
                    <a:pt x="588" y="14"/>
                  </a:lnTo>
                  <a:lnTo>
                    <a:pt x="592" y="12"/>
                  </a:lnTo>
                  <a:lnTo>
                    <a:pt x="602" y="2"/>
                  </a:lnTo>
                  <a:lnTo>
                    <a:pt x="602" y="2"/>
                  </a:lnTo>
                  <a:lnTo>
                    <a:pt x="578" y="0"/>
                  </a:lnTo>
                  <a:lnTo>
                    <a:pt x="578" y="0"/>
                  </a:lnTo>
                  <a:lnTo>
                    <a:pt x="568" y="0"/>
                  </a:lnTo>
                  <a:lnTo>
                    <a:pt x="564" y="4"/>
                  </a:lnTo>
                  <a:lnTo>
                    <a:pt x="562" y="8"/>
                  </a:lnTo>
                  <a:lnTo>
                    <a:pt x="566" y="18"/>
                  </a:lnTo>
                  <a:lnTo>
                    <a:pt x="566" y="18"/>
                  </a:lnTo>
                  <a:lnTo>
                    <a:pt x="566" y="24"/>
                  </a:lnTo>
                  <a:lnTo>
                    <a:pt x="566" y="24"/>
                  </a:lnTo>
                  <a:lnTo>
                    <a:pt x="560" y="28"/>
                  </a:lnTo>
                  <a:lnTo>
                    <a:pt x="556" y="32"/>
                  </a:lnTo>
                  <a:lnTo>
                    <a:pt x="556" y="38"/>
                  </a:lnTo>
                  <a:lnTo>
                    <a:pt x="558" y="44"/>
                  </a:lnTo>
                  <a:lnTo>
                    <a:pt x="558" y="44"/>
                  </a:lnTo>
                  <a:lnTo>
                    <a:pt x="568" y="46"/>
                  </a:lnTo>
                  <a:lnTo>
                    <a:pt x="572" y="50"/>
                  </a:lnTo>
                  <a:lnTo>
                    <a:pt x="576" y="54"/>
                  </a:lnTo>
                  <a:lnTo>
                    <a:pt x="576" y="54"/>
                  </a:lnTo>
                  <a:lnTo>
                    <a:pt x="576" y="56"/>
                  </a:lnTo>
                  <a:lnTo>
                    <a:pt x="574" y="60"/>
                  </a:lnTo>
                  <a:lnTo>
                    <a:pt x="574" y="60"/>
                  </a:lnTo>
                  <a:lnTo>
                    <a:pt x="568" y="64"/>
                  </a:lnTo>
                  <a:lnTo>
                    <a:pt x="564" y="66"/>
                  </a:lnTo>
                  <a:lnTo>
                    <a:pt x="562" y="70"/>
                  </a:lnTo>
                  <a:lnTo>
                    <a:pt x="562" y="70"/>
                  </a:lnTo>
                  <a:lnTo>
                    <a:pt x="562" y="72"/>
                  </a:lnTo>
                  <a:lnTo>
                    <a:pt x="558" y="72"/>
                  </a:lnTo>
                  <a:lnTo>
                    <a:pt x="558" y="72"/>
                  </a:lnTo>
                  <a:lnTo>
                    <a:pt x="556" y="70"/>
                  </a:lnTo>
                  <a:lnTo>
                    <a:pt x="556" y="68"/>
                  </a:lnTo>
                  <a:lnTo>
                    <a:pt x="556" y="64"/>
                  </a:lnTo>
                  <a:lnTo>
                    <a:pt x="556" y="64"/>
                  </a:lnTo>
                  <a:lnTo>
                    <a:pt x="558" y="64"/>
                  </a:lnTo>
                  <a:lnTo>
                    <a:pt x="558" y="64"/>
                  </a:lnTo>
                  <a:lnTo>
                    <a:pt x="556" y="62"/>
                  </a:lnTo>
                  <a:lnTo>
                    <a:pt x="556" y="62"/>
                  </a:lnTo>
                  <a:lnTo>
                    <a:pt x="554" y="62"/>
                  </a:lnTo>
                  <a:lnTo>
                    <a:pt x="552" y="62"/>
                  </a:lnTo>
                  <a:lnTo>
                    <a:pt x="552" y="60"/>
                  </a:lnTo>
                  <a:lnTo>
                    <a:pt x="552" y="60"/>
                  </a:lnTo>
                  <a:lnTo>
                    <a:pt x="562" y="56"/>
                  </a:lnTo>
                  <a:lnTo>
                    <a:pt x="562" y="56"/>
                  </a:lnTo>
                  <a:lnTo>
                    <a:pt x="556" y="50"/>
                  </a:lnTo>
                  <a:lnTo>
                    <a:pt x="550" y="48"/>
                  </a:lnTo>
                  <a:lnTo>
                    <a:pt x="550" y="48"/>
                  </a:lnTo>
                  <a:lnTo>
                    <a:pt x="548" y="46"/>
                  </a:lnTo>
                  <a:lnTo>
                    <a:pt x="544" y="44"/>
                  </a:lnTo>
                  <a:lnTo>
                    <a:pt x="540" y="48"/>
                  </a:lnTo>
                  <a:lnTo>
                    <a:pt x="536" y="52"/>
                  </a:lnTo>
                  <a:lnTo>
                    <a:pt x="534" y="52"/>
                  </a:lnTo>
                  <a:lnTo>
                    <a:pt x="530" y="52"/>
                  </a:lnTo>
                  <a:lnTo>
                    <a:pt x="530" y="52"/>
                  </a:lnTo>
                  <a:lnTo>
                    <a:pt x="538" y="54"/>
                  </a:lnTo>
                  <a:lnTo>
                    <a:pt x="542" y="56"/>
                  </a:lnTo>
                  <a:lnTo>
                    <a:pt x="544" y="60"/>
                  </a:lnTo>
                  <a:lnTo>
                    <a:pt x="544" y="60"/>
                  </a:lnTo>
                  <a:lnTo>
                    <a:pt x="542" y="60"/>
                  </a:lnTo>
                  <a:lnTo>
                    <a:pt x="540" y="62"/>
                  </a:lnTo>
                  <a:lnTo>
                    <a:pt x="538" y="66"/>
                  </a:lnTo>
                  <a:lnTo>
                    <a:pt x="538" y="66"/>
                  </a:lnTo>
                  <a:lnTo>
                    <a:pt x="510" y="66"/>
                  </a:lnTo>
                  <a:lnTo>
                    <a:pt x="498" y="64"/>
                  </a:lnTo>
                  <a:lnTo>
                    <a:pt x="484" y="60"/>
                  </a:lnTo>
                  <a:lnTo>
                    <a:pt x="484" y="60"/>
                  </a:lnTo>
                  <a:lnTo>
                    <a:pt x="482" y="56"/>
                  </a:lnTo>
                  <a:lnTo>
                    <a:pt x="480" y="54"/>
                  </a:lnTo>
                  <a:lnTo>
                    <a:pt x="474" y="56"/>
                  </a:lnTo>
                  <a:lnTo>
                    <a:pt x="474" y="56"/>
                  </a:lnTo>
                  <a:lnTo>
                    <a:pt x="464" y="58"/>
                  </a:lnTo>
                  <a:lnTo>
                    <a:pt x="464" y="58"/>
                  </a:lnTo>
                  <a:lnTo>
                    <a:pt x="462" y="58"/>
                  </a:lnTo>
                  <a:lnTo>
                    <a:pt x="462" y="60"/>
                  </a:lnTo>
                  <a:lnTo>
                    <a:pt x="462" y="60"/>
                  </a:lnTo>
                  <a:lnTo>
                    <a:pt x="466" y="62"/>
                  </a:lnTo>
                  <a:lnTo>
                    <a:pt x="466" y="62"/>
                  </a:lnTo>
                  <a:lnTo>
                    <a:pt x="468" y="64"/>
                  </a:lnTo>
                  <a:lnTo>
                    <a:pt x="468" y="64"/>
                  </a:lnTo>
                  <a:lnTo>
                    <a:pt x="468" y="68"/>
                  </a:lnTo>
                  <a:lnTo>
                    <a:pt x="468" y="68"/>
                  </a:lnTo>
                  <a:lnTo>
                    <a:pt x="464" y="72"/>
                  </a:lnTo>
                  <a:lnTo>
                    <a:pt x="464" y="72"/>
                  </a:lnTo>
                  <a:lnTo>
                    <a:pt x="452" y="66"/>
                  </a:lnTo>
                  <a:lnTo>
                    <a:pt x="446" y="66"/>
                  </a:lnTo>
                  <a:lnTo>
                    <a:pt x="440" y="66"/>
                  </a:lnTo>
                  <a:lnTo>
                    <a:pt x="440" y="66"/>
                  </a:lnTo>
                  <a:lnTo>
                    <a:pt x="424" y="68"/>
                  </a:lnTo>
                  <a:lnTo>
                    <a:pt x="408" y="66"/>
                  </a:lnTo>
                  <a:lnTo>
                    <a:pt x="408" y="66"/>
                  </a:lnTo>
                  <a:lnTo>
                    <a:pt x="410" y="62"/>
                  </a:lnTo>
                  <a:lnTo>
                    <a:pt x="412" y="62"/>
                  </a:lnTo>
                  <a:lnTo>
                    <a:pt x="414" y="60"/>
                  </a:lnTo>
                  <a:lnTo>
                    <a:pt x="416" y="60"/>
                  </a:lnTo>
                  <a:lnTo>
                    <a:pt x="416" y="60"/>
                  </a:lnTo>
                  <a:lnTo>
                    <a:pt x="412" y="56"/>
                  </a:lnTo>
                  <a:lnTo>
                    <a:pt x="406" y="54"/>
                  </a:lnTo>
                  <a:lnTo>
                    <a:pt x="406" y="54"/>
                  </a:lnTo>
                  <a:lnTo>
                    <a:pt x="398" y="54"/>
                  </a:lnTo>
                  <a:lnTo>
                    <a:pt x="390" y="54"/>
                  </a:lnTo>
                  <a:lnTo>
                    <a:pt x="374" y="50"/>
                  </a:lnTo>
                  <a:lnTo>
                    <a:pt x="374" y="50"/>
                  </a:lnTo>
                  <a:lnTo>
                    <a:pt x="358" y="46"/>
                  </a:lnTo>
                  <a:lnTo>
                    <a:pt x="350" y="46"/>
                  </a:lnTo>
                  <a:lnTo>
                    <a:pt x="348" y="46"/>
                  </a:lnTo>
                  <a:lnTo>
                    <a:pt x="344" y="50"/>
                  </a:lnTo>
                  <a:lnTo>
                    <a:pt x="344" y="50"/>
                  </a:lnTo>
                  <a:lnTo>
                    <a:pt x="340" y="50"/>
                  </a:lnTo>
                  <a:lnTo>
                    <a:pt x="338" y="48"/>
                  </a:lnTo>
                  <a:lnTo>
                    <a:pt x="338" y="48"/>
                  </a:lnTo>
                  <a:lnTo>
                    <a:pt x="336" y="44"/>
                  </a:lnTo>
                  <a:lnTo>
                    <a:pt x="334" y="44"/>
                  </a:lnTo>
                  <a:lnTo>
                    <a:pt x="330" y="48"/>
                  </a:lnTo>
                  <a:lnTo>
                    <a:pt x="330" y="48"/>
                  </a:lnTo>
                  <a:lnTo>
                    <a:pt x="326" y="50"/>
                  </a:lnTo>
                  <a:lnTo>
                    <a:pt x="324" y="48"/>
                  </a:lnTo>
                  <a:lnTo>
                    <a:pt x="324" y="48"/>
                  </a:lnTo>
                  <a:lnTo>
                    <a:pt x="318" y="44"/>
                  </a:lnTo>
                  <a:lnTo>
                    <a:pt x="314" y="42"/>
                  </a:lnTo>
                  <a:lnTo>
                    <a:pt x="308" y="42"/>
                  </a:lnTo>
                  <a:lnTo>
                    <a:pt x="302" y="46"/>
                  </a:lnTo>
                  <a:lnTo>
                    <a:pt x="302" y="46"/>
                  </a:lnTo>
                  <a:lnTo>
                    <a:pt x="296" y="44"/>
                  </a:lnTo>
                  <a:lnTo>
                    <a:pt x="296" y="44"/>
                  </a:lnTo>
                  <a:lnTo>
                    <a:pt x="294" y="48"/>
                  </a:lnTo>
                  <a:lnTo>
                    <a:pt x="290" y="48"/>
                  </a:lnTo>
                  <a:lnTo>
                    <a:pt x="290" y="48"/>
                  </a:lnTo>
                  <a:lnTo>
                    <a:pt x="286" y="46"/>
                  </a:lnTo>
                  <a:lnTo>
                    <a:pt x="286" y="46"/>
                  </a:lnTo>
                  <a:lnTo>
                    <a:pt x="286" y="46"/>
                  </a:lnTo>
                  <a:lnTo>
                    <a:pt x="286" y="46"/>
                  </a:lnTo>
                  <a:lnTo>
                    <a:pt x="280" y="46"/>
                  </a:lnTo>
                  <a:lnTo>
                    <a:pt x="278" y="44"/>
                  </a:lnTo>
                  <a:lnTo>
                    <a:pt x="274" y="46"/>
                  </a:lnTo>
                  <a:lnTo>
                    <a:pt x="274" y="46"/>
                  </a:lnTo>
                  <a:lnTo>
                    <a:pt x="268" y="48"/>
                  </a:lnTo>
                  <a:lnTo>
                    <a:pt x="264" y="48"/>
                  </a:lnTo>
                  <a:lnTo>
                    <a:pt x="258" y="48"/>
                  </a:lnTo>
                  <a:lnTo>
                    <a:pt x="254" y="50"/>
                  </a:lnTo>
                  <a:lnTo>
                    <a:pt x="254" y="50"/>
                  </a:lnTo>
                  <a:lnTo>
                    <a:pt x="246" y="54"/>
                  </a:lnTo>
                  <a:lnTo>
                    <a:pt x="238" y="54"/>
                  </a:lnTo>
                  <a:lnTo>
                    <a:pt x="224" y="50"/>
                  </a:lnTo>
                  <a:lnTo>
                    <a:pt x="224" y="50"/>
                  </a:lnTo>
                  <a:lnTo>
                    <a:pt x="202" y="46"/>
                  </a:lnTo>
                  <a:lnTo>
                    <a:pt x="192" y="44"/>
                  </a:lnTo>
                  <a:lnTo>
                    <a:pt x="180" y="42"/>
                  </a:lnTo>
                  <a:lnTo>
                    <a:pt x="180" y="42"/>
                  </a:lnTo>
                  <a:lnTo>
                    <a:pt x="166" y="42"/>
                  </a:lnTo>
                  <a:lnTo>
                    <a:pt x="152" y="42"/>
                  </a:lnTo>
                  <a:lnTo>
                    <a:pt x="124" y="38"/>
                  </a:lnTo>
                  <a:lnTo>
                    <a:pt x="124" y="38"/>
                  </a:lnTo>
                  <a:lnTo>
                    <a:pt x="96" y="32"/>
                  </a:lnTo>
                  <a:lnTo>
                    <a:pt x="82" y="32"/>
                  </a:lnTo>
                  <a:lnTo>
                    <a:pt x="68" y="36"/>
                  </a:lnTo>
                  <a:lnTo>
                    <a:pt x="68" y="36"/>
                  </a:lnTo>
                  <a:lnTo>
                    <a:pt x="52" y="38"/>
                  </a:lnTo>
                  <a:lnTo>
                    <a:pt x="44" y="40"/>
                  </a:lnTo>
                  <a:lnTo>
                    <a:pt x="38" y="46"/>
                  </a:lnTo>
                  <a:lnTo>
                    <a:pt x="38" y="46"/>
                  </a:lnTo>
                  <a:lnTo>
                    <a:pt x="34" y="50"/>
                  </a:lnTo>
                  <a:lnTo>
                    <a:pt x="30" y="52"/>
                  </a:lnTo>
                  <a:lnTo>
                    <a:pt x="24" y="54"/>
                  </a:lnTo>
                  <a:lnTo>
                    <a:pt x="18" y="54"/>
                  </a:lnTo>
                  <a:lnTo>
                    <a:pt x="18" y="54"/>
                  </a:lnTo>
                  <a:lnTo>
                    <a:pt x="14" y="56"/>
                  </a:lnTo>
                  <a:lnTo>
                    <a:pt x="12" y="56"/>
                  </a:lnTo>
                  <a:lnTo>
                    <a:pt x="12" y="58"/>
                  </a:lnTo>
                  <a:lnTo>
                    <a:pt x="12" y="58"/>
                  </a:lnTo>
                  <a:lnTo>
                    <a:pt x="12" y="60"/>
                  </a:lnTo>
                  <a:lnTo>
                    <a:pt x="12" y="62"/>
                  </a:lnTo>
                  <a:lnTo>
                    <a:pt x="16" y="62"/>
                  </a:lnTo>
                  <a:lnTo>
                    <a:pt x="16" y="62"/>
                  </a:lnTo>
                  <a:lnTo>
                    <a:pt x="50" y="78"/>
                  </a:lnTo>
                  <a:lnTo>
                    <a:pt x="50" y="78"/>
                  </a:lnTo>
                  <a:lnTo>
                    <a:pt x="46" y="84"/>
                  </a:lnTo>
                  <a:lnTo>
                    <a:pt x="40" y="86"/>
                  </a:lnTo>
                  <a:lnTo>
                    <a:pt x="34" y="84"/>
                  </a:lnTo>
                  <a:lnTo>
                    <a:pt x="30" y="82"/>
                  </a:lnTo>
                  <a:lnTo>
                    <a:pt x="30" y="82"/>
                  </a:lnTo>
                  <a:lnTo>
                    <a:pt x="26" y="80"/>
                  </a:lnTo>
                  <a:lnTo>
                    <a:pt x="22" y="80"/>
                  </a:lnTo>
                  <a:lnTo>
                    <a:pt x="22" y="80"/>
                  </a:lnTo>
                  <a:lnTo>
                    <a:pt x="0" y="88"/>
                  </a:lnTo>
                  <a:lnTo>
                    <a:pt x="0" y="88"/>
                  </a:lnTo>
                  <a:lnTo>
                    <a:pt x="6" y="90"/>
                  </a:lnTo>
                  <a:lnTo>
                    <a:pt x="8" y="94"/>
                  </a:lnTo>
                  <a:lnTo>
                    <a:pt x="10" y="98"/>
                  </a:lnTo>
                  <a:lnTo>
                    <a:pt x="14" y="100"/>
                  </a:lnTo>
                  <a:lnTo>
                    <a:pt x="14" y="100"/>
                  </a:lnTo>
                  <a:lnTo>
                    <a:pt x="30" y="100"/>
                  </a:lnTo>
                  <a:lnTo>
                    <a:pt x="44" y="98"/>
                  </a:lnTo>
                  <a:lnTo>
                    <a:pt x="44" y="98"/>
                  </a:lnTo>
                  <a:lnTo>
                    <a:pt x="48" y="96"/>
                  </a:lnTo>
                  <a:lnTo>
                    <a:pt x="50" y="96"/>
                  </a:lnTo>
                  <a:lnTo>
                    <a:pt x="52" y="100"/>
                  </a:lnTo>
                  <a:lnTo>
                    <a:pt x="52" y="100"/>
                  </a:lnTo>
                  <a:lnTo>
                    <a:pt x="52" y="108"/>
                  </a:lnTo>
                  <a:lnTo>
                    <a:pt x="52" y="110"/>
                  </a:lnTo>
                  <a:lnTo>
                    <a:pt x="46" y="112"/>
                  </a:lnTo>
                  <a:lnTo>
                    <a:pt x="46" y="112"/>
                  </a:lnTo>
                  <a:lnTo>
                    <a:pt x="36" y="114"/>
                  </a:lnTo>
                  <a:lnTo>
                    <a:pt x="24" y="116"/>
                  </a:lnTo>
                  <a:lnTo>
                    <a:pt x="24" y="116"/>
                  </a:lnTo>
                  <a:lnTo>
                    <a:pt x="22" y="118"/>
                  </a:lnTo>
                  <a:lnTo>
                    <a:pt x="18" y="122"/>
                  </a:lnTo>
                  <a:lnTo>
                    <a:pt x="14" y="130"/>
                  </a:lnTo>
                  <a:lnTo>
                    <a:pt x="14" y="130"/>
                  </a:lnTo>
                  <a:lnTo>
                    <a:pt x="18" y="134"/>
                  </a:lnTo>
                  <a:lnTo>
                    <a:pt x="20" y="140"/>
                  </a:lnTo>
                  <a:lnTo>
                    <a:pt x="22" y="144"/>
                  </a:lnTo>
                  <a:lnTo>
                    <a:pt x="28" y="146"/>
                  </a:lnTo>
                  <a:lnTo>
                    <a:pt x="28" y="146"/>
                  </a:lnTo>
                  <a:lnTo>
                    <a:pt x="40" y="148"/>
                  </a:lnTo>
                  <a:lnTo>
                    <a:pt x="46" y="152"/>
                  </a:lnTo>
                  <a:lnTo>
                    <a:pt x="46" y="154"/>
                  </a:lnTo>
                  <a:lnTo>
                    <a:pt x="48" y="160"/>
                  </a:lnTo>
                  <a:lnTo>
                    <a:pt x="48" y="160"/>
                  </a:lnTo>
                  <a:lnTo>
                    <a:pt x="48" y="160"/>
                  </a:lnTo>
                  <a:lnTo>
                    <a:pt x="48" y="160"/>
                  </a:lnTo>
                  <a:lnTo>
                    <a:pt x="52" y="158"/>
                  </a:lnTo>
                  <a:lnTo>
                    <a:pt x="56" y="158"/>
                  </a:lnTo>
                  <a:lnTo>
                    <a:pt x="66" y="160"/>
                  </a:lnTo>
                  <a:lnTo>
                    <a:pt x="74" y="160"/>
                  </a:lnTo>
                  <a:lnTo>
                    <a:pt x="78" y="160"/>
                  </a:lnTo>
                  <a:lnTo>
                    <a:pt x="82" y="158"/>
                  </a:lnTo>
                  <a:lnTo>
                    <a:pt x="82" y="158"/>
                  </a:lnTo>
                  <a:lnTo>
                    <a:pt x="80" y="166"/>
                  </a:lnTo>
                  <a:lnTo>
                    <a:pt x="74" y="174"/>
                  </a:lnTo>
                  <a:lnTo>
                    <a:pt x="68" y="180"/>
                  </a:lnTo>
                  <a:lnTo>
                    <a:pt x="60" y="184"/>
                  </a:lnTo>
                  <a:lnTo>
                    <a:pt x="60" y="184"/>
                  </a:lnTo>
                  <a:lnTo>
                    <a:pt x="58" y="186"/>
                  </a:lnTo>
                  <a:lnTo>
                    <a:pt x="56" y="188"/>
                  </a:lnTo>
                  <a:lnTo>
                    <a:pt x="56" y="190"/>
                  </a:lnTo>
                  <a:lnTo>
                    <a:pt x="56" y="190"/>
                  </a:lnTo>
                  <a:lnTo>
                    <a:pt x="58" y="190"/>
                  </a:lnTo>
                  <a:lnTo>
                    <a:pt x="60" y="190"/>
                  </a:lnTo>
                  <a:lnTo>
                    <a:pt x="64" y="190"/>
                  </a:lnTo>
                  <a:lnTo>
                    <a:pt x="64" y="190"/>
                  </a:lnTo>
                  <a:lnTo>
                    <a:pt x="70" y="188"/>
                  </a:lnTo>
                  <a:lnTo>
                    <a:pt x="70" y="188"/>
                  </a:lnTo>
                  <a:lnTo>
                    <a:pt x="98" y="168"/>
                  </a:lnTo>
                  <a:lnTo>
                    <a:pt x="98" y="168"/>
                  </a:lnTo>
                  <a:lnTo>
                    <a:pt x="104" y="164"/>
                  </a:lnTo>
                  <a:lnTo>
                    <a:pt x="106" y="160"/>
                  </a:lnTo>
                  <a:lnTo>
                    <a:pt x="106" y="156"/>
                  </a:lnTo>
                  <a:lnTo>
                    <a:pt x="106" y="156"/>
                  </a:lnTo>
                  <a:lnTo>
                    <a:pt x="106" y="154"/>
                  </a:lnTo>
                  <a:lnTo>
                    <a:pt x="106" y="154"/>
                  </a:lnTo>
                  <a:lnTo>
                    <a:pt x="112" y="150"/>
                  </a:lnTo>
                  <a:lnTo>
                    <a:pt x="118" y="144"/>
                  </a:lnTo>
                  <a:lnTo>
                    <a:pt x="122" y="140"/>
                  </a:lnTo>
                  <a:lnTo>
                    <a:pt x="128" y="136"/>
                  </a:lnTo>
                  <a:lnTo>
                    <a:pt x="128" y="136"/>
                  </a:lnTo>
                  <a:lnTo>
                    <a:pt x="130" y="138"/>
                  </a:lnTo>
                  <a:lnTo>
                    <a:pt x="130" y="138"/>
                  </a:lnTo>
                  <a:lnTo>
                    <a:pt x="128" y="140"/>
                  </a:lnTo>
                  <a:lnTo>
                    <a:pt x="128" y="142"/>
                  </a:lnTo>
                  <a:lnTo>
                    <a:pt x="126" y="146"/>
                  </a:lnTo>
                  <a:lnTo>
                    <a:pt x="126" y="146"/>
                  </a:lnTo>
                  <a:lnTo>
                    <a:pt x="124" y="148"/>
                  </a:lnTo>
                  <a:lnTo>
                    <a:pt x="124" y="150"/>
                  </a:lnTo>
                  <a:lnTo>
                    <a:pt x="126" y="152"/>
                  </a:lnTo>
                  <a:lnTo>
                    <a:pt x="124" y="156"/>
                  </a:lnTo>
                  <a:lnTo>
                    <a:pt x="124" y="156"/>
                  </a:lnTo>
                  <a:lnTo>
                    <a:pt x="128" y="156"/>
                  </a:lnTo>
                  <a:lnTo>
                    <a:pt x="128" y="154"/>
                  </a:lnTo>
                  <a:lnTo>
                    <a:pt x="130" y="152"/>
                  </a:lnTo>
                  <a:lnTo>
                    <a:pt x="132" y="150"/>
                  </a:lnTo>
                  <a:lnTo>
                    <a:pt x="132" y="150"/>
                  </a:lnTo>
                  <a:lnTo>
                    <a:pt x="142" y="148"/>
                  </a:lnTo>
                  <a:lnTo>
                    <a:pt x="148" y="146"/>
                  </a:lnTo>
                  <a:lnTo>
                    <a:pt x="150" y="142"/>
                  </a:lnTo>
                  <a:lnTo>
                    <a:pt x="150" y="142"/>
                  </a:lnTo>
                  <a:lnTo>
                    <a:pt x="152" y="138"/>
                  </a:lnTo>
                  <a:lnTo>
                    <a:pt x="152" y="136"/>
                  </a:lnTo>
                  <a:lnTo>
                    <a:pt x="160" y="138"/>
                  </a:lnTo>
                  <a:lnTo>
                    <a:pt x="160" y="138"/>
                  </a:lnTo>
                  <a:lnTo>
                    <a:pt x="180" y="144"/>
                  </a:lnTo>
                  <a:lnTo>
                    <a:pt x="190" y="146"/>
                  </a:lnTo>
                  <a:lnTo>
                    <a:pt x="200" y="146"/>
                  </a:lnTo>
                  <a:lnTo>
                    <a:pt x="200" y="146"/>
                  </a:lnTo>
                  <a:lnTo>
                    <a:pt x="210" y="148"/>
                  </a:lnTo>
                  <a:lnTo>
                    <a:pt x="220" y="150"/>
                  </a:lnTo>
                  <a:lnTo>
                    <a:pt x="220" y="150"/>
                  </a:lnTo>
                  <a:lnTo>
                    <a:pt x="230" y="156"/>
                  </a:lnTo>
                  <a:lnTo>
                    <a:pt x="240" y="164"/>
                  </a:lnTo>
                  <a:lnTo>
                    <a:pt x="240" y="164"/>
                  </a:lnTo>
                  <a:lnTo>
                    <a:pt x="244" y="168"/>
                  </a:lnTo>
                  <a:lnTo>
                    <a:pt x="244" y="168"/>
                  </a:lnTo>
                  <a:lnTo>
                    <a:pt x="246" y="166"/>
                  </a:lnTo>
                  <a:lnTo>
                    <a:pt x="250" y="166"/>
                  </a:lnTo>
                  <a:lnTo>
                    <a:pt x="250" y="166"/>
                  </a:lnTo>
                  <a:lnTo>
                    <a:pt x="252" y="166"/>
                  </a:lnTo>
                  <a:lnTo>
                    <a:pt x="252" y="166"/>
                  </a:lnTo>
                  <a:lnTo>
                    <a:pt x="258" y="164"/>
                  </a:lnTo>
                  <a:lnTo>
                    <a:pt x="258" y="164"/>
                  </a:lnTo>
                  <a:lnTo>
                    <a:pt x="262" y="164"/>
                  </a:lnTo>
                  <a:lnTo>
                    <a:pt x="264" y="168"/>
                  </a:lnTo>
                  <a:lnTo>
                    <a:pt x="264" y="168"/>
                  </a:lnTo>
                  <a:lnTo>
                    <a:pt x="266" y="170"/>
                  </a:lnTo>
                  <a:lnTo>
                    <a:pt x="268" y="172"/>
                  </a:lnTo>
                  <a:lnTo>
                    <a:pt x="270" y="178"/>
                  </a:lnTo>
                  <a:lnTo>
                    <a:pt x="270" y="178"/>
                  </a:lnTo>
                  <a:lnTo>
                    <a:pt x="272" y="180"/>
                  </a:lnTo>
                  <a:lnTo>
                    <a:pt x="272" y="180"/>
                  </a:lnTo>
                  <a:lnTo>
                    <a:pt x="276" y="182"/>
                  </a:lnTo>
                  <a:lnTo>
                    <a:pt x="276" y="186"/>
                  </a:lnTo>
                  <a:lnTo>
                    <a:pt x="276" y="186"/>
                  </a:lnTo>
                  <a:lnTo>
                    <a:pt x="282" y="190"/>
                  </a:lnTo>
                  <a:lnTo>
                    <a:pt x="282" y="194"/>
                  </a:lnTo>
                  <a:lnTo>
                    <a:pt x="282" y="194"/>
                  </a:lnTo>
                  <a:lnTo>
                    <a:pt x="284" y="194"/>
                  </a:lnTo>
                  <a:lnTo>
                    <a:pt x="286" y="196"/>
                  </a:lnTo>
                  <a:lnTo>
                    <a:pt x="286" y="200"/>
                  </a:lnTo>
                  <a:lnTo>
                    <a:pt x="286" y="200"/>
                  </a:lnTo>
                  <a:lnTo>
                    <a:pt x="288" y="202"/>
                  </a:lnTo>
                  <a:lnTo>
                    <a:pt x="292" y="206"/>
                  </a:lnTo>
                  <a:lnTo>
                    <a:pt x="292" y="206"/>
                  </a:lnTo>
                  <a:lnTo>
                    <a:pt x="294" y="208"/>
                  </a:lnTo>
                  <a:lnTo>
                    <a:pt x="294" y="210"/>
                  </a:lnTo>
                  <a:lnTo>
                    <a:pt x="296" y="214"/>
                  </a:lnTo>
                  <a:lnTo>
                    <a:pt x="298" y="216"/>
                  </a:lnTo>
                  <a:lnTo>
                    <a:pt x="298" y="216"/>
                  </a:lnTo>
                  <a:lnTo>
                    <a:pt x="304" y="218"/>
                  </a:lnTo>
                  <a:lnTo>
                    <a:pt x="310" y="224"/>
                  </a:lnTo>
                  <a:lnTo>
                    <a:pt x="312" y="230"/>
                  </a:lnTo>
                  <a:lnTo>
                    <a:pt x="312" y="234"/>
                  </a:lnTo>
                  <a:lnTo>
                    <a:pt x="312" y="238"/>
                  </a:lnTo>
                  <a:lnTo>
                    <a:pt x="312" y="238"/>
                  </a:lnTo>
                  <a:lnTo>
                    <a:pt x="314" y="240"/>
                  </a:lnTo>
                  <a:lnTo>
                    <a:pt x="316" y="242"/>
                  </a:lnTo>
                  <a:lnTo>
                    <a:pt x="322" y="242"/>
                  </a:lnTo>
                  <a:lnTo>
                    <a:pt x="322" y="242"/>
                  </a:lnTo>
                  <a:lnTo>
                    <a:pt x="324" y="242"/>
                  </a:lnTo>
                  <a:lnTo>
                    <a:pt x="328" y="244"/>
                  </a:lnTo>
                  <a:lnTo>
                    <a:pt x="334" y="246"/>
                  </a:lnTo>
                  <a:lnTo>
                    <a:pt x="334" y="246"/>
                  </a:lnTo>
                  <a:lnTo>
                    <a:pt x="336" y="250"/>
                  </a:lnTo>
                  <a:lnTo>
                    <a:pt x="338" y="252"/>
                  </a:lnTo>
                  <a:lnTo>
                    <a:pt x="344" y="256"/>
                  </a:lnTo>
                  <a:lnTo>
                    <a:pt x="344" y="256"/>
                  </a:lnTo>
                  <a:lnTo>
                    <a:pt x="348" y="260"/>
                  </a:lnTo>
                  <a:lnTo>
                    <a:pt x="352" y="264"/>
                  </a:lnTo>
                  <a:lnTo>
                    <a:pt x="354" y="268"/>
                  </a:lnTo>
                  <a:lnTo>
                    <a:pt x="354" y="274"/>
                  </a:lnTo>
                  <a:lnTo>
                    <a:pt x="354" y="274"/>
                  </a:lnTo>
                  <a:lnTo>
                    <a:pt x="348" y="272"/>
                  </a:lnTo>
                  <a:lnTo>
                    <a:pt x="348" y="272"/>
                  </a:lnTo>
                  <a:lnTo>
                    <a:pt x="346" y="272"/>
                  </a:lnTo>
                  <a:lnTo>
                    <a:pt x="342" y="270"/>
                  </a:lnTo>
                  <a:lnTo>
                    <a:pt x="338" y="270"/>
                  </a:lnTo>
                  <a:lnTo>
                    <a:pt x="336" y="272"/>
                  </a:lnTo>
                  <a:lnTo>
                    <a:pt x="336" y="272"/>
                  </a:lnTo>
                  <a:lnTo>
                    <a:pt x="338" y="278"/>
                  </a:lnTo>
                  <a:lnTo>
                    <a:pt x="340" y="284"/>
                  </a:lnTo>
                  <a:lnTo>
                    <a:pt x="342" y="292"/>
                  </a:lnTo>
                  <a:lnTo>
                    <a:pt x="342" y="298"/>
                  </a:lnTo>
                  <a:lnTo>
                    <a:pt x="342" y="298"/>
                  </a:lnTo>
                  <a:lnTo>
                    <a:pt x="340" y="314"/>
                  </a:lnTo>
                  <a:lnTo>
                    <a:pt x="338" y="330"/>
                  </a:lnTo>
                  <a:lnTo>
                    <a:pt x="340" y="346"/>
                  </a:lnTo>
                  <a:lnTo>
                    <a:pt x="342" y="362"/>
                  </a:lnTo>
                  <a:lnTo>
                    <a:pt x="342" y="362"/>
                  </a:lnTo>
                  <a:lnTo>
                    <a:pt x="346" y="368"/>
                  </a:lnTo>
                  <a:lnTo>
                    <a:pt x="348" y="372"/>
                  </a:lnTo>
                  <a:lnTo>
                    <a:pt x="352" y="376"/>
                  </a:lnTo>
                  <a:lnTo>
                    <a:pt x="354" y="380"/>
                  </a:lnTo>
                  <a:lnTo>
                    <a:pt x="354" y="380"/>
                  </a:lnTo>
                  <a:lnTo>
                    <a:pt x="358" y="392"/>
                  </a:lnTo>
                  <a:lnTo>
                    <a:pt x="364" y="402"/>
                  </a:lnTo>
                  <a:lnTo>
                    <a:pt x="372" y="412"/>
                  </a:lnTo>
                  <a:lnTo>
                    <a:pt x="376" y="414"/>
                  </a:lnTo>
                  <a:lnTo>
                    <a:pt x="382" y="418"/>
                  </a:lnTo>
                  <a:lnTo>
                    <a:pt x="382" y="418"/>
                  </a:lnTo>
                  <a:lnTo>
                    <a:pt x="386" y="420"/>
                  </a:lnTo>
                  <a:lnTo>
                    <a:pt x="390" y="422"/>
                  </a:lnTo>
                  <a:lnTo>
                    <a:pt x="394" y="432"/>
                  </a:lnTo>
                  <a:lnTo>
                    <a:pt x="394" y="432"/>
                  </a:lnTo>
                  <a:lnTo>
                    <a:pt x="402" y="452"/>
                  </a:lnTo>
                  <a:lnTo>
                    <a:pt x="408" y="462"/>
                  </a:lnTo>
                  <a:lnTo>
                    <a:pt x="414" y="470"/>
                  </a:lnTo>
                  <a:lnTo>
                    <a:pt x="414" y="470"/>
                  </a:lnTo>
                  <a:lnTo>
                    <a:pt x="416" y="472"/>
                  </a:lnTo>
                  <a:lnTo>
                    <a:pt x="418" y="476"/>
                  </a:lnTo>
                  <a:lnTo>
                    <a:pt x="418" y="478"/>
                  </a:lnTo>
                  <a:lnTo>
                    <a:pt x="416" y="482"/>
                  </a:lnTo>
                  <a:lnTo>
                    <a:pt x="416" y="482"/>
                  </a:lnTo>
                  <a:lnTo>
                    <a:pt x="414" y="484"/>
                  </a:lnTo>
                  <a:lnTo>
                    <a:pt x="414" y="486"/>
                  </a:lnTo>
                  <a:lnTo>
                    <a:pt x="414" y="486"/>
                  </a:lnTo>
                  <a:lnTo>
                    <a:pt x="424" y="492"/>
                  </a:lnTo>
                  <a:lnTo>
                    <a:pt x="430" y="500"/>
                  </a:lnTo>
                  <a:lnTo>
                    <a:pt x="440" y="518"/>
                  </a:lnTo>
                  <a:lnTo>
                    <a:pt x="440" y="518"/>
                  </a:lnTo>
                  <a:lnTo>
                    <a:pt x="442" y="520"/>
                  </a:lnTo>
                  <a:lnTo>
                    <a:pt x="442" y="520"/>
                  </a:lnTo>
                  <a:lnTo>
                    <a:pt x="448" y="528"/>
                  </a:lnTo>
                  <a:lnTo>
                    <a:pt x="448" y="528"/>
                  </a:lnTo>
                  <a:lnTo>
                    <a:pt x="450" y="530"/>
                  </a:lnTo>
                  <a:lnTo>
                    <a:pt x="450" y="532"/>
                  </a:lnTo>
                  <a:lnTo>
                    <a:pt x="452" y="530"/>
                  </a:lnTo>
                  <a:lnTo>
                    <a:pt x="452" y="530"/>
                  </a:lnTo>
                  <a:lnTo>
                    <a:pt x="454" y="528"/>
                  </a:lnTo>
                  <a:lnTo>
                    <a:pt x="454" y="528"/>
                  </a:lnTo>
                  <a:lnTo>
                    <a:pt x="452" y="524"/>
                  </a:lnTo>
                  <a:lnTo>
                    <a:pt x="452" y="524"/>
                  </a:lnTo>
                  <a:lnTo>
                    <a:pt x="448" y="520"/>
                  </a:lnTo>
                  <a:lnTo>
                    <a:pt x="444" y="514"/>
                  </a:lnTo>
                  <a:lnTo>
                    <a:pt x="444" y="514"/>
                  </a:lnTo>
                  <a:lnTo>
                    <a:pt x="442" y="512"/>
                  </a:lnTo>
                  <a:lnTo>
                    <a:pt x="442" y="512"/>
                  </a:lnTo>
                  <a:lnTo>
                    <a:pt x="432" y="486"/>
                  </a:lnTo>
                  <a:lnTo>
                    <a:pt x="418" y="464"/>
                  </a:lnTo>
                  <a:lnTo>
                    <a:pt x="418" y="464"/>
                  </a:lnTo>
                  <a:lnTo>
                    <a:pt x="414" y="458"/>
                  </a:lnTo>
                  <a:lnTo>
                    <a:pt x="412" y="452"/>
                  </a:lnTo>
                  <a:lnTo>
                    <a:pt x="412" y="442"/>
                  </a:lnTo>
                  <a:lnTo>
                    <a:pt x="412" y="442"/>
                  </a:lnTo>
                  <a:lnTo>
                    <a:pt x="418" y="442"/>
                  </a:lnTo>
                  <a:lnTo>
                    <a:pt x="424" y="446"/>
                  </a:lnTo>
                  <a:lnTo>
                    <a:pt x="426" y="450"/>
                  </a:lnTo>
                  <a:lnTo>
                    <a:pt x="428" y="456"/>
                  </a:lnTo>
                  <a:lnTo>
                    <a:pt x="428" y="456"/>
                  </a:lnTo>
                  <a:lnTo>
                    <a:pt x="430" y="462"/>
                  </a:lnTo>
                  <a:lnTo>
                    <a:pt x="434" y="470"/>
                  </a:lnTo>
                  <a:lnTo>
                    <a:pt x="442" y="480"/>
                  </a:lnTo>
                  <a:lnTo>
                    <a:pt x="452" y="492"/>
                  </a:lnTo>
                  <a:lnTo>
                    <a:pt x="458" y="504"/>
                  </a:lnTo>
                  <a:lnTo>
                    <a:pt x="458" y="504"/>
                  </a:lnTo>
                  <a:lnTo>
                    <a:pt x="462" y="510"/>
                  </a:lnTo>
                  <a:lnTo>
                    <a:pt x="468" y="518"/>
                  </a:lnTo>
                  <a:lnTo>
                    <a:pt x="478" y="530"/>
                  </a:lnTo>
                  <a:lnTo>
                    <a:pt x="478" y="530"/>
                  </a:lnTo>
                  <a:lnTo>
                    <a:pt x="482" y="536"/>
                  </a:lnTo>
                  <a:lnTo>
                    <a:pt x="486" y="544"/>
                  </a:lnTo>
                  <a:lnTo>
                    <a:pt x="486" y="550"/>
                  </a:lnTo>
                  <a:lnTo>
                    <a:pt x="486" y="558"/>
                  </a:lnTo>
                  <a:lnTo>
                    <a:pt x="486" y="558"/>
                  </a:lnTo>
                  <a:lnTo>
                    <a:pt x="484" y="562"/>
                  </a:lnTo>
                  <a:lnTo>
                    <a:pt x="486" y="566"/>
                  </a:lnTo>
                  <a:lnTo>
                    <a:pt x="492" y="570"/>
                  </a:lnTo>
                  <a:lnTo>
                    <a:pt x="492" y="570"/>
                  </a:lnTo>
                  <a:lnTo>
                    <a:pt x="504" y="580"/>
                  </a:lnTo>
                  <a:lnTo>
                    <a:pt x="516" y="588"/>
                  </a:lnTo>
                  <a:lnTo>
                    <a:pt x="516" y="588"/>
                  </a:lnTo>
                  <a:lnTo>
                    <a:pt x="534" y="598"/>
                  </a:lnTo>
                  <a:lnTo>
                    <a:pt x="550" y="606"/>
                  </a:lnTo>
                  <a:lnTo>
                    <a:pt x="550" y="606"/>
                  </a:lnTo>
                  <a:lnTo>
                    <a:pt x="556" y="608"/>
                  </a:lnTo>
                  <a:lnTo>
                    <a:pt x="560" y="606"/>
                  </a:lnTo>
                  <a:lnTo>
                    <a:pt x="560" y="606"/>
                  </a:lnTo>
                  <a:lnTo>
                    <a:pt x="566" y="602"/>
                  </a:lnTo>
                  <a:lnTo>
                    <a:pt x="572" y="602"/>
                  </a:lnTo>
                  <a:lnTo>
                    <a:pt x="578" y="606"/>
                  </a:lnTo>
                  <a:lnTo>
                    <a:pt x="582" y="612"/>
                  </a:lnTo>
                  <a:lnTo>
                    <a:pt x="582" y="612"/>
                  </a:lnTo>
                  <a:lnTo>
                    <a:pt x="592" y="622"/>
                  </a:lnTo>
                  <a:lnTo>
                    <a:pt x="596" y="624"/>
                  </a:lnTo>
                  <a:lnTo>
                    <a:pt x="604" y="628"/>
                  </a:lnTo>
                  <a:lnTo>
                    <a:pt x="604" y="628"/>
                  </a:lnTo>
                  <a:lnTo>
                    <a:pt x="614" y="630"/>
                  </a:lnTo>
                  <a:lnTo>
                    <a:pt x="622" y="634"/>
                  </a:lnTo>
                  <a:lnTo>
                    <a:pt x="630" y="642"/>
                  </a:lnTo>
                  <a:lnTo>
                    <a:pt x="636" y="652"/>
                  </a:lnTo>
                  <a:lnTo>
                    <a:pt x="636" y="652"/>
                  </a:lnTo>
                  <a:lnTo>
                    <a:pt x="638" y="652"/>
                  </a:lnTo>
                  <a:lnTo>
                    <a:pt x="638" y="652"/>
                  </a:lnTo>
                  <a:lnTo>
                    <a:pt x="638" y="656"/>
                  </a:lnTo>
                  <a:lnTo>
                    <a:pt x="638" y="656"/>
                  </a:lnTo>
                  <a:lnTo>
                    <a:pt x="638" y="662"/>
                  </a:lnTo>
                  <a:lnTo>
                    <a:pt x="640" y="666"/>
                  </a:lnTo>
                  <a:lnTo>
                    <a:pt x="640" y="666"/>
                  </a:lnTo>
                  <a:lnTo>
                    <a:pt x="678" y="694"/>
                  </a:lnTo>
                  <a:lnTo>
                    <a:pt x="678" y="694"/>
                  </a:lnTo>
                  <a:lnTo>
                    <a:pt x="682" y="694"/>
                  </a:lnTo>
                  <a:lnTo>
                    <a:pt x="682" y="694"/>
                  </a:lnTo>
                  <a:lnTo>
                    <a:pt x="682" y="692"/>
                  </a:lnTo>
                  <a:lnTo>
                    <a:pt x="682" y="692"/>
                  </a:lnTo>
                  <a:lnTo>
                    <a:pt x="680" y="686"/>
                  </a:lnTo>
                  <a:lnTo>
                    <a:pt x="682" y="684"/>
                  </a:lnTo>
                  <a:lnTo>
                    <a:pt x="686" y="680"/>
                  </a:lnTo>
                  <a:lnTo>
                    <a:pt x="688" y="676"/>
                  </a:lnTo>
                  <a:lnTo>
                    <a:pt x="688" y="676"/>
                  </a:lnTo>
                  <a:lnTo>
                    <a:pt x="692" y="678"/>
                  </a:lnTo>
                  <a:lnTo>
                    <a:pt x="694" y="678"/>
                  </a:lnTo>
                  <a:lnTo>
                    <a:pt x="696" y="684"/>
                  </a:lnTo>
                  <a:lnTo>
                    <a:pt x="698" y="690"/>
                  </a:lnTo>
                  <a:lnTo>
                    <a:pt x="700" y="694"/>
                  </a:lnTo>
                  <a:lnTo>
                    <a:pt x="700" y="694"/>
                  </a:lnTo>
                  <a:lnTo>
                    <a:pt x="702" y="702"/>
                  </a:lnTo>
                  <a:lnTo>
                    <a:pt x="704" y="710"/>
                  </a:lnTo>
                  <a:lnTo>
                    <a:pt x="706" y="720"/>
                  </a:lnTo>
                  <a:lnTo>
                    <a:pt x="704" y="728"/>
                  </a:lnTo>
                  <a:lnTo>
                    <a:pt x="702" y="738"/>
                  </a:lnTo>
                  <a:lnTo>
                    <a:pt x="700" y="746"/>
                  </a:lnTo>
                  <a:lnTo>
                    <a:pt x="696" y="754"/>
                  </a:lnTo>
                  <a:lnTo>
                    <a:pt x="690" y="760"/>
                  </a:lnTo>
                  <a:lnTo>
                    <a:pt x="690" y="760"/>
                  </a:lnTo>
                  <a:lnTo>
                    <a:pt x="684" y="766"/>
                  </a:lnTo>
                  <a:lnTo>
                    <a:pt x="680" y="774"/>
                  </a:lnTo>
                  <a:lnTo>
                    <a:pt x="678" y="784"/>
                  </a:lnTo>
                  <a:lnTo>
                    <a:pt x="678" y="792"/>
                  </a:lnTo>
                  <a:lnTo>
                    <a:pt x="678" y="792"/>
                  </a:lnTo>
                  <a:lnTo>
                    <a:pt x="678" y="796"/>
                  </a:lnTo>
                  <a:lnTo>
                    <a:pt x="680" y="798"/>
                  </a:lnTo>
                  <a:lnTo>
                    <a:pt x="680" y="798"/>
                  </a:lnTo>
                  <a:lnTo>
                    <a:pt x="684" y="800"/>
                  </a:lnTo>
                  <a:lnTo>
                    <a:pt x="686" y="802"/>
                  </a:lnTo>
                  <a:lnTo>
                    <a:pt x="682" y="806"/>
                  </a:lnTo>
                  <a:lnTo>
                    <a:pt x="682" y="806"/>
                  </a:lnTo>
                  <a:lnTo>
                    <a:pt x="678" y="812"/>
                  </a:lnTo>
                  <a:lnTo>
                    <a:pt x="676" y="816"/>
                  </a:lnTo>
                  <a:lnTo>
                    <a:pt x="676" y="826"/>
                  </a:lnTo>
                  <a:lnTo>
                    <a:pt x="676" y="826"/>
                  </a:lnTo>
                  <a:lnTo>
                    <a:pt x="676" y="832"/>
                  </a:lnTo>
                  <a:lnTo>
                    <a:pt x="680" y="836"/>
                  </a:lnTo>
                  <a:lnTo>
                    <a:pt x="684" y="840"/>
                  </a:lnTo>
                  <a:lnTo>
                    <a:pt x="686" y="846"/>
                  </a:lnTo>
                  <a:lnTo>
                    <a:pt x="686" y="846"/>
                  </a:lnTo>
                  <a:lnTo>
                    <a:pt x="700" y="876"/>
                  </a:lnTo>
                  <a:lnTo>
                    <a:pt x="706" y="892"/>
                  </a:lnTo>
                  <a:lnTo>
                    <a:pt x="712" y="908"/>
                  </a:lnTo>
                  <a:lnTo>
                    <a:pt x="712" y="908"/>
                  </a:lnTo>
                  <a:lnTo>
                    <a:pt x="716" y="920"/>
                  </a:lnTo>
                  <a:lnTo>
                    <a:pt x="722" y="930"/>
                  </a:lnTo>
                  <a:lnTo>
                    <a:pt x="730" y="938"/>
                  </a:lnTo>
                  <a:lnTo>
                    <a:pt x="740" y="944"/>
                  </a:lnTo>
                  <a:lnTo>
                    <a:pt x="740" y="944"/>
                  </a:lnTo>
                  <a:lnTo>
                    <a:pt x="748" y="950"/>
                  </a:lnTo>
                  <a:lnTo>
                    <a:pt x="754" y="958"/>
                  </a:lnTo>
                  <a:lnTo>
                    <a:pt x="760" y="966"/>
                  </a:lnTo>
                  <a:lnTo>
                    <a:pt x="760" y="976"/>
                  </a:lnTo>
                  <a:lnTo>
                    <a:pt x="760" y="976"/>
                  </a:lnTo>
                  <a:lnTo>
                    <a:pt x="760" y="1006"/>
                  </a:lnTo>
                  <a:lnTo>
                    <a:pt x="758" y="1038"/>
                  </a:lnTo>
                  <a:lnTo>
                    <a:pt x="758" y="1038"/>
                  </a:lnTo>
                  <a:lnTo>
                    <a:pt x="752" y="1066"/>
                  </a:lnTo>
                  <a:lnTo>
                    <a:pt x="750" y="1080"/>
                  </a:lnTo>
                  <a:lnTo>
                    <a:pt x="750" y="1094"/>
                  </a:lnTo>
                  <a:lnTo>
                    <a:pt x="750" y="1094"/>
                  </a:lnTo>
                  <a:lnTo>
                    <a:pt x="748" y="1118"/>
                  </a:lnTo>
                  <a:lnTo>
                    <a:pt x="746" y="1130"/>
                  </a:lnTo>
                  <a:lnTo>
                    <a:pt x="742" y="1140"/>
                  </a:lnTo>
                  <a:lnTo>
                    <a:pt x="742" y="1140"/>
                  </a:lnTo>
                  <a:lnTo>
                    <a:pt x="740" y="1148"/>
                  </a:lnTo>
                  <a:lnTo>
                    <a:pt x="738" y="1154"/>
                  </a:lnTo>
                  <a:lnTo>
                    <a:pt x="736" y="1170"/>
                  </a:lnTo>
                  <a:lnTo>
                    <a:pt x="734" y="1184"/>
                  </a:lnTo>
                  <a:lnTo>
                    <a:pt x="732" y="1198"/>
                  </a:lnTo>
                  <a:lnTo>
                    <a:pt x="732" y="1198"/>
                  </a:lnTo>
                  <a:lnTo>
                    <a:pt x="732" y="1202"/>
                  </a:lnTo>
                  <a:lnTo>
                    <a:pt x="734" y="1206"/>
                  </a:lnTo>
                  <a:lnTo>
                    <a:pt x="734" y="1206"/>
                  </a:lnTo>
                  <a:lnTo>
                    <a:pt x="738" y="1204"/>
                  </a:lnTo>
                  <a:lnTo>
                    <a:pt x="740" y="1204"/>
                  </a:lnTo>
                  <a:lnTo>
                    <a:pt x="742" y="1206"/>
                  </a:lnTo>
                  <a:lnTo>
                    <a:pt x="742" y="1210"/>
                  </a:lnTo>
                  <a:lnTo>
                    <a:pt x="742" y="1210"/>
                  </a:lnTo>
                  <a:lnTo>
                    <a:pt x="738" y="1232"/>
                  </a:lnTo>
                  <a:lnTo>
                    <a:pt x="736" y="1242"/>
                  </a:lnTo>
                  <a:lnTo>
                    <a:pt x="732" y="1252"/>
                  </a:lnTo>
                  <a:lnTo>
                    <a:pt x="732" y="1252"/>
                  </a:lnTo>
                  <a:lnTo>
                    <a:pt x="730" y="1252"/>
                  </a:lnTo>
                  <a:lnTo>
                    <a:pt x="728" y="1250"/>
                  </a:lnTo>
                  <a:lnTo>
                    <a:pt x="726" y="1248"/>
                  </a:lnTo>
                  <a:lnTo>
                    <a:pt x="722" y="1252"/>
                  </a:lnTo>
                  <a:lnTo>
                    <a:pt x="722" y="1252"/>
                  </a:lnTo>
                  <a:lnTo>
                    <a:pt x="722" y="1254"/>
                  </a:lnTo>
                  <a:lnTo>
                    <a:pt x="724" y="1258"/>
                  </a:lnTo>
                  <a:lnTo>
                    <a:pt x="724" y="1258"/>
                  </a:lnTo>
                  <a:lnTo>
                    <a:pt x="730" y="1262"/>
                  </a:lnTo>
                  <a:lnTo>
                    <a:pt x="730" y="1268"/>
                  </a:lnTo>
                  <a:lnTo>
                    <a:pt x="730" y="1274"/>
                  </a:lnTo>
                  <a:lnTo>
                    <a:pt x="726" y="1278"/>
                  </a:lnTo>
                  <a:lnTo>
                    <a:pt x="726" y="1278"/>
                  </a:lnTo>
                  <a:lnTo>
                    <a:pt x="724" y="1282"/>
                  </a:lnTo>
                  <a:lnTo>
                    <a:pt x="724" y="1284"/>
                  </a:lnTo>
                  <a:lnTo>
                    <a:pt x="724" y="1284"/>
                  </a:lnTo>
                  <a:lnTo>
                    <a:pt x="726" y="1290"/>
                  </a:lnTo>
                  <a:lnTo>
                    <a:pt x="728" y="1294"/>
                  </a:lnTo>
                  <a:lnTo>
                    <a:pt x="728" y="1294"/>
                  </a:lnTo>
                  <a:lnTo>
                    <a:pt x="728" y="1294"/>
                  </a:lnTo>
                  <a:lnTo>
                    <a:pt x="734" y="1316"/>
                  </a:lnTo>
                  <a:lnTo>
                    <a:pt x="734" y="1316"/>
                  </a:lnTo>
                  <a:lnTo>
                    <a:pt x="736" y="1320"/>
                  </a:lnTo>
                  <a:lnTo>
                    <a:pt x="736" y="1322"/>
                  </a:lnTo>
                  <a:lnTo>
                    <a:pt x="734" y="1324"/>
                  </a:lnTo>
                  <a:lnTo>
                    <a:pt x="734" y="1324"/>
                  </a:lnTo>
                  <a:lnTo>
                    <a:pt x="734" y="1328"/>
                  </a:lnTo>
                  <a:lnTo>
                    <a:pt x="736" y="1332"/>
                  </a:lnTo>
                  <a:lnTo>
                    <a:pt x="736" y="1332"/>
                  </a:lnTo>
                  <a:lnTo>
                    <a:pt x="740" y="1332"/>
                  </a:lnTo>
                  <a:lnTo>
                    <a:pt x="742" y="1332"/>
                  </a:lnTo>
                  <a:lnTo>
                    <a:pt x="744" y="1330"/>
                  </a:lnTo>
                  <a:lnTo>
                    <a:pt x="744" y="1330"/>
                  </a:lnTo>
                  <a:lnTo>
                    <a:pt x="746" y="1330"/>
                  </a:lnTo>
                  <a:lnTo>
                    <a:pt x="748" y="1332"/>
                  </a:lnTo>
                  <a:lnTo>
                    <a:pt x="748" y="1332"/>
                  </a:lnTo>
                  <a:lnTo>
                    <a:pt x="746" y="1334"/>
                  </a:lnTo>
                  <a:lnTo>
                    <a:pt x="748" y="1336"/>
                  </a:lnTo>
                  <a:lnTo>
                    <a:pt x="752" y="1338"/>
                  </a:lnTo>
                  <a:lnTo>
                    <a:pt x="752" y="1338"/>
                  </a:lnTo>
                  <a:lnTo>
                    <a:pt x="756" y="1342"/>
                  </a:lnTo>
                  <a:lnTo>
                    <a:pt x="758" y="1342"/>
                  </a:lnTo>
                  <a:lnTo>
                    <a:pt x="760" y="1340"/>
                  </a:lnTo>
                  <a:lnTo>
                    <a:pt x="760" y="1340"/>
                  </a:lnTo>
                  <a:lnTo>
                    <a:pt x="766" y="1342"/>
                  </a:lnTo>
                  <a:lnTo>
                    <a:pt x="766" y="1342"/>
                  </a:lnTo>
                  <a:lnTo>
                    <a:pt x="766" y="1342"/>
                  </a:lnTo>
                  <a:lnTo>
                    <a:pt x="766" y="1346"/>
                  </a:lnTo>
                  <a:lnTo>
                    <a:pt x="768" y="1346"/>
                  </a:lnTo>
                  <a:lnTo>
                    <a:pt x="770" y="1348"/>
                  </a:lnTo>
                  <a:lnTo>
                    <a:pt x="772" y="1348"/>
                  </a:lnTo>
                  <a:lnTo>
                    <a:pt x="772" y="1348"/>
                  </a:lnTo>
                  <a:lnTo>
                    <a:pt x="782" y="1346"/>
                  </a:lnTo>
                  <a:lnTo>
                    <a:pt x="786" y="1346"/>
                  </a:lnTo>
                  <a:lnTo>
                    <a:pt x="788" y="1344"/>
                  </a:lnTo>
                  <a:lnTo>
                    <a:pt x="788" y="1344"/>
                  </a:lnTo>
                  <a:lnTo>
                    <a:pt x="792" y="1340"/>
                  </a:lnTo>
                  <a:lnTo>
                    <a:pt x="788" y="1338"/>
                  </a:lnTo>
                  <a:lnTo>
                    <a:pt x="788" y="1338"/>
                  </a:lnTo>
                  <a:lnTo>
                    <a:pt x="778" y="1330"/>
                  </a:lnTo>
                  <a:lnTo>
                    <a:pt x="774" y="1326"/>
                  </a:lnTo>
                  <a:lnTo>
                    <a:pt x="774" y="1320"/>
                  </a:lnTo>
                  <a:lnTo>
                    <a:pt x="774" y="1320"/>
                  </a:lnTo>
                  <a:lnTo>
                    <a:pt x="774" y="1314"/>
                  </a:lnTo>
                  <a:lnTo>
                    <a:pt x="772" y="1312"/>
                  </a:lnTo>
                  <a:lnTo>
                    <a:pt x="770" y="1310"/>
                  </a:lnTo>
                  <a:lnTo>
                    <a:pt x="770" y="1310"/>
                  </a:lnTo>
                  <a:lnTo>
                    <a:pt x="768" y="1302"/>
                  </a:lnTo>
                  <a:lnTo>
                    <a:pt x="768" y="1298"/>
                  </a:lnTo>
                  <a:lnTo>
                    <a:pt x="770" y="1296"/>
                  </a:lnTo>
                  <a:lnTo>
                    <a:pt x="770" y="1296"/>
                  </a:lnTo>
                  <a:lnTo>
                    <a:pt x="776" y="1292"/>
                  </a:lnTo>
                  <a:lnTo>
                    <a:pt x="780" y="1284"/>
                  </a:lnTo>
                  <a:lnTo>
                    <a:pt x="782" y="1278"/>
                  </a:lnTo>
                  <a:lnTo>
                    <a:pt x="788" y="1274"/>
                  </a:lnTo>
                  <a:lnTo>
                    <a:pt x="788" y="1274"/>
                  </a:lnTo>
                  <a:lnTo>
                    <a:pt x="792" y="1270"/>
                  </a:lnTo>
                  <a:lnTo>
                    <a:pt x="794" y="1268"/>
                  </a:lnTo>
                  <a:lnTo>
                    <a:pt x="794" y="1264"/>
                  </a:lnTo>
                  <a:lnTo>
                    <a:pt x="788" y="1260"/>
                  </a:lnTo>
                  <a:lnTo>
                    <a:pt x="788" y="1260"/>
                  </a:lnTo>
                  <a:lnTo>
                    <a:pt x="784" y="1258"/>
                  </a:lnTo>
                  <a:lnTo>
                    <a:pt x="782" y="1256"/>
                  </a:lnTo>
                  <a:lnTo>
                    <a:pt x="780" y="1252"/>
                  </a:lnTo>
                  <a:lnTo>
                    <a:pt x="780" y="1248"/>
                  </a:lnTo>
                  <a:lnTo>
                    <a:pt x="780" y="1248"/>
                  </a:lnTo>
                  <a:lnTo>
                    <a:pt x="784" y="1244"/>
                  </a:lnTo>
                  <a:lnTo>
                    <a:pt x="784" y="1244"/>
                  </a:lnTo>
                  <a:lnTo>
                    <a:pt x="794" y="1236"/>
                  </a:lnTo>
                  <a:lnTo>
                    <a:pt x="798" y="1230"/>
                  </a:lnTo>
                  <a:lnTo>
                    <a:pt x="800" y="1226"/>
                  </a:lnTo>
                  <a:lnTo>
                    <a:pt x="802" y="1214"/>
                  </a:lnTo>
                  <a:lnTo>
                    <a:pt x="800" y="1202"/>
                  </a:lnTo>
                  <a:lnTo>
                    <a:pt x="800" y="1202"/>
                  </a:lnTo>
                  <a:lnTo>
                    <a:pt x="800" y="1198"/>
                  </a:lnTo>
                  <a:lnTo>
                    <a:pt x="800" y="1196"/>
                  </a:lnTo>
                  <a:lnTo>
                    <a:pt x="806" y="1196"/>
                  </a:lnTo>
                  <a:lnTo>
                    <a:pt x="806" y="1196"/>
                  </a:lnTo>
                  <a:lnTo>
                    <a:pt x="814" y="1198"/>
                  </a:lnTo>
                  <a:lnTo>
                    <a:pt x="818" y="1198"/>
                  </a:lnTo>
                  <a:lnTo>
                    <a:pt x="820" y="1194"/>
                  </a:lnTo>
                  <a:lnTo>
                    <a:pt x="820" y="1194"/>
                  </a:lnTo>
                  <a:lnTo>
                    <a:pt x="822" y="1186"/>
                  </a:lnTo>
                  <a:lnTo>
                    <a:pt x="822" y="1180"/>
                  </a:lnTo>
                  <a:lnTo>
                    <a:pt x="820" y="1176"/>
                  </a:lnTo>
                  <a:lnTo>
                    <a:pt x="820" y="1176"/>
                  </a:lnTo>
                  <a:lnTo>
                    <a:pt x="844" y="1174"/>
                  </a:lnTo>
                  <a:lnTo>
                    <a:pt x="844" y="1174"/>
                  </a:lnTo>
                  <a:lnTo>
                    <a:pt x="852" y="1172"/>
                  </a:lnTo>
                  <a:lnTo>
                    <a:pt x="858" y="1168"/>
                  </a:lnTo>
                  <a:lnTo>
                    <a:pt x="862" y="1162"/>
                  </a:lnTo>
                  <a:lnTo>
                    <a:pt x="864" y="1154"/>
                  </a:lnTo>
                  <a:lnTo>
                    <a:pt x="864" y="1154"/>
                  </a:lnTo>
                  <a:lnTo>
                    <a:pt x="864" y="1148"/>
                  </a:lnTo>
                  <a:lnTo>
                    <a:pt x="862" y="1142"/>
                  </a:lnTo>
                  <a:lnTo>
                    <a:pt x="858" y="1136"/>
                  </a:lnTo>
                  <a:lnTo>
                    <a:pt x="852" y="1132"/>
                  </a:lnTo>
                  <a:lnTo>
                    <a:pt x="852" y="1132"/>
                  </a:lnTo>
                  <a:lnTo>
                    <a:pt x="852" y="1128"/>
                  </a:lnTo>
                  <a:lnTo>
                    <a:pt x="854" y="1126"/>
                  </a:lnTo>
                  <a:lnTo>
                    <a:pt x="854" y="1126"/>
                  </a:lnTo>
                  <a:lnTo>
                    <a:pt x="868" y="1132"/>
                  </a:lnTo>
                  <a:lnTo>
                    <a:pt x="868" y="1132"/>
                  </a:lnTo>
                  <a:lnTo>
                    <a:pt x="876" y="1134"/>
                  </a:lnTo>
                  <a:lnTo>
                    <a:pt x="884" y="1132"/>
                  </a:lnTo>
                  <a:lnTo>
                    <a:pt x="888" y="1128"/>
                  </a:lnTo>
                  <a:lnTo>
                    <a:pt x="892" y="1120"/>
                  </a:lnTo>
                  <a:lnTo>
                    <a:pt x="892" y="1120"/>
                  </a:lnTo>
                  <a:lnTo>
                    <a:pt x="894" y="1112"/>
                  </a:lnTo>
                  <a:lnTo>
                    <a:pt x="900" y="1104"/>
                  </a:lnTo>
                  <a:lnTo>
                    <a:pt x="910" y="1088"/>
                  </a:lnTo>
                  <a:lnTo>
                    <a:pt x="910" y="1088"/>
                  </a:lnTo>
                  <a:lnTo>
                    <a:pt x="908" y="1092"/>
                  </a:lnTo>
                  <a:lnTo>
                    <a:pt x="910" y="1096"/>
                  </a:lnTo>
                  <a:lnTo>
                    <a:pt x="910" y="1096"/>
                  </a:lnTo>
                  <a:lnTo>
                    <a:pt x="914" y="1090"/>
                  </a:lnTo>
                  <a:lnTo>
                    <a:pt x="916" y="1084"/>
                  </a:lnTo>
                  <a:lnTo>
                    <a:pt x="916" y="1084"/>
                  </a:lnTo>
                  <a:lnTo>
                    <a:pt x="918" y="1078"/>
                  </a:lnTo>
                  <a:lnTo>
                    <a:pt x="922" y="1072"/>
                  </a:lnTo>
                  <a:lnTo>
                    <a:pt x="922" y="1072"/>
                  </a:lnTo>
                  <a:lnTo>
                    <a:pt x="926" y="1068"/>
                  </a:lnTo>
                  <a:lnTo>
                    <a:pt x="928" y="1064"/>
                  </a:lnTo>
                  <a:lnTo>
                    <a:pt x="928" y="1054"/>
                  </a:lnTo>
                  <a:lnTo>
                    <a:pt x="928" y="1054"/>
                  </a:lnTo>
                  <a:lnTo>
                    <a:pt x="930" y="1046"/>
                  </a:lnTo>
                  <a:lnTo>
                    <a:pt x="932" y="1038"/>
                  </a:lnTo>
                  <a:lnTo>
                    <a:pt x="936" y="1030"/>
                  </a:lnTo>
                  <a:lnTo>
                    <a:pt x="940" y="1024"/>
                  </a:lnTo>
                  <a:lnTo>
                    <a:pt x="946" y="1018"/>
                  </a:lnTo>
                  <a:lnTo>
                    <a:pt x="954" y="1014"/>
                  </a:lnTo>
                  <a:lnTo>
                    <a:pt x="962" y="1012"/>
                  </a:lnTo>
                  <a:lnTo>
                    <a:pt x="968" y="1010"/>
                  </a:lnTo>
                  <a:lnTo>
                    <a:pt x="968" y="1010"/>
                  </a:lnTo>
                  <a:lnTo>
                    <a:pt x="976" y="1008"/>
                  </a:lnTo>
                  <a:lnTo>
                    <a:pt x="982" y="1004"/>
                  </a:lnTo>
                  <a:lnTo>
                    <a:pt x="982" y="1004"/>
                  </a:lnTo>
                  <a:lnTo>
                    <a:pt x="986" y="1000"/>
                  </a:lnTo>
                  <a:lnTo>
                    <a:pt x="988" y="994"/>
                  </a:lnTo>
                  <a:lnTo>
                    <a:pt x="990" y="986"/>
                  </a:lnTo>
                  <a:lnTo>
                    <a:pt x="990" y="986"/>
                  </a:lnTo>
                  <a:lnTo>
                    <a:pt x="996" y="972"/>
                  </a:lnTo>
                  <a:lnTo>
                    <a:pt x="1000" y="960"/>
                  </a:lnTo>
                  <a:lnTo>
                    <a:pt x="1002" y="946"/>
                  </a:lnTo>
                  <a:lnTo>
                    <a:pt x="1002" y="932"/>
                  </a:lnTo>
                  <a:lnTo>
                    <a:pt x="1002" y="932"/>
                  </a:lnTo>
                  <a:lnTo>
                    <a:pt x="1004" y="918"/>
                  </a:lnTo>
                  <a:lnTo>
                    <a:pt x="1008" y="904"/>
                  </a:lnTo>
                  <a:lnTo>
                    <a:pt x="1014" y="892"/>
                  </a:lnTo>
                  <a:lnTo>
                    <a:pt x="1022" y="880"/>
                  </a:lnTo>
                  <a:lnTo>
                    <a:pt x="1022" y="880"/>
                  </a:lnTo>
                  <a:lnTo>
                    <a:pt x="1030" y="870"/>
                  </a:lnTo>
                  <a:lnTo>
                    <a:pt x="1034" y="858"/>
                  </a:lnTo>
                  <a:lnTo>
                    <a:pt x="1036" y="846"/>
                  </a:lnTo>
                  <a:lnTo>
                    <a:pt x="1032" y="832"/>
                  </a:lnTo>
                  <a:lnTo>
                    <a:pt x="1032" y="832"/>
                  </a:lnTo>
                  <a:lnTo>
                    <a:pt x="1032" y="828"/>
                  </a:lnTo>
                  <a:lnTo>
                    <a:pt x="1030" y="826"/>
                  </a:lnTo>
                  <a:lnTo>
                    <a:pt x="1028" y="824"/>
                  </a:lnTo>
                  <a:lnTo>
                    <a:pt x="1028" y="824"/>
                  </a:lnTo>
                  <a:close/>
                  <a:moveTo>
                    <a:pt x="796" y="214"/>
                  </a:moveTo>
                  <a:lnTo>
                    <a:pt x="796" y="214"/>
                  </a:lnTo>
                  <a:lnTo>
                    <a:pt x="796" y="210"/>
                  </a:lnTo>
                  <a:lnTo>
                    <a:pt x="798" y="208"/>
                  </a:lnTo>
                  <a:lnTo>
                    <a:pt x="800" y="208"/>
                  </a:lnTo>
                  <a:lnTo>
                    <a:pt x="800" y="208"/>
                  </a:lnTo>
                  <a:lnTo>
                    <a:pt x="800" y="210"/>
                  </a:lnTo>
                  <a:lnTo>
                    <a:pt x="800" y="210"/>
                  </a:lnTo>
                  <a:lnTo>
                    <a:pt x="800" y="212"/>
                  </a:lnTo>
                  <a:lnTo>
                    <a:pt x="798" y="214"/>
                  </a:lnTo>
                  <a:lnTo>
                    <a:pt x="798" y="214"/>
                  </a:lnTo>
                  <a:lnTo>
                    <a:pt x="796" y="214"/>
                  </a:lnTo>
                  <a:lnTo>
                    <a:pt x="796" y="214"/>
                  </a:lnTo>
                  <a:lnTo>
                    <a:pt x="796" y="214"/>
                  </a:lnTo>
                  <a:close/>
                  <a:moveTo>
                    <a:pt x="772" y="232"/>
                  </a:moveTo>
                  <a:lnTo>
                    <a:pt x="772" y="232"/>
                  </a:lnTo>
                  <a:lnTo>
                    <a:pt x="776" y="234"/>
                  </a:lnTo>
                  <a:lnTo>
                    <a:pt x="776" y="238"/>
                  </a:lnTo>
                  <a:lnTo>
                    <a:pt x="776" y="238"/>
                  </a:lnTo>
                  <a:lnTo>
                    <a:pt x="774" y="240"/>
                  </a:lnTo>
                  <a:lnTo>
                    <a:pt x="772" y="240"/>
                  </a:lnTo>
                  <a:lnTo>
                    <a:pt x="772" y="240"/>
                  </a:lnTo>
                  <a:lnTo>
                    <a:pt x="768" y="238"/>
                  </a:lnTo>
                  <a:lnTo>
                    <a:pt x="768" y="236"/>
                  </a:lnTo>
                  <a:lnTo>
                    <a:pt x="768" y="236"/>
                  </a:lnTo>
                  <a:lnTo>
                    <a:pt x="770" y="232"/>
                  </a:lnTo>
                  <a:lnTo>
                    <a:pt x="772" y="232"/>
                  </a:lnTo>
                  <a:lnTo>
                    <a:pt x="772" y="232"/>
                  </a:lnTo>
                  <a:close/>
                  <a:moveTo>
                    <a:pt x="736" y="238"/>
                  </a:moveTo>
                  <a:lnTo>
                    <a:pt x="736" y="238"/>
                  </a:lnTo>
                  <a:lnTo>
                    <a:pt x="738" y="240"/>
                  </a:lnTo>
                  <a:lnTo>
                    <a:pt x="738" y="240"/>
                  </a:lnTo>
                  <a:lnTo>
                    <a:pt x="734" y="244"/>
                  </a:lnTo>
                  <a:lnTo>
                    <a:pt x="728" y="244"/>
                  </a:lnTo>
                  <a:lnTo>
                    <a:pt x="728" y="244"/>
                  </a:lnTo>
                  <a:lnTo>
                    <a:pt x="732" y="240"/>
                  </a:lnTo>
                  <a:lnTo>
                    <a:pt x="736" y="238"/>
                  </a:lnTo>
                  <a:lnTo>
                    <a:pt x="736" y="238"/>
                  </a:lnTo>
                  <a:close/>
                  <a:moveTo>
                    <a:pt x="658" y="336"/>
                  </a:moveTo>
                  <a:lnTo>
                    <a:pt x="658" y="336"/>
                  </a:lnTo>
                  <a:lnTo>
                    <a:pt x="676" y="328"/>
                  </a:lnTo>
                  <a:lnTo>
                    <a:pt x="682" y="326"/>
                  </a:lnTo>
                  <a:lnTo>
                    <a:pt x="690" y="328"/>
                  </a:lnTo>
                  <a:lnTo>
                    <a:pt x="690" y="328"/>
                  </a:lnTo>
                  <a:lnTo>
                    <a:pt x="680" y="334"/>
                  </a:lnTo>
                  <a:lnTo>
                    <a:pt x="672" y="338"/>
                  </a:lnTo>
                  <a:lnTo>
                    <a:pt x="664" y="338"/>
                  </a:lnTo>
                  <a:lnTo>
                    <a:pt x="658" y="336"/>
                  </a:lnTo>
                  <a:lnTo>
                    <a:pt x="658" y="336"/>
                  </a:lnTo>
                  <a:close/>
                  <a:moveTo>
                    <a:pt x="712" y="310"/>
                  </a:moveTo>
                  <a:lnTo>
                    <a:pt x="712" y="310"/>
                  </a:lnTo>
                  <a:lnTo>
                    <a:pt x="714" y="312"/>
                  </a:lnTo>
                  <a:lnTo>
                    <a:pt x="714" y="314"/>
                  </a:lnTo>
                  <a:lnTo>
                    <a:pt x="714" y="314"/>
                  </a:lnTo>
                  <a:lnTo>
                    <a:pt x="714" y="316"/>
                  </a:lnTo>
                  <a:lnTo>
                    <a:pt x="712" y="318"/>
                  </a:lnTo>
                  <a:lnTo>
                    <a:pt x="708" y="320"/>
                  </a:lnTo>
                  <a:lnTo>
                    <a:pt x="708" y="320"/>
                  </a:lnTo>
                  <a:lnTo>
                    <a:pt x="686" y="320"/>
                  </a:lnTo>
                  <a:lnTo>
                    <a:pt x="686" y="320"/>
                  </a:lnTo>
                  <a:lnTo>
                    <a:pt x="688" y="318"/>
                  </a:lnTo>
                  <a:lnTo>
                    <a:pt x="692" y="316"/>
                  </a:lnTo>
                  <a:lnTo>
                    <a:pt x="698" y="314"/>
                  </a:lnTo>
                  <a:lnTo>
                    <a:pt x="706" y="312"/>
                  </a:lnTo>
                  <a:lnTo>
                    <a:pt x="712" y="310"/>
                  </a:lnTo>
                  <a:lnTo>
                    <a:pt x="712" y="310"/>
                  </a:lnTo>
                  <a:close/>
                  <a:moveTo>
                    <a:pt x="628" y="264"/>
                  </a:moveTo>
                  <a:lnTo>
                    <a:pt x="628" y="264"/>
                  </a:lnTo>
                  <a:lnTo>
                    <a:pt x="634" y="266"/>
                  </a:lnTo>
                  <a:lnTo>
                    <a:pt x="640" y="270"/>
                  </a:lnTo>
                  <a:lnTo>
                    <a:pt x="646" y="274"/>
                  </a:lnTo>
                  <a:lnTo>
                    <a:pt x="648" y="284"/>
                  </a:lnTo>
                  <a:lnTo>
                    <a:pt x="648" y="284"/>
                  </a:lnTo>
                  <a:lnTo>
                    <a:pt x="652" y="290"/>
                  </a:lnTo>
                  <a:lnTo>
                    <a:pt x="652" y="290"/>
                  </a:lnTo>
                  <a:lnTo>
                    <a:pt x="668" y="290"/>
                  </a:lnTo>
                  <a:lnTo>
                    <a:pt x="676" y="292"/>
                  </a:lnTo>
                  <a:lnTo>
                    <a:pt x="682" y="298"/>
                  </a:lnTo>
                  <a:lnTo>
                    <a:pt x="682" y="298"/>
                  </a:lnTo>
                  <a:lnTo>
                    <a:pt x="684" y="302"/>
                  </a:lnTo>
                  <a:lnTo>
                    <a:pt x="684" y="306"/>
                  </a:lnTo>
                  <a:lnTo>
                    <a:pt x="684" y="306"/>
                  </a:lnTo>
                  <a:lnTo>
                    <a:pt x="682" y="308"/>
                  </a:lnTo>
                  <a:lnTo>
                    <a:pt x="682" y="308"/>
                  </a:lnTo>
                  <a:lnTo>
                    <a:pt x="678" y="306"/>
                  </a:lnTo>
                  <a:lnTo>
                    <a:pt x="678" y="306"/>
                  </a:lnTo>
                  <a:lnTo>
                    <a:pt x="674" y="308"/>
                  </a:lnTo>
                  <a:lnTo>
                    <a:pt x="672" y="310"/>
                  </a:lnTo>
                  <a:lnTo>
                    <a:pt x="670" y="316"/>
                  </a:lnTo>
                  <a:lnTo>
                    <a:pt x="670" y="316"/>
                  </a:lnTo>
                  <a:lnTo>
                    <a:pt x="670" y="320"/>
                  </a:lnTo>
                  <a:lnTo>
                    <a:pt x="666" y="322"/>
                  </a:lnTo>
                  <a:lnTo>
                    <a:pt x="666" y="322"/>
                  </a:lnTo>
                  <a:lnTo>
                    <a:pt x="664" y="322"/>
                  </a:lnTo>
                  <a:lnTo>
                    <a:pt x="664" y="322"/>
                  </a:lnTo>
                  <a:lnTo>
                    <a:pt x="662" y="318"/>
                  </a:lnTo>
                  <a:lnTo>
                    <a:pt x="662" y="318"/>
                  </a:lnTo>
                  <a:lnTo>
                    <a:pt x="662" y="314"/>
                  </a:lnTo>
                  <a:lnTo>
                    <a:pt x="658" y="314"/>
                  </a:lnTo>
                  <a:lnTo>
                    <a:pt x="656" y="316"/>
                  </a:lnTo>
                  <a:lnTo>
                    <a:pt x="654" y="316"/>
                  </a:lnTo>
                  <a:lnTo>
                    <a:pt x="654" y="316"/>
                  </a:lnTo>
                  <a:lnTo>
                    <a:pt x="656" y="310"/>
                  </a:lnTo>
                  <a:lnTo>
                    <a:pt x="658" y="304"/>
                  </a:lnTo>
                  <a:lnTo>
                    <a:pt x="656" y="300"/>
                  </a:lnTo>
                  <a:lnTo>
                    <a:pt x="650" y="296"/>
                  </a:lnTo>
                  <a:lnTo>
                    <a:pt x="650" y="296"/>
                  </a:lnTo>
                  <a:lnTo>
                    <a:pt x="642" y="300"/>
                  </a:lnTo>
                  <a:lnTo>
                    <a:pt x="638" y="306"/>
                  </a:lnTo>
                  <a:lnTo>
                    <a:pt x="634" y="312"/>
                  </a:lnTo>
                  <a:lnTo>
                    <a:pt x="634" y="320"/>
                  </a:lnTo>
                  <a:lnTo>
                    <a:pt x="634" y="320"/>
                  </a:lnTo>
                  <a:lnTo>
                    <a:pt x="636" y="326"/>
                  </a:lnTo>
                  <a:lnTo>
                    <a:pt x="636" y="326"/>
                  </a:lnTo>
                  <a:lnTo>
                    <a:pt x="634" y="334"/>
                  </a:lnTo>
                  <a:lnTo>
                    <a:pt x="632" y="336"/>
                  </a:lnTo>
                  <a:lnTo>
                    <a:pt x="628" y="338"/>
                  </a:lnTo>
                  <a:lnTo>
                    <a:pt x="628" y="338"/>
                  </a:lnTo>
                  <a:lnTo>
                    <a:pt x="624" y="336"/>
                  </a:lnTo>
                  <a:lnTo>
                    <a:pt x="624" y="334"/>
                  </a:lnTo>
                  <a:lnTo>
                    <a:pt x="622" y="326"/>
                  </a:lnTo>
                  <a:lnTo>
                    <a:pt x="622" y="326"/>
                  </a:lnTo>
                  <a:lnTo>
                    <a:pt x="622" y="320"/>
                  </a:lnTo>
                  <a:lnTo>
                    <a:pt x="622" y="314"/>
                  </a:lnTo>
                  <a:lnTo>
                    <a:pt x="624" y="304"/>
                  </a:lnTo>
                  <a:lnTo>
                    <a:pt x="624" y="304"/>
                  </a:lnTo>
                  <a:lnTo>
                    <a:pt x="626" y="298"/>
                  </a:lnTo>
                  <a:lnTo>
                    <a:pt x="630" y="294"/>
                  </a:lnTo>
                  <a:lnTo>
                    <a:pt x="636" y="292"/>
                  </a:lnTo>
                  <a:lnTo>
                    <a:pt x="644" y="292"/>
                  </a:lnTo>
                  <a:lnTo>
                    <a:pt x="644" y="292"/>
                  </a:lnTo>
                  <a:lnTo>
                    <a:pt x="648" y="292"/>
                  </a:lnTo>
                  <a:lnTo>
                    <a:pt x="650" y="290"/>
                  </a:lnTo>
                  <a:lnTo>
                    <a:pt x="648" y="286"/>
                  </a:lnTo>
                  <a:lnTo>
                    <a:pt x="648" y="286"/>
                  </a:lnTo>
                  <a:lnTo>
                    <a:pt x="620" y="284"/>
                  </a:lnTo>
                  <a:lnTo>
                    <a:pt x="604" y="284"/>
                  </a:lnTo>
                  <a:lnTo>
                    <a:pt x="590" y="284"/>
                  </a:lnTo>
                  <a:lnTo>
                    <a:pt x="590" y="284"/>
                  </a:lnTo>
                  <a:lnTo>
                    <a:pt x="600" y="278"/>
                  </a:lnTo>
                  <a:lnTo>
                    <a:pt x="608" y="270"/>
                  </a:lnTo>
                  <a:lnTo>
                    <a:pt x="616" y="264"/>
                  </a:lnTo>
                  <a:lnTo>
                    <a:pt x="622" y="264"/>
                  </a:lnTo>
                  <a:lnTo>
                    <a:pt x="628" y="264"/>
                  </a:lnTo>
                  <a:lnTo>
                    <a:pt x="628" y="264"/>
                  </a:lnTo>
                  <a:close/>
                  <a:moveTo>
                    <a:pt x="682" y="10"/>
                  </a:moveTo>
                  <a:lnTo>
                    <a:pt x="682" y="10"/>
                  </a:lnTo>
                  <a:lnTo>
                    <a:pt x="682" y="10"/>
                  </a:lnTo>
                  <a:lnTo>
                    <a:pt x="682" y="10"/>
                  </a:lnTo>
                  <a:lnTo>
                    <a:pt x="686" y="14"/>
                  </a:lnTo>
                  <a:lnTo>
                    <a:pt x="690" y="14"/>
                  </a:lnTo>
                  <a:lnTo>
                    <a:pt x="694" y="12"/>
                  </a:lnTo>
                  <a:lnTo>
                    <a:pt x="694" y="12"/>
                  </a:lnTo>
                  <a:lnTo>
                    <a:pt x="698" y="12"/>
                  </a:lnTo>
                  <a:lnTo>
                    <a:pt x="702" y="12"/>
                  </a:lnTo>
                  <a:lnTo>
                    <a:pt x="704" y="14"/>
                  </a:lnTo>
                  <a:lnTo>
                    <a:pt x="704" y="14"/>
                  </a:lnTo>
                  <a:lnTo>
                    <a:pt x="690" y="20"/>
                  </a:lnTo>
                  <a:lnTo>
                    <a:pt x="678" y="22"/>
                  </a:lnTo>
                  <a:lnTo>
                    <a:pt x="678" y="22"/>
                  </a:lnTo>
                  <a:lnTo>
                    <a:pt x="676" y="18"/>
                  </a:lnTo>
                  <a:lnTo>
                    <a:pt x="678" y="16"/>
                  </a:lnTo>
                  <a:lnTo>
                    <a:pt x="682" y="10"/>
                  </a:lnTo>
                  <a:lnTo>
                    <a:pt x="682" y="10"/>
                  </a:lnTo>
                  <a:close/>
                  <a:moveTo>
                    <a:pt x="564" y="260"/>
                  </a:moveTo>
                  <a:lnTo>
                    <a:pt x="564" y="260"/>
                  </a:lnTo>
                  <a:lnTo>
                    <a:pt x="566" y="256"/>
                  </a:lnTo>
                  <a:lnTo>
                    <a:pt x="570" y="254"/>
                  </a:lnTo>
                  <a:lnTo>
                    <a:pt x="570" y="254"/>
                  </a:lnTo>
                  <a:lnTo>
                    <a:pt x="572" y="254"/>
                  </a:lnTo>
                  <a:lnTo>
                    <a:pt x="574" y="258"/>
                  </a:lnTo>
                  <a:lnTo>
                    <a:pt x="574" y="258"/>
                  </a:lnTo>
                  <a:lnTo>
                    <a:pt x="572" y="262"/>
                  </a:lnTo>
                  <a:lnTo>
                    <a:pt x="568" y="262"/>
                  </a:lnTo>
                  <a:lnTo>
                    <a:pt x="568" y="262"/>
                  </a:lnTo>
                  <a:lnTo>
                    <a:pt x="566" y="262"/>
                  </a:lnTo>
                  <a:lnTo>
                    <a:pt x="564" y="260"/>
                  </a:lnTo>
                  <a:lnTo>
                    <a:pt x="564" y="260"/>
                  </a:lnTo>
                  <a:close/>
                  <a:moveTo>
                    <a:pt x="378" y="86"/>
                  </a:moveTo>
                  <a:lnTo>
                    <a:pt x="378" y="86"/>
                  </a:lnTo>
                  <a:lnTo>
                    <a:pt x="376" y="86"/>
                  </a:lnTo>
                  <a:lnTo>
                    <a:pt x="374" y="88"/>
                  </a:lnTo>
                  <a:lnTo>
                    <a:pt x="374" y="88"/>
                  </a:lnTo>
                  <a:lnTo>
                    <a:pt x="368" y="94"/>
                  </a:lnTo>
                  <a:lnTo>
                    <a:pt x="362" y="96"/>
                  </a:lnTo>
                  <a:lnTo>
                    <a:pt x="350" y="94"/>
                  </a:lnTo>
                  <a:lnTo>
                    <a:pt x="350" y="94"/>
                  </a:lnTo>
                  <a:lnTo>
                    <a:pt x="346" y="94"/>
                  </a:lnTo>
                  <a:lnTo>
                    <a:pt x="348" y="92"/>
                  </a:lnTo>
                  <a:lnTo>
                    <a:pt x="350" y="88"/>
                  </a:lnTo>
                  <a:lnTo>
                    <a:pt x="350" y="88"/>
                  </a:lnTo>
                  <a:lnTo>
                    <a:pt x="358" y="82"/>
                  </a:lnTo>
                  <a:lnTo>
                    <a:pt x="358" y="82"/>
                  </a:lnTo>
                  <a:lnTo>
                    <a:pt x="348" y="82"/>
                  </a:lnTo>
                  <a:lnTo>
                    <a:pt x="348" y="82"/>
                  </a:lnTo>
                  <a:lnTo>
                    <a:pt x="346" y="80"/>
                  </a:lnTo>
                  <a:lnTo>
                    <a:pt x="346" y="80"/>
                  </a:lnTo>
                  <a:lnTo>
                    <a:pt x="354" y="78"/>
                  </a:lnTo>
                  <a:lnTo>
                    <a:pt x="360" y="76"/>
                  </a:lnTo>
                  <a:lnTo>
                    <a:pt x="368" y="74"/>
                  </a:lnTo>
                  <a:lnTo>
                    <a:pt x="376" y="74"/>
                  </a:lnTo>
                  <a:lnTo>
                    <a:pt x="376" y="74"/>
                  </a:lnTo>
                  <a:lnTo>
                    <a:pt x="376" y="76"/>
                  </a:lnTo>
                  <a:lnTo>
                    <a:pt x="374" y="78"/>
                  </a:lnTo>
                  <a:lnTo>
                    <a:pt x="372" y="78"/>
                  </a:lnTo>
                  <a:lnTo>
                    <a:pt x="374" y="80"/>
                  </a:lnTo>
                  <a:lnTo>
                    <a:pt x="374" y="80"/>
                  </a:lnTo>
                  <a:lnTo>
                    <a:pt x="376" y="82"/>
                  </a:lnTo>
                  <a:lnTo>
                    <a:pt x="382" y="80"/>
                  </a:lnTo>
                  <a:lnTo>
                    <a:pt x="392" y="78"/>
                  </a:lnTo>
                  <a:lnTo>
                    <a:pt x="392" y="78"/>
                  </a:lnTo>
                  <a:lnTo>
                    <a:pt x="390" y="82"/>
                  </a:lnTo>
                  <a:lnTo>
                    <a:pt x="388" y="86"/>
                  </a:lnTo>
                  <a:lnTo>
                    <a:pt x="384" y="88"/>
                  </a:lnTo>
                  <a:lnTo>
                    <a:pt x="378" y="86"/>
                  </a:lnTo>
                  <a:lnTo>
                    <a:pt x="378" y="86"/>
                  </a:lnTo>
                  <a:close/>
                  <a:moveTo>
                    <a:pt x="442" y="124"/>
                  </a:moveTo>
                  <a:lnTo>
                    <a:pt x="442" y="124"/>
                  </a:lnTo>
                  <a:lnTo>
                    <a:pt x="440" y="124"/>
                  </a:lnTo>
                  <a:lnTo>
                    <a:pt x="440" y="124"/>
                  </a:lnTo>
                  <a:lnTo>
                    <a:pt x="428" y="132"/>
                  </a:lnTo>
                  <a:lnTo>
                    <a:pt x="418" y="138"/>
                  </a:lnTo>
                  <a:lnTo>
                    <a:pt x="406" y="138"/>
                  </a:lnTo>
                  <a:lnTo>
                    <a:pt x="394" y="134"/>
                  </a:lnTo>
                  <a:lnTo>
                    <a:pt x="394" y="134"/>
                  </a:lnTo>
                  <a:lnTo>
                    <a:pt x="402" y="132"/>
                  </a:lnTo>
                  <a:lnTo>
                    <a:pt x="408" y="128"/>
                  </a:lnTo>
                  <a:lnTo>
                    <a:pt x="408" y="128"/>
                  </a:lnTo>
                  <a:lnTo>
                    <a:pt x="410" y="128"/>
                  </a:lnTo>
                  <a:lnTo>
                    <a:pt x="410" y="128"/>
                  </a:lnTo>
                  <a:lnTo>
                    <a:pt x="410" y="124"/>
                  </a:lnTo>
                  <a:lnTo>
                    <a:pt x="408" y="122"/>
                  </a:lnTo>
                  <a:lnTo>
                    <a:pt x="412" y="122"/>
                  </a:lnTo>
                  <a:lnTo>
                    <a:pt x="412" y="122"/>
                  </a:lnTo>
                  <a:lnTo>
                    <a:pt x="426" y="126"/>
                  </a:lnTo>
                  <a:lnTo>
                    <a:pt x="426" y="126"/>
                  </a:lnTo>
                  <a:lnTo>
                    <a:pt x="428" y="126"/>
                  </a:lnTo>
                  <a:lnTo>
                    <a:pt x="432" y="124"/>
                  </a:lnTo>
                  <a:lnTo>
                    <a:pt x="438" y="122"/>
                  </a:lnTo>
                  <a:lnTo>
                    <a:pt x="438" y="122"/>
                  </a:lnTo>
                  <a:lnTo>
                    <a:pt x="442" y="118"/>
                  </a:lnTo>
                  <a:lnTo>
                    <a:pt x="442" y="118"/>
                  </a:lnTo>
                  <a:lnTo>
                    <a:pt x="446" y="116"/>
                  </a:lnTo>
                  <a:lnTo>
                    <a:pt x="448" y="116"/>
                  </a:lnTo>
                  <a:lnTo>
                    <a:pt x="450" y="118"/>
                  </a:lnTo>
                  <a:lnTo>
                    <a:pt x="450" y="118"/>
                  </a:lnTo>
                  <a:lnTo>
                    <a:pt x="450" y="120"/>
                  </a:lnTo>
                  <a:lnTo>
                    <a:pt x="448" y="122"/>
                  </a:lnTo>
                  <a:lnTo>
                    <a:pt x="442" y="124"/>
                  </a:lnTo>
                  <a:lnTo>
                    <a:pt x="442" y="124"/>
                  </a:lnTo>
                  <a:close/>
                  <a:moveTo>
                    <a:pt x="456" y="156"/>
                  </a:moveTo>
                  <a:lnTo>
                    <a:pt x="456" y="156"/>
                  </a:lnTo>
                  <a:lnTo>
                    <a:pt x="450" y="154"/>
                  </a:lnTo>
                  <a:lnTo>
                    <a:pt x="450" y="154"/>
                  </a:lnTo>
                  <a:lnTo>
                    <a:pt x="454" y="152"/>
                  </a:lnTo>
                  <a:lnTo>
                    <a:pt x="458" y="152"/>
                  </a:lnTo>
                  <a:lnTo>
                    <a:pt x="462" y="154"/>
                  </a:lnTo>
                  <a:lnTo>
                    <a:pt x="466" y="154"/>
                  </a:lnTo>
                  <a:lnTo>
                    <a:pt x="466" y="154"/>
                  </a:lnTo>
                  <a:lnTo>
                    <a:pt x="460" y="156"/>
                  </a:lnTo>
                  <a:lnTo>
                    <a:pt x="456" y="156"/>
                  </a:lnTo>
                  <a:lnTo>
                    <a:pt x="456" y="156"/>
                  </a:lnTo>
                  <a:close/>
                  <a:moveTo>
                    <a:pt x="508" y="180"/>
                  </a:moveTo>
                  <a:lnTo>
                    <a:pt x="508" y="180"/>
                  </a:lnTo>
                  <a:lnTo>
                    <a:pt x="506" y="176"/>
                  </a:lnTo>
                  <a:lnTo>
                    <a:pt x="506" y="172"/>
                  </a:lnTo>
                  <a:lnTo>
                    <a:pt x="510" y="170"/>
                  </a:lnTo>
                  <a:lnTo>
                    <a:pt x="516" y="168"/>
                  </a:lnTo>
                  <a:lnTo>
                    <a:pt x="516" y="168"/>
                  </a:lnTo>
                  <a:lnTo>
                    <a:pt x="512" y="176"/>
                  </a:lnTo>
                  <a:lnTo>
                    <a:pt x="510" y="178"/>
                  </a:lnTo>
                  <a:lnTo>
                    <a:pt x="508" y="180"/>
                  </a:lnTo>
                  <a:lnTo>
                    <a:pt x="508" y="180"/>
                  </a:lnTo>
                  <a:close/>
                  <a:moveTo>
                    <a:pt x="516" y="118"/>
                  </a:moveTo>
                  <a:lnTo>
                    <a:pt x="516" y="118"/>
                  </a:lnTo>
                  <a:lnTo>
                    <a:pt x="514" y="118"/>
                  </a:lnTo>
                  <a:lnTo>
                    <a:pt x="512" y="116"/>
                  </a:lnTo>
                  <a:lnTo>
                    <a:pt x="512" y="116"/>
                  </a:lnTo>
                  <a:lnTo>
                    <a:pt x="512" y="114"/>
                  </a:lnTo>
                  <a:lnTo>
                    <a:pt x="514" y="112"/>
                  </a:lnTo>
                  <a:lnTo>
                    <a:pt x="518" y="110"/>
                  </a:lnTo>
                  <a:lnTo>
                    <a:pt x="518" y="110"/>
                  </a:lnTo>
                  <a:lnTo>
                    <a:pt x="520" y="110"/>
                  </a:lnTo>
                  <a:lnTo>
                    <a:pt x="522" y="114"/>
                  </a:lnTo>
                  <a:lnTo>
                    <a:pt x="522" y="114"/>
                  </a:lnTo>
                  <a:lnTo>
                    <a:pt x="520" y="116"/>
                  </a:lnTo>
                  <a:lnTo>
                    <a:pt x="518" y="118"/>
                  </a:lnTo>
                  <a:lnTo>
                    <a:pt x="516" y="118"/>
                  </a:lnTo>
                  <a:lnTo>
                    <a:pt x="516" y="118"/>
                  </a:lnTo>
                  <a:close/>
                  <a:moveTo>
                    <a:pt x="526" y="208"/>
                  </a:moveTo>
                  <a:lnTo>
                    <a:pt x="526" y="208"/>
                  </a:lnTo>
                  <a:lnTo>
                    <a:pt x="528" y="210"/>
                  </a:lnTo>
                  <a:lnTo>
                    <a:pt x="530" y="214"/>
                  </a:lnTo>
                  <a:lnTo>
                    <a:pt x="530" y="222"/>
                  </a:lnTo>
                  <a:lnTo>
                    <a:pt x="532" y="230"/>
                  </a:lnTo>
                  <a:lnTo>
                    <a:pt x="534" y="232"/>
                  </a:lnTo>
                  <a:lnTo>
                    <a:pt x="536" y="236"/>
                  </a:lnTo>
                  <a:lnTo>
                    <a:pt x="536" y="236"/>
                  </a:lnTo>
                  <a:lnTo>
                    <a:pt x="528" y="230"/>
                  </a:lnTo>
                  <a:lnTo>
                    <a:pt x="522" y="224"/>
                  </a:lnTo>
                  <a:lnTo>
                    <a:pt x="522" y="216"/>
                  </a:lnTo>
                  <a:lnTo>
                    <a:pt x="526" y="208"/>
                  </a:lnTo>
                  <a:lnTo>
                    <a:pt x="526" y="208"/>
                  </a:lnTo>
                  <a:close/>
                  <a:moveTo>
                    <a:pt x="542" y="208"/>
                  </a:moveTo>
                  <a:lnTo>
                    <a:pt x="542" y="208"/>
                  </a:lnTo>
                  <a:lnTo>
                    <a:pt x="544" y="208"/>
                  </a:lnTo>
                  <a:lnTo>
                    <a:pt x="544" y="208"/>
                  </a:lnTo>
                  <a:lnTo>
                    <a:pt x="554" y="234"/>
                  </a:lnTo>
                  <a:lnTo>
                    <a:pt x="554" y="234"/>
                  </a:lnTo>
                  <a:lnTo>
                    <a:pt x="556" y="238"/>
                  </a:lnTo>
                  <a:lnTo>
                    <a:pt x="556" y="240"/>
                  </a:lnTo>
                  <a:lnTo>
                    <a:pt x="552" y="248"/>
                  </a:lnTo>
                  <a:lnTo>
                    <a:pt x="552" y="248"/>
                  </a:lnTo>
                  <a:lnTo>
                    <a:pt x="550" y="236"/>
                  </a:lnTo>
                  <a:lnTo>
                    <a:pt x="546" y="232"/>
                  </a:lnTo>
                  <a:lnTo>
                    <a:pt x="542" y="228"/>
                  </a:lnTo>
                  <a:lnTo>
                    <a:pt x="542" y="228"/>
                  </a:lnTo>
                  <a:lnTo>
                    <a:pt x="536" y="222"/>
                  </a:lnTo>
                  <a:lnTo>
                    <a:pt x="534" y="218"/>
                  </a:lnTo>
                  <a:lnTo>
                    <a:pt x="536" y="212"/>
                  </a:lnTo>
                  <a:lnTo>
                    <a:pt x="542" y="208"/>
                  </a:lnTo>
                  <a:lnTo>
                    <a:pt x="542" y="208"/>
                  </a:lnTo>
                  <a:close/>
                  <a:moveTo>
                    <a:pt x="752" y="676"/>
                  </a:moveTo>
                  <a:lnTo>
                    <a:pt x="752" y="676"/>
                  </a:lnTo>
                  <a:lnTo>
                    <a:pt x="750" y="676"/>
                  </a:lnTo>
                  <a:lnTo>
                    <a:pt x="748" y="676"/>
                  </a:lnTo>
                  <a:lnTo>
                    <a:pt x="748" y="676"/>
                  </a:lnTo>
                  <a:lnTo>
                    <a:pt x="746" y="672"/>
                  </a:lnTo>
                  <a:lnTo>
                    <a:pt x="746" y="668"/>
                  </a:lnTo>
                  <a:lnTo>
                    <a:pt x="746" y="664"/>
                  </a:lnTo>
                  <a:lnTo>
                    <a:pt x="750" y="662"/>
                  </a:lnTo>
                  <a:lnTo>
                    <a:pt x="750" y="662"/>
                  </a:lnTo>
                  <a:lnTo>
                    <a:pt x="754" y="668"/>
                  </a:lnTo>
                  <a:lnTo>
                    <a:pt x="754" y="672"/>
                  </a:lnTo>
                  <a:lnTo>
                    <a:pt x="752" y="676"/>
                  </a:lnTo>
                  <a:lnTo>
                    <a:pt x="752" y="676"/>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22" name="Freeform 75"/>
            <p:cNvSpPr/>
            <p:nvPr/>
          </p:nvSpPr>
          <p:spPr bwMode="auto">
            <a:xfrm>
              <a:off x="5556250" y="2251075"/>
              <a:ext cx="1588" cy="1588"/>
            </a:xfrm>
            <a:custGeom>
              <a:avLst/>
              <a:gdLst/>
              <a:ahLst/>
              <a:cxnLst>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23" name="Freeform 76"/>
            <p:cNvSpPr/>
            <p:nvPr/>
          </p:nvSpPr>
          <p:spPr bwMode="auto">
            <a:xfrm>
              <a:off x="7816850" y="1447800"/>
              <a:ext cx="123825" cy="177800"/>
            </a:xfrm>
            <a:custGeom>
              <a:avLst/>
              <a:gdLst/>
              <a:ahLst/>
              <a:cxnLst>
                <a:cxn ang="0">
                  <a:pos x="0" y="64"/>
                </a:cxn>
                <a:cxn ang="0">
                  <a:pos x="6" y="82"/>
                </a:cxn>
                <a:cxn ang="0">
                  <a:pos x="10" y="98"/>
                </a:cxn>
                <a:cxn ang="0">
                  <a:pos x="12" y="100"/>
                </a:cxn>
                <a:cxn ang="0">
                  <a:pos x="22" y="104"/>
                </a:cxn>
                <a:cxn ang="0">
                  <a:pos x="40" y="106"/>
                </a:cxn>
                <a:cxn ang="0">
                  <a:pos x="46" y="112"/>
                </a:cxn>
                <a:cxn ang="0">
                  <a:pos x="50" y="110"/>
                </a:cxn>
                <a:cxn ang="0">
                  <a:pos x="54" y="108"/>
                </a:cxn>
                <a:cxn ang="0">
                  <a:pos x="58" y="96"/>
                </a:cxn>
                <a:cxn ang="0">
                  <a:pos x="60" y="88"/>
                </a:cxn>
                <a:cxn ang="0">
                  <a:pos x="66" y="74"/>
                </a:cxn>
                <a:cxn ang="0">
                  <a:pos x="68" y="66"/>
                </a:cxn>
                <a:cxn ang="0">
                  <a:pos x="72" y="62"/>
                </a:cxn>
                <a:cxn ang="0">
                  <a:pos x="78" y="60"/>
                </a:cxn>
                <a:cxn ang="0">
                  <a:pos x="70" y="50"/>
                </a:cxn>
                <a:cxn ang="0">
                  <a:pos x="66" y="38"/>
                </a:cxn>
                <a:cxn ang="0">
                  <a:pos x="66" y="32"/>
                </a:cxn>
                <a:cxn ang="0">
                  <a:pos x="68" y="26"/>
                </a:cxn>
                <a:cxn ang="0">
                  <a:pos x="78" y="16"/>
                </a:cxn>
                <a:cxn ang="0">
                  <a:pos x="70" y="10"/>
                </a:cxn>
                <a:cxn ang="0">
                  <a:pos x="68" y="8"/>
                </a:cxn>
                <a:cxn ang="0">
                  <a:pos x="68" y="6"/>
                </a:cxn>
                <a:cxn ang="0">
                  <a:pos x="62" y="0"/>
                </a:cxn>
                <a:cxn ang="0">
                  <a:pos x="58" y="6"/>
                </a:cxn>
                <a:cxn ang="0">
                  <a:pos x="48" y="20"/>
                </a:cxn>
                <a:cxn ang="0">
                  <a:pos x="40" y="28"/>
                </a:cxn>
                <a:cxn ang="0">
                  <a:pos x="24" y="44"/>
                </a:cxn>
                <a:cxn ang="0">
                  <a:pos x="18" y="52"/>
                </a:cxn>
                <a:cxn ang="0">
                  <a:pos x="12" y="54"/>
                </a:cxn>
                <a:cxn ang="0">
                  <a:pos x="6" y="52"/>
                </a:cxn>
                <a:cxn ang="0">
                  <a:pos x="0" y="58"/>
                </a:cxn>
                <a:cxn ang="0">
                  <a:pos x="0" y="64"/>
                </a:cxn>
              </a:cxnLst>
              <a:rect l="0" t="0" r="r" b="b"/>
              <a:pathLst>
                <a:path w="78" h="112">
                  <a:moveTo>
                    <a:pt x="0" y="64"/>
                  </a:moveTo>
                  <a:lnTo>
                    <a:pt x="0" y="64"/>
                  </a:lnTo>
                  <a:lnTo>
                    <a:pt x="2" y="74"/>
                  </a:lnTo>
                  <a:lnTo>
                    <a:pt x="6" y="82"/>
                  </a:lnTo>
                  <a:lnTo>
                    <a:pt x="8" y="90"/>
                  </a:lnTo>
                  <a:lnTo>
                    <a:pt x="10" y="98"/>
                  </a:lnTo>
                  <a:lnTo>
                    <a:pt x="10" y="98"/>
                  </a:lnTo>
                  <a:lnTo>
                    <a:pt x="12" y="100"/>
                  </a:lnTo>
                  <a:lnTo>
                    <a:pt x="12" y="100"/>
                  </a:lnTo>
                  <a:lnTo>
                    <a:pt x="22" y="104"/>
                  </a:lnTo>
                  <a:lnTo>
                    <a:pt x="30" y="104"/>
                  </a:lnTo>
                  <a:lnTo>
                    <a:pt x="40" y="106"/>
                  </a:lnTo>
                  <a:lnTo>
                    <a:pt x="44" y="108"/>
                  </a:lnTo>
                  <a:lnTo>
                    <a:pt x="46" y="112"/>
                  </a:lnTo>
                  <a:lnTo>
                    <a:pt x="46" y="112"/>
                  </a:lnTo>
                  <a:lnTo>
                    <a:pt x="50" y="110"/>
                  </a:lnTo>
                  <a:lnTo>
                    <a:pt x="54" y="108"/>
                  </a:lnTo>
                  <a:lnTo>
                    <a:pt x="54" y="108"/>
                  </a:lnTo>
                  <a:lnTo>
                    <a:pt x="56" y="102"/>
                  </a:lnTo>
                  <a:lnTo>
                    <a:pt x="58" y="96"/>
                  </a:lnTo>
                  <a:lnTo>
                    <a:pt x="58" y="96"/>
                  </a:lnTo>
                  <a:lnTo>
                    <a:pt x="60" y="88"/>
                  </a:lnTo>
                  <a:lnTo>
                    <a:pt x="62" y="80"/>
                  </a:lnTo>
                  <a:lnTo>
                    <a:pt x="66" y="74"/>
                  </a:lnTo>
                  <a:lnTo>
                    <a:pt x="68" y="66"/>
                  </a:lnTo>
                  <a:lnTo>
                    <a:pt x="68" y="66"/>
                  </a:lnTo>
                  <a:lnTo>
                    <a:pt x="68" y="62"/>
                  </a:lnTo>
                  <a:lnTo>
                    <a:pt x="72" y="62"/>
                  </a:lnTo>
                  <a:lnTo>
                    <a:pt x="78" y="60"/>
                  </a:lnTo>
                  <a:lnTo>
                    <a:pt x="78" y="60"/>
                  </a:lnTo>
                  <a:lnTo>
                    <a:pt x="72" y="56"/>
                  </a:lnTo>
                  <a:lnTo>
                    <a:pt x="70" y="50"/>
                  </a:lnTo>
                  <a:lnTo>
                    <a:pt x="66" y="38"/>
                  </a:lnTo>
                  <a:lnTo>
                    <a:pt x="66" y="38"/>
                  </a:lnTo>
                  <a:lnTo>
                    <a:pt x="66" y="36"/>
                  </a:lnTo>
                  <a:lnTo>
                    <a:pt x="66" y="32"/>
                  </a:lnTo>
                  <a:lnTo>
                    <a:pt x="68" y="26"/>
                  </a:lnTo>
                  <a:lnTo>
                    <a:pt x="68" y="26"/>
                  </a:lnTo>
                  <a:lnTo>
                    <a:pt x="76" y="18"/>
                  </a:lnTo>
                  <a:lnTo>
                    <a:pt x="78" y="16"/>
                  </a:lnTo>
                  <a:lnTo>
                    <a:pt x="76" y="14"/>
                  </a:lnTo>
                  <a:lnTo>
                    <a:pt x="70" y="10"/>
                  </a:lnTo>
                  <a:lnTo>
                    <a:pt x="70" y="10"/>
                  </a:lnTo>
                  <a:lnTo>
                    <a:pt x="68" y="8"/>
                  </a:lnTo>
                  <a:lnTo>
                    <a:pt x="68" y="6"/>
                  </a:lnTo>
                  <a:lnTo>
                    <a:pt x="68" y="6"/>
                  </a:lnTo>
                  <a:lnTo>
                    <a:pt x="66" y="2"/>
                  </a:lnTo>
                  <a:lnTo>
                    <a:pt x="62" y="0"/>
                  </a:lnTo>
                  <a:lnTo>
                    <a:pt x="60" y="2"/>
                  </a:lnTo>
                  <a:lnTo>
                    <a:pt x="58" y="6"/>
                  </a:lnTo>
                  <a:lnTo>
                    <a:pt x="58" y="6"/>
                  </a:lnTo>
                  <a:lnTo>
                    <a:pt x="48" y="20"/>
                  </a:lnTo>
                  <a:lnTo>
                    <a:pt x="48" y="20"/>
                  </a:lnTo>
                  <a:lnTo>
                    <a:pt x="40" y="28"/>
                  </a:lnTo>
                  <a:lnTo>
                    <a:pt x="30" y="36"/>
                  </a:lnTo>
                  <a:lnTo>
                    <a:pt x="24" y="44"/>
                  </a:lnTo>
                  <a:lnTo>
                    <a:pt x="18" y="52"/>
                  </a:lnTo>
                  <a:lnTo>
                    <a:pt x="18" y="52"/>
                  </a:lnTo>
                  <a:lnTo>
                    <a:pt x="16" y="56"/>
                  </a:lnTo>
                  <a:lnTo>
                    <a:pt x="12" y="54"/>
                  </a:lnTo>
                  <a:lnTo>
                    <a:pt x="12" y="54"/>
                  </a:lnTo>
                  <a:lnTo>
                    <a:pt x="6" y="52"/>
                  </a:lnTo>
                  <a:lnTo>
                    <a:pt x="2" y="54"/>
                  </a:lnTo>
                  <a:lnTo>
                    <a:pt x="0" y="58"/>
                  </a:lnTo>
                  <a:lnTo>
                    <a:pt x="0" y="64"/>
                  </a:lnTo>
                  <a:lnTo>
                    <a:pt x="0" y="64"/>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24" name="Freeform 77"/>
            <p:cNvSpPr/>
            <p:nvPr/>
          </p:nvSpPr>
          <p:spPr bwMode="auto">
            <a:xfrm>
              <a:off x="7648575" y="1470025"/>
              <a:ext cx="133350" cy="184150"/>
            </a:xfrm>
            <a:custGeom>
              <a:avLst/>
              <a:gdLst/>
              <a:ahLst/>
              <a:cxnLst>
                <a:cxn ang="0">
                  <a:pos x="82" y="108"/>
                </a:cxn>
                <a:cxn ang="0">
                  <a:pos x="82" y="108"/>
                </a:cxn>
                <a:cxn ang="0">
                  <a:pos x="82" y="98"/>
                </a:cxn>
                <a:cxn ang="0">
                  <a:pos x="84" y="88"/>
                </a:cxn>
                <a:cxn ang="0">
                  <a:pos x="84" y="88"/>
                </a:cxn>
                <a:cxn ang="0">
                  <a:pos x="84" y="88"/>
                </a:cxn>
                <a:cxn ang="0">
                  <a:pos x="84" y="88"/>
                </a:cxn>
                <a:cxn ang="0">
                  <a:pos x="84" y="88"/>
                </a:cxn>
                <a:cxn ang="0">
                  <a:pos x="84" y="88"/>
                </a:cxn>
                <a:cxn ang="0">
                  <a:pos x="82" y="88"/>
                </a:cxn>
                <a:cxn ang="0">
                  <a:pos x="82" y="88"/>
                </a:cxn>
                <a:cxn ang="0">
                  <a:pos x="84" y="88"/>
                </a:cxn>
                <a:cxn ang="0">
                  <a:pos x="84" y="88"/>
                </a:cxn>
                <a:cxn ang="0">
                  <a:pos x="82" y="88"/>
                </a:cxn>
                <a:cxn ang="0">
                  <a:pos x="82" y="88"/>
                </a:cxn>
                <a:cxn ang="0">
                  <a:pos x="82" y="88"/>
                </a:cxn>
                <a:cxn ang="0">
                  <a:pos x="82" y="88"/>
                </a:cxn>
                <a:cxn ang="0">
                  <a:pos x="84" y="88"/>
                </a:cxn>
                <a:cxn ang="0">
                  <a:pos x="84" y="88"/>
                </a:cxn>
                <a:cxn ang="0">
                  <a:pos x="76" y="82"/>
                </a:cxn>
                <a:cxn ang="0">
                  <a:pos x="76" y="82"/>
                </a:cxn>
                <a:cxn ang="0">
                  <a:pos x="72" y="78"/>
                </a:cxn>
                <a:cxn ang="0">
                  <a:pos x="68" y="72"/>
                </a:cxn>
                <a:cxn ang="0">
                  <a:pos x="64" y="66"/>
                </a:cxn>
                <a:cxn ang="0">
                  <a:pos x="64" y="64"/>
                </a:cxn>
                <a:cxn ang="0">
                  <a:pos x="64" y="64"/>
                </a:cxn>
                <a:cxn ang="0">
                  <a:pos x="64" y="56"/>
                </a:cxn>
                <a:cxn ang="0">
                  <a:pos x="62" y="52"/>
                </a:cxn>
                <a:cxn ang="0">
                  <a:pos x="54" y="44"/>
                </a:cxn>
                <a:cxn ang="0">
                  <a:pos x="54" y="44"/>
                </a:cxn>
                <a:cxn ang="0">
                  <a:pos x="38" y="30"/>
                </a:cxn>
                <a:cxn ang="0">
                  <a:pos x="32" y="24"/>
                </a:cxn>
                <a:cxn ang="0">
                  <a:pos x="26" y="16"/>
                </a:cxn>
                <a:cxn ang="0">
                  <a:pos x="26" y="16"/>
                </a:cxn>
                <a:cxn ang="0">
                  <a:pos x="20" y="10"/>
                </a:cxn>
                <a:cxn ang="0">
                  <a:pos x="14" y="4"/>
                </a:cxn>
                <a:cxn ang="0">
                  <a:pos x="8" y="2"/>
                </a:cxn>
                <a:cxn ang="0">
                  <a:pos x="0" y="0"/>
                </a:cxn>
                <a:cxn ang="0">
                  <a:pos x="0" y="0"/>
                </a:cxn>
                <a:cxn ang="0">
                  <a:pos x="0" y="4"/>
                </a:cxn>
                <a:cxn ang="0">
                  <a:pos x="2" y="8"/>
                </a:cxn>
                <a:cxn ang="0">
                  <a:pos x="6" y="14"/>
                </a:cxn>
                <a:cxn ang="0">
                  <a:pos x="6" y="14"/>
                </a:cxn>
                <a:cxn ang="0">
                  <a:pos x="18" y="26"/>
                </a:cxn>
                <a:cxn ang="0">
                  <a:pos x="26" y="42"/>
                </a:cxn>
                <a:cxn ang="0">
                  <a:pos x="34" y="56"/>
                </a:cxn>
                <a:cxn ang="0">
                  <a:pos x="40" y="72"/>
                </a:cxn>
                <a:cxn ang="0">
                  <a:pos x="40" y="72"/>
                </a:cxn>
                <a:cxn ang="0">
                  <a:pos x="46" y="84"/>
                </a:cxn>
                <a:cxn ang="0">
                  <a:pos x="54" y="94"/>
                </a:cxn>
                <a:cxn ang="0">
                  <a:pos x="70" y="114"/>
                </a:cxn>
                <a:cxn ang="0">
                  <a:pos x="70" y="114"/>
                </a:cxn>
                <a:cxn ang="0">
                  <a:pos x="72" y="116"/>
                </a:cxn>
                <a:cxn ang="0">
                  <a:pos x="74" y="116"/>
                </a:cxn>
                <a:cxn ang="0">
                  <a:pos x="78" y="114"/>
                </a:cxn>
                <a:cxn ang="0">
                  <a:pos x="78" y="114"/>
                </a:cxn>
                <a:cxn ang="0">
                  <a:pos x="80" y="114"/>
                </a:cxn>
                <a:cxn ang="0">
                  <a:pos x="82" y="112"/>
                </a:cxn>
                <a:cxn ang="0">
                  <a:pos x="82" y="108"/>
                </a:cxn>
                <a:cxn ang="0">
                  <a:pos x="82" y="108"/>
                </a:cxn>
              </a:cxnLst>
              <a:rect l="0" t="0" r="r" b="b"/>
              <a:pathLst>
                <a:path w="84" h="116">
                  <a:moveTo>
                    <a:pt x="82" y="108"/>
                  </a:moveTo>
                  <a:lnTo>
                    <a:pt x="82" y="108"/>
                  </a:lnTo>
                  <a:lnTo>
                    <a:pt x="82" y="98"/>
                  </a:lnTo>
                  <a:lnTo>
                    <a:pt x="84" y="88"/>
                  </a:lnTo>
                  <a:lnTo>
                    <a:pt x="84" y="88"/>
                  </a:lnTo>
                  <a:lnTo>
                    <a:pt x="84" y="88"/>
                  </a:lnTo>
                  <a:lnTo>
                    <a:pt x="84" y="88"/>
                  </a:lnTo>
                  <a:lnTo>
                    <a:pt x="84" y="88"/>
                  </a:lnTo>
                  <a:lnTo>
                    <a:pt x="84" y="88"/>
                  </a:lnTo>
                  <a:lnTo>
                    <a:pt x="82" y="88"/>
                  </a:lnTo>
                  <a:lnTo>
                    <a:pt x="82" y="88"/>
                  </a:lnTo>
                  <a:lnTo>
                    <a:pt x="84" y="88"/>
                  </a:lnTo>
                  <a:lnTo>
                    <a:pt x="84" y="88"/>
                  </a:lnTo>
                  <a:lnTo>
                    <a:pt x="82" y="88"/>
                  </a:lnTo>
                  <a:lnTo>
                    <a:pt x="82" y="88"/>
                  </a:lnTo>
                  <a:lnTo>
                    <a:pt x="82" y="88"/>
                  </a:lnTo>
                  <a:lnTo>
                    <a:pt x="82" y="88"/>
                  </a:lnTo>
                  <a:lnTo>
                    <a:pt x="84" y="88"/>
                  </a:lnTo>
                  <a:lnTo>
                    <a:pt x="84" y="88"/>
                  </a:lnTo>
                  <a:lnTo>
                    <a:pt x="76" y="82"/>
                  </a:lnTo>
                  <a:lnTo>
                    <a:pt x="76" y="82"/>
                  </a:lnTo>
                  <a:lnTo>
                    <a:pt x="72" y="78"/>
                  </a:lnTo>
                  <a:lnTo>
                    <a:pt x="68" y="72"/>
                  </a:lnTo>
                  <a:lnTo>
                    <a:pt x="64" y="66"/>
                  </a:lnTo>
                  <a:lnTo>
                    <a:pt x="64" y="64"/>
                  </a:lnTo>
                  <a:lnTo>
                    <a:pt x="64" y="64"/>
                  </a:lnTo>
                  <a:lnTo>
                    <a:pt x="64" y="56"/>
                  </a:lnTo>
                  <a:lnTo>
                    <a:pt x="62" y="52"/>
                  </a:lnTo>
                  <a:lnTo>
                    <a:pt x="54" y="44"/>
                  </a:lnTo>
                  <a:lnTo>
                    <a:pt x="54" y="44"/>
                  </a:lnTo>
                  <a:lnTo>
                    <a:pt x="38" y="30"/>
                  </a:lnTo>
                  <a:lnTo>
                    <a:pt x="32" y="24"/>
                  </a:lnTo>
                  <a:lnTo>
                    <a:pt x="26" y="16"/>
                  </a:lnTo>
                  <a:lnTo>
                    <a:pt x="26" y="16"/>
                  </a:lnTo>
                  <a:lnTo>
                    <a:pt x="20" y="10"/>
                  </a:lnTo>
                  <a:lnTo>
                    <a:pt x="14" y="4"/>
                  </a:lnTo>
                  <a:lnTo>
                    <a:pt x="8" y="2"/>
                  </a:lnTo>
                  <a:lnTo>
                    <a:pt x="0" y="0"/>
                  </a:lnTo>
                  <a:lnTo>
                    <a:pt x="0" y="0"/>
                  </a:lnTo>
                  <a:lnTo>
                    <a:pt x="0" y="4"/>
                  </a:lnTo>
                  <a:lnTo>
                    <a:pt x="2" y="8"/>
                  </a:lnTo>
                  <a:lnTo>
                    <a:pt x="6" y="14"/>
                  </a:lnTo>
                  <a:lnTo>
                    <a:pt x="6" y="14"/>
                  </a:lnTo>
                  <a:lnTo>
                    <a:pt x="18" y="26"/>
                  </a:lnTo>
                  <a:lnTo>
                    <a:pt x="26" y="42"/>
                  </a:lnTo>
                  <a:lnTo>
                    <a:pt x="34" y="56"/>
                  </a:lnTo>
                  <a:lnTo>
                    <a:pt x="40" y="72"/>
                  </a:lnTo>
                  <a:lnTo>
                    <a:pt x="40" y="72"/>
                  </a:lnTo>
                  <a:lnTo>
                    <a:pt x="46" y="84"/>
                  </a:lnTo>
                  <a:lnTo>
                    <a:pt x="54" y="94"/>
                  </a:lnTo>
                  <a:lnTo>
                    <a:pt x="70" y="114"/>
                  </a:lnTo>
                  <a:lnTo>
                    <a:pt x="70" y="114"/>
                  </a:lnTo>
                  <a:lnTo>
                    <a:pt x="72" y="116"/>
                  </a:lnTo>
                  <a:lnTo>
                    <a:pt x="74" y="116"/>
                  </a:lnTo>
                  <a:lnTo>
                    <a:pt x="78" y="114"/>
                  </a:lnTo>
                  <a:lnTo>
                    <a:pt x="78" y="114"/>
                  </a:lnTo>
                  <a:lnTo>
                    <a:pt x="80" y="114"/>
                  </a:lnTo>
                  <a:lnTo>
                    <a:pt x="82" y="112"/>
                  </a:lnTo>
                  <a:lnTo>
                    <a:pt x="82" y="108"/>
                  </a:lnTo>
                  <a:lnTo>
                    <a:pt x="82" y="108"/>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25" name="Freeform 78"/>
            <p:cNvSpPr/>
            <p:nvPr/>
          </p:nvSpPr>
          <p:spPr bwMode="auto">
            <a:xfrm>
              <a:off x="8086725" y="882650"/>
              <a:ext cx="139700" cy="123825"/>
            </a:xfrm>
            <a:custGeom>
              <a:avLst/>
              <a:gdLst/>
              <a:ahLst/>
              <a:cxnLst>
                <a:cxn ang="0">
                  <a:pos x="38" y="58"/>
                </a:cxn>
                <a:cxn ang="0">
                  <a:pos x="36" y="58"/>
                </a:cxn>
                <a:cxn ang="0">
                  <a:pos x="16" y="60"/>
                </a:cxn>
                <a:cxn ang="0">
                  <a:pos x="0" y="74"/>
                </a:cxn>
                <a:cxn ang="0">
                  <a:pos x="8" y="72"/>
                </a:cxn>
                <a:cxn ang="0">
                  <a:pos x="26" y="68"/>
                </a:cxn>
                <a:cxn ang="0">
                  <a:pos x="32" y="64"/>
                </a:cxn>
                <a:cxn ang="0">
                  <a:pos x="36" y="72"/>
                </a:cxn>
                <a:cxn ang="0">
                  <a:pos x="36" y="76"/>
                </a:cxn>
                <a:cxn ang="0">
                  <a:pos x="38" y="78"/>
                </a:cxn>
                <a:cxn ang="0">
                  <a:pos x="42" y="76"/>
                </a:cxn>
                <a:cxn ang="0">
                  <a:pos x="42" y="72"/>
                </a:cxn>
                <a:cxn ang="0">
                  <a:pos x="46" y="68"/>
                </a:cxn>
                <a:cxn ang="0">
                  <a:pos x="46" y="64"/>
                </a:cxn>
                <a:cxn ang="0">
                  <a:pos x="54" y="66"/>
                </a:cxn>
                <a:cxn ang="0">
                  <a:pos x="66" y="60"/>
                </a:cxn>
                <a:cxn ang="0">
                  <a:pos x="70" y="58"/>
                </a:cxn>
                <a:cxn ang="0">
                  <a:pos x="78" y="54"/>
                </a:cxn>
                <a:cxn ang="0">
                  <a:pos x="78" y="46"/>
                </a:cxn>
                <a:cxn ang="0">
                  <a:pos x="82" y="28"/>
                </a:cxn>
                <a:cxn ang="0">
                  <a:pos x="86" y="20"/>
                </a:cxn>
                <a:cxn ang="0">
                  <a:pos x="88" y="14"/>
                </a:cxn>
                <a:cxn ang="0">
                  <a:pos x="84" y="8"/>
                </a:cxn>
                <a:cxn ang="0">
                  <a:pos x="80" y="2"/>
                </a:cxn>
                <a:cxn ang="0">
                  <a:pos x="78" y="0"/>
                </a:cxn>
                <a:cxn ang="0">
                  <a:pos x="74" y="4"/>
                </a:cxn>
                <a:cxn ang="0">
                  <a:pos x="72" y="10"/>
                </a:cxn>
                <a:cxn ang="0">
                  <a:pos x="70" y="26"/>
                </a:cxn>
                <a:cxn ang="0">
                  <a:pos x="68" y="32"/>
                </a:cxn>
                <a:cxn ang="0">
                  <a:pos x="54" y="42"/>
                </a:cxn>
                <a:cxn ang="0">
                  <a:pos x="42" y="52"/>
                </a:cxn>
                <a:cxn ang="0">
                  <a:pos x="38" y="58"/>
                </a:cxn>
              </a:cxnLst>
              <a:rect l="0" t="0" r="r" b="b"/>
              <a:pathLst>
                <a:path w="88" h="78">
                  <a:moveTo>
                    <a:pt x="38" y="58"/>
                  </a:moveTo>
                  <a:lnTo>
                    <a:pt x="38" y="58"/>
                  </a:lnTo>
                  <a:lnTo>
                    <a:pt x="36" y="58"/>
                  </a:lnTo>
                  <a:lnTo>
                    <a:pt x="36" y="58"/>
                  </a:lnTo>
                  <a:lnTo>
                    <a:pt x="26" y="58"/>
                  </a:lnTo>
                  <a:lnTo>
                    <a:pt x="16" y="60"/>
                  </a:lnTo>
                  <a:lnTo>
                    <a:pt x="8" y="66"/>
                  </a:lnTo>
                  <a:lnTo>
                    <a:pt x="0" y="74"/>
                  </a:lnTo>
                  <a:lnTo>
                    <a:pt x="0" y="74"/>
                  </a:lnTo>
                  <a:lnTo>
                    <a:pt x="8" y="72"/>
                  </a:lnTo>
                  <a:lnTo>
                    <a:pt x="14" y="72"/>
                  </a:lnTo>
                  <a:lnTo>
                    <a:pt x="26" y="68"/>
                  </a:lnTo>
                  <a:lnTo>
                    <a:pt x="26" y="68"/>
                  </a:lnTo>
                  <a:lnTo>
                    <a:pt x="32" y="64"/>
                  </a:lnTo>
                  <a:lnTo>
                    <a:pt x="34" y="66"/>
                  </a:lnTo>
                  <a:lnTo>
                    <a:pt x="36" y="72"/>
                  </a:lnTo>
                  <a:lnTo>
                    <a:pt x="36" y="72"/>
                  </a:lnTo>
                  <a:lnTo>
                    <a:pt x="36" y="76"/>
                  </a:lnTo>
                  <a:lnTo>
                    <a:pt x="38" y="78"/>
                  </a:lnTo>
                  <a:lnTo>
                    <a:pt x="38" y="78"/>
                  </a:lnTo>
                  <a:lnTo>
                    <a:pt x="40" y="78"/>
                  </a:lnTo>
                  <a:lnTo>
                    <a:pt x="42" y="76"/>
                  </a:lnTo>
                  <a:lnTo>
                    <a:pt x="42" y="72"/>
                  </a:lnTo>
                  <a:lnTo>
                    <a:pt x="42" y="72"/>
                  </a:lnTo>
                  <a:lnTo>
                    <a:pt x="46" y="70"/>
                  </a:lnTo>
                  <a:lnTo>
                    <a:pt x="46" y="68"/>
                  </a:lnTo>
                  <a:lnTo>
                    <a:pt x="46" y="64"/>
                  </a:lnTo>
                  <a:lnTo>
                    <a:pt x="46" y="64"/>
                  </a:lnTo>
                  <a:lnTo>
                    <a:pt x="50" y="66"/>
                  </a:lnTo>
                  <a:lnTo>
                    <a:pt x="54" y="66"/>
                  </a:lnTo>
                  <a:lnTo>
                    <a:pt x="60" y="64"/>
                  </a:lnTo>
                  <a:lnTo>
                    <a:pt x="66" y="60"/>
                  </a:lnTo>
                  <a:lnTo>
                    <a:pt x="70" y="58"/>
                  </a:lnTo>
                  <a:lnTo>
                    <a:pt x="70" y="58"/>
                  </a:lnTo>
                  <a:lnTo>
                    <a:pt x="76" y="58"/>
                  </a:lnTo>
                  <a:lnTo>
                    <a:pt x="78" y="54"/>
                  </a:lnTo>
                  <a:lnTo>
                    <a:pt x="78" y="54"/>
                  </a:lnTo>
                  <a:lnTo>
                    <a:pt x="78" y="46"/>
                  </a:lnTo>
                  <a:lnTo>
                    <a:pt x="80" y="36"/>
                  </a:lnTo>
                  <a:lnTo>
                    <a:pt x="82" y="28"/>
                  </a:lnTo>
                  <a:lnTo>
                    <a:pt x="86" y="20"/>
                  </a:lnTo>
                  <a:lnTo>
                    <a:pt x="86" y="20"/>
                  </a:lnTo>
                  <a:lnTo>
                    <a:pt x="88" y="16"/>
                  </a:lnTo>
                  <a:lnTo>
                    <a:pt x="88" y="14"/>
                  </a:lnTo>
                  <a:lnTo>
                    <a:pt x="84" y="8"/>
                  </a:lnTo>
                  <a:lnTo>
                    <a:pt x="84" y="8"/>
                  </a:lnTo>
                  <a:lnTo>
                    <a:pt x="82" y="2"/>
                  </a:lnTo>
                  <a:lnTo>
                    <a:pt x="80" y="2"/>
                  </a:lnTo>
                  <a:lnTo>
                    <a:pt x="78" y="0"/>
                  </a:lnTo>
                  <a:lnTo>
                    <a:pt x="78" y="0"/>
                  </a:lnTo>
                  <a:lnTo>
                    <a:pt x="74" y="2"/>
                  </a:lnTo>
                  <a:lnTo>
                    <a:pt x="74" y="4"/>
                  </a:lnTo>
                  <a:lnTo>
                    <a:pt x="72" y="10"/>
                  </a:lnTo>
                  <a:lnTo>
                    <a:pt x="72" y="10"/>
                  </a:lnTo>
                  <a:lnTo>
                    <a:pt x="72" y="18"/>
                  </a:lnTo>
                  <a:lnTo>
                    <a:pt x="70" y="26"/>
                  </a:lnTo>
                  <a:lnTo>
                    <a:pt x="70" y="26"/>
                  </a:lnTo>
                  <a:lnTo>
                    <a:pt x="68" y="32"/>
                  </a:lnTo>
                  <a:lnTo>
                    <a:pt x="64" y="36"/>
                  </a:lnTo>
                  <a:lnTo>
                    <a:pt x="54" y="42"/>
                  </a:lnTo>
                  <a:lnTo>
                    <a:pt x="46" y="48"/>
                  </a:lnTo>
                  <a:lnTo>
                    <a:pt x="42" y="52"/>
                  </a:lnTo>
                  <a:lnTo>
                    <a:pt x="38" y="58"/>
                  </a:lnTo>
                  <a:lnTo>
                    <a:pt x="38" y="58"/>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26" name="Freeform 79"/>
            <p:cNvSpPr/>
            <p:nvPr/>
          </p:nvSpPr>
          <p:spPr bwMode="auto">
            <a:xfrm>
              <a:off x="4911725" y="330200"/>
              <a:ext cx="301625" cy="98425"/>
            </a:xfrm>
            <a:custGeom>
              <a:avLst/>
              <a:gdLst/>
              <a:ahLst/>
              <a:cxnLst>
                <a:cxn ang="0">
                  <a:pos x="40" y="28"/>
                </a:cxn>
                <a:cxn ang="0">
                  <a:pos x="54" y="18"/>
                </a:cxn>
                <a:cxn ang="0">
                  <a:pos x="62" y="16"/>
                </a:cxn>
                <a:cxn ang="0">
                  <a:pos x="62" y="18"/>
                </a:cxn>
                <a:cxn ang="0">
                  <a:pos x="56" y="24"/>
                </a:cxn>
                <a:cxn ang="0">
                  <a:pos x="52" y="26"/>
                </a:cxn>
                <a:cxn ang="0">
                  <a:pos x="78" y="32"/>
                </a:cxn>
                <a:cxn ang="0">
                  <a:pos x="58" y="36"/>
                </a:cxn>
                <a:cxn ang="0">
                  <a:pos x="70" y="40"/>
                </a:cxn>
                <a:cxn ang="0">
                  <a:pos x="88" y="40"/>
                </a:cxn>
                <a:cxn ang="0">
                  <a:pos x="106" y="44"/>
                </a:cxn>
                <a:cxn ang="0">
                  <a:pos x="66" y="48"/>
                </a:cxn>
                <a:cxn ang="0">
                  <a:pos x="72" y="52"/>
                </a:cxn>
                <a:cxn ang="0">
                  <a:pos x="88" y="54"/>
                </a:cxn>
                <a:cxn ang="0">
                  <a:pos x="96" y="60"/>
                </a:cxn>
                <a:cxn ang="0">
                  <a:pos x="114" y="62"/>
                </a:cxn>
                <a:cxn ang="0">
                  <a:pos x="176" y="58"/>
                </a:cxn>
                <a:cxn ang="0">
                  <a:pos x="182" y="58"/>
                </a:cxn>
                <a:cxn ang="0">
                  <a:pos x="182" y="54"/>
                </a:cxn>
                <a:cxn ang="0">
                  <a:pos x="176" y="52"/>
                </a:cxn>
                <a:cxn ang="0">
                  <a:pos x="182" y="48"/>
                </a:cxn>
                <a:cxn ang="0">
                  <a:pos x="190" y="46"/>
                </a:cxn>
                <a:cxn ang="0">
                  <a:pos x="162" y="28"/>
                </a:cxn>
                <a:cxn ang="0">
                  <a:pos x="162" y="14"/>
                </a:cxn>
                <a:cxn ang="0">
                  <a:pos x="162" y="10"/>
                </a:cxn>
                <a:cxn ang="0">
                  <a:pos x="152" y="8"/>
                </a:cxn>
                <a:cxn ang="0">
                  <a:pos x="148" y="10"/>
                </a:cxn>
                <a:cxn ang="0">
                  <a:pos x="152" y="14"/>
                </a:cxn>
                <a:cxn ang="0">
                  <a:pos x="140" y="14"/>
                </a:cxn>
                <a:cxn ang="0">
                  <a:pos x="138" y="18"/>
                </a:cxn>
                <a:cxn ang="0">
                  <a:pos x="142" y="26"/>
                </a:cxn>
                <a:cxn ang="0">
                  <a:pos x="136" y="30"/>
                </a:cxn>
                <a:cxn ang="0">
                  <a:pos x="132" y="22"/>
                </a:cxn>
                <a:cxn ang="0">
                  <a:pos x="120" y="18"/>
                </a:cxn>
                <a:cxn ang="0">
                  <a:pos x="114" y="22"/>
                </a:cxn>
                <a:cxn ang="0">
                  <a:pos x="102" y="16"/>
                </a:cxn>
                <a:cxn ang="0">
                  <a:pos x="94" y="18"/>
                </a:cxn>
                <a:cxn ang="0">
                  <a:pos x="88" y="14"/>
                </a:cxn>
                <a:cxn ang="0">
                  <a:pos x="78" y="14"/>
                </a:cxn>
                <a:cxn ang="0">
                  <a:pos x="74" y="14"/>
                </a:cxn>
                <a:cxn ang="0">
                  <a:pos x="78" y="12"/>
                </a:cxn>
                <a:cxn ang="0">
                  <a:pos x="78" y="10"/>
                </a:cxn>
                <a:cxn ang="0">
                  <a:pos x="60" y="4"/>
                </a:cxn>
                <a:cxn ang="0">
                  <a:pos x="40" y="2"/>
                </a:cxn>
                <a:cxn ang="0">
                  <a:pos x="26" y="0"/>
                </a:cxn>
                <a:cxn ang="0">
                  <a:pos x="10" y="2"/>
                </a:cxn>
                <a:cxn ang="0">
                  <a:pos x="10" y="8"/>
                </a:cxn>
                <a:cxn ang="0">
                  <a:pos x="4" y="20"/>
                </a:cxn>
                <a:cxn ang="0">
                  <a:pos x="16" y="32"/>
                </a:cxn>
                <a:cxn ang="0">
                  <a:pos x="34" y="32"/>
                </a:cxn>
              </a:cxnLst>
              <a:rect l="0" t="0" r="r" b="b"/>
              <a:pathLst>
                <a:path w="190" h="62">
                  <a:moveTo>
                    <a:pt x="34" y="32"/>
                  </a:moveTo>
                  <a:lnTo>
                    <a:pt x="34" y="32"/>
                  </a:lnTo>
                  <a:lnTo>
                    <a:pt x="40" y="28"/>
                  </a:lnTo>
                  <a:lnTo>
                    <a:pt x="44" y="24"/>
                  </a:lnTo>
                  <a:lnTo>
                    <a:pt x="48" y="20"/>
                  </a:lnTo>
                  <a:lnTo>
                    <a:pt x="54" y="18"/>
                  </a:lnTo>
                  <a:lnTo>
                    <a:pt x="54" y="18"/>
                  </a:lnTo>
                  <a:lnTo>
                    <a:pt x="58" y="16"/>
                  </a:lnTo>
                  <a:lnTo>
                    <a:pt x="62" y="16"/>
                  </a:lnTo>
                  <a:lnTo>
                    <a:pt x="62" y="16"/>
                  </a:lnTo>
                  <a:lnTo>
                    <a:pt x="62" y="18"/>
                  </a:lnTo>
                  <a:lnTo>
                    <a:pt x="62" y="18"/>
                  </a:lnTo>
                  <a:lnTo>
                    <a:pt x="60" y="20"/>
                  </a:lnTo>
                  <a:lnTo>
                    <a:pt x="58" y="20"/>
                  </a:lnTo>
                  <a:lnTo>
                    <a:pt x="56" y="24"/>
                  </a:lnTo>
                  <a:lnTo>
                    <a:pt x="56" y="24"/>
                  </a:lnTo>
                  <a:lnTo>
                    <a:pt x="52" y="26"/>
                  </a:lnTo>
                  <a:lnTo>
                    <a:pt x="52" y="26"/>
                  </a:lnTo>
                  <a:lnTo>
                    <a:pt x="58" y="30"/>
                  </a:lnTo>
                  <a:lnTo>
                    <a:pt x="64" y="32"/>
                  </a:lnTo>
                  <a:lnTo>
                    <a:pt x="78" y="32"/>
                  </a:lnTo>
                  <a:lnTo>
                    <a:pt x="78" y="32"/>
                  </a:lnTo>
                  <a:lnTo>
                    <a:pt x="58" y="36"/>
                  </a:lnTo>
                  <a:lnTo>
                    <a:pt x="58" y="36"/>
                  </a:lnTo>
                  <a:lnTo>
                    <a:pt x="60" y="38"/>
                  </a:lnTo>
                  <a:lnTo>
                    <a:pt x="64" y="40"/>
                  </a:lnTo>
                  <a:lnTo>
                    <a:pt x="70" y="40"/>
                  </a:lnTo>
                  <a:lnTo>
                    <a:pt x="70" y="40"/>
                  </a:lnTo>
                  <a:lnTo>
                    <a:pt x="78" y="40"/>
                  </a:lnTo>
                  <a:lnTo>
                    <a:pt x="88" y="40"/>
                  </a:lnTo>
                  <a:lnTo>
                    <a:pt x="96" y="40"/>
                  </a:lnTo>
                  <a:lnTo>
                    <a:pt x="106" y="44"/>
                  </a:lnTo>
                  <a:lnTo>
                    <a:pt x="106" y="44"/>
                  </a:lnTo>
                  <a:lnTo>
                    <a:pt x="86" y="44"/>
                  </a:lnTo>
                  <a:lnTo>
                    <a:pt x="76" y="44"/>
                  </a:lnTo>
                  <a:lnTo>
                    <a:pt x="66" y="48"/>
                  </a:lnTo>
                  <a:lnTo>
                    <a:pt x="66" y="48"/>
                  </a:lnTo>
                  <a:lnTo>
                    <a:pt x="68" y="50"/>
                  </a:lnTo>
                  <a:lnTo>
                    <a:pt x="72" y="52"/>
                  </a:lnTo>
                  <a:lnTo>
                    <a:pt x="82" y="54"/>
                  </a:lnTo>
                  <a:lnTo>
                    <a:pt x="82" y="54"/>
                  </a:lnTo>
                  <a:lnTo>
                    <a:pt x="88" y="54"/>
                  </a:lnTo>
                  <a:lnTo>
                    <a:pt x="90" y="56"/>
                  </a:lnTo>
                  <a:lnTo>
                    <a:pt x="90" y="56"/>
                  </a:lnTo>
                  <a:lnTo>
                    <a:pt x="96" y="60"/>
                  </a:lnTo>
                  <a:lnTo>
                    <a:pt x="102" y="62"/>
                  </a:lnTo>
                  <a:lnTo>
                    <a:pt x="114" y="62"/>
                  </a:lnTo>
                  <a:lnTo>
                    <a:pt x="114" y="62"/>
                  </a:lnTo>
                  <a:lnTo>
                    <a:pt x="144" y="56"/>
                  </a:lnTo>
                  <a:lnTo>
                    <a:pt x="160" y="56"/>
                  </a:lnTo>
                  <a:lnTo>
                    <a:pt x="176" y="58"/>
                  </a:lnTo>
                  <a:lnTo>
                    <a:pt x="176" y="58"/>
                  </a:lnTo>
                  <a:lnTo>
                    <a:pt x="180" y="58"/>
                  </a:lnTo>
                  <a:lnTo>
                    <a:pt x="182" y="58"/>
                  </a:lnTo>
                  <a:lnTo>
                    <a:pt x="182" y="56"/>
                  </a:lnTo>
                  <a:lnTo>
                    <a:pt x="182" y="56"/>
                  </a:lnTo>
                  <a:lnTo>
                    <a:pt x="182" y="54"/>
                  </a:lnTo>
                  <a:lnTo>
                    <a:pt x="180" y="54"/>
                  </a:lnTo>
                  <a:lnTo>
                    <a:pt x="178" y="54"/>
                  </a:lnTo>
                  <a:lnTo>
                    <a:pt x="176" y="52"/>
                  </a:lnTo>
                  <a:lnTo>
                    <a:pt x="176" y="52"/>
                  </a:lnTo>
                  <a:lnTo>
                    <a:pt x="178" y="50"/>
                  </a:lnTo>
                  <a:lnTo>
                    <a:pt x="182" y="48"/>
                  </a:lnTo>
                  <a:lnTo>
                    <a:pt x="186" y="48"/>
                  </a:lnTo>
                  <a:lnTo>
                    <a:pt x="190" y="46"/>
                  </a:lnTo>
                  <a:lnTo>
                    <a:pt x="190" y="46"/>
                  </a:lnTo>
                  <a:lnTo>
                    <a:pt x="178" y="44"/>
                  </a:lnTo>
                  <a:lnTo>
                    <a:pt x="168" y="38"/>
                  </a:lnTo>
                  <a:lnTo>
                    <a:pt x="162" y="28"/>
                  </a:lnTo>
                  <a:lnTo>
                    <a:pt x="158" y="16"/>
                  </a:lnTo>
                  <a:lnTo>
                    <a:pt x="158" y="16"/>
                  </a:lnTo>
                  <a:lnTo>
                    <a:pt x="162" y="14"/>
                  </a:lnTo>
                  <a:lnTo>
                    <a:pt x="164" y="12"/>
                  </a:lnTo>
                  <a:lnTo>
                    <a:pt x="162" y="10"/>
                  </a:lnTo>
                  <a:lnTo>
                    <a:pt x="162" y="10"/>
                  </a:lnTo>
                  <a:lnTo>
                    <a:pt x="160" y="8"/>
                  </a:lnTo>
                  <a:lnTo>
                    <a:pt x="158" y="8"/>
                  </a:lnTo>
                  <a:lnTo>
                    <a:pt x="152" y="8"/>
                  </a:lnTo>
                  <a:lnTo>
                    <a:pt x="152" y="8"/>
                  </a:lnTo>
                  <a:lnTo>
                    <a:pt x="148" y="8"/>
                  </a:lnTo>
                  <a:lnTo>
                    <a:pt x="148" y="10"/>
                  </a:lnTo>
                  <a:lnTo>
                    <a:pt x="148" y="12"/>
                  </a:lnTo>
                  <a:lnTo>
                    <a:pt x="148" y="12"/>
                  </a:lnTo>
                  <a:lnTo>
                    <a:pt x="152" y="14"/>
                  </a:lnTo>
                  <a:lnTo>
                    <a:pt x="152" y="14"/>
                  </a:lnTo>
                  <a:lnTo>
                    <a:pt x="144" y="14"/>
                  </a:lnTo>
                  <a:lnTo>
                    <a:pt x="140" y="14"/>
                  </a:lnTo>
                  <a:lnTo>
                    <a:pt x="136" y="14"/>
                  </a:lnTo>
                  <a:lnTo>
                    <a:pt x="136" y="14"/>
                  </a:lnTo>
                  <a:lnTo>
                    <a:pt x="138" y="18"/>
                  </a:lnTo>
                  <a:lnTo>
                    <a:pt x="138" y="18"/>
                  </a:lnTo>
                  <a:lnTo>
                    <a:pt x="140" y="24"/>
                  </a:lnTo>
                  <a:lnTo>
                    <a:pt x="142" y="26"/>
                  </a:lnTo>
                  <a:lnTo>
                    <a:pt x="140" y="28"/>
                  </a:lnTo>
                  <a:lnTo>
                    <a:pt x="140" y="28"/>
                  </a:lnTo>
                  <a:lnTo>
                    <a:pt x="136" y="30"/>
                  </a:lnTo>
                  <a:lnTo>
                    <a:pt x="134" y="28"/>
                  </a:lnTo>
                  <a:lnTo>
                    <a:pt x="132" y="22"/>
                  </a:lnTo>
                  <a:lnTo>
                    <a:pt x="132" y="22"/>
                  </a:lnTo>
                  <a:lnTo>
                    <a:pt x="126" y="18"/>
                  </a:lnTo>
                  <a:lnTo>
                    <a:pt x="124" y="18"/>
                  </a:lnTo>
                  <a:lnTo>
                    <a:pt x="120" y="18"/>
                  </a:lnTo>
                  <a:lnTo>
                    <a:pt x="120" y="18"/>
                  </a:lnTo>
                  <a:lnTo>
                    <a:pt x="118" y="20"/>
                  </a:lnTo>
                  <a:lnTo>
                    <a:pt x="114" y="22"/>
                  </a:lnTo>
                  <a:lnTo>
                    <a:pt x="110" y="20"/>
                  </a:lnTo>
                  <a:lnTo>
                    <a:pt x="110" y="20"/>
                  </a:lnTo>
                  <a:lnTo>
                    <a:pt x="102" y="16"/>
                  </a:lnTo>
                  <a:lnTo>
                    <a:pt x="98" y="16"/>
                  </a:lnTo>
                  <a:lnTo>
                    <a:pt x="94" y="18"/>
                  </a:lnTo>
                  <a:lnTo>
                    <a:pt x="94" y="18"/>
                  </a:lnTo>
                  <a:lnTo>
                    <a:pt x="88" y="18"/>
                  </a:lnTo>
                  <a:lnTo>
                    <a:pt x="88" y="18"/>
                  </a:lnTo>
                  <a:lnTo>
                    <a:pt x="88" y="14"/>
                  </a:lnTo>
                  <a:lnTo>
                    <a:pt x="86" y="12"/>
                  </a:lnTo>
                  <a:lnTo>
                    <a:pt x="84" y="12"/>
                  </a:lnTo>
                  <a:lnTo>
                    <a:pt x="78" y="14"/>
                  </a:lnTo>
                  <a:lnTo>
                    <a:pt x="76" y="14"/>
                  </a:lnTo>
                  <a:lnTo>
                    <a:pt x="74" y="14"/>
                  </a:lnTo>
                  <a:lnTo>
                    <a:pt x="74" y="14"/>
                  </a:lnTo>
                  <a:lnTo>
                    <a:pt x="74" y="12"/>
                  </a:lnTo>
                  <a:lnTo>
                    <a:pt x="74" y="12"/>
                  </a:lnTo>
                  <a:lnTo>
                    <a:pt x="78" y="12"/>
                  </a:lnTo>
                  <a:lnTo>
                    <a:pt x="78" y="12"/>
                  </a:lnTo>
                  <a:lnTo>
                    <a:pt x="78" y="10"/>
                  </a:lnTo>
                  <a:lnTo>
                    <a:pt x="78" y="10"/>
                  </a:lnTo>
                  <a:lnTo>
                    <a:pt x="70" y="6"/>
                  </a:lnTo>
                  <a:lnTo>
                    <a:pt x="60" y="4"/>
                  </a:lnTo>
                  <a:lnTo>
                    <a:pt x="60" y="4"/>
                  </a:lnTo>
                  <a:lnTo>
                    <a:pt x="50" y="4"/>
                  </a:lnTo>
                  <a:lnTo>
                    <a:pt x="46" y="4"/>
                  </a:lnTo>
                  <a:lnTo>
                    <a:pt x="40" y="2"/>
                  </a:lnTo>
                  <a:lnTo>
                    <a:pt x="40" y="2"/>
                  </a:lnTo>
                  <a:lnTo>
                    <a:pt x="34" y="0"/>
                  </a:lnTo>
                  <a:lnTo>
                    <a:pt x="26" y="0"/>
                  </a:lnTo>
                  <a:lnTo>
                    <a:pt x="12" y="2"/>
                  </a:lnTo>
                  <a:lnTo>
                    <a:pt x="12" y="2"/>
                  </a:lnTo>
                  <a:lnTo>
                    <a:pt x="10" y="2"/>
                  </a:lnTo>
                  <a:lnTo>
                    <a:pt x="10" y="4"/>
                  </a:lnTo>
                  <a:lnTo>
                    <a:pt x="10" y="4"/>
                  </a:lnTo>
                  <a:lnTo>
                    <a:pt x="10" y="8"/>
                  </a:lnTo>
                  <a:lnTo>
                    <a:pt x="10" y="10"/>
                  </a:lnTo>
                  <a:lnTo>
                    <a:pt x="8" y="16"/>
                  </a:lnTo>
                  <a:lnTo>
                    <a:pt x="4" y="20"/>
                  </a:lnTo>
                  <a:lnTo>
                    <a:pt x="0" y="26"/>
                  </a:lnTo>
                  <a:lnTo>
                    <a:pt x="0" y="26"/>
                  </a:lnTo>
                  <a:lnTo>
                    <a:pt x="16" y="32"/>
                  </a:lnTo>
                  <a:lnTo>
                    <a:pt x="26" y="34"/>
                  </a:lnTo>
                  <a:lnTo>
                    <a:pt x="30" y="34"/>
                  </a:lnTo>
                  <a:lnTo>
                    <a:pt x="34" y="32"/>
                  </a:lnTo>
                  <a:lnTo>
                    <a:pt x="34" y="32"/>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27" name="Freeform 80"/>
            <p:cNvSpPr/>
            <p:nvPr/>
          </p:nvSpPr>
          <p:spPr bwMode="auto">
            <a:xfrm>
              <a:off x="7004050" y="1758950"/>
              <a:ext cx="88900" cy="222250"/>
            </a:xfrm>
            <a:custGeom>
              <a:avLst/>
              <a:gdLst/>
              <a:ahLst/>
              <a:cxnLst>
                <a:cxn ang="0">
                  <a:pos x="56" y="34"/>
                </a:cxn>
                <a:cxn ang="0">
                  <a:pos x="56" y="34"/>
                </a:cxn>
                <a:cxn ang="0">
                  <a:pos x="54" y="26"/>
                </a:cxn>
                <a:cxn ang="0">
                  <a:pos x="52" y="18"/>
                </a:cxn>
                <a:cxn ang="0">
                  <a:pos x="50" y="10"/>
                </a:cxn>
                <a:cxn ang="0">
                  <a:pos x="46" y="4"/>
                </a:cxn>
                <a:cxn ang="0">
                  <a:pos x="42" y="0"/>
                </a:cxn>
                <a:cxn ang="0">
                  <a:pos x="42" y="0"/>
                </a:cxn>
                <a:cxn ang="0">
                  <a:pos x="44" y="8"/>
                </a:cxn>
                <a:cxn ang="0">
                  <a:pos x="42" y="14"/>
                </a:cxn>
                <a:cxn ang="0">
                  <a:pos x="38" y="18"/>
                </a:cxn>
                <a:cxn ang="0">
                  <a:pos x="36" y="24"/>
                </a:cxn>
                <a:cxn ang="0">
                  <a:pos x="36" y="24"/>
                </a:cxn>
                <a:cxn ang="0">
                  <a:pos x="34" y="30"/>
                </a:cxn>
                <a:cxn ang="0">
                  <a:pos x="30" y="34"/>
                </a:cxn>
                <a:cxn ang="0">
                  <a:pos x="22" y="40"/>
                </a:cxn>
                <a:cxn ang="0">
                  <a:pos x="22" y="40"/>
                </a:cxn>
                <a:cxn ang="0">
                  <a:pos x="12" y="46"/>
                </a:cxn>
                <a:cxn ang="0">
                  <a:pos x="8" y="52"/>
                </a:cxn>
                <a:cxn ang="0">
                  <a:pos x="6" y="60"/>
                </a:cxn>
                <a:cxn ang="0">
                  <a:pos x="8" y="70"/>
                </a:cxn>
                <a:cxn ang="0">
                  <a:pos x="8" y="70"/>
                </a:cxn>
                <a:cxn ang="0">
                  <a:pos x="8" y="80"/>
                </a:cxn>
                <a:cxn ang="0">
                  <a:pos x="6" y="92"/>
                </a:cxn>
                <a:cxn ang="0">
                  <a:pos x="6" y="92"/>
                </a:cxn>
                <a:cxn ang="0">
                  <a:pos x="2" y="96"/>
                </a:cxn>
                <a:cxn ang="0">
                  <a:pos x="2" y="102"/>
                </a:cxn>
                <a:cxn ang="0">
                  <a:pos x="0" y="112"/>
                </a:cxn>
                <a:cxn ang="0">
                  <a:pos x="6" y="132"/>
                </a:cxn>
                <a:cxn ang="0">
                  <a:pos x="6" y="132"/>
                </a:cxn>
                <a:cxn ang="0">
                  <a:pos x="8" y="136"/>
                </a:cxn>
                <a:cxn ang="0">
                  <a:pos x="12" y="138"/>
                </a:cxn>
                <a:cxn ang="0">
                  <a:pos x="12" y="138"/>
                </a:cxn>
                <a:cxn ang="0">
                  <a:pos x="14" y="140"/>
                </a:cxn>
                <a:cxn ang="0">
                  <a:pos x="16" y="140"/>
                </a:cxn>
                <a:cxn ang="0">
                  <a:pos x="18" y="138"/>
                </a:cxn>
                <a:cxn ang="0">
                  <a:pos x="18" y="138"/>
                </a:cxn>
                <a:cxn ang="0">
                  <a:pos x="24" y="136"/>
                </a:cxn>
                <a:cxn ang="0">
                  <a:pos x="28" y="134"/>
                </a:cxn>
                <a:cxn ang="0">
                  <a:pos x="30" y="130"/>
                </a:cxn>
                <a:cxn ang="0">
                  <a:pos x="32" y="124"/>
                </a:cxn>
                <a:cxn ang="0">
                  <a:pos x="32" y="124"/>
                </a:cxn>
                <a:cxn ang="0">
                  <a:pos x="36" y="102"/>
                </a:cxn>
                <a:cxn ang="0">
                  <a:pos x="36" y="102"/>
                </a:cxn>
                <a:cxn ang="0">
                  <a:pos x="36" y="102"/>
                </a:cxn>
                <a:cxn ang="0">
                  <a:pos x="36" y="102"/>
                </a:cxn>
                <a:cxn ang="0">
                  <a:pos x="46" y="68"/>
                </a:cxn>
                <a:cxn ang="0">
                  <a:pos x="46" y="68"/>
                </a:cxn>
                <a:cxn ang="0">
                  <a:pos x="48" y="60"/>
                </a:cxn>
                <a:cxn ang="0">
                  <a:pos x="46" y="52"/>
                </a:cxn>
                <a:cxn ang="0">
                  <a:pos x="46" y="52"/>
                </a:cxn>
                <a:cxn ang="0">
                  <a:pos x="46" y="50"/>
                </a:cxn>
                <a:cxn ang="0">
                  <a:pos x="46" y="50"/>
                </a:cxn>
                <a:cxn ang="0">
                  <a:pos x="50" y="48"/>
                </a:cxn>
                <a:cxn ang="0">
                  <a:pos x="50" y="46"/>
                </a:cxn>
                <a:cxn ang="0">
                  <a:pos x="50" y="46"/>
                </a:cxn>
                <a:cxn ang="0">
                  <a:pos x="48" y="42"/>
                </a:cxn>
                <a:cxn ang="0">
                  <a:pos x="48" y="38"/>
                </a:cxn>
                <a:cxn ang="0">
                  <a:pos x="52" y="36"/>
                </a:cxn>
                <a:cxn ang="0">
                  <a:pos x="56" y="34"/>
                </a:cxn>
                <a:cxn ang="0">
                  <a:pos x="56" y="34"/>
                </a:cxn>
              </a:cxnLst>
              <a:rect l="0" t="0" r="r" b="b"/>
              <a:pathLst>
                <a:path w="56" h="140">
                  <a:moveTo>
                    <a:pt x="56" y="34"/>
                  </a:moveTo>
                  <a:lnTo>
                    <a:pt x="56" y="34"/>
                  </a:lnTo>
                  <a:lnTo>
                    <a:pt x="54" y="26"/>
                  </a:lnTo>
                  <a:lnTo>
                    <a:pt x="52" y="18"/>
                  </a:lnTo>
                  <a:lnTo>
                    <a:pt x="50" y="10"/>
                  </a:lnTo>
                  <a:lnTo>
                    <a:pt x="46" y="4"/>
                  </a:lnTo>
                  <a:lnTo>
                    <a:pt x="42" y="0"/>
                  </a:lnTo>
                  <a:lnTo>
                    <a:pt x="42" y="0"/>
                  </a:lnTo>
                  <a:lnTo>
                    <a:pt x="44" y="8"/>
                  </a:lnTo>
                  <a:lnTo>
                    <a:pt x="42" y="14"/>
                  </a:lnTo>
                  <a:lnTo>
                    <a:pt x="38" y="18"/>
                  </a:lnTo>
                  <a:lnTo>
                    <a:pt x="36" y="24"/>
                  </a:lnTo>
                  <a:lnTo>
                    <a:pt x="36" y="24"/>
                  </a:lnTo>
                  <a:lnTo>
                    <a:pt x="34" y="30"/>
                  </a:lnTo>
                  <a:lnTo>
                    <a:pt x="30" y="34"/>
                  </a:lnTo>
                  <a:lnTo>
                    <a:pt x="22" y="40"/>
                  </a:lnTo>
                  <a:lnTo>
                    <a:pt x="22" y="40"/>
                  </a:lnTo>
                  <a:lnTo>
                    <a:pt x="12" y="46"/>
                  </a:lnTo>
                  <a:lnTo>
                    <a:pt x="8" y="52"/>
                  </a:lnTo>
                  <a:lnTo>
                    <a:pt x="6" y="60"/>
                  </a:lnTo>
                  <a:lnTo>
                    <a:pt x="8" y="70"/>
                  </a:lnTo>
                  <a:lnTo>
                    <a:pt x="8" y="70"/>
                  </a:lnTo>
                  <a:lnTo>
                    <a:pt x="8" y="80"/>
                  </a:lnTo>
                  <a:lnTo>
                    <a:pt x="6" y="92"/>
                  </a:lnTo>
                  <a:lnTo>
                    <a:pt x="6" y="92"/>
                  </a:lnTo>
                  <a:lnTo>
                    <a:pt x="2" y="96"/>
                  </a:lnTo>
                  <a:lnTo>
                    <a:pt x="2" y="102"/>
                  </a:lnTo>
                  <a:lnTo>
                    <a:pt x="0" y="112"/>
                  </a:lnTo>
                  <a:lnTo>
                    <a:pt x="6" y="132"/>
                  </a:lnTo>
                  <a:lnTo>
                    <a:pt x="6" y="132"/>
                  </a:lnTo>
                  <a:lnTo>
                    <a:pt x="8" y="136"/>
                  </a:lnTo>
                  <a:lnTo>
                    <a:pt x="12" y="138"/>
                  </a:lnTo>
                  <a:lnTo>
                    <a:pt x="12" y="138"/>
                  </a:lnTo>
                  <a:lnTo>
                    <a:pt x="14" y="140"/>
                  </a:lnTo>
                  <a:lnTo>
                    <a:pt x="16" y="140"/>
                  </a:lnTo>
                  <a:lnTo>
                    <a:pt x="18" y="138"/>
                  </a:lnTo>
                  <a:lnTo>
                    <a:pt x="18" y="138"/>
                  </a:lnTo>
                  <a:lnTo>
                    <a:pt x="24" y="136"/>
                  </a:lnTo>
                  <a:lnTo>
                    <a:pt x="28" y="134"/>
                  </a:lnTo>
                  <a:lnTo>
                    <a:pt x="30" y="130"/>
                  </a:lnTo>
                  <a:lnTo>
                    <a:pt x="32" y="124"/>
                  </a:lnTo>
                  <a:lnTo>
                    <a:pt x="32" y="124"/>
                  </a:lnTo>
                  <a:lnTo>
                    <a:pt x="36" y="102"/>
                  </a:lnTo>
                  <a:lnTo>
                    <a:pt x="36" y="102"/>
                  </a:lnTo>
                  <a:lnTo>
                    <a:pt x="36" y="102"/>
                  </a:lnTo>
                  <a:lnTo>
                    <a:pt x="36" y="102"/>
                  </a:lnTo>
                  <a:lnTo>
                    <a:pt x="46" y="68"/>
                  </a:lnTo>
                  <a:lnTo>
                    <a:pt x="46" y="68"/>
                  </a:lnTo>
                  <a:lnTo>
                    <a:pt x="48" y="60"/>
                  </a:lnTo>
                  <a:lnTo>
                    <a:pt x="46" y="52"/>
                  </a:lnTo>
                  <a:lnTo>
                    <a:pt x="46" y="52"/>
                  </a:lnTo>
                  <a:lnTo>
                    <a:pt x="46" y="50"/>
                  </a:lnTo>
                  <a:lnTo>
                    <a:pt x="46" y="50"/>
                  </a:lnTo>
                  <a:lnTo>
                    <a:pt x="50" y="48"/>
                  </a:lnTo>
                  <a:lnTo>
                    <a:pt x="50" y="46"/>
                  </a:lnTo>
                  <a:lnTo>
                    <a:pt x="50" y="46"/>
                  </a:lnTo>
                  <a:lnTo>
                    <a:pt x="48" y="42"/>
                  </a:lnTo>
                  <a:lnTo>
                    <a:pt x="48" y="38"/>
                  </a:lnTo>
                  <a:lnTo>
                    <a:pt x="52" y="36"/>
                  </a:lnTo>
                  <a:lnTo>
                    <a:pt x="56" y="34"/>
                  </a:lnTo>
                  <a:lnTo>
                    <a:pt x="56" y="34"/>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28" name="Freeform 81"/>
            <p:cNvSpPr/>
            <p:nvPr/>
          </p:nvSpPr>
          <p:spPr bwMode="auto">
            <a:xfrm>
              <a:off x="6172200" y="466725"/>
              <a:ext cx="123825" cy="44450"/>
            </a:xfrm>
            <a:custGeom>
              <a:avLst/>
              <a:gdLst/>
              <a:ahLst/>
              <a:cxnLst>
                <a:cxn ang="0">
                  <a:pos x="76" y="14"/>
                </a:cxn>
                <a:cxn ang="0">
                  <a:pos x="76" y="14"/>
                </a:cxn>
                <a:cxn ang="0">
                  <a:pos x="78" y="10"/>
                </a:cxn>
                <a:cxn ang="0">
                  <a:pos x="74" y="6"/>
                </a:cxn>
                <a:cxn ang="0">
                  <a:pos x="74" y="6"/>
                </a:cxn>
                <a:cxn ang="0">
                  <a:pos x="64" y="0"/>
                </a:cxn>
                <a:cxn ang="0">
                  <a:pos x="58" y="0"/>
                </a:cxn>
                <a:cxn ang="0">
                  <a:pos x="52" y="2"/>
                </a:cxn>
                <a:cxn ang="0">
                  <a:pos x="52" y="2"/>
                </a:cxn>
                <a:cxn ang="0">
                  <a:pos x="44" y="4"/>
                </a:cxn>
                <a:cxn ang="0">
                  <a:pos x="36" y="4"/>
                </a:cxn>
                <a:cxn ang="0">
                  <a:pos x="28" y="6"/>
                </a:cxn>
                <a:cxn ang="0">
                  <a:pos x="20" y="10"/>
                </a:cxn>
                <a:cxn ang="0">
                  <a:pos x="20" y="10"/>
                </a:cxn>
                <a:cxn ang="0">
                  <a:pos x="16" y="2"/>
                </a:cxn>
                <a:cxn ang="0">
                  <a:pos x="12" y="0"/>
                </a:cxn>
                <a:cxn ang="0">
                  <a:pos x="6" y="2"/>
                </a:cxn>
                <a:cxn ang="0">
                  <a:pos x="0" y="6"/>
                </a:cxn>
                <a:cxn ang="0">
                  <a:pos x="0" y="6"/>
                </a:cxn>
                <a:cxn ang="0">
                  <a:pos x="4" y="8"/>
                </a:cxn>
                <a:cxn ang="0">
                  <a:pos x="8" y="8"/>
                </a:cxn>
                <a:cxn ang="0">
                  <a:pos x="10" y="8"/>
                </a:cxn>
                <a:cxn ang="0">
                  <a:pos x="14" y="10"/>
                </a:cxn>
                <a:cxn ang="0">
                  <a:pos x="14" y="10"/>
                </a:cxn>
                <a:cxn ang="0">
                  <a:pos x="12" y="12"/>
                </a:cxn>
                <a:cxn ang="0">
                  <a:pos x="12" y="12"/>
                </a:cxn>
                <a:cxn ang="0">
                  <a:pos x="6" y="12"/>
                </a:cxn>
                <a:cxn ang="0">
                  <a:pos x="6" y="12"/>
                </a:cxn>
                <a:cxn ang="0">
                  <a:pos x="8" y="16"/>
                </a:cxn>
                <a:cxn ang="0">
                  <a:pos x="12" y="16"/>
                </a:cxn>
                <a:cxn ang="0">
                  <a:pos x="12" y="16"/>
                </a:cxn>
                <a:cxn ang="0">
                  <a:pos x="14" y="18"/>
                </a:cxn>
                <a:cxn ang="0">
                  <a:pos x="14" y="20"/>
                </a:cxn>
                <a:cxn ang="0">
                  <a:pos x="14" y="22"/>
                </a:cxn>
                <a:cxn ang="0">
                  <a:pos x="16" y="24"/>
                </a:cxn>
                <a:cxn ang="0">
                  <a:pos x="16" y="24"/>
                </a:cxn>
                <a:cxn ang="0">
                  <a:pos x="20" y="26"/>
                </a:cxn>
                <a:cxn ang="0">
                  <a:pos x="28" y="28"/>
                </a:cxn>
                <a:cxn ang="0">
                  <a:pos x="46" y="26"/>
                </a:cxn>
                <a:cxn ang="0">
                  <a:pos x="64" y="22"/>
                </a:cxn>
                <a:cxn ang="0">
                  <a:pos x="72" y="18"/>
                </a:cxn>
                <a:cxn ang="0">
                  <a:pos x="76" y="14"/>
                </a:cxn>
                <a:cxn ang="0">
                  <a:pos x="76" y="14"/>
                </a:cxn>
              </a:cxnLst>
              <a:rect l="0" t="0" r="r" b="b"/>
              <a:pathLst>
                <a:path w="78" h="28">
                  <a:moveTo>
                    <a:pt x="76" y="14"/>
                  </a:moveTo>
                  <a:lnTo>
                    <a:pt x="76" y="14"/>
                  </a:lnTo>
                  <a:lnTo>
                    <a:pt x="78" y="10"/>
                  </a:lnTo>
                  <a:lnTo>
                    <a:pt x="74" y="6"/>
                  </a:lnTo>
                  <a:lnTo>
                    <a:pt x="74" y="6"/>
                  </a:lnTo>
                  <a:lnTo>
                    <a:pt x="64" y="0"/>
                  </a:lnTo>
                  <a:lnTo>
                    <a:pt x="58" y="0"/>
                  </a:lnTo>
                  <a:lnTo>
                    <a:pt x="52" y="2"/>
                  </a:lnTo>
                  <a:lnTo>
                    <a:pt x="52" y="2"/>
                  </a:lnTo>
                  <a:lnTo>
                    <a:pt x="44" y="4"/>
                  </a:lnTo>
                  <a:lnTo>
                    <a:pt x="36" y="4"/>
                  </a:lnTo>
                  <a:lnTo>
                    <a:pt x="28" y="6"/>
                  </a:lnTo>
                  <a:lnTo>
                    <a:pt x="20" y="10"/>
                  </a:lnTo>
                  <a:lnTo>
                    <a:pt x="20" y="10"/>
                  </a:lnTo>
                  <a:lnTo>
                    <a:pt x="16" y="2"/>
                  </a:lnTo>
                  <a:lnTo>
                    <a:pt x="12" y="0"/>
                  </a:lnTo>
                  <a:lnTo>
                    <a:pt x="6" y="2"/>
                  </a:lnTo>
                  <a:lnTo>
                    <a:pt x="0" y="6"/>
                  </a:lnTo>
                  <a:lnTo>
                    <a:pt x="0" y="6"/>
                  </a:lnTo>
                  <a:lnTo>
                    <a:pt x="4" y="8"/>
                  </a:lnTo>
                  <a:lnTo>
                    <a:pt x="8" y="8"/>
                  </a:lnTo>
                  <a:lnTo>
                    <a:pt x="10" y="8"/>
                  </a:lnTo>
                  <a:lnTo>
                    <a:pt x="14" y="10"/>
                  </a:lnTo>
                  <a:lnTo>
                    <a:pt x="14" y="10"/>
                  </a:lnTo>
                  <a:lnTo>
                    <a:pt x="12" y="12"/>
                  </a:lnTo>
                  <a:lnTo>
                    <a:pt x="12" y="12"/>
                  </a:lnTo>
                  <a:lnTo>
                    <a:pt x="6" y="12"/>
                  </a:lnTo>
                  <a:lnTo>
                    <a:pt x="6" y="12"/>
                  </a:lnTo>
                  <a:lnTo>
                    <a:pt x="8" y="16"/>
                  </a:lnTo>
                  <a:lnTo>
                    <a:pt x="12" y="16"/>
                  </a:lnTo>
                  <a:lnTo>
                    <a:pt x="12" y="16"/>
                  </a:lnTo>
                  <a:lnTo>
                    <a:pt x="14" y="18"/>
                  </a:lnTo>
                  <a:lnTo>
                    <a:pt x="14" y="20"/>
                  </a:lnTo>
                  <a:lnTo>
                    <a:pt x="14" y="22"/>
                  </a:lnTo>
                  <a:lnTo>
                    <a:pt x="16" y="24"/>
                  </a:lnTo>
                  <a:lnTo>
                    <a:pt x="16" y="24"/>
                  </a:lnTo>
                  <a:lnTo>
                    <a:pt x="20" y="26"/>
                  </a:lnTo>
                  <a:lnTo>
                    <a:pt x="28" y="28"/>
                  </a:lnTo>
                  <a:lnTo>
                    <a:pt x="46" y="26"/>
                  </a:lnTo>
                  <a:lnTo>
                    <a:pt x="64" y="22"/>
                  </a:lnTo>
                  <a:lnTo>
                    <a:pt x="72" y="18"/>
                  </a:lnTo>
                  <a:lnTo>
                    <a:pt x="76" y="14"/>
                  </a:lnTo>
                  <a:lnTo>
                    <a:pt x="76" y="14"/>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29" name="Freeform 82"/>
            <p:cNvSpPr/>
            <p:nvPr/>
          </p:nvSpPr>
          <p:spPr bwMode="auto">
            <a:xfrm>
              <a:off x="8531225" y="2232025"/>
              <a:ext cx="92075" cy="98425"/>
            </a:xfrm>
            <a:custGeom>
              <a:avLst/>
              <a:gdLst/>
              <a:ahLst/>
              <a:cxnLst>
                <a:cxn ang="0">
                  <a:pos x="48" y="2"/>
                </a:cxn>
                <a:cxn ang="0">
                  <a:pos x="48" y="2"/>
                </a:cxn>
                <a:cxn ang="0">
                  <a:pos x="46" y="0"/>
                </a:cxn>
                <a:cxn ang="0">
                  <a:pos x="44" y="2"/>
                </a:cxn>
                <a:cxn ang="0">
                  <a:pos x="42" y="6"/>
                </a:cxn>
                <a:cxn ang="0">
                  <a:pos x="42" y="6"/>
                </a:cxn>
                <a:cxn ang="0">
                  <a:pos x="38" y="14"/>
                </a:cxn>
                <a:cxn ang="0">
                  <a:pos x="32" y="22"/>
                </a:cxn>
                <a:cxn ang="0">
                  <a:pos x="26" y="30"/>
                </a:cxn>
                <a:cxn ang="0">
                  <a:pos x="18" y="34"/>
                </a:cxn>
                <a:cxn ang="0">
                  <a:pos x="18" y="34"/>
                </a:cxn>
                <a:cxn ang="0">
                  <a:pos x="12" y="38"/>
                </a:cxn>
                <a:cxn ang="0">
                  <a:pos x="8" y="42"/>
                </a:cxn>
                <a:cxn ang="0">
                  <a:pos x="2" y="52"/>
                </a:cxn>
                <a:cxn ang="0">
                  <a:pos x="2" y="52"/>
                </a:cxn>
                <a:cxn ang="0">
                  <a:pos x="0" y="54"/>
                </a:cxn>
                <a:cxn ang="0">
                  <a:pos x="2" y="56"/>
                </a:cxn>
                <a:cxn ang="0">
                  <a:pos x="2" y="58"/>
                </a:cxn>
                <a:cxn ang="0">
                  <a:pos x="2" y="58"/>
                </a:cxn>
                <a:cxn ang="0">
                  <a:pos x="10" y="60"/>
                </a:cxn>
                <a:cxn ang="0">
                  <a:pos x="18" y="62"/>
                </a:cxn>
                <a:cxn ang="0">
                  <a:pos x="18" y="62"/>
                </a:cxn>
                <a:cxn ang="0">
                  <a:pos x="24" y="60"/>
                </a:cxn>
                <a:cxn ang="0">
                  <a:pos x="28" y="58"/>
                </a:cxn>
                <a:cxn ang="0">
                  <a:pos x="30" y="54"/>
                </a:cxn>
                <a:cxn ang="0">
                  <a:pos x="32" y="52"/>
                </a:cxn>
                <a:cxn ang="0">
                  <a:pos x="32" y="52"/>
                </a:cxn>
                <a:cxn ang="0">
                  <a:pos x="36" y="40"/>
                </a:cxn>
                <a:cxn ang="0">
                  <a:pos x="40" y="34"/>
                </a:cxn>
                <a:cxn ang="0">
                  <a:pos x="46" y="30"/>
                </a:cxn>
                <a:cxn ang="0">
                  <a:pos x="46" y="30"/>
                </a:cxn>
                <a:cxn ang="0">
                  <a:pos x="50" y="28"/>
                </a:cxn>
                <a:cxn ang="0">
                  <a:pos x="52" y="24"/>
                </a:cxn>
                <a:cxn ang="0">
                  <a:pos x="58" y="14"/>
                </a:cxn>
                <a:cxn ang="0">
                  <a:pos x="58" y="14"/>
                </a:cxn>
                <a:cxn ang="0">
                  <a:pos x="58" y="8"/>
                </a:cxn>
                <a:cxn ang="0">
                  <a:pos x="56" y="6"/>
                </a:cxn>
                <a:cxn ang="0">
                  <a:pos x="52" y="4"/>
                </a:cxn>
                <a:cxn ang="0">
                  <a:pos x="48" y="2"/>
                </a:cxn>
                <a:cxn ang="0">
                  <a:pos x="48" y="2"/>
                </a:cxn>
              </a:cxnLst>
              <a:rect l="0" t="0" r="r" b="b"/>
              <a:pathLst>
                <a:path w="58" h="62">
                  <a:moveTo>
                    <a:pt x="48" y="2"/>
                  </a:moveTo>
                  <a:lnTo>
                    <a:pt x="48" y="2"/>
                  </a:lnTo>
                  <a:lnTo>
                    <a:pt x="46" y="0"/>
                  </a:lnTo>
                  <a:lnTo>
                    <a:pt x="44" y="2"/>
                  </a:lnTo>
                  <a:lnTo>
                    <a:pt x="42" y="6"/>
                  </a:lnTo>
                  <a:lnTo>
                    <a:pt x="42" y="6"/>
                  </a:lnTo>
                  <a:lnTo>
                    <a:pt x="38" y="14"/>
                  </a:lnTo>
                  <a:lnTo>
                    <a:pt x="32" y="22"/>
                  </a:lnTo>
                  <a:lnTo>
                    <a:pt x="26" y="30"/>
                  </a:lnTo>
                  <a:lnTo>
                    <a:pt x="18" y="34"/>
                  </a:lnTo>
                  <a:lnTo>
                    <a:pt x="18" y="34"/>
                  </a:lnTo>
                  <a:lnTo>
                    <a:pt x="12" y="38"/>
                  </a:lnTo>
                  <a:lnTo>
                    <a:pt x="8" y="42"/>
                  </a:lnTo>
                  <a:lnTo>
                    <a:pt x="2" y="52"/>
                  </a:lnTo>
                  <a:lnTo>
                    <a:pt x="2" y="52"/>
                  </a:lnTo>
                  <a:lnTo>
                    <a:pt x="0" y="54"/>
                  </a:lnTo>
                  <a:lnTo>
                    <a:pt x="2" y="56"/>
                  </a:lnTo>
                  <a:lnTo>
                    <a:pt x="2" y="58"/>
                  </a:lnTo>
                  <a:lnTo>
                    <a:pt x="2" y="58"/>
                  </a:lnTo>
                  <a:lnTo>
                    <a:pt x="10" y="60"/>
                  </a:lnTo>
                  <a:lnTo>
                    <a:pt x="18" y="62"/>
                  </a:lnTo>
                  <a:lnTo>
                    <a:pt x="18" y="62"/>
                  </a:lnTo>
                  <a:lnTo>
                    <a:pt x="24" y="60"/>
                  </a:lnTo>
                  <a:lnTo>
                    <a:pt x="28" y="58"/>
                  </a:lnTo>
                  <a:lnTo>
                    <a:pt x="30" y="54"/>
                  </a:lnTo>
                  <a:lnTo>
                    <a:pt x="32" y="52"/>
                  </a:lnTo>
                  <a:lnTo>
                    <a:pt x="32" y="52"/>
                  </a:lnTo>
                  <a:lnTo>
                    <a:pt x="36" y="40"/>
                  </a:lnTo>
                  <a:lnTo>
                    <a:pt x="40" y="34"/>
                  </a:lnTo>
                  <a:lnTo>
                    <a:pt x="46" y="30"/>
                  </a:lnTo>
                  <a:lnTo>
                    <a:pt x="46" y="30"/>
                  </a:lnTo>
                  <a:lnTo>
                    <a:pt x="50" y="28"/>
                  </a:lnTo>
                  <a:lnTo>
                    <a:pt x="52" y="24"/>
                  </a:lnTo>
                  <a:lnTo>
                    <a:pt x="58" y="14"/>
                  </a:lnTo>
                  <a:lnTo>
                    <a:pt x="58" y="14"/>
                  </a:lnTo>
                  <a:lnTo>
                    <a:pt x="58" y="8"/>
                  </a:lnTo>
                  <a:lnTo>
                    <a:pt x="56" y="6"/>
                  </a:lnTo>
                  <a:lnTo>
                    <a:pt x="52" y="4"/>
                  </a:lnTo>
                  <a:lnTo>
                    <a:pt x="48" y="2"/>
                  </a:lnTo>
                  <a:lnTo>
                    <a:pt x="48" y="2"/>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30" name="Freeform 83"/>
            <p:cNvSpPr/>
            <p:nvPr/>
          </p:nvSpPr>
          <p:spPr bwMode="auto">
            <a:xfrm>
              <a:off x="5314950" y="295275"/>
              <a:ext cx="161925" cy="34925"/>
            </a:xfrm>
            <a:custGeom>
              <a:avLst/>
              <a:gdLst/>
              <a:ahLst/>
              <a:cxnLst>
                <a:cxn ang="0">
                  <a:pos x="14" y="20"/>
                </a:cxn>
                <a:cxn ang="0">
                  <a:pos x="14" y="20"/>
                </a:cxn>
                <a:cxn ang="0">
                  <a:pos x="42" y="20"/>
                </a:cxn>
                <a:cxn ang="0">
                  <a:pos x="70" y="20"/>
                </a:cxn>
                <a:cxn ang="0">
                  <a:pos x="70" y="20"/>
                </a:cxn>
                <a:cxn ang="0">
                  <a:pos x="82" y="22"/>
                </a:cxn>
                <a:cxn ang="0">
                  <a:pos x="94" y="22"/>
                </a:cxn>
                <a:cxn ang="0">
                  <a:pos x="94" y="22"/>
                </a:cxn>
                <a:cxn ang="0">
                  <a:pos x="100" y="18"/>
                </a:cxn>
                <a:cxn ang="0">
                  <a:pos x="102" y="14"/>
                </a:cxn>
                <a:cxn ang="0">
                  <a:pos x="102" y="14"/>
                </a:cxn>
                <a:cxn ang="0">
                  <a:pos x="102" y="12"/>
                </a:cxn>
                <a:cxn ang="0">
                  <a:pos x="100" y="12"/>
                </a:cxn>
                <a:cxn ang="0">
                  <a:pos x="96" y="10"/>
                </a:cxn>
                <a:cxn ang="0">
                  <a:pos x="96" y="10"/>
                </a:cxn>
                <a:cxn ang="0">
                  <a:pos x="88" y="10"/>
                </a:cxn>
                <a:cxn ang="0">
                  <a:pos x="82" y="8"/>
                </a:cxn>
                <a:cxn ang="0">
                  <a:pos x="68" y="10"/>
                </a:cxn>
                <a:cxn ang="0">
                  <a:pos x="68" y="10"/>
                </a:cxn>
                <a:cxn ang="0">
                  <a:pos x="48" y="12"/>
                </a:cxn>
                <a:cxn ang="0">
                  <a:pos x="38" y="12"/>
                </a:cxn>
                <a:cxn ang="0">
                  <a:pos x="28" y="8"/>
                </a:cxn>
                <a:cxn ang="0">
                  <a:pos x="28" y="8"/>
                </a:cxn>
                <a:cxn ang="0">
                  <a:pos x="14" y="2"/>
                </a:cxn>
                <a:cxn ang="0">
                  <a:pos x="8" y="0"/>
                </a:cxn>
                <a:cxn ang="0">
                  <a:pos x="0" y="0"/>
                </a:cxn>
                <a:cxn ang="0">
                  <a:pos x="0" y="0"/>
                </a:cxn>
                <a:cxn ang="0">
                  <a:pos x="2" y="4"/>
                </a:cxn>
                <a:cxn ang="0">
                  <a:pos x="4" y="8"/>
                </a:cxn>
                <a:cxn ang="0">
                  <a:pos x="8" y="12"/>
                </a:cxn>
                <a:cxn ang="0">
                  <a:pos x="8" y="18"/>
                </a:cxn>
                <a:cxn ang="0">
                  <a:pos x="8" y="18"/>
                </a:cxn>
                <a:cxn ang="0">
                  <a:pos x="10" y="20"/>
                </a:cxn>
                <a:cxn ang="0">
                  <a:pos x="14" y="20"/>
                </a:cxn>
                <a:cxn ang="0">
                  <a:pos x="14" y="20"/>
                </a:cxn>
              </a:cxnLst>
              <a:rect l="0" t="0" r="r" b="b"/>
              <a:pathLst>
                <a:path w="102" h="22">
                  <a:moveTo>
                    <a:pt x="14" y="20"/>
                  </a:moveTo>
                  <a:lnTo>
                    <a:pt x="14" y="20"/>
                  </a:lnTo>
                  <a:lnTo>
                    <a:pt x="42" y="20"/>
                  </a:lnTo>
                  <a:lnTo>
                    <a:pt x="70" y="20"/>
                  </a:lnTo>
                  <a:lnTo>
                    <a:pt x="70" y="20"/>
                  </a:lnTo>
                  <a:lnTo>
                    <a:pt x="82" y="22"/>
                  </a:lnTo>
                  <a:lnTo>
                    <a:pt x="94" y="22"/>
                  </a:lnTo>
                  <a:lnTo>
                    <a:pt x="94" y="22"/>
                  </a:lnTo>
                  <a:lnTo>
                    <a:pt x="100" y="18"/>
                  </a:lnTo>
                  <a:lnTo>
                    <a:pt x="102" y="14"/>
                  </a:lnTo>
                  <a:lnTo>
                    <a:pt x="102" y="14"/>
                  </a:lnTo>
                  <a:lnTo>
                    <a:pt x="102" y="12"/>
                  </a:lnTo>
                  <a:lnTo>
                    <a:pt x="100" y="12"/>
                  </a:lnTo>
                  <a:lnTo>
                    <a:pt x="96" y="10"/>
                  </a:lnTo>
                  <a:lnTo>
                    <a:pt x="96" y="10"/>
                  </a:lnTo>
                  <a:lnTo>
                    <a:pt x="88" y="10"/>
                  </a:lnTo>
                  <a:lnTo>
                    <a:pt x="82" y="8"/>
                  </a:lnTo>
                  <a:lnTo>
                    <a:pt x="68" y="10"/>
                  </a:lnTo>
                  <a:lnTo>
                    <a:pt x="68" y="10"/>
                  </a:lnTo>
                  <a:lnTo>
                    <a:pt x="48" y="12"/>
                  </a:lnTo>
                  <a:lnTo>
                    <a:pt x="38" y="12"/>
                  </a:lnTo>
                  <a:lnTo>
                    <a:pt x="28" y="8"/>
                  </a:lnTo>
                  <a:lnTo>
                    <a:pt x="28" y="8"/>
                  </a:lnTo>
                  <a:lnTo>
                    <a:pt x="14" y="2"/>
                  </a:lnTo>
                  <a:lnTo>
                    <a:pt x="8" y="0"/>
                  </a:lnTo>
                  <a:lnTo>
                    <a:pt x="0" y="0"/>
                  </a:lnTo>
                  <a:lnTo>
                    <a:pt x="0" y="0"/>
                  </a:lnTo>
                  <a:lnTo>
                    <a:pt x="2" y="4"/>
                  </a:lnTo>
                  <a:lnTo>
                    <a:pt x="4" y="8"/>
                  </a:lnTo>
                  <a:lnTo>
                    <a:pt x="8" y="12"/>
                  </a:lnTo>
                  <a:lnTo>
                    <a:pt x="8" y="18"/>
                  </a:lnTo>
                  <a:lnTo>
                    <a:pt x="8" y="18"/>
                  </a:lnTo>
                  <a:lnTo>
                    <a:pt x="10" y="20"/>
                  </a:lnTo>
                  <a:lnTo>
                    <a:pt x="14" y="20"/>
                  </a:lnTo>
                  <a:lnTo>
                    <a:pt x="14" y="2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31" name="Freeform 84"/>
            <p:cNvSpPr/>
            <p:nvPr/>
          </p:nvSpPr>
          <p:spPr bwMode="auto">
            <a:xfrm>
              <a:off x="5273675" y="288925"/>
              <a:ext cx="41275" cy="12700"/>
            </a:xfrm>
            <a:custGeom>
              <a:avLst/>
              <a:gdLst/>
              <a:ahLst/>
              <a:cxnLst>
                <a:cxn ang="0">
                  <a:pos x="24" y="4"/>
                </a:cxn>
                <a:cxn ang="0">
                  <a:pos x="24" y="4"/>
                </a:cxn>
                <a:cxn ang="0">
                  <a:pos x="12" y="0"/>
                </a:cxn>
                <a:cxn ang="0">
                  <a:pos x="0" y="2"/>
                </a:cxn>
                <a:cxn ang="0">
                  <a:pos x="0" y="2"/>
                </a:cxn>
                <a:cxn ang="0">
                  <a:pos x="12" y="8"/>
                </a:cxn>
                <a:cxn ang="0">
                  <a:pos x="18" y="8"/>
                </a:cxn>
                <a:cxn ang="0">
                  <a:pos x="26" y="4"/>
                </a:cxn>
                <a:cxn ang="0">
                  <a:pos x="26" y="4"/>
                </a:cxn>
                <a:cxn ang="0">
                  <a:pos x="26" y="4"/>
                </a:cxn>
                <a:cxn ang="0">
                  <a:pos x="26" y="4"/>
                </a:cxn>
                <a:cxn ang="0">
                  <a:pos x="26" y="4"/>
                </a:cxn>
                <a:cxn ang="0">
                  <a:pos x="26" y="4"/>
                </a:cxn>
                <a:cxn ang="0">
                  <a:pos x="26" y="4"/>
                </a:cxn>
                <a:cxn ang="0">
                  <a:pos x="26" y="4"/>
                </a:cxn>
                <a:cxn ang="0">
                  <a:pos x="26" y="4"/>
                </a:cxn>
                <a:cxn ang="0">
                  <a:pos x="26" y="4"/>
                </a:cxn>
                <a:cxn ang="0">
                  <a:pos x="26" y="4"/>
                </a:cxn>
                <a:cxn ang="0">
                  <a:pos x="24" y="4"/>
                </a:cxn>
              </a:cxnLst>
              <a:rect l="0" t="0" r="r" b="b"/>
              <a:pathLst>
                <a:path w="26" h="8">
                  <a:moveTo>
                    <a:pt x="24" y="4"/>
                  </a:moveTo>
                  <a:lnTo>
                    <a:pt x="24" y="4"/>
                  </a:lnTo>
                  <a:lnTo>
                    <a:pt x="12" y="0"/>
                  </a:lnTo>
                  <a:lnTo>
                    <a:pt x="0" y="2"/>
                  </a:lnTo>
                  <a:lnTo>
                    <a:pt x="0" y="2"/>
                  </a:lnTo>
                  <a:lnTo>
                    <a:pt x="12" y="8"/>
                  </a:lnTo>
                  <a:lnTo>
                    <a:pt x="18" y="8"/>
                  </a:lnTo>
                  <a:lnTo>
                    <a:pt x="26" y="4"/>
                  </a:lnTo>
                  <a:lnTo>
                    <a:pt x="26" y="4"/>
                  </a:lnTo>
                  <a:lnTo>
                    <a:pt x="26" y="4"/>
                  </a:lnTo>
                  <a:lnTo>
                    <a:pt x="26" y="4"/>
                  </a:lnTo>
                  <a:lnTo>
                    <a:pt x="26" y="4"/>
                  </a:lnTo>
                  <a:lnTo>
                    <a:pt x="26" y="4"/>
                  </a:lnTo>
                  <a:lnTo>
                    <a:pt x="26" y="4"/>
                  </a:lnTo>
                  <a:lnTo>
                    <a:pt x="26" y="4"/>
                  </a:lnTo>
                  <a:lnTo>
                    <a:pt x="26" y="4"/>
                  </a:lnTo>
                  <a:lnTo>
                    <a:pt x="26" y="4"/>
                  </a:lnTo>
                  <a:lnTo>
                    <a:pt x="26" y="4"/>
                  </a:lnTo>
                  <a:lnTo>
                    <a:pt x="24" y="4"/>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32" name="Freeform 85"/>
            <p:cNvSpPr/>
            <p:nvPr/>
          </p:nvSpPr>
          <p:spPr bwMode="auto">
            <a:xfrm>
              <a:off x="5730875" y="708025"/>
              <a:ext cx="69850" cy="79375"/>
            </a:xfrm>
            <a:custGeom>
              <a:avLst/>
              <a:gdLst/>
              <a:ahLst/>
              <a:cxnLst>
                <a:cxn ang="0">
                  <a:pos x="30" y="0"/>
                </a:cxn>
                <a:cxn ang="0">
                  <a:pos x="30" y="0"/>
                </a:cxn>
                <a:cxn ang="0">
                  <a:pos x="24" y="4"/>
                </a:cxn>
                <a:cxn ang="0">
                  <a:pos x="20" y="8"/>
                </a:cxn>
                <a:cxn ang="0">
                  <a:pos x="14" y="20"/>
                </a:cxn>
                <a:cxn ang="0">
                  <a:pos x="8" y="30"/>
                </a:cxn>
                <a:cxn ang="0">
                  <a:pos x="0" y="40"/>
                </a:cxn>
                <a:cxn ang="0">
                  <a:pos x="0" y="40"/>
                </a:cxn>
                <a:cxn ang="0">
                  <a:pos x="18" y="42"/>
                </a:cxn>
                <a:cxn ang="0">
                  <a:pos x="24" y="42"/>
                </a:cxn>
                <a:cxn ang="0">
                  <a:pos x="32" y="44"/>
                </a:cxn>
                <a:cxn ang="0">
                  <a:pos x="32" y="44"/>
                </a:cxn>
                <a:cxn ang="0">
                  <a:pos x="30" y="46"/>
                </a:cxn>
                <a:cxn ang="0">
                  <a:pos x="30" y="48"/>
                </a:cxn>
                <a:cxn ang="0">
                  <a:pos x="30" y="50"/>
                </a:cxn>
                <a:cxn ang="0">
                  <a:pos x="30" y="50"/>
                </a:cxn>
                <a:cxn ang="0">
                  <a:pos x="34" y="48"/>
                </a:cxn>
                <a:cxn ang="0">
                  <a:pos x="38" y="42"/>
                </a:cxn>
                <a:cxn ang="0">
                  <a:pos x="38" y="42"/>
                </a:cxn>
                <a:cxn ang="0">
                  <a:pos x="42" y="40"/>
                </a:cxn>
                <a:cxn ang="0">
                  <a:pos x="42" y="40"/>
                </a:cxn>
                <a:cxn ang="0">
                  <a:pos x="44" y="36"/>
                </a:cxn>
                <a:cxn ang="0">
                  <a:pos x="44" y="32"/>
                </a:cxn>
                <a:cxn ang="0">
                  <a:pos x="44" y="28"/>
                </a:cxn>
                <a:cxn ang="0">
                  <a:pos x="44" y="24"/>
                </a:cxn>
                <a:cxn ang="0">
                  <a:pos x="44" y="24"/>
                </a:cxn>
                <a:cxn ang="0">
                  <a:pos x="44" y="24"/>
                </a:cxn>
                <a:cxn ang="0">
                  <a:pos x="42" y="24"/>
                </a:cxn>
                <a:cxn ang="0">
                  <a:pos x="36" y="24"/>
                </a:cxn>
                <a:cxn ang="0">
                  <a:pos x="36" y="24"/>
                </a:cxn>
                <a:cxn ang="0">
                  <a:pos x="32" y="24"/>
                </a:cxn>
                <a:cxn ang="0">
                  <a:pos x="28" y="22"/>
                </a:cxn>
                <a:cxn ang="0">
                  <a:pos x="26" y="18"/>
                </a:cxn>
                <a:cxn ang="0">
                  <a:pos x="22" y="18"/>
                </a:cxn>
                <a:cxn ang="0">
                  <a:pos x="22" y="18"/>
                </a:cxn>
                <a:cxn ang="0">
                  <a:pos x="24" y="14"/>
                </a:cxn>
                <a:cxn ang="0">
                  <a:pos x="26" y="10"/>
                </a:cxn>
                <a:cxn ang="0">
                  <a:pos x="26" y="10"/>
                </a:cxn>
                <a:cxn ang="0">
                  <a:pos x="30" y="0"/>
                </a:cxn>
                <a:cxn ang="0">
                  <a:pos x="30" y="0"/>
                </a:cxn>
              </a:cxnLst>
              <a:rect l="0" t="0" r="r" b="b"/>
              <a:pathLst>
                <a:path w="44" h="50">
                  <a:moveTo>
                    <a:pt x="30" y="0"/>
                  </a:moveTo>
                  <a:lnTo>
                    <a:pt x="30" y="0"/>
                  </a:lnTo>
                  <a:lnTo>
                    <a:pt x="24" y="4"/>
                  </a:lnTo>
                  <a:lnTo>
                    <a:pt x="20" y="8"/>
                  </a:lnTo>
                  <a:lnTo>
                    <a:pt x="14" y="20"/>
                  </a:lnTo>
                  <a:lnTo>
                    <a:pt x="8" y="30"/>
                  </a:lnTo>
                  <a:lnTo>
                    <a:pt x="0" y="40"/>
                  </a:lnTo>
                  <a:lnTo>
                    <a:pt x="0" y="40"/>
                  </a:lnTo>
                  <a:lnTo>
                    <a:pt x="18" y="42"/>
                  </a:lnTo>
                  <a:lnTo>
                    <a:pt x="24" y="42"/>
                  </a:lnTo>
                  <a:lnTo>
                    <a:pt x="32" y="44"/>
                  </a:lnTo>
                  <a:lnTo>
                    <a:pt x="32" y="44"/>
                  </a:lnTo>
                  <a:lnTo>
                    <a:pt x="30" y="46"/>
                  </a:lnTo>
                  <a:lnTo>
                    <a:pt x="30" y="48"/>
                  </a:lnTo>
                  <a:lnTo>
                    <a:pt x="30" y="50"/>
                  </a:lnTo>
                  <a:lnTo>
                    <a:pt x="30" y="50"/>
                  </a:lnTo>
                  <a:lnTo>
                    <a:pt x="34" y="48"/>
                  </a:lnTo>
                  <a:lnTo>
                    <a:pt x="38" y="42"/>
                  </a:lnTo>
                  <a:lnTo>
                    <a:pt x="38" y="42"/>
                  </a:lnTo>
                  <a:lnTo>
                    <a:pt x="42" y="40"/>
                  </a:lnTo>
                  <a:lnTo>
                    <a:pt x="42" y="40"/>
                  </a:lnTo>
                  <a:lnTo>
                    <a:pt x="44" y="36"/>
                  </a:lnTo>
                  <a:lnTo>
                    <a:pt x="44" y="32"/>
                  </a:lnTo>
                  <a:lnTo>
                    <a:pt x="44" y="28"/>
                  </a:lnTo>
                  <a:lnTo>
                    <a:pt x="44" y="24"/>
                  </a:lnTo>
                  <a:lnTo>
                    <a:pt x="44" y="24"/>
                  </a:lnTo>
                  <a:lnTo>
                    <a:pt x="44" y="24"/>
                  </a:lnTo>
                  <a:lnTo>
                    <a:pt x="42" y="24"/>
                  </a:lnTo>
                  <a:lnTo>
                    <a:pt x="36" y="24"/>
                  </a:lnTo>
                  <a:lnTo>
                    <a:pt x="36" y="24"/>
                  </a:lnTo>
                  <a:lnTo>
                    <a:pt x="32" y="24"/>
                  </a:lnTo>
                  <a:lnTo>
                    <a:pt x="28" y="22"/>
                  </a:lnTo>
                  <a:lnTo>
                    <a:pt x="26" y="18"/>
                  </a:lnTo>
                  <a:lnTo>
                    <a:pt x="22" y="18"/>
                  </a:lnTo>
                  <a:lnTo>
                    <a:pt x="22" y="18"/>
                  </a:lnTo>
                  <a:lnTo>
                    <a:pt x="24" y="14"/>
                  </a:lnTo>
                  <a:lnTo>
                    <a:pt x="26" y="10"/>
                  </a:lnTo>
                  <a:lnTo>
                    <a:pt x="26" y="10"/>
                  </a:lnTo>
                  <a:lnTo>
                    <a:pt x="30" y="0"/>
                  </a:lnTo>
                  <a:lnTo>
                    <a:pt x="30"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33" name="Freeform 86"/>
            <p:cNvSpPr/>
            <p:nvPr/>
          </p:nvSpPr>
          <p:spPr bwMode="auto">
            <a:xfrm>
              <a:off x="6340475" y="647700"/>
              <a:ext cx="53975" cy="60325"/>
            </a:xfrm>
            <a:custGeom>
              <a:avLst/>
              <a:gdLst/>
              <a:ahLst/>
              <a:cxnLst>
                <a:cxn ang="0">
                  <a:pos x="8" y="38"/>
                </a:cxn>
                <a:cxn ang="0">
                  <a:pos x="8" y="38"/>
                </a:cxn>
                <a:cxn ang="0">
                  <a:pos x="20" y="34"/>
                </a:cxn>
                <a:cxn ang="0">
                  <a:pos x="30" y="30"/>
                </a:cxn>
                <a:cxn ang="0">
                  <a:pos x="30" y="30"/>
                </a:cxn>
                <a:cxn ang="0">
                  <a:pos x="32" y="28"/>
                </a:cxn>
                <a:cxn ang="0">
                  <a:pos x="32" y="24"/>
                </a:cxn>
                <a:cxn ang="0">
                  <a:pos x="32" y="18"/>
                </a:cxn>
                <a:cxn ang="0">
                  <a:pos x="32" y="18"/>
                </a:cxn>
                <a:cxn ang="0">
                  <a:pos x="32" y="12"/>
                </a:cxn>
                <a:cxn ang="0">
                  <a:pos x="32" y="12"/>
                </a:cxn>
                <a:cxn ang="0">
                  <a:pos x="34" y="6"/>
                </a:cxn>
                <a:cxn ang="0">
                  <a:pos x="32" y="2"/>
                </a:cxn>
                <a:cxn ang="0">
                  <a:pos x="30" y="0"/>
                </a:cxn>
                <a:cxn ang="0">
                  <a:pos x="24" y="0"/>
                </a:cxn>
                <a:cxn ang="0">
                  <a:pos x="24" y="0"/>
                </a:cxn>
                <a:cxn ang="0">
                  <a:pos x="18" y="2"/>
                </a:cxn>
                <a:cxn ang="0">
                  <a:pos x="14" y="6"/>
                </a:cxn>
                <a:cxn ang="0">
                  <a:pos x="10" y="12"/>
                </a:cxn>
                <a:cxn ang="0">
                  <a:pos x="4" y="14"/>
                </a:cxn>
                <a:cxn ang="0">
                  <a:pos x="4" y="14"/>
                </a:cxn>
                <a:cxn ang="0">
                  <a:pos x="4" y="16"/>
                </a:cxn>
                <a:cxn ang="0">
                  <a:pos x="2" y="18"/>
                </a:cxn>
                <a:cxn ang="0">
                  <a:pos x="4" y="20"/>
                </a:cxn>
                <a:cxn ang="0">
                  <a:pos x="4" y="20"/>
                </a:cxn>
                <a:cxn ang="0">
                  <a:pos x="6" y="22"/>
                </a:cxn>
                <a:cxn ang="0">
                  <a:pos x="8" y="24"/>
                </a:cxn>
                <a:cxn ang="0">
                  <a:pos x="4" y="30"/>
                </a:cxn>
                <a:cxn ang="0">
                  <a:pos x="4" y="30"/>
                </a:cxn>
                <a:cxn ang="0">
                  <a:pos x="2" y="32"/>
                </a:cxn>
                <a:cxn ang="0">
                  <a:pos x="0" y="34"/>
                </a:cxn>
                <a:cxn ang="0">
                  <a:pos x="0" y="36"/>
                </a:cxn>
                <a:cxn ang="0">
                  <a:pos x="0" y="36"/>
                </a:cxn>
                <a:cxn ang="0">
                  <a:pos x="4" y="38"/>
                </a:cxn>
                <a:cxn ang="0">
                  <a:pos x="8" y="38"/>
                </a:cxn>
                <a:cxn ang="0">
                  <a:pos x="8" y="38"/>
                </a:cxn>
              </a:cxnLst>
              <a:rect l="0" t="0" r="r" b="b"/>
              <a:pathLst>
                <a:path w="34" h="38">
                  <a:moveTo>
                    <a:pt x="8" y="38"/>
                  </a:moveTo>
                  <a:lnTo>
                    <a:pt x="8" y="38"/>
                  </a:lnTo>
                  <a:lnTo>
                    <a:pt x="20" y="34"/>
                  </a:lnTo>
                  <a:lnTo>
                    <a:pt x="30" y="30"/>
                  </a:lnTo>
                  <a:lnTo>
                    <a:pt x="30" y="30"/>
                  </a:lnTo>
                  <a:lnTo>
                    <a:pt x="32" y="28"/>
                  </a:lnTo>
                  <a:lnTo>
                    <a:pt x="32" y="24"/>
                  </a:lnTo>
                  <a:lnTo>
                    <a:pt x="32" y="18"/>
                  </a:lnTo>
                  <a:lnTo>
                    <a:pt x="32" y="18"/>
                  </a:lnTo>
                  <a:lnTo>
                    <a:pt x="32" y="12"/>
                  </a:lnTo>
                  <a:lnTo>
                    <a:pt x="32" y="12"/>
                  </a:lnTo>
                  <a:lnTo>
                    <a:pt x="34" y="6"/>
                  </a:lnTo>
                  <a:lnTo>
                    <a:pt x="32" y="2"/>
                  </a:lnTo>
                  <a:lnTo>
                    <a:pt x="30" y="0"/>
                  </a:lnTo>
                  <a:lnTo>
                    <a:pt x="24" y="0"/>
                  </a:lnTo>
                  <a:lnTo>
                    <a:pt x="24" y="0"/>
                  </a:lnTo>
                  <a:lnTo>
                    <a:pt x="18" y="2"/>
                  </a:lnTo>
                  <a:lnTo>
                    <a:pt x="14" y="6"/>
                  </a:lnTo>
                  <a:lnTo>
                    <a:pt x="10" y="12"/>
                  </a:lnTo>
                  <a:lnTo>
                    <a:pt x="4" y="14"/>
                  </a:lnTo>
                  <a:lnTo>
                    <a:pt x="4" y="14"/>
                  </a:lnTo>
                  <a:lnTo>
                    <a:pt x="4" y="16"/>
                  </a:lnTo>
                  <a:lnTo>
                    <a:pt x="2" y="18"/>
                  </a:lnTo>
                  <a:lnTo>
                    <a:pt x="4" y="20"/>
                  </a:lnTo>
                  <a:lnTo>
                    <a:pt x="4" y="20"/>
                  </a:lnTo>
                  <a:lnTo>
                    <a:pt x="6" y="22"/>
                  </a:lnTo>
                  <a:lnTo>
                    <a:pt x="8" y="24"/>
                  </a:lnTo>
                  <a:lnTo>
                    <a:pt x="4" y="30"/>
                  </a:lnTo>
                  <a:lnTo>
                    <a:pt x="4" y="30"/>
                  </a:lnTo>
                  <a:lnTo>
                    <a:pt x="2" y="32"/>
                  </a:lnTo>
                  <a:lnTo>
                    <a:pt x="0" y="34"/>
                  </a:lnTo>
                  <a:lnTo>
                    <a:pt x="0" y="36"/>
                  </a:lnTo>
                  <a:lnTo>
                    <a:pt x="0" y="36"/>
                  </a:lnTo>
                  <a:lnTo>
                    <a:pt x="4" y="38"/>
                  </a:lnTo>
                  <a:lnTo>
                    <a:pt x="8" y="38"/>
                  </a:lnTo>
                  <a:lnTo>
                    <a:pt x="8" y="38"/>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34" name="Freeform 87"/>
            <p:cNvSpPr/>
            <p:nvPr/>
          </p:nvSpPr>
          <p:spPr bwMode="auto">
            <a:xfrm>
              <a:off x="7940675" y="1571625"/>
              <a:ext cx="47625" cy="82550"/>
            </a:xfrm>
            <a:custGeom>
              <a:avLst/>
              <a:gdLst/>
              <a:ahLst/>
              <a:cxnLst>
                <a:cxn ang="0">
                  <a:pos x="4" y="32"/>
                </a:cxn>
                <a:cxn ang="0">
                  <a:pos x="4" y="32"/>
                </a:cxn>
                <a:cxn ang="0">
                  <a:pos x="6" y="36"/>
                </a:cxn>
                <a:cxn ang="0">
                  <a:pos x="4" y="42"/>
                </a:cxn>
                <a:cxn ang="0">
                  <a:pos x="4" y="42"/>
                </a:cxn>
                <a:cxn ang="0">
                  <a:pos x="4" y="48"/>
                </a:cxn>
                <a:cxn ang="0">
                  <a:pos x="4" y="50"/>
                </a:cxn>
                <a:cxn ang="0">
                  <a:pos x="8" y="52"/>
                </a:cxn>
                <a:cxn ang="0">
                  <a:pos x="8" y="52"/>
                </a:cxn>
                <a:cxn ang="0">
                  <a:pos x="10" y="46"/>
                </a:cxn>
                <a:cxn ang="0">
                  <a:pos x="10" y="40"/>
                </a:cxn>
                <a:cxn ang="0">
                  <a:pos x="10" y="28"/>
                </a:cxn>
                <a:cxn ang="0">
                  <a:pos x="10" y="28"/>
                </a:cxn>
                <a:cxn ang="0">
                  <a:pos x="10" y="22"/>
                </a:cxn>
                <a:cxn ang="0">
                  <a:pos x="12" y="22"/>
                </a:cxn>
                <a:cxn ang="0">
                  <a:pos x="14" y="20"/>
                </a:cxn>
                <a:cxn ang="0">
                  <a:pos x="14" y="20"/>
                </a:cxn>
                <a:cxn ang="0">
                  <a:pos x="16" y="22"/>
                </a:cxn>
                <a:cxn ang="0">
                  <a:pos x="16" y="22"/>
                </a:cxn>
                <a:cxn ang="0">
                  <a:pos x="16" y="26"/>
                </a:cxn>
                <a:cxn ang="0">
                  <a:pos x="16" y="26"/>
                </a:cxn>
                <a:cxn ang="0">
                  <a:pos x="18" y="34"/>
                </a:cxn>
                <a:cxn ang="0">
                  <a:pos x="20" y="38"/>
                </a:cxn>
                <a:cxn ang="0">
                  <a:pos x="24" y="40"/>
                </a:cxn>
                <a:cxn ang="0">
                  <a:pos x="28" y="40"/>
                </a:cxn>
                <a:cxn ang="0">
                  <a:pos x="28" y="40"/>
                </a:cxn>
                <a:cxn ang="0">
                  <a:pos x="28" y="32"/>
                </a:cxn>
                <a:cxn ang="0">
                  <a:pos x="28" y="32"/>
                </a:cxn>
                <a:cxn ang="0">
                  <a:pos x="24" y="26"/>
                </a:cxn>
                <a:cxn ang="0">
                  <a:pos x="22" y="18"/>
                </a:cxn>
                <a:cxn ang="0">
                  <a:pos x="22" y="14"/>
                </a:cxn>
                <a:cxn ang="0">
                  <a:pos x="22" y="10"/>
                </a:cxn>
                <a:cxn ang="0">
                  <a:pos x="26" y="6"/>
                </a:cxn>
                <a:cxn ang="0">
                  <a:pos x="30" y="2"/>
                </a:cxn>
                <a:cxn ang="0">
                  <a:pos x="30" y="2"/>
                </a:cxn>
                <a:cxn ang="0">
                  <a:pos x="30" y="2"/>
                </a:cxn>
                <a:cxn ang="0">
                  <a:pos x="28" y="0"/>
                </a:cxn>
                <a:cxn ang="0">
                  <a:pos x="28" y="0"/>
                </a:cxn>
                <a:cxn ang="0">
                  <a:pos x="24" y="2"/>
                </a:cxn>
                <a:cxn ang="0">
                  <a:pos x="18" y="4"/>
                </a:cxn>
                <a:cxn ang="0">
                  <a:pos x="14" y="6"/>
                </a:cxn>
                <a:cxn ang="0">
                  <a:pos x="10" y="4"/>
                </a:cxn>
                <a:cxn ang="0">
                  <a:pos x="8" y="2"/>
                </a:cxn>
                <a:cxn ang="0">
                  <a:pos x="8" y="2"/>
                </a:cxn>
                <a:cxn ang="0">
                  <a:pos x="8" y="0"/>
                </a:cxn>
                <a:cxn ang="0">
                  <a:pos x="6" y="2"/>
                </a:cxn>
                <a:cxn ang="0">
                  <a:pos x="4" y="4"/>
                </a:cxn>
                <a:cxn ang="0">
                  <a:pos x="4" y="4"/>
                </a:cxn>
                <a:cxn ang="0">
                  <a:pos x="4" y="12"/>
                </a:cxn>
                <a:cxn ang="0">
                  <a:pos x="0" y="18"/>
                </a:cxn>
                <a:cxn ang="0">
                  <a:pos x="0" y="26"/>
                </a:cxn>
                <a:cxn ang="0">
                  <a:pos x="2" y="30"/>
                </a:cxn>
                <a:cxn ang="0">
                  <a:pos x="4" y="32"/>
                </a:cxn>
                <a:cxn ang="0">
                  <a:pos x="4" y="32"/>
                </a:cxn>
              </a:cxnLst>
              <a:rect l="0" t="0" r="r" b="b"/>
              <a:pathLst>
                <a:path w="30" h="52">
                  <a:moveTo>
                    <a:pt x="4" y="32"/>
                  </a:moveTo>
                  <a:lnTo>
                    <a:pt x="4" y="32"/>
                  </a:lnTo>
                  <a:lnTo>
                    <a:pt x="6" y="36"/>
                  </a:lnTo>
                  <a:lnTo>
                    <a:pt x="4" y="42"/>
                  </a:lnTo>
                  <a:lnTo>
                    <a:pt x="4" y="42"/>
                  </a:lnTo>
                  <a:lnTo>
                    <a:pt x="4" y="48"/>
                  </a:lnTo>
                  <a:lnTo>
                    <a:pt x="4" y="50"/>
                  </a:lnTo>
                  <a:lnTo>
                    <a:pt x="8" y="52"/>
                  </a:lnTo>
                  <a:lnTo>
                    <a:pt x="8" y="52"/>
                  </a:lnTo>
                  <a:lnTo>
                    <a:pt x="10" y="46"/>
                  </a:lnTo>
                  <a:lnTo>
                    <a:pt x="10" y="40"/>
                  </a:lnTo>
                  <a:lnTo>
                    <a:pt x="10" y="28"/>
                  </a:lnTo>
                  <a:lnTo>
                    <a:pt x="10" y="28"/>
                  </a:lnTo>
                  <a:lnTo>
                    <a:pt x="10" y="22"/>
                  </a:lnTo>
                  <a:lnTo>
                    <a:pt x="12" y="22"/>
                  </a:lnTo>
                  <a:lnTo>
                    <a:pt x="14" y="20"/>
                  </a:lnTo>
                  <a:lnTo>
                    <a:pt x="14" y="20"/>
                  </a:lnTo>
                  <a:lnTo>
                    <a:pt x="16" y="22"/>
                  </a:lnTo>
                  <a:lnTo>
                    <a:pt x="16" y="22"/>
                  </a:lnTo>
                  <a:lnTo>
                    <a:pt x="16" y="26"/>
                  </a:lnTo>
                  <a:lnTo>
                    <a:pt x="16" y="26"/>
                  </a:lnTo>
                  <a:lnTo>
                    <a:pt x="18" y="34"/>
                  </a:lnTo>
                  <a:lnTo>
                    <a:pt x="20" y="38"/>
                  </a:lnTo>
                  <a:lnTo>
                    <a:pt x="24" y="40"/>
                  </a:lnTo>
                  <a:lnTo>
                    <a:pt x="28" y="40"/>
                  </a:lnTo>
                  <a:lnTo>
                    <a:pt x="28" y="40"/>
                  </a:lnTo>
                  <a:lnTo>
                    <a:pt x="28" y="32"/>
                  </a:lnTo>
                  <a:lnTo>
                    <a:pt x="28" y="32"/>
                  </a:lnTo>
                  <a:lnTo>
                    <a:pt x="24" y="26"/>
                  </a:lnTo>
                  <a:lnTo>
                    <a:pt x="22" y="18"/>
                  </a:lnTo>
                  <a:lnTo>
                    <a:pt x="22" y="14"/>
                  </a:lnTo>
                  <a:lnTo>
                    <a:pt x="22" y="10"/>
                  </a:lnTo>
                  <a:lnTo>
                    <a:pt x="26" y="6"/>
                  </a:lnTo>
                  <a:lnTo>
                    <a:pt x="30" y="2"/>
                  </a:lnTo>
                  <a:lnTo>
                    <a:pt x="30" y="2"/>
                  </a:lnTo>
                  <a:lnTo>
                    <a:pt x="30" y="2"/>
                  </a:lnTo>
                  <a:lnTo>
                    <a:pt x="28" y="0"/>
                  </a:lnTo>
                  <a:lnTo>
                    <a:pt x="28" y="0"/>
                  </a:lnTo>
                  <a:lnTo>
                    <a:pt x="24" y="2"/>
                  </a:lnTo>
                  <a:lnTo>
                    <a:pt x="18" y="4"/>
                  </a:lnTo>
                  <a:lnTo>
                    <a:pt x="14" y="6"/>
                  </a:lnTo>
                  <a:lnTo>
                    <a:pt x="10" y="4"/>
                  </a:lnTo>
                  <a:lnTo>
                    <a:pt x="8" y="2"/>
                  </a:lnTo>
                  <a:lnTo>
                    <a:pt x="8" y="2"/>
                  </a:lnTo>
                  <a:lnTo>
                    <a:pt x="8" y="0"/>
                  </a:lnTo>
                  <a:lnTo>
                    <a:pt x="6" y="2"/>
                  </a:lnTo>
                  <a:lnTo>
                    <a:pt x="4" y="4"/>
                  </a:lnTo>
                  <a:lnTo>
                    <a:pt x="4" y="4"/>
                  </a:lnTo>
                  <a:lnTo>
                    <a:pt x="4" y="12"/>
                  </a:lnTo>
                  <a:lnTo>
                    <a:pt x="0" y="18"/>
                  </a:lnTo>
                  <a:lnTo>
                    <a:pt x="0" y="26"/>
                  </a:lnTo>
                  <a:lnTo>
                    <a:pt x="2" y="30"/>
                  </a:lnTo>
                  <a:lnTo>
                    <a:pt x="4" y="32"/>
                  </a:lnTo>
                  <a:lnTo>
                    <a:pt x="4" y="32"/>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35" name="Freeform 88"/>
            <p:cNvSpPr/>
            <p:nvPr/>
          </p:nvSpPr>
          <p:spPr bwMode="auto">
            <a:xfrm>
              <a:off x="7985125" y="1635125"/>
              <a:ext cx="1588" cy="1588"/>
            </a:xfrm>
            <a:custGeom>
              <a:avLst/>
              <a:gdLst/>
              <a:ahLst/>
              <a:cxnLst>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36" name="Freeform 89"/>
            <p:cNvSpPr/>
            <p:nvPr/>
          </p:nvSpPr>
          <p:spPr bwMode="auto">
            <a:xfrm>
              <a:off x="8626475" y="2171700"/>
              <a:ext cx="50800" cy="73025"/>
            </a:xfrm>
            <a:custGeom>
              <a:avLst/>
              <a:gdLst/>
              <a:ahLst/>
              <a:cxnLst>
                <a:cxn ang="0">
                  <a:pos x="14" y="6"/>
                </a:cxn>
                <a:cxn ang="0">
                  <a:pos x="14" y="6"/>
                </a:cxn>
                <a:cxn ang="0">
                  <a:pos x="10" y="2"/>
                </a:cxn>
                <a:cxn ang="0">
                  <a:pos x="8" y="0"/>
                </a:cxn>
                <a:cxn ang="0">
                  <a:pos x="2" y="0"/>
                </a:cxn>
                <a:cxn ang="0">
                  <a:pos x="2" y="0"/>
                </a:cxn>
                <a:cxn ang="0">
                  <a:pos x="4" y="10"/>
                </a:cxn>
                <a:cxn ang="0">
                  <a:pos x="4" y="10"/>
                </a:cxn>
                <a:cxn ang="0">
                  <a:pos x="2" y="16"/>
                </a:cxn>
                <a:cxn ang="0">
                  <a:pos x="0" y="22"/>
                </a:cxn>
                <a:cxn ang="0">
                  <a:pos x="0" y="26"/>
                </a:cxn>
                <a:cxn ang="0">
                  <a:pos x="0" y="28"/>
                </a:cxn>
                <a:cxn ang="0">
                  <a:pos x="2" y="30"/>
                </a:cxn>
                <a:cxn ang="0">
                  <a:pos x="8" y="34"/>
                </a:cxn>
                <a:cxn ang="0">
                  <a:pos x="8" y="34"/>
                </a:cxn>
                <a:cxn ang="0">
                  <a:pos x="8" y="36"/>
                </a:cxn>
                <a:cxn ang="0">
                  <a:pos x="6" y="40"/>
                </a:cxn>
                <a:cxn ang="0">
                  <a:pos x="6" y="40"/>
                </a:cxn>
                <a:cxn ang="0">
                  <a:pos x="4" y="44"/>
                </a:cxn>
                <a:cxn ang="0">
                  <a:pos x="8" y="46"/>
                </a:cxn>
                <a:cxn ang="0">
                  <a:pos x="8" y="46"/>
                </a:cxn>
                <a:cxn ang="0">
                  <a:pos x="10" y="46"/>
                </a:cxn>
                <a:cxn ang="0">
                  <a:pos x="12" y="44"/>
                </a:cxn>
                <a:cxn ang="0">
                  <a:pos x="12" y="44"/>
                </a:cxn>
                <a:cxn ang="0">
                  <a:pos x="32" y="10"/>
                </a:cxn>
                <a:cxn ang="0">
                  <a:pos x="32" y="10"/>
                </a:cxn>
                <a:cxn ang="0">
                  <a:pos x="30" y="6"/>
                </a:cxn>
                <a:cxn ang="0">
                  <a:pos x="30" y="6"/>
                </a:cxn>
                <a:cxn ang="0">
                  <a:pos x="26" y="8"/>
                </a:cxn>
                <a:cxn ang="0">
                  <a:pos x="22" y="10"/>
                </a:cxn>
                <a:cxn ang="0">
                  <a:pos x="18" y="10"/>
                </a:cxn>
                <a:cxn ang="0">
                  <a:pos x="14" y="6"/>
                </a:cxn>
                <a:cxn ang="0">
                  <a:pos x="14" y="6"/>
                </a:cxn>
              </a:cxnLst>
              <a:rect l="0" t="0" r="r" b="b"/>
              <a:pathLst>
                <a:path w="32" h="46">
                  <a:moveTo>
                    <a:pt x="14" y="6"/>
                  </a:moveTo>
                  <a:lnTo>
                    <a:pt x="14" y="6"/>
                  </a:lnTo>
                  <a:lnTo>
                    <a:pt x="10" y="2"/>
                  </a:lnTo>
                  <a:lnTo>
                    <a:pt x="8" y="0"/>
                  </a:lnTo>
                  <a:lnTo>
                    <a:pt x="2" y="0"/>
                  </a:lnTo>
                  <a:lnTo>
                    <a:pt x="2" y="0"/>
                  </a:lnTo>
                  <a:lnTo>
                    <a:pt x="4" y="10"/>
                  </a:lnTo>
                  <a:lnTo>
                    <a:pt x="4" y="10"/>
                  </a:lnTo>
                  <a:lnTo>
                    <a:pt x="2" y="16"/>
                  </a:lnTo>
                  <a:lnTo>
                    <a:pt x="0" y="22"/>
                  </a:lnTo>
                  <a:lnTo>
                    <a:pt x="0" y="26"/>
                  </a:lnTo>
                  <a:lnTo>
                    <a:pt x="0" y="28"/>
                  </a:lnTo>
                  <a:lnTo>
                    <a:pt x="2" y="30"/>
                  </a:lnTo>
                  <a:lnTo>
                    <a:pt x="8" y="34"/>
                  </a:lnTo>
                  <a:lnTo>
                    <a:pt x="8" y="34"/>
                  </a:lnTo>
                  <a:lnTo>
                    <a:pt x="8" y="36"/>
                  </a:lnTo>
                  <a:lnTo>
                    <a:pt x="6" y="40"/>
                  </a:lnTo>
                  <a:lnTo>
                    <a:pt x="6" y="40"/>
                  </a:lnTo>
                  <a:lnTo>
                    <a:pt x="4" y="44"/>
                  </a:lnTo>
                  <a:lnTo>
                    <a:pt x="8" y="46"/>
                  </a:lnTo>
                  <a:lnTo>
                    <a:pt x="8" y="46"/>
                  </a:lnTo>
                  <a:lnTo>
                    <a:pt x="10" y="46"/>
                  </a:lnTo>
                  <a:lnTo>
                    <a:pt x="12" y="44"/>
                  </a:lnTo>
                  <a:lnTo>
                    <a:pt x="12" y="44"/>
                  </a:lnTo>
                  <a:lnTo>
                    <a:pt x="32" y="10"/>
                  </a:lnTo>
                  <a:lnTo>
                    <a:pt x="32" y="10"/>
                  </a:lnTo>
                  <a:lnTo>
                    <a:pt x="30" y="6"/>
                  </a:lnTo>
                  <a:lnTo>
                    <a:pt x="30" y="6"/>
                  </a:lnTo>
                  <a:lnTo>
                    <a:pt x="26" y="8"/>
                  </a:lnTo>
                  <a:lnTo>
                    <a:pt x="22" y="10"/>
                  </a:lnTo>
                  <a:lnTo>
                    <a:pt x="18" y="10"/>
                  </a:lnTo>
                  <a:lnTo>
                    <a:pt x="14" y="6"/>
                  </a:lnTo>
                  <a:lnTo>
                    <a:pt x="14" y="6"/>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37" name="Freeform 90"/>
            <p:cNvSpPr/>
            <p:nvPr/>
          </p:nvSpPr>
          <p:spPr bwMode="auto">
            <a:xfrm>
              <a:off x="7775575" y="1660525"/>
              <a:ext cx="111125" cy="41275"/>
            </a:xfrm>
            <a:custGeom>
              <a:avLst/>
              <a:gdLst/>
              <a:ahLst/>
              <a:cxnLst>
                <a:cxn ang="0">
                  <a:pos x="70" y="22"/>
                </a:cxn>
                <a:cxn ang="0">
                  <a:pos x="70" y="22"/>
                </a:cxn>
                <a:cxn ang="0">
                  <a:pos x="68" y="18"/>
                </a:cxn>
                <a:cxn ang="0">
                  <a:pos x="68" y="18"/>
                </a:cxn>
                <a:cxn ang="0">
                  <a:pos x="62" y="18"/>
                </a:cxn>
                <a:cxn ang="0">
                  <a:pos x="58" y="14"/>
                </a:cxn>
                <a:cxn ang="0">
                  <a:pos x="54" y="12"/>
                </a:cxn>
                <a:cxn ang="0">
                  <a:pos x="52" y="10"/>
                </a:cxn>
                <a:cxn ang="0">
                  <a:pos x="52" y="10"/>
                </a:cxn>
                <a:cxn ang="0">
                  <a:pos x="28" y="6"/>
                </a:cxn>
                <a:cxn ang="0">
                  <a:pos x="6" y="0"/>
                </a:cxn>
                <a:cxn ang="0">
                  <a:pos x="6" y="0"/>
                </a:cxn>
                <a:cxn ang="0">
                  <a:pos x="4" y="0"/>
                </a:cxn>
                <a:cxn ang="0">
                  <a:pos x="4" y="0"/>
                </a:cxn>
                <a:cxn ang="0">
                  <a:pos x="2" y="4"/>
                </a:cxn>
                <a:cxn ang="0">
                  <a:pos x="2" y="4"/>
                </a:cxn>
                <a:cxn ang="0">
                  <a:pos x="0" y="6"/>
                </a:cxn>
                <a:cxn ang="0">
                  <a:pos x="2" y="8"/>
                </a:cxn>
                <a:cxn ang="0">
                  <a:pos x="4" y="8"/>
                </a:cxn>
                <a:cxn ang="0">
                  <a:pos x="4" y="8"/>
                </a:cxn>
                <a:cxn ang="0">
                  <a:pos x="18" y="16"/>
                </a:cxn>
                <a:cxn ang="0">
                  <a:pos x="34" y="20"/>
                </a:cxn>
                <a:cxn ang="0">
                  <a:pos x="66" y="26"/>
                </a:cxn>
                <a:cxn ang="0">
                  <a:pos x="66" y="26"/>
                </a:cxn>
                <a:cxn ang="0">
                  <a:pos x="68" y="24"/>
                </a:cxn>
                <a:cxn ang="0">
                  <a:pos x="70" y="22"/>
                </a:cxn>
                <a:cxn ang="0">
                  <a:pos x="70" y="22"/>
                </a:cxn>
              </a:cxnLst>
              <a:rect l="0" t="0" r="r" b="b"/>
              <a:pathLst>
                <a:path w="70" h="26">
                  <a:moveTo>
                    <a:pt x="70" y="22"/>
                  </a:moveTo>
                  <a:lnTo>
                    <a:pt x="70" y="22"/>
                  </a:lnTo>
                  <a:lnTo>
                    <a:pt x="68" y="18"/>
                  </a:lnTo>
                  <a:lnTo>
                    <a:pt x="68" y="18"/>
                  </a:lnTo>
                  <a:lnTo>
                    <a:pt x="62" y="18"/>
                  </a:lnTo>
                  <a:lnTo>
                    <a:pt x="58" y="14"/>
                  </a:lnTo>
                  <a:lnTo>
                    <a:pt x="54" y="12"/>
                  </a:lnTo>
                  <a:lnTo>
                    <a:pt x="52" y="10"/>
                  </a:lnTo>
                  <a:lnTo>
                    <a:pt x="52" y="10"/>
                  </a:lnTo>
                  <a:lnTo>
                    <a:pt x="28" y="6"/>
                  </a:lnTo>
                  <a:lnTo>
                    <a:pt x="6" y="0"/>
                  </a:lnTo>
                  <a:lnTo>
                    <a:pt x="6" y="0"/>
                  </a:lnTo>
                  <a:lnTo>
                    <a:pt x="4" y="0"/>
                  </a:lnTo>
                  <a:lnTo>
                    <a:pt x="4" y="0"/>
                  </a:lnTo>
                  <a:lnTo>
                    <a:pt x="2" y="4"/>
                  </a:lnTo>
                  <a:lnTo>
                    <a:pt x="2" y="4"/>
                  </a:lnTo>
                  <a:lnTo>
                    <a:pt x="0" y="6"/>
                  </a:lnTo>
                  <a:lnTo>
                    <a:pt x="2" y="8"/>
                  </a:lnTo>
                  <a:lnTo>
                    <a:pt x="4" y="8"/>
                  </a:lnTo>
                  <a:lnTo>
                    <a:pt x="4" y="8"/>
                  </a:lnTo>
                  <a:lnTo>
                    <a:pt x="18" y="16"/>
                  </a:lnTo>
                  <a:lnTo>
                    <a:pt x="34" y="20"/>
                  </a:lnTo>
                  <a:lnTo>
                    <a:pt x="66" y="26"/>
                  </a:lnTo>
                  <a:lnTo>
                    <a:pt x="66" y="26"/>
                  </a:lnTo>
                  <a:lnTo>
                    <a:pt x="68" y="24"/>
                  </a:lnTo>
                  <a:lnTo>
                    <a:pt x="70" y="22"/>
                  </a:lnTo>
                  <a:lnTo>
                    <a:pt x="70" y="22"/>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38" name="Freeform 91"/>
            <p:cNvSpPr/>
            <p:nvPr/>
          </p:nvSpPr>
          <p:spPr bwMode="auto">
            <a:xfrm>
              <a:off x="7102475" y="288925"/>
              <a:ext cx="215900" cy="104775"/>
            </a:xfrm>
            <a:custGeom>
              <a:avLst/>
              <a:gdLst/>
              <a:ahLst/>
              <a:cxnLst>
                <a:cxn ang="0">
                  <a:pos x="44" y="64"/>
                </a:cxn>
                <a:cxn ang="0">
                  <a:pos x="44" y="64"/>
                </a:cxn>
                <a:cxn ang="0">
                  <a:pos x="38" y="60"/>
                </a:cxn>
                <a:cxn ang="0">
                  <a:pos x="34" y="56"/>
                </a:cxn>
                <a:cxn ang="0">
                  <a:pos x="32" y="54"/>
                </a:cxn>
                <a:cxn ang="0">
                  <a:pos x="32" y="52"/>
                </a:cxn>
                <a:cxn ang="0">
                  <a:pos x="32" y="48"/>
                </a:cxn>
                <a:cxn ang="0">
                  <a:pos x="36" y="44"/>
                </a:cxn>
                <a:cxn ang="0">
                  <a:pos x="36" y="44"/>
                </a:cxn>
                <a:cxn ang="0">
                  <a:pos x="44" y="38"/>
                </a:cxn>
                <a:cxn ang="0">
                  <a:pos x="44" y="38"/>
                </a:cxn>
                <a:cxn ang="0">
                  <a:pos x="54" y="30"/>
                </a:cxn>
                <a:cxn ang="0">
                  <a:pos x="66" y="24"/>
                </a:cxn>
                <a:cxn ang="0">
                  <a:pos x="78" y="18"/>
                </a:cxn>
                <a:cxn ang="0">
                  <a:pos x="90" y="16"/>
                </a:cxn>
                <a:cxn ang="0">
                  <a:pos x="90" y="16"/>
                </a:cxn>
                <a:cxn ang="0">
                  <a:pos x="128" y="8"/>
                </a:cxn>
                <a:cxn ang="0">
                  <a:pos x="128" y="8"/>
                </a:cxn>
                <a:cxn ang="0">
                  <a:pos x="134" y="6"/>
                </a:cxn>
                <a:cxn ang="0">
                  <a:pos x="134" y="6"/>
                </a:cxn>
                <a:cxn ang="0">
                  <a:pos x="136" y="4"/>
                </a:cxn>
                <a:cxn ang="0">
                  <a:pos x="136" y="4"/>
                </a:cxn>
                <a:cxn ang="0">
                  <a:pos x="134" y="0"/>
                </a:cxn>
                <a:cxn ang="0">
                  <a:pos x="132" y="0"/>
                </a:cxn>
                <a:cxn ang="0">
                  <a:pos x="128" y="0"/>
                </a:cxn>
                <a:cxn ang="0">
                  <a:pos x="128" y="0"/>
                </a:cxn>
                <a:cxn ang="0">
                  <a:pos x="102" y="6"/>
                </a:cxn>
                <a:cxn ang="0">
                  <a:pos x="76" y="10"/>
                </a:cxn>
                <a:cxn ang="0">
                  <a:pos x="76" y="10"/>
                </a:cxn>
                <a:cxn ang="0">
                  <a:pos x="64" y="12"/>
                </a:cxn>
                <a:cxn ang="0">
                  <a:pos x="52" y="16"/>
                </a:cxn>
                <a:cxn ang="0">
                  <a:pos x="40" y="22"/>
                </a:cxn>
                <a:cxn ang="0">
                  <a:pos x="28" y="30"/>
                </a:cxn>
                <a:cxn ang="0">
                  <a:pos x="28" y="30"/>
                </a:cxn>
                <a:cxn ang="0">
                  <a:pos x="26" y="32"/>
                </a:cxn>
                <a:cxn ang="0">
                  <a:pos x="24" y="32"/>
                </a:cxn>
                <a:cxn ang="0">
                  <a:pos x="24" y="32"/>
                </a:cxn>
                <a:cxn ang="0">
                  <a:pos x="20" y="40"/>
                </a:cxn>
                <a:cxn ang="0">
                  <a:pos x="14" y="46"/>
                </a:cxn>
                <a:cxn ang="0">
                  <a:pos x="0" y="56"/>
                </a:cxn>
                <a:cxn ang="0">
                  <a:pos x="0" y="56"/>
                </a:cxn>
                <a:cxn ang="0">
                  <a:pos x="6" y="56"/>
                </a:cxn>
                <a:cxn ang="0">
                  <a:pos x="12" y="58"/>
                </a:cxn>
                <a:cxn ang="0">
                  <a:pos x="22" y="62"/>
                </a:cxn>
                <a:cxn ang="0">
                  <a:pos x="32" y="66"/>
                </a:cxn>
                <a:cxn ang="0">
                  <a:pos x="38" y="66"/>
                </a:cxn>
                <a:cxn ang="0">
                  <a:pos x="44" y="64"/>
                </a:cxn>
                <a:cxn ang="0">
                  <a:pos x="44" y="64"/>
                </a:cxn>
              </a:cxnLst>
              <a:rect l="0" t="0" r="r" b="b"/>
              <a:pathLst>
                <a:path w="136" h="66">
                  <a:moveTo>
                    <a:pt x="44" y="64"/>
                  </a:moveTo>
                  <a:lnTo>
                    <a:pt x="44" y="64"/>
                  </a:lnTo>
                  <a:lnTo>
                    <a:pt x="38" y="60"/>
                  </a:lnTo>
                  <a:lnTo>
                    <a:pt x="34" y="56"/>
                  </a:lnTo>
                  <a:lnTo>
                    <a:pt x="32" y="54"/>
                  </a:lnTo>
                  <a:lnTo>
                    <a:pt x="32" y="52"/>
                  </a:lnTo>
                  <a:lnTo>
                    <a:pt x="32" y="48"/>
                  </a:lnTo>
                  <a:lnTo>
                    <a:pt x="36" y="44"/>
                  </a:lnTo>
                  <a:lnTo>
                    <a:pt x="36" y="44"/>
                  </a:lnTo>
                  <a:lnTo>
                    <a:pt x="44" y="38"/>
                  </a:lnTo>
                  <a:lnTo>
                    <a:pt x="44" y="38"/>
                  </a:lnTo>
                  <a:lnTo>
                    <a:pt x="54" y="30"/>
                  </a:lnTo>
                  <a:lnTo>
                    <a:pt x="66" y="24"/>
                  </a:lnTo>
                  <a:lnTo>
                    <a:pt x="78" y="18"/>
                  </a:lnTo>
                  <a:lnTo>
                    <a:pt x="90" y="16"/>
                  </a:lnTo>
                  <a:lnTo>
                    <a:pt x="90" y="16"/>
                  </a:lnTo>
                  <a:lnTo>
                    <a:pt x="128" y="8"/>
                  </a:lnTo>
                  <a:lnTo>
                    <a:pt x="128" y="8"/>
                  </a:lnTo>
                  <a:lnTo>
                    <a:pt x="134" y="6"/>
                  </a:lnTo>
                  <a:lnTo>
                    <a:pt x="134" y="6"/>
                  </a:lnTo>
                  <a:lnTo>
                    <a:pt x="136" y="4"/>
                  </a:lnTo>
                  <a:lnTo>
                    <a:pt x="136" y="4"/>
                  </a:lnTo>
                  <a:lnTo>
                    <a:pt x="134" y="0"/>
                  </a:lnTo>
                  <a:lnTo>
                    <a:pt x="132" y="0"/>
                  </a:lnTo>
                  <a:lnTo>
                    <a:pt x="128" y="0"/>
                  </a:lnTo>
                  <a:lnTo>
                    <a:pt x="128" y="0"/>
                  </a:lnTo>
                  <a:lnTo>
                    <a:pt x="102" y="6"/>
                  </a:lnTo>
                  <a:lnTo>
                    <a:pt x="76" y="10"/>
                  </a:lnTo>
                  <a:lnTo>
                    <a:pt x="76" y="10"/>
                  </a:lnTo>
                  <a:lnTo>
                    <a:pt x="64" y="12"/>
                  </a:lnTo>
                  <a:lnTo>
                    <a:pt x="52" y="16"/>
                  </a:lnTo>
                  <a:lnTo>
                    <a:pt x="40" y="22"/>
                  </a:lnTo>
                  <a:lnTo>
                    <a:pt x="28" y="30"/>
                  </a:lnTo>
                  <a:lnTo>
                    <a:pt x="28" y="30"/>
                  </a:lnTo>
                  <a:lnTo>
                    <a:pt x="26" y="32"/>
                  </a:lnTo>
                  <a:lnTo>
                    <a:pt x="24" y="32"/>
                  </a:lnTo>
                  <a:lnTo>
                    <a:pt x="24" y="32"/>
                  </a:lnTo>
                  <a:lnTo>
                    <a:pt x="20" y="40"/>
                  </a:lnTo>
                  <a:lnTo>
                    <a:pt x="14" y="46"/>
                  </a:lnTo>
                  <a:lnTo>
                    <a:pt x="0" y="56"/>
                  </a:lnTo>
                  <a:lnTo>
                    <a:pt x="0" y="56"/>
                  </a:lnTo>
                  <a:lnTo>
                    <a:pt x="6" y="56"/>
                  </a:lnTo>
                  <a:lnTo>
                    <a:pt x="12" y="58"/>
                  </a:lnTo>
                  <a:lnTo>
                    <a:pt x="22" y="62"/>
                  </a:lnTo>
                  <a:lnTo>
                    <a:pt x="32" y="66"/>
                  </a:lnTo>
                  <a:lnTo>
                    <a:pt x="38" y="66"/>
                  </a:lnTo>
                  <a:lnTo>
                    <a:pt x="44" y="64"/>
                  </a:lnTo>
                  <a:lnTo>
                    <a:pt x="44" y="64"/>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39" name="Freeform 92"/>
            <p:cNvSpPr/>
            <p:nvPr/>
          </p:nvSpPr>
          <p:spPr bwMode="auto">
            <a:xfrm>
              <a:off x="5194300" y="339725"/>
              <a:ext cx="76200" cy="41275"/>
            </a:xfrm>
            <a:custGeom>
              <a:avLst/>
              <a:gdLst/>
              <a:ahLst/>
              <a:cxnLst>
                <a:cxn ang="0">
                  <a:pos x="0" y="14"/>
                </a:cxn>
                <a:cxn ang="0">
                  <a:pos x="0" y="14"/>
                </a:cxn>
                <a:cxn ang="0">
                  <a:pos x="6" y="14"/>
                </a:cxn>
                <a:cxn ang="0">
                  <a:pos x="10" y="16"/>
                </a:cxn>
                <a:cxn ang="0">
                  <a:pos x="22" y="22"/>
                </a:cxn>
                <a:cxn ang="0">
                  <a:pos x="32" y="26"/>
                </a:cxn>
                <a:cxn ang="0">
                  <a:pos x="38" y="26"/>
                </a:cxn>
                <a:cxn ang="0">
                  <a:pos x="44" y="24"/>
                </a:cxn>
                <a:cxn ang="0">
                  <a:pos x="44" y="24"/>
                </a:cxn>
                <a:cxn ang="0">
                  <a:pos x="46" y="20"/>
                </a:cxn>
                <a:cxn ang="0">
                  <a:pos x="48" y="18"/>
                </a:cxn>
                <a:cxn ang="0">
                  <a:pos x="48" y="18"/>
                </a:cxn>
                <a:cxn ang="0">
                  <a:pos x="48" y="14"/>
                </a:cxn>
                <a:cxn ang="0">
                  <a:pos x="48" y="14"/>
                </a:cxn>
                <a:cxn ang="0">
                  <a:pos x="44" y="12"/>
                </a:cxn>
                <a:cxn ang="0">
                  <a:pos x="44" y="12"/>
                </a:cxn>
                <a:cxn ang="0">
                  <a:pos x="42" y="12"/>
                </a:cxn>
                <a:cxn ang="0">
                  <a:pos x="40" y="10"/>
                </a:cxn>
                <a:cxn ang="0">
                  <a:pos x="38" y="10"/>
                </a:cxn>
                <a:cxn ang="0">
                  <a:pos x="36" y="8"/>
                </a:cxn>
                <a:cxn ang="0">
                  <a:pos x="36" y="8"/>
                </a:cxn>
                <a:cxn ang="0">
                  <a:pos x="42" y="2"/>
                </a:cxn>
                <a:cxn ang="0">
                  <a:pos x="42" y="2"/>
                </a:cxn>
                <a:cxn ang="0">
                  <a:pos x="40" y="0"/>
                </a:cxn>
                <a:cxn ang="0">
                  <a:pos x="38" y="0"/>
                </a:cxn>
                <a:cxn ang="0">
                  <a:pos x="32" y="0"/>
                </a:cxn>
                <a:cxn ang="0">
                  <a:pos x="28" y="2"/>
                </a:cxn>
                <a:cxn ang="0">
                  <a:pos x="22" y="0"/>
                </a:cxn>
                <a:cxn ang="0">
                  <a:pos x="22" y="0"/>
                </a:cxn>
                <a:cxn ang="0">
                  <a:pos x="16" y="0"/>
                </a:cxn>
                <a:cxn ang="0">
                  <a:pos x="12" y="4"/>
                </a:cxn>
                <a:cxn ang="0">
                  <a:pos x="12" y="4"/>
                </a:cxn>
                <a:cxn ang="0">
                  <a:pos x="16" y="6"/>
                </a:cxn>
                <a:cxn ang="0">
                  <a:pos x="20" y="8"/>
                </a:cxn>
                <a:cxn ang="0">
                  <a:pos x="20" y="8"/>
                </a:cxn>
                <a:cxn ang="0">
                  <a:pos x="18" y="12"/>
                </a:cxn>
                <a:cxn ang="0">
                  <a:pos x="16" y="12"/>
                </a:cxn>
                <a:cxn ang="0">
                  <a:pos x="12" y="12"/>
                </a:cxn>
                <a:cxn ang="0">
                  <a:pos x="6" y="12"/>
                </a:cxn>
                <a:cxn ang="0">
                  <a:pos x="2" y="12"/>
                </a:cxn>
                <a:cxn ang="0">
                  <a:pos x="0" y="14"/>
                </a:cxn>
                <a:cxn ang="0">
                  <a:pos x="0" y="14"/>
                </a:cxn>
              </a:cxnLst>
              <a:rect l="0" t="0" r="r" b="b"/>
              <a:pathLst>
                <a:path w="48" h="26">
                  <a:moveTo>
                    <a:pt x="0" y="14"/>
                  </a:moveTo>
                  <a:lnTo>
                    <a:pt x="0" y="14"/>
                  </a:lnTo>
                  <a:lnTo>
                    <a:pt x="6" y="14"/>
                  </a:lnTo>
                  <a:lnTo>
                    <a:pt x="10" y="16"/>
                  </a:lnTo>
                  <a:lnTo>
                    <a:pt x="22" y="22"/>
                  </a:lnTo>
                  <a:lnTo>
                    <a:pt x="32" y="26"/>
                  </a:lnTo>
                  <a:lnTo>
                    <a:pt x="38" y="26"/>
                  </a:lnTo>
                  <a:lnTo>
                    <a:pt x="44" y="24"/>
                  </a:lnTo>
                  <a:lnTo>
                    <a:pt x="44" y="24"/>
                  </a:lnTo>
                  <a:lnTo>
                    <a:pt x="46" y="20"/>
                  </a:lnTo>
                  <a:lnTo>
                    <a:pt x="48" y="18"/>
                  </a:lnTo>
                  <a:lnTo>
                    <a:pt x="48" y="18"/>
                  </a:lnTo>
                  <a:lnTo>
                    <a:pt x="48" y="14"/>
                  </a:lnTo>
                  <a:lnTo>
                    <a:pt x="48" y="14"/>
                  </a:lnTo>
                  <a:lnTo>
                    <a:pt x="44" y="12"/>
                  </a:lnTo>
                  <a:lnTo>
                    <a:pt x="44" y="12"/>
                  </a:lnTo>
                  <a:lnTo>
                    <a:pt x="42" y="12"/>
                  </a:lnTo>
                  <a:lnTo>
                    <a:pt x="40" y="10"/>
                  </a:lnTo>
                  <a:lnTo>
                    <a:pt x="38" y="10"/>
                  </a:lnTo>
                  <a:lnTo>
                    <a:pt x="36" y="8"/>
                  </a:lnTo>
                  <a:lnTo>
                    <a:pt x="36" y="8"/>
                  </a:lnTo>
                  <a:lnTo>
                    <a:pt x="42" y="2"/>
                  </a:lnTo>
                  <a:lnTo>
                    <a:pt x="42" y="2"/>
                  </a:lnTo>
                  <a:lnTo>
                    <a:pt x="40" y="0"/>
                  </a:lnTo>
                  <a:lnTo>
                    <a:pt x="38" y="0"/>
                  </a:lnTo>
                  <a:lnTo>
                    <a:pt x="32" y="0"/>
                  </a:lnTo>
                  <a:lnTo>
                    <a:pt x="28" y="2"/>
                  </a:lnTo>
                  <a:lnTo>
                    <a:pt x="22" y="0"/>
                  </a:lnTo>
                  <a:lnTo>
                    <a:pt x="22" y="0"/>
                  </a:lnTo>
                  <a:lnTo>
                    <a:pt x="16" y="0"/>
                  </a:lnTo>
                  <a:lnTo>
                    <a:pt x="12" y="4"/>
                  </a:lnTo>
                  <a:lnTo>
                    <a:pt x="12" y="4"/>
                  </a:lnTo>
                  <a:lnTo>
                    <a:pt x="16" y="6"/>
                  </a:lnTo>
                  <a:lnTo>
                    <a:pt x="20" y="8"/>
                  </a:lnTo>
                  <a:lnTo>
                    <a:pt x="20" y="8"/>
                  </a:lnTo>
                  <a:lnTo>
                    <a:pt x="18" y="12"/>
                  </a:lnTo>
                  <a:lnTo>
                    <a:pt x="16" y="12"/>
                  </a:lnTo>
                  <a:lnTo>
                    <a:pt x="12" y="12"/>
                  </a:lnTo>
                  <a:lnTo>
                    <a:pt x="6" y="12"/>
                  </a:lnTo>
                  <a:lnTo>
                    <a:pt x="2" y="12"/>
                  </a:lnTo>
                  <a:lnTo>
                    <a:pt x="0" y="14"/>
                  </a:lnTo>
                  <a:lnTo>
                    <a:pt x="0" y="14"/>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40" name="Freeform 93"/>
            <p:cNvSpPr/>
            <p:nvPr/>
          </p:nvSpPr>
          <p:spPr bwMode="auto">
            <a:xfrm>
              <a:off x="5422900" y="1177925"/>
              <a:ext cx="120650" cy="53975"/>
            </a:xfrm>
            <a:custGeom>
              <a:avLst/>
              <a:gdLst/>
              <a:ahLst/>
              <a:cxnLst>
                <a:cxn ang="0">
                  <a:pos x="70" y="34"/>
                </a:cxn>
                <a:cxn ang="0">
                  <a:pos x="70" y="34"/>
                </a:cxn>
                <a:cxn ang="0">
                  <a:pos x="74" y="32"/>
                </a:cxn>
                <a:cxn ang="0">
                  <a:pos x="76" y="32"/>
                </a:cxn>
                <a:cxn ang="0">
                  <a:pos x="76" y="32"/>
                </a:cxn>
                <a:cxn ang="0">
                  <a:pos x="76" y="28"/>
                </a:cxn>
                <a:cxn ang="0">
                  <a:pos x="72" y="26"/>
                </a:cxn>
                <a:cxn ang="0">
                  <a:pos x="72" y="26"/>
                </a:cxn>
                <a:cxn ang="0">
                  <a:pos x="60" y="20"/>
                </a:cxn>
                <a:cxn ang="0">
                  <a:pos x="48" y="12"/>
                </a:cxn>
                <a:cxn ang="0">
                  <a:pos x="48" y="12"/>
                </a:cxn>
                <a:cxn ang="0">
                  <a:pos x="32" y="2"/>
                </a:cxn>
                <a:cxn ang="0">
                  <a:pos x="22" y="0"/>
                </a:cxn>
                <a:cxn ang="0">
                  <a:pos x="12" y="2"/>
                </a:cxn>
                <a:cxn ang="0">
                  <a:pos x="12" y="2"/>
                </a:cxn>
                <a:cxn ang="0">
                  <a:pos x="4" y="4"/>
                </a:cxn>
                <a:cxn ang="0">
                  <a:pos x="2" y="6"/>
                </a:cxn>
                <a:cxn ang="0">
                  <a:pos x="0" y="12"/>
                </a:cxn>
                <a:cxn ang="0">
                  <a:pos x="0" y="12"/>
                </a:cxn>
                <a:cxn ang="0">
                  <a:pos x="4" y="10"/>
                </a:cxn>
                <a:cxn ang="0">
                  <a:pos x="8" y="8"/>
                </a:cxn>
                <a:cxn ang="0">
                  <a:pos x="16" y="4"/>
                </a:cxn>
                <a:cxn ang="0">
                  <a:pos x="16" y="4"/>
                </a:cxn>
                <a:cxn ang="0">
                  <a:pos x="18" y="4"/>
                </a:cxn>
                <a:cxn ang="0">
                  <a:pos x="20" y="8"/>
                </a:cxn>
                <a:cxn ang="0">
                  <a:pos x="22" y="10"/>
                </a:cxn>
                <a:cxn ang="0">
                  <a:pos x="24" y="12"/>
                </a:cxn>
                <a:cxn ang="0">
                  <a:pos x="24" y="12"/>
                </a:cxn>
                <a:cxn ang="0">
                  <a:pos x="38" y="14"/>
                </a:cxn>
                <a:cxn ang="0">
                  <a:pos x="44" y="18"/>
                </a:cxn>
                <a:cxn ang="0">
                  <a:pos x="48" y="24"/>
                </a:cxn>
                <a:cxn ang="0">
                  <a:pos x="48" y="24"/>
                </a:cxn>
                <a:cxn ang="0">
                  <a:pos x="52" y="28"/>
                </a:cxn>
                <a:cxn ang="0">
                  <a:pos x="58" y="32"/>
                </a:cxn>
                <a:cxn ang="0">
                  <a:pos x="64" y="34"/>
                </a:cxn>
                <a:cxn ang="0">
                  <a:pos x="70" y="34"/>
                </a:cxn>
                <a:cxn ang="0">
                  <a:pos x="70" y="34"/>
                </a:cxn>
              </a:cxnLst>
              <a:rect l="0" t="0" r="r" b="b"/>
              <a:pathLst>
                <a:path w="76" h="34">
                  <a:moveTo>
                    <a:pt x="70" y="34"/>
                  </a:moveTo>
                  <a:lnTo>
                    <a:pt x="70" y="34"/>
                  </a:lnTo>
                  <a:lnTo>
                    <a:pt x="74" y="32"/>
                  </a:lnTo>
                  <a:lnTo>
                    <a:pt x="76" y="32"/>
                  </a:lnTo>
                  <a:lnTo>
                    <a:pt x="76" y="32"/>
                  </a:lnTo>
                  <a:lnTo>
                    <a:pt x="76" y="28"/>
                  </a:lnTo>
                  <a:lnTo>
                    <a:pt x="72" y="26"/>
                  </a:lnTo>
                  <a:lnTo>
                    <a:pt x="72" y="26"/>
                  </a:lnTo>
                  <a:lnTo>
                    <a:pt x="60" y="20"/>
                  </a:lnTo>
                  <a:lnTo>
                    <a:pt x="48" y="12"/>
                  </a:lnTo>
                  <a:lnTo>
                    <a:pt x="48" y="12"/>
                  </a:lnTo>
                  <a:lnTo>
                    <a:pt x="32" y="2"/>
                  </a:lnTo>
                  <a:lnTo>
                    <a:pt x="22" y="0"/>
                  </a:lnTo>
                  <a:lnTo>
                    <a:pt x="12" y="2"/>
                  </a:lnTo>
                  <a:lnTo>
                    <a:pt x="12" y="2"/>
                  </a:lnTo>
                  <a:lnTo>
                    <a:pt x="4" y="4"/>
                  </a:lnTo>
                  <a:lnTo>
                    <a:pt x="2" y="6"/>
                  </a:lnTo>
                  <a:lnTo>
                    <a:pt x="0" y="12"/>
                  </a:lnTo>
                  <a:lnTo>
                    <a:pt x="0" y="12"/>
                  </a:lnTo>
                  <a:lnTo>
                    <a:pt x="4" y="10"/>
                  </a:lnTo>
                  <a:lnTo>
                    <a:pt x="8" y="8"/>
                  </a:lnTo>
                  <a:lnTo>
                    <a:pt x="16" y="4"/>
                  </a:lnTo>
                  <a:lnTo>
                    <a:pt x="16" y="4"/>
                  </a:lnTo>
                  <a:lnTo>
                    <a:pt x="18" y="4"/>
                  </a:lnTo>
                  <a:lnTo>
                    <a:pt x="20" y="8"/>
                  </a:lnTo>
                  <a:lnTo>
                    <a:pt x="22" y="10"/>
                  </a:lnTo>
                  <a:lnTo>
                    <a:pt x="24" y="12"/>
                  </a:lnTo>
                  <a:lnTo>
                    <a:pt x="24" y="12"/>
                  </a:lnTo>
                  <a:lnTo>
                    <a:pt x="38" y="14"/>
                  </a:lnTo>
                  <a:lnTo>
                    <a:pt x="44" y="18"/>
                  </a:lnTo>
                  <a:lnTo>
                    <a:pt x="48" y="24"/>
                  </a:lnTo>
                  <a:lnTo>
                    <a:pt x="48" y="24"/>
                  </a:lnTo>
                  <a:lnTo>
                    <a:pt x="52" y="28"/>
                  </a:lnTo>
                  <a:lnTo>
                    <a:pt x="58" y="32"/>
                  </a:lnTo>
                  <a:lnTo>
                    <a:pt x="64" y="34"/>
                  </a:lnTo>
                  <a:lnTo>
                    <a:pt x="70" y="34"/>
                  </a:lnTo>
                  <a:lnTo>
                    <a:pt x="70" y="34"/>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41" name="Freeform 94"/>
            <p:cNvSpPr/>
            <p:nvPr/>
          </p:nvSpPr>
          <p:spPr bwMode="auto">
            <a:xfrm>
              <a:off x="8223250" y="676275"/>
              <a:ext cx="28575" cy="120650"/>
            </a:xfrm>
            <a:custGeom>
              <a:avLst/>
              <a:gdLst/>
              <a:ahLst/>
              <a:cxnLst>
                <a:cxn ang="0">
                  <a:pos x="8" y="0"/>
                </a:cxn>
                <a:cxn ang="0">
                  <a:pos x="8" y="0"/>
                </a:cxn>
                <a:cxn ang="0">
                  <a:pos x="4" y="2"/>
                </a:cxn>
                <a:cxn ang="0">
                  <a:pos x="0" y="6"/>
                </a:cxn>
                <a:cxn ang="0">
                  <a:pos x="0" y="6"/>
                </a:cxn>
                <a:cxn ang="0">
                  <a:pos x="0" y="14"/>
                </a:cxn>
                <a:cxn ang="0">
                  <a:pos x="2" y="20"/>
                </a:cxn>
                <a:cxn ang="0">
                  <a:pos x="4" y="28"/>
                </a:cxn>
                <a:cxn ang="0">
                  <a:pos x="4" y="34"/>
                </a:cxn>
                <a:cxn ang="0">
                  <a:pos x="4" y="34"/>
                </a:cxn>
                <a:cxn ang="0">
                  <a:pos x="2" y="44"/>
                </a:cxn>
                <a:cxn ang="0">
                  <a:pos x="2" y="50"/>
                </a:cxn>
                <a:cxn ang="0">
                  <a:pos x="4" y="56"/>
                </a:cxn>
                <a:cxn ang="0">
                  <a:pos x="4" y="56"/>
                </a:cxn>
                <a:cxn ang="0">
                  <a:pos x="2" y="66"/>
                </a:cxn>
                <a:cxn ang="0">
                  <a:pos x="2" y="76"/>
                </a:cxn>
                <a:cxn ang="0">
                  <a:pos x="2" y="76"/>
                </a:cxn>
                <a:cxn ang="0">
                  <a:pos x="6" y="74"/>
                </a:cxn>
                <a:cxn ang="0">
                  <a:pos x="8" y="70"/>
                </a:cxn>
                <a:cxn ang="0">
                  <a:pos x="10" y="66"/>
                </a:cxn>
                <a:cxn ang="0">
                  <a:pos x="6" y="62"/>
                </a:cxn>
                <a:cxn ang="0">
                  <a:pos x="6" y="62"/>
                </a:cxn>
                <a:cxn ang="0">
                  <a:pos x="6" y="58"/>
                </a:cxn>
                <a:cxn ang="0">
                  <a:pos x="6" y="56"/>
                </a:cxn>
                <a:cxn ang="0">
                  <a:pos x="6" y="56"/>
                </a:cxn>
                <a:cxn ang="0">
                  <a:pos x="8" y="50"/>
                </a:cxn>
                <a:cxn ang="0">
                  <a:pos x="10" y="48"/>
                </a:cxn>
                <a:cxn ang="0">
                  <a:pos x="10" y="48"/>
                </a:cxn>
                <a:cxn ang="0">
                  <a:pos x="14" y="46"/>
                </a:cxn>
                <a:cxn ang="0">
                  <a:pos x="16" y="42"/>
                </a:cxn>
                <a:cxn ang="0">
                  <a:pos x="18" y="40"/>
                </a:cxn>
                <a:cxn ang="0">
                  <a:pos x="18" y="36"/>
                </a:cxn>
                <a:cxn ang="0">
                  <a:pos x="14" y="30"/>
                </a:cxn>
                <a:cxn ang="0">
                  <a:pos x="12" y="24"/>
                </a:cxn>
                <a:cxn ang="0">
                  <a:pos x="12" y="24"/>
                </a:cxn>
                <a:cxn ang="0">
                  <a:pos x="12" y="16"/>
                </a:cxn>
                <a:cxn ang="0">
                  <a:pos x="12" y="8"/>
                </a:cxn>
                <a:cxn ang="0">
                  <a:pos x="12" y="8"/>
                </a:cxn>
                <a:cxn ang="0">
                  <a:pos x="12" y="2"/>
                </a:cxn>
                <a:cxn ang="0">
                  <a:pos x="10" y="0"/>
                </a:cxn>
                <a:cxn ang="0">
                  <a:pos x="8" y="0"/>
                </a:cxn>
                <a:cxn ang="0">
                  <a:pos x="8" y="0"/>
                </a:cxn>
              </a:cxnLst>
              <a:rect l="0" t="0" r="r" b="b"/>
              <a:pathLst>
                <a:path w="18" h="76">
                  <a:moveTo>
                    <a:pt x="8" y="0"/>
                  </a:moveTo>
                  <a:lnTo>
                    <a:pt x="8" y="0"/>
                  </a:lnTo>
                  <a:lnTo>
                    <a:pt x="4" y="2"/>
                  </a:lnTo>
                  <a:lnTo>
                    <a:pt x="0" y="6"/>
                  </a:lnTo>
                  <a:lnTo>
                    <a:pt x="0" y="6"/>
                  </a:lnTo>
                  <a:lnTo>
                    <a:pt x="0" y="14"/>
                  </a:lnTo>
                  <a:lnTo>
                    <a:pt x="2" y="20"/>
                  </a:lnTo>
                  <a:lnTo>
                    <a:pt x="4" y="28"/>
                  </a:lnTo>
                  <a:lnTo>
                    <a:pt x="4" y="34"/>
                  </a:lnTo>
                  <a:lnTo>
                    <a:pt x="4" y="34"/>
                  </a:lnTo>
                  <a:lnTo>
                    <a:pt x="2" y="44"/>
                  </a:lnTo>
                  <a:lnTo>
                    <a:pt x="2" y="50"/>
                  </a:lnTo>
                  <a:lnTo>
                    <a:pt x="4" y="56"/>
                  </a:lnTo>
                  <a:lnTo>
                    <a:pt x="4" y="56"/>
                  </a:lnTo>
                  <a:lnTo>
                    <a:pt x="2" y="66"/>
                  </a:lnTo>
                  <a:lnTo>
                    <a:pt x="2" y="76"/>
                  </a:lnTo>
                  <a:lnTo>
                    <a:pt x="2" y="76"/>
                  </a:lnTo>
                  <a:lnTo>
                    <a:pt x="6" y="74"/>
                  </a:lnTo>
                  <a:lnTo>
                    <a:pt x="8" y="70"/>
                  </a:lnTo>
                  <a:lnTo>
                    <a:pt x="10" y="66"/>
                  </a:lnTo>
                  <a:lnTo>
                    <a:pt x="6" y="62"/>
                  </a:lnTo>
                  <a:lnTo>
                    <a:pt x="6" y="62"/>
                  </a:lnTo>
                  <a:lnTo>
                    <a:pt x="6" y="58"/>
                  </a:lnTo>
                  <a:lnTo>
                    <a:pt x="6" y="56"/>
                  </a:lnTo>
                  <a:lnTo>
                    <a:pt x="6" y="56"/>
                  </a:lnTo>
                  <a:lnTo>
                    <a:pt x="8" y="50"/>
                  </a:lnTo>
                  <a:lnTo>
                    <a:pt x="10" y="48"/>
                  </a:lnTo>
                  <a:lnTo>
                    <a:pt x="10" y="48"/>
                  </a:lnTo>
                  <a:lnTo>
                    <a:pt x="14" y="46"/>
                  </a:lnTo>
                  <a:lnTo>
                    <a:pt x="16" y="42"/>
                  </a:lnTo>
                  <a:lnTo>
                    <a:pt x="18" y="40"/>
                  </a:lnTo>
                  <a:lnTo>
                    <a:pt x="18" y="36"/>
                  </a:lnTo>
                  <a:lnTo>
                    <a:pt x="14" y="30"/>
                  </a:lnTo>
                  <a:lnTo>
                    <a:pt x="12" y="24"/>
                  </a:lnTo>
                  <a:lnTo>
                    <a:pt x="12" y="24"/>
                  </a:lnTo>
                  <a:lnTo>
                    <a:pt x="12" y="16"/>
                  </a:lnTo>
                  <a:lnTo>
                    <a:pt x="12" y="8"/>
                  </a:lnTo>
                  <a:lnTo>
                    <a:pt x="12" y="8"/>
                  </a:lnTo>
                  <a:lnTo>
                    <a:pt x="12" y="2"/>
                  </a:lnTo>
                  <a:lnTo>
                    <a:pt x="10" y="0"/>
                  </a:lnTo>
                  <a:lnTo>
                    <a:pt x="8" y="0"/>
                  </a:lnTo>
                  <a:lnTo>
                    <a:pt x="8"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42" name="Freeform 95"/>
            <p:cNvSpPr/>
            <p:nvPr/>
          </p:nvSpPr>
          <p:spPr bwMode="auto">
            <a:xfrm>
              <a:off x="7953375" y="1254125"/>
              <a:ext cx="34925" cy="79375"/>
            </a:xfrm>
            <a:custGeom>
              <a:avLst/>
              <a:gdLst/>
              <a:ahLst/>
              <a:cxnLst>
                <a:cxn ang="0">
                  <a:pos x="10" y="50"/>
                </a:cxn>
                <a:cxn ang="0">
                  <a:pos x="10" y="50"/>
                </a:cxn>
                <a:cxn ang="0">
                  <a:pos x="12" y="50"/>
                </a:cxn>
                <a:cxn ang="0">
                  <a:pos x="12" y="50"/>
                </a:cxn>
                <a:cxn ang="0">
                  <a:pos x="14" y="48"/>
                </a:cxn>
                <a:cxn ang="0">
                  <a:pos x="16" y="50"/>
                </a:cxn>
                <a:cxn ang="0">
                  <a:pos x="16" y="50"/>
                </a:cxn>
                <a:cxn ang="0">
                  <a:pos x="20" y="50"/>
                </a:cxn>
                <a:cxn ang="0">
                  <a:pos x="22" y="48"/>
                </a:cxn>
                <a:cxn ang="0">
                  <a:pos x="22" y="48"/>
                </a:cxn>
                <a:cxn ang="0">
                  <a:pos x="22" y="46"/>
                </a:cxn>
                <a:cxn ang="0">
                  <a:pos x="22" y="46"/>
                </a:cxn>
                <a:cxn ang="0">
                  <a:pos x="20" y="44"/>
                </a:cxn>
                <a:cxn ang="0">
                  <a:pos x="20" y="46"/>
                </a:cxn>
                <a:cxn ang="0">
                  <a:pos x="16" y="48"/>
                </a:cxn>
                <a:cxn ang="0">
                  <a:pos x="16" y="48"/>
                </a:cxn>
                <a:cxn ang="0">
                  <a:pos x="14" y="48"/>
                </a:cxn>
                <a:cxn ang="0">
                  <a:pos x="14" y="48"/>
                </a:cxn>
                <a:cxn ang="0">
                  <a:pos x="14" y="42"/>
                </a:cxn>
                <a:cxn ang="0">
                  <a:pos x="12" y="36"/>
                </a:cxn>
                <a:cxn ang="0">
                  <a:pos x="12" y="32"/>
                </a:cxn>
                <a:cxn ang="0">
                  <a:pos x="14" y="28"/>
                </a:cxn>
                <a:cxn ang="0">
                  <a:pos x="14" y="28"/>
                </a:cxn>
                <a:cxn ang="0">
                  <a:pos x="16" y="22"/>
                </a:cxn>
                <a:cxn ang="0">
                  <a:pos x="18" y="18"/>
                </a:cxn>
                <a:cxn ang="0">
                  <a:pos x="18" y="8"/>
                </a:cxn>
                <a:cxn ang="0">
                  <a:pos x="18" y="8"/>
                </a:cxn>
                <a:cxn ang="0">
                  <a:pos x="16" y="4"/>
                </a:cxn>
                <a:cxn ang="0">
                  <a:pos x="14" y="2"/>
                </a:cxn>
                <a:cxn ang="0">
                  <a:pos x="10" y="0"/>
                </a:cxn>
                <a:cxn ang="0">
                  <a:pos x="10" y="0"/>
                </a:cxn>
                <a:cxn ang="0">
                  <a:pos x="6" y="0"/>
                </a:cxn>
                <a:cxn ang="0">
                  <a:pos x="4" y="2"/>
                </a:cxn>
                <a:cxn ang="0">
                  <a:pos x="4" y="8"/>
                </a:cxn>
                <a:cxn ang="0">
                  <a:pos x="4" y="8"/>
                </a:cxn>
                <a:cxn ang="0">
                  <a:pos x="4" y="16"/>
                </a:cxn>
                <a:cxn ang="0">
                  <a:pos x="4" y="20"/>
                </a:cxn>
                <a:cxn ang="0">
                  <a:pos x="2" y="22"/>
                </a:cxn>
                <a:cxn ang="0">
                  <a:pos x="2" y="22"/>
                </a:cxn>
                <a:cxn ang="0">
                  <a:pos x="0" y="26"/>
                </a:cxn>
                <a:cxn ang="0">
                  <a:pos x="0" y="30"/>
                </a:cxn>
                <a:cxn ang="0">
                  <a:pos x="2" y="38"/>
                </a:cxn>
                <a:cxn ang="0">
                  <a:pos x="6" y="44"/>
                </a:cxn>
                <a:cxn ang="0">
                  <a:pos x="10" y="50"/>
                </a:cxn>
                <a:cxn ang="0">
                  <a:pos x="10" y="50"/>
                </a:cxn>
              </a:cxnLst>
              <a:rect l="0" t="0" r="r" b="b"/>
              <a:pathLst>
                <a:path w="22" h="50">
                  <a:moveTo>
                    <a:pt x="10" y="50"/>
                  </a:moveTo>
                  <a:lnTo>
                    <a:pt x="10" y="50"/>
                  </a:lnTo>
                  <a:lnTo>
                    <a:pt x="12" y="50"/>
                  </a:lnTo>
                  <a:lnTo>
                    <a:pt x="12" y="50"/>
                  </a:lnTo>
                  <a:lnTo>
                    <a:pt x="14" y="48"/>
                  </a:lnTo>
                  <a:lnTo>
                    <a:pt x="16" y="50"/>
                  </a:lnTo>
                  <a:lnTo>
                    <a:pt x="16" y="50"/>
                  </a:lnTo>
                  <a:lnTo>
                    <a:pt x="20" y="50"/>
                  </a:lnTo>
                  <a:lnTo>
                    <a:pt x="22" y="48"/>
                  </a:lnTo>
                  <a:lnTo>
                    <a:pt x="22" y="48"/>
                  </a:lnTo>
                  <a:lnTo>
                    <a:pt x="22" y="46"/>
                  </a:lnTo>
                  <a:lnTo>
                    <a:pt x="22" y="46"/>
                  </a:lnTo>
                  <a:lnTo>
                    <a:pt x="20" y="44"/>
                  </a:lnTo>
                  <a:lnTo>
                    <a:pt x="20" y="46"/>
                  </a:lnTo>
                  <a:lnTo>
                    <a:pt x="16" y="48"/>
                  </a:lnTo>
                  <a:lnTo>
                    <a:pt x="16" y="48"/>
                  </a:lnTo>
                  <a:lnTo>
                    <a:pt x="14" y="48"/>
                  </a:lnTo>
                  <a:lnTo>
                    <a:pt x="14" y="48"/>
                  </a:lnTo>
                  <a:lnTo>
                    <a:pt x="14" y="42"/>
                  </a:lnTo>
                  <a:lnTo>
                    <a:pt x="12" y="36"/>
                  </a:lnTo>
                  <a:lnTo>
                    <a:pt x="12" y="32"/>
                  </a:lnTo>
                  <a:lnTo>
                    <a:pt x="14" y="28"/>
                  </a:lnTo>
                  <a:lnTo>
                    <a:pt x="14" y="28"/>
                  </a:lnTo>
                  <a:lnTo>
                    <a:pt x="16" y="22"/>
                  </a:lnTo>
                  <a:lnTo>
                    <a:pt x="18" y="18"/>
                  </a:lnTo>
                  <a:lnTo>
                    <a:pt x="18" y="8"/>
                  </a:lnTo>
                  <a:lnTo>
                    <a:pt x="18" y="8"/>
                  </a:lnTo>
                  <a:lnTo>
                    <a:pt x="16" y="4"/>
                  </a:lnTo>
                  <a:lnTo>
                    <a:pt x="14" y="2"/>
                  </a:lnTo>
                  <a:lnTo>
                    <a:pt x="10" y="0"/>
                  </a:lnTo>
                  <a:lnTo>
                    <a:pt x="10" y="0"/>
                  </a:lnTo>
                  <a:lnTo>
                    <a:pt x="6" y="0"/>
                  </a:lnTo>
                  <a:lnTo>
                    <a:pt x="4" y="2"/>
                  </a:lnTo>
                  <a:lnTo>
                    <a:pt x="4" y="8"/>
                  </a:lnTo>
                  <a:lnTo>
                    <a:pt x="4" y="8"/>
                  </a:lnTo>
                  <a:lnTo>
                    <a:pt x="4" y="16"/>
                  </a:lnTo>
                  <a:lnTo>
                    <a:pt x="4" y="20"/>
                  </a:lnTo>
                  <a:lnTo>
                    <a:pt x="2" y="22"/>
                  </a:lnTo>
                  <a:lnTo>
                    <a:pt x="2" y="22"/>
                  </a:lnTo>
                  <a:lnTo>
                    <a:pt x="0" y="26"/>
                  </a:lnTo>
                  <a:lnTo>
                    <a:pt x="0" y="30"/>
                  </a:lnTo>
                  <a:lnTo>
                    <a:pt x="2" y="38"/>
                  </a:lnTo>
                  <a:lnTo>
                    <a:pt x="6" y="44"/>
                  </a:lnTo>
                  <a:lnTo>
                    <a:pt x="10" y="50"/>
                  </a:lnTo>
                  <a:lnTo>
                    <a:pt x="10" y="5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43" name="Freeform 96"/>
            <p:cNvSpPr/>
            <p:nvPr/>
          </p:nvSpPr>
          <p:spPr bwMode="auto">
            <a:xfrm>
              <a:off x="8261350" y="2235200"/>
              <a:ext cx="41275" cy="41275"/>
            </a:xfrm>
            <a:custGeom>
              <a:avLst/>
              <a:gdLst/>
              <a:ahLst/>
              <a:cxnLst>
                <a:cxn ang="0">
                  <a:pos x="20" y="2"/>
                </a:cxn>
                <a:cxn ang="0">
                  <a:pos x="20" y="2"/>
                </a:cxn>
                <a:cxn ang="0">
                  <a:pos x="14" y="4"/>
                </a:cxn>
                <a:cxn ang="0">
                  <a:pos x="8" y="2"/>
                </a:cxn>
                <a:cxn ang="0">
                  <a:pos x="8" y="2"/>
                </a:cxn>
                <a:cxn ang="0">
                  <a:pos x="4" y="0"/>
                </a:cxn>
                <a:cxn ang="0">
                  <a:pos x="2" y="0"/>
                </a:cxn>
                <a:cxn ang="0">
                  <a:pos x="0" y="0"/>
                </a:cxn>
                <a:cxn ang="0">
                  <a:pos x="0" y="0"/>
                </a:cxn>
                <a:cxn ang="0">
                  <a:pos x="0" y="2"/>
                </a:cxn>
                <a:cxn ang="0">
                  <a:pos x="0" y="6"/>
                </a:cxn>
                <a:cxn ang="0">
                  <a:pos x="2" y="10"/>
                </a:cxn>
                <a:cxn ang="0">
                  <a:pos x="2" y="10"/>
                </a:cxn>
                <a:cxn ang="0">
                  <a:pos x="4" y="16"/>
                </a:cxn>
                <a:cxn ang="0">
                  <a:pos x="4" y="16"/>
                </a:cxn>
                <a:cxn ang="0">
                  <a:pos x="8" y="24"/>
                </a:cxn>
                <a:cxn ang="0">
                  <a:pos x="10" y="26"/>
                </a:cxn>
                <a:cxn ang="0">
                  <a:pos x="12" y="26"/>
                </a:cxn>
                <a:cxn ang="0">
                  <a:pos x="12" y="26"/>
                </a:cxn>
                <a:cxn ang="0">
                  <a:pos x="16" y="26"/>
                </a:cxn>
                <a:cxn ang="0">
                  <a:pos x="20" y="24"/>
                </a:cxn>
                <a:cxn ang="0">
                  <a:pos x="24" y="18"/>
                </a:cxn>
                <a:cxn ang="0">
                  <a:pos x="24" y="18"/>
                </a:cxn>
                <a:cxn ang="0">
                  <a:pos x="26" y="12"/>
                </a:cxn>
                <a:cxn ang="0">
                  <a:pos x="26" y="8"/>
                </a:cxn>
                <a:cxn ang="0">
                  <a:pos x="26" y="8"/>
                </a:cxn>
                <a:cxn ang="0">
                  <a:pos x="26" y="2"/>
                </a:cxn>
                <a:cxn ang="0">
                  <a:pos x="24" y="0"/>
                </a:cxn>
                <a:cxn ang="0">
                  <a:pos x="20" y="2"/>
                </a:cxn>
                <a:cxn ang="0">
                  <a:pos x="20" y="2"/>
                </a:cxn>
              </a:cxnLst>
              <a:rect l="0" t="0" r="r" b="b"/>
              <a:pathLst>
                <a:path w="26" h="26">
                  <a:moveTo>
                    <a:pt x="20" y="2"/>
                  </a:moveTo>
                  <a:lnTo>
                    <a:pt x="20" y="2"/>
                  </a:lnTo>
                  <a:lnTo>
                    <a:pt x="14" y="4"/>
                  </a:lnTo>
                  <a:lnTo>
                    <a:pt x="8" y="2"/>
                  </a:lnTo>
                  <a:lnTo>
                    <a:pt x="8" y="2"/>
                  </a:lnTo>
                  <a:lnTo>
                    <a:pt x="4" y="0"/>
                  </a:lnTo>
                  <a:lnTo>
                    <a:pt x="2" y="0"/>
                  </a:lnTo>
                  <a:lnTo>
                    <a:pt x="0" y="0"/>
                  </a:lnTo>
                  <a:lnTo>
                    <a:pt x="0" y="0"/>
                  </a:lnTo>
                  <a:lnTo>
                    <a:pt x="0" y="2"/>
                  </a:lnTo>
                  <a:lnTo>
                    <a:pt x="0" y="6"/>
                  </a:lnTo>
                  <a:lnTo>
                    <a:pt x="2" y="10"/>
                  </a:lnTo>
                  <a:lnTo>
                    <a:pt x="2" y="10"/>
                  </a:lnTo>
                  <a:lnTo>
                    <a:pt x="4" y="16"/>
                  </a:lnTo>
                  <a:lnTo>
                    <a:pt x="4" y="16"/>
                  </a:lnTo>
                  <a:lnTo>
                    <a:pt x="8" y="24"/>
                  </a:lnTo>
                  <a:lnTo>
                    <a:pt x="10" y="26"/>
                  </a:lnTo>
                  <a:lnTo>
                    <a:pt x="12" y="26"/>
                  </a:lnTo>
                  <a:lnTo>
                    <a:pt x="12" y="26"/>
                  </a:lnTo>
                  <a:lnTo>
                    <a:pt x="16" y="26"/>
                  </a:lnTo>
                  <a:lnTo>
                    <a:pt x="20" y="24"/>
                  </a:lnTo>
                  <a:lnTo>
                    <a:pt x="24" y="18"/>
                  </a:lnTo>
                  <a:lnTo>
                    <a:pt x="24" y="18"/>
                  </a:lnTo>
                  <a:lnTo>
                    <a:pt x="26" y="12"/>
                  </a:lnTo>
                  <a:lnTo>
                    <a:pt x="26" y="8"/>
                  </a:lnTo>
                  <a:lnTo>
                    <a:pt x="26" y="8"/>
                  </a:lnTo>
                  <a:lnTo>
                    <a:pt x="26" y="2"/>
                  </a:lnTo>
                  <a:lnTo>
                    <a:pt x="24" y="0"/>
                  </a:lnTo>
                  <a:lnTo>
                    <a:pt x="20" y="2"/>
                  </a:lnTo>
                  <a:lnTo>
                    <a:pt x="20" y="2"/>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44" name="Freeform 97"/>
            <p:cNvSpPr/>
            <p:nvPr/>
          </p:nvSpPr>
          <p:spPr bwMode="auto">
            <a:xfrm>
              <a:off x="8086725" y="1568450"/>
              <a:ext cx="234950" cy="161925"/>
            </a:xfrm>
            <a:custGeom>
              <a:avLst/>
              <a:gdLst/>
              <a:ahLst/>
              <a:cxnLst>
                <a:cxn ang="0">
                  <a:pos x="124" y="56"/>
                </a:cxn>
                <a:cxn ang="0">
                  <a:pos x="118" y="50"/>
                </a:cxn>
                <a:cxn ang="0">
                  <a:pos x="114" y="42"/>
                </a:cxn>
                <a:cxn ang="0">
                  <a:pos x="94" y="30"/>
                </a:cxn>
                <a:cxn ang="0">
                  <a:pos x="80" y="24"/>
                </a:cxn>
                <a:cxn ang="0">
                  <a:pos x="68" y="18"/>
                </a:cxn>
                <a:cxn ang="0">
                  <a:pos x="52" y="14"/>
                </a:cxn>
                <a:cxn ang="0">
                  <a:pos x="42" y="24"/>
                </a:cxn>
                <a:cxn ang="0">
                  <a:pos x="38" y="28"/>
                </a:cxn>
                <a:cxn ang="0">
                  <a:pos x="32" y="26"/>
                </a:cxn>
                <a:cxn ang="0">
                  <a:pos x="28" y="22"/>
                </a:cxn>
                <a:cxn ang="0">
                  <a:pos x="26" y="16"/>
                </a:cxn>
                <a:cxn ang="0">
                  <a:pos x="24" y="4"/>
                </a:cxn>
                <a:cxn ang="0">
                  <a:pos x="20" y="2"/>
                </a:cxn>
                <a:cxn ang="0">
                  <a:pos x="10" y="2"/>
                </a:cxn>
                <a:cxn ang="0">
                  <a:pos x="0" y="8"/>
                </a:cxn>
                <a:cxn ang="0">
                  <a:pos x="8" y="12"/>
                </a:cxn>
                <a:cxn ang="0">
                  <a:pos x="14" y="18"/>
                </a:cxn>
                <a:cxn ang="0">
                  <a:pos x="16" y="22"/>
                </a:cxn>
                <a:cxn ang="0">
                  <a:pos x="14" y="28"/>
                </a:cxn>
                <a:cxn ang="0">
                  <a:pos x="16" y="30"/>
                </a:cxn>
                <a:cxn ang="0">
                  <a:pos x="16" y="36"/>
                </a:cxn>
                <a:cxn ang="0">
                  <a:pos x="18" y="36"/>
                </a:cxn>
                <a:cxn ang="0">
                  <a:pos x="20" y="36"/>
                </a:cxn>
                <a:cxn ang="0">
                  <a:pos x="22" y="32"/>
                </a:cxn>
                <a:cxn ang="0">
                  <a:pos x="50" y="46"/>
                </a:cxn>
                <a:cxn ang="0">
                  <a:pos x="60" y="60"/>
                </a:cxn>
                <a:cxn ang="0">
                  <a:pos x="58" y="76"/>
                </a:cxn>
                <a:cxn ang="0">
                  <a:pos x="56" y="78"/>
                </a:cxn>
                <a:cxn ang="0">
                  <a:pos x="56" y="80"/>
                </a:cxn>
                <a:cxn ang="0">
                  <a:pos x="60" y="80"/>
                </a:cxn>
                <a:cxn ang="0">
                  <a:pos x="70" y="80"/>
                </a:cxn>
                <a:cxn ang="0">
                  <a:pos x="78" y="86"/>
                </a:cxn>
                <a:cxn ang="0">
                  <a:pos x="80" y="90"/>
                </a:cxn>
                <a:cxn ang="0">
                  <a:pos x="86" y="90"/>
                </a:cxn>
                <a:cxn ang="0">
                  <a:pos x="92" y="90"/>
                </a:cxn>
                <a:cxn ang="0">
                  <a:pos x="94" y="82"/>
                </a:cxn>
                <a:cxn ang="0">
                  <a:pos x="104" y="76"/>
                </a:cxn>
                <a:cxn ang="0">
                  <a:pos x="120" y="78"/>
                </a:cxn>
                <a:cxn ang="0">
                  <a:pos x="126" y="90"/>
                </a:cxn>
                <a:cxn ang="0">
                  <a:pos x="132" y="98"/>
                </a:cxn>
                <a:cxn ang="0">
                  <a:pos x="140" y="102"/>
                </a:cxn>
                <a:cxn ang="0">
                  <a:pos x="146" y="100"/>
                </a:cxn>
                <a:cxn ang="0">
                  <a:pos x="146" y="96"/>
                </a:cxn>
                <a:cxn ang="0">
                  <a:pos x="142" y="90"/>
                </a:cxn>
                <a:cxn ang="0">
                  <a:pos x="138" y="88"/>
                </a:cxn>
                <a:cxn ang="0">
                  <a:pos x="128" y="72"/>
                </a:cxn>
                <a:cxn ang="0">
                  <a:pos x="126" y="70"/>
                </a:cxn>
                <a:cxn ang="0">
                  <a:pos x="128" y="64"/>
                </a:cxn>
                <a:cxn ang="0">
                  <a:pos x="130" y="60"/>
                </a:cxn>
                <a:cxn ang="0">
                  <a:pos x="124" y="56"/>
                </a:cxn>
              </a:cxnLst>
              <a:rect l="0" t="0" r="r" b="b"/>
              <a:pathLst>
                <a:path w="148" h="102">
                  <a:moveTo>
                    <a:pt x="124" y="56"/>
                  </a:moveTo>
                  <a:lnTo>
                    <a:pt x="124" y="56"/>
                  </a:lnTo>
                  <a:lnTo>
                    <a:pt x="120" y="54"/>
                  </a:lnTo>
                  <a:lnTo>
                    <a:pt x="118" y="50"/>
                  </a:lnTo>
                  <a:lnTo>
                    <a:pt x="118" y="50"/>
                  </a:lnTo>
                  <a:lnTo>
                    <a:pt x="114" y="42"/>
                  </a:lnTo>
                  <a:lnTo>
                    <a:pt x="108" y="36"/>
                  </a:lnTo>
                  <a:lnTo>
                    <a:pt x="94" y="30"/>
                  </a:lnTo>
                  <a:lnTo>
                    <a:pt x="94" y="30"/>
                  </a:lnTo>
                  <a:lnTo>
                    <a:pt x="80" y="24"/>
                  </a:lnTo>
                  <a:lnTo>
                    <a:pt x="68" y="18"/>
                  </a:lnTo>
                  <a:lnTo>
                    <a:pt x="68" y="18"/>
                  </a:lnTo>
                  <a:lnTo>
                    <a:pt x="60" y="14"/>
                  </a:lnTo>
                  <a:lnTo>
                    <a:pt x="52" y="14"/>
                  </a:lnTo>
                  <a:lnTo>
                    <a:pt x="46" y="18"/>
                  </a:lnTo>
                  <a:lnTo>
                    <a:pt x="42" y="24"/>
                  </a:lnTo>
                  <a:lnTo>
                    <a:pt x="42" y="24"/>
                  </a:lnTo>
                  <a:lnTo>
                    <a:pt x="38" y="28"/>
                  </a:lnTo>
                  <a:lnTo>
                    <a:pt x="34" y="30"/>
                  </a:lnTo>
                  <a:lnTo>
                    <a:pt x="32" y="26"/>
                  </a:lnTo>
                  <a:lnTo>
                    <a:pt x="28" y="22"/>
                  </a:lnTo>
                  <a:lnTo>
                    <a:pt x="28" y="22"/>
                  </a:lnTo>
                  <a:lnTo>
                    <a:pt x="26" y="16"/>
                  </a:lnTo>
                  <a:lnTo>
                    <a:pt x="26" y="16"/>
                  </a:lnTo>
                  <a:lnTo>
                    <a:pt x="26" y="8"/>
                  </a:lnTo>
                  <a:lnTo>
                    <a:pt x="24" y="4"/>
                  </a:lnTo>
                  <a:lnTo>
                    <a:pt x="20" y="2"/>
                  </a:lnTo>
                  <a:lnTo>
                    <a:pt x="20" y="2"/>
                  </a:lnTo>
                  <a:lnTo>
                    <a:pt x="14" y="0"/>
                  </a:lnTo>
                  <a:lnTo>
                    <a:pt x="10" y="2"/>
                  </a:lnTo>
                  <a:lnTo>
                    <a:pt x="0" y="8"/>
                  </a:lnTo>
                  <a:lnTo>
                    <a:pt x="0" y="8"/>
                  </a:lnTo>
                  <a:lnTo>
                    <a:pt x="4" y="10"/>
                  </a:lnTo>
                  <a:lnTo>
                    <a:pt x="8" y="12"/>
                  </a:lnTo>
                  <a:lnTo>
                    <a:pt x="14" y="18"/>
                  </a:lnTo>
                  <a:lnTo>
                    <a:pt x="14" y="18"/>
                  </a:lnTo>
                  <a:lnTo>
                    <a:pt x="16" y="22"/>
                  </a:lnTo>
                  <a:lnTo>
                    <a:pt x="16" y="22"/>
                  </a:lnTo>
                  <a:lnTo>
                    <a:pt x="14" y="26"/>
                  </a:lnTo>
                  <a:lnTo>
                    <a:pt x="14" y="28"/>
                  </a:lnTo>
                  <a:lnTo>
                    <a:pt x="16" y="30"/>
                  </a:lnTo>
                  <a:lnTo>
                    <a:pt x="16" y="30"/>
                  </a:lnTo>
                  <a:lnTo>
                    <a:pt x="16" y="34"/>
                  </a:lnTo>
                  <a:lnTo>
                    <a:pt x="16" y="36"/>
                  </a:lnTo>
                  <a:lnTo>
                    <a:pt x="18" y="36"/>
                  </a:lnTo>
                  <a:lnTo>
                    <a:pt x="18" y="36"/>
                  </a:lnTo>
                  <a:lnTo>
                    <a:pt x="20" y="36"/>
                  </a:lnTo>
                  <a:lnTo>
                    <a:pt x="20" y="36"/>
                  </a:lnTo>
                  <a:lnTo>
                    <a:pt x="22" y="32"/>
                  </a:lnTo>
                  <a:lnTo>
                    <a:pt x="22" y="32"/>
                  </a:lnTo>
                  <a:lnTo>
                    <a:pt x="50" y="46"/>
                  </a:lnTo>
                  <a:lnTo>
                    <a:pt x="50" y="46"/>
                  </a:lnTo>
                  <a:lnTo>
                    <a:pt x="56" y="52"/>
                  </a:lnTo>
                  <a:lnTo>
                    <a:pt x="60" y="60"/>
                  </a:lnTo>
                  <a:lnTo>
                    <a:pt x="60" y="66"/>
                  </a:lnTo>
                  <a:lnTo>
                    <a:pt x="58" y="76"/>
                  </a:lnTo>
                  <a:lnTo>
                    <a:pt x="58" y="76"/>
                  </a:lnTo>
                  <a:lnTo>
                    <a:pt x="56" y="78"/>
                  </a:lnTo>
                  <a:lnTo>
                    <a:pt x="56" y="80"/>
                  </a:lnTo>
                  <a:lnTo>
                    <a:pt x="56" y="80"/>
                  </a:lnTo>
                  <a:lnTo>
                    <a:pt x="60" y="80"/>
                  </a:lnTo>
                  <a:lnTo>
                    <a:pt x="60" y="80"/>
                  </a:lnTo>
                  <a:lnTo>
                    <a:pt x="66" y="78"/>
                  </a:lnTo>
                  <a:lnTo>
                    <a:pt x="70" y="80"/>
                  </a:lnTo>
                  <a:lnTo>
                    <a:pt x="74" y="82"/>
                  </a:lnTo>
                  <a:lnTo>
                    <a:pt x="78" y="86"/>
                  </a:lnTo>
                  <a:lnTo>
                    <a:pt x="78" y="86"/>
                  </a:lnTo>
                  <a:lnTo>
                    <a:pt x="80" y="90"/>
                  </a:lnTo>
                  <a:lnTo>
                    <a:pt x="86" y="90"/>
                  </a:lnTo>
                  <a:lnTo>
                    <a:pt x="86" y="90"/>
                  </a:lnTo>
                  <a:lnTo>
                    <a:pt x="88" y="90"/>
                  </a:lnTo>
                  <a:lnTo>
                    <a:pt x="92" y="90"/>
                  </a:lnTo>
                  <a:lnTo>
                    <a:pt x="94" y="82"/>
                  </a:lnTo>
                  <a:lnTo>
                    <a:pt x="94" y="82"/>
                  </a:lnTo>
                  <a:lnTo>
                    <a:pt x="98" y="78"/>
                  </a:lnTo>
                  <a:lnTo>
                    <a:pt x="104" y="76"/>
                  </a:lnTo>
                  <a:lnTo>
                    <a:pt x="112" y="76"/>
                  </a:lnTo>
                  <a:lnTo>
                    <a:pt x="120" y="78"/>
                  </a:lnTo>
                  <a:lnTo>
                    <a:pt x="120" y="78"/>
                  </a:lnTo>
                  <a:lnTo>
                    <a:pt x="126" y="90"/>
                  </a:lnTo>
                  <a:lnTo>
                    <a:pt x="132" y="98"/>
                  </a:lnTo>
                  <a:lnTo>
                    <a:pt x="132" y="98"/>
                  </a:lnTo>
                  <a:lnTo>
                    <a:pt x="136" y="100"/>
                  </a:lnTo>
                  <a:lnTo>
                    <a:pt x="140" y="102"/>
                  </a:lnTo>
                  <a:lnTo>
                    <a:pt x="146" y="100"/>
                  </a:lnTo>
                  <a:lnTo>
                    <a:pt x="146" y="100"/>
                  </a:lnTo>
                  <a:lnTo>
                    <a:pt x="148" y="98"/>
                  </a:lnTo>
                  <a:lnTo>
                    <a:pt x="146" y="96"/>
                  </a:lnTo>
                  <a:lnTo>
                    <a:pt x="146" y="96"/>
                  </a:lnTo>
                  <a:lnTo>
                    <a:pt x="142" y="90"/>
                  </a:lnTo>
                  <a:lnTo>
                    <a:pt x="138" y="88"/>
                  </a:lnTo>
                  <a:lnTo>
                    <a:pt x="138" y="88"/>
                  </a:lnTo>
                  <a:lnTo>
                    <a:pt x="134" y="80"/>
                  </a:lnTo>
                  <a:lnTo>
                    <a:pt x="128" y="72"/>
                  </a:lnTo>
                  <a:lnTo>
                    <a:pt x="128" y="72"/>
                  </a:lnTo>
                  <a:lnTo>
                    <a:pt x="126" y="70"/>
                  </a:lnTo>
                  <a:lnTo>
                    <a:pt x="128" y="64"/>
                  </a:lnTo>
                  <a:lnTo>
                    <a:pt x="128" y="64"/>
                  </a:lnTo>
                  <a:lnTo>
                    <a:pt x="130" y="62"/>
                  </a:lnTo>
                  <a:lnTo>
                    <a:pt x="130" y="60"/>
                  </a:lnTo>
                  <a:lnTo>
                    <a:pt x="124" y="56"/>
                  </a:lnTo>
                  <a:lnTo>
                    <a:pt x="124" y="56"/>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45" name="Freeform 98"/>
            <p:cNvSpPr/>
            <p:nvPr/>
          </p:nvSpPr>
          <p:spPr bwMode="auto">
            <a:xfrm>
              <a:off x="8169275" y="304800"/>
              <a:ext cx="60325" cy="22225"/>
            </a:xfrm>
            <a:custGeom>
              <a:avLst/>
              <a:gdLst/>
              <a:ahLst/>
              <a:cxnLst>
                <a:cxn ang="0">
                  <a:pos x="10" y="14"/>
                </a:cxn>
                <a:cxn ang="0">
                  <a:pos x="10" y="14"/>
                </a:cxn>
                <a:cxn ang="0">
                  <a:pos x="38" y="10"/>
                </a:cxn>
                <a:cxn ang="0">
                  <a:pos x="38" y="10"/>
                </a:cxn>
                <a:cxn ang="0">
                  <a:pos x="38" y="8"/>
                </a:cxn>
                <a:cxn ang="0">
                  <a:pos x="38" y="4"/>
                </a:cxn>
                <a:cxn ang="0">
                  <a:pos x="38" y="0"/>
                </a:cxn>
                <a:cxn ang="0">
                  <a:pos x="34" y="0"/>
                </a:cxn>
                <a:cxn ang="0">
                  <a:pos x="34" y="0"/>
                </a:cxn>
                <a:cxn ang="0">
                  <a:pos x="28" y="2"/>
                </a:cxn>
                <a:cxn ang="0">
                  <a:pos x="22" y="2"/>
                </a:cxn>
                <a:cxn ang="0">
                  <a:pos x="12" y="0"/>
                </a:cxn>
                <a:cxn ang="0">
                  <a:pos x="12" y="0"/>
                </a:cxn>
                <a:cxn ang="0">
                  <a:pos x="4" y="0"/>
                </a:cxn>
                <a:cxn ang="0">
                  <a:pos x="0" y="2"/>
                </a:cxn>
                <a:cxn ang="0">
                  <a:pos x="0" y="6"/>
                </a:cxn>
                <a:cxn ang="0">
                  <a:pos x="0" y="6"/>
                </a:cxn>
                <a:cxn ang="0">
                  <a:pos x="0" y="10"/>
                </a:cxn>
                <a:cxn ang="0">
                  <a:pos x="2" y="12"/>
                </a:cxn>
                <a:cxn ang="0">
                  <a:pos x="10" y="14"/>
                </a:cxn>
                <a:cxn ang="0">
                  <a:pos x="10" y="14"/>
                </a:cxn>
              </a:cxnLst>
              <a:rect l="0" t="0" r="r" b="b"/>
              <a:pathLst>
                <a:path w="38" h="14">
                  <a:moveTo>
                    <a:pt x="10" y="14"/>
                  </a:moveTo>
                  <a:lnTo>
                    <a:pt x="10" y="14"/>
                  </a:lnTo>
                  <a:lnTo>
                    <a:pt x="38" y="10"/>
                  </a:lnTo>
                  <a:lnTo>
                    <a:pt x="38" y="10"/>
                  </a:lnTo>
                  <a:lnTo>
                    <a:pt x="38" y="8"/>
                  </a:lnTo>
                  <a:lnTo>
                    <a:pt x="38" y="4"/>
                  </a:lnTo>
                  <a:lnTo>
                    <a:pt x="38" y="0"/>
                  </a:lnTo>
                  <a:lnTo>
                    <a:pt x="34" y="0"/>
                  </a:lnTo>
                  <a:lnTo>
                    <a:pt x="34" y="0"/>
                  </a:lnTo>
                  <a:lnTo>
                    <a:pt x="28" y="2"/>
                  </a:lnTo>
                  <a:lnTo>
                    <a:pt x="22" y="2"/>
                  </a:lnTo>
                  <a:lnTo>
                    <a:pt x="12" y="0"/>
                  </a:lnTo>
                  <a:lnTo>
                    <a:pt x="12" y="0"/>
                  </a:lnTo>
                  <a:lnTo>
                    <a:pt x="4" y="0"/>
                  </a:lnTo>
                  <a:lnTo>
                    <a:pt x="0" y="2"/>
                  </a:lnTo>
                  <a:lnTo>
                    <a:pt x="0" y="6"/>
                  </a:lnTo>
                  <a:lnTo>
                    <a:pt x="0" y="6"/>
                  </a:lnTo>
                  <a:lnTo>
                    <a:pt x="0" y="10"/>
                  </a:lnTo>
                  <a:lnTo>
                    <a:pt x="2" y="12"/>
                  </a:lnTo>
                  <a:lnTo>
                    <a:pt x="10" y="14"/>
                  </a:lnTo>
                  <a:lnTo>
                    <a:pt x="10" y="14"/>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46" name="Freeform 99"/>
            <p:cNvSpPr/>
            <p:nvPr/>
          </p:nvSpPr>
          <p:spPr bwMode="auto">
            <a:xfrm>
              <a:off x="4943475" y="282575"/>
              <a:ext cx="88900" cy="22225"/>
            </a:xfrm>
            <a:custGeom>
              <a:avLst/>
              <a:gdLst/>
              <a:ahLst/>
              <a:cxnLst>
                <a:cxn ang="0">
                  <a:pos x="36" y="8"/>
                </a:cxn>
                <a:cxn ang="0">
                  <a:pos x="36" y="8"/>
                </a:cxn>
                <a:cxn ang="0">
                  <a:pos x="38" y="8"/>
                </a:cxn>
                <a:cxn ang="0">
                  <a:pos x="38" y="8"/>
                </a:cxn>
                <a:cxn ang="0">
                  <a:pos x="46" y="8"/>
                </a:cxn>
                <a:cxn ang="0">
                  <a:pos x="50" y="8"/>
                </a:cxn>
                <a:cxn ang="0">
                  <a:pos x="52" y="6"/>
                </a:cxn>
                <a:cxn ang="0">
                  <a:pos x="56" y="0"/>
                </a:cxn>
                <a:cxn ang="0">
                  <a:pos x="56" y="0"/>
                </a:cxn>
                <a:cxn ang="0">
                  <a:pos x="42" y="0"/>
                </a:cxn>
                <a:cxn ang="0">
                  <a:pos x="28" y="4"/>
                </a:cxn>
                <a:cxn ang="0">
                  <a:pos x="14" y="8"/>
                </a:cxn>
                <a:cxn ang="0">
                  <a:pos x="0" y="14"/>
                </a:cxn>
                <a:cxn ang="0">
                  <a:pos x="0" y="14"/>
                </a:cxn>
                <a:cxn ang="0">
                  <a:pos x="20" y="14"/>
                </a:cxn>
                <a:cxn ang="0">
                  <a:pos x="28" y="14"/>
                </a:cxn>
                <a:cxn ang="0">
                  <a:pos x="36" y="8"/>
                </a:cxn>
                <a:cxn ang="0">
                  <a:pos x="36" y="8"/>
                </a:cxn>
              </a:cxnLst>
              <a:rect l="0" t="0" r="r" b="b"/>
              <a:pathLst>
                <a:path w="56" h="14">
                  <a:moveTo>
                    <a:pt x="36" y="8"/>
                  </a:moveTo>
                  <a:lnTo>
                    <a:pt x="36" y="8"/>
                  </a:lnTo>
                  <a:lnTo>
                    <a:pt x="38" y="8"/>
                  </a:lnTo>
                  <a:lnTo>
                    <a:pt x="38" y="8"/>
                  </a:lnTo>
                  <a:lnTo>
                    <a:pt x="46" y="8"/>
                  </a:lnTo>
                  <a:lnTo>
                    <a:pt x="50" y="8"/>
                  </a:lnTo>
                  <a:lnTo>
                    <a:pt x="52" y="6"/>
                  </a:lnTo>
                  <a:lnTo>
                    <a:pt x="56" y="0"/>
                  </a:lnTo>
                  <a:lnTo>
                    <a:pt x="56" y="0"/>
                  </a:lnTo>
                  <a:lnTo>
                    <a:pt x="42" y="0"/>
                  </a:lnTo>
                  <a:lnTo>
                    <a:pt x="28" y="4"/>
                  </a:lnTo>
                  <a:lnTo>
                    <a:pt x="14" y="8"/>
                  </a:lnTo>
                  <a:lnTo>
                    <a:pt x="0" y="14"/>
                  </a:lnTo>
                  <a:lnTo>
                    <a:pt x="0" y="14"/>
                  </a:lnTo>
                  <a:lnTo>
                    <a:pt x="20" y="14"/>
                  </a:lnTo>
                  <a:lnTo>
                    <a:pt x="28" y="14"/>
                  </a:lnTo>
                  <a:lnTo>
                    <a:pt x="36" y="8"/>
                  </a:lnTo>
                  <a:lnTo>
                    <a:pt x="36" y="8"/>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47" name="Freeform 100"/>
            <p:cNvSpPr/>
            <p:nvPr/>
          </p:nvSpPr>
          <p:spPr bwMode="auto">
            <a:xfrm>
              <a:off x="7458075" y="1400175"/>
              <a:ext cx="22225" cy="60325"/>
            </a:xfrm>
            <a:custGeom>
              <a:avLst/>
              <a:gdLst/>
              <a:ahLst/>
              <a:cxnLst>
                <a:cxn ang="0">
                  <a:pos x="4" y="0"/>
                </a:cxn>
                <a:cxn ang="0">
                  <a:pos x="4" y="0"/>
                </a:cxn>
                <a:cxn ang="0">
                  <a:pos x="0" y="10"/>
                </a:cxn>
                <a:cxn ang="0">
                  <a:pos x="0" y="18"/>
                </a:cxn>
                <a:cxn ang="0">
                  <a:pos x="0" y="34"/>
                </a:cxn>
                <a:cxn ang="0">
                  <a:pos x="0" y="34"/>
                </a:cxn>
                <a:cxn ang="0">
                  <a:pos x="2" y="36"/>
                </a:cxn>
                <a:cxn ang="0">
                  <a:pos x="4" y="38"/>
                </a:cxn>
                <a:cxn ang="0">
                  <a:pos x="6" y="38"/>
                </a:cxn>
                <a:cxn ang="0">
                  <a:pos x="10" y="36"/>
                </a:cxn>
                <a:cxn ang="0">
                  <a:pos x="10" y="36"/>
                </a:cxn>
                <a:cxn ang="0">
                  <a:pos x="12" y="34"/>
                </a:cxn>
                <a:cxn ang="0">
                  <a:pos x="14" y="30"/>
                </a:cxn>
                <a:cxn ang="0">
                  <a:pos x="14" y="26"/>
                </a:cxn>
                <a:cxn ang="0">
                  <a:pos x="14" y="22"/>
                </a:cxn>
                <a:cxn ang="0">
                  <a:pos x="14" y="22"/>
                </a:cxn>
                <a:cxn ang="0">
                  <a:pos x="4" y="0"/>
                </a:cxn>
                <a:cxn ang="0">
                  <a:pos x="4" y="0"/>
                </a:cxn>
              </a:cxnLst>
              <a:rect l="0" t="0" r="r" b="b"/>
              <a:pathLst>
                <a:path w="14" h="38">
                  <a:moveTo>
                    <a:pt x="4" y="0"/>
                  </a:moveTo>
                  <a:lnTo>
                    <a:pt x="4" y="0"/>
                  </a:lnTo>
                  <a:lnTo>
                    <a:pt x="0" y="10"/>
                  </a:lnTo>
                  <a:lnTo>
                    <a:pt x="0" y="18"/>
                  </a:lnTo>
                  <a:lnTo>
                    <a:pt x="0" y="34"/>
                  </a:lnTo>
                  <a:lnTo>
                    <a:pt x="0" y="34"/>
                  </a:lnTo>
                  <a:lnTo>
                    <a:pt x="2" y="36"/>
                  </a:lnTo>
                  <a:lnTo>
                    <a:pt x="4" y="38"/>
                  </a:lnTo>
                  <a:lnTo>
                    <a:pt x="6" y="38"/>
                  </a:lnTo>
                  <a:lnTo>
                    <a:pt x="10" y="36"/>
                  </a:lnTo>
                  <a:lnTo>
                    <a:pt x="10" y="36"/>
                  </a:lnTo>
                  <a:lnTo>
                    <a:pt x="12" y="34"/>
                  </a:lnTo>
                  <a:lnTo>
                    <a:pt x="14" y="30"/>
                  </a:lnTo>
                  <a:lnTo>
                    <a:pt x="14" y="26"/>
                  </a:lnTo>
                  <a:lnTo>
                    <a:pt x="14" y="22"/>
                  </a:lnTo>
                  <a:lnTo>
                    <a:pt x="14" y="22"/>
                  </a:lnTo>
                  <a:lnTo>
                    <a:pt x="4" y="0"/>
                  </a:lnTo>
                  <a:lnTo>
                    <a:pt x="4"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48" name="Freeform 101"/>
            <p:cNvSpPr/>
            <p:nvPr/>
          </p:nvSpPr>
          <p:spPr bwMode="auto">
            <a:xfrm>
              <a:off x="7600950" y="219075"/>
              <a:ext cx="101600" cy="38100"/>
            </a:xfrm>
            <a:custGeom>
              <a:avLst/>
              <a:gdLst/>
              <a:ahLst/>
              <a:cxnLst>
                <a:cxn ang="0">
                  <a:pos x="24" y="12"/>
                </a:cxn>
                <a:cxn ang="0">
                  <a:pos x="24" y="12"/>
                </a:cxn>
                <a:cxn ang="0">
                  <a:pos x="22" y="14"/>
                </a:cxn>
                <a:cxn ang="0">
                  <a:pos x="22" y="14"/>
                </a:cxn>
                <a:cxn ang="0">
                  <a:pos x="20" y="18"/>
                </a:cxn>
                <a:cxn ang="0">
                  <a:pos x="22" y="20"/>
                </a:cxn>
                <a:cxn ang="0">
                  <a:pos x="26" y="22"/>
                </a:cxn>
                <a:cxn ang="0">
                  <a:pos x="26" y="22"/>
                </a:cxn>
                <a:cxn ang="0">
                  <a:pos x="58" y="24"/>
                </a:cxn>
                <a:cxn ang="0">
                  <a:pos x="58" y="24"/>
                </a:cxn>
                <a:cxn ang="0">
                  <a:pos x="62" y="24"/>
                </a:cxn>
                <a:cxn ang="0">
                  <a:pos x="64" y="22"/>
                </a:cxn>
                <a:cxn ang="0">
                  <a:pos x="64" y="18"/>
                </a:cxn>
                <a:cxn ang="0">
                  <a:pos x="64" y="18"/>
                </a:cxn>
                <a:cxn ang="0">
                  <a:pos x="64" y="14"/>
                </a:cxn>
                <a:cxn ang="0">
                  <a:pos x="62" y="14"/>
                </a:cxn>
                <a:cxn ang="0">
                  <a:pos x="56" y="12"/>
                </a:cxn>
                <a:cxn ang="0">
                  <a:pos x="56" y="12"/>
                </a:cxn>
                <a:cxn ang="0">
                  <a:pos x="52" y="14"/>
                </a:cxn>
                <a:cxn ang="0">
                  <a:pos x="50" y="14"/>
                </a:cxn>
                <a:cxn ang="0">
                  <a:pos x="48" y="12"/>
                </a:cxn>
                <a:cxn ang="0">
                  <a:pos x="48" y="12"/>
                </a:cxn>
                <a:cxn ang="0">
                  <a:pos x="46" y="10"/>
                </a:cxn>
                <a:cxn ang="0">
                  <a:pos x="46" y="6"/>
                </a:cxn>
                <a:cxn ang="0">
                  <a:pos x="44" y="4"/>
                </a:cxn>
                <a:cxn ang="0">
                  <a:pos x="40" y="2"/>
                </a:cxn>
                <a:cxn ang="0">
                  <a:pos x="40" y="2"/>
                </a:cxn>
                <a:cxn ang="0">
                  <a:pos x="34" y="0"/>
                </a:cxn>
                <a:cxn ang="0">
                  <a:pos x="28" y="0"/>
                </a:cxn>
                <a:cxn ang="0">
                  <a:pos x="18" y="2"/>
                </a:cxn>
                <a:cxn ang="0">
                  <a:pos x="10" y="8"/>
                </a:cxn>
                <a:cxn ang="0">
                  <a:pos x="0" y="14"/>
                </a:cxn>
                <a:cxn ang="0">
                  <a:pos x="0" y="14"/>
                </a:cxn>
                <a:cxn ang="0">
                  <a:pos x="6" y="16"/>
                </a:cxn>
                <a:cxn ang="0">
                  <a:pos x="12" y="14"/>
                </a:cxn>
                <a:cxn ang="0">
                  <a:pos x="18" y="12"/>
                </a:cxn>
                <a:cxn ang="0">
                  <a:pos x="24" y="12"/>
                </a:cxn>
                <a:cxn ang="0">
                  <a:pos x="24" y="12"/>
                </a:cxn>
              </a:cxnLst>
              <a:rect l="0" t="0" r="r" b="b"/>
              <a:pathLst>
                <a:path w="64" h="24">
                  <a:moveTo>
                    <a:pt x="24" y="12"/>
                  </a:moveTo>
                  <a:lnTo>
                    <a:pt x="24" y="12"/>
                  </a:lnTo>
                  <a:lnTo>
                    <a:pt x="22" y="14"/>
                  </a:lnTo>
                  <a:lnTo>
                    <a:pt x="22" y="14"/>
                  </a:lnTo>
                  <a:lnTo>
                    <a:pt x="20" y="18"/>
                  </a:lnTo>
                  <a:lnTo>
                    <a:pt x="22" y="20"/>
                  </a:lnTo>
                  <a:lnTo>
                    <a:pt x="26" y="22"/>
                  </a:lnTo>
                  <a:lnTo>
                    <a:pt x="26" y="22"/>
                  </a:lnTo>
                  <a:lnTo>
                    <a:pt x="58" y="24"/>
                  </a:lnTo>
                  <a:lnTo>
                    <a:pt x="58" y="24"/>
                  </a:lnTo>
                  <a:lnTo>
                    <a:pt x="62" y="24"/>
                  </a:lnTo>
                  <a:lnTo>
                    <a:pt x="64" y="22"/>
                  </a:lnTo>
                  <a:lnTo>
                    <a:pt x="64" y="18"/>
                  </a:lnTo>
                  <a:lnTo>
                    <a:pt x="64" y="18"/>
                  </a:lnTo>
                  <a:lnTo>
                    <a:pt x="64" y="14"/>
                  </a:lnTo>
                  <a:lnTo>
                    <a:pt x="62" y="14"/>
                  </a:lnTo>
                  <a:lnTo>
                    <a:pt x="56" y="12"/>
                  </a:lnTo>
                  <a:lnTo>
                    <a:pt x="56" y="12"/>
                  </a:lnTo>
                  <a:lnTo>
                    <a:pt x="52" y="14"/>
                  </a:lnTo>
                  <a:lnTo>
                    <a:pt x="50" y="14"/>
                  </a:lnTo>
                  <a:lnTo>
                    <a:pt x="48" y="12"/>
                  </a:lnTo>
                  <a:lnTo>
                    <a:pt x="48" y="12"/>
                  </a:lnTo>
                  <a:lnTo>
                    <a:pt x="46" y="10"/>
                  </a:lnTo>
                  <a:lnTo>
                    <a:pt x="46" y="6"/>
                  </a:lnTo>
                  <a:lnTo>
                    <a:pt x="44" y="4"/>
                  </a:lnTo>
                  <a:lnTo>
                    <a:pt x="40" y="2"/>
                  </a:lnTo>
                  <a:lnTo>
                    <a:pt x="40" y="2"/>
                  </a:lnTo>
                  <a:lnTo>
                    <a:pt x="34" y="0"/>
                  </a:lnTo>
                  <a:lnTo>
                    <a:pt x="28" y="0"/>
                  </a:lnTo>
                  <a:lnTo>
                    <a:pt x="18" y="2"/>
                  </a:lnTo>
                  <a:lnTo>
                    <a:pt x="10" y="8"/>
                  </a:lnTo>
                  <a:lnTo>
                    <a:pt x="0" y="14"/>
                  </a:lnTo>
                  <a:lnTo>
                    <a:pt x="0" y="14"/>
                  </a:lnTo>
                  <a:lnTo>
                    <a:pt x="6" y="16"/>
                  </a:lnTo>
                  <a:lnTo>
                    <a:pt x="12" y="14"/>
                  </a:lnTo>
                  <a:lnTo>
                    <a:pt x="18" y="12"/>
                  </a:lnTo>
                  <a:lnTo>
                    <a:pt x="24" y="12"/>
                  </a:lnTo>
                  <a:lnTo>
                    <a:pt x="24" y="12"/>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49" name="Freeform 102"/>
            <p:cNvSpPr/>
            <p:nvPr/>
          </p:nvSpPr>
          <p:spPr bwMode="auto">
            <a:xfrm>
              <a:off x="7705725" y="250825"/>
              <a:ext cx="66675" cy="19050"/>
            </a:xfrm>
            <a:custGeom>
              <a:avLst/>
              <a:gdLst/>
              <a:ahLst/>
              <a:cxnLst>
                <a:cxn ang="0">
                  <a:pos x="42" y="8"/>
                </a:cxn>
                <a:cxn ang="0">
                  <a:pos x="42" y="8"/>
                </a:cxn>
                <a:cxn ang="0">
                  <a:pos x="28" y="2"/>
                </a:cxn>
                <a:cxn ang="0">
                  <a:pos x="18" y="0"/>
                </a:cxn>
                <a:cxn ang="0">
                  <a:pos x="12" y="2"/>
                </a:cxn>
                <a:cxn ang="0">
                  <a:pos x="8" y="4"/>
                </a:cxn>
                <a:cxn ang="0">
                  <a:pos x="0" y="12"/>
                </a:cxn>
                <a:cxn ang="0">
                  <a:pos x="0" y="12"/>
                </a:cxn>
                <a:cxn ang="0">
                  <a:pos x="20" y="12"/>
                </a:cxn>
                <a:cxn ang="0">
                  <a:pos x="42" y="8"/>
                </a:cxn>
                <a:cxn ang="0">
                  <a:pos x="42" y="8"/>
                </a:cxn>
              </a:cxnLst>
              <a:rect l="0" t="0" r="r" b="b"/>
              <a:pathLst>
                <a:path w="42" h="12">
                  <a:moveTo>
                    <a:pt x="42" y="8"/>
                  </a:moveTo>
                  <a:lnTo>
                    <a:pt x="42" y="8"/>
                  </a:lnTo>
                  <a:lnTo>
                    <a:pt x="28" y="2"/>
                  </a:lnTo>
                  <a:lnTo>
                    <a:pt x="18" y="0"/>
                  </a:lnTo>
                  <a:lnTo>
                    <a:pt x="12" y="2"/>
                  </a:lnTo>
                  <a:lnTo>
                    <a:pt x="8" y="4"/>
                  </a:lnTo>
                  <a:lnTo>
                    <a:pt x="0" y="12"/>
                  </a:lnTo>
                  <a:lnTo>
                    <a:pt x="0" y="12"/>
                  </a:lnTo>
                  <a:lnTo>
                    <a:pt x="20" y="12"/>
                  </a:lnTo>
                  <a:lnTo>
                    <a:pt x="42" y="8"/>
                  </a:lnTo>
                  <a:lnTo>
                    <a:pt x="42" y="8"/>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50" name="Freeform 103"/>
            <p:cNvSpPr/>
            <p:nvPr/>
          </p:nvSpPr>
          <p:spPr bwMode="auto">
            <a:xfrm>
              <a:off x="5162550" y="250825"/>
              <a:ext cx="79375" cy="22225"/>
            </a:xfrm>
            <a:custGeom>
              <a:avLst/>
              <a:gdLst/>
              <a:ahLst/>
              <a:cxnLst>
                <a:cxn ang="0">
                  <a:pos x="12" y="8"/>
                </a:cxn>
                <a:cxn ang="0">
                  <a:pos x="12" y="8"/>
                </a:cxn>
                <a:cxn ang="0">
                  <a:pos x="4" y="8"/>
                </a:cxn>
                <a:cxn ang="0">
                  <a:pos x="4" y="8"/>
                </a:cxn>
                <a:cxn ang="0">
                  <a:pos x="6" y="10"/>
                </a:cxn>
                <a:cxn ang="0">
                  <a:pos x="10" y="12"/>
                </a:cxn>
                <a:cxn ang="0">
                  <a:pos x="16" y="10"/>
                </a:cxn>
                <a:cxn ang="0">
                  <a:pos x="16" y="10"/>
                </a:cxn>
                <a:cxn ang="0">
                  <a:pos x="24" y="10"/>
                </a:cxn>
                <a:cxn ang="0">
                  <a:pos x="32" y="12"/>
                </a:cxn>
                <a:cxn ang="0">
                  <a:pos x="40" y="14"/>
                </a:cxn>
                <a:cxn ang="0">
                  <a:pos x="50" y="14"/>
                </a:cxn>
                <a:cxn ang="0">
                  <a:pos x="50" y="14"/>
                </a:cxn>
                <a:cxn ang="0">
                  <a:pos x="38" y="6"/>
                </a:cxn>
                <a:cxn ang="0">
                  <a:pos x="26" y="2"/>
                </a:cxn>
                <a:cxn ang="0">
                  <a:pos x="0" y="0"/>
                </a:cxn>
                <a:cxn ang="0">
                  <a:pos x="0" y="0"/>
                </a:cxn>
                <a:cxn ang="0">
                  <a:pos x="4" y="4"/>
                </a:cxn>
                <a:cxn ang="0">
                  <a:pos x="6" y="4"/>
                </a:cxn>
                <a:cxn ang="0">
                  <a:pos x="10" y="4"/>
                </a:cxn>
                <a:cxn ang="0">
                  <a:pos x="12" y="8"/>
                </a:cxn>
                <a:cxn ang="0">
                  <a:pos x="12" y="8"/>
                </a:cxn>
              </a:cxnLst>
              <a:rect l="0" t="0" r="r" b="b"/>
              <a:pathLst>
                <a:path w="50" h="14">
                  <a:moveTo>
                    <a:pt x="12" y="8"/>
                  </a:moveTo>
                  <a:lnTo>
                    <a:pt x="12" y="8"/>
                  </a:lnTo>
                  <a:lnTo>
                    <a:pt x="4" y="8"/>
                  </a:lnTo>
                  <a:lnTo>
                    <a:pt x="4" y="8"/>
                  </a:lnTo>
                  <a:lnTo>
                    <a:pt x="6" y="10"/>
                  </a:lnTo>
                  <a:lnTo>
                    <a:pt x="10" y="12"/>
                  </a:lnTo>
                  <a:lnTo>
                    <a:pt x="16" y="10"/>
                  </a:lnTo>
                  <a:lnTo>
                    <a:pt x="16" y="10"/>
                  </a:lnTo>
                  <a:lnTo>
                    <a:pt x="24" y="10"/>
                  </a:lnTo>
                  <a:lnTo>
                    <a:pt x="32" y="12"/>
                  </a:lnTo>
                  <a:lnTo>
                    <a:pt x="40" y="14"/>
                  </a:lnTo>
                  <a:lnTo>
                    <a:pt x="50" y="14"/>
                  </a:lnTo>
                  <a:lnTo>
                    <a:pt x="50" y="14"/>
                  </a:lnTo>
                  <a:lnTo>
                    <a:pt x="38" y="6"/>
                  </a:lnTo>
                  <a:lnTo>
                    <a:pt x="26" y="2"/>
                  </a:lnTo>
                  <a:lnTo>
                    <a:pt x="0" y="0"/>
                  </a:lnTo>
                  <a:lnTo>
                    <a:pt x="0" y="0"/>
                  </a:lnTo>
                  <a:lnTo>
                    <a:pt x="4" y="4"/>
                  </a:lnTo>
                  <a:lnTo>
                    <a:pt x="6" y="4"/>
                  </a:lnTo>
                  <a:lnTo>
                    <a:pt x="10" y="4"/>
                  </a:lnTo>
                  <a:lnTo>
                    <a:pt x="12" y="8"/>
                  </a:lnTo>
                  <a:lnTo>
                    <a:pt x="12" y="8"/>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51" name="Freeform 104"/>
            <p:cNvSpPr/>
            <p:nvPr/>
          </p:nvSpPr>
          <p:spPr bwMode="auto">
            <a:xfrm>
              <a:off x="4886325" y="727075"/>
              <a:ext cx="50800" cy="31750"/>
            </a:xfrm>
            <a:custGeom>
              <a:avLst/>
              <a:gdLst/>
              <a:ahLst/>
              <a:cxnLst>
                <a:cxn ang="0">
                  <a:pos x="32" y="20"/>
                </a:cxn>
                <a:cxn ang="0">
                  <a:pos x="32" y="20"/>
                </a:cxn>
                <a:cxn ang="0">
                  <a:pos x="32" y="20"/>
                </a:cxn>
                <a:cxn ang="0">
                  <a:pos x="32" y="20"/>
                </a:cxn>
                <a:cxn ang="0">
                  <a:pos x="32" y="20"/>
                </a:cxn>
                <a:cxn ang="0">
                  <a:pos x="30" y="18"/>
                </a:cxn>
                <a:cxn ang="0">
                  <a:pos x="30" y="16"/>
                </a:cxn>
                <a:cxn ang="0">
                  <a:pos x="24" y="12"/>
                </a:cxn>
                <a:cxn ang="0">
                  <a:pos x="20" y="8"/>
                </a:cxn>
                <a:cxn ang="0">
                  <a:pos x="20" y="6"/>
                </a:cxn>
                <a:cxn ang="0">
                  <a:pos x="20" y="4"/>
                </a:cxn>
                <a:cxn ang="0">
                  <a:pos x="20" y="4"/>
                </a:cxn>
                <a:cxn ang="0">
                  <a:pos x="6" y="0"/>
                </a:cxn>
                <a:cxn ang="0">
                  <a:pos x="6" y="0"/>
                </a:cxn>
                <a:cxn ang="0">
                  <a:pos x="2" y="0"/>
                </a:cxn>
                <a:cxn ang="0">
                  <a:pos x="0" y="0"/>
                </a:cxn>
                <a:cxn ang="0">
                  <a:pos x="0" y="4"/>
                </a:cxn>
                <a:cxn ang="0">
                  <a:pos x="0" y="4"/>
                </a:cxn>
                <a:cxn ang="0">
                  <a:pos x="6" y="6"/>
                </a:cxn>
                <a:cxn ang="0">
                  <a:pos x="10" y="10"/>
                </a:cxn>
                <a:cxn ang="0">
                  <a:pos x="22" y="18"/>
                </a:cxn>
                <a:cxn ang="0">
                  <a:pos x="22" y="18"/>
                </a:cxn>
                <a:cxn ang="0">
                  <a:pos x="26" y="20"/>
                </a:cxn>
                <a:cxn ang="0">
                  <a:pos x="28" y="20"/>
                </a:cxn>
                <a:cxn ang="0">
                  <a:pos x="32" y="20"/>
                </a:cxn>
                <a:cxn ang="0">
                  <a:pos x="32" y="20"/>
                </a:cxn>
              </a:cxnLst>
              <a:rect l="0" t="0" r="r" b="b"/>
              <a:pathLst>
                <a:path w="32" h="20">
                  <a:moveTo>
                    <a:pt x="32" y="20"/>
                  </a:moveTo>
                  <a:lnTo>
                    <a:pt x="32" y="20"/>
                  </a:lnTo>
                  <a:lnTo>
                    <a:pt x="32" y="20"/>
                  </a:lnTo>
                  <a:lnTo>
                    <a:pt x="32" y="20"/>
                  </a:lnTo>
                  <a:lnTo>
                    <a:pt x="32" y="20"/>
                  </a:lnTo>
                  <a:lnTo>
                    <a:pt x="30" y="18"/>
                  </a:lnTo>
                  <a:lnTo>
                    <a:pt x="30" y="16"/>
                  </a:lnTo>
                  <a:lnTo>
                    <a:pt x="24" y="12"/>
                  </a:lnTo>
                  <a:lnTo>
                    <a:pt x="20" y="8"/>
                  </a:lnTo>
                  <a:lnTo>
                    <a:pt x="20" y="6"/>
                  </a:lnTo>
                  <a:lnTo>
                    <a:pt x="20" y="4"/>
                  </a:lnTo>
                  <a:lnTo>
                    <a:pt x="20" y="4"/>
                  </a:lnTo>
                  <a:lnTo>
                    <a:pt x="6" y="0"/>
                  </a:lnTo>
                  <a:lnTo>
                    <a:pt x="6" y="0"/>
                  </a:lnTo>
                  <a:lnTo>
                    <a:pt x="2" y="0"/>
                  </a:lnTo>
                  <a:lnTo>
                    <a:pt x="0" y="0"/>
                  </a:lnTo>
                  <a:lnTo>
                    <a:pt x="0" y="4"/>
                  </a:lnTo>
                  <a:lnTo>
                    <a:pt x="0" y="4"/>
                  </a:lnTo>
                  <a:lnTo>
                    <a:pt x="6" y="6"/>
                  </a:lnTo>
                  <a:lnTo>
                    <a:pt x="10" y="10"/>
                  </a:lnTo>
                  <a:lnTo>
                    <a:pt x="22" y="18"/>
                  </a:lnTo>
                  <a:lnTo>
                    <a:pt x="22" y="18"/>
                  </a:lnTo>
                  <a:lnTo>
                    <a:pt x="26" y="20"/>
                  </a:lnTo>
                  <a:lnTo>
                    <a:pt x="28" y="20"/>
                  </a:lnTo>
                  <a:lnTo>
                    <a:pt x="32" y="20"/>
                  </a:lnTo>
                  <a:lnTo>
                    <a:pt x="32" y="2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52" name="Freeform 105"/>
            <p:cNvSpPr/>
            <p:nvPr/>
          </p:nvSpPr>
          <p:spPr bwMode="auto">
            <a:xfrm>
              <a:off x="8074025" y="1003300"/>
              <a:ext cx="25400" cy="38100"/>
            </a:xfrm>
            <a:custGeom>
              <a:avLst/>
              <a:gdLst/>
              <a:ahLst/>
              <a:cxnLst>
                <a:cxn ang="0">
                  <a:pos x="0" y="4"/>
                </a:cxn>
                <a:cxn ang="0">
                  <a:pos x="0" y="4"/>
                </a:cxn>
                <a:cxn ang="0">
                  <a:pos x="0" y="8"/>
                </a:cxn>
                <a:cxn ang="0">
                  <a:pos x="2" y="10"/>
                </a:cxn>
                <a:cxn ang="0">
                  <a:pos x="2" y="10"/>
                </a:cxn>
                <a:cxn ang="0">
                  <a:pos x="6" y="10"/>
                </a:cxn>
                <a:cxn ang="0">
                  <a:pos x="8" y="10"/>
                </a:cxn>
                <a:cxn ang="0">
                  <a:pos x="6" y="16"/>
                </a:cxn>
                <a:cxn ang="0">
                  <a:pos x="6" y="16"/>
                </a:cxn>
                <a:cxn ang="0">
                  <a:pos x="4" y="20"/>
                </a:cxn>
                <a:cxn ang="0">
                  <a:pos x="4" y="22"/>
                </a:cxn>
                <a:cxn ang="0">
                  <a:pos x="8" y="24"/>
                </a:cxn>
                <a:cxn ang="0">
                  <a:pos x="8" y="24"/>
                </a:cxn>
                <a:cxn ang="0">
                  <a:pos x="10" y="24"/>
                </a:cxn>
                <a:cxn ang="0">
                  <a:pos x="12" y="22"/>
                </a:cxn>
                <a:cxn ang="0">
                  <a:pos x="14" y="18"/>
                </a:cxn>
                <a:cxn ang="0">
                  <a:pos x="14" y="18"/>
                </a:cxn>
                <a:cxn ang="0">
                  <a:pos x="16" y="8"/>
                </a:cxn>
                <a:cxn ang="0">
                  <a:pos x="16" y="8"/>
                </a:cxn>
                <a:cxn ang="0">
                  <a:pos x="14" y="2"/>
                </a:cxn>
                <a:cxn ang="0">
                  <a:pos x="8" y="0"/>
                </a:cxn>
                <a:cxn ang="0">
                  <a:pos x="8" y="0"/>
                </a:cxn>
                <a:cxn ang="0">
                  <a:pos x="6" y="0"/>
                </a:cxn>
                <a:cxn ang="0">
                  <a:pos x="4" y="0"/>
                </a:cxn>
                <a:cxn ang="0">
                  <a:pos x="0" y="4"/>
                </a:cxn>
                <a:cxn ang="0">
                  <a:pos x="0" y="4"/>
                </a:cxn>
              </a:cxnLst>
              <a:rect l="0" t="0" r="r" b="b"/>
              <a:pathLst>
                <a:path w="16" h="24">
                  <a:moveTo>
                    <a:pt x="0" y="4"/>
                  </a:moveTo>
                  <a:lnTo>
                    <a:pt x="0" y="4"/>
                  </a:lnTo>
                  <a:lnTo>
                    <a:pt x="0" y="8"/>
                  </a:lnTo>
                  <a:lnTo>
                    <a:pt x="2" y="10"/>
                  </a:lnTo>
                  <a:lnTo>
                    <a:pt x="2" y="10"/>
                  </a:lnTo>
                  <a:lnTo>
                    <a:pt x="6" y="10"/>
                  </a:lnTo>
                  <a:lnTo>
                    <a:pt x="8" y="10"/>
                  </a:lnTo>
                  <a:lnTo>
                    <a:pt x="6" y="16"/>
                  </a:lnTo>
                  <a:lnTo>
                    <a:pt x="6" y="16"/>
                  </a:lnTo>
                  <a:lnTo>
                    <a:pt x="4" y="20"/>
                  </a:lnTo>
                  <a:lnTo>
                    <a:pt x="4" y="22"/>
                  </a:lnTo>
                  <a:lnTo>
                    <a:pt x="8" y="24"/>
                  </a:lnTo>
                  <a:lnTo>
                    <a:pt x="8" y="24"/>
                  </a:lnTo>
                  <a:lnTo>
                    <a:pt x="10" y="24"/>
                  </a:lnTo>
                  <a:lnTo>
                    <a:pt x="12" y="22"/>
                  </a:lnTo>
                  <a:lnTo>
                    <a:pt x="14" y="18"/>
                  </a:lnTo>
                  <a:lnTo>
                    <a:pt x="14" y="18"/>
                  </a:lnTo>
                  <a:lnTo>
                    <a:pt x="16" y="8"/>
                  </a:lnTo>
                  <a:lnTo>
                    <a:pt x="16" y="8"/>
                  </a:lnTo>
                  <a:lnTo>
                    <a:pt x="14" y="2"/>
                  </a:lnTo>
                  <a:lnTo>
                    <a:pt x="8" y="0"/>
                  </a:lnTo>
                  <a:lnTo>
                    <a:pt x="8" y="0"/>
                  </a:lnTo>
                  <a:lnTo>
                    <a:pt x="6" y="0"/>
                  </a:lnTo>
                  <a:lnTo>
                    <a:pt x="4" y="0"/>
                  </a:lnTo>
                  <a:lnTo>
                    <a:pt x="0" y="4"/>
                  </a:lnTo>
                  <a:lnTo>
                    <a:pt x="0" y="4"/>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53" name="Freeform 106"/>
            <p:cNvSpPr/>
            <p:nvPr/>
          </p:nvSpPr>
          <p:spPr bwMode="auto">
            <a:xfrm>
              <a:off x="5175250" y="292100"/>
              <a:ext cx="82550" cy="31750"/>
            </a:xfrm>
            <a:custGeom>
              <a:avLst/>
              <a:gdLst/>
              <a:ahLst/>
              <a:cxnLst>
                <a:cxn ang="0">
                  <a:pos x="38" y="4"/>
                </a:cxn>
                <a:cxn ang="0">
                  <a:pos x="38" y="4"/>
                </a:cxn>
                <a:cxn ang="0">
                  <a:pos x="30" y="0"/>
                </a:cxn>
                <a:cxn ang="0">
                  <a:pos x="26" y="2"/>
                </a:cxn>
                <a:cxn ang="0">
                  <a:pos x="24" y="6"/>
                </a:cxn>
                <a:cxn ang="0">
                  <a:pos x="24" y="6"/>
                </a:cxn>
                <a:cxn ang="0">
                  <a:pos x="22" y="6"/>
                </a:cxn>
                <a:cxn ang="0">
                  <a:pos x="22" y="6"/>
                </a:cxn>
                <a:cxn ang="0">
                  <a:pos x="12" y="8"/>
                </a:cxn>
                <a:cxn ang="0">
                  <a:pos x="12" y="8"/>
                </a:cxn>
                <a:cxn ang="0">
                  <a:pos x="10" y="6"/>
                </a:cxn>
                <a:cxn ang="0">
                  <a:pos x="6" y="4"/>
                </a:cxn>
                <a:cxn ang="0">
                  <a:pos x="6" y="4"/>
                </a:cxn>
                <a:cxn ang="0">
                  <a:pos x="2" y="2"/>
                </a:cxn>
                <a:cxn ang="0">
                  <a:pos x="0" y="0"/>
                </a:cxn>
                <a:cxn ang="0">
                  <a:pos x="0" y="2"/>
                </a:cxn>
                <a:cxn ang="0">
                  <a:pos x="0" y="2"/>
                </a:cxn>
                <a:cxn ang="0">
                  <a:pos x="0" y="6"/>
                </a:cxn>
                <a:cxn ang="0">
                  <a:pos x="0" y="8"/>
                </a:cxn>
                <a:cxn ang="0">
                  <a:pos x="2" y="8"/>
                </a:cxn>
                <a:cxn ang="0">
                  <a:pos x="2" y="8"/>
                </a:cxn>
                <a:cxn ang="0">
                  <a:pos x="10" y="8"/>
                </a:cxn>
                <a:cxn ang="0">
                  <a:pos x="10" y="8"/>
                </a:cxn>
                <a:cxn ang="0">
                  <a:pos x="12" y="12"/>
                </a:cxn>
                <a:cxn ang="0">
                  <a:pos x="14" y="12"/>
                </a:cxn>
                <a:cxn ang="0">
                  <a:pos x="20" y="10"/>
                </a:cxn>
                <a:cxn ang="0">
                  <a:pos x="20" y="10"/>
                </a:cxn>
                <a:cxn ang="0">
                  <a:pos x="20" y="10"/>
                </a:cxn>
                <a:cxn ang="0">
                  <a:pos x="20" y="10"/>
                </a:cxn>
                <a:cxn ang="0">
                  <a:pos x="22" y="12"/>
                </a:cxn>
                <a:cxn ang="0">
                  <a:pos x="26" y="14"/>
                </a:cxn>
                <a:cxn ang="0">
                  <a:pos x="30" y="14"/>
                </a:cxn>
                <a:cxn ang="0">
                  <a:pos x="32" y="16"/>
                </a:cxn>
                <a:cxn ang="0">
                  <a:pos x="32" y="16"/>
                </a:cxn>
                <a:cxn ang="0">
                  <a:pos x="36" y="18"/>
                </a:cxn>
                <a:cxn ang="0">
                  <a:pos x="40" y="20"/>
                </a:cxn>
                <a:cxn ang="0">
                  <a:pos x="46" y="18"/>
                </a:cxn>
                <a:cxn ang="0">
                  <a:pos x="50" y="16"/>
                </a:cxn>
                <a:cxn ang="0">
                  <a:pos x="50" y="16"/>
                </a:cxn>
                <a:cxn ang="0">
                  <a:pos x="52" y="12"/>
                </a:cxn>
                <a:cxn ang="0">
                  <a:pos x="52" y="6"/>
                </a:cxn>
                <a:cxn ang="0">
                  <a:pos x="52" y="6"/>
                </a:cxn>
                <a:cxn ang="0">
                  <a:pos x="48" y="4"/>
                </a:cxn>
                <a:cxn ang="0">
                  <a:pos x="44" y="2"/>
                </a:cxn>
                <a:cxn ang="0">
                  <a:pos x="42" y="4"/>
                </a:cxn>
                <a:cxn ang="0">
                  <a:pos x="38" y="4"/>
                </a:cxn>
                <a:cxn ang="0">
                  <a:pos x="38" y="4"/>
                </a:cxn>
              </a:cxnLst>
              <a:rect l="0" t="0" r="r" b="b"/>
              <a:pathLst>
                <a:path w="52" h="20">
                  <a:moveTo>
                    <a:pt x="38" y="4"/>
                  </a:moveTo>
                  <a:lnTo>
                    <a:pt x="38" y="4"/>
                  </a:lnTo>
                  <a:lnTo>
                    <a:pt x="30" y="0"/>
                  </a:lnTo>
                  <a:lnTo>
                    <a:pt x="26" y="2"/>
                  </a:lnTo>
                  <a:lnTo>
                    <a:pt x="24" y="6"/>
                  </a:lnTo>
                  <a:lnTo>
                    <a:pt x="24" y="6"/>
                  </a:lnTo>
                  <a:lnTo>
                    <a:pt x="22" y="6"/>
                  </a:lnTo>
                  <a:lnTo>
                    <a:pt x="22" y="6"/>
                  </a:lnTo>
                  <a:lnTo>
                    <a:pt x="12" y="8"/>
                  </a:lnTo>
                  <a:lnTo>
                    <a:pt x="12" y="8"/>
                  </a:lnTo>
                  <a:lnTo>
                    <a:pt x="10" y="6"/>
                  </a:lnTo>
                  <a:lnTo>
                    <a:pt x="6" y="4"/>
                  </a:lnTo>
                  <a:lnTo>
                    <a:pt x="6" y="4"/>
                  </a:lnTo>
                  <a:lnTo>
                    <a:pt x="2" y="2"/>
                  </a:lnTo>
                  <a:lnTo>
                    <a:pt x="0" y="0"/>
                  </a:lnTo>
                  <a:lnTo>
                    <a:pt x="0" y="2"/>
                  </a:lnTo>
                  <a:lnTo>
                    <a:pt x="0" y="2"/>
                  </a:lnTo>
                  <a:lnTo>
                    <a:pt x="0" y="6"/>
                  </a:lnTo>
                  <a:lnTo>
                    <a:pt x="0" y="8"/>
                  </a:lnTo>
                  <a:lnTo>
                    <a:pt x="2" y="8"/>
                  </a:lnTo>
                  <a:lnTo>
                    <a:pt x="2" y="8"/>
                  </a:lnTo>
                  <a:lnTo>
                    <a:pt x="10" y="8"/>
                  </a:lnTo>
                  <a:lnTo>
                    <a:pt x="10" y="8"/>
                  </a:lnTo>
                  <a:lnTo>
                    <a:pt x="12" y="12"/>
                  </a:lnTo>
                  <a:lnTo>
                    <a:pt x="14" y="12"/>
                  </a:lnTo>
                  <a:lnTo>
                    <a:pt x="20" y="10"/>
                  </a:lnTo>
                  <a:lnTo>
                    <a:pt x="20" y="10"/>
                  </a:lnTo>
                  <a:lnTo>
                    <a:pt x="20" y="10"/>
                  </a:lnTo>
                  <a:lnTo>
                    <a:pt x="20" y="10"/>
                  </a:lnTo>
                  <a:lnTo>
                    <a:pt x="22" y="12"/>
                  </a:lnTo>
                  <a:lnTo>
                    <a:pt x="26" y="14"/>
                  </a:lnTo>
                  <a:lnTo>
                    <a:pt x="30" y="14"/>
                  </a:lnTo>
                  <a:lnTo>
                    <a:pt x="32" y="16"/>
                  </a:lnTo>
                  <a:lnTo>
                    <a:pt x="32" y="16"/>
                  </a:lnTo>
                  <a:lnTo>
                    <a:pt x="36" y="18"/>
                  </a:lnTo>
                  <a:lnTo>
                    <a:pt x="40" y="20"/>
                  </a:lnTo>
                  <a:lnTo>
                    <a:pt x="46" y="18"/>
                  </a:lnTo>
                  <a:lnTo>
                    <a:pt x="50" y="16"/>
                  </a:lnTo>
                  <a:lnTo>
                    <a:pt x="50" y="16"/>
                  </a:lnTo>
                  <a:lnTo>
                    <a:pt x="52" y="12"/>
                  </a:lnTo>
                  <a:lnTo>
                    <a:pt x="52" y="6"/>
                  </a:lnTo>
                  <a:lnTo>
                    <a:pt x="52" y="6"/>
                  </a:lnTo>
                  <a:lnTo>
                    <a:pt x="48" y="4"/>
                  </a:lnTo>
                  <a:lnTo>
                    <a:pt x="44" y="2"/>
                  </a:lnTo>
                  <a:lnTo>
                    <a:pt x="42" y="4"/>
                  </a:lnTo>
                  <a:lnTo>
                    <a:pt x="38" y="4"/>
                  </a:lnTo>
                  <a:lnTo>
                    <a:pt x="38" y="4"/>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54" name="Freeform 107"/>
            <p:cNvSpPr/>
            <p:nvPr/>
          </p:nvSpPr>
          <p:spPr bwMode="auto">
            <a:xfrm>
              <a:off x="7956550" y="1143000"/>
              <a:ext cx="19050" cy="47625"/>
            </a:xfrm>
            <a:custGeom>
              <a:avLst/>
              <a:gdLst/>
              <a:ahLst/>
              <a:cxnLst>
                <a:cxn ang="0">
                  <a:pos x="12" y="0"/>
                </a:cxn>
                <a:cxn ang="0">
                  <a:pos x="12" y="0"/>
                </a:cxn>
                <a:cxn ang="0">
                  <a:pos x="4" y="8"/>
                </a:cxn>
                <a:cxn ang="0">
                  <a:pos x="0" y="16"/>
                </a:cxn>
                <a:cxn ang="0">
                  <a:pos x="0" y="22"/>
                </a:cxn>
                <a:cxn ang="0">
                  <a:pos x="4" y="30"/>
                </a:cxn>
                <a:cxn ang="0">
                  <a:pos x="4" y="30"/>
                </a:cxn>
                <a:cxn ang="0">
                  <a:pos x="8" y="24"/>
                </a:cxn>
                <a:cxn ang="0">
                  <a:pos x="10" y="16"/>
                </a:cxn>
                <a:cxn ang="0">
                  <a:pos x="12" y="0"/>
                </a:cxn>
                <a:cxn ang="0">
                  <a:pos x="12" y="0"/>
                </a:cxn>
              </a:cxnLst>
              <a:rect l="0" t="0" r="r" b="b"/>
              <a:pathLst>
                <a:path w="12" h="30">
                  <a:moveTo>
                    <a:pt x="12" y="0"/>
                  </a:moveTo>
                  <a:lnTo>
                    <a:pt x="12" y="0"/>
                  </a:lnTo>
                  <a:lnTo>
                    <a:pt x="4" y="8"/>
                  </a:lnTo>
                  <a:lnTo>
                    <a:pt x="0" y="16"/>
                  </a:lnTo>
                  <a:lnTo>
                    <a:pt x="0" y="22"/>
                  </a:lnTo>
                  <a:lnTo>
                    <a:pt x="4" y="30"/>
                  </a:lnTo>
                  <a:lnTo>
                    <a:pt x="4" y="30"/>
                  </a:lnTo>
                  <a:lnTo>
                    <a:pt x="8" y="24"/>
                  </a:lnTo>
                  <a:lnTo>
                    <a:pt x="10" y="16"/>
                  </a:lnTo>
                  <a:lnTo>
                    <a:pt x="12" y="0"/>
                  </a:lnTo>
                  <a:lnTo>
                    <a:pt x="12"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55" name="Freeform 108"/>
            <p:cNvSpPr/>
            <p:nvPr/>
          </p:nvSpPr>
          <p:spPr bwMode="auto">
            <a:xfrm>
              <a:off x="7813675" y="1231900"/>
              <a:ext cx="28575" cy="25400"/>
            </a:xfrm>
            <a:custGeom>
              <a:avLst/>
              <a:gdLst/>
              <a:ahLst/>
              <a:cxnLst>
                <a:cxn ang="0">
                  <a:pos x="18" y="0"/>
                </a:cxn>
                <a:cxn ang="0">
                  <a:pos x="18" y="0"/>
                </a:cxn>
                <a:cxn ang="0">
                  <a:pos x="12" y="0"/>
                </a:cxn>
                <a:cxn ang="0">
                  <a:pos x="6" y="0"/>
                </a:cxn>
                <a:cxn ang="0">
                  <a:pos x="2" y="4"/>
                </a:cxn>
                <a:cxn ang="0">
                  <a:pos x="0" y="8"/>
                </a:cxn>
                <a:cxn ang="0">
                  <a:pos x="0" y="8"/>
                </a:cxn>
                <a:cxn ang="0">
                  <a:pos x="0" y="14"/>
                </a:cxn>
                <a:cxn ang="0">
                  <a:pos x="2" y="16"/>
                </a:cxn>
                <a:cxn ang="0">
                  <a:pos x="4" y="16"/>
                </a:cxn>
                <a:cxn ang="0">
                  <a:pos x="4" y="16"/>
                </a:cxn>
                <a:cxn ang="0">
                  <a:pos x="10" y="14"/>
                </a:cxn>
                <a:cxn ang="0">
                  <a:pos x="14" y="10"/>
                </a:cxn>
                <a:cxn ang="0">
                  <a:pos x="18" y="0"/>
                </a:cxn>
                <a:cxn ang="0">
                  <a:pos x="18" y="0"/>
                </a:cxn>
              </a:cxnLst>
              <a:rect l="0" t="0" r="r" b="b"/>
              <a:pathLst>
                <a:path w="18" h="16">
                  <a:moveTo>
                    <a:pt x="18" y="0"/>
                  </a:moveTo>
                  <a:lnTo>
                    <a:pt x="18" y="0"/>
                  </a:lnTo>
                  <a:lnTo>
                    <a:pt x="12" y="0"/>
                  </a:lnTo>
                  <a:lnTo>
                    <a:pt x="6" y="0"/>
                  </a:lnTo>
                  <a:lnTo>
                    <a:pt x="2" y="4"/>
                  </a:lnTo>
                  <a:lnTo>
                    <a:pt x="0" y="8"/>
                  </a:lnTo>
                  <a:lnTo>
                    <a:pt x="0" y="8"/>
                  </a:lnTo>
                  <a:lnTo>
                    <a:pt x="0" y="14"/>
                  </a:lnTo>
                  <a:lnTo>
                    <a:pt x="2" y="16"/>
                  </a:lnTo>
                  <a:lnTo>
                    <a:pt x="4" y="16"/>
                  </a:lnTo>
                  <a:lnTo>
                    <a:pt x="4" y="16"/>
                  </a:lnTo>
                  <a:lnTo>
                    <a:pt x="10" y="14"/>
                  </a:lnTo>
                  <a:lnTo>
                    <a:pt x="14" y="10"/>
                  </a:lnTo>
                  <a:lnTo>
                    <a:pt x="18" y="0"/>
                  </a:lnTo>
                  <a:lnTo>
                    <a:pt x="18"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56" name="Freeform 109"/>
            <p:cNvSpPr/>
            <p:nvPr/>
          </p:nvSpPr>
          <p:spPr bwMode="auto">
            <a:xfrm>
              <a:off x="6572250" y="882650"/>
              <a:ext cx="15875" cy="34925"/>
            </a:xfrm>
            <a:custGeom>
              <a:avLst/>
              <a:gdLst/>
              <a:ahLst/>
              <a:cxnLst>
                <a:cxn ang="0">
                  <a:pos x="0" y="6"/>
                </a:cxn>
                <a:cxn ang="0">
                  <a:pos x="0" y="6"/>
                </a:cxn>
                <a:cxn ang="0">
                  <a:pos x="0" y="22"/>
                </a:cxn>
                <a:cxn ang="0">
                  <a:pos x="0" y="22"/>
                </a:cxn>
                <a:cxn ang="0">
                  <a:pos x="6" y="20"/>
                </a:cxn>
                <a:cxn ang="0">
                  <a:pos x="10" y="14"/>
                </a:cxn>
                <a:cxn ang="0">
                  <a:pos x="10" y="4"/>
                </a:cxn>
                <a:cxn ang="0">
                  <a:pos x="10" y="4"/>
                </a:cxn>
                <a:cxn ang="0">
                  <a:pos x="8" y="2"/>
                </a:cxn>
                <a:cxn ang="0">
                  <a:pos x="6" y="0"/>
                </a:cxn>
                <a:cxn ang="0">
                  <a:pos x="6" y="0"/>
                </a:cxn>
                <a:cxn ang="0">
                  <a:pos x="2" y="2"/>
                </a:cxn>
                <a:cxn ang="0">
                  <a:pos x="0" y="2"/>
                </a:cxn>
                <a:cxn ang="0">
                  <a:pos x="0" y="6"/>
                </a:cxn>
                <a:cxn ang="0">
                  <a:pos x="0" y="6"/>
                </a:cxn>
              </a:cxnLst>
              <a:rect l="0" t="0" r="r" b="b"/>
              <a:pathLst>
                <a:path w="10" h="22">
                  <a:moveTo>
                    <a:pt x="0" y="6"/>
                  </a:moveTo>
                  <a:lnTo>
                    <a:pt x="0" y="6"/>
                  </a:lnTo>
                  <a:lnTo>
                    <a:pt x="0" y="22"/>
                  </a:lnTo>
                  <a:lnTo>
                    <a:pt x="0" y="22"/>
                  </a:lnTo>
                  <a:lnTo>
                    <a:pt x="6" y="20"/>
                  </a:lnTo>
                  <a:lnTo>
                    <a:pt x="10" y="14"/>
                  </a:lnTo>
                  <a:lnTo>
                    <a:pt x="10" y="4"/>
                  </a:lnTo>
                  <a:lnTo>
                    <a:pt x="10" y="4"/>
                  </a:lnTo>
                  <a:lnTo>
                    <a:pt x="8" y="2"/>
                  </a:lnTo>
                  <a:lnTo>
                    <a:pt x="6" y="0"/>
                  </a:lnTo>
                  <a:lnTo>
                    <a:pt x="6" y="0"/>
                  </a:lnTo>
                  <a:lnTo>
                    <a:pt x="2" y="2"/>
                  </a:lnTo>
                  <a:lnTo>
                    <a:pt x="0" y="2"/>
                  </a:lnTo>
                  <a:lnTo>
                    <a:pt x="0" y="6"/>
                  </a:lnTo>
                  <a:lnTo>
                    <a:pt x="0" y="6"/>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57" name="Freeform 110"/>
            <p:cNvSpPr/>
            <p:nvPr/>
          </p:nvSpPr>
          <p:spPr bwMode="auto">
            <a:xfrm>
              <a:off x="7953375" y="1543050"/>
              <a:ext cx="57150" cy="9525"/>
            </a:xfrm>
            <a:custGeom>
              <a:avLst/>
              <a:gdLst/>
              <a:ahLst/>
              <a:cxnLst>
                <a:cxn ang="0">
                  <a:pos x="0" y="6"/>
                </a:cxn>
                <a:cxn ang="0">
                  <a:pos x="0" y="6"/>
                </a:cxn>
                <a:cxn ang="0">
                  <a:pos x="28" y="6"/>
                </a:cxn>
                <a:cxn ang="0">
                  <a:pos x="32" y="6"/>
                </a:cxn>
                <a:cxn ang="0">
                  <a:pos x="36" y="2"/>
                </a:cxn>
                <a:cxn ang="0">
                  <a:pos x="36" y="2"/>
                </a:cxn>
                <a:cxn ang="0">
                  <a:pos x="32" y="2"/>
                </a:cxn>
                <a:cxn ang="0">
                  <a:pos x="28" y="2"/>
                </a:cxn>
                <a:cxn ang="0">
                  <a:pos x="18" y="0"/>
                </a:cxn>
                <a:cxn ang="0">
                  <a:pos x="10" y="0"/>
                </a:cxn>
                <a:cxn ang="0">
                  <a:pos x="6" y="2"/>
                </a:cxn>
                <a:cxn ang="0">
                  <a:pos x="0" y="6"/>
                </a:cxn>
                <a:cxn ang="0">
                  <a:pos x="0" y="6"/>
                </a:cxn>
              </a:cxnLst>
              <a:rect l="0" t="0" r="r" b="b"/>
              <a:pathLst>
                <a:path w="36" h="6">
                  <a:moveTo>
                    <a:pt x="0" y="6"/>
                  </a:moveTo>
                  <a:lnTo>
                    <a:pt x="0" y="6"/>
                  </a:lnTo>
                  <a:lnTo>
                    <a:pt x="28" y="6"/>
                  </a:lnTo>
                  <a:lnTo>
                    <a:pt x="32" y="6"/>
                  </a:lnTo>
                  <a:lnTo>
                    <a:pt x="36" y="2"/>
                  </a:lnTo>
                  <a:lnTo>
                    <a:pt x="36" y="2"/>
                  </a:lnTo>
                  <a:lnTo>
                    <a:pt x="32" y="2"/>
                  </a:lnTo>
                  <a:lnTo>
                    <a:pt x="28" y="2"/>
                  </a:lnTo>
                  <a:lnTo>
                    <a:pt x="18" y="0"/>
                  </a:lnTo>
                  <a:lnTo>
                    <a:pt x="10" y="0"/>
                  </a:lnTo>
                  <a:lnTo>
                    <a:pt x="6" y="2"/>
                  </a:lnTo>
                  <a:lnTo>
                    <a:pt x="0" y="6"/>
                  </a:lnTo>
                  <a:lnTo>
                    <a:pt x="0" y="6"/>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58" name="Freeform 111"/>
            <p:cNvSpPr/>
            <p:nvPr/>
          </p:nvSpPr>
          <p:spPr bwMode="auto">
            <a:xfrm>
              <a:off x="6619875" y="930275"/>
              <a:ext cx="38100" cy="25400"/>
            </a:xfrm>
            <a:custGeom>
              <a:avLst/>
              <a:gdLst/>
              <a:ahLst/>
              <a:cxnLst>
                <a:cxn ang="0">
                  <a:pos x="24" y="0"/>
                </a:cxn>
                <a:cxn ang="0">
                  <a:pos x="24" y="0"/>
                </a:cxn>
                <a:cxn ang="0">
                  <a:pos x="18" y="2"/>
                </a:cxn>
                <a:cxn ang="0">
                  <a:pos x="12" y="2"/>
                </a:cxn>
                <a:cxn ang="0">
                  <a:pos x="6" y="2"/>
                </a:cxn>
                <a:cxn ang="0">
                  <a:pos x="0" y="4"/>
                </a:cxn>
                <a:cxn ang="0">
                  <a:pos x="0" y="4"/>
                </a:cxn>
                <a:cxn ang="0">
                  <a:pos x="20" y="16"/>
                </a:cxn>
                <a:cxn ang="0">
                  <a:pos x="20" y="16"/>
                </a:cxn>
                <a:cxn ang="0">
                  <a:pos x="24" y="0"/>
                </a:cxn>
                <a:cxn ang="0">
                  <a:pos x="24" y="0"/>
                </a:cxn>
              </a:cxnLst>
              <a:rect l="0" t="0" r="r" b="b"/>
              <a:pathLst>
                <a:path w="24" h="16">
                  <a:moveTo>
                    <a:pt x="24" y="0"/>
                  </a:moveTo>
                  <a:lnTo>
                    <a:pt x="24" y="0"/>
                  </a:lnTo>
                  <a:lnTo>
                    <a:pt x="18" y="2"/>
                  </a:lnTo>
                  <a:lnTo>
                    <a:pt x="12" y="2"/>
                  </a:lnTo>
                  <a:lnTo>
                    <a:pt x="6" y="2"/>
                  </a:lnTo>
                  <a:lnTo>
                    <a:pt x="0" y="4"/>
                  </a:lnTo>
                  <a:lnTo>
                    <a:pt x="0" y="4"/>
                  </a:lnTo>
                  <a:lnTo>
                    <a:pt x="20" y="16"/>
                  </a:lnTo>
                  <a:lnTo>
                    <a:pt x="20" y="16"/>
                  </a:lnTo>
                  <a:lnTo>
                    <a:pt x="24" y="0"/>
                  </a:lnTo>
                  <a:lnTo>
                    <a:pt x="24"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59" name="Freeform 112"/>
            <p:cNvSpPr/>
            <p:nvPr/>
          </p:nvSpPr>
          <p:spPr bwMode="auto">
            <a:xfrm>
              <a:off x="7997825" y="1701800"/>
              <a:ext cx="41275" cy="28575"/>
            </a:xfrm>
            <a:custGeom>
              <a:avLst/>
              <a:gdLst/>
              <a:ahLst/>
              <a:cxnLst>
                <a:cxn ang="0">
                  <a:pos x="6" y="16"/>
                </a:cxn>
                <a:cxn ang="0">
                  <a:pos x="6" y="16"/>
                </a:cxn>
                <a:cxn ang="0">
                  <a:pos x="10" y="12"/>
                </a:cxn>
                <a:cxn ang="0">
                  <a:pos x="14" y="8"/>
                </a:cxn>
                <a:cxn ang="0">
                  <a:pos x="26" y="0"/>
                </a:cxn>
                <a:cxn ang="0">
                  <a:pos x="26" y="0"/>
                </a:cxn>
                <a:cxn ang="0">
                  <a:pos x="18" y="0"/>
                </a:cxn>
                <a:cxn ang="0">
                  <a:pos x="12" y="2"/>
                </a:cxn>
                <a:cxn ang="0">
                  <a:pos x="2" y="10"/>
                </a:cxn>
                <a:cxn ang="0">
                  <a:pos x="2" y="10"/>
                </a:cxn>
                <a:cxn ang="0">
                  <a:pos x="0" y="12"/>
                </a:cxn>
                <a:cxn ang="0">
                  <a:pos x="2" y="16"/>
                </a:cxn>
                <a:cxn ang="0">
                  <a:pos x="2" y="16"/>
                </a:cxn>
                <a:cxn ang="0">
                  <a:pos x="4" y="18"/>
                </a:cxn>
                <a:cxn ang="0">
                  <a:pos x="6" y="16"/>
                </a:cxn>
                <a:cxn ang="0">
                  <a:pos x="6" y="16"/>
                </a:cxn>
              </a:cxnLst>
              <a:rect l="0" t="0" r="r" b="b"/>
              <a:pathLst>
                <a:path w="26" h="18">
                  <a:moveTo>
                    <a:pt x="6" y="16"/>
                  </a:moveTo>
                  <a:lnTo>
                    <a:pt x="6" y="16"/>
                  </a:lnTo>
                  <a:lnTo>
                    <a:pt x="10" y="12"/>
                  </a:lnTo>
                  <a:lnTo>
                    <a:pt x="14" y="8"/>
                  </a:lnTo>
                  <a:lnTo>
                    <a:pt x="26" y="0"/>
                  </a:lnTo>
                  <a:lnTo>
                    <a:pt x="26" y="0"/>
                  </a:lnTo>
                  <a:lnTo>
                    <a:pt x="18" y="0"/>
                  </a:lnTo>
                  <a:lnTo>
                    <a:pt x="12" y="2"/>
                  </a:lnTo>
                  <a:lnTo>
                    <a:pt x="2" y="10"/>
                  </a:lnTo>
                  <a:lnTo>
                    <a:pt x="2" y="10"/>
                  </a:lnTo>
                  <a:lnTo>
                    <a:pt x="0" y="12"/>
                  </a:lnTo>
                  <a:lnTo>
                    <a:pt x="2" y="16"/>
                  </a:lnTo>
                  <a:lnTo>
                    <a:pt x="2" y="16"/>
                  </a:lnTo>
                  <a:lnTo>
                    <a:pt x="4" y="18"/>
                  </a:lnTo>
                  <a:lnTo>
                    <a:pt x="6" y="16"/>
                  </a:lnTo>
                  <a:lnTo>
                    <a:pt x="6" y="16"/>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60" name="Freeform 113"/>
            <p:cNvSpPr/>
            <p:nvPr/>
          </p:nvSpPr>
          <p:spPr bwMode="auto">
            <a:xfrm>
              <a:off x="5276850" y="311150"/>
              <a:ext cx="31750" cy="19050"/>
            </a:xfrm>
            <a:custGeom>
              <a:avLst/>
              <a:gdLst/>
              <a:ahLst/>
              <a:cxnLst>
                <a:cxn ang="0">
                  <a:pos x="6" y="2"/>
                </a:cxn>
                <a:cxn ang="0">
                  <a:pos x="6" y="2"/>
                </a:cxn>
                <a:cxn ang="0">
                  <a:pos x="2" y="4"/>
                </a:cxn>
                <a:cxn ang="0">
                  <a:pos x="0" y="8"/>
                </a:cxn>
                <a:cxn ang="0">
                  <a:pos x="0" y="8"/>
                </a:cxn>
                <a:cxn ang="0">
                  <a:pos x="4" y="8"/>
                </a:cxn>
                <a:cxn ang="0">
                  <a:pos x="8" y="10"/>
                </a:cxn>
                <a:cxn ang="0">
                  <a:pos x="8" y="10"/>
                </a:cxn>
                <a:cxn ang="0">
                  <a:pos x="14" y="12"/>
                </a:cxn>
                <a:cxn ang="0">
                  <a:pos x="16" y="10"/>
                </a:cxn>
                <a:cxn ang="0">
                  <a:pos x="20" y="8"/>
                </a:cxn>
                <a:cxn ang="0">
                  <a:pos x="20" y="8"/>
                </a:cxn>
                <a:cxn ang="0">
                  <a:pos x="18" y="4"/>
                </a:cxn>
                <a:cxn ang="0">
                  <a:pos x="18" y="4"/>
                </a:cxn>
                <a:cxn ang="0">
                  <a:pos x="16" y="2"/>
                </a:cxn>
                <a:cxn ang="0">
                  <a:pos x="12" y="0"/>
                </a:cxn>
                <a:cxn ang="0">
                  <a:pos x="6" y="2"/>
                </a:cxn>
                <a:cxn ang="0">
                  <a:pos x="6" y="2"/>
                </a:cxn>
              </a:cxnLst>
              <a:rect l="0" t="0" r="r" b="b"/>
              <a:pathLst>
                <a:path w="20" h="12">
                  <a:moveTo>
                    <a:pt x="6" y="2"/>
                  </a:moveTo>
                  <a:lnTo>
                    <a:pt x="6" y="2"/>
                  </a:lnTo>
                  <a:lnTo>
                    <a:pt x="2" y="4"/>
                  </a:lnTo>
                  <a:lnTo>
                    <a:pt x="0" y="8"/>
                  </a:lnTo>
                  <a:lnTo>
                    <a:pt x="0" y="8"/>
                  </a:lnTo>
                  <a:lnTo>
                    <a:pt x="4" y="8"/>
                  </a:lnTo>
                  <a:lnTo>
                    <a:pt x="8" y="10"/>
                  </a:lnTo>
                  <a:lnTo>
                    <a:pt x="8" y="10"/>
                  </a:lnTo>
                  <a:lnTo>
                    <a:pt x="14" y="12"/>
                  </a:lnTo>
                  <a:lnTo>
                    <a:pt x="16" y="10"/>
                  </a:lnTo>
                  <a:lnTo>
                    <a:pt x="20" y="8"/>
                  </a:lnTo>
                  <a:lnTo>
                    <a:pt x="20" y="8"/>
                  </a:lnTo>
                  <a:lnTo>
                    <a:pt x="18" y="4"/>
                  </a:lnTo>
                  <a:lnTo>
                    <a:pt x="18" y="4"/>
                  </a:lnTo>
                  <a:lnTo>
                    <a:pt x="16" y="2"/>
                  </a:lnTo>
                  <a:lnTo>
                    <a:pt x="12" y="0"/>
                  </a:lnTo>
                  <a:lnTo>
                    <a:pt x="6" y="2"/>
                  </a:lnTo>
                  <a:lnTo>
                    <a:pt x="6" y="2"/>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61" name="Freeform 114"/>
            <p:cNvSpPr/>
            <p:nvPr/>
          </p:nvSpPr>
          <p:spPr bwMode="auto">
            <a:xfrm>
              <a:off x="5248275" y="260350"/>
              <a:ext cx="41275" cy="15875"/>
            </a:xfrm>
            <a:custGeom>
              <a:avLst/>
              <a:gdLst/>
              <a:ahLst/>
              <a:cxnLst>
                <a:cxn ang="0">
                  <a:pos x="22" y="10"/>
                </a:cxn>
                <a:cxn ang="0">
                  <a:pos x="22" y="10"/>
                </a:cxn>
                <a:cxn ang="0">
                  <a:pos x="26" y="6"/>
                </a:cxn>
                <a:cxn ang="0">
                  <a:pos x="26" y="6"/>
                </a:cxn>
                <a:cxn ang="0">
                  <a:pos x="26" y="4"/>
                </a:cxn>
                <a:cxn ang="0">
                  <a:pos x="24" y="4"/>
                </a:cxn>
                <a:cxn ang="0">
                  <a:pos x="24" y="4"/>
                </a:cxn>
                <a:cxn ang="0">
                  <a:pos x="12" y="0"/>
                </a:cxn>
                <a:cxn ang="0">
                  <a:pos x="6" y="0"/>
                </a:cxn>
                <a:cxn ang="0">
                  <a:pos x="0" y="0"/>
                </a:cxn>
                <a:cxn ang="0">
                  <a:pos x="0" y="0"/>
                </a:cxn>
                <a:cxn ang="0">
                  <a:pos x="6" y="6"/>
                </a:cxn>
                <a:cxn ang="0">
                  <a:pos x="10" y="8"/>
                </a:cxn>
                <a:cxn ang="0">
                  <a:pos x="16" y="10"/>
                </a:cxn>
                <a:cxn ang="0">
                  <a:pos x="22" y="10"/>
                </a:cxn>
                <a:cxn ang="0">
                  <a:pos x="22" y="10"/>
                </a:cxn>
              </a:cxnLst>
              <a:rect l="0" t="0" r="r" b="b"/>
              <a:pathLst>
                <a:path w="26" h="10">
                  <a:moveTo>
                    <a:pt x="22" y="10"/>
                  </a:moveTo>
                  <a:lnTo>
                    <a:pt x="22" y="10"/>
                  </a:lnTo>
                  <a:lnTo>
                    <a:pt x="26" y="6"/>
                  </a:lnTo>
                  <a:lnTo>
                    <a:pt x="26" y="6"/>
                  </a:lnTo>
                  <a:lnTo>
                    <a:pt x="26" y="4"/>
                  </a:lnTo>
                  <a:lnTo>
                    <a:pt x="24" y="4"/>
                  </a:lnTo>
                  <a:lnTo>
                    <a:pt x="24" y="4"/>
                  </a:lnTo>
                  <a:lnTo>
                    <a:pt x="12" y="0"/>
                  </a:lnTo>
                  <a:lnTo>
                    <a:pt x="6" y="0"/>
                  </a:lnTo>
                  <a:lnTo>
                    <a:pt x="0" y="0"/>
                  </a:lnTo>
                  <a:lnTo>
                    <a:pt x="0" y="0"/>
                  </a:lnTo>
                  <a:lnTo>
                    <a:pt x="6" y="6"/>
                  </a:lnTo>
                  <a:lnTo>
                    <a:pt x="10" y="8"/>
                  </a:lnTo>
                  <a:lnTo>
                    <a:pt x="16" y="10"/>
                  </a:lnTo>
                  <a:lnTo>
                    <a:pt x="22" y="10"/>
                  </a:lnTo>
                  <a:lnTo>
                    <a:pt x="22" y="1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62" name="Freeform 115"/>
            <p:cNvSpPr/>
            <p:nvPr/>
          </p:nvSpPr>
          <p:spPr bwMode="auto">
            <a:xfrm>
              <a:off x="8277225" y="317500"/>
              <a:ext cx="53975" cy="6350"/>
            </a:xfrm>
            <a:custGeom>
              <a:avLst/>
              <a:gdLst/>
              <a:ahLst/>
              <a:cxnLst>
                <a:cxn ang="0">
                  <a:pos x="34" y="4"/>
                </a:cxn>
                <a:cxn ang="0">
                  <a:pos x="34" y="4"/>
                </a:cxn>
                <a:cxn ang="0">
                  <a:pos x="18" y="0"/>
                </a:cxn>
                <a:cxn ang="0">
                  <a:pos x="0" y="0"/>
                </a:cxn>
                <a:cxn ang="0">
                  <a:pos x="0" y="0"/>
                </a:cxn>
                <a:cxn ang="0">
                  <a:pos x="18" y="4"/>
                </a:cxn>
                <a:cxn ang="0">
                  <a:pos x="26" y="4"/>
                </a:cxn>
                <a:cxn ang="0">
                  <a:pos x="34" y="4"/>
                </a:cxn>
                <a:cxn ang="0">
                  <a:pos x="34" y="4"/>
                </a:cxn>
              </a:cxnLst>
              <a:rect l="0" t="0" r="r" b="b"/>
              <a:pathLst>
                <a:path w="34" h="4">
                  <a:moveTo>
                    <a:pt x="34" y="4"/>
                  </a:moveTo>
                  <a:lnTo>
                    <a:pt x="34" y="4"/>
                  </a:lnTo>
                  <a:lnTo>
                    <a:pt x="18" y="0"/>
                  </a:lnTo>
                  <a:lnTo>
                    <a:pt x="0" y="0"/>
                  </a:lnTo>
                  <a:lnTo>
                    <a:pt x="0" y="0"/>
                  </a:lnTo>
                  <a:lnTo>
                    <a:pt x="18" y="4"/>
                  </a:lnTo>
                  <a:lnTo>
                    <a:pt x="26" y="4"/>
                  </a:lnTo>
                  <a:lnTo>
                    <a:pt x="34" y="4"/>
                  </a:lnTo>
                  <a:lnTo>
                    <a:pt x="34" y="4"/>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63" name="Freeform 116"/>
            <p:cNvSpPr/>
            <p:nvPr/>
          </p:nvSpPr>
          <p:spPr bwMode="auto">
            <a:xfrm>
              <a:off x="5511800" y="434975"/>
              <a:ext cx="25400" cy="15875"/>
            </a:xfrm>
            <a:custGeom>
              <a:avLst/>
              <a:gdLst/>
              <a:ahLst/>
              <a:cxnLst>
                <a:cxn ang="0">
                  <a:pos x="8" y="10"/>
                </a:cxn>
                <a:cxn ang="0">
                  <a:pos x="8" y="10"/>
                </a:cxn>
                <a:cxn ang="0">
                  <a:pos x="12" y="8"/>
                </a:cxn>
                <a:cxn ang="0">
                  <a:pos x="14" y="8"/>
                </a:cxn>
                <a:cxn ang="0">
                  <a:pos x="16" y="4"/>
                </a:cxn>
                <a:cxn ang="0">
                  <a:pos x="16" y="4"/>
                </a:cxn>
                <a:cxn ang="0">
                  <a:pos x="16" y="2"/>
                </a:cxn>
                <a:cxn ang="0">
                  <a:pos x="14" y="0"/>
                </a:cxn>
                <a:cxn ang="0">
                  <a:pos x="8" y="0"/>
                </a:cxn>
                <a:cxn ang="0">
                  <a:pos x="8" y="0"/>
                </a:cxn>
                <a:cxn ang="0">
                  <a:pos x="2" y="0"/>
                </a:cxn>
                <a:cxn ang="0">
                  <a:pos x="0" y="2"/>
                </a:cxn>
                <a:cxn ang="0">
                  <a:pos x="0" y="6"/>
                </a:cxn>
                <a:cxn ang="0">
                  <a:pos x="0" y="6"/>
                </a:cxn>
                <a:cxn ang="0">
                  <a:pos x="0" y="8"/>
                </a:cxn>
                <a:cxn ang="0">
                  <a:pos x="2" y="10"/>
                </a:cxn>
                <a:cxn ang="0">
                  <a:pos x="8" y="10"/>
                </a:cxn>
                <a:cxn ang="0">
                  <a:pos x="8" y="10"/>
                </a:cxn>
              </a:cxnLst>
              <a:rect l="0" t="0" r="r" b="b"/>
              <a:pathLst>
                <a:path w="16" h="10">
                  <a:moveTo>
                    <a:pt x="8" y="10"/>
                  </a:moveTo>
                  <a:lnTo>
                    <a:pt x="8" y="10"/>
                  </a:lnTo>
                  <a:lnTo>
                    <a:pt x="12" y="8"/>
                  </a:lnTo>
                  <a:lnTo>
                    <a:pt x="14" y="8"/>
                  </a:lnTo>
                  <a:lnTo>
                    <a:pt x="16" y="4"/>
                  </a:lnTo>
                  <a:lnTo>
                    <a:pt x="16" y="4"/>
                  </a:lnTo>
                  <a:lnTo>
                    <a:pt x="16" y="2"/>
                  </a:lnTo>
                  <a:lnTo>
                    <a:pt x="14" y="0"/>
                  </a:lnTo>
                  <a:lnTo>
                    <a:pt x="8" y="0"/>
                  </a:lnTo>
                  <a:lnTo>
                    <a:pt x="8" y="0"/>
                  </a:lnTo>
                  <a:lnTo>
                    <a:pt x="2" y="0"/>
                  </a:lnTo>
                  <a:lnTo>
                    <a:pt x="0" y="2"/>
                  </a:lnTo>
                  <a:lnTo>
                    <a:pt x="0" y="6"/>
                  </a:lnTo>
                  <a:lnTo>
                    <a:pt x="0" y="6"/>
                  </a:lnTo>
                  <a:lnTo>
                    <a:pt x="0" y="8"/>
                  </a:lnTo>
                  <a:lnTo>
                    <a:pt x="2" y="10"/>
                  </a:lnTo>
                  <a:lnTo>
                    <a:pt x="8" y="10"/>
                  </a:lnTo>
                  <a:lnTo>
                    <a:pt x="8" y="1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64" name="Freeform 117"/>
            <p:cNvSpPr/>
            <p:nvPr/>
          </p:nvSpPr>
          <p:spPr bwMode="auto">
            <a:xfrm>
              <a:off x="8108950" y="996950"/>
              <a:ext cx="25400" cy="22225"/>
            </a:xfrm>
            <a:custGeom>
              <a:avLst/>
              <a:gdLst/>
              <a:ahLst/>
              <a:cxnLst>
                <a:cxn ang="0">
                  <a:pos x="14" y="6"/>
                </a:cxn>
                <a:cxn ang="0">
                  <a:pos x="14" y="6"/>
                </a:cxn>
                <a:cxn ang="0">
                  <a:pos x="16" y="4"/>
                </a:cxn>
                <a:cxn ang="0">
                  <a:pos x="16" y="2"/>
                </a:cxn>
                <a:cxn ang="0">
                  <a:pos x="16" y="2"/>
                </a:cxn>
                <a:cxn ang="0">
                  <a:pos x="14" y="0"/>
                </a:cxn>
                <a:cxn ang="0">
                  <a:pos x="14" y="0"/>
                </a:cxn>
                <a:cxn ang="0">
                  <a:pos x="8" y="0"/>
                </a:cxn>
                <a:cxn ang="0">
                  <a:pos x="2" y="2"/>
                </a:cxn>
                <a:cxn ang="0">
                  <a:pos x="2" y="2"/>
                </a:cxn>
                <a:cxn ang="0">
                  <a:pos x="0" y="4"/>
                </a:cxn>
                <a:cxn ang="0">
                  <a:pos x="0" y="8"/>
                </a:cxn>
                <a:cxn ang="0">
                  <a:pos x="0" y="10"/>
                </a:cxn>
                <a:cxn ang="0">
                  <a:pos x="2" y="14"/>
                </a:cxn>
                <a:cxn ang="0">
                  <a:pos x="2" y="14"/>
                </a:cxn>
                <a:cxn ang="0">
                  <a:pos x="6" y="8"/>
                </a:cxn>
                <a:cxn ang="0">
                  <a:pos x="10" y="6"/>
                </a:cxn>
                <a:cxn ang="0">
                  <a:pos x="14" y="6"/>
                </a:cxn>
                <a:cxn ang="0">
                  <a:pos x="14" y="6"/>
                </a:cxn>
              </a:cxnLst>
              <a:rect l="0" t="0" r="r" b="b"/>
              <a:pathLst>
                <a:path w="16" h="14">
                  <a:moveTo>
                    <a:pt x="14" y="6"/>
                  </a:moveTo>
                  <a:lnTo>
                    <a:pt x="14" y="6"/>
                  </a:lnTo>
                  <a:lnTo>
                    <a:pt x="16" y="4"/>
                  </a:lnTo>
                  <a:lnTo>
                    <a:pt x="16" y="2"/>
                  </a:lnTo>
                  <a:lnTo>
                    <a:pt x="16" y="2"/>
                  </a:lnTo>
                  <a:lnTo>
                    <a:pt x="14" y="0"/>
                  </a:lnTo>
                  <a:lnTo>
                    <a:pt x="14" y="0"/>
                  </a:lnTo>
                  <a:lnTo>
                    <a:pt x="8" y="0"/>
                  </a:lnTo>
                  <a:lnTo>
                    <a:pt x="2" y="2"/>
                  </a:lnTo>
                  <a:lnTo>
                    <a:pt x="2" y="2"/>
                  </a:lnTo>
                  <a:lnTo>
                    <a:pt x="0" y="4"/>
                  </a:lnTo>
                  <a:lnTo>
                    <a:pt x="0" y="8"/>
                  </a:lnTo>
                  <a:lnTo>
                    <a:pt x="0" y="10"/>
                  </a:lnTo>
                  <a:lnTo>
                    <a:pt x="2" y="14"/>
                  </a:lnTo>
                  <a:lnTo>
                    <a:pt x="2" y="14"/>
                  </a:lnTo>
                  <a:lnTo>
                    <a:pt x="6" y="8"/>
                  </a:lnTo>
                  <a:lnTo>
                    <a:pt x="10" y="6"/>
                  </a:lnTo>
                  <a:lnTo>
                    <a:pt x="14" y="6"/>
                  </a:lnTo>
                  <a:lnTo>
                    <a:pt x="14" y="6"/>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65" name="Freeform 118"/>
            <p:cNvSpPr/>
            <p:nvPr/>
          </p:nvSpPr>
          <p:spPr bwMode="auto">
            <a:xfrm>
              <a:off x="8229600" y="320675"/>
              <a:ext cx="1588" cy="1588"/>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lnTo>
                    <a:pt x="0" y="0"/>
                  </a:lnTo>
                  <a:lnTo>
                    <a:pt x="0" y="0"/>
                  </a:lnTo>
                  <a:lnTo>
                    <a:pt x="0" y="0"/>
                  </a:lnTo>
                  <a:lnTo>
                    <a:pt x="0" y="0"/>
                  </a:lnTo>
                  <a:lnTo>
                    <a:pt x="0"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66" name="Freeform 119"/>
            <p:cNvSpPr/>
            <p:nvPr/>
          </p:nvSpPr>
          <p:spPr bwMode="auto">
            <a:xfrm>
              <a:off x="8229600" y="307975"/>
              <a:ext cx="31750" cy="15875"/>
            </a:xfrm>
            <a:custGeom>
              <a:avLst/>
              <a:gdLst/>
              <a:ahLst/>
              <a:cxnLst>
                <a:cxn ang="0">
                  <a:pos x="18" y="8"/>
                </a:cxn>
                <a:cxn ang="0">
                  <a:pos x="18" y="8"/>
                </a:cxn>
                <a:cxn ang="0">
                  <a:pos x="20" y="4"/>
                </a:cxn>
                <a:cxn ang="0">
                  <a:pos x="20" y="4"/>
                </a:cxn>
                <a:cxn ang="0">
                  <a:pos x="18" y="2"/>
                </a:cxn>
                <a:cxn ang="0">
                  <a:pos x="16" y="2"/>
                </a:cxn>
                <a:cxn ang="0">
                  <a:pos x="16" y="2"/>
                </a:cxn>
                <a:cxn ang="0">
                  <a:pos x="12" y="0"/>
                </a:cxn>
                <a:cxn ang="0">
                  <a:pos x="8" y="2"/>
                </a:cxn>
                <a:cxn ang="0">
                  <a:pos x="0" y="8"/>
                </a:cxn>
                <a:cxn ang="0">
                  <a:pos x="0" y="8"/>
                </a:cxn>
                <a:cxn ang="0">
                  <a:pos x="4" y="10"/>
                </a:cxn>
                <a:cxn ang="0">
                  <a:pos x="8" y="10"/>
                </a:cxn>
                <a:cxn ang="0">
                  <a:pos x="14" y="8"/>
                </a:cxn>
                <a:cxn ang="0">
                  <a:pos x="18" y="8"/>
                </a:cxn>
                <a:cxn ang="0">
                  <a:pos x="18" y="8"/>
                </a:cxn>
              </a:cxnLst>
              <a:rect l="0" t="0" r="r" b="b"/>
              <a:pathLst>
                <a:path w="20" h="10">
                  <a:moveTo>
                    <a:pt x="18" y="8"/>
                  </a:moveTo>
                  <a:lnTo>
                    <a:pt x="18" y="8"/>
                  </a:lnTo>
                  <a:lnTo>
                    <a:pt x="20" y="4"/>
                  </a:lnTo>
                  <a:lnTo>
                    <a:pt x="20" y="4"/>
                  </a:lnTo>
                  <a:lnTo>
                    <a:pt x="18" y="2"/>
                  </a:lnTo>
                  <a:lnTo>
                    <a:pt x="16" y="2"/>
                  </a:lnTo>
                  <a:lnTo>
                    <a:pt x="16" y="2"/>
                  </a:lnTo>
                  <a:lnTo>
                    <a:pt x="12" y="0"/>
                  </a:lnTo>
                  <a:lnTo>
                    <a:pt x="8" y="2"/>
                  </a:lnTo>
                  <a:lnTo>
                    <a:pt x="0" y="8"/>
                  </a:lnTo>
                  <a:lnTo>
                    <a:pt x="0" y="8"/>
                  </a:lnTo>
                  <a:lnTo>
                    <a:pt x="4" y="10"/>
                  </a:lnTo>
                  <a:lnTo>
                    <a:pt x="8" y="10"/>
                  </a:lnTo>
                  <a:lnTo>
                    <a:pt x="14" y="8"/>
                  </a:lnTo>
                  <a:lnTo>
                    <a:pt x="18" y="8"/>
                  </a:lnTo>
                  <a:lnTo>
                    <a:pt x="18" y="8"/>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67" name="Freeform 120"/>
            <p:cNvSpPr/>
            <p:nvPr/>
          </p:nvSpPr>
          <p:spPr bwMode="auto">
            <a:xfrm>
              <a:off x="4552950" y="600075"/>
              <a:ext cx="25400" cy="19050"/>
            </a:xfrm>
            <a:custGeom>
              <a:avLst/>
              <a:gdLst/>
              <a:ahLst/>
              <a:cxnLst>
                <a:cxn ang="0">
                  <a:pos x="0" y="12"/>
                </a:cxn>
                <a:cxn ang="0">
                  <a:pos x="0" y="12"/>
                </a:cxn>
                <a:cxn ang="0">
                  <a:pos x="6" y="12"/>
                </a:cxn>
                <a:cxn ang="0">
                  <a:pos x="10" y="12"/>
                </a:cxn>
                <a:cxn ang="0">
                  <a:pos x="16" y="6"/>
                </a:cxn>
                <a:cxn ang="0">
                  <a:pos x="16" y="6"/>
                </a:cxn>
                <a:cxn ang="0">
                  <a:pos x="14" y="0"/>
                </a:cxn>
                <a:cxn ang="0">
                  <a:pos x="14" y="0"/>
                </a:cxn>
                <a:cxn ang="0">
                  <a:pos x="10" y="4"/>
                </a:cxn>
                <a:cxn ang="0">
                  <a:pos x="6" y="4"/>
                </a:cxn>
                <a:cxn ang="0">
                  <a:pos x="2" y="8"/>
                </a:cxn>
                <a:cxn ang="0">
                  <a:pos x="0" y="12"/>
                </a:cxn>
                <a:cxn ang="0">
                  <a:pos x="0" y="12"/>
                </a:cxn>
              </a:cxnLst>
              <a:rect l="0" t="0" r="r" b="b"/>
              <a:pathLst>
                <a:path w="16" h="12">
                  <a:moveTo>
                    <a:pt x="0" y="12"/>
                  </a:moveTo>
                  <a:lnTo>
                    <a:pt x="0" y="12"/>
                  </a:lnTo>
                  <a:lnTo>
                    <a:pt x="6" y="12"/>
                  </a:lnTo>
                  <a:lnTo>
                    <a:pt x="10" y="12"/>
                  </a:lnTo>
                  <a:lnTo>
                    <a:pt x="16" y="6"/>
                  </a:lnTo>
                  <a:lnTo>
                    <a:pt x="16" y="6"/>
                  </a:lnTo>
                  <a:lnTo>
                    <a:pt x="14" y="0"/>
                  </a:lnTo>
                  <a:lnTo>
                    <a:pt x="14" y="0"/>
                  </a:lnTo>
                  <a:lnTo>
                    <a:pt x="10" y="4"/>
                  </a:lnTo>
                  <a:lnTo>
                    <a:pt x="6" y="4"/>
                  </a:lnTo>
                  <a:lnTo>
                    <a:pt x="2" y="8"/>
                  </a:lnTo>
                  <a:lnTo>
                    <a:pt x="0" y="12"/>
                  </a:lnTo>
                  <a:lnTo>
                    <a:pt x="0" y="12"/>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68" name="Freeform 121"/>
            <p:cNvSpPr/>
            <p:nvPr/>
          </p:nvSpPr>
          <p:spPr bwMode="auto">
            <a:xfrm>
              <a:off x="8054975" y="1606550"/>
              <a:ext cx="28575" cy="9525"/>
            </a:xfrm>
            <a:custGeom>
              <a:avLst/>
              <a:gdLst/>
              <a:ahLst/>
              <a:cxnLst>
                <a:cxn ang="0">
                  <a:pos x="0" y="6"/>
                </a:cxn>
                <a:cxn ang="0">
                  <a:pos x="0" y="6"/>
                </a:cxn>
                <a:cxn ang="0">
                  <a:pos x="10" y="6"/>
                </a:cxn>
                <a:cxn ang="0">
                  <a:pos x="18" y="6"/>
                </a:cxn>
                <a:cxn ang="0">
                  <a:pos x="18" y="6"/>
                </a:cxn>
                <a:cxn ang="0">
                  <a:pos x="12" y="2"/>
                </a:cxn>
                <a:cxn ang="0">
                  <a:pos x="8" y="0"/>
                </a:cxn>
                <a:cxn ang="0">
                  <a:pos x="4" y="2"/>
                </a:cxn>
                <a:cxn ang="0">
                  <a:pos x="0" y="6"/>
                </a:cxn>
                <a:cxn ang="0">
                  <a:pos x="0" y="6"/>
                </a:cxn>
              </a:cxnLst>
              <a:rect l="0" t="0" r="r" b="b"/>
              <a:pathLst>
                <a:path w="18" h="6">
                  <a:moveTo>
                    <a:pt x="0" y="6"/>
                  </a:moveTo>
                  <a:lnTo>
                    <a:pt x="0" y="6"/>
                  </a:lnTo>
                  <a:lnTo>
                    <a:pt x="10" y="6"/>
                  </a:lnTo>
                  <a:lnTo>
                    <a:pt x="18" y="6"/>
                  </a:lnTo>
                  <a:lnTo>
                    <a:pt x="18" y="6"/>
                  </a:lnTo>
                  <a:lnTo>
                    <a:pt x="12" y="2"/>
                  </a:lnTo>
                  <a:lnTo>
                    <a:pt x="8" y="0"/>
                  </a:lnTo>
                  <a:lnTo>
                    <a:pt x="4" y="2"/>
                  </a:lnTo>
                  <a:lnTo>
                    <a:pt x="0" y="6"/>
                  </a:lnTo>
                  <a:lnTo>
                    <a:pt x="0" y="6"/>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69" name="Freeform 122"/>
            <p:cNvSpPr/>
            <p:nvPr/>
          </p:nvSpPr>
          <p:spPr bwMode="auto">
            <a:xfrm>
              <a:off x="8207375" y="339725"/>
              <a:ext cx="34925" cy="12700"/>
            </a:xfrm>
            <a:custGeom>
              <a:avLst/>
              <a:gdLst/>
              <a:ahLst/>
              <a:cxnLst>
                <a:cxn ang="0">
                  <a:pos x="0" y="6"/>
                </a:cxn>
                <a:cxn ang="0">
                  <a:pos x="0" y="6"/>
                </a:cxn>
                <a:cxn ang="0">
                  <a:pos x="22" y="8"/>
                </a:cxn>
                <a:cxn ang="0">
                  <a:pos x="22" y="8"/>
                </a:cxn>
                <a:cxn ang="0">
                  <a:pos x="18" y="4"/>
                </a:cxn>
                <a:cxn ang="0">
                  <a:pos x="12" y="0"/>
                </a:cxn>
                <a:cxn ang="0">
                  <a:pos x="6" y="2"/>
                </a:cxn>
                <a:cxn ang="0">
                  <a:pos x="0" y="6"/>
                </a:cxn>
                <a:cxn ang="0">
                  <a:pos x="0" y="6"/>
                </a:cxn>
              </a:cxnLst>
              <a:rect l="0" t="0" r="r" b="b"/>
              <a:pathLst>
                <a:path w="22" h="8">
                  <a:moveTo>
                    <a:pt x="0" y="6"/>
                  </a:moveTo>
                  <a:lnTo>
                    <a:pt x="0" y="6"/>
                  </a:lnTo>
                  <a:lnTo>
                    <a:pt x="22" y="8"/>
                  </a:lnTo>
                  <a:lnTo>
                    <a:pt x="22" y="8"/>
                  </a:lnTo>
                  <a:lnTo>
                    <a:pt x="18" y="4"/>
                  </a:lnTo>
                  <a:lnTo>
                    <a:pt x="12" y="0"/>
                  </a:lnTo>
                  <a:lnTo>
                    <a:pt x="6" y="2"/>
                  </a:lnTo>
                  <a:lnTo>
                    <a:pt x="0" y="6"/>
                  </a:lnTo>
                  <a:lnTo>
                    <a:pt x="0" y="6"/>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70" name="Freeform 123"/>
            <p:cNvSpPr/>
            <p:nvPr/>
          </p:nvSpPr>
          <p:spPr bwMode="auto">
            <a:xfrm>
              <a:off x="5067300" y="260350"/>
              <a:ext cx="44450" cy="22225"/>
            </a:xfrm>
            <a:custGeom>
              <a:avLst/>
              <a:gdLst/>
              <a:ahLst/>
              <a:cxnLst>
                <a:cxn ang="0">
                  <a:pos x="20" y="10"/>
                </a:cxn>
                <a:cxn ang="0">
                  <a:pos x="20" y="10"/>
                </a:cxn>
                <a:cxn ang="0">
                  <a:pos x="22" y="8"/>
                </a:cxn>
                <a:cxn ang="0">
                  <a:pos x="24" y="8"/>
                </a:cxn>
                <a:cxn ang="0">
                  <a:pos x="24" y="6"/>
                </a:cxn>
                <a:cxn ang="0">
                  <a:pos x="24" y="6"/>
                </a:cxn>
                <a:cxn ang="0">
                  <a:pos x="22" y="6"/>
                </a:cxn>
                <a:cxn ang="0">
                  <a:pos x="18" y="6"/>
                </a:cxn>
                <a:cxn ang="0">
                  <a:pos x="14" y="6"/>
                </a:cxn>
                <a:cxn ang="0">
                  <a:pos x="12" y="4"/>
                </a:cxn>
                <a:cxn ang="0">
                  <a:pos x="12" y="4"/>
                </a:cxn>
                <a:cxn ang="0">
                  <a:pos x="20" y="4"/>
                </a:cxn>
                <a:cxn ang="0">
                  <a:pos x="24" y="4"/>
                </a:cxn>
                <a:cxn ang="0">
                  <a:pos x="28" y="2"/>
                </a:cxn>
                <a:cxn ang="0">
                  <a:pos x="28" y="2"/>
                </a:cxn>
                <a:cxn ang="0">
                  <a:pos x="20" y="0"/>
                </a:cxn>
                <a:cxn ang="0">
                  <a:pos x="12" y="2"/>
                </a:cxn>
                <a:cxn ang="0">
                  <a:pos x="12" y="2"/>
                </a:cxn>
                <a:cxn ang="0">
                  <a:pos x="8" y="2"/>
                </a:cxn>
                <a:cxn ang="0">
                  <a:pos x="8" y="4"/>
                </a:cxn>
                <a:cxn ang="0">
                  <a:pos x="8" y="6"/>
                </a:cxn>
                <a:cxn ang="0">
                  <a:pos x="8" y="8"/>
                </a:cxn>
                <a:cxn ang="0">
                  <a:pos x="8" y="8"/>
                </a:cxn>
                <a:cxn ang="0">
                  <a:pos x="2" y="8"/>
                </a:cxn>
                <a:cxn ang="0">
                  <a:pos x="0" y="8"/>
                </a:cxn>
                <a:cxn ang="0">
                  <a:pos x="0" y="12"/>
                </a:cxn>
                <a:cxn ang="0">
                  <a:pos x="0" y="12"/>
                </a:cxn>
                <a:cxn ang="0">
                  <a:pos x="2" y="14"/>
                </a:cxn>
                <a:cxn ang="0">
                  <a:pos x="8" y="14"/>
                </a:cxn>
                <a:cxn ang="0">
                  <a:pos x="16" y="14"/>
                </a:cxn>
                <a:cxn ang="0">
                  <a:pos x="20" y="10"/>
                </a:cxn>
                <a:cxn ang="0">
                  <a:pos x="20" y="10"/>
                </a:cxn>
              </a:cxnLst>
              <a:rect l="0" t="0" r="r" b="b"/>
              <a:pathLst>
                <a:path w="28" h="14">
                  <a:moveTo>
                    <a:pt x="20" y="10"/>
                  </a:moveTo>
                  <a:lnTo>
                    <a:pt x="20" y="10"/>
                  </a:lnTo>
                  <a:lnTo>
                    <a:pt x="22" y="8"/>
                  </a:lnTo>
                  <a:lnTo>
                    <a:pt x="24" y="8"/>
                  </a:lnTo>
                  <a:lnTo>
                    <a:pt x="24" y="6"/>
                  </a:lnTo>
                  <a:lnTo>
                    <a:pt x="24" y="6"/>
                  </a:lnTo>
                  <a:lnTo>
                    <a:pt x="22" y="6"/>
                  </a:lnTo>
                  <a:lnTo>
                    <a:pt x="18" y="6"/>
                  </a:lnTo>
                  <a:lnTo>
                    <a:pt x="14" y="6"/>
                  </a:lnTo>
                  <a:lnTo>
                    <a:pt x="12" y="4"/>
                  </a:lnTo>
                  <a:lnTo>
                    <a:pt x="12" y="4"/>
                  </a:lnTo>
                  <a:lnTo>
                    <a:pt x="20" y="4"/>
                  </a:lnTo>
                  <a:lnTo>
                    <a:pt x="24" y="4"/>
                  </a:lnTo>
                  <a:lnTo>
                    <a:pt x="28" y="2"/>
                  </a:lnTo>
                  <a:lnTo>
                    <a:pt x="28" y="2"/>
                  </a:lnTo>
                  <a:lnTo>
                    <a:pt x="20" y="0"/>
                  </a:lnTo>
                  <a:lnTo>
                    <a:pt x="12" y="2"/>
                  </a:lnTo>
                  <a:lnTo>
                    <a:pt x="12" y="2"/>
                  </a:lnTo>
                  <a:lnTo>
                    <a:pt x="8" y="2"/>
                  </a:lnTo>
                  <a:lnTo>
                    <a:pt x="8" y="4"/>
                  </a:lnTo>
                  <a:lnTo>
                    <a:pt x="8" y="6"/>
                  </a:lnTo>
                  <a:lnTo>
                    <a:pt x="8" y="8"/>
                  </a:lnTo>
                  <a:lnTo>
                    <a:pt x="8" y="8"/>
                  </a:lnTo>
                  <a:lnTo>
                    <a:pt x="2" y="8"/>
                  </a:lnTo>
                  <a:lnTo>
                    <a:pt x="0" y="8"/>
                  </a:lnTo>
                  <a:lnTo>
                    <a:pt x="0" y="12"/>
                  </a:lnTo>
                  <a:lnTo>
                    <a:pt x="0" y="12"/>
                  </a:lnTo>
                  <a:lnTo>
                    <a:pt x="2" y="14"/>
                  </a:lnTo>
                  <a:lnTo>
                    <a:pt x="8" y="14"/>
                  </a:lnTo>
                  <a:lnTo>
                    <a:pt x="16" y="14"/>
                  </a:lnTo>
                  <a:lnTo>
                    <a:pt x="20" y="10"/>
                  </a:lnTo>
                  <a:lnTo>
                    <a:pt x="20" y="1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71" name="Freeform 124"/>
            <p:cNvSpPr/>
            <p:nvPr/>
          </p:nvSpPr>
          <p:spPr bwMode="auto">
            <a:xfrm>
              <a:off x="8007350" y="1352550"/>
              <a:ext cx="15875" cy="38100"/>
            </a:xfrm>
            <a:custGeom>
              <a:avLst/>
              <a:gdLst/>
              <a:ahLst/>
              <a:cxnLst>
                <a:cxn ang="0">
                  <a:pos x="6" y="24"/>
                </a:cxn>
                <a:cxn ang="0">
                  <a:pos x="6" y="24"/>
                </a:cxn>
                <a:cxn ang="0">
                  <a:pos x="6" y="14"/>
                </a:cxn>
                <a:cxn ang="0">
                  <a:pos x="6" y="14"/>
                </a:cxn>
                <a:cxn ang="0">
                  <a:pos x="10" y="12"/>
                </a:cxn>
                <a:cxn ang="0">
                  <a:pos x="10" y="8"/>
                </a:cxn>
                <a:cxn ang="0">
                  <a:pos x="6" y="2"/>
                </a:cxn>
                <a:cxn ang="0">
                  <a:pos x="6" y="2"/>
                </a:cxn>
                <a:cxn ang="0">
                  <a:pos x="4" y="0"/>
                </a:cxn>
                <a:cxn ang="0">
                  <a:pos x="2" y="2"/>
                </a:cxn>
                <a:cxn ang="0">
                  <a:pos x="2" y="2"/>
                </a:cxn>
                <a:cxn ang="0">
                  <a:pos x="2" y="4"/>
                </a:cxn>
                <a:cxn ang="0">
                  <a:pos x="2" y="6"/>
                </a:cxn>
                <a:cxn ang="0">
                  <a:pos x="4" y="10"/>
                </a:cxn>
                <a:cxn ang="0">
                  <a:pos x="4" y="10"/>
                </a:cxn>
                <a:cxn ang="0">
                  <a:pos x="4" y="12"/>
                </a:cxn>
                <a:cxn ang="0">
                  <a:pos x="4" y="12"/>
                </a:cxn>
                <a:cxn ang="0">
                  <a:pos x="0" y="16"/>
                </a:cxn>
                <a:cxn ang="0">
                  <a:pos x="2" y="18"/>
                </a:cxn>
                <a:cxn ang="0">
                  <a:pos x="4" y="20"/>
                </a:cxn>
                <a:cxn ang="0">
                  <a:pos x="6" y="24"/>
                </a:cxn>
                <a:cxn ang="0">
                  <a:pos x="6" y="24"/>
                </a:cxn>
              </a:cxnLst>
              <a:rect l="0" t="0" r="r" b="b"/>
              <a:pathLst>
                <a:path w="10" h="24">
                  <a:moveTo>
                    <a:pt x="6" y="24"/>
                  </a:moveTo>
                  <a:lnTo>
                    <a:pt x="6" y="24"/>
                  </a:lnTo>
                  <a:lnTo>
                    <a:pt x="6" y="14"/>
                  </a:lnTo>
                  <a:lnTo>
                    <a:pt x="6" y="14"/>
                  </a:lnTo>
                  <a:lnTo>
                    <a:pt x="10" y="12"/>
                  </a:lnTo>
                  <a:lnTo>
                    <a:pt x="10" y="8"/>
                  </a:lnTo>
                  <a:lnTo>
                    <a:pt x="6" y="2"/>
                  </a:lnTo>
                  <a:lnTo>
                    <a:pt x="6" y="2"/>
                  </a:lnTo>
                  <a:lnTo>
                    <a:pt x="4" y="0"/>
                  </a:lnTo>
                  <a:lnTo>
                    <a:pt x="2" y="2"/>
                  </a:lnTo>
                  <a:lnTo>
                    <a:pt x="2" y="2"/>
                  </a:lnTo>
                  <a:lnTo>
                    <a:pt x="2" y="4"/>
                  </a:lnTo>
                  <a:lnTo>
                    <a:pt x="2" y="6"/>
                  </a:lnTo>
                  <a:lnTo>
                    <a:pt x="4" y="10"/>
                  </a:lnTo>
                  <a:lnTo>
                    <a:pt x="4" y="10"/>
                  </a:lnTo>
                  <a:lnTo>
                    <a:pt x="4" y="12"/>
                  </a:lnTo>
                  <a:lnTo>
                    <a:pt x="4" y="12"/>
                  </a:lnTo>
                  <a:lnTo>
                    <a:pt x="0" y="16"/>
                  </a:lnTo>
                  <a:lnTo>
                    <a:pt x="2" y="18"/>
                  </a:lnTo>
                  <a:lnTo>
                    <a:pt x="4" y="20"/>
                  </a:lnTo>
                  <a:lnTo>
                    <a:pt x="6" y="24"/>
                  </a:lnTo>
                  <a:lnTo>
                    <a:pt x="6" y="24"/>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72" name="Freeform 125"/>
            <p:cNvSpPr/>
            <p:nvPr/>
          </p:nvSpPr>
          <p:spPr bwMode="auto">
            <a:xfrm>
              <a:off x="5016500" y="292100"/>
              <a:ext cx="142875" cy="41275"/>
            </a:xfrm>
            <a:custGeom>
              <a:avLst/>
              <a:gdLst/>
              <a:ahLst/>
              <a:cxnLst>
                <a:cxn ang="0">
                  <a:pos x="4" y="10"/>
                </a:cxn>
                <a:cxn ang="0">
                  <a:pos x="4" y="10"/>
                </a:cxn>
                <a:cxn ang="0">
                  <a:pos x="0" y="12"/>
                </a:cxn>
                <a:cxn ang="0">
                  <a:pos x="0" y="14"/>
                </a:cxn>
                <a:cxn ang="0">
                  <a:pos x="0" y="16"/>
                </a:cxn>
                <a:cxn ang="0">
                  <a:pos x="0" y="16"/>
                </a:cxn>
                <a:cxn ang="0">
                  <a:pos x="0" y="18"/>
                </a:cxn>
                <a:cxn ang="0">
                  <a:pos x="2" y="18"/>
                </a:cxn>
                <a:cxn ang="0">
                  <a:pos x="6" y="18"/>
                </a:cxn>
                <a:cxn ang="0">
                  <a:pos x="6" y="18"/>
                </a:cxn>
                <a:cxn ang="0">
                  <a:pos x="16" y="18"/>
                </a:cxn>
                <a:cxn ang="0">
                  <a:pos x="16" y="18"/>
                </a:cxn>
                <a:cxn ang="0">
                  <a:pos x="20" y="16"/>
                </a:cxn>
                <a:cxn ang="0">
                  <a:pos x="24" y="16"/>
                </a:cxn>
                <a:cxn ang="0">
                  <a:pos x="30" y="18"/>
                </a:cxn>
                <a:cxn ang="0">
                  <a:pos x="30" y="18"/>
                </a:cxn>
                <a:cxn ang="0">
                  <a:pos x="30" y="20"/>
                </a:cxn>
                <a:cxn ang="0">
                  <a:pos x="30" y="20"/>
                </a:cxn>
                <a:cxn ang="0">
                  <a:pos x="28" y="20"/>
                </a:cxn>
                <a:cxn ang="0">
                  <a:pos x="24" y="22"/>
                </a:cxn>
                <a:cxn ang="0">
                  <a:pos x="24" y="22"/>
                </a:cxn>
                <a:cxn ang="0">
                  <a:pos x="28" y="24"/>
                </a:cxn>
                <a:cxn ang="0">
                  <a:pos x="34" y="26"/>
                </a:cxn>
                <a:cxn ang="0">
                  <a:pos x="44" y="24"/>
                </a:cxn>
                <a:cxn ang="0">
                  <a:pos x="44" y="24"/>
                </a:cxn>
                <a:cxn ang="0">
                  <a:pos x="62" y="20"/>
                </a:cxn>
                <a:cxn ang="0">
                  <a:pos x="70" y="18"/>
                </a:cxn>
                <a:cxn ang="0">
                  <a:pos x="80" y="18"/>
                </a:cxn>
                <a:cxn ang="0">
                  <a:pos x="80" y="18"/>
                </a:cxn>
                <a:cxn ang="0">
                  <a:pos x="86" y="18"/>
                </a:cxn>
                <a:cxn ang="0">
                  <a:pos x="90" y="14"/>
                </a:cxn>
                <a:cxn ang="0">
                  <a:pos x="90" y="14"/>
                </a:cxn>
                <a:cxn ang="0">
                  <a:pos x="90" y="10"/>
                </a:cxn>
                <a:cxn ang="0">
                  <a:pos x="88" y="10"/>
                </a:cxn>
                <a:cxn ang="0">
                  <a:pos x="88" y="10"/>
                </a:cxn>
                <a:cxn ang="0">
                  <a:pos x="80" y="10"/>
                </a:cxn>
                <a:cxn ang="0">
                  <a:pos x="74" y="10"/>
                </a:cxn>
                <a:cxn ang="0">
                  <a:pos x="68" y="6"/>
                </a:cxn>
                <a:cxn ang="0">
                  <a:pos x="62" y="0"/>
                </a:cxn>
                <a:cxn ang="0">
                  <a:pos x="62" y="0"/>
                </a:cxn>
                <a:cxn ang="0">
                  <a:pos x="60" y="2"/>
                </a:cxn>
                <a:cxn ang="0">
                  <a:pos x="60" y="2"/>
                </a:cxn>
                <a:cxn ang="0">
                  <a:pos x="58" y="2"/>
                </a:cxn>
                <a:cxn ang="0">
                  <a:pos x="56" y="4"/>
                </a:cxn>
                <a:cxn ang="0">
                  <a:pos x="58" y="8"/>
                </a:cxn>
                <a:cxn ang="0">
                  <a:pos x="62" y="10"/>
                </a:cxn>
                <a:cxn ang="0">
                  <a:pos x="62" y="12"/>
                </a:cxn>
                <a:cxn ang="0">
                  <a:pos x="62" y="14"/>
                </a:cxn>
                <a:cxn ang="0">
                  <a:pos x="62" y="14"/>
                </a:cxn>
                <a:cxn ang="0">
                  <a:pos x="48" y="12"/>
                </a:cxn>
                <a:cxn ang="0">
                  <a:pos x="36" y="8"/>
                </a:cxn>
                <a:cxn ang="0">
                  <a:pos x="36" y="8"/>
                </a:cxn>
                <a:cxn ang="0">
                  <a:pos x="34" y="6"/>
                </a:cxn>
                <a:cxn ang="0">
                  <a:pos x="30" y="6"/>
                </a:cxn>
                <a:cxn ang="0">
                  <a:pos x="24" y="6"/>
                </a:cxn>
                <a:cxn ang="0">
                  <a:pos x="24" y="6"/>
                </a:cxn>
                <a:cxn ang="0">
                  <a:pos x="20" y="4"/>
                </a:cxn>
                <a:cxn ang="0">
                  <a:pos x="14" y="4"/>
                </a:cxn>
                <a:cxn ang="0">
                  <a:pos x="14" y="4"/>
                </a:cxn>
                <a:cxn ang="0">
                  <a:pos x="8" y="6"/>
                </a:cxn>
                <a:cxn ang="0">
                  <a:pos x="6" y="8"/>
                </a:cxn>
                <a:cxn ang="0">
                  <a:pos x="4" y="10"/>
                </a:cxn>
                <a:cxn ang="0">
                  <a:pos x="4" y="10"/>
                </a:cxn>
              </a:cxnLst>
              <a:rect l="0" t="0" r="r" b="b"/>
              <a:pathLst>
                <a:path w="90" h="26">
                  <a:moveTo>
                    <a:pt x="4" y="10"/>
                  </a:moveTo>
                  <a:lnTo>
                    <a:pt x="4" y="10"/>
                  </a:lnTo>
                  <a:lnTo>
                    <a:pt x="0" y="12"/>
                  </a:lnTo>
                  <a:lnTo>
                    <a:pt x="0" y="14"/>
                  </a:lnTo>
                  <a:lnTo>
                    <a:pt x="0" y="16"/>
                  </a:lnTo>
                  <a:lnTo>
                    <a:pt x="0" y="16"/>
                  </a:lnTo>
                  <a:lnTo>
                    <a:pt x="0" y="18"/>
                  </a:lnTo>
                  <a:lnTo>
                    <a:pt x="2" y="18"/>
                  </a:lnTo>
                  <a:lnTo>
                    <a:pt x="6" y="18"/>
                  </a:lnTo>
                  <a:lnTo>
                    <a:pt x="6" y="18"/>
                  </a:lnTo>
                  <a:lnTo>
                    <a:pt x="16" y="18"/>
                  </a:lnTo>
                  <a:lnTo>
                    <a:pt x="16" y="18"/>
                  </a:lnTo>
                  <a:lnTo>
                    <a:pt x="20" y="16"/>
                  </a:lnTo>
                  <a:lnTo>
                    <a:pt x="24" y="16"/>
                  </a:lnTo>
                  <a:lnTo>
                    <a:pt x="30" y="18"/>
                  </a:lnTo>
                  <a:lnTo>
                    <a:pt x="30" y="18"/>
                  </a:lnTo>
                  <a:lnTo>
                    <a:pt x="30" y="20"/>
                  </a:lnTo>
                  <a:lnTo>
                    <a:pt x="30" y="20"/>
                  </a:lnTo>
                  <a:lnTo>
                    <a:pt x="28" y="20"/>
                  </a:lnTo>
                  <a:lnTo>
                    <a:pt x="24" y="22"/>
                  </a:lnTo>
                  <a:lnTo>
                    <a:pt x="24" y="22"/>
                  </a:lnTo>
                  <a:lnTo>
                    <a:pt x="28" y="24"/>
                  </a:lnTo>
                  <a:lnTo>
                    <a:pt x="34" y="26"/>
                  </a:lnTo>
                  <a:lnTo>
                    <a:pt x="44" y="24"/>
                  </a:lnTo>
                  <a:lnTo>
                    <a:pt x="44" y="24"/>
                  </a:lnTo>
                  <a:lnTo>
                    <a:pt x="62" y="20"/>
                  </a:lnTo>
                  <a:lnTo>
                    <a:pt x="70" y="18"/>
                  </a:lnTo>
                  <a:lnTo>
                    <a:pt x="80" y="18"/>
                  </a:lnTo>
                  <a:lnTo>
                    <a:pt x="80" y="18"/>
                  </a:lnTo>
                  <a:lnTo>
                    <a:pt x="86" y="18"/>
                  </a:lnTo>
                  <a:lnTo>
                    <a:pt x="90" y="14"/>
                  </a:lnTo>
                  <a:lnTo>
                    <a:pt x="90" y="14"/>
                  </a:lnTo>
                  <a:lnTo>
                    <a:pt x="90" y="10"/>
                  </a:lnTo>
                  <a:lnTo>
                    <a:pt x="88" y="10"/>
                  </a:lnTo>
                  <a:lnTo>
                    <a:pt x="88" y="10"/>
                  </a:lnTo>
                  <a:lnTo>
                    <a:pt x="80" y="10"/>
                  </a:lnTo>
                  <a:lnTo>
                    <a:pt x="74" y="10"/>
                  </a:lnTo>
                  <a:lnTo>
                    <a:pt x="68" y="6"/>
                  </a:lnTo>
                  <a:lnTo>
                    <a:pt x="62" y="0"/>
                  </a:lnTo>
                  <a:lnTo>
                    <a:pt x="62" y="0"/>
                  </a:lnTo>
                  <a:lnTo>
                    <a:pt x="60" y="2"/>
                  </a:lnTo>
                  <a:lnTo>
                    <a:pt x="60" y="2"/>
                  </a:lnTo>
                  <a:lnTo>
                    <a:pt x="58" y="2"/>
                  </a:lnTo>
                  <a:lnTo>
                    <a:pt x="56" y="4"/>
                  </a:lnTo>
                  <a:lnTo>
                    <a:pt x="58" y="8"/>
                  </a:lnTo>
                  <a:lnTo>
                    <a:pt x="62" y="10"/>
                  </a:lnTo>
                  <a:lnTo>
                    <a:pt x="62" y="12"/>
                  </a:lnTo>
                  <a:lnTo>
                    <a:pt x="62" y="14"/>
                  </a:lnTo>
                  <a:lnTo>
                    <a:pt x="62" y="14"/>
                  </a:lnTo>
                  <a:lnTo>
                    <a:pt x="48" y="12"/>
                  </a:lnTo>
                  <a:lnTo>
                    <a:pt x="36" y="8"/>
                  </a:lnTo>
                  <a:lnTo>
                    <a:pt x="36" y="8"/>
                  </a:lnTo>
                  <a:lnTo>
                    <a:pt x="34" y="6"/>
                  </a:lnTo>
                  <a:lnTo>
                    <a:pt x="30" y="6"/>
                  </a:lnTo>
                  <a:lnTo>
                    <a:pt x="24" y="6"/>
                  </a:lnTo>
                  <a:lnTo>
                    <a:pt x="24" y="6"/>
                  </a:lnTo>
                  <a:lnTo>
                    <a:pt x="20" y="4"/>
                  </a:lnTo>
                  <a:lnTo>
                    <a:pt x="14" y="4"/>
                  </a:lnTo>
                  <a:lnTo>
                    <a:pt x="14" y="4"/>
                  </a:lnTo>
                  <a:lnTo>
                    <a:pt x="8" y="6"/>
                  </a:lnTo>
                  <a:lnTo>
                    <a:pt x="6" y="8"/>
                  </a:lnTo>
                  <a:lnTo>
                    <a:pt x="4" y="10"/>
                  </a:lnTo>
                  <a:lnTo>
                    <a:pt x="4" y="1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73" name="Freeform 126"/>
            <p:cNvSpPr/>
            <p:nvPr/>
          </p:nvSpPr>
          <p:spPr bwMode="auto">
            <a:xfrm>
              <a:off x="7064375" y="412750"/>
              <a:ext cx="25400" cy="12700"/>
            </a:xfrm>
            <a:custGeom>
              <a:avLst/>
              <a:gdLst/>
              <a:ahLst/>
              <a:cxnLst>
                <a:cxn ang="0">
                  <a:pos x="2" y="6"/>
                </a:cxn>
                <a:cxn ang="0">
                  <a:pos x="2" y="6"/>
                </a:cxn>
                <a:cxn ang="0">
                  <a:pos x="6" y="8"/>
                </a:cxn>
                <a:cxn ang="0">
                  <a:pos x="8" y="8"/>
                </a:cxn>
                <a:cxn ang="0">
                  <a:pos x="16" y="4"/>
                </a:cxn>
                <a:cxn ang="0">
                  <a:pos x="16" y="4"/>
                </a:cxn>
                <a:cxn ang="0">
                  <a:pos x="8" y="0"/>
                </a:cxn>
                <a:cxn ang="0">
                  <a:pos x="4" y="2"/>
                </a:cxn>
                <a:cxn ang="0">
                  <a:pos x="2" y="2"/>
                </a:cxn>
                <a:cxn ang="0">
                  <a:pos x="2" y="2"/>
                </a:cxn>
                <a:cxn ang="0">
                  <a:pos x="0" y="4"/>
                </a:cxn>
                <a:cxn ang="0">
                  <a:pos x="2" y="6"/>
                </a:cxn>
                <a:cxn ang="0">
                  <a:pos x="2" y="6"/>
                </a:cxn>
              </a:cxnLst>
              <a:rect l="0" t="0" r="r" b="b"/>
              <a:pathLst>
                <a:path w="16" h="8">
                  <a:moveTo>
                    <a:pt x="2" y="6"/>
                  </a:moveTo>
                  <a:lnTo>
                    <a:pt x="2" y="6"/>
                  </a:lnTo>
                  <a:lnTo>
                    <a:pt x="6" y="8"/>
                  </a:lnTo>
                  <a:lnTo>
                    <a:pt x="8" y="8"/>
                  </a:lnTo>
                  <a:lnTo>
                    <a:pt x="16" y="4"/>
                  </a:lnTo>
                  <a:lnTo>
                    <a:pt x="16" y="4"/>
                  </a:lnTo>
                  <a:lnTo>
                    <a:pt x="8" y="0"/>
                  </a:lnTo>
                  <a:lnTo>
                    <a:pt x="4" y="2"/>
                  </a:lnTo>
                  <a:lnTo>
                    <a:pt x="2" y="2"/>
                  </a:lnTo>
                  <a:lnTo>
                    <a:pt x="2" y="2"/>
                  </a:lnTo>
                  <a:lnTo>
                    <a:pt x="0" y="4"/>
                  </a:lnTo>
                  <a:lnTo>
                    <a:pt x="2" y="6"/>
                  </a:lnTo>
                  <a:lnTo>
                    <a:pt x="2" y="6"/>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74" name="Freeform 127"/>
            <p:cNvSpPr/>
            <p:nvPr/>
          </p:nvSpPr>
          <p:spPr bwMode="auto">
            <a:xfrm>
              <a:off x="8045450" y="1530350"/>
              <a:ext cx="9525" cy="38100"/>
            </a:xfrm>
            <a:custGeom>
              <a:avLst/>
              <a:gdLst/>
              <a:ahLst/>
              <a:cxnLst>
                <a:cxn ang="0">
                  <a:pos x="2" y="14"/>
                </a:cxn>
                <a:cxn ang="0">
                  <a:pos x="2" y="14"/>
                </a:cxn>
                <a:cxn ang="0">
                  <a:pos x="2" y="18"/>
                </a:cxn>
                <a:cxn ang="0">
                  <a:pos x="2" y="22"/>
                </a:cxn>
                <a:cxn ang="0">
                  <a:pos x="4" y="24"/>
                </a:cxn>
                <a:cxn ang="0">
                  <a:pos x="4" y="24"/>
                </a:cxn>
                <a:cxn ang="0">
                  <a:pos x="6" y="12"/>
                </a:cxn>
                <a:cxn ang="0">
                  <a:pos x="6" y="12"/>
                </a:cxn>
                <a:cxn ang="0">
                  <a:pos x="6" y="8"/>
                </a:cxn>
                <a:cxn ang="0">
                  <a:pos x="6" y="6"/>
                </a:cxn>
                <a:cxn ang="0">
                  <a:pos x="4" y="0"/>
                </a:cxn>
                <a:cxn ang="0">
                  <a:pos x="4" y="0"/>
                </a:cxn>
                <a:cxn ang="0">
                  <a:pos x="0" y="4"/>
                </a:cxn>
                <a:cxn ang="0">
                  <a:pos x="0" y="6"/>
                </a:cxn>
                <a:cxn ang="0">
                  <a:pos x="0" y="10"/>
                </a:cxn>
                <a:cxn ang="0">
                  <a:pos x="2" y="14"/>
                </a:cxn>
                <a:cxn ang="0">
                  <a:pos x="2" y="14"/>
                </a:cxn>
              </a:cxnLst>
              <a:rect l="0" t="0" r="r" b="b"/>
              <a:pathLst>
                <a:path w="6" h="24">
                  <a:moveTo>
                    <a:pt x="2" y="14"/>
                  </a:moveTo>
                  <a:lnTo>
                    <a:pt x="2" y="14"/>
                  </a:lnTo>
                  <a:lnTo>
                    <a:pt x="2" y="18"/>
                  </a:lnTo>
                  <a:lnTo>
                    <a:pt x="2" y="22"/>
                  </a:lnTo>
                  <a:lnTo>
                    <a:pt x="4" y="24"/>
                  </a:lnTo>
                  <a:lnTo>
                    <a:pt x="4" y="24"/>
                  </a:lnTo>
                  <a:lnTo>
                    <a:pt x="6" y="12"/>
                  </a:lnTo>
                  <a:lnTo>
                    <a:pt x="6" y="12"/>
                  </a:lnTo>
                  <a:lnTo>
                    <a:pt x="6" y="8"/>
                  </a:lnTo>
                  <a:lnTo>
                    <a:pt x="6" y="6"/>
                  </a:lnTo>
                  <a:lnTo>
                    <a:pt x="4" y="0"/>
                  </a:lnTo>
                  <a:lnTo>
                    <a:pt x="4" y="0"/>
                  </a:lnTo>
                  <a:lnTo>
                    <a:pt x="0" y="4"/>
                  </a:lnTo>
                  <a:lnTo>
                    <a:pt x="0" y="6"/>
                  </a:lnTo>
                  <a:lnTo>
                    <a:pt x="0" y="10"/>
                  </a:lnTo>
                  <a:lnTo>
                    <a:pt x="2" y="14"/>
                  </a:lnTo>
                  <a:lnTo>
                    <a:pt x="2" y="14"/>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75" name="Freeform 128"/>
            <p:cNvSpPr/>
            <p:nvPr/>
          </p:nvSpPr>
          <p:spPr bwMode="auto">
            <a:xfrm>
              <a:off x="5429250" y="520700"/>
              <a:ext cx="19050" cy="12700"/>
            </a:xfrm>
            <a:custGeom>
              <a:avLst/>
              <a:gdLst/>
              <a:ahLst/>
              <a:cxnLst>
                <a:cxn ang="0">
                  <a:pos x="8" y="0"/>
                </a:cxn>
                <a:cxn ang="0">
                  <a:pos x="8" y="0"/>
                </a:cxn>
                <a:cxn ang="0">
                  <a:pos x="4" y="2"/>
                </a:cxn>
                <a:cxn ang="0">
                  <a:pos x="2" y="4"/>
                </a:cxn>
                <a:cxn ang="0">
                  <a:pos x="0" y="6"/>
                </a:cxn>
                <a:cxn ang="0">
                  <a:pos x="0" y="6"/>
                </a:cxn>
                <a:cxn ang="0">
                  <a:pos x="2" y="8"/>
                </a:cxn>
                <a:cxn ang="0">
                  <a:pos x="4" y="8"/>
                </a:cxn>
                <a:cxn ang="0">
                  <a:pos x="4" y="8"/>
                </a:cxn>
                <a:cxn ang="0">
                  <a:pos x="8" y="6"/>
                </a:cxn>
                <a:cxn ang="0">
                  <a:pos x="12" y="2"/>
                </a:cxn>
                <a:cxn ang="0">
                  <a:pos x="12" y="2"/>
                </a:cxn>
                <a:cxn ang="0">
                  <a:pos x="10" y="2"/>
                </a:cxn>
                <a:cxn ang="0">
                  <a:pos x="8" y="0"/>
                </a:cxn>
                <a:cxn ang="0">
                  <a:pos x="8" y="0"/>
                </a:cxn>
              </a:cxnLst>
              <a:rect l="0" t="0" r="r" b="b"/>
              <a:pathLst>
                <a:path w="12" h="8">
                  <a:moveTo>
                    <a:pt x="8" y="0"/>
                  </a:moveTo>
                  <a:lnTo>
                    <a:pt x="8" y="0"/>
                  </a:lnTo>
                  <a:lnTo>
                    <a:pt x="4" y="2"/>
                  </a:lnTo>
                  <a:lnTo>
                    <a:pt x="2" y="4"/>
                  </a:lnTo>
                  <a:lnTo>
                    <a:pt x="0" y="6"/>
                  </a:lnTo>
                  <a:lnTo>
                    <a:pt x="0" y="6"/>
                  </a:lnTo>
                  <a:lnTo>
                    <a:pt x="2" y="8"/>
                  </a:lnTo>
                  <a:lnTo>
                    <a:pt x="4" y="8"/>
                  </a:lnTo>
                  <a:lnTo>
                    <a:pt x="4" y="8"/>
                  </a:lnTo>
                  <a:lnTo>
                    <a:pt x="8" y="6"/>
                  </a:lnTo>
                  <a:lnTo>
                    <a:pt x="12" y="2"/>
                  </a:lnTo>
                  <a:lnTo>
                    <a:pt x="12" y="2"/>
                  </a:lnTo>
                  <a:lnTo>
                    <a:pt x="10" y="2"/>
                  </a:lnTo>
                  <a:lnTo>
                    <a:pt x="8" y="0"/>
                  </a:lnTo>
                  <a:lnTo>
                    <a:pt x="8"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76" name="Freeform 129"/>
            <p:cNvSpPr/>
            <p:nvPr/>
          </p:nvSpPr>
          <p:spPr bwMode="auto">
            <a:xfrm>
              <a:off x="6870700" y="977900"/>
              <a:ext cx="19050" cy="9525"/>
            </a:xfrm>
            <a:custGeom>
              <a:avLst/>
              <a:gdLst/>
              <a:ahLst/>
              <a:cxnLst>
                <a:cxn ang="0">
                  <a:pos x="12" y="0"/>
                </a:cxn>
                <a:cxn ang="0">
                  <a:pos x="12" y="0"/>
                </a:cxn>
                <a:cxn ang="0">
                  <a:pos x="4" y="0"/>
                </a:cxn>
                <a:cxn ang="0">
                  <a:pos x="0" y="4"/>
                </a:cxn>
                <a:cxn ang="0">
                  <a:pos x="0" y="4"/>
                </a:cxn>
                <a:cxn ang="0">
                  <a:pos x="0" y="6"/>
                </a:cxn>
                <a:cxn ang="0">
                  <a:pos x="0" y="6"/>
                </a:cxn>
                <a:cxn ang="0">
                  <a:pos x="4" y="6"/>
                </a:cxn>
                <a:cxn ang="0">
                  <a:pos x="6" y="6"/>
                </a:cxn>
                <a:cxn ang="0">
                  <a:pos x="12" y="0"/>
                </a:cxn>
                <a:cxn ang="0">
                  <a:pos x="12" y="0"/>
                </a:cxn>
              </a:cxnLst>
              <a:rect l="0" t="0" r="r" b="b"/>
              <a:pathLst>
                <a:path w="12" h="6">
                  <a:moveTo>
                    <a:pt x="12" y="0"/>
                  </a:moveTo>
                  <a:lnTo>
                    <a:pt x="12" y="0"/>
                  </a:lnTo>
                  <a:lnTo>
                    <a:pt x="4" y="0"/>
                  </a:lnTo>
                  <a:lnTo>
                    <a:pt x="0" y="4"/>
                  </a:lnTo>
                  <a:lnTo>
                    <a:pt x="0" y="4"/>
                  </a:lnTo>
                  <a:lnTo>
                    <a:pt x="0" y="6"/>
                  </a:lnTo>
                  <a:lnTo>
                    <a:pt x="0" y="6"/>
                  </a:lnTo>
                  <a:lnTo>
                    <a:pt x="4" y="6"/>
                  </a:lnTo>
                  <a:lnTo>
                    <a:pt x="6" y="6"/>
                  </a:lnTo>
                  <a:lnTo>
                    <a:pt x="12" y="0"/>
                  </a:lnTo>
                  <a:lnTo>
                    <a:pt x="12"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77" name="Freeform 130"/>
            <p:cNvSpPr/>
            <p:nvPr/>
          </p:nvSpPr>
          <p:spPr bwMode="auto">
            <a:xfrm>
              <a:off x="5499100" y="1254125"/>
              <a:ext cx="22225" cy="12700"/>
            </a:xfrm>
            <a:custGeom>
              <a:avLst/>
              <a:gdLst/>
              <a:ahLst/>
              <a:cxnLst>
                <a:cxn ang="0">
                  <a:pos x="2" y="0"/>
                </a:cxn>
                <a:cxn ang="0">
                  <a:pos x="2" y="0"/>
                </a:cxn>
                <a:cxn ang="0">
                  <a:pos x="0" y="2"/>
                </a:cxn>
                <a:cxn ang="0">
                  <a:pos x="2" y="4"/>
                </a:cxn>
                <a:cxn ang="0">
                  <a:pos x="2" y="4"/>
                </a:cxn>
                <a:cxn ang="0">
                  <a:pos x="4" y="6"/>
                </a:cxn>
                <a:cxn ang="0">
                  <a:pos x="8" y="8"/>
                </a:cxn>
                <a:cxn ang="0">
                  <a:pos x="14" y="6"/>
                </a:cxn>
                <a:cxn ang="0">
                  <a:pos x="14" y="6"/>
                </a:cxn>
                <a:cxn ang="0">
                  <a:pos x="8" y="2"/>
                </a:cxn>
                <a:cxn ang="0">
                  <a:pos x="2" y="0"/>
                </a:cxn>
                <a:cxn ang="0">
                  <a:pos x="2" y="0"/>
                </a:cxn>
              </a:cxnLst>
              <a:rect l="0" t="0" r="r" b="b"/>
              <a:pathLst>
                <a:path w="14" h="8">
                  <a:moveTo>
                    <a:pt x="2" y="0"/>
                  </a:moveTo>
                  <a:lnTo>
                    <a:pt x="2" y="0"/>
                  </a:lnTo>
                  <a:lnTo>
                    <a:pt x="0" y="2"/>
                  </a:lnTo>
                  <a:lnTo>
                    <a:pt x="2" y="4"/>
                  </a:lnTo>
                  <a:lnTo>
                    <a:pt x="2" y="4"/>
                  </a:lnTo>
                  <a:lnTo>
                    <a:pt x="4" y="6"/>
                  </a:lnTo>
                  <a:lnTo>
                    <a:pt x="8" y="8"/>
                  </a:lnTo>
                  <a:lnTo>
                    <a:pt x="14" y="6"/>
                  </a:lnTo>
                  <a:lnTo>
                    <a:pt x="14" y="6"/>
                  </a:lnTo>
                  <a:lnTo>
                    <a:pt x="8" y="2"/>
                  </a:lnTo>
                  <a:lnTo>
                    <a:pt x="2" y="0"/>
                  </a:lnTo>
                  <a:lnTo>
                    <a:pt x="2"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78" name="Freeform 131"/>
            <p:cNvSpPr/>
            <p:nvPr/>
          </p:nvSpPr>
          <p:spPr bwMode="auto">
            <a:xfrm>
              <a:off x="5711825" y="781050"/>
              <a:ext cx="9525" cy="22225"/>
            </a:xfrm>
            <a:custGeom>
              <a:avLst/>
              <a:gdLst/>
              <a:ahLst/>
              <a:cxnLst>
                <a:cxn ang="0">
                  <a:pos x="4" y="14"/>
                </a:cxn>
                <a:cxn ang="0">
                  <a:pos x="4" y="14"/>
                </a:cxn>
                <a:cxn ang="0">
                  <a:pos x="6" y="10"/>
                </a:cxn>
                <a:cxn ang="0">
                  <a:pos x="6" y="8"/>
                </a:cxn>
                <a:cxn ang="0">
                  <a:pos x="6" y="4"/>
                </a:cxn>
                <a:cxn ang="0">
                  <a:pos x="6" y="0"/>
                </a:cxn>
                <a:cxn ang="0">
                  <a:pos x="6" y="0"/>
                </a:cxn>
                <a:cxn ang="0">
                  <a:pos x="0" y="8"/>
                </a:cxn>
                <a:cxn ang="0">
                  <a:pos x="0" y="10"/>
                </a:cxn>
                <a:cxn ang="0">
                  <a:pos x="0" y="12"/>
                </a:cxn>
                <a:cxn ang="0">
                  <a:pos x="0" y="12"/>
                </a:cxn>
                <a:cxn ang="0">
                  <a:pos x="4" y="14"/>
                </a:cxn>
                <a:cxn ang="0">
                  <a:pos x="4" y="14"/>
                </a:cxn>
              </a:cxnLst>
              <a:rect l="0" t="0" r="r" b="b"/>
              <a:pathLst>
                <a:path w="6" h="14">
                  <a:moveTo>
                    <a:pt x="4" y="14"/>
                  </a:moveTo>
                  <a:lnTo>
                    <a:pt x="4" y="14"/>
                  </a:lnTo>
                  <a:lnTo>
                    <a:pt x="6" y="10"/>
                  </a:lnTo>
                  <a:lnTo>
                    <a:pt x="6" y="8"/>
                  </a:lnTo>
                  <a:lnTo>
                    <a:pt x="6" y="4"/>
                  </a:lnTo>
                  <a:lnTo>
                    <a:pt x="6" y="0"/>
                  </a:lnTo>
                  <a:lnTo>
                    <a:pt x="6" y="0"/>
                  </a:lnTo>
                  <a:lnTo>
                    <a:pt x="0" y="8"/>
                  </a:lnTo>
                  <a:lnTo>
                    <a:pt x="0" y="10"/>
                  </a:lnTo>
                  <a:lnTo>
                    <a:pt x="0" y="12"/>
                  </a:lnTo>
                  <a:lnTo>
                    <a:pt x="0" y="12"/>
                  </a:lnTo>
                  <a:lnTo>
                    <a:pt x="4" y="14"/>
                  </a:lnTo>
                  <a:lnTo>
                    <a:pt x="4" y="14"/>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79" name="Freeform 132"/>
            <p:cNvSpPr/>
            <p:nvPr/>
          </p:nvSpPr>
          <p:spPr bwMode="auto">
            <a:xfrm>
              <a:off x="5797550" y="774700"/>
              <a:ext cx="15875" cy="12700"/>
            </a:xfrm>
            <a:custGeom>
              <a:avLst/>
              <a:gdLst/>
              <a:ahLst/>
              <a:cxnLst>
                <a:cxn ang="0">
                  <a:pos x="8" y="8"/>
                </a:cxn>
                <a:cxn ang="0">
                  <a:pos x="8" y="8"/>
                </a:cxn>
                <a:cxn ang="0">
                  <a:pos x="8" y="6"/>
                </a:cxn>
                <a:cxn ang="0">
                  <a:pos x="10" y="2"/>
                </a:cxn>
                <a:cxn ang="0">
                  <a:pos x="10" y="2"/>
                </a:cxn>
                <a:cxn ang="0">
                  <a:pos x="10" y="0"/>
                </a:cxn>
                <a:cxn ang="0">
                  <a:pos x="8" y="0"/>
                </a:cxn>
                <a:cxn ang="0">
                  <a:pos x="4" y="0"/>
                </a:cxn>
                <a:cxn ang="0">
                  <a:pos x="4" y="0"/>
                </a:cxn>
                <a:cxn ang="0">
                  <a:pos x="4" y="0"/>
                </a:cxn>
                <a:cxn ang="0">
                  <a:pos x="2" y="0"/>
                </a:cxn>
                <a:cxn ang="0">
                  <a:pos x="0" y="4"/>
                </a:cxn>
                <a:cxn ang="0">
                  <a:pos x="0" y="4"/>
                </a:cxn>
                <a:cxn ang="0">
                  <a:pos x="4" y="8"/>
                </a:cxn>
                <a:cxn ang="0">
                  <a:pos x="8" y="8"/>
                </a:cxn>
                <a:cxn ang="0">
                  <a:pos x="8" y="8"/>
                </a:cxn>
              </a:cxnLst>
              <a:rect l="0" t="0" r="r" b="b"/>
              <a:pathLst>
                <a:path w="10" h="8">
                  <a:moveTo>
                    <a:pt x="8" y="8"/>
                  </a:moveTo>
                  <a:lnTo>
                    <a:pt x="8" y="8"/>
                  </a:lnTo>
                  <a:lnTo>
                    <a:pt x="8" y="6"/>
                  </a:lnTo>
                  <a:lnTo>
                    <a:pt x="10" y="2"/>
                  </a:lnTo>
                  <a:lnTo>
                    <a:pt x="10" y="2"/>
                  </a:lnTo>
                  <a:lnTo>
                    <a:pt x="10" y="0"/>
                  </a:lnTo>
                  <a:lnTo>
                    <a:pt x="8" y="0"/>
                  </a:lnTo>
                  <a:lnTo>
                    <a:pt x="4" y="0"/>
                  </a:lnTo>
                  <a:lnTo>
                    <a:pt x="4" y="0"/>
                  </a:lnTo>
                  <a:lnTo>
                    <a:pt x="4" y="0"/>
                  </a:lnTo>
                  <a:lnTo>
                    <a:pt x="2" y="0"/>
                  </a:lnTo>
                  <a:lnTo>
                    <a:pt x="0" y="4"/>
                  </a:lnTo>
                  <a:lnTo>
                    <a:pt x="0" y="4"/>
                  </a:lnTo>
                  <a:lnTo>
                    <a:pt x="4" y="8"/>
                  </a:lnTo>
                  <a:lnTo>
                    <a:pt x="8" y="8"/>
                  </a:lnTo>
                  <a:lnTo>
                    <a:pt x="8" y="8"/>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80" name="Freeform 133"/>
            <p:cNvSpPr/>
            <p:nvPr/>
          </p:nvSpPr>
          <p:spPr bwMode="auto">
            <a:xfrm>
              <a:off x="5556250" y="2251075"/>
              <a:ext cx="1588" cy="1588"/>
            </a:xfrm>
            <a:custGeom>
              <a:avLst/>
              <a:gdLst/>
              <a:ahLst/>
              <a:cxnLst>
                <a:cxn ang="0">
                  <a:pos x="0" y="0"/>
                </a:cxn>
                <a:cxn ang="0">
                  <a:pos x="0" y="0"/>
                </a:cxn>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lnTo>
                    <a:pt x="0" y="0"/>
                  </a:lnTo>
                  <a:lnTo>
                    <a:pt x="0"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81" name="Freeform 134"/>
            <p:cNvSpPr/>
            <p:nvPr/>
          </p:nvSpPr>
          <p:spPr bwMode="auto">
            <a:xfrm>
              <a:off x="5549900" y="2251075"/>
              <a:ext cx="6350" cy="22225"/>
            </a:xfrm>
            <a:custGeom>
              <a:avLst/>
              <a:gdLst/>
              <a:ahLst/>
              <a:cxnLst>
                <a:cxn ang="0">
                  <a:pos x="0" y="14"/>
                </a:cxn>
                <a:cxn ang="0">
                  <a:pos x="0" y="14"/>
                </a:cxn>
                <a:cxn ang="0">
                  <a:pos x="2" y="10"/>
                </a:cxn>
                <a:cxn ang="0">
                  <a:pos x="4" y="8"/>
                </a:cxn>
                <a:cxn ang="0">
                  <a:pos x="4" y="0"/>
                </a:cxn>
                <a:cxn ang="0">
                  <a:pos x="4" y="0"/>
                </a:cxn>
                <a:cxn ang="0">
                  <a:pos x="0" y="2"/>
                </a:cxn>
                <a:cxn ang="0">
                  <a:pos x="0" y="6"/>
                </a:cxn>
                <a:cxn ang="0">
                  <a:pos x="0" y="14"/>
                </a:cxn>
                <a:cxn ang="0">
                  <a:pos x="0" y="14"/>
                </a:cxn>
              </a:cxnLst>
              <a:rect l="0" t="0" r="r" b="b"/>
              <a:pathLst>
                <a:path w="4" h="14">
                  <a:moveTo>
                    <a:pt x="0" y="14"/>
                  </a:moveTo>
                  <a:lnTo>
                    <a:pt x="0" y="14"/>
                  </a:lnTo>
                  <a:lnTo>
                    <a:pt x="2" y="10"/>
                  </a:lnTo>
                  <a:lnTo>
                    <a:pt x="4" y="8"/>
                  </a:lnTo>
                  <a:lnTo>
                    <a:pt x="4" y="0"/>
                  </a:lnTo>
                  <a:lnTo>
                    <a:pt x="4" y="0"/>
                  </a:lnTo>
                  <a:lnTo>
                    <a:pt x="0" y="2"/>
                  </a:lnTo>
                  <a:lnTo>
                    <a:pt x="0" y="6"/>
                  </a:lnTo>
                  <a:lnTo>
                    <a:pt x="0" y="14"/>
                  </a:lnTo>
                  <a:lnTo>
                    <a:pt x="0" y="14"/>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82" name="Freeform 135"/>
            <p:cNvSpPr/>
            <p:nvPr/>
          </p:nvSpPr>
          <p:spPr bwMode="auto">
            <a:xfrm>
              <a:off x="7991475" y="1377950"/>
              <a:ext cx="1588" cy="1588"/>
            </a:xfrm>
            <a:custGeom>
              <a:avLst/>
              <a:gdLst/>
              <a:ahLst/>
              <a:cxnLst>
                <a:cxn ang="0">
                  <a:pos x="0" y="0"/>
                </a:cxn>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lnTo>
                    <a:pt x="0"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83" name="Freeform 136"/>
            <p:cNvSpPr/>
            <p:nvPr/>
          </p:nvSpPr>
          <p:spPr bwMode="auto">
            <a:xfrm>
              <a:off x="7978775" y="1368425"/>
              <a:ext cx="12700" cy="15875"/>
            </a:xfrm>
            <a:custGeom>
              <a:avLst/>
              <a:gdLst/>
              <a:ahLst/>
              <a:cxnLst>
                <a:cxn ang="0">
                  <a:pos x="2" y="0"/>
                </a:cxn>
                <a:cxn ang="0">
                  <a:pos x="2" y="0"/>
                </a:cxn>
                <a:cxn ang="0">
                  <a:pos x="0" y="4"/>
                </a:cxn>
                <a:cxn ang="0">
                  <a:pos x="0" y="8"/>
                </a:cxn>
                <a:cxn ang="0">
                  <a:pos x="0" y="8"/>
                </a:cxn>
                <a:cxn ang="0">
                  <a:pos x="2" y="10"/>
                </a:cxn>
                <a:cxn ang="0">
                  <a:pos x="4" y="8"/>
                </a:cxn>
                <a:cxn ang="0">
                  <a:pos x="8" y="6"/>
                </a:cxn>
                <a:cxn ang="0">
                  <a:pos x="8" y="6"/>
                </a:cxn>
                <a:cxn ang="0">
                  <a:pos x="6" y="2"/>
                </a:cxn>
                <a:cxn ang="0">
                  <a:pos x="4" y="0"/>
                </a:cxn>
                <a:cxn ang="0">
                  <a:pos x="2" y="0"/>
                </a:cxn>
                <a:cxn ang="0">
                  <a:pos x="2" y="0"/>
                </a:cxn>
              </a:cxnLst>
              <a:rect l="0" t="0" r="r" b="b"/>
              <a:pathLst>
                <a:path w="8" h="10">
                  <a:moveTo>
                    <a:pt x="2" y="0"/>
                  </a:moveTo>
                  <a:lnTo>
                    <a:pt x="2" y="0"/>
                  </a:lnTo>
                  <a:lnTo>
                    <a:pt x="0" y="4"/>
                  </a:lnTo>
                  <a:lnTo>
                    <a:pt x="0" y="8"/>
                  </a:lnTo>
                  <a:lnTo>
                    <a:pt x="0" y="8"/>
                  </a:lnTo>
                  <a:lnTo>
                    <a:pt x="2" y="10"/>
                  </a:lnTo>
                  <a:lnTo>
                    <a:pt x="4" y="8"/>
                  </a:lnTo>
                  <a:lnTo>
                    <a:pt x="8" y="6"/>
                  </a:lnTo>
                  <a:lnTo>
                    <a:pt x="8" y="6"/>
                  </a:lnTo>
                  <a:lnTo>
                    <a:pt x="6" y="2"/>
                  </a:lnTo>
                  <a:lnTo>
                    <a:pt x="4" y="0"/>
                  </a:lnTo>
                  <a:lnTo>
                    <a:pt x="2" y="0"/>
                  </a:lnTo>
                  <a:lnTo>
                    <a:pt x="2"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84" name="Freeform 137"/>
            <p:cNvSpPr/>
            <p:nvPr/>
          </p:nvSpPr>
          <p:spPr bwMode="auto">
            <a:xfrm>
              <a:off x="6607175" y="638175"/>
              <a:ext cx="15875" cy="12700"/>
            </a:xfrm>
            <a:custGeom>
              <a:avLst/>
              <a:gdLst/>
              <a:ahLst/>
              <a:cxnLst>
                <a:cxn ang="0">
                  <a:pos x="10" y="0"/>
                </a:cxn>
                <a:cxn ang="0">
                  <a:pos x="10" y="0"/>
                </a:cxn>
                <a:cxn ang="0">
                  <a:pos x="0" y="0"/>
                </a:cxn>
                <a:cxn ang="0">
                  <a:pos x="0" y="0"/>
                </a:cxn>
                <a:cxn ang="0">
                  <a:pos x="0" y="6"/>
                </a:cxn>
                <a:cxn ang="0">
                  <a:pos x="0" y="8"/>
                </a:cxn>
                <a:cxn ang="0">
                  <a:pos x="4" y="8"/>
                </a:cxn>
                <a:cxn ang="0">
                  <a:pos x="4" y="8"/>
                </a:cxn>
                <a:cxn ang="0">
                  <a:pos x="6" y="8"/>
                </a:cxn>
                <a:cxn ang="0">
                  <a:pos x="8" y="6"/>
                </a:cxn>
                <a:cxn ang="0">
                  <a:pos x="10" y="0"/>
                </a:cxn>
                <a:cxn ang="0">
                  <a:pos x="10" y="0"/>
                </a:cxn>
              </a:cxnLst>
              <a:rect l="0" t="0" r="r" b="b"/>
              <a:pathLst>
                <a:path w="10" h="8">
                  <a:moveTo>
                    <a:pt x="10" y="0"/>
                  </a:moveTo>
                  <a:lnTo>
                    <a:pt x="10" y="0"/>
                  </a:lnTo>
                  <a:lnTo>
                    <a:pt x="0" y="0"/>
                  </a:lnTo>
                  <a:lnTo>
                    <a:pt x="0" y="0"/>
                  </a:lnTo>
                  <a:lnTo>
                    <a:pt x="0" y="6"/>
                  </a:lnTo>
                  <a:lnTo>
                    <a:pt x="0" y="8"/>
                  </a:lnTo>
                  <a:lnTo>
                    <a:pt x="4" y="8"/>
                  </a:lnTo>
                  <a:lnTo>
                    <a:pt x="4" y="8"/>
                  </a:lnTo>
                  <a:lnTo>
                    <a:pt x="6" y="8"/>
                  </a:lnTo>
                  <a:lnTo>
                    <a:pt x="8" y="6"/>
                  </a:lnTo>
                  <a:lnTo>
                    <a:pt x="10" y="0"/>
                  </a:lnTo>
                  <a:lnTo>
                    <a:pt x="10"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85" name="Freeform 138"/>
            <p:cNvSpPr/>
            <p:nvPr/>
          </p:nvSpPr>
          <p:spPr bwMode="auto">
            <a:xfrm>
              <a:off x="7194550" y="400050"/>
              <a:ext cx="19050" cy="12700"/>
            </a:xfrm>
            <a:custGeom>
              <a:avLst/>
              <a:gdLst/>
              <a:ahLst/>
              <a:cxnLst>
                <a:cxn ang="0">
                  <a:pos x="0" y="0"/>
                </a:cxn>
                <a:cxn ang="0">
                  <a:pos x="0" y="0"/>
                </a:cxn>
                <a:cxn ang="0">
                  <a:pos x="2" y="4"/>
                </a:cxn>
                <a:cxn ang="0">
                  <a:pos x="6" y="4"/>
                </a:cxn>
                <a:cxn ang="0">
                  <a:pos x="10" y="6"/>
                </a:cxn>
                <a:cxn ang="0">
                  <a:pos x="12" y="8"/>
                </a:cxn>
                <a:cxn ang="0">
                  <a:pos x="12" y="8"/>
                </a:cxn>
                <a:cxn ang="0">
                  <a:pos x="10" y="2"/>
                </a:cxn>
                <a:cxn ang="0">
                  <a:pos x="8" y="2"/>
                </a:cxn>
                <a:cxn ang="0">
                  <a:pos x="4" y="0"/>
                </a:cxn>
                <a:cxn ang="0">
                  <a:pos x="0" y="0"/>
                </a:cxn>
                <a:cxn ang="0">
                  <a:pos x="0" y="0"/>
                </a:cxn>
              </a:cxnLst>
              <a:rect l="0" t="0" r="r" b="b"/>
              <a:pathLst>
                <a:path w="12" h="8">
                  <a:moveTo>
                    <a:pt x="0" y="0"/>
                  </a:moveTo>
                  <a:lnTo>
                    <a:pt x="0" y="0"/>
                  </a:lnTo>
                  <a:lnTo>
                    <a:pt x="2" y="4"/>
                  </a:lnTo>
                  <a:lnTo>
                    <a:pt x="6" y="4"/>
                  </a:lnTo>
                  <a:lnTo>
                    <a:pt x="10" y="6"/>
                  </a:lnTo>
                  <a:lnTo>
                    <a:pt x="12" y="8"/>
                  </a:lnTo>
                  <a:lnTo>
                    <a:pt x="12" y="8"/>
                  </a:lnTo>
                  <a:lnTo>
                    <a:pt x="10" y="2"/>
                  </a:lnTo>
                  <a:lnTo>
                    <a:pt x="8" y="2"/>
                  </a:lnTo>
                  <a:lnTo>
                    <a:pt x="4" y="0"/>
                  </a:lnTo>
                  <a:lnTo>
                    <a:pt x="0" y="0"/>
                  </a:lnTo>
                  <a:lnTo>
                    <a:pt x="0"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86" name="Freeform 139"/>
            <p:cNvSpPr/>
            <p:nvPr/>
          </p:nvSpPr>
          <p:spPr bwMode="auto">
            <a:xfrm>
              <a:off x="7213600" y="412750"/>
              <a:ext cx="1588" cy="1588"/>
            </a:xfrm>
            <a:custGeom>
              <a:avLst/>
              <a:gdLst/>
              <a:ahLst/>
              <a:cxnLst>
                <a:cxn ang="0">
                  <a:pos x="0" y="0"/>
                </a:cxn>
                <a:cxn ang="0">
                  <a:pos x="0" y="0"/>
                </a:cxn>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lnTo>
                    <a:pt x="0" y="0"/>
                  </a:lnTo>
                  <a:lnTo>
                    <a:pt x="0"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87" name="Freeform 140"/>
            <p:cNvSpPr/>
            <p:nvPr/>
          </p:nvSpPr>
          <p:spPr bwMode="auto">
            <a:xfrm>
              <a:off x="4816475" y="669925"/>
              <a:ext cx="15875" cy="12700"/>
            </a:xfrm>
            <a:custGeom>
              <a:avLst/>
              <a:gdLst/>
              <a:ahLst/>
              <a:cxnLst>
                <a:cxn ang="0">
                  <a:pos x="0" y="0"/>
                </a:cxn>
                <a:cxn ang="0">
                  <a:pos x="0" y="0"/>
                </a:cxn>
                <a:cxn ang="0">
                  <a:pos x="4" y="4"/>
                </a:cxn>
                <a:cxn ang="0">
                  <a:pos x="8" y="8"/>
                </a:cxn>
                <a:cxn ang="0">
                  <a:pos x="8" y="8"/>
                </a:cxn>
                <a:cxn ang="0">
                  <a:pos x="10" y="4"/>
                </a:cxn>
                <a:cxn ang="0">
                  <a:pos x="10" y="0"/>
                </a:cxn>
                <a:cxn ang="0">
                  <a:pos x="6" y="0"/>
                </a:cxn>
                <a:cxn ang="0">
                  <a:pos x="0" y="0"/>
                </a:cxn>
                <a:cxn ang="0">
                  <a:pos x="0" y="0"/>
                </a:cxn>
              </a:cxnLst>
              <a:rect l="0" t="0" r="r" b="b"/>
              <a:pathLst>
                <a:path w="10" h="8">
                  <a:moveTo>
                    <a:pt x="0" y="0"/>
                  </a:moveTo>
                  <a:lnTo>
                    <a:pt x="0" y="0"/>
                  </a:lnTo>
                  <a:lnTo>
                    <a:pt x="4" y="4"/>
                  </a:lnTo>
                  <a:lnTo>
                    <a:pt x="8" y="8"/>
                  </a:lnTo>
                  <a:lnTo>
                    <a:pt x="8" y="8"/>
                  </a:lnTo>
                  <a:lnTo>
                    <a:pt x="10" y="4"/>
                  </a:lnTo>
                  <a:lnTo>
                    <a:pt x="10" y="0"/>
                  </a:lnTo>
                  <a:lnTo>
                    <a:pt x="6" y="0"/>
                  </a:lnTo>
                  <a:lnTo>
                    <a:pt x="0" y="0"/>
                  </a:lnTo>
                  <a:lnTo>
                    <a:pt x="0"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88" name="Freeform 141"/>
            <p:cNvSpPr/>
            <p:nvPr/>
          </p:nvSpPr>
          <p:spPr bwMode="auto">
            <a:xfrm>
              <a:off x="8308975" y="1641475"/>
              <a:ext cx="41275" cy="22225"/>
            </a:xfrm>
            <a:custGeom>
              <a:avLst/>
              <a:gdLst/>
              <a:ahLst/>
              <a:cxnLst>
                <a:cxn ang="0">
                  <a:pos x="14" y="12"/>
                </a:cxn>
                <a:cxn ang="0">
                  <a:pos x="14" y="12"/>
                </a:cxn>
                <a:cxn ang="0">
                  <a:pos x="18" y="12"/>
                </a:cxn>
                <a:cxn ang="0">
                  <a:pos x="20" y="10"/>
                </a:cxn>
                <a:cxn ang="0">
                  <a:pos x="20" y="10"/>
                </a:cxn>
                <a:cxn ang="0">
                  <a:pos x="24" y="6"/>
                </a:cxn>
                <a:cxn ang="0">
                  <a:pos x="26" y="4"/>
                </a:cxn>
                <a:cxn ang="0">
                  <a:pos x="24" y="2"/>
                </a:cxn>
                <a:cxn ang="0">
                  <a:pos x="24" y="2"/>
                </a:cxn>
                <a:cxn ang="0">
                  <a:pos x="22" y="0"/>
                </a:cxn>
                <a:cxn ang="0">
                  <a:pos x="20" y="0"/>
                </a:cxn>
                <a:cxn ang="0">
                  <a:pos x="20" y="4"/>
                </a:cxn>
                <a:cxn ang="0">
                  <a:pos x="20" y="4"/>
                </a:cxn>
                <a:cxn ang="0">
                  <a:pos x="16" y="6"/>
                </a:cxn>
                <a:cxn ang="0">
                  <a:pos x="14" y="6"/>
                </a:cxn>
                <a:cxn ang="0">
                  <a:pos x="12" y="6"/>
                </a:cxn>
                <a:cxn ang="0">
                  <a:pos x="8" y="8"/>
                </a:cxn>
                <a:cxn ang="0">
                  <a:pos x="8" y="8"/>
                </a:cxn>
                <a:cxn ang="0">
                  <a:pos x="4" y="8"/>
                </a:cxn>
                <a:cxn ang="0">
                  <a:pos x="2" y="8"/>
                </a:cxn>
                <a:cxn ang="0">
                  <a:pos x="0" y="10"/>
                </a:cxn>
                <a:cxn ang="0">
                  <a:pos x="0" y="10"/>
                </a:cxn>
                <a:cxn ang="0">
                  <a:pos x="4" y="12"/>
                </a:cxn>
                <a:cxn ang="0">
                  <a:pos x="6" y="14"/>
                </a:cxn>
                <a:cxn ang="0">
                  <a:pos x="14" y="12"/>
                </a:cxn>
                <a:cxn ang="0">
                  <a:pos x="14" y="12"/>
                </a:cxn>
              </a:cxnLst>
              <a:rect l="0" t="0" r="r" b="b"/>
              <a:pathLst>
                <a:path w="26" h="14">
                  <a:moveTo>
                    <a:pt x="14" y="12"/>
                  </a:moveTo>
                  <a:lnTo>
                    <a:pt x="14" y="12"/>
                  </a:lnTo>
                  <a:lnTo>
                    <a:pt x="18" y="12"/>
                  </a:lnTo>
                  <a:lnTo>
                    <a:pt x="20" y="10"/>
                  </a:lnTo>
                  <a:lnTo>
                    <a:pt x="20" y="10"/>
                  </a:lnTo>
                  <a:lnTo>
                    <a:pt x="24" y="6"/>
                  </a:lnTo>
                  <a:lnTo>
                    <a:pt x="26" y="4"/>
                  </a:lnTo>
                  <a:lnTo>
                    <a:pt x="24" y="2"/>
                  </a:lnTo>
                  <a:lnTo>
                    <a:pt x="24" y="2"/>
                  </a:lnTo>
                  <a:lnTo>
                    <a:pt x="22" y="0"/>
                  </a:lnTo>
                  <a:lnTo>
                    <a:pt x="20" y="0"/>
                  </a:lnTo>
                  <a:lnTo>
                    <a:pt x="20" y="4"/>
                  </a:lnTo>
                  <a:lnTo>
                    <a:pt x="20" y="4"/>
                  </a:lnTo>
                  <a:lnTo>
                    <a:pt x="16" y="6"/>
                  </a:lnTo>
                  <a:lnTo>
                    <a:pt x="14" y="6"/>
                  </a:lnTo>
                  <a:lnTo>
                    <a:pt x="12" y="6"/>
                  </a:lnTo>
                  <a:lnTo>
                    <a:pt x="8" y="8"/>
                  </a:lnTo>
                  <a:lnTo>
                    <a:pt x="8" y="8"/>
                  </a:lnTo>
                  <a:lnTo>
                    <a:pt x="4" y="8"/>
                  </a:lnTo>
                  <a:lnTo>
                    <a:pt x="2" y="8"/>
                  </a:lnTo>
                  <a:lnTo>
                    <a:pt x="0" y="10"/>
                  </a:lnTo>
                  <a:lnTo>
                    <a:pt x="0" y="10"/>
                  </a:lnTo>
                  <a:lnTo>
                    <a:pt x="4" y="12"/>
                  </a:lnTo>
                  <a:lnTo>
                    <a:pt x="6" y="14"/>
                  </a:lnTo>
                  <a:lnTo>
                    <a:pt x="14" y="12"/>
                  </a:lnTo>
                  <a:lnTo>
                    <a:pt x="14" y="12"/>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89" name="Freeform 142"/>
            <p:cNvSpPr/>
            <p:nvPr/>
          </p:nvSpPr>
          <p:spPr bwMode="auto">
            <a:xfrm>
              <a:off x="4791075" y="609600"/>
              <a:ext cx="12700" cy="19050"/>
            </a:xfrm>
            <a:custGeom>
              <a:avLst/>
              <a:gdLst/>
              <a:ahLst/>
              <a:cxnLst>
                <a:cxn ang="0">
                  <a:pos x="6" y="4"/>
                </a:cxn>
                <a:cxn ang="0">
                  <a:pos x="6" y="4"/>
                </a:cxn>
                <a:cxn ang="0">
                  <a:pos x="0" y="0"/>
                </a:cxn>
                <a:cxn ang="0">
                  <a:pos x="0" y="0"/>
                </a:cxn>
                <a:cxn ang="0">
                  <a:pos x="0" y="0"/>
                </a:cxn>
                <a:cxn ang="0">
                  <a:pos x="0" y="2"/>
                </a:cxn>
                <a:cxn ang="0">
                  <a:pos x="0" y="2"/>
                </a:cxn>
                <a:cxn ang="0">
                  <a:pos x="0" y="8"/>
                </a:cxn>
                <a:cxn ang="0">
                  <a:pos x="2" y="12"/>
                </a:cxn>
                <a:cxn ang="0">
                  <a:pos x="6" y="12"/>
                </a:cxn>
                <a:cxn ang="0">
                  <a:pos x="6" y="12"/>
                </a:cxn>
                <a:cxn ang="0">
                  <a:pos x="6" y="10"/>
                </a:cxn>
                <a:cxn ang="0">
                  <a:pos x="6" y="10"/>
                </a:cxn>
                <a:cxn ang="0">
                  <a:pos x="8" y="6"/>
                </a:cxn>
                <a:cxn ang="0">
                  <a:pos x="8" y="6"/>
                </a:cxn>
                <a:cxn ang="0">
                  <a:pos x="6" y="4"/>
                </a:cxn>
                <a:cxn ang="0">
                  <a:pos x="6" y="4"/>
                </a:cxn>
              </a:cxnLst>
              <a:rect l="0" t="0" r="r" b="b"/>
              <a:pathLst>
                <a:path w="8" h="12">
                  <a:moveTo>
                    <a:pt x="6" y="4"/>
                  </a:moveTo>
                  <a:lnTo>
                    <a:pt x="6" y="4"/>
                  </a:lnTo>
                  <a:lnTo>
                    <a:pt x="0" y="0"/>
                  </a:lnTo>
                  <a:lnTo>
                    <a:pt x="0" y="0"/>
                  </a:lnTo>
                  <a:lnTo>
                    <a:pt x="0" y="0"/>
                  </a:lnTo>
                  <a:lnTo>
                    <a:pt x="0" y="2"/>
                  </a:lnTo>
                  <a:lnTo>
                    <a:pt x="0" y="2"/>
                  </a:lnTo>
                  <a:lnTo>
                    <a:pt x="0" y="8"/>
                  </a:lnTo>
                  <a:lnTo>
                    <a:pt x="2" y="12"/>
                  </a:lnTo>
                  <a:lnTo>
                    <a:pt x="6" y="12"/>
                  </a:lnTo>
                  <a:lnTo>
                    <a:pt x="6" y="12"/>
                  </a:lnTo>
                  <a:lnTo>
                    <a:pt x="6" y="10"/>
                  </a:lnTo>
                  <a:lnTo>
                    <a:pt x="6" y="10"/>
                  </a:lnTo>
                  <a:lnTo>
                    <a:pt x="8" y="6"/>
                  </a:lnTo>
                  <a:lnTo>
                    <a:pt x="8" y="6"/>
                  </a:lnTo>
                  <a:lnTo>
                    <a:pt x="6" y="4"/>
                  </a:lnTo>
                  <a:lnTo>
                    <a:pt x="6" y="4"/>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90" name="Freeform 143"/>
            <p:cNvSpPr/>
            <p:nvPr/>
          </p:nvSpPr>
          <p:spPr bwMode="auto">
            <a:xfrm>
              <a:off x="6394450" y="593725"/>
              <a:ext cx="92075" cy="136525"/>
            </a:xfrm>
            <a:custGeom>
              <a:avLst/>
              <a:gdLst/>
              <a:ahLst/>
              <a:cxnLst>
                <a:cxn ang="0">
                  <a:pos x="2" y="32"/>
                </a:cxn>
                <a:cxn ang="0">
                  <a:pos x="6" y="30"/>
                </a:cxn>
                <a:cxn ang="0">
                  <a:pos x="6" y="26"/>
                </a:cxn>
                <a:cxn ang="0">
                  <a:pos x="8" y="28"/>
                </a:cxn>
                <a:cxn ang="0">
                  <a:pos x="12" y="38"/>
                </a:cxn>
                <a:cxn ang="0">
                  <a:pos x="18" y="38"/>
                </a:cxn>
                <a:cxn ang="0">
                  <a:pos x="22" y="50"/>
                </a:cxn>
                <a:cxn ang="0">
                  <a:pos x="22" y="54"/>
                </a:cxn>
                <a:cxn ang="0">
                  <a:pos x="16" y="56"/>
                </a:cxn>
                <a:cxn ang="0">
                  <a:pos x="12" y="56"/>
                </a:cxn>
                <a:cxn ang="0">
                  <a:pos x="12" y="58"/>
                </a:cxn>
                <a:cxn ang="0">
                  <a:pos x="14" y="66"/>
                </a:cxn>
                <a:cxn ang="0">
                  <a:pos x="8" y="70"/>
                </a:cxn>
                <a:cxn ang="0">
                  <a:pos x="16" y="72"/>
                </a:cxn>
                <a:cxn ang="0">
                  <a:pos x="26" y="74"/>
                </a:cxn>
                <a:cxn ang="0">
                  <a:pos x="14" y="78"/>
                </a:cxn>
                <a:cxn ang="0">
                  <a:pos x="8" y="86"/>
                </a:cxn>
                <a:cxn ang="0">
                  <a:pos x="30" y="82"/>
                </a:cxn>
                <a:cxn ang="0">
                  <a:pos x="50" y="78"/>
                </a:cxn>
                <a:cxn ang="0">
                  <a:pos x="56" y="72"/>
                </a:cxn>
                <a:cxn ang="0">
                  <a:pos x="58" y="62"/>
                </a:cxn>
                <a:cxn ang="0">
                  <a:pos x="54" y="58"/>
                </a:cxn>
                <a:cxn ang="0">
                  <a:pos x="50" y="60"/>
                </a:cxn>
                <a:cxn ang="0">
                  <a:pos x="46" y="52"/>
                </a:cxn>
                <a:cxn ang="0">
                  <a:pos x="38" y="40"/>
                </a:cxn>
                <a:cxn ang="0">
                  <a:pos x="28" y="28"/>
                </a:cxn>
                <a:cxn ang="0">
                  <a:pos x="24" y="20"/>
                </a:cxn>
                <a:cxn ang="0">
                  <a:pos x="28" y="16"/>
                </a:cxn>
                <a:cxn ang="0">
                  <a:pos x="30" y="12"/>
                </a:cxn>
                <a:cxn ang="0">
                  <a:pos x="28" y="10"/>
                </a:cxn>
                <a:cxn ang="0">
                  <a:pos x="22" y="10"/>
                </a:cxn>
                <a:cxn ang="0">
                  <a:pos x="16" y="10"/>
                </a:cxn>
                <a:cxn ang="0">
                  <a:pos x="16" y="6"/>
                </a:cxn>
                <a:cxn ang="0">
                  <a:pos x="20" y="2"/>
                </a:cxn>
                <a:cxn ang="0">
                  <a:pos x="10" y="2"/>
                </a:cxn>
                <a:cxn ang="0">
                  <a:pos x="4" y="4"/>
                </a:cxn>
                <a:cxn ang="0">
                  <a:pos x="0" y="18"/>
                </a:cxn>
                <a:cxn ang="0">
                  <a:pos x="0" y="28"/>
                </a:cxn>
                <a:cxn ang="0">
                  <a:pos x="0" y="30"/>
                </a:cxn>
                <a:cxn ang="0">
                  <a:pos x="2" y="32"/>
                </a:cxn>
              </a:cxnLst>
              <a:rect l="0" t="0" r="r" b="b"/>
              <a:pathLst>
                <a:path w="58" h="86">
                  <a:moveTo>
                    <a:pt x="2" y="32"/>
                  </a:moveTo>
                  <a:lnTo>
                    <a:pt x="2" y="32"/>
                  </a:lnTo>
                  <a:lnTo>
                    <a:pt x="4" y="32"/>
                  </a:lnTo>
                  <a:lnTo>
                    <a:pt x="6" y="30"/>
                  </a:lnTo>
                  <a:lnTo>
                    <a:pt x="6" y="26"/>
                  </a:lnTo>
                  <a:lnTo>
                    <a:pt x="6" y="26"/>
                  </a:lnTo>
                  <a:lnTo>
                    <a:pt x="8" y="28"/>
                  </a:lnTo>
                  <a:lnTo>
                    <a:pt x="8" y="28"/>
                  </a:lnTo>
                  <a:lnTo>
                    <a:pt x="8" y="36"/>
                  </a:lnTo>
                  <a:lnTo>
                    <a:pt x="12" y="38"/>
                  </a:lnTo>
                  <a:lnTo>
                    <a:pt x="18" y="38"/>
                  </a:lnTo>
                  <a:lnTo>
                    <a:pt x="18" y="38"/>
                  </a:lnTo>
                  <a:lnTo>
                    <a:pt x="20" y="42"/>
                  </a:lnTo>
                  <a:lnTo>
                    <a:pt x="22" y="50"/>
                  </a:lnTo>
                  <a:lnTo>
                    <a:pt x="22" y="50"/>
                  </a:lnTo>
                  <a:lnTo>
                    <a:pt x="22" y="54"/>
                  </a:lnTo>
                  <a:lnTo>
                    <a:pt x="16" y="56"/>
                  </a:lnTo>
                  <a:lnTo>
                    <a:pt x="16" y="56"/>
                  </a:lnTo>
                  <a:lnTo>
                    <a:pt x="12" y="56"/>
                  </a:lnTo>
                  <a:lnTo>
                    <a:pt x="12" y="56"/>
                  </a:lnTo>
                  <a:lnTo>
                    <a:pt x="12" y="58"/>
                  </a:lnTo>
                  <a:lnTo>
                    <a:pt x="12" y="58"/>
                  </a:lnTo>
                  <a:lnTo>
                    <a:pt x="14" y="62"/>
                  </a:lnTo>
                  <a:lnTo>
                    <a:pt x="14" y="66"/>
                  </a:lnTo>
                  <a:lnTo>
                    <a:pt x="10" y="68"/>
                  </a:lnTo>
                  <a:lnTo>
                    <a:pt x="8" y="70"/>
                  </a:lnTo>
                  <a:lnTo>
                    <a:pt x="8" y="70"/>
                  </a:lnTo>
                  <a:lnTo>
                    <a:pt x="16" y="72"/>
                  </a:lnTo>
                  <a:lnTo>
                    <a:pt x="26" y="74"/>
                  </a:lnTo>
                  <a:lnTo>
                    <a:pt x="26" y="74"/>
                  </a:lnTo>
                  <a:lnTo>
                    <a:pt x="20" y="76"/>
                  </a:lnTo>
                  <a:lnTo>
                    <a:pt x="14" y="78"/>
                  </a:lnTo>
                  <a:lnTo>
                    <a:pt x="10" y="80"/>
                  </a:lnTo>
                  <a:lnTo>
                    <a:pt x="8" y="86"/>
                  </a:lnTo>
                  <a:lnTo>
                    <a:pt x="8" y="86"/>
                  </a:lnTo>
                  <a:lnTo>
                    <a:pt x="30" y="82"/>
                  </a:lnTo>
                  <a:lnTo>
                    <a:pt x="50" y="78"/>
                  </a:lnTo>
                  <a:lnTo>
                    <a:pt x="50" y="78"/>
                  </a:lnTo>
                  <a:lnTo>
                    <a:pt x="54" y="76"/>
                  </a:lnTo>
                  <a:lnTo>
                    <a:pt x="56" y="72"/>
                  </a:lnTo>
                  <a:lnTo>
                    <a:pt x="58" y="62"/>
                  </a:lnTo>
                  <a:lnTo>
                    <a:pt x="58" y="62"/>
                  </a:lnTo>
                  <a:lnTo>
                    <a:pt x="56" y="60"/>
                  </a:lnTo>
                  <a:lnTo>
                    <a:pt x="54" y="58"/>
                  </a:lnTo>
                  <a:lnTo>
                    <a:pt x="54" y="58"/>
                  </a:lnTo>
                  <a:lnTo>
                    <a:pt x="50" y="60"/>
                  </a:lnTo>
                  <a:lnTo>
                    <a:pt x="48" y="58"/>
                  </a:lnTo>
                  <a:lnTo>
                    <a:pt x="46" y="52"/>
                  </a:lnTo>
                  <a:lnTo>
                    <a:pt x="46" y="52"/>
                  </a:lnTo>
                  <a:lnTo>
                    <a:pt x="38" y="40"/>
                  </a:lnTo>
                  <a:lnTo>
                    <a:pt x="28" y="28"/>
                  </a:lnTo>
                  <a:lnTo>
                    <a:pt x="28" y="28"/>
                  </a:lnTo>
                  <a:lnTo>
                    <a:pt x="26" y="24"/>
                  </a:lnTo>
                  <a:lnTo>
                    <a:pt x="24" y="20"/>
                  </a:lnTo>
                  <a:lnTo>
                    <a:pt x="24" y="20"/>
                  </a:lnTo>
                  <a:lnTo>
                    <a:pt x="28" y="16"/>
                  </a:lnTo>
                  <a:lnTo>
                    <a:pt x="30" y="14"/>
                  </a:lnTo>
                  <a:lnTo>
                    <a:pt x="30" y="12"/>
                  </a:lnTo>
                  <a:lnTo>
                    <a:pt x="30" y="12"/>
                  </a:lnTo>
                  <a:lnTo>
                    <a:pt x="28" y="10"/>
                  </a:lnTo>
                  <a:lnTo>
                    <a:pt x="26" y="8"/>
                  </a:lnTo>
                  <a:lnTo>
                    <a:pt x="22" y="10"/>
                  </a:lnTo>
                  <a:lnTo>
                    <a:pt x="22" y="10"/>
                  </a:lnTo>
                  <a:lnTo>
                    <a:pt x="16" y="10"/>
                  </a:lnTo>
                  <a:lnTo>
                    <a:pt x="16" y="8"/>
                  </a:lnTo>
                  <a:lnTo>
                    <a:pt x="16" y="6"/>
                  </a:lnTo>
                  <a:lnTo>
                    <a:pt x="20" y="2"/>
                  </a:lnTo>
                  <a:lnTo>
                    <a:pt x="20" y="2"/>
                  </a:lnTo>
                  <a:lnTo>
                    <a:pt x="14" y="0"/>
                  </a:lnTo>
                  <a:lnTo>
                    <a:pt x="10" y="2"/>
                  </a:lnTo>
                  <a:lnTo>
                    <a:pt x="8" y="2"/>
                  </a:lnTo>
                  <a:lnTo>
                    <a:pt x="4" y="4"/>
                  </a:lnTo>
                  <a:lnTo>
                    <a:pt x="2" y="10"/>
                  </a:lnTo>
                  <a:lnTo>
                    <a:pt x="0" y="18"/>
                  </a:lnTo>
                  <a:lnTo>
                    <a:pt x="0" y="18"/>
                  </a:lnTo>
                  <a:lnTo>
                    <a:pt x="0" y="28"/>
                  </a:lnTo>
                  <a:lnTo>
                    <a:pt x="0" y="28"/>
                  </a:lnTo>
                  <a:lnTo>
                    <a:pt x="0" y="30"/>
                  </a:lnTo>
                  <a:lnTo>
                    <a:pt x="2" y="32"/>
                  </a:lnTo>
                  <a:lnTo>
                    <a:pt x="2" y="32"/>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91" name="Freeform 144"/>
            <p:cNvSpPr/>
            <p:nvPr/>
          </p:nvSpPr>
          <p:spPr bwMode="auto">
            <a:xfrm>
              <a:off x="7950200" y="1698625"/>
              <a:ext cx="22225" cy="6350"/>
            </a:xfrm>
            <a:custGeom>
              <a:avLst/>
              <a:gdLst/>
              <a:ahLst/>
              <a:cxnLst>
                <a:cxn ang="0">
                  <a:pos x="14" y="4"/>
                </a:cxn>
                <a:cxn ang="0">
                  <a:pos x="14" y="4"/>
                </a:cxn>
                <a:cxn ang="0">
                  <a:pos x="8" y="0"/>
                </a:cxn>
                <a:cxn ang="0">
                  <a:pos x="4" y="0"/>
                </a:cxn>
                <a:cxn ang="0">
                  <a:pos x="0" y="4"/>
                </a:cxn>
                <a:cxn ang="0">
                  <a:pos x="0" y="4"/>
                </a:cxn>
                <a:cxn ang="0">
                  <a:pos x="8" y="4"/>
                </a:cxn>
                <a:cxn ang="0">
                  <a:pos x="10" y="4"/>
                </a:cxn>
                <a:cxn ang="0">
                  <a:pos x="14" y="4"/>
                </a:cxn>
                <a:cxn ang="0">
                  <a:pos x="14" y="4"/>
                </a:cxn>
              </a:cxnLst>
              <a:rect l="0" t="0" r="r" b="b"/>
              <a:pathLst>
                <a:path w="14" h="4">
                  <a:moveTo>
                    <a:pt x="14" y="4"/>
                  </a:moveTo>
                  <a:lnTo>
                    <a:pt x="14" y="4"/>
                  </a:lnTo>
                  <a:lnTo>
                    <a:pt x="8" y="0"/>
                  </a:lnTo>
                  <a:lnTo>
                    <a:pt x="4" y="0"/>
                  </a:lnTo>
                  <a:lnTo>
                    <a:pt x="0" y="4"/>
                  </a:lnTo>
                  <a:lnTo>
                    <a:pt x="0" y="4"/>
                  </a:lnTo>
                  <a:lnTo>
                    <a:pt x="8" y="4"/>
                  </a:lnTo>
                  <a:lnTo>
                    <a:pt x="10" y="4"/>
                  </a:lnTo>
                  <a:lnTo>
                    <a:pt x="14" y="4"/>
                  </a:lnTo>
                  <a:lnTo>
                    <a:pt x="14" y="4"/>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92" name="Freeform 145"/>
            <p:cNvSpPr/>
            <p:nvPr/>
          </p:nvSpPr>
          <p:spPr bwMode="auto">
            <a:xfrm>
              <a:off x="5391150" y="473075"/>
              <a:ext cx="79375" cy="44450"/>
            </a:xfrm>
            <a:custGeom>
              <a:avLst/>
              <a:gdLst/>
              <a:ahLst/>
              <a:cxnLst>
                <a:cxn ang="0">
                  <a:pos x="50" y="20"/>
                </a:cxn>
                <a:cxn ang="0">
                  <a:pos x="50" y="20"/>
                </a:cxn>
                <a:cxn ang="0">
                  <a:pos x="40" y="18"/>
                </a:cxn>
                <a:cxn ang="0">
                  <a:pos x="40" y="18"/>
                </a:cxn>
                <a:cxn ang="0">
                  <a:pos x="38" y="14"/>
                </a:cxn>
                <a:cxn ang="0">
                  <a:pos x="38" y="14"/>
                </a:cxn>
                <a:cxn ang="0">
                  <a:pos x="32" y="10"/>
                </a:cxn>
                <a:cxn ang="0">
                  <a:pos x="24" y="8"/>
                </a:cxn>
                <a:cxn ang="0">
                  <a:pos x="16" y="6"/>
                </a:cxn>
                <a:cxn ang="0">
                  <a:pos x="10" y="0"/>
                </a:cxn>
                <a:cxn ang="0">
                  <a:pos x="10" y="0"/>
                </a:cxn>
                <a:cxn ang="0">
                  <a:pos x="8" y="2"/>
                </a:cxn>
                <a:cxn ang="0">
                  <a:pos x="8" y="2"/>
                </a:cxn>
                <a:cxn ang="0">
                  <a:pos x="6" y="6"/>
                </a:cxn>
                <a:cxn ang="0">
                  <a:pos x="6" y="12"/>
                </a:cxn>
                <a:cxn ang="0">
                  <a:pos x="4" y="18"/>
                </a:cxn>
                <a:cxn ang="0">
                  <a:pos x="0" y="22"/>
                </a:cxn>
                <a:cxn ang="0">
                  <a:pos x="0" y="22"/>
                </a:cxn>
                <a:cxn ang="0">
                  <a:pos x="2" y="22"/>
                </a:cxn>
                <a:cxn ang="0">
                  <a:pos x="6" y="22"/>
                </a:cxn>
                <a:cxn ang="0">
                  <a:pos x="8" y="22"/>
                </a:cxn>
                <a:cxn ang="0">
                  <a:pos x="10" y="24"/>
                </a:cxn>
                <a:cxn ang="0">
                  <a:pos x="10" y="24"/>
                </a:cxn>
                <a:cxn ang="0">
                  <a:pos x="14" y="28"/>
                </a:cxn>
                <a:cxn ang="0">
                  <a:pos x="16" y="28"/>
                </a:cxn>
                <a:cxn ang="0">
                  <a:pos x="22" y="22"/>
                </a:cxn>
                <a:cxn ang="0">
                  <a:pos x="22" y="22"/>
                </a:cxn>
                <a:cxn ang="0">
                  <a:pos x="28" y="18"/>
                </a:cxn>
                <a:cxn ang="0">
                  <a:pos x="32" y="18"/>
                </a:cxn>
                <a:cxn ang="0">
                  <a:pos x="34" y="20"/>
                </a:cxn>
                <a:cxn ang="0">
                  <a:pos x="34" y="20"/>
                </a:cxn>
                <a:cxn ang="0">
                  <a:pos x="42" y="24"/>
                </a:cxn>
                <a:cxn ang="0">
                  <a:pos x="46" y="24"/>
                </a:cxn>
                <a:cxn ang="0">
                  <a:pos x="50" y="20"/>
                </a:cxn>
                <a:cxn ang="0">
                  <a:pos x="50" y="20"/>
                </a:cxn>
              </a:cxnLst>
              <a:rect l="0" t="0" r="r" b="b"/>
              <a:pathLst>
                <a:path w="50" h="28">
                  <a:moveTo>
                    <a:pt x="50" y="20"/>
                  </a:moveTo>
                  <a:lnTo>
                    <a:pt x="50" y="20"/>
                  </a:lnTo>
                  <a:lnTo>
                    <a:pt x="40" y="18"/>
                  </a:lnTo>
                  <a:lnTo>
                    <a:pt x="40" y="18"/>
                  </a:lnTo>
                  <a:lnTo>
                    <a:pt x="38" y="14"/>
                  </a:lnTo>
                  <a:lnTo>
                    <a:pt x="38" y="14"/>
                  </a:lnTo>
                  <a:lnTo>
                    <a:pt x="32" y="10"/>
                  </a:lnTo>
                  <a:lnTo>
                    <a:pt x="24" y="8"/>
                  </a:lnTo>
                  <a:lnTo>
                    <a:pt x="16" y="6"/>
                  </a:lnTo>
                  <a:lnTo>
                    <a:pt x="10" y="0"/>
                  </a:lnTo>
                  <a:lnTo>
                    <a:pt x="10" y="0"/>
                  </a:lnTo>
                  <a:lnTo>
                    <a:pt x="8" y="2"/>
                  </a:lnTo>
                  <a:lnTo>
                    <a:pt x="8" y="2"/>
                  </a:lnTo>
                  <a:lnTo>
                    <a:pt x="6" y="6"/>
                  </a:lnTo>
                  <a:lnTo>
                    <a:pt x="6" y="12"/>
                  </a:lnTo>
                  <a:lnTo>
                    <a:pt x="4" y="18"/>
                  </a:lnTo>
                  <a:lnTo>
                    <a:pt x="0" y="22"/>
                  </a:lnTo>
                  <a:lnTo>
                    <a:pt x="0" y="22"/>
                  </a:lnTo>
                  <a:lnTo>
                    <a:pt x="2" y="22"/>
                  </a:lnTo>
                  <a:lnTo>
                    <a:pt x="6" y="22"/>
                  </a:lnTo>
                  <a:lnTo>
                    <a:pt x="8" y="22"/>
                  </a:lnTo>
                  <a:lnTo>
                    <a:pt x="10" y="24"/>
                  </a:lnTo>
                  <a:lnTo>
                    <a:pt x="10" y="24"/>
                  </a:lnTo>
                  <a:lnTo>
                    <a:pt x="14" y="28"/>
                  </a:lnTo>
                  <a:lnTo>
                    <a:pt x="16" y="28"/>
                  </a:lnTo>
                  <a:lnTo>
                    <a:pt x="22" y="22"/>
                  </a:lnTo>
                  <a:lnTo>
                    <a:pt x="22" y="22"/>
                  </a:lnTo>
                  <a:lnTo>
                    <a:pt x="28" y="18"/>
                  </a:lnTo>
                  <a:lnTo>
                    <a:pt x="32" y="18"/>
                  </a:lnTo>
                  <a:lnTo>
                    <a:pt x="34" y="20"/>
                  </a:lnTo>
                  <a:lnTo>
                    <a:pt x="34" y="20"/>
                  </a:lnTo>
                  <a:lnTo>
                    <a:pt x="42" y="24"/>
                  </a:lnTo>
                  <a:lnTo>
                    <a:pt x="46" y="24"/>
                  </a:lnTo>
                  <a:lnTo>
                    <a:pt x="50" y="20"/>
                  </a:lnTo>
                  <a:lnTo>
                    <a:pt x="50" y="2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93" name="Freeform 146"/>
            <p:cNvSpPr/>
            <p:nvPr/>
          </p:nvSpPr>
          <p:spPr bwMode="auto">
            <a:xfrm>
              <a:off x="8613775" y="2139950"/>
              <a:ext cx="19050" cy="28575"/>
            </a:xfrm>
            <a:custGeom>
              <a:avLst/>
              <a:gdLst/>
              <a:ahLst/>
              <a:cxnLst>
                <a:cxn ang="0">
                  <a:pos x="12" y="18"/>
                </a:cxn>
                <a:cxn ang="0">
                  <a:pos x="12" y="18"/>
                </a:cxn>
                <a:cxn ang="0">
                  <a:pos x="10" y="10"/>
                </a:cxn>
                <a:cxn ang="0">
                  <a:pos x="8" y="2"/>
                </a:cxn>
                <a:cxn ang="0">
                  <a:pos x="8" y="2"/>
                </a:cxn>
                <a:cxn ang="0">
                  <a:pos x="4" y="0"/>
                </a:cxn>
                <a:cxn ang="0">
                  <a:pos x="2" y="0"/>
                </a:cxn>
                <a:cxn ang="0">
                  <a:pos x="0" y="0"/>
                </a:cxn>
                <a:cxn ang="0">
                  <a:pos x="0" y="0"/>
                </a:cxn>
                <a:cxn ang="0">
                  <a:pos x="0" y="2"/>
                </a:cxn>
                <a:cxn ang="0">
                  <a:pos x="0" y="2"/>
                </a:cxn>
                <a:cxn ang="0">
                  <a:pos x="2" y="6"/>
                </a:cxn>
                <a:cxn ang="0">
                  <a:pos x="2" y="6"/>
                </a:cxn>
                <a:cxn ang="0">
                  <a:pos x="6" y="10"/>
                </a:cxn>
                <a:cxn ang="0">
                  <a:pos x="6" y="10"/>
                </a:cxn>
                <a:cxn ang="0">
                  <a:pos x="8" y="14"/>
                </a:cxn>
                <a:cxn ang="0">
                  <a:pos x="8" y="16"/>
                </a:cxn>
                <a:cxn ang="0">
                  <a:pos x="12" y="18"/>
                </a:cxn>
                <a:cxn ang="0">
                  <a:pos x="12" y="18"/>
                </a:cxn>
              </a:cxnLst>
              <a:rect l="0" t="0" r="r" b="b"/>
              <a:pathLst>
                <a:path w="12" h="18">
                  <a:moveTo>
                    <a:pt x="12" y="18"/>
                  </a:moveTo>
                  <a:lnTo>
                    <a:pt x="12" y="18"/>
                  </a:lnTo>
                  <a:lnTo>
                    <a:pt x="10" y="10"/>
                  </a:lnTo>
                  <a:lnTo>
                    <a:pt x="8" y="2"/>
                  </a:lnTo>
                  <a:lnTo>
                    <a:pt x="8" y="2"/>
                  </a:lnTo>
                  <a:lnTo>
                    <a:pt x="4" y="0"/>
                  </a:lnTo>
                  <a:lnTo>
                    <a:pt x="2" y="0"/>
                  </a:lnTo>
                  <a:lnTo>
                    <a:pt x="0" y="0"/>
                  </a:lnTo>
                  <a:lnTo>
                    <a:pt x="0" y="0"/>
                  </a:lnTo>
                  <a:lnTo>
                    <a:pt x="0" y="2"/>
                  </a:lnTo>
                  <a:lnTo>
                    <a:pt x="0" y="2"/>
                  </a:lnTo>
                  <a:lnTo>
                    <a:pt x="2" y="6"/>
                  </a:lnTo>
                  <a:lnTo>
                    <a:pt x="2" y="6"/>
                  </a:lnTo>
                  <a:lnTo>
                    <a:pt x="6" y="10"/>
                  </a:lnTo>
                  <a:lnTo>
                    <a:pt x="6" y="10"/>
                  </a:lnTo>
                  <a:lnTo>
                    <a:pt x="8" y="14"/>
                  </a:lnTo>
                  <a:lnTo>
                    <a:pt x="8" y="16"/>
                  </a:lnTo>
                  <a:lnTo>
                    <a:pt x="12" y="18"/>
                  </a:lnTo>
                  <a:lnTo>
                    <a:pt x="12" y="18"/>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94" name="Freeform 147"/>
            <p:cNvSpPr/>
            <p:nvPr/>
          </p:nvSpPr>
          <p:spPr bwMode="auto">
            <a:xfrm>
              <a:off x="5635625" y="1254125"/>
              <a:ext cx="19050" cy="9525"/>
            </a:xfrm>
            <a:custGeom>
              <a:avLst/>
              <a:gdLst/>
              <a:ahLst/>
              <a:cxnLst>
                <a:cxn ang="0">
                  <a:pos x="0" y="4"/>
                </a:cxn>
                <a:cxn ang="0">
                  <a:pos x="0" y="4"/>
                </a:cxn>
                <a:cxn ang="0">
                  <a:pos x="4" y="6"/>
                </a:cxn>
                <a:cxn ang="0">
                  <a:pos x="12" y="4"/>
                </a:cxn>
                <a:cxn ang="0">
                  <a:pos x="12" y="4"/>
                </a:cxn>
                <a:cxn ang="0">
                  <a:pos x="4" y="0"/>
                </a:cxn>
                <a:cxn ang="0">
                  <a:pos x="2" y="2"/>
                </a:cxn>
                <a:cxn ang="0">
                  <a:pos x="0" y="4"/>
                </a:cxn>
                <a:cxn ang="0">
                  <a:pos x="0" y="4"/>
                </a:cxn>
              </a:cxnLst>
              <a:rect l="0" t="0" r="r" b="b"/>
              <a:pathLst>
                <a:path w="12" h="6">
                  <a:moveTo>
                    <a:pt x="0" y="4"/>
                  </a:moveTo>
                  <a:lnTo>
                    <a:pt x="0" y="4"/>
                  </a:lnTo>
                  <a:lnTo>
                    <a:pt x="4" y="6"/>
                  </a:lnTo>
                  <a:lnTo>
                    <a:pt x="12" y="4"/>
                  </a:lnTo>
                  <a:lnTo>
                    <a:pt x="12" y="4"/>
                  </a:lnTo>
                  <a:lnTo>
                    <a:pt x="4" y="0"/>
                  </a:lnTo>
                  <a:lnTo>
                    <a:pt x="2" y="2"/>
                  </a:lnTo>
                  <a:lnTo>
                    <a:pt x="0" y="4"/>
                  </a:lnTo>
                  <a:lnTo>
                    <a:pt x="0" y="4"/>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95" name="Freeform 148"/>
            <p:cNvSpPr/>
            <p:nvPr/>
          </p:nvSpPr>
          <p:spPr bwMode="auto">
            <a:xfrm>
              <a:off x="6575425" y="854075"/>
              <a:ext cx="9525" cy="22225"/>
            </a:xfrm>
            <a:custGeom>
              <a:avLst/>
              <a:gdLst/>
              <a:ahLst/>
              <a:cxnLst>
                <a:cxn ang="0">
                  <a:pos x="4" y="0"/>
                </a:cxn>
                <a:cxn ang="0">
                  <a:pos x="4" y="0"/>
                </a:cxn>
                <a:cxn ang="0">
                  <a:pos x="0" y="4"/>
                </a:cxn>
                <a:cxn ang="0">
                  <a:pos x="0" y="6"/>
                </a:cxn>
                <a:cxn ang="0">
                  <a:pos x="4" y="14"/>
                </a:cxn>
                <a:cxn ang="0">
                  <a:pos x="4" y="14"/>
                </a:cxn>
                <a:cxn ang="0">
                  <a:pos x="6" y="6"/>
                </a:cxn>
                <a:cxn ang="0">
                  <a:pos x="4" y="0"/>
                </a:cxn>
                <a:cxn ang="0">
                  <a:pos x="4" y="0"/>
                </a:cxn>
              </a:cxnLst>
              <a:rect l="0" t="0" r="r" b="b"/>
              <a:pathLst>
                <a:path w="6" h="14">
                  <a:moveTo>
                    <a:pt x="4" y="0"/>
                  </a:moveTo>
                  <a:lnTo>
                    <a:pt x="4" y="0"/>
                  </a:lnTo>
                  <a:lnTo>
                    <a:pt x="0" y="4"/>
                  </a:lnTo>
                  <a:lnTo>
                    <a:pt x="0" y="6"/>
                  </a:lnTo>
                  <a:lnTo>
                    <a:pt x="4" y="14"/>
                  </a:lnTo>
                  <a:lnTo>
                    <a:pt x="4" y="14"/>
                  </a:lnTo>
                  <a:lnTo>
                    <a:pt x="6" y="6"/>
                  </a:lnTo>
                  <a:lnTo>
                    <a:pt x="4" y="0"/>
                  </a:lnTo>
                  <a:lnTo>
                    <a:pt x="4"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96" name="Freeform 149"/>
            <p:cNvSpPr/>
            <p:nvPr/>
          </p:nvSpPr>
          <p:spPr bwMode="auto">
            <a:xfrm>
              <a:off x="5546725" y="1231900"/>
              <a:ext cx="73025" cy="31750"/>
            </a:xfrm>
            <a:custGeom>
              <a:avLst/>
              <a:gdLst/>
              <a:ahLst/>
              <a:cxnLst>
                <a:cxn ang="0">
                  <a:pos x="0" y="16"/>
                </a:cxn>
                <a:cxn ang="0">
                  <a:pos x="0" y="16"/>
                </a:cxn>
                <a:cxn ang="0">
                  <a:pos x="2" y="18"/>
                </a:cxn>
                <a:cxn ang="0">
                  <a:pos x="6" y="18"/>
                </a:cxn>
                <a:cxn ang="0">
                  <a:pos x="14" y="16"/>
                </a:cxn>
                <a:cxn ang="0">
                  <a:pos x="14" y="16"/>
                </a:cxn>
                <a:cxn ang="0">
                  <a:pos x="18" y="18"/>
                </a:cxn>
                <a:cxn ang="0">
                  <a:pos x="22" y="20"/>
                </a:cxn>
                <a:cxn ang="0">
                  <a:pos x="30" y="18"/>
                </a:cxn>
                <a:cxn ang="0">
                  <a:pos x="38" y="14"/>
                </a:cxn>
                <a:cxn ang="0">
                  <a:pos x="42" y="14"/>
                </a:cxn>
                <a:cxn ang="0">
                  <a:pos x="46" y="14"/>
                </a:cxn>
                <a:cxn ang="0">
                  <a:pos x="46" y="14"/>
                </a:cxn>
                <a:cxn ang="0">
                  <a:pos x="38" y="8"/>
                </a:cxn>
                <a:cxn ang="0">
                  <a:pos x="30" y="2"/>
                </a:cxn>
                <a:cxn ang="0">
                  <a:pos x="20" y="0"/>
                </a:cxn>
                <a:cxn ang="0">
                  <a:pos x="10" y="2"/>
                </a:cxn>
                <a:cxn ang="0">
                  <a:pos x="10" y="2"/>
                </a:cxn>
                <a:cxn ang="0">
                  <a:pos x="14" y="8"/>
                </a:cxn>
                <a:cxn ang="0">
                  <a:pos x="14" y="12"/>
                </a:cxn>
                <a:cxn ang="0">
                  <a:pos x="14" y="14"/>
                </a:cxn>
                <a:cxn ang="0">
                  <a:pos x="14" y="14"/>
                </a:cxn>
                <a:cxn ang="0">
                  <a:pos x="6" y="14"/>
                </a:cxn>
                <a:cxn ang="0">
                  <a:pos x="2" y="14"/>
                </a:cxn>
                <a:cxn ang="0">
                  <a:pos x="0" y="16"/>
                </a:cxn>
                <a:cxn ang="0">
                  <a:pos x="0" y="16"/>
                </a:cxn>
              </a:cxnLst>
              <a:rect l="0" t="0" r="r" b="b"/>
              <a:pathLst>
                <a:path w="46" h="20">
                  <a:moveTo>
                    <a:pt x="0" y="16"/>
                  </a:moveTo>
                  <a:lnTo>
                    <a:pt x="0" y="16"/>
                  </a:lnTo>
                  <a:lnTo>
                    <a:pt x="2" y="18"/>
                  </a:lnTo>
                  <a:lnTo>
                    <a:pt x="6" y="18"/>
                  </a:lnTo>
                  <a:lnTo>
                    <a:pt x="14" y="16"/>
                  </a:lnTo>
                  <a:lnTo>
                    <a:pt x="14" y="16"/>
                  </a:lnTo>
                  <a:lnTo>
                    <a:pt x="18" y="18"/>
                  </a:lnTo>
                  <a:lnTo>
                    <a:pt x="22" y="20"/>
                  </a:lnTo>
                  <a:lnTo>
                    <a:pt x="30" y="18"/>
                  </a:lnTo>
                  <a:lnTo>
                    <a:pt x="38" y="14"/>
                  </a:lnTo>
                  <a:lnTo>
                    <a:pt x="42" y="14"/>
                  </a:lnTo>
                  <a:lnTo>
                    <a:pt x="46" y="14"/>
                  </a:lnTo>
                  <a:lnTo>
                    <a:pt x="46" y="14"/>
                  </a:lnTo>
                  <a:lnTo>
                    <a:pt x="38" y="8"/>
                  </a:lnTo>
                  <a:lnTo>
                    <a:pt x="30" y="2"/>
                  </a:lnTo>
                  <a:lnTo>
                    <a:pt x="20" y="0"/>
                  </a:lnTo>
                  <a:lnTo>
                    <a:pt x="10" y="2"/>
                  </a:lnTo>
                  <a:lnTo>
                    <a:pt x="10" y="2"/>
                  </a:lnTo>
                  <a:lnTo>
                    <a:pt x="14" y="8"/>
                  </a:lnTo>
                  <a:lnTo>
                    <a:pt x="14" y="12"/>
                  </a:lnTo>
                  <a:lnTo>
                    <a:pt x="14" y="14"/>
                  </a:lnTo>
                  <a:lnTo>
                    <a:pt x="14" y="14"/>
                  </a:lnTo>
                  <a:lnTo>
                    <a:pt x="6" y="14"/>
                  </a:lnTo>
                  <a:lnTo>
                    <a:pt x="2" y="14"/>
                  </a:lnTo>
                  <a:lnTo>
                    <a:pt x="0" y="16"/>
                  </a:lnTo>
                  <a:lnTo>
                    <a:pt x="0" y="16"/>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97" name="Freeform 150"/>
            <p:cNvSpPr/>
            <p:nvPr/>
          </p:nvSpPr>
          <p:spPr bwMode="auto">
            <a:xfrm>
              <a:off x="8029575" y="1609725"/>
              <a:ext cx="12700" cy="12700"/>
            </a:xfrm>
            <a:custGeom>
              <a:avLst/>
              <a:gdLst/>
              <a:ahLst/>
              <a:cxnLst>
                <a:cxn ang="0">
                  <a:pos x="8" y="6"/>
                </a:cxn>
                <a:cxn ang="0">
                  <a:pos x="8" y="6"/>
                </a:cxn>
                <a:cxn ang="0">
                  <a:pos x="6" y="2"/>
                </a:cxn>
                <a:cxn ang="0">
                  <a:pos x="4" y="0"/>
                </a:cxn>
                <a:cxn ang="0">
                  <a:pos x="4" y="0"/>
                </a:cxn>
                <a:cxn ang="0">
                  <a:pos x="0" y="2"/>
                </a:cxn>
                <a:cxn ang="0">
                  <a:pos x="0" y="4"/>
                </a:cxn>
                <a:cxn ang="0">
                  <a:pos x="0" y="4"/>
                </a:cxn>
                <a:cxn ang="0">
                  <a:pos x="2" y="6"/>
                </a:cxn>
                <a:cxn ang="0">
                  <a:pos x="4" y="8"/>
                </a:cxn>
                <a:cxn ang="0">
                  <a:pos x="4" y="8"/>
                </a:cxn>
                <a:cxn ang="0">
                  <a:pos x="8" y="8"/>
                </a:cxn>
                <a:cxn ang="0">
                  <a:pos x="8" y="6"/>
                </a:cxn>
                <a:cxn ang="0">
                  <a:pos x="8" y="6"/>
                </a:cxn>
              </a:cxnLst>
              <a:rect l="0" t="0" r="r" b="b"/>
              <a:pathLst>
                <a:path w="8" h="8">
                  <a:moveTo>
                    <a:pt x="8" y="6"/>
                  </a:moveTo>
                  <a:lnTo>
                    <a:pt x="8" y="6"/>
                  </a:lnTo>
                  <a:lnTo>
                    <a:pt x="6" y="2"/>
                  </a:lnTo>
                  <a:lnTo>
                    <a:pt x="4" y="0"/>
                  </a:lnTo>
                  <a:lnTo>
                    <a:pt x="4" y="0"/>
                  </a:lnTo>
                  <a:lnTo>
                    <a:pt x="0" y="2"/>
                  </a:lnTo>
                  <a:lnTo>
                    <a:pt x="0" y="4"/>
                  </a:lnTo>
                  <a:lnTo>
                    <a:pt x="0" y="4"/>
                  </a:lnTo>
                  <a:lnTo>
                    <a:pt x="2" y="6"/>
                  </a:lnTo>
                  <a:lnTo>
                    <a:pt x="4" y="8"/>
                  </a:lnTo>
                  <a:lnTo>
                    <a:pt x="4" y="8"/>
                  </a:lnTo>
                  <a:lnTo>
                    <a:pt x="8" y="8"/>
                  </a:lnTo>
                  <a:lnTo>
                    <a:pt x="8" y="6"/>
                  </a:lnTo>
                  <a:lnTo>
                    <a:pt x="8" y="6"/>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98" name="Freeform 151"/>
            <p:cNvSpPr/>
            <p:nvPr/>
          </p:nvSpPr>
          <p:spPr bwMode="auto">
            <a:xfrm>
              <a:off x="7981950" y="1635125"/>
              <a:ext cx="9525" cy="12700"/>
            </a:xfrm>
            <a:custGeom>
              <a:avLst/>
              <a:gdLst/>
              <a:ahLst/>
              <a:cxnLst>
                <a:cxn ang="0">
                  <a:pos x="2" y="8"/>
                </a:cxn>
                <a:cxn ang="0">
                  <a:pos x="2" y="8"/>
                </a:cxn>
                <a:cxn ang="0">
                  <a:pos x="6" y="8"/>
                </a:cxn>
                <a:cxn ang="0">
                  <a:pos x="6" y="8"/>
                </a:cxn>
                <a:cxn ang="0">
                  <a:pos x="6" y="2"/>
                </a:cxn>
                <a:cxn ang="0">
                  <a:pos x="6" y="0"/>
                </a:cxn>
                <a:cxn ang="0">
                  <a:pos x="2" y="0"/>
                </a:cxn>
                <a:cxn ang="0">
                  <a:pos x="2" y="0"/>
                </a:cxn>
                <a:cxn ang="0">
                  <a:pos x="0" y="4"/>
                </a:cxn>
                <a:cxn ang="0">
                  <a:pos x="0" y="6"/>
                </a:cxn>
                <a:cxn ang="0">
                  <a:pos x="2" y="8"/>
                </a:cxn>
                <a:cxn ang="0">
                  <a:pos x="2" y="8"/>
                </a:cxn>
              </a:cxnLst>
              <a:rect l="0" t="0" r="r" b="b"/>
              <a:pathLst>
                <a:path w="6" h="8">
                  <a:moveTo>
                    <a:pt x="2" y="8"/>
                  </a:moveTo>
                  <a:lnTo>
                    <a:pt x="2" y="8"/>
                  </a:lnTo>
                  <a:lnTo>
                    <a:pt x="6" y="8"/>
                  </a:lnTo>
                  <a:lnTo>
                    <a:pt x="6" y="8"/>
                  </a:lnTo>
                  <a:lnTo>
                    <a:pt x="6" y="2"/>
                  </a:lnTo>
                  <a:lnTo>
                    <a:pt x="6" y="0"/>
                  </a:lnTo>
                  <a:lnTo>
                    <a:pt x="2" y="0"/>
                  </a:lnTo>
                  <a:lnTo>
                    <a:pt x="2" y="0"/>
                  </a:lnTo>
                  <a:lnTo>
                    <a:pt x="0" y="4"/>
                  </a:lnTo>
                  <a:lnTo>
                    <a:pt x="0" y="6"/>
                  </a:lnTo>
                  <a:lnTo>
                    <a:pt x="2" y="8"/>
                  </a:lnTo>
                  <a:lnTo>
                    <a:pt x="2" y="8"/>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99" name="Freeform 152"/>
            <p:cNvSpPr/>
            <p:nvPr/>
          </p:nvSpPr>
          <p:spPr bwMode="auto">
            <a:xfrm>
              <a:off x="7985125" y="1635125"/>
              <a:ext cx="1588" cy="1588"/>
            </a:xfrm>
            <a:custGeom>
              <a:avLst/>
              <a:gdLst/>
              <a:ahLst/>
              <a:cxnLst>
                <a:cxn ang="0">
                  <a:pos x="0" y="0"/>
                </a:cxn>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lnTo>
                    <a:pt x="0"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200" name="Freeform 153"/>
            <p:cNvSpPr/>
            <p:nvPr/>
          </p:nvSpPr>
          <p:spPr bwMode="auto">
            <a:xfrm>
              <a:off x="7778750" y="1606550"/>
              <a:ext cx="1588" cy="3175"/>
            </a:xfrm>
            <a:custGeom>
              <a:avLst/>
              <a:gdLst/>
              <a:ahLst/>
              <a:cxnLst>
                <a:cxn ang="0">
                  <a:pos x="0" y="0"/>
                </a:cxn>
                <a:cxn ang="0">
                  <a:pos x="0" y="0"/>
                </a:cxn>
                <a:cxn ang="0">
                  <a:pos x="0" y="2"/>
                </a:cxn>
                <a:cxn ang="0">
                  <a:pos x="0" y="2"/>
                </a:cxn>
                <a:cxn ang="0">
                  <a:pos x="0" y="0"/>
                </a:cxn>
                <a:cxn ang="0">
                  <a:pos x="0" y="0"/>
                </a:cxn>
                <a:cxn ang="0">
                  <a:pos x="0" y="0"/>
                </a:cxn>
                <a:cxn ang="0">
                  <a:pos x="0" y="0"/>
                </a:cxn>
              </a:cxnLst>
              <a:rect l="0" t="0" r="r" b="b"/>
              <a:pathLst>
                <a:path h="2">
                  <a:moveTo>
                    <a:pt x="0" y="0"/>
                  </a:moveTo>
                  <a:lnTo>
                    <a:pt x="0" y="0"/>
                  </a:lnTo>
                  <a:lnTo>
                    <a:pt x="0" y="2"/>
                  </a:lnTo>
                  <a:lnTo>
                    <a:pt x="0" y="2"/>
                  </a:lnTo>
                  <a:lnTo>
                    <a:pt x="0" y="0"/>
                  </a:lnTo>
                  <a:lnTo>
                    <a:pt x="0" y="0"/>
                  </a:lnTo>
                  <a:lnTo>
                    <a:pt x="0" y="0"/>
                  </a:lnTo>
                  <a:lnTo>
                    <a:pt x="0"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201" name="Freeform 154"/>
            <p:cNvSpPr/>
            <p:nvPr/>
          </p:nvSpPr>
          <p:spPr bwMode="auto">
            <a:xfrm>
              <a:off x="7772400" y="1587500"/>
              <a:ext cx="9525" cy="19050"/>
            </a:xfrm>
            <a:custGeom>
              <a:avLst/>
              <a:gdLst/>
              <a:ahLst/>
              <a:cxnLst>
                <a:cxn ang="0">
                  <a:pos x="4" y="0"/>
                </a:cxn>
                <a:cxn ang="0">
                  <a:pos x="4" y="0"/>
                </a:cxn>
                <a:cxn ang="0">
                  <a:pos x="0" y="2"/>
                </a:cxn>
                <a:cxn ang="0">
                  <a:pos x="0" y="2"/>
                </a:cxn>
                <a:cxn ang="0">
                  <a:pos x="0" y="4"/>
                </a:cxn>
                <a:cxn ang="0">
                  <a:pos x="2" y="6"/>
                </a:cxn>
                <a:cxn ang="0">
                  <a:pos x="4" y="6"/>
                </a:cxn>
                <a:cxn ang="0">
                  <a:pos x="4" y="10"/>
                </a:cxn>
                <a:cxn ang="0">
                  <a:pos x="4" y="10"/>
                </a:cxn>
                <a:cxn ang="0">
                  <a:pos x="4" y="12"/>
                </a:cxn>
                <a:cxn ang="0">
                  <a:pos x="4" y="12"/>
                </a:cxn>
                <a:cxn ang="0">
                  <a:pos x="6" y="10"/>
                </a:cxn>
                <a:cxn ang="0">
                  <a:pos x="6" y="6"/>
                </a:cxn>
                <a:cxn ang="0">
                  <a:pos x="4" y="0"/>
                </a:cxn>
                <a:cxn ang="0">
                  <a:pos x="4" y="0"/>
                </a:cxn>
              </a:cxnLst>
              <a:rect l="0" t="0" r="r" b="b"/>
              <a:pathLst>
                <a:path w="6" h="12">
                  <a:moveTo>
                    <a:pt x="4" y="0"/>
                  </a:moveTo>
                  <a:lnTo>
                    <a:pt x="4" y="0"/>
                  </a:lnTo>
                  <a:lnTo>
                    <a:pt x="0" y="2"/>
                  </a:lnTo>
                  <a:lnTo>
                    <a:pt x="0" y="2"/>
                  </a:lnTo>
                  <a:lnTo>
                    <a:pt x="0" y="4"/>
                  </a:lnTo>
                  <a:lnTo>
                    <a:pt x="2" y="6"/>
                  </a:lnTo>
                  <a:lnTo>
                    <a:pt x="4" y="6"/>
                  </a:lnTo>
                  <a:lnTo>
                    <a:pt x="4" y="10"/>
                  </a:lnTo>
                  <a:lnTo>
                    <a:pt x="4" y="10"/>
                  </a:lnTo>
                  <a:lnTo>
                    <a:pt x="4" y="12"/>
                  </a:lnTo>
                  <a:lnTo>
                    <a:pt x="4" y="12"/>
                  </a:lnTo>
                  <a:lnTo>
                    <a:pt x="6" y="10"/>
                  </a:lnTo>
                  <a:lnTo>
                    <a:pt x="6" y="6"/>
                  </a:lnTo>
                  <a:lnTo>
                    <a:pt x="4" y="0"/>
                  </a:lnTo>
                  <a:lnTo>
                    <a:pt x="4"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202" name="Freeform 155"/>
            <p:cNvSpPr/>
            <p:nvPr/>
          </p:nvSpPr>
          <p:spPr bwMode="auto">
            <a:xfrm>
              <a:off x="5280025" y="215900"/>
              <a:ext cx="130175" cy="53975"/>
            </a:xfrm>
            <a:custGeom>
              <a:avLst/>
              <a:gdLst/>
              <a:ahLst/>
              <a:cxnLst>
                <a:cxn ang="0">
                  <a:pos x="6" y="22"/>
                </a:cxn>
                <a:cxn ang="0">
                  <a:pos x="6" y="22"/>
                </a:cxn>
                <a:cxn ang="0">
                  <a:pos x="16" y="22"/>
                </a:cxn>
                <a:cxn ang="0">
                  <a:pos x="20" y="22"/>
                </a:cxn>
                <a:cxn ang="0">
                  <a:pos x="26" y="24"/>
                </a:cxn>
                <a:cxn ang="0">
                  <a:pos x="26" y="24"/>
                </a:cxn>
                <a:cxn ang="0">
                  <a:pos x="16" y="26"/>
                </a:cxn>
                <a:cxn ang="0">
                  <a:pos x="16" y="26"/>
                </a:cxn>
                <a:cxn ang="0">
                  <a:pos x="28" y="32"/>
                </a:cxn>
                <a:cxn ang="0">
                  <a:pos x="40" y="34"/>
                </a:cxn>
                <a:cxn ang="0">
                  <a:pos x="54" y="30"/>
                </a:cxn>
                <a:cxn ang="0">
                  <a:pos x="70" y="24"/>
                </a:cxn>
                <a:cxn ang="0">
                  <a:pos x="70" y="24"/>
                </a:cxn>
                <a:cxn ang="0">
                  <a:pos x="82" y="22"/>
                </a:cxn>
                <a:cxn ang="0">
                  <a:pos x="82" y="22"/>
                </a:cxn>
                <a:cxn ang="0">
                  <a:pos x="80" y="20"/>
                </a:cxn>
                <a:cxn ang="0">
                  <a:pos x="78" y="20"/>
                </a:cxn>
                <a:cxn ang="0">
                  <a:pos x="72" y="18"/>
                </a:cxn>
                <a:cxn ang="0">
                  <a:pos x="72" y="18"/>
                </a:cxn>
                <a:cxn ang="0">
                  <a:pos x="64" y="14"/>
                </a:cxn>
                <a:cxn ang="0">
                  <a:pos x="58" y="12"/>
                </a:cxn>
                <a:cxn ang="0">
                  <a:pos x="52" y="12"/>
                </a:cxn>
                <a:cxn ang="0">
                  <a:pos x="52" y="12"/>
                </a:cxn>
                <a:cxn ang="0">
                  <a:pos x="24" y="2"/>
                </a:cxn>
                <a:cxn ang="0">
                  <a:pos x="24" y="2"/>
                </a:cxn>
                <a:cxn ang="0">
                  <a:pos x="18" y="0"/>
                </a:cxn>
                <a:cxn ang="0">
                  <a:pos x="14" y="0"/>
                </a:cxn>
                <a:cxn ang="0">
                  <a:pos x="14" y="4"/>
                </a:cxn>
                <a:cxn ang="0">
                  <a:pos x="14" y="4"/>
                </a:cxn>
                <a:cxn ang="0">
                  <a:pos x="10" y="4"/>
                </a:cxn>
                <a:cxn ang="0">
                  <a:pos x="8" y="4"/>
                </a:cxn>
                <a:cxn ang="0">
                  <a:pos x="6" y="6"/>
                </a:cxn>
                <a:cxn ang="0">
                  <a:pos x="6" y="6"/>
                </a:cxn>
                <a:cxn ang="0">
                  <a:pos x="10" y="8"/>
                </a:cxn>
                <a:cxn ang="0">
                  <a:pos x="10" y="8"/>
                </a:cxn>
                <a:cxn ang="0">
                  <a:pos x="2" y="10"/>
                </a:cxn>
                <a:cxn ang="0">
                  <a:pos x="0" y="12"/>
                </a:cxn>
                <a:cxn ang="0">
                  <a:pos x="0" y="16"/>
                </a:cxn>
                <a:cxn ang="0">
                  <a:pos x="0" y="16"/>
                </a:cxn>
                <a:cxn ang="0">
                  <a:pos x="2" y="20"/>
                </a:cxn>
                <a:cxn ang="0">
                  <a:pos x="6" y="22"/>
                </a:cxn>
                <a:cxn ang="0">
                  <a:pos x="6" y="22"/>
                </a:cxn>
              </a:cxnLst>
              <a:rect l="0" t="0" r="r" b="b"/>
              <a:pathLst>
                <a:path w="82" h="34">
                  <a:moveTo>
                    <a:pt x="6" y="22"/>
                  </a:moveTo>
                  <a:lnTo>
                    <a:pt x="6" y="22"/>
                  </a:lnTo>
                  <a:lnTo>
                    <a:pt x="16" y="22"/>
                  </a:lnTo>
                  <a:lnTo>
                    <a:pt x="20" y="22"/>
                  </a:lnTo>
                  <a:lnTo>
                    <a:pt x="26" y="24"/>
                  </a:lnTo>
                  <a:lnTo>
                    <a:pt x="26" y="24"/>
                  </a:lnTo>
                  <a:lnTo>
                    <a:pt x="16" y="26"/>
                  </a:lnTo>
                  <a:lnTo>
                    <a:pt x="16" y="26"/>
                  </a:lnTo>
                  <a:lnTo>
                    <a:pt x="28" y="32"/>
                  </a:lnTo>
                  <a:lnTo>
                    <a:pt x="40" y="34"/>
                  </a:lnTo>
                  <a:lnTo>
                    <a:pt x="54" y="30"/>
                  </a:lnTo>
                  <a:lnTo>
                    <a:pt x="70" y="24"/>
                  </a:lnTo>
                  <a:lnTo>
                    <a:pt x="70" y="24"/>
                  </a:lnTo>
                  <a:lnTo>
                    <a:pt x="82" y="22"/>
                  </a:lnTo>
                  <a:lnTo>
                    <a:pt x="82" y="22"/>
                  </a:lnTo>
                  <a:lnTo>
                    <a:pt x="80" y="20"/>
                  </a:lnTo>
                  <a:lnTo>
                    <a:pt x="78" y="20"/>
                  </a:lnTo>
                  <a:lnTo>
                    <a:pt x="72" y="18"/>
                  </a:lnTo>
                  <a:lnTo>
                    <a:pt x="72" y="18"/>
                  </a:lnTo>
                  <a:lnTo>
                    <a:pt x="64" y="14"/>
                  </a:lnTo>
                  <a:lnTo>
                    <a:pt x="58" y="12"/>
                  </a:lnTo>
                  <a:lnTo>
                    <a:pt x="52" y="12"/>
                  </a:lnTo>
                  <a:lnTo>
                    <a:pt x="52" y="12"/>
                  </a:lnTo>
                  <a:lnTo>
                    <a:pt x="24" y="2"/>
                  </a:lnTo>
                  <a:lnTo>
                    <a:pt x="24" y="2"/>
                  </a:lnTo>
                  <a:lnTo>
                    <a:pt x="18" y="0"/>
                  </a:lnTo>
                  <a:lnTo>
                    <a:pt x="14" y="0"/>
                  </a:lnTo>
                  <a:lnTo>
                    <a:pt x="14" y="4"/>
                  </a:lnTo>
                  <a:lnTo>
                    <a:pt x="14" y="4"/>
                  </a:lnTo>
                  <a:lnTo>
                    <a:pt x="10" y="4"/>
                  </a:lnTo>
                  <a:lnTo>
                    <a:pt x="8" y="4"/>
                  </a:lnTo>
                  <a:lnTo>
                    <a:pt x="6" y="6"/>
                  </a:lnTo>
                  <a:lnTo>
                    <a:pt x="6" y="6"/>
                  </a:lnTo>
                  <a:lnTo>
                    <a:pt x="10" y="8"/>
                  </a:lnTo>
                  <a:lnTo>
                    <a:pt x="10" y="8"/>
                  </a:lnTo>
                  <a:lnTo>
                    <a:pt x="2" y="10"/>
                  </a:lnTo>
                  <a:lnTo>
                    <a:pt x="0" y="12"/>
                  </a:lnTo>
                  <a:lnTo>
                    <a:pt x="0" y="16"/>
                  </a:lnTo>
                  <a:lnTo>
                    <a:pt x="0" y="16"/>
                  </a:lnTo>
                  <a:lnTo>
                    <a:pt x="2" y="20"/>
                  </a:lnTo>
                  <a:lnTo>
                    <a:pt x="6" y="22"/>
                  </a:lnTo>
                  <a:lnTo>
                    <a:pt x="6" y="22"/>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203" name="Freeform 156"/>
            <p:cNvSpPr/>
            <p:nvPr/>
          </p:nvSpPr>
          <p:spPr bwMode="auto">
            <a:xfrm>
              <a:off x="5346700" y="190500"/>
              <a:ext cx="361950" cy="107950"/>
            </a:xfrm>
            <a:custGeom>
              <a:avLst/>
              <a:gdLst/>
              <a:ahLst/>
              <a:cxnLst>
                <a:cxn ang="0">
                  <a:pos x="10" y="16"/>
                </a:cxn>
                <a:cxn ang="0">
                  <a:pos x="14" y="16"/>
                </a:cxn>
                <a:cxn ang="0">
                  <a:pos x="18" y="18"/>
                </a:cxn>
                <a:cxn ang="0">
                  <a:pos x="40" y="18"/>
                </a:cxn>
                <a:cxn ang="0">
                  <a:pos x="36" y="22"/>
                </a:cxn>
                <a:cxn ang="0">
                  <a:pos x="42" y="26"/>
                </a:cxn>
                <a:cxn ang="0">
                  <a:pos x="54" y="24"/>
                </a:cxn>
                <a:cxn ang="0">
                  <a:pos x="60" y="26"/>
                </a:cxn>
                <a:cxn ang="0">
                  <a:pos x="70" y="24"/>
                </a:cxn>
                <a:cxn ang="0">
                  <a:pos x="78" y="24"/>
                </a:cxn>
                <a:cxn ang="0">
                  <a:pos x="90" y="24"/>
                </a:cxn>
                <a:cxn ang="0">
                  <a:pos x="84" y="26"/>
                </a:cxn>
                <a:cxn ang="0">
                  <a:pos x="74" y="28"/>
                </a:cxn>
                <a:cxn ang="0">
                  <a:pos x="62" y="28"/>
                </a:cxn>
                <a:cxn ang="0">
                  <a:pos x="68" y="30"/>
                </a:cxn>
                <a:cxn ang="0">
                  <a:pos x="70" y="34"/>
                </a:cxn>
                <a:cxn ang="0">
                  <a:pos x="60" y="30"/>
                </a:cxn>
                <a:cxn ang="0">
                  <a:pos x="38" y="28"/>
                </a:cxn>
                <a:cxn ang="0">
                  <a:pos x="34" y="32"/>
                </a:cxn>
                <a:cxn ang="0">
                  <a:pos x="40" y="34"/>
                </a:cxn>
                <a:cxn ang="0">
                  <a:pos x="48" y="38"/>
                </a:cxn>
                <a:cxn ang="0">
                  <a:pos x="64" y="44"/>
                </a:cxn>
                <a:cxn ang="0">
                  <a:pos x="50" y="42"/>
                </a:cxn>
                <a:cxn ang="0">
                  <a:pos x="28" y="44"/>
                </a:cxn>
                <a:cxn ang="0">
                  <a:pos x="24" y="48"/>
                </a:cxn>
                <a:cxn ang="0">
                  <a:pos x="26" y="50"/>
                </a:cxn>
                <a:cxn ang="0">
                  <a:pos x="36" y="50"/>
                </a:cxn>
                <a:cxn ang="0">
                  <a:pos x="42" y="58"/>
                </a:cxn>
                <a:cxn ang="0">
                  <a:pos x="36" y="56"/>
                </a:cxn>
                <a:cxn ang="0">
                  <a:pos x="24" y="54"/>
                </a:cxn>
                <a:cxn ang="0">
                  <a:pos x="22" y="56"/>
                </a:cxn>
                <a:cxn ang="0">
                  <a:pos x="22" y="62"/>
                </a:cxn>
                <a:cxn ang="0">
                  <a:pos x="16" y="62"/>
                </a:cxn>
                <a:cxn ang="0">
                  <a:pos x="8" y="68"/>
                </a:cxn>
                <a:cxn ang="0">
                  <a:pos x="76" y="68"/>
                </a:cxn>
                <a:cxn ang="0">
                  <a:pos x="96" y="64"/>
                </a:cxn>
                <a:cxn ang="0">
                  <a:pos x="88" y="60"/>
                </a:cxn>
                <a:cxn ang="0">
                  <a:pos x="92" y="58"/>
                </a:cxn>
                <a:cxn ang="0">
                  <a:pos x="98" y="54"/>
                </a:cxn>
                <a:cxn ang="0">
                  <a:pos x="102" y="52"/>
                </a:cxn>
                <a:cxn ang="0">
                  <a:pos x="122" y="44"/>
                </a:cxn>
                <a:cxn ang="0">
                  <a:pos x="126" y="38"/>
                </a:cxn>
                <a:cxn ang="0">
                  <a:pos x="132" y="34"/>
                </a:cxn>
                <a:cxn ang="0">
                  <a:pos x="144" y="34"/>
                </a:cxn>
                <a:cxn ang="0">
                  <a:pos x="164" y="26"/>
                </a:cxn>
                <a:cxn ang="0">
                  <a:pos x="186" y="20"/>
                </a:cxn>
                <a:cxn ang="0">
                  <a:pos x="188" y="14"/>
                </a:cxn>
                <a:cxn ang="0">
                  <a:pos x="228" y="6"/>
                </a:cxn>
                <a:cxn ang="0">
                  <a:pos x="192" y="0"/>
                </a:cxn>
                <a:cxn ang="0">
                  <a:pos x="112" y="0"/>
                </a:cxn>
                <a:cxn ang="0">
                  <a:pos x="68" y="4"/>
                </a:cxn>
                <a:cxn ang="0">
                  <a:pos x="58" y="8"/>
                </a:cxn>
                <a:cxn ang="0">
                  <a:pos x="46" y="6"/>
                </a:cxn>
                <a:cxn ang="0">
                  <a:pos x="10" y="12"/>
                </a:cxn>
                <a:cxn ang="0">
                  <a:pos x="0" y="12"/>
                </a:cxn>
                <a:cxn ang="0">
                  <a:pos x="6" y="16"/>
                </a:cxn>
              </a:cxnLst>
              <a:rect l="0" t="0" r="r" b="b"/>
              <a:pathLst>
                <a:path w="228" h="68">
                  <a:moveTo>
                    <a:pt x="8" y="18"/>
                  </a:moveTo>
                  <a:lnTo>
                    <a:pt x="8" y="18"/>
                  </a:lnTo>
                  <a:lnTo>
                    <a:pt x="10" y="16"/>
                  </a:lnTo>
                  <a:lnTo>
                    <a:pt x="10" y="16"/>
                  </a:lnTo>
                  <a:lnTo>
                    <a:pt x="14" y="16"/>
                  </a:lnTo>
                  <a:lnTo>
                    <a:pt x="14" y="16"/>
                  </a:lnTo>
                  <a:lnTo>
                    <a:pt x="14" y="16"/>
                  </a:lnTo>
                  <a:lnTo>
                    <a:pt x="16" y="18"/>
                  </a:lnTo>
                  <a:lnTo>
                    <a:pt x="18" y="18"/>
                  </a:lnTo>
                  <a:lnTo>
                    <a:pt x="24" y="18"/>
                  </a:lnTo>
                  <a:lnTo>
                    <a:pt x="24" y="18"/>
                  </a:lnTo>
                  <a:lnTo>
                    <a:pt x="40" y="18"/>
                  </a:lnTo>
                  <a:lnTo>
                    <a:pt x="40" y="18"/>
                  </a:lnTo>
                  <a:lnTo>
                    <a:pt x="38" y="22"/>
                  </a:lnTo>
                  <a:lnTo>
                    <a:pt x="36" y="22"/>
                  </a:lnTo>
                  <a:lnTo>
                    <a:pt x="36" y="22"/>
                  </a:lnTo>
                  <a:lnTo>
                    <a:pt x="38" y="26"/>
                  </a:lnTo>
                  <a:lnTo>
                    <a:pt x="42" y="26"/>
                  </a:lnTo>
                  <a:lnTo>
                    <a:pt x="48" y="26"/>
                  </a:lnTo>
                  <a:lnTo>
                    <a:pt x="48" y="26"/>
                  </a:lnTo>
                  <a:lnTo>
                    <a:pt x="54" y="24"/>
                  </a:lnTo>
                  <a:lnTo>
                    <a:pt x="58" y="24"/>
                  </a:lnTo>
                  <a:lnTo>
                    <a:pt x="60" y="26"/>
                  </a:lnTo>
                  <a:lnTo>
                    <a:pt x="60" y="26"/>
                  </a:lnTo>
                  <a:lnTo>
                    <a:pt x="62" y="26"/>
                  </a:lnTo>
                  <a:lnTo>
                    <a:pt x="62" y="26"/>
                  </a:lnTo>
                  <a:lnTo>
                    <a:pt x="70" y="24"/>
                  </a:lnTo>
                  <a:lnTo>
                    <a:pt x="70" y="24"/>
                  </a:lnTo>
                  <a:lnTo>
                    <a:pt x="78" y="24"/>
                  </a:lnTo>
                  <a:lnTo>
                    <a:pt x="78" y="24"/>
                  </a:lnTo>
                  <a:lnTo>
                    <a:pt x="88" y="20"/>
                  </a:lnTo>
                  <a:lnTo>
                    <a:pt x="88" y="20"/>
                  </a:lnTo>
                  <a:lnTo>
                    <a:pt x="90" y="24"/>
                  </a:lnTo>
                  <a:lnTo>
                    <a:pt x="90" y="24"/>
                  </a:lnTo>
                  <a:lnTo>
                    <a:pt x="88" y="24"/>
                  </a:lnTo>
                  <a:lnTo>
                    <a:pt x="84" y="26"/>
                  </a:lnTo>
                  <a:lnTo>
                    <a:pt x="78" y="26"/>
                  </a:lnTo>
                  <a:lnTo>
                    <a:pt x="78" y="26"/>
                  </a:lnTo>
                  <a:lnTo>
                    <a:pt x="74" y="28"/>
                  </a:lnTo>
                  <a:lnTo>
                    <a:pt x="70" y="28"/>
                  </a:lnTo>
                  <a:lnTo>
                    <a:pt x="62" y="28"/>
                  </a:lnTo>
                  <a:lnTo>
                    <a:pt x="62" y="28"/>
                  </a:lnTo>
                  <a:lnTo>
                    <a:pt x="64" y="30"/>
                  </a:lnTo>
                  <a:lnTo>
                    <a:pt x="66" y="30"/>
                  </a:lnTo>
                  <a:lnTo>
                    <a:pt x="68" y="30"/>
                  </a:lnTo>
                  <a:lnTo>
                    <a:pt x="70" y="32"/>
                  </a:lnTo>
                  <a:lnTo>
                    <a:pt x="70" y="32"/>
                  </a:lnTo>
                  <a:lnTo>
                    <a:pt x="70" y="34"/>
                  </a:lnTo>
                  <a:lnTo>
                    <a:pt x="70" y="34"/>
                  </a:lnTo>
                  <a:lnTo>
                    <a:pt x="64" y="34"/>
                  </a:lnTo>
                  <a:lnTo>
                    <a:pt x="60" y="30"/>
                  </a:lnTo>
                  <a:lnTo>
                    <a:pt x="60" y="30"/>
                  </a:lnTo>
                  <a:lnTo>
                    <a:pt x="46" y="28"/>
                  </a:lnTo>
                  <a:lnTo>
                    <a:pt x="38" y="28"/>
                  </a:lnTo>
                  <a:lnTo>
                    <a:pt x="30" y="30"/>
                  </a:lnTo>
                  <a:lnTo>
                    <a:pt x="30" y="30"/>
                  </a:lnTo>
                  <a:lnTo>
                    <a:pt x="34" y="32"/>
                  </a:lnTo>
                  <a:lnTo>
                    <a:pt x="36" y="32"/>
                  </a:lnTo>
                  <a:lnTo>
                    <a:pt x="38" y="32"/>
                  </a:lnTo>
                  <a:lnTo>
                    <a:pt x="40" y="34"/>
                  </a:lnTo>
                  <a:lnTo>
                    <a:pt x="40" y="34"/>
                  </a:lnTo>
                  <a:lnTo>
                    <a:pt x="44" y="36"/>
                  </a:lnTo>
                  <a:lnTo>
                    <a:pt x="48" y="38"/>
                  </a:lnTo>
                  <a:lnTo>
                    <a:pt x="48" y="38"/>
                  </a:lnTo>
                  <a:lnTo>
                    <a:pt x="64" y="44"/>
                  </a:lnTo>
                  <a:lnTo>
                    <a:pt x="64" y="44"/>
                  </a:lnTo>
                  <a:lnTo>
                    <a:pt x="58" y="46"/>
                  </a:lnTo>
                  <a:lnTo>
                    <a:pt x="54" y="44"/>
                  </a:lnTo>
                  <a:lnTo>
                    <a:pt x="50" y="42"/>
                  </a:lnTo>
                  <a:lnTo>
                    <a:pt x="46" y="42"/>
                  </a:lnTo>
                  <a:lnTo>
                    <a:pt x="46" y="42"/>
                  </a:lnTo>
                  <a:lnTo>
                    <a:pt x="28" y="44"/>
                  </a:lnTo>
                  <a:lnTo>
                    <a:pt x="28" y="44"/>
                  </a:lnTo>
                  <a:lnTo>
                    <a:pt x="26" y="46"/>
                  </a:lnTo>
                  <a:lnTo>
                    <a:pt x="24" y="48"/>
                  </a:lnTo>
                  <a:lnTo>
                    <a:pt x="24" y="48"/>
                  </a:lnTo>
                  <a:lnTo>
                    <a:pt x="24" y="50"/>
                  </a:lnTo>
                  <a:lnTo>
                    <a:pt x="26" y="50"/>
                  </a:lnTo>
                  <a:lnTo>
                    <a:pt x="28" y="50"/>
                  </a:lnTo>
                  <a:lnTo>
                    <a:pt x="28" y="50"/>
                  </a:lnTo>
                  <a:lnTo>
                    <a:pt x="36" y="50"/>
                  </a:lnTo>
                  <a:lnTo>
                    <a:pt x="42" y="56"/>
                  </a:lnTo>
                  <a:lnTo>
                    <a:pt x="42" y="56"/>
                  </a:lnTo>
                  <a:lnTo>
                    <a:pt x="42" y="58"/>
                  </a:lnTo>
                  <a:lnTo>
                    <a:pt x="42" y="58"/>
                  </a:lnTo>
                  <a:lnTo>
                    <a:pt x="38" y="58"/>
                  </a:lnTo>
                  <a:lnTo>
                    <a:pt x="36" y="56"/>
                  </a:lnTo>
                  <a:lnTo>
                    <a:pt x="30" y="54"/>
                  </a:lnTo>
                  <a:lnTo>
                    <a:pt x="30" y="54"/>
                  </a:lnTo>
                  <a:lnTo>
                    <a:pt x="24" y="54"/>
                  </a:lnTo>
                  <a:lnTo>
                    <a:pt x="22" y="54"/>
                  </a:lnTo>
                  <a:lnTo>
                    <a:pt x="22" y="56"/>
                  </a:lnTo>
                  <a:lnTo>
                    <a:pt x="22" y="56"/>
                  </a:lnTo>
                  <a:lnTo>
                    <a:pt x="24" y="62"/>
                  </a:lnTo>
                  <a:lnTo>
                    <a:pt x="24" y="62"/>
                  </a:lnTo>
                  <a:lnTo>
                    <a:pt x="22" y="62"/>
                  </a:lnTo>
                  <a:lnTo>
                    <a:pt x="18" y="62"/>
                  </a:lnTo>
                  <a:lnTo>
                    <a:pt x="16" y="62"/>
                  </a:lnTo>
                  <a:lnTo>
                    <a:pt x="16" y="62"/>
                  </a:lnTo>
                  <a:lnTo>
                    <a:pt x="12" y="62"/>
                  </a:lnTo>
                  <a:lnTo>
                    <a:pt x="10" y="64"/>
                  </a:lnTo>
                  <a:lnTo>
                    <a:pt x="8" y="68"/>
                  </a:lnTo>
                  <a:lnTo>
                    <a:pt x="8" y="68"/>
                  </a:lnTo>
                  <a:lnTo>
                    <a:pt x="54" y="68"/>
                  </a:lnTo>
                  <a:lnTo>
                    <a:pt x="76" y="68"/>
                  </a:lnTo>
                  <a:lnTo>
                    <a:pt x="100" y="66"/>
                  </a:lnTo>
                  <a:lnTo>
                    <a:pt x="100" y="66"/>
                  </a:lnTo>
                  <a:lnTo>
                    <a:pt x="96" y="64"/>
                  </a:lnTo>
                  <a:lnTo>
                    <a:pt x="92" y="64"/>
                  </a:lnTo>
                  <a:lnTo>
                    <a:pt x="90" y="64"/>
                  </a:lnTo>
                  <a:lnTo>
                    <a:pt x="88" y="60"/>
                  </a:lnTo>
                  <a:lnTo>
                    <a:pt x="88" y="60"/>
                  </a:lnTo>
                  <a:lnTo>
                    <a:pt x="90" y="60"/>
                  </a:lnTo>
                  <a:lnTo>
                    <a:pt x="92" y="58"/>
                  </a:lnTo>
                  <a:lnTo>
                    <a:pt x="92" y="58"/>
                  </a:lnTo>
                  <a:lnTo>
                    <a:pt x="96" y="58"/>
                  </a:lnTo>
                  <a:lnTo>
                    <a:pt x="98" y="54"/>
                  </a:lnTo>
                  <a:lnTo>
                    <a:pt x="100" y="52"/>
                  </a:lnTo>
                  <a:lnTo>
                    <a:pt x="102" y="52"/>
                  </a:lnTo>
                  <a:lnTo>
                    <a:pt x="102" y="52"/>
                  </a:lnTo>
                  <a:lnTo>
                    <a:pt x="108" y="52"/>
                  </a:lnTo>
                  <a:lnTo>
                    <a:pt x="114" y="50"/>
                  </a:lnTo>
                  <a:lnTo>
                    <a:pt x="122" y="44"/>
                  </a:lnTo>
                  <a:lnTo>
                    <a:pt x="122" y="44"/>
                  </a:lnTo>
                  <a:lnTo>
                    <a:pt x="122" y="40"/>
                  </a:lnTo>
                  <a:lnTo>
                    <a:pt x="126" y="38"/>
                  </a:lnTo>
                  <a:lnTo>
                    <a:pt x="130" y="38"/>
                  </a:lnTo>
                  <a:lnTo>
                    <a:pt x="132" y="34"/>
                  </a:lnTo>
                  <a:lnTo>
                    <a:pt x="132" y="34"/>
                  </a:lnTo>
                  <a:lnTo>
                    <a:pt x="136" y="34"/>
                  </a:lnTo>
                  <a:lnTo>
                    <a:pt x="140" y="34"/>
                  </a:lnTo>
                  <a:lnTo>
                    <a:pt x="144" y="34"/>
                  </a:lnTo>
                  <a:lnTo>
                    <a:pt x="148" y="32"/>
                  </a:lnTo>
                  <a:lnTo>
                    <a:pt x="148" y="32"/>
                  </a:lnTo>
                  <a:lnTo>
                    <a:pt x="164" y="26"/>
                  </a:lnTo>
                  <a:lnTo>
                    <a:pt x="164" y="26"/>
                  </a:lnTo>
                  <a:lnTo>
                    <a:pt x="186" y="20"/>
                  </a:lnTo>
                  <a:lnTo>
                    <a:pt x="186" y="20"/>
                  </a:lnTo>
                  <a:lnTo>
                    <a:pt x="188" y="18"/>
                  </a:lnTo>
                  <a:lnTo>
                    <a:pt x="188" y="18"/>
                  </a:lnTo>
                  <a:lnTo>
                    <a:pt x="188" y="14"/>
                  </a:lnTo>
                  <a:lnTo>
                    <a:pt x="188" y="14"/>
                  </a:lnTo>
                  <a:lnTo>
                    <a:pt x="208" y="12"/>
                  </a:lnTo>
                  <a:lnTo>
                    <a:pt x="228" y="6"/>
                  </a:lnTo>
                  <a:lnTo>
                    <a:pt x="228" y="6"/>
                  </a:lnTo>
                  <a:lnTo>
                    <a:pt x="210" y="4"/>
                  </a:lnTo>
                  <a:lnTo>
                    <a:pt x="192" y="0"/>
                  </a:lnTo>
                  <a:lnTo>
                    <a:pt x="156" y="0"/>
                  </a:lnTo>
                  <a:lnTo>
                    <a:pt x="156" y="0"/>
                  </a:lnTo>
                  <a:lnTo>
                    <a:pt x="112" y="0"/>
                  </a:lnTo>
                  <a:lnTo>
                    <a:pt x="90" y="2"/>
                  </a:lnTo>
                  <a:lnTo>
                    <a:pt x="68" y="4"/>
                  </a:lnTo>
                  <a:lnTo>
                    <a:pt x="68" y="4"/>
                  </a:lnTo>
                  <a:lnTo>
                    <a:pt x="64" y="4"/>
                  </a:lnTo>
                  <a:lnTo>
                    <a:pt x="62" y="6"/>
                  </a:lnTo>
                  <a:lnTo>
                    <a:pt x="58" y="8"/>
                  </a:lnTo>
                  <a:lnTo>
                    <a:pt x="58" y="8"/>
                  </a:lnTo>
                  <a:lnTo>
                    <a:pt x="52" y="6"/>
                  </a:lnTo>
                  <a:lnTo>
                    <a:pt x="46" y="6"/>
                  </a:lnTo>
                  <a:lnTo>
                    <a:pt x="34" y="8"/>
                  </a:lnTo>
                  <a:lnTo>
                    <a:pt x="22" y="10"/>
                  </a:lnTo>
                  <a:lnTo>
                    <a:pt x="10" y="12"/>
                  </a:lnTo>
                  <a:lnTo>
                    <a:pt x="10" y="12"/>
                  </a:lnTo>
                  <a:lnTo>
                    <a:pt x="0" y="12"/>
                  </a:lnTo>
                  <a:lnTo>
                    <a:pt x="0" y="12"/>
                  </a:lnTo>
                  <a:lnTo>
                    <a:pt x="2" y="14"/>
                  </a:lnTo>
                  <a:lnTo>
                    <a:pt x="4" y="16"/>
                  </a:lnTo>
                  <a:lnTo>
                    <a:pt x="6" y="16"/>
                  </a:lnTo>
                  <a:lnTo>
                    <a:pt x="8" y="18"/>
                  </a:lnTo>
                  <a:lnTo>
                    <a:pt x="8" y="18"/>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204" name="Freeform 157"/>
            <p:cNvSpPr/>
            <p:nvPr/>
          </p:nvSpPr>
          <p:spPr bwMode="auto">
            <a:xfrm>
              <a:off x="7985125" y="1377950"/>
              <a:ext cx="12700" cy="31750"/>
            </a:xfrm>
            <a:custGeom>
              <a:avLst/>
              <a:gdLst/>
              <a:ahLst/>
              <a:cxnLst>
                <a:cxn ang="0">
                  <a:pos x="4" y="20"/>
                </a:cxn>
                <a:cxn ang="0">
                  <a:pos x="4" y="20"/>
                </a:cxn>
                <a:cxn ang="0">
                  <a:pos x="6" y="16"/>
                </a:cxn>
                <a:cxn ang="0">
                  <a:pos x="4" y="12"/>
                </a:cxn>
                <a:cxn ang="0">
                  <a:pos x="4" y="12"/>
                </a:cxn>
                <a:cxn ang="0">
                  <a:pos x="6" y="8"/>
                </a:cxn>
                <a:cxn ang="0">
                  <a:pos x="8" y="6"/>
                </a:cxn>
                <a:cxn ang="0">
                  <a:pos x="4" y="0"/>
                </a:cxn>
                <a:cxn ang="0">
                  <a:pos x="4" y="0"/>
                </a:cxn>
                <a:cxn ang="0">
                  <a:pos x="4" y="10"/>
                </a:cxn>
                <a:cxn ang="0">
                  <a:pos x="4" y="10"/>
                </a:cxn>
                <a:cxn ang="0">
                  <a:pos x="0" y="14"/>
                </a:cxn>
                <a:cxn ang="0">
                  <a:pos x="0" y="16"/>
                </a:cxn>
                <a:cxn ang="0">
                  <a:pos x="4" y="20"/>
                </a:cxn>
                <a:cxn ang="0">
                  <a:pos x="4" y="20"/>
                </a:cxn>
              </a:cxnLst>
              <a:rect l="0" t="0" r="r" b="b"/>
              <a:pathLst>
                <a:path w="8" h="20">
                  <a:moveTo>
                    <a:pt x="4" y="20"/>
                  </a:moveTo>
                  <a:lnTo>
                    <a:pt x="4" y="20"/>
                  </a:lnTo>
                  <a:lnTo>
                    <a:pt x="6" y="16"/>
                  </a:lnTo>
                  <a:lnTo>
                    <a:pt x="4" y="12"/>
                  </a:lnTo>
                  <a:lnTo>
                    <a:pt x="4" y="12"/>
                  </a:lnTo>
                  <a:lnTo>
                    <a:pt x="6" y="8"/>
                  </a:lnTo>
                  <a:lnTo>
                    <a:pt x="8" y="6"/>
                  </a:lnTo>
                  <a:lnTo>
                    <a:pt x="4" y="0"/>
                  </a:lnTo>
                  <a:lnTo>
                    <a:pt x="4" y="0"/>
                  </a:lnTo>
                  <a:lnTo>
                    <a:pt x="4" y="10"/>
                  </a:lnTo>
                  <a:lnTo>
                    <a:pt x="4" y="10"/>
                  </a:lnTo>
                  <a:lnTo>
                    <a:pt x="0" y="14"/>
                  </a:lnTo>
                  <a:lnTo>
                    <a:pt x="0" y="16"/>
                  </a:lnTo>
                  <a:lnTo>
                    <a:pt x="4" y="20"/>
                  </a:lnTo>
                  <a:lnTo>
                    <a:pt x="4" y="2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205" name="Freeform 158"/>
            <p:cNvSpPr/>
            <p:nvPr/>
          </p:nvSpPr>
          <p:spPr bwMode="auto">
            <a:xfrm>
              <a:off x="6765925" y="974725"/>
              <a:ext cx="19050" cy="9525"/>
            </a:xfrm>
            <a:custGeom>
              <a:avLst/>
              <a:gdLst/>
              <a:ahLst/>
              <a:cxnLst>
                <a:cxn ang="0">
                  <a:pos x="0" y="2"/>
                </a:cxn>
                <a:cxn ang="0">
                  <a:pos x="0" y="2"/>
                </a:cxn>
                <a:cxn ang="0">
                  <a:pos x="2" y="2"/>
                </a:cxn>
                <a:cxn ang="0">
                  <a:pos x="4" y="4"/>
                </a:cxn>
                <a:cxn ang="0">
                  <a:pos x="8" y="6"/>
                </a:cxn>
                <a:cxn ang="0">
                  <a:pos x="12" y="4"/>
                </a:cxn>
                <a:cxn ang="0">
                  <a:pos x="12" y="4"/>
                </a:cxn>
                <a:cxn ang="0">
                  <a:pos x="6" y="0"/>
                </a:cxn>
                <a:cxn ang="0">
                  <a:pos x="0" y="2"/>
                </a:cxn>
                <a:cxn ang="0">
                  <a:pos x="0" y="2"/>
                </a:cxn>
              </a:cxnLst>
              <a:rect l="0" t="0" r="r" b="b"/>
              <a:pathLst>
                <a:path w="12" h="6">
                  <a:moveTo>
                    <a:pt x="0" y="2"/>
                  </a:moveTo>
                  <a:lnTo>
                    <a:pt x="0" y="2"/>
                  </a:lnTo>
                  <a:lnTo>
                    <a:pt x="2" y="2"/>
                  </a:lnTo>
                  <a:lnTo>
                    <a:pt x="4" y="4"/>
                  </a:lnTo>
                  <a:lnTo>
                    <a:pt x="8" y="6"/>
                  </a:lnTo>
                  <a:lnTo>
                    <a:pt x="12" y="4"/>
                  </a:lnTo>
                  <a:lnTo>
                    <a:pt x="12" y="4"/>
                  </a:lnTo>
                  <a:lnTo>
                    <a:pt x="6" y="0"/>
                  </a:lnTo>
                  <a:lnTo>
                    <a:pt x="0" y="2"/>
                  </a:lnTo>
                  <a:lnTo>
                    <a:pt x="0" y="2"/>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206" name="Freeform 159"/>
            <p:cNvSpPr/>
            <p:nvPr/>
          </p:nvSpPr>
          <p:spPr bwMode="auto">
            <a:xfrm>
              <a:off x="7962900" y="1343025"/>
              <a:ext cx="9525" cy="12700"/>
            </a:xfrm>
            <a:custGeom>
              <a:avLst/>
              <a:gdLst/>
              <a:ahLst/>
              <a:cxnLst>
                <a:cxn ang="0">
                  <a:pos x="4" y="0"/>
                </a:cxn>
                <a:cxn ang="0">
                  <a:pos x="4" y="0"/>
                </a:cxn>
                <a:cxn ang="0">
                  <a:pos x="2" y="0"/>
                </a:cxn>
                <a:cxn ang="0">
                  <a:pos x="2" y="0"/>
                </a:cxn>
                <a:cxn ang="0">
                  <a:pos x="0" y="4"/>
                </a:cxn>
                <a:cxn ang="0">
                  <a:pos x="4" y="8"/>
                </a:cxn>
                <a:cxn ang="0">
                  <a:pos x="4" y="8"/>
                </a:cxn>
                <a:cxn ang="0">
                  <a:pos x="6" y="4"/>
                </a:cxn>
                <a:cxn ang="0">
                  <a:pos x="4" y="0"/>
                </a:cxn>
                <a:cxn ang="0">
                  <a:pos x="4" y="0"/>
                </a:cxn>
              </a:cxnLst>
              <a:rect l="0" t="0" r="r" b="b"/>
              <a:pathLst>
                <a:path w="6" h="8">
                  <a:moveTo>
                    <a:pt x="4" y="0"/>
                  </a:moveTo>
                  <a:lnTo>
                    <a:pt x="4" y="0"/>
                  </a:lnTo>
                  <a:lnTo>
                    <a:pt x="2" y="0"/>
                  </a:lnTo>
                  <a:lnTo>
                    <a:pt x="2" y="0"/>
                  </a:lnTo>
                  <a:lnTo>
                    <a:pt x="0" y="4"/>
                  </a:lnTo>
                  <a:lnTo>
                    <a:pt x="4" y="8"/>
                  </a:lnTo>
                  <a:lnTo>
                    <a:pt x="4" y="8"/>
                  </a:lnTo>
                  <a:lnTo>
                    <a:pt x="6" y="4"/>
                  </a:lnTo>
                  <a:lnTo>
                    <a:pt x="4" y="0"/>
                  </a:lnTo>
                  <a:lnTo>
                    <a:pt x="4"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207" name="Freeform 160"/>
            <p:cNvSpPr/>
            <p:nvPr/>
          </p:nvSpPr>
          <p:spPr bwMode="auto">
            <a:xfrm>
              <a:off x="4451350" y="638175"/>
              <a:ext cx="25400" cy="12700"/>
            </a:xfrm>
            <a:custGeom>
              <a:avLst/>
              <a:gdLst/>
              <a:ahLst/>
              <a:cxnLst>
                <a:cxn ang="0">
                  <a:pos x="4" y="2"/>
                </a:cxn>
                <a:cxn ang="0">
                  <a:pos x="4" y="2"/>
                </a:cxn>
                <a:cxn ang="0">
                  <a:pos x="2" y="4"/>
                </a:cxn>
                <a:cxn ang="0">
                  <a:pos x="0" y="6"/>
                </a:cxn>
                <a:cxn ang="0">
                  <a:pos x="2" y="8"/>
                </a:cxn>
                <a:cxn ang="0">
                  <a:pos x="2" y="8"/>
                </a:cxn>
                <a:cxn ang="0">
                  <a:pos x="4" y="8"/>
                </a:cxn>
                <a:cxn ang="0">
                  <a:pos x="6" y="6"/>
                </a:cxn>
                <a:cxn ang="0">
                  <a:pos x="6" y="6"/>
                </a:cxn>
                <a:cxn ang="0">
                  <a:pos x="8" y="4"/>
                </a:cxn>
                <a:cxn ang="0">
                  <a:pos x="12" y="4"/>
                </a:cxn>
                <a:cxn ang="0">
                  <a:pos x="14" y="4"/>
                </a:cxn>
                <a:cxn ang="0">
                  <a:pos x="16" y="0"/>
                </a:cxn>
                <a:cxn ang="0">
                  <a:pos x="16" y="0"/>
                </a:cxn>
                <a:cxn ang="0">
                  <a:pos x="10" y="0"/>
                </a:cxn>
                <a:cxn ang="0">
                  <a:pos x="6" y="0"/>
                </a:cxn>
                <a:cxn ang="0">
                  <a:pos x="4" y="2"/>
                </a:cxn>
                <a:cxn ang="0">
                  <a:pos x="4" y="2"/>
                </a:cxn>
              </a:cxnLst>
              <a:rect l="0" t="0" r="r" b="b"/>
              <a:pathLst>
                <a:path w="16" h="8">
                  <a:moveTo>
                    <a:pt x="4" y="2"/>
                  </a:moveTo>
                  <a:lnTo>
                    <a:pt x="4" y="2"/>
                  </a:lnTo>
                  <a:lnTo>
                    <a:pt x="2" y="4"/>
                  </a:lnTo>
                  <a:lnTo>
                    <a:pt x="0" y="6"/>
                  </a:lnTo>
                  <a:lnTo>
                    <a:pt x="2" y="8"/>
                  </a:lnTo>
                  <a:lnTo>
                    <a:pt x="2" y="8"/>
                  </a:lnTo>
                  <a:lnTo>
                    <a:pt x="4" y="8"/>
                  </a:lnTo>
                  <a:lnTo>
                    <a:pt x="6" y="6"/>
                  </a:lnTo>
                  <a:lnTo>
                    <a:pt x="6" y="6"/>
                  </a:lnTo>
                  <a:lnTo>
                    <a:pt x="8" y="4"/>
                  </a:lnTo>
                  <a:lnTo>
                    <a:pt x="12" y="4"/>
                  </a:lnTo>
                  <a:lnTo>
                    <a:pt x="14" y="4"/>
                  </a:lnTo>
                  <a:lnTo>
                    <a:pt x="16" y="0"/>
                  </a:lnTo>
                  <a:lnTo>
                    <a:pt x="16" y="0"/>
                  </a:lnTo>
                  <a:lnTo>
                    <a:pt x="10" y="0"/>
                  </a:lnTo>
                  <a:lnTo>
                    <a:pt x="6" y="0"/>
                  </a:lnTo>
                  <a:lnTo>
                    <a:pt x="4" y="2"/>
                  </a:lnTo>
                  <a:lnTo>
                    <a:pt x="4" y="2"/>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208" name="Freeform 161"/>
            <p:cNvSpPr/>
            <p:nvPr/>
          </p:nvSpPr>
          <p:spPr bwMode="auto">
            <a:xfrm>
              <a:off x="8080375" y="1749425"/>
              <a:ext cx="12700" cy="6350"/>
            </a:xfrm>
            <a:custGeom>
              <a:avLst/>
              <a:gdLst/>
              <a:ahLst/>
              <a:cxnLst>
                <a:cxn ang="0">
                  <a:pos x="6" y="0"/>
                </a:cxn>
                <a:cxn ang="0">
                  <a:pos x="6" y="0"/>
                </a:cxn>
                <a:cxn ang="0">
                  <a:pos x="2" y="0"/>
                </a:cxn>
                <a:cxn ang="0">
                  <a:pos x="0" y="2"/>
                </a:cxn>
                <a:cxn ang="0">
                  <a:pos x="0" y="2"/>
                </a:cxn>
                <a:cxn ang="0">
                  <a:pos x="2" y="4"/>
                </a:cxn>
                <a:cxn ang="0">
                  <a:pos x="4" y="4"/>
                </a:cxn>
                <a:cxn ang="0">
                  <a:pos x="4" y="4"/>
                </a:cxn>
                <a:cxn ang="0">
                  <a:pos x="8" y="4"/>
                </a:cxn>
                <a:cxn ang="0">
                  <a:pos x="8" y="0"/>
                </a:cxn>
                <a:cxn ang="0">
                  <a:pos x="8" y="0"/>
                </a:cxn>
                <a:cxn ang="0">
                  <a:pos x="8" y="0"/>
                </a:cxn>
                <a:cxn ang="0">
                  <a:pos x="6" y="0"/>
                </a:cxn>
                <a:cxn ang="0">
                  <a:pos x="6" y="0"/>
                </a:cxn>
              </a:cxnLst>
              <a:rect l="0" t="0" r="r" b="b"/>
              <a:pathLst>
                <a:path w="8" h="4">
                  <a:moveTo>
                    <a:pt x="6" y="0"/>
                  </a:moveTo>
                  <a:lnTo>
                    <a:pt x="6" y="0"/>
                  </a:lnTo>
                  <a:lnTo>
                    <a:pt x="2" y="0"/>
                  </a:lnTo>
                  <a:lnTo>
                    <a:pt x="0" y="2"/>
                  </a:lnTo>
                  <a:lnTo>
                    <a:pt x="0" y="2"/>
                  </a:lnTo>
                  <a:lnTo>
                    <a:pt x="2" y="4"/>
                  </a:lnTo>
                  <a:lnTo>
                    <a:pt x="4" y="4"/>
                  </a:lnTo>
                  <a:lnTo>
                    <a:pt x="4" y="4"/>
                  </a:lnTo>
                  <a:lnTo>
                    <a:pt x="8" y="4"/>
                  </a:lnTo>
                  <a:lnTo>
                    <a:pt x="8" y="0"/>
                  </a:lnTo>
                  <a:lnTo>
                    <a:pt x="8" y="0"/>
                  </a:lnTo>
                  <a:lnTo>
                    <a:pt x="8" y="0"/>
                  </a:lnTo>
                  <a:lnTo>
                    <a:pt x="6" y="0"/>
                  </a:lnTo>
                  <a:lnTo>
                    <a:pt x="6"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209" name="Freeform 162"/>
            <p:cNvSpPr/>
            <p:nvPr/>
          </p:nvSpPr>
          <p:spPr bwMode="auto">
            <a:xfrm>
              <a:off x="7943850" y="1717675"/>
              <a:ext cx="19050" cy="9525"/>
            </a:xfrm>
            <a:custGeom>
              <a:avLst/>
              <a:gdLst/>
              <a:ahLst/>
              <a:cxnLst>
                <a:cxn ang="0">
                  <a:pos x="0" y="0"/>
                </a:cxn>
                <a:cxn ang="0">
                  <a:pos x="0" y="0"/>
                </a:cxn>
                <a:cxn ang="0">
                  <a:pos x="2" y="2"/>
                </a:cxn>
                <a:cxn ang="0">
                  <a:pos x="6" y="4"/>
                </a:cxn>
                <a:cxn ang="0">
                  <a:pos x="8" y="6"/>
                </a:cxn>
                <a:cxn ang="0">
                  <a:pos x="12" y="6"/>
                </a:cxn>
                <a:cxn ang="0">
                  <a:pos x="12" y="6"/>
                </a:cxn>
                <a:cxn ang="0">
                  <a:pos x="8" y="0"/>
                </a:cxn>
                <a:cxn ang="0">
                  <a:pos x="4" y="0"/>
                </a:cxn>
                <a:cxn ang="0">
                  <a:pos x="0" y="0"/>
                </a:cxn>
                <a:cxn ang="0">
                  <a:pos x="0" y="0"/>
                </a:cxn>
              </a:cxnLst>
              <a:rect l="0" t="0" r="r" b="b"/>
              <a:pathLst>
                <a:path w="12" h="6">
                  <a:moveTo>
                    <a:pt x="0" y="0"/>
                  </a:moveTo>
                  <a:lnTo>
                    <a:pt x="0" y="0"/>
                  </a:lnTo>
                  <a:lnTo>
                    <a:pt x="2" y="2"/>
                  </a:lnTo>
                  <a:lnTo>
                    <a:pt x="6" y="4"/>
                  </a:lnTo>
                  <a:lnTo>
                    <a:pt x="8" y="6"/>
                  </a:lnTo>
                  <a:lnTo>
                    <a:pt x="12" y="6"/>
                  </a:lnTo>
                  <a:lnTo>
                    <a:pt x="12" y="6"/>
                  </a:lnTo>
                  <a:lnTo>
                    <a:pt x="8" y="0"/>
                  </a:lnTo>
                  <a:lnTo>
                    <a:pt x="4" y="0"/>
                  </a:lnTo>
                  <a:lnTo>
                    <a:pt x="0" y="0"/>
                  </a:lnTo>
                  <a:lnTo>
                    <a:pt x="0"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210" name="Freeform 163"/>
            <p:cNvSpPr/>
            <p:nvPr/>
          </p:nvSpPr>
          <p:spPr bwMode="auto">
            <a:xfrm>
              <a:off x="7915275" y="1701800"/>
              <a:ext cx="15875" cy="6350"/>
            </a:xfrm>
            <a:custGeom>
              <a:avLst/>
              <a:gdLst/>
              <a:ahLst/>
              <a:cxnLst>
                <a:cxn ang="0">
                  <a:pos x="10" y="4"/>
                </a:cxn>
                <a:cxn ang="0">
                  <a:pos x="10" y="4"/>
                </a:cxn>
                <a:cxn ang="0">
                  <a:pos x="6" y="2"/>
                </a:cxn>
                <a:cxn ang="0">
                  <a:pos x="6" y="2"/>
                </a:cxn>
                <a:cxn ang="0">
                  <a:pos x="4" y="0"/>
                </a:cxn>
                <a:cxn ang="0">
                  <a:pos x="0" y="0"/>
                </a:cxn>
                <a:cxn ang="0">
                  <a:pos x="0" y="0"/>
                </a:cxn>
                <a:cxn ang="0">
                  <a:pos x="0" y="2"/>
                </a:cxn>
                <a:cxn ang="0">
                  <a:pos x="0" y="2"/>
                </a:cxn>
                <a:cxn ang="0">
                  <a:pos x="2" y="4"/>
                </a:cxn>
                <a:cxn ang="0">
                  <a:pos x="4" y="4"/>
                </a:cxn>
                <a:cxn ang="0">
                  <a:pos x="6" y="4"/>
                </a:cxn>
                <a:cxn ang="0">
                  <a:pos x="6" y="4"/>
                </a:cxn>
                <a:cxn ang="0">
                  <a:pos x="10" y="4"/>
                </a:cxn>
                <a:cxn ang="0">
                  <a:pos x="10" y="4"/>
                </a:cxn>
                <a:cxn ang="0">
                  <a:pos x="10" y="4"/>
                </a:cxn>
                <a:cxn ang="0">
                  <a:pos x="10" y="4"/>
                </a:cxn>
                <a:cxn ang="0">
                  <a:pos x="10" y="4"/>
                </a:cxn>
                <a:cxn ang="0">
                  <a:pos x="10" y="4"/>
                </a:cxn>
                <a:cxn ang="0">
                  <a:pos x="10" y="2"/>
                </a:cxn>
                <a:cxn ang="0">
                  <a:pos x="10" y="2"/>
                </a:cxn>
                <a:cxn ang="0">
                  <a:pos x="10" y="4"/>
                </a:cxn>
                <a:cxn ang="0">
                  <a:pos x="10" y="4"/>
                </a:cxn>
              </a:cxnLst>
              <a:rect l="0" t="0" r="r" b="b"/>
              <a:pathLst>
                <a:path w="10" h="4">
                  <a:moveTo>
                    <a:pt x="10" y="4"/>
                  </a:moveTo>
                  <a:lnTo>
                    <a:pt x="10" y="4"/>
                  </a:lnTo>
                  <a:lnTo>
                    <a:pt x="6" y="2"/>
                  </a:lnTo>
                  <a:lnTo>
                    <a:pt x="6" y="2"/>
                  </a:lnTo>
                  <a:lnTo>
                    <a:pt x="4" y="0"/>
                  </a:lnTo>
                  <a:lnTo>
                    <a:pt x="0" y="0"/>
                  </a:lnTo>
                  <a:lnTo>
                    <a:pt x="0" y="0"/>
                  </a:lnTo>
                  <a:lnTo>
                    <a:pt x="0" y="2"/>
                  </a:lnTo>
                  <a:lnTo>
                    <a:pt x="0" y="2"/>
                  </a:lnTo>
                  <a:lnTo>
                    <a:pt x="2" y="4"/>
                  </a:lnTo>
                  <a:lnTo>
                    <a:pt x="4" y="4"/>
                  </a:lnTo>
                  <a:lnTo>
                    <a:pt x="6" y="4"/>
                  </a:lnTo>
                  <a:lnTo>
                    <a:pt x="6" y="4"/>
                  </a:lnTo>
                  <a:lnTo>
                    <a:pt x="10" y="4"/>
                  </a:lnTo>
                  <a:lnTo>
                    <a:pt x="10" y="4"/>
                  </a:lnTo>
                  <a:lnTo>
                    <a:pt x="10" y="4"/>
                  </a:lnTo>
                  <a:lnTo>
                    <a:pt x="10" y="4"/>
                  </a:lnTo>
                  <a:lnTo>
                    <a:pt x="10" y="4"/>
                  </a:lnTo>
                  <a:lnTo>
                    <a:pt x="10" y="4"/>
                  </a:lnTo>
                  <a:lnTo>
                    <a:pt x="10" y="2"/>
                  </a:lnTo>
                  <a:lnTo>
                    <a:pt x="10" y="2"/>
                  </a:lnTo>
                  <a:lnTo>
                    <a:pt x="10" y="4"/>
                  </a:lnTo>
                  <a:lnTo>
                    <a:pt x="10" y="4"/>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211" name="Freeform 164"/>
            <p:cNvSpPr/>
            <p:nvPr/>
          </p:nvSpPr>
          <p:spPr bwMode="auto">
            <a:xfrm>
              <a:off x="7931150" y="1698625"/>
              <a:ext cx="9525" cy="6350"/>
            </a:xfrm>
            <a:custGeom>
              <a:avLst/>
              <a:gdLst/>
              <a:ahLst/>
              <a:cxnLst>
                <a:cxn ang="0">
                  <a:pos x="4" y="0"/>
                </a:cxn>
                <a:cxn ang="0">
                  <a:pos x="4" y="0"/>
                </a:cxn>
                <a:cxn ang="0">
                  <a:pos x="2" y="0"/>
                </a:cxn>
                <a:cxn ang="0">
                  <a:pos x="2" y="0"/>
                </a:cxn>
                <a:cxn ang="0">
                  <a:pos x="0" y="0"/>
                </a:cxn>
                <a:cxn ang="0">
                  <a:pos x="0" y="2"/>
                </a:cxn>
                <a:cxn ang="0">
                  <a:pos x="0" y="4"/>
                </a:cxn>
                <a:cxn ang="0">
                  <a:pos x="0" y="4"/>
                </a:cxn>
                <a:cxn ang="0">
                  <a:pos x="4" y="4"/>
                </a:cxn>
                <a:cxn ang="0">
                  <a:pos x="6" y="4"/>
                </a:cxn>
                <a:cxn ang="0">
                  <a:pos x="4" y="0"/>
                </a:cxn>
                <a:cxn ang="0">
                  <a:pos x="4" y="0"/>
                </a:cxn>
              </a:cxnLst>
              <a:rect l="0" t="0" r="r" b="b"/>
              <a:pathLst>
                <a:path w="6" h="4">
                  <a:moveTo>
                    <a:pt x="4" y="0"/>
                  </a:moveTo>
                  <a:lnTo>
                    <a:pt x="4" y="0"/>
                  </a:lnTo>
                  <a:lnTo>
                    <a:pt x="2" y="0"/>
                  </a:lnTo>
                  <a:lnTo>
                    <a:pt x="2" y="0"/>
                  </a:lnTo>
                  <a:lnTo>
                    <a:pt x="0" y="0"/>
                  </a:lnTo>
                  <a:lnTo>
                    <a:pt x="0" y="2"/>
                  </a:lnTo>
                  <a:lnTo>
                    <a:pt x="0" y="4"/>
                  </a:lnTo>
                  <a:lnTo>
                    <a:pt x="0" y="4"/>
                  </a:lnTo>
                  <a:lnTo>
                    <a:pt x="4" y="4"/>
                  </a:lnTo>
                  <a:lnTo>
                    <a:pt x="6" y="4"/>
                  </a:lnTo>
                  <a:lnTo>
                    <a:pt x="4" y="0"/>
                  </a:lnTo>
                  <a:lnTo>
                    <a:pt x="4"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212" name="Freeform 165"/>
            <p:cNvSpPr/>
            <p:nvPr/>
          </p:nvSpPr>
          <p:spPr bwMode="auto">
            <a:xfrm>
              <a:off x="5473700" y="530225"/>
              <a:ext cx="9525" cy="9525"/>
            </a:xfrm>
            <a:custGeom>
              <a:avLst/>
              <a:gdLst/>
              <a:ahLst/>
              <a:cxnLst>
                <a:cxn ang="0">
                  <a:pos x="0" y="4"/>
                </a:cxn>
                <a:cxn ang="0">
                  <a:pos x="0" y="4"/>
                </a:cxn>
                <a:cxn ang="0">
                  <a:pos x="2" y="6"/>
                </a:cxn>
                <a:cxn ang="0">
                  <a:pos x="2" y="6"/>
                </a:cxn>
                <a:cxn ang="0">
                  <a:pos x="6" y="6"/>
                </a:cxn>
                <a:cxn ang="0">
                  <a:pos x="6" y="4"/>
                </a:cxn>
                <a:cxn ang="0">
                  <a:pos x="6" y="4"/>
                </a:cxn>
                <a:cxn ang="0">
                  <a:pos x="6" y="2"/>
                </a:cxn>
                <a:cxn ang="0">
                  <a:pos x="4" y="0"/>
                </a:cxn>
                <a:cxn ang="0">
                  <a:pos x="4" y="0"/>
                </a:cxn>
                <a:cxn ang="0">
                  <a:pos x="2" y="2"/>
                </a:cxn>
                <a:cxn ang="0">
                  <a:pos x="0" y="4"/>
                </a:cxn>
                <a:cxn ang="0">
                  <a:pos x="0" y="4"/>
                </a:cxn>
              </a:cxnLst>
              <a:rect l="0" t="0" r="r" b="b"/>
              <a:pathLst>
                <a:path w="6" h="6">
                  <a:moveTo>
                    <a:pt x="0" y="4"/>
                  </a:moveTo>
                  <a:lnTo>
                    <a:pt x="0" y="4"/>
                  </a:lnTo>
                  <a:lnTo>
                    <a:pt x="2" y="6"/>
                  </a:lnTo>
                  <a:lnTo>
                    <a:pt x="2" y="6"/>
                  </a:lnTo>
                  <a:lnTo>
                    <a:pt x="6" y="6"/>
                  </a:lnTo>
                  <a:lnTo>
                    <a:pt x="6" y="4"/>
                  </a:lnTo>
                  <a:lnTo>
                    <a:pt x="6" y="4"/>
                  </a:lnTo>
                  <a:lnTo>
                    <a:pt x="6" y="2"/>
                  </a:lnTo>
                  <a:lnTo>
                    <a:pt x="4" y="0"/>
                  </a:lnTo>
                  <a:lnTo>
                    <a:pt x="4" y="0"/>
                  </a:lnTo>
                  <a:lnTo>
                    <a:pt x="2" y="2"/>
                  </a:lnTo>
                  <a:lnTo>
                    <a:pt x="0" y="4"/>
                  </a:lnTo>
                  <a:lnTo>
                    <a:pt x="0" y="4"/>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213" name="Freeform 166"/>
            <p:cNvSpPr/>
            <p:nvPr/>
          </p:nvSpPr>
          <p:spPr bwMode="auto">
            <a:xfrm>
              <a:off x="8201025" y="809625"/>
              <a:ext cx="66675" cy="60325"/>
            </a:xfrm>
            <a:custGeom>
              <a:avLst/>
              <a:gdLst/>
              <a:ahLst/>
              <a:cxnLst>
                <a:cxn ang="0">
                  <a:pos x="4" y="38"/>
                </a:cxn>
                <a:cxn ang="0">
                  <a:pos x="4" y="38"/>
                </a:cxn>
                <a:cxn ang="0">
                  <a:pos x="4" y="30"/>
                </a:cxn>
                <a:cxn ang="0">
                  <a:pos x="4" y="30"/>
                </a:cxn>
                <a:cxn ang="0">
                  <a:pos x="20" y="32"/>
                </a:cxn>
                <a:cxn ang="0">
                  <a:pos x="20" y="32"/>
                </a:cxn>
                <a:cxn ang="0">
                  <a:pos x="26" y="32"/>
                </a:cxn>
                <a:cxn ang="0">
                  <a:pos x="32" y="28"/>
                </a:cxn>
                <a:cxn ang="0">
                  <a:pos x="42" y="22"/>
                </a:cxn>
                <a:cxn ang="0">
                  <a:pos x="42" y="22"/>
                </a:cxn>
                <a:cxn ang="0">
                  <a:pos x="38" y="16"/>
                </a:cxn>
                <a:cxn ang="0">
                  <a:pos x="38" y="16"/>
                </a:cxn>
                <a:cxn ang="0">
                  <a:pos x="32" y="16"/>
                </a:cxn>
                <a:cxn ang="0">
                  <a:pos x="24" y="10"/>
                </a:cxn>
                <a:cxn ang="0">
                  <a:pos x="18" y="4"/>
                </a:cxn>
                <a:cxn ang="0">
                  <a:pos x="12" y="0"/>
                </a:cxn>
                <a:cxn ang="0">
                  <a:pos x="12" y="0"/>
                </a:cxn>
                <a:cxn ang="0">
                  <a:pos x="14" y="4"/>
                </a:cxn>
                <a:cxn ang="0">
                  <a:pos x="14" y="10"/>
                </a:cxn>
                <a:cxn ang="0">
                  <a:pos x="12" y="18"/>
                </a:cxn>
                <a:cxn ang="0">
                  <a:pos x="6" y="24"/>
                </a:cxn>
                <a:cxn ang="0">
                  <a:pos x="0" y="30"/>
                </a:cxn>
                <a:cxn ang="0">
                  <a:pos x="0" y="30"/>
                </a:cxn>
                <a:cxn ang="0">
                  <a:pos x="0" y="34"/>
                </a:cxn>
                <a:cxn ang="0">
                  <a:pos x="0" y="36"/>
                </a:cxn>
                <a:cxn ang="0">
                  <a:pos x="4" y="38"/>
                </a:cxn>
                <a:cxn ang="0">
                  <a:pos x="4" y="38"/>
                </a:cxn>
              </a:cxnLst>
              <a:rect l="0" t="0" r="r" b="b"/>
              <a:pathLst>
                <a:path w="42" h="38">
                  <a:moveTo>
                    <a:pt x="4" y="38"/>
                  </a:moveTo>
                  <a:lnTo>
                    <a:pt x="4" y="38"/>
                  </a:lnTo>
                  <a:lnTo>
                    <a:pt x="4" y="30"/>
                  </a:lnTo>
                  <a:lnTo>
                    <a:pt x="4" y="30"/>
                  </a:lnTo>
                  <a:lnTo>
                    <a:pt x="20" y="32"/>
                  </a:lnTo>
                  <a:lnTo>
                    <a:pt x="20" y="32"/>
                  </a:lnTo>
                  <a:lnTo>
                    <a:pt x="26" y="32"/>
                  </a:lnTo>
                  <a:lnTo>
                    <a:pt x="32" y="28"/>
                  </a:lnTo>
                  <a:lnTo>
                    <a:pt x="42" y="22"/>
                  </a:lnTo>
                  <a:lnTo>
                    <a:pt x="42" y="22"/>
                  </a:lnTo>
                  <a:lnTo>
                    <a:pt x="38" y="16"/>
                  </a:lnTo>
                  <a:lnTo>
                    <a:pt x="38" y="16"/>
                  </a:lnTo>
                  <a:lnTo>
                    <a:pt x="32" y="16"/>
                  </a:lnTo>
                  <a:lnTo>
                    <a:pt x="24" y="10"/>
                  </a:lnTo>
                  <a:lnTo>
                    <a:pt x="18" y="4"/>
                  </a:lnTo>
                  <a:lnTo>
                    <a:pt x="12" y="0"/>
                  </a:lnTo>
                  <a:lnTo>
                    <a:pt x="12" y="0"/>
                  </a:lnTo>
                  <a:lnTo>
                    <a:pt x="14" y="4"/>
                  </a:lnTo>
                  <a:lnTo>
                    <a:pt x="14" y="10"/>
                  </a:lnTo>
                  <a:lnTo>
                    <a:pt x="12" y="18"/>
                  </a:lnTo>
                  <a:lnTo>
                    <a:pt x="6" y="24"/>
                  </a:lnTo>
                  <a:lnTo>
                    <a:pt x="0" y="30"/>
                  </a:lnTo>
                  <a:lnTo>
                    <a:pt x="0" y="30"/>
                  </a:lnTo>
                  <a:lnTo>
                    <a:pt x="0" y="34"/>
                  </a:lnTo>
                  <a:lnTo>
                    <a:pt x="0" y="36"/>
                  </a:lnTo>
                  <a:lnTo>
                    <a:pt x="4" y="38"/>
                  </a:lnTo>
                  <a:lnTo>
                    <a:pt x="4" y="38"/>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214" name="Freeform 167"/>
            <p:cNvSpPr/>
            <p:nvPr/>
          </p:nvSpPr>
          <p:spPr bwMode="auto">
            <a:xfrm>
              <a:off x="7870825" y="1736725"/>
              <a:ext cx="495300" cy="463550"/>
            </a:xfrm>
            <a:custGeom>
              <a:avLst/>
              <a:gdLst/>
              <a:ahLst/>
              <a:cxnLst>
                <a:cxn ang="0">
                  <a:pos x="312" y="152"/>
                </a:cxn>
                <a:cxn ang="0">
                  <a:pos x="284" y="120"/>
                </a:cxn>
                <a:cxn ang="0">
                  <a:pos x="266" y="92"/>
                </a:cxn>
                <a:cxn ang="0">
                  <a:pos x="256" y="74"/>
                </a:cxn>
                <a:cxn ang="0">
                  <a:pos x="246" y="44"/>
                </a:cxn>
                <a:cxn ang="0">
                  <a:pos x="232" y="16"/>
                </a:cxn>
                <a:cxn ang="0">
                  <a:pos x="222" y="20"/>
                </a:cxn>
                <a:cxn ang="0">
                  <a:pos x="216" y="68"/>
                </a:cxn>
                <a:cxn ang="0">
                  <a:pos x="208" y="74"/>
                </a:cxn>
                <a:cxn ang="0">
                  <a:pos x="176" y="48"/>
                </a:cxn>
                <a:cxn ang="0">
                  <a:pos x="176" y="32"/>
                </a:cxn>
                <a:cxn ang="0">
                  <a:pos x="182" y="18"/>
                </a:cxn>
                <a:cxn ang="0">
                  <a:pos x="162" y="14"/>
                </a:cxn>
                <a:cxn ang="0">
                  <a:pos x="150" y="14"/>
                </a:cxn>
                <a:cxn ang="0">
                  <a:pos x="140" y="18"/>
                </a:cxn>
                <a:cxn ang="0">
                  <a:pos x="128" y="40"/>
                </a:cxn>
                <a:cxn ang="0">
                  <a:pos x="126" y="44"/>
                </a:cxn>
                <a:cxn ang="0">
                  <a:pos x="116" y="44"/>
                </a:cxn>
                <a:cxn ang="0">
                  <a:pos x="100" y="38"/>
                </a:cxn>
                <a:cxn ang="0">
                  <a:pos x="86" y="60"/>
                </a:cxn>
                <a:cxn ang="0">
                  <a:pos x="72" y="66"/>
                </a:cxn>
                <a:cxn ang="0">
                  <a:pos x="68" y="80"/>
                </a:cxn>
                <a:cxn ang="0">
                  <a:pos x="54" y="96"/>
                </a:cxn>
                <a:cxn ang="0">
                  <a:pos x="10" y="116"/>
                </a:cxn>
                <a:cxn ang="0">
                  <a:pos x="2" y="144"/>
                </a:cxn>
                <a:cxn ang="0">
                  <a:pos x="0" y="166"/>
                </a:cxn>
                <a:cxn ang="0">
                  <a:pos x="12" y="194"/>
                </a:cxn>
                <a:cxn ang="0">
                  <a:pos x="20" y="232"/>
                </a:cxn>
                <a:cxn ang="0">
                  <a:pos x="14" y="244"/>
                </a:cxn>
                <a:cxn ang="0">
                  <a:pos x="30" y="254"/>
                </a:cxn>
                <a:cxn ang="0">
                  <a:pos x="48" y="244"/>
                </a:cxn>
                <a:cxn ang="0">
                  <a:pos x="72" y="242"/>
                </a:cxn>
                <a:cxn ang="0">
                  <a:pos x="82" y="236"/>
                </a:cxn>
                <a:cxn ang="0">
                  <a:pos x="112" y="222"/>
                </a:cxn>
                <a:cxn ang="0">
                  <a:pos x="150" y="220"/>
                </a:cxn>
                <a:cxn ang="0">
                  <a:pos x="170" y="238"/>
                </a:cxn>
                <a:cxn ang="0">
                  <a:pos x="178" y="248"/>
                </a:cxn>
                <a:cxn ang="0">
                  <a:pos x="192" y="230"/>
                </a:cxn>
                <a:cxn ang="0">
                  <a:pos x="190" y="242"/>
                </a:cxn>
                <a:cxn ang="0">
                  <a:pos x="196" y="258"/>
                </a:cxn>
                <a:cxn ang="0">
                  <a:pos x="206" y="268"/>
                </a:cxn>
                <a:cxn ang="0">
                  <a:pos x="216" y="284"/>
                </a:cxn>
                <a:cxn ang="0">
                  <a:pos x="238" y="288"/>
                </a:cxn>
                <a:cxn ang="0">
                  <a:pos x="248" y="284"/>
                </a:cxn>
                <a:cxn ang="0">
                  <a:pos x="258" y="292"/>
                </a:cxn>
                <a:cxn ang="0">
                  <a:pos x="276" y="280"/>
                </a:cxn>
                <a:cxn ang="0">
                  <a:pos x="284" y="280"/>
                </a:cxn>
                <a:cxn ang="0">
                  <a:pos x="286" y="272"/>
                </a:cxn>
                <a:cxn ang="0">
                  <a:pos x="304" y="228"/>
                </a:cxn>
                <a:cxn ang="0">
                  <a:pos x="312" y="196"/>
                </a:cxn>
                <a:cxn ang="0">
                  <a:pos x="310" y="158"/>
                </a:cxn>
              </a:cxnLst>
              <a:rect l="0" t="0" r="r" b="b"/>
              <a:pathLst>
                <a:path w="312" h="292">
                  <a:moveTo>
                    <a:pt x="310" y="158"/>
                  </a:moveTo>
                  <a:lnTo>
                    <a:pt x="310" y="158"/>
                  </a:lnTo>
                  <a:lnTo>
                    <a:pt x="312" y="152"/>
                  </a:lnTo>
                  <a:lnTo>
                    <a:pt x="312" y="152"/>
                  </a:lnTo>
                  <a:lnTo>
                    <a:pt x="308" y="150"/>
                  </a:lnTo>
                  <a:lnTo>
                    <a:pt x="308" y="150"/>
                  </a:lnTo>
                  <a:lnTo>
                    <a:pt x="292" y="130"/>
                  </a:lnTo>
                  <a:lnTo>
                    <a:pt x="284" y="120"/>
                  </a:lnTo>
                  <a:lnTo>
                    <a:pt x="278" y="108"/>
                  </a:lnTo>
                  <a:lnTo>
                    <a:pt x="278" y="108"/>
                  </a:lnTo>
                  <a:lnTo>
                    <a:pt x="274" y="98"/>
                  </a:lnTo>
                  <a:lnTo>
                    <a:pt x="266" y="92"/>
                  </a:lnTo>
                  <a:lnTo>
                    <a:pt x="266" y="92"/>
                  </a:lnTo>
                  <a:lnTo>
                    <a:pt x="260" y="88"/>
                  </a:lnTo>
                  <a:lnTo>
                    <a:pt x="258" y="84"/>
                  </a:lnTo>
                  <a:lnTo>
                    <a:pt x="256" y="74"/>
                  </a:lnTo>
                  <a:lnTo>
                    <a:pt x="256" y="74"/>
                  </a:lnTo>
                  <a:lnTo>
                    <a:pt x="252" y="56"/>
                  </a:lnTo>
                  <a:lnTo>
                    <a:pt x="250" y="48"/>
                  </a:lnTo>
                  <a:lnTo>
                    <a:pt x="246" y="44"/>
                  </a:lnTo>
                  <a:lnTo>
                    <a:pt x="246" y="44"/>
                  </a:lnTo>
                  <a:lnTo>
                    <a:pt x="240" y="38"/>
                  </a:lnTo>
                  <a:lnTo>
                    <a:pt x="236" y="30"/>
                  </a:lnTo>
                  <a:lnTo>
                    <a:pt x="232" y="16"/>
                  </a:lnTo>
                  <a:lnTo>
                    <a:pt x="232" y="16"/>
                  </a:lnTo>
                  <a:lnTo>
                    <a:pt x="228" y="0"/>
                  </a:lnTo>
                  <a:lnTo>
                    <a:pt x="228" y="0"/>
                  </a:lnTo>
                  <a:lnTo>
                    <a:pt x="222" y="20"/>
                  </a:lnTo>
                  <a:lnTo>
                    <a:pt x="222" y="40"/>
                  </a:lnTo>
                  <a:lnTo>
                    <a:pt x="222" y="40"/>
                  </a:lnTo>
                  <a:lnTo>
                    <a:pt x="220" y="54"/>
                  </a:lnTo>
                  <a:lnTo>
                    <a:pt x="216" y="68"/>
                  </a:lnTo>
                  <a:lnTo>
                    <a:pt x="216" y="68"/>
                  </a:lnTo>
                  <a:lnTo>
                    <a:pt x="214" y="72"/>
                  </a:lnTo>
                  <a:lnTo>
                    <a:pt x="212" y="74"/>
                  </a:lnTo>
                  <a:lnTo>
                    <a:pt x="208" y="74"/>
                  </a:lnTo>
                  <a:lnTo>
                    <a:pt x="206" y="72"/>
                  </a:lnTo>
                  <a:lnTo>
                    <a:pt x="206" y="72"/>
                  </a:lnTo>
                  <a:lnTo>
                    <a:pt x="176" y="48"/>
                  </a:lnTo>
                  <a:lnTo>
                    <a:pt x="176" y="48"/>
                  </a:lnTo>
                  <a:lnTo>
                    <a:pt x="174" y="44"/>
                  </a:lnTo>
                  <a:lnTo>
                    <a:pt x="174" y="38"/>
                  </a:lnTo>
                  <a:lnTo>
                    <a:pt x="174" y="38"/>
                  </a:lnTo>
                  <a:lnTo>
                    <a:pt x="176" y="32"/>
                  </a:lnTo>
                  <a:lnTo>
                    <a:pt x="180" y="28"/>
                  </a:lnTo>
                  <a:lnTo>
                    <a:pt x="182" y="22"/>
                  </a:lnTo>
                  <a:lnTo>
                    <a:pt x="182" y="18"/>
                  </a:lnTo>
                  <a:lnTo>
                    <a:pt x="182" y="18"/>
                  </a:lnTo>
                  <a:lnTo>
                    <a:pt x="178" y="16"/>
                  </a:lnTo>
                  <a:lnTo>
                    <a:pt x="174" y="16"/>
                  </a:lnTo>
                  <a:lnTo>
                    <a:pt x="168" y="16"/>
                  </a:lnTo>
                  <a:lnTo>
                    <a:pt x="162" y="14"/>
                  </a:lnTo>
                  <a:lnTo>
                    <a:pt x="162" y="14"/>
                  </a:lnTo>
                  <a:lnTo>
                    <a:pt x="150" y="8"/>
                  </a:lnTo>
                  <a:lnTo>
                    <a:pt x="150" y="8"/>
                  </a:lnTo>
                  <a:lnTo>
                    <a:pt x="150" y="14"/>
                  </a:lnTo>
                  <a:lnTo>
                    <a:pt x="150" y="16"/>
                  </a:lnTo>
                  <a:lnTo>
                    <a:pt x="146" y="18"/>
                  </a:lnTo>
                  <a:lnTo>
                    <a:pt x="146" y="18"/>
                  </a:lnTo>
                  <a:lnTo>
                    <a:pt x="140" y="18"/>
                  </a:lnTo>
                  <a:lnTo>
                    <a:pt x="136" y="20"/>
                  </a:lnTo>
                  <a:lnTo>
                    <a:pt x="132" y="24"/>
                  </a:lnTo>
                  <a:lnTo>
                    <a:pt x="130" y="32"/>
                  </a:lnTo>
                  <a:lnTo>
                    <a:pt x="128" y="40"/>
                  </a:lnTo>
                  <a:lnTo>
                    <a:pt x="128" y="40"/>
                  </a:lnTo>
                  <a:lnTo>
                    <a:pt x="128" y="44"/>
                  </a:lnTo>
                  <a:lnTo>
                    <a:pt x="126" y="44"/>
                  </a:lnTo>
                  <a:lnTo>
                    <a:pt x="126" y="44"/>
                  </a:lnTo>
                  <a:lnTo>
                    <a:pt x="126" y="44"/>
                  </a:lnTo>
                  <a:lnTo>
                    <a:pt x="120" y="44"/>
                  </a:lnTo>
                  <a:lnTo>
                    <a:pt x="118" y="46"/>
                  </a:lnTo>
                  <a:lnTo>
                    <a:pt x="116" y="44"/>
                  </a:lnTo>
                  <a:lnTo>
                    <a:pt x="116" y="44"/>
                  </a:lnTo>
                  <a:lnTo>
                    <a:pt x="108" y="38"/>
                  </a:lnTo>
                  <a:lnTo>
                    <a:pt x="104" y="36"/>
                  </a:lnTo>
                  <a:lnTo>
                    <a:pt x="100" y="38"/>
                  </a:lnTo>
                  <a:lnTo>
                    <a:pt x="92" y="46"/>
                  </a:lnTo>
                  <a:lnTo>
                    <a:pt x="92" y="46"/>
                  </a:lnTo>
                  <a:lnTo>
                    <a:pt x="88" y="52"/>
                  </a:lnTo>
                  <a:lnTo>
                    <a:pt x="86" y="60"/>
                  </a:lnTo>
                  <a:lnTo>
                    <a:pt x="84" y="62"/>
                  </a:lnTo>
                  <a:lnTo>
                    <a:pt x="82" y="64"/>
                  </a:lnTo>
                  <a:lnTo>
                    <a:pt x="78" y="66"/>
                  </a:lnTo>
                  <a:lnTo>
                    <a:pt x="72" y="66"/>
                  </a:lnTo>
                  <a:lnTo>
                    <a:pt x="72" y="66"/>
                  </a:lnTo>
                  <a:lnTo>
                    <a:pt x="70" y="72"/>
                  </a:lnTo>
                  <a:lnTo>
                    <a:pt x="70" y="72"/>
                  </a:lnTo>
                  <a:lnTo>
                    <a:pt x="68" y="80"/>
                  </a:lnTo>
                  <a:lnTo>
                    <a:pt x="68" y="80"/>
                  </a:lnTo>
                  <a:lnTo>
                    <a:pt x="66" y="86"/>
                  </a:lnTo>
                  <a:lnTo>
                    <a:pt x="62" y="90"/>
                  </a:lnTo>
                  <a:lnTo>
                    <a:pt x="54" y="96"/>
                  </a:lnTo>
                  <a:lnTo>
                    <a:pt x="34" y="104"/>
                  </a:lnTo>
                  <a:lnTo>
                    <a:pt x="34" y="104"/>
                  </a:lnTo>
                  <a:lnTo>
                    <a:pt x="16" y="112"/>
                  </a:lnTo>
                  <a:lnTo>
                    <a:pt x="10" y="116"/>
                  </a:lnTo>
                  <a:lnTo>
                    <a:pt x="6" y="122"/>
                  </a:lnTo>
                  <a:lnTo>
                    <a:pt x="4" y="128"/>
                  </a:lnTo>
                  <a:lnTo>
                    <a:pt x="2" y="136"/>
                  </a:lnTo>
                  <a:lnTo>
                    <a:pt x="2" y="144"/>
                  </a:lnTo>
                  <a:lnTo>
                    <a:pt x="4" y="152"/>
                  </a:lnTo>
                  <a:lnTo>
                    <a:pt x="4" y="152"/>
                  </a:lnTo>
                  <a:lnTo>
                    <a:pt x="0" y="162"/>
                  </a:lnTo>
                  <a:lnTo>
                    <a:pt x="0" y="166"/>
                  </a:lnTo>
                  <a:lnTo>
                    <a:pt x="4" y="170"/>
                  </a:lnTo>
                  <a:lnTo>
                    <a:pt x="4" y="170"/>
                  </a:lnTo>
                  <a:lnTo>
                    <a:pt x="8" y="182"/>
                  </a:lnTo>
                  <a:lnTo>
                    <a:pt x="12" y="194"/>
                  </a:lnTo>
                  <a:lnTo>
                    <a:pt x="18" y="220"/>
                  </a:lnTo>
                  <a:lnTo>
                    <a:pt x="18" y="220"/>
                  </a:lnTo>
                  <a:lnTo>
                    <a:pt x="20" y="228"/>
                  </a:lnTo>
                  <a:lnTo>
                    <a:pt x="20" y="232"/>
                  </a:lnTo>
                  <a:lnTo>
                    <a:pt x="18" y="236"/>
                  </a:lnTo>
                  <a:lnTo>
                    <a:pt x="18" y="236"/>
                  </a:lnTo>
                  <a:lnTo>
                    <a:pt x="14" y="240"/>
                  </a:lnTo>
                  <a:lnTo>
                    <a:pt x="14" y="244"/>
                  </a:lnTo>
                  <a:lnTo>
                    <a:pt x="18" y="248"/>
                  </a:lnTo>
                  <a:lnTo>
                    <a:pt x="18" y="248"/>
                  </a:lnTo>
                  <a:lnTo>
                    <a:pt x="24" y="252"/>
                  </a:lnTo>
                  <a:lnTo>
                    <a:pt x="30" y="254"/>
                  </a:lnTo>
                  <a:lnTo>
                    <a:pt x="36" y="252"/>
                  </a:lnTo>
                  <a:lnTo>
                    <a:pt x="40" y="250"/>
                  </a:lnTo>
                  <a:lnTo>
                    <a:pt x="40" y="250"/>
                  </a:lnTo>
                  <a:lnTo>
                    <a:pt x="48" y="244"/>
                  </a:lnTo>
                  <a:lnTo>
                    <a:pt x="56" y="242"/>
                  </a:lnTo>
                  <a:lnTo>
                    <a:pt x="62" y="240"/>
                  </a:lnTo>
                  <a:lnTo>
                    <a:pt x="72" y="242"/>
                  </a:lnTo>
                  <a:lnTo>
                    <a:pt x="72" y="242"/>
                  </a:lnTo>
                  <a:lnTo>
                    <a:pt x="78" y="242"/>
                  </a:lnTo>
                  <a:lnTo>
                    <a:pt x="82" y="240"/>
                  </a:lnTo>
                  <a:lnTo>
                    <a:pt x="82" y="236"/>
                  </a:lnTo>
                  <a:lnTo>
                    <a:pt x="82" y="236"/>
                  </a:lnTo>
                  <a:lnTo>
                    <a:pt x="86" y="232"/>
                  </a:lnTo>
                  <a:lnTo>
                    <a:pt x="90" y="230"/>
                  </a:lnTo>
                  <a:lnTo>
                    <a:pt x="90" y="230"/>
                  </a:lnTo>
                  <a:lnTo>
                    <a:pt x="112" y="222"/>
                  </a:lnTo>
                  <a:lnTo>
                    <a:pt x="124" y="218"/>
                  </a:lnTo>
                  <a:lnTo>
                    <a:pt x="136" y="218"/>
                  </a:lnTo>
                  <a:lnTo>
                    <a:pt x="136" y="218"/>
                  </a:lnTo>
                  <a:lnTo>
                    <a:pt x="150" y="220"/>
                  </a:lnTo>
                  <a:lnTo>
                    <a:pt x="156" y="222"/>
                  </a:lnTo>
                  <a:lnTo>
                    <a:pt x="162" y="228"/>
                  </a:lnTo>
                  <a:lnTo>
                    <a:pt x="162" y="228"/>
                  </a:lnTo>
                  <a:lnTo>
                    <a:pt x="170" y="238"/>
                  </a:lnTo>
                  <a:lnTo>
                    <a:pt x="172" y="246"/>
                  </a:lnTo>
                  <a:lnTo>
                    <a:pt x="174" y="254"/>
                  </a:lnTo>
                  <a:lnTo>
                    <a:pt x="174" y="254"/>
                  </a:lnTo>
                  <a:lnTo>
                    <a:pt x="178" y="248"/>
                  </a:lnTo>
                  <a:lnTo>
                    <a:pt x="182" y="242"/>
                  </a:lnTo>
                  <a:lnTo>
                    <a:pt x="188" y="236"/>
                  </a:lnTo>
                  <a:lnTo>
                    <a:pt x="192" y="230"/>
                  </a:lnTo>
                  <a:lnTo>
                    <a:pt x="192" y="230"/>
                  </a:lnTo>
                  <a:lnTo>
                    <a:pt x="192" y="236"/>
                  </a:lnTo>
                  <a:lnTo>
                    <a:pt x="192" y="236"/>
                  </a:lnTo>
                  <a:lnTo>
                    <a:pt x="190" y="240"/>
                  </a:lnTo>
                  <a:lnTo>
                    <a:pt x="190" y="242"/>
                  </a:lnTo>
                  <a:lnTo>
                    <a:pt x="194" y="248"/>
                  </a:lnTo>
                  <a:lnTo>
                    <a:pt x="196" y="252"/>
                  </a:lnTo>
                  <a:lnTo>
                    <a:pt x="198" y="254"/>
                  </a:lnTo>
                  <a:lnTo>
                    <a:pt x="196" y="258"/>
                  </a:lnTo>
                  <a:lnTo>
                    <a:pt x="196" y="258"/>
                  </a:lnTo>
                  <a:lnTo>
                    <a:pt x="202" y="258"/>
                  </a:lnTo>
                  <a:lnTo>
                    <a:pt x="204" y="260"/>
                  </a:lnTo>
                  <a:lnTo>
                    <a:pt x="206" y="268"/>
                  </a:lnTo>
                  <a:lnTo>
                    <a:pt x="206" y="268"/>
                  </a:lnTo>
                  <a:lnTo>
                    <a:pt x="208" y="274"/>
                  </a:lnTo>
                  <a:lnTo>
                    <a:pt x="212" y="280"/>
                  </a:lnTo>
                  <a:lnTo>
                    <a:pt x="216" y="284"/>
                  </a:lnTo>
                  <a:lnTo>
                    <a:pt x="220" y="288"/>
                  </a:lnTo>
                  <a:lnTo>
                    <a:pt x="226" y="290"/>
                  </a:lnTo>
                  <a:lnTo>
                    <a:pt x="232" y="290"/>
                  </a:lnTo>
                  <a:lnTo>
                    <a:pt x="238" y="288"/>
                  </a:lnTo>
                  <a:lnTo>
                    <a:pt x="244" y="286"/>
                  </a:lnTo>
                  <a:lnTo>
                    <a:pt x="244" y="286"/>
                  </a:lnTo>
                  <a:lnTo>
                    <a:pt x="246" y="284"/>
                  </a:lnTo>
                  <a:lnTo>
                    <a:pt x="248" y="284"/>
                  </a:lnTo>
                  <a:lnTo>
                    <a:pt x="250" y="288"/>
                  </a:lnTo>
                  <a:lnTo>
                    <a:pt x="250" y="288"/>
                  </a:lnTo>
                  <a:lnTo>
                    <a:pt x="254" y="290"/>
                  </a:lnTo>
                  <a:lnTo>
                    <a:pt x="258" y="292"/>
                  </a:lnTo>
                  <a:lnTo>
                    <a:pt x="262" y="290"/>
                  </a:lnTo>
                  <a:lnTo>
                    <a:pt x="266" y="288"/>
                  </a:lnTo>
                  <a:lnTo>
                    <a:pt x="272" y="282"/>
                  </a:lnTo>
                  <a:lnTo>
                    <a:pt x="276" y="280"/>
                  </a:lnTo>
                  <a:lnTo>
                    <a:pt x="280" y="282"/>
                  </a:lnTo>
                  <a:lnTo>
                    <a:pt x="280" y="282"/>
                  </a:lnTo>
                  <a:lnTo>
                    <a:pt x="282" y="282"/>
                  </a:lnTo>
                  <a:lnTo>
                    <a:pt x="284" y="280"/>
                  </a:lnTo>
                  <a:lnTo>
                    <a:pt x="286" y="274"/>
                  </a:lnTo>
                  <a:lnTo>
                    <a:pt x="286" y="274"/>
                  </a:lnTo>
                  <a:lnTo>
                    <a:pt x="286" y="272"/>
                  </a:lnTo>
                  <a:lnTo>
                    <a:pt x="286" y="272"/>
                  </a:lnTo>
                  <a:lnTo>
                    <a:pt x="292" y="250"/>
                  </a:lnTo>
                  <a:lnTo>
                    <a:pt x="296" y="238"/>
                  </a:lnTo>
                  <a:lnTo>
                    <a:pt x="304" y="228"/>
                  </a:lnTo>
                  <a:lnTo>
                    <a:pt x="304" y="228"/>
                  </a:lnTo>
                  <a:lnTo>
                    <a:pt x="308" y="218"/>
                  </a:lnTo>
                  <a:lnTo>
                    <a:pt x="310" y="208"/>
                  </a:lnTo>
                  <a:lnTo>
                    <a:pt x="310" y="208"/>
                  </a:lnTo>
                  <a:lnTo>
                    <a:pt x="312" y="196"/>
                  </a:lnTo>
                  <a:lnTo>
                    <a:pt x="312" y="184"/>
                  </a:lnTo>
                  <a:lnTo>
                    <a:pt x="310" y="158"/>
                  </a:lnTo>
                  <a:lnTo>
                    <a:pt x="310" y="158"/>
                  </a:lnTo>
                  <a:lnTo>
                    <a:pt x="310" y="158"/>
                  </a:lnTo>
                  <a:lnTo>
                    <a:pt x="310" y="158"/>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215" name="Freeform 168"/>
            <p:cNvSpPr/>
            <p:nvPr/>
          </p:nvSpPr>
          <p:spPr bwMode="auto">
            <a:xfrm>
              <a:off x="5556250" y="2438400"/>
              <a:ext cx="1588" cy="1588"/>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lnTo>
                    <a:pt x="0" y="0"/>
                  </a:lnTo>
                  <a:lnTo>
                    <a:pt x="0" y="0"/>
                  </a:lnTo>
                  <a:lnTo>
                    <a:pt x="0" y="0"/>
                  </a:lnTo>
                  <a:lnTo>
                    <a:pt x="0"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216" name="Freeform 169"/>
            <p:cNvSpPr/>
            <p:nvPr/>
          </p:nvSpPr>
          <p:spPr bwMode="auto">
            <a:xfrm>
              <a:off x="5543550" y="2432050"/>
              <a:ext cx="12700" cy="6350"/>
            </a:xfrm>
            <a:custGeom>
              <a:avLst/>
              <a:gdLst/>
              <a:ahLst/>
              <a:cxnLst>
                <a:cxn ang="0">
                  <a:pos x="0" y="0"/>
                </a:cxn>
                <a:cxn ang="0">
                  <a:pos x="0" y="0"/>
                </a:cxn>
                <a:cxn ang="0">
                  <a:pos x="0" y="2"/>
                </a:cxn>
                <a:cxn ang="0">
                  <a:pos x="4" y="4"/>
                </a:cxn>
                <a:cxn ang="0">
                  <a:pos x="8" y="4"/>
                </a:cxn>
                <a:cxn ang="0">
                  <a:pos x="8" y="4"/>
                </a:cxn>
                <a:cxn ang="0">
                  <a:pos x="4" y="0"/>
                </a:cxn>
                <a:cxn ang="0">
                  <a:pos x="0" y="0"/>
                </a:cxn>
                <a:cxn ang="0">
                  <a:pos x="0" y="0"/>
                </a:cxn>
              </a:cxnLst>
              <a:rect l="0" t="0" r="r" b="b"/>
              <a:pathLst>
                <a:path w="8" h="4">
                  <a:moveTo>
                    <a:pt x="0" y="0"/>
                  </a:moveTo>
                  <a:lnTo>
                    <a:pt x="0" y="0"/>
                  </a:lnTo>
                  <a:lnTo>
                    <a:pt x="0" y="2"/>
                  </a:lnTo>
                  <a:lnTo>
                    <a:pt x="4" y="4"/>
                  </a:lnTo>
                  <a:lnTo>
                    <a:pt x="8" y="4"/>
                  </a:lnTo>
                  <a:lnTo>
                    <a:pt x="8" y="4"/>
                  </a:lnTo>
                  <a:lnTo>
                    <a:pt x="4" y="0"/>
                  </a:lnTo>
                  <a:lnTo>
                    <a:pt x="0" y="0"/>
                  </a:lnTo>
                  <a:lnTo>
                    <a:pt x="0"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217" name="Freeform 170"/>
            <p:cNvSpPr/>
            <p:nvPr/>
          </p:nvSpPr>
          <p:spPr bwMode="auto">
            <a:xfrm>
              <a:off x="7978775" y="1403350"/>
              <a:ext cx="57150" cy="57150"/>
            </a:xfrm>
            <a:custGeom>
              <a:avLst/>
              <a:gdLst/>
              <a:ahLst/>
              <a:cxnLst>
                <a:cxn ang="0">
                  <a:pos x="0" y="24"/>
                </a:cxn>
                <a:cxn ang="0">
                  <a:pos x="0" y="24"/>
                </a:cxn>
                <a:cxn ang="0">
                  <a:pos x="8" y="20"/>
                </a:cxn>
                <a:cxn ang="0">
                  <a:pos x="8" y="20"/>
                </a:cxn>
                <a:cxn ang="0">
                  <a:pos x="12" y="18"/>
                </a:cxn>
                <a:cxn ang="0">
                  <a:pos x="16" y="18"/>
                </a:cxn>
                <a:cxn ang="0">
                  <a:pos x="16" y="22"/>
                </a:cxn>
                <a:cxn ang="0">
                  <a:pos x="16" y="26"/>
                </a:cxn>
                <a:cxn ang="0">
                  <a:pos x="16" y="26"/>
                </a:cxn>
                <a:cxn ang="0">
                  <a:pos x="16" y="30"/>
                </a:cxn>
                <a:cxn ang="0">
                  <a:pos x="16" y="34"/>
                </a:cxn>
                <a:cxn ang="0">
                  <a:pos x="20" y="36"/>
                </a:cxn>
                <a:cxn ang="0">
                  <a:pos x="24" y="36"/>
                </a:cxn>
                <a:cxn ang="0">
                  <a:pos x="24" y="36"/>
                </a:cxn>
                <a:cxn ang="0">
                  <a:pos x="28" y="36"/>
                </a:cxn>
                <a:cxn ang="0">
                  <a:pos x="28" y="34"/>
                </a:cxn>
                <a:cxn ang="0">
                  <a:pos x="26" y="30"/>
                </a:cxn>
                <a:cxn ang="0">
                  <a:pos x="26" y="30"/>
                </a:cxn>
                <a:cxn ang="0">
                  <a:pos x="28" y="26"/>
                </a:cxn>
                <a:cxn ang="0">
                  <a:pos x="28" y="26"/>
                </a:cxn>
                <a:cxn ang="0">
                  <a:pos x="34" y="26"/>
                </a:cxn>
                <a:cxn ang="0">
                  <a:pos x="36" y="22"/>
                </a:cxn>
                <a:cxn ang="0">
                  <a:pos x="34" y="16"/>
                </a:cxn>
                <a:cxn ang="0">
                  <a:pos x="34" y="16"/>
                </a:cxn>
                <a:cxn ang="0">
                  <a:pos x="32" y="8"/>
                </a:cxn>
                <a:cxn ang="0">
                  <a:pos x="32" y="4"/>
                </a:cxn>
                <a:cxn ang="0">
                  <a:pos x="30" y="0"/>
                </a:cxn>
                <a:cxn ang="0">
                  <a:pos x="30" y="0"/>
                </a:cxn>
                <a:cxn ang="0">
                  <a:pos x="26" y="4"/>
                </a:cxn>
                <a:cxn ang="0">
                  <a:pos x="24" y="8"/>
                </a:cxn>
                <a:cxn ang="0">
                  <a:pos x="16" y="10"/>
                </a:cxn>
                <a:cxn ang="0">
                  <a:pos x="10" y="12"/>
                </a:cxn>
                <a:cxn ang="0">
                  <a:pos x="2" y="18"/>
                </a:cxn>
                <a:cxn ang="0">
                  <a:pos x="2" y="18"/>
                </a:cxn>
                <a:cxn ang="0">
                  <a:pos x="0" y="20"/>
                </a:cxn>
                <a:cxn ang="0">
                  <a:pos x="0" y="24"/>
                </a:cxn>
                <a:cxn ang="0">
                  <a:pos x="0" y="24"/>
                </a:cxn>
              </a:cxnLst>
              <a:rect l="0" t="0" r="r" b="b"/>
              <a:pathLst>
                <a:path w="36" h="36">
                  <a:moveTo>
                    <a:pt x="0" y="24"/>
                  </a:moveTo>
                  <a:lnTo>
                    <a:pt x="0" y="24"/>
                  </a:lnTo>
                  <a:lnTo>
                    <a:pt x="8" y="20"/>
                  </a:lnTo>
                  <a:lnTo>
                    <a:pt x="8" y="20"/>
                  </a:lnTo>
                  <a:lnTo>
                    <a:pt x="12" y="18"/>
                  </a:lnTo>
                  <a:lnTo>
                    <a:pt x="16" y="18"/>
                  </a:lnTo>
                  <a:lnTo>
                    <a:pt x="16" y="22"/>
                  </a:lnTo>
                  <a:lnTo>
                    <a:pt x="16" y="26"/>
                  </a:lnTo>
                  <a:lnTo>
                    <a:pt x="16" y="26"/>
                  </a:lnTo>
                  <a:lnTo>
                    <a:pt x="16" y="30"/>
                  </a:lnTo>
                  <a:lnTo>
                    <a:pt x="16" y="34"/>
                  </a:lnTo>
                  <a:lnTo>
                    <a:pt x="20" y="36"/>
                  </a:lnTo>
                  <a:lnTo>
                    <a:pt x="24" y="36"/>
                  </a:lnTo>
                  <a:lnTo>
                    <a:pt x="24" y="36"/>
                  </a:lnTo>
                  <a:lnTo>
                    <a:pt x="28" y="36"/>
                  </a:lnTo>
                  <a:lnTo>
                    <a:pt x="28" y="34"/>
                  </a:lnTo>
                  <a:lnTo>
                    <a:pt x="26" y="30"/>
                  </a:lnTo>
                  <a:lnTo>
                    <a:pt x="26" y="30"/>
                  </a:lnTo>
                  <a:lnTo>
                    <a:pt x="28" y="26"/>
                  </a:lnTo>
                  <a:lnTo>
                    <a:pt x="28" y="26"/>
                  </a:lnTo>
                  <a:lnTo>
                    <a:pt x="34" y="26"/>
                  </a:lnTo>
                  <a:lnTo>
                    <a:pt x="36" y="22"/>
                  </a:lnTo>
                  <a:lnTo>
                    <a:pt x="34" y="16"/>
                  </a:lnTo>
                  <a:lnTo>
                    <a:pt x="34" y="16"/>
                  </a:lnTo>
                  <a:lnTo>
                    <a:pt x="32" y="8"/>
                  </a:lnTo>
                  <a:lnTo>
                    <a:pt x="32" y="4"/>
                  </a:lnTo>
                  <a:lnTo>
                    <a:pt x="30" y="0"/>
                  </a:lnTo>
                  <a:lnTo>
                    <a:pt x="30" y="0"/>
                  </a:lnTo>
                  <a:lnTo>
                    <a:pt x="26" y="4"/>
                  </a:lnTo>
                  <a:lnTo>
                    <a:pt x="24" y="8"/>
                  </a:lnTo>
                  <a:lnTo>
                    <a:pt x="16" y="10"/>
                  </a:lnTo>
                  <a:lnTo>
                    <a:pt x="10" y="12"/>
                  </a:lnTo>
                  <a:lnTo>
                    <a:pt x="2" y="18"/>
                  </a:lnTo>
                  <a:lnTo>
                    <a:pt x="2" y="18"/>
                  </a:lnTo>
                  <a:lnTo>
                    <a:pt x="0" y="20"/>
                  </a:lnTo>
                  <a:lnTo>
                    <a:pt x="0" y="24"/>
                  </a:lnTo>
                  <a:lnTo>
                    <a:pt x="0" y="24"/>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218" name="Freeform 171"/>
            <p:cNvSpPr/>
            <p:nvPr/>
          </p:nvSpPr>
          <p:spPr bwMode="auto">
            <a:xfrm>
              <a:off x="6499225" y="901700"/>
              <a:ext cx="9525" cy="6350"/>
            </a:xfrm>
            <a:custGeom>
              <a:avLst/>
              <a:gdLst/>
              <a:ahLst/>
              <a:cxnLst>
                <a:cxn ang="0">
                  <a:pos x="6" y="2"/>
                </a:cxn>
                <a:cxn ang="0">
                  <a:pos x="6" y="2"/>
                </a:cxn>
                <a:cxn ang="0">
                  <a:pos x="6" y="0"/>
                </a:cxn>
                <a:cxn ang="0">
                  <a:pos x="4" y="0"/>
                </a:cxn>
                <a:cxn ang="0">
                  <a:pos x="4" y="0"/>
                </a:cxn>
                <a:cxn ang="0">
                  <a:pos x="0" y="4"/>
                </a:cxn>
                <a:cxn ang="0">
                  <a:pos x="0" y="4"/>
                </a:cxn>
                <a:cxn ang="0">
                  <a:pos x="2" y="4"/>
                </a:cxn>
                <a:cxn ang="0">
                  <a:pos x="2" y="4"/>
                </a:cxn>
                <a:cxn ang="0">
                  <a:pos x="4" y="4"/>
                </a:cxn>
                <a:cxn ang="0">
                  <a:pos x="6" y="2"/>
                </a:cxn>
                <a:cxn ang="0">
                  <a:pos x="6" y="2"/>
                </a:cxn>
              </a:cxnLst>
              <a:rect l="0" t="0" r="r" b="b"/>
              <a:pathLst>
                <a:path w="6" h="4">
                  <a:moveTo>
                    <a:pt x="6" y="2"/>
                  </a:moveTo>
                  <a:lnTo>
                    <a:pt x="6" y="2"/>
                  </a:lnTo>
                  <a:lnTo>
                    <a:pt x="6" y="0"/>
                  </a:lnTo>
                  <a:lnTo>
                    <a:pt x="4" y="0"/>
                  </a:lnTo>
                  <a:lnTo>
                    <a:pt x="4" y="0"/>
                  </a:lnTo>
                  <a:lnTo>
                    <a:pt x="0" y="4"/>
                  </a:lnTo>
                  <a:lnTo>
                    <a:pt x="0" y="4"/>
                  </a:lnTo>
                  <a:lnTo>
                    <a:pt x="2" y="4"/>
                  </a:lnTo>
                  <a:lnTo>
                    <a:pt x="2" y="4"/>
                  </a:lnTo>
                  <a:lnTo>
                    <a:pt x="4" y="4"/>
                  </a:lnTo>
                  <a:lnTo>
                    <a:pt x="6" y="2"/>
                  </a:lnTo>
                  <a:lnTo>
                    <a:pt x="6" y="2"/>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219" name="Freeform 172"/>
            <p:cNvSpPr/>
            <p:nvPr/>
          </p:nvSpPr>
          <p:spPr bwMode="auto">
            <a:xfrm>
              <a:off x="7854950" y="330200"/>
              <a:ext cx="9525" cy="6350"/>
            </a:xfrm>
            <a:custGeom>
              <a:avLst/>
              <a:gdLst/>
              <a:ahLst/>
              <a:cxnLst>
                <a:cxn ang="0">
                  <a:pos x="2" y="0"/>
                </a:cxn>
                <a:cxn ang="0">
                  <a:pos x="2" y="0"/>
                </a:cxn>
                <a:cxn ang="0">
                  <a:pos x="0" y="4"/>
                </a:cxn>
                <a:cxn ang="0">
                  <a:pos x="0" y="4"/>
                </a:cxn>
                <a:cxn ang="0">
                  <a:pos x="4" y="4"/>
                </a:cxn>
                <a:cxn ang="0">
                  <a:pos x="6" y="4"/>
                </a:cxn>
                <a:cxn ang="0">
                  <a:pos x="6" y="2"/>
                </a:cxn>
                <a:cxn ang="0">
                  <a:pos x="6" y="2"/>
                </a:cxn>
                <a:cxn ang="0">
                  <a:pos x="2" y="0"/>
                </a:cxn>
                <a:cxn ang="0">
                  <a:pos x="2" y="0"/>
                </a:cxn>
              </a:cxnLst>
              <a:rect l="0" t="0" r="r" b="b"/>
              <a:pathLst>
                <a:path w="6" h="4">
                  <a:moveTo>
                    <a:pt x="2" y="0"/>
                  </a:moveTo>
                  <a:lnTo>
                    <a:pt x="2" y="0"/>
                  </a:lnTo>
                  <a:lnTo>
                    <a:pt x="0" y="4"/>
                  </a:lnTo>
                  <a:lnTo>
                    <a:pt x="0" y="4"/>
                  </a:lnTo>
                  <a:lnTo>
                    <a:pt x="4" y="4"/>
                  </a:lnTo>
                  <a:lnTo>
                    <a:pt x="6" y="4"/>
                  </a:lnTo>
                  <a:lnTo>
                    <a:pt x="6" y="2"/>
                  </a:lnTo>
                  <a:lnTo>
                    <a:pt x="6" y="2"/>
                  </a:lnTo>
                  <a:lnTo>
                    <a:pt x="2" y="0"/>
                  </a:lnTo>
                  <a:lnTo>
                    <a:pt x="2"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220" name="Freeform 173"/>
            <p:cNvSpPr/>
            <p:nvPr/>
          </p:nvSpPr>
          <p:spPr bwMode="auto">
            <a:xfrm>
              <a:off x="5705475" y="1384300"/>
              <a:ext cx="6350" cy="9525"/>
            </a:xfrm>
            <a:custGeom>
              <a:avLst/>
              <a:gdLst/>
              <a:ahLst/>
              <a:cxnLst>
                <a:cxn ang="0">
                  <a:pos x="2" y="6"/>
                </a:cxn>
                <a:cxn ang="0">
                  <a:pos x="2" y="6"/>
                </a:cxn>
                <a:cxn ang="0">
                  <a:pos x="4" y="2"/>
                </a:cxn>
                <a:cxn ang="0">
                  <a:pos x="4" y="2"/>
                </a:cxn>
                <a:cxn ang="0">
                  <a:pos x="2" y="0"/>
                </a:cxn>
                <a:cxn ang="0">
                  <a:pos x="2" y="0"/>
                </a:cxn>
                <a:cxn ang="0">
                  <a:pos x="0" y="0"/>
                </a:cxn>
                <a:cxn ang="0">
                  <a:pos x="0" y="2"/>
                </a:cxn>
                <a:cxn ang="0">
                  <a:pos x="0" y="2"/>
                </a:cxn>
                <a:cxn ang="0">
                  <a:pos x="0" y="6"/>
                </a:cxn>
                <a:cxn ang="0">
                  <a:pos x="0" y="6"/>
                </a:cxn>
                <a:cxn ang="0">
                  <a:pos x="2" y="6"/>
                </a:cxn>
                <a:cxn ang="0">
                  <a:pos x="2" y="6"/>
                </a:cxn>
              </a:cxnLst>
              <a:rect l="0" t="0" r="r" b="b"/>
              <a:pathLst>
                <a:path w="4" h="6">
                  <a:moveTo>
                    <a:pt x="2" y="6"/>
                  </a:moveTo>
                  <a:lnTo>
                    <a:pt x="2" y="6"/>
                  </a:lnTo>
                  <a:lnTo>
                    <a:pt x="4" y="2"/>
                  </a:lnTo>
                  <a:lnTo>
                    <a:pt x="4" y="2"/>
                  </a:lnTo>
                  <a:lnTo>
                    <a:pt x="2" y="0"/>
                  </a:lnTo>
                  <a:lnTo>
                    <a:pt x="2" y="0"/>
                  </a:lnTo>
                  <a:lnTo>
                    <a:pt x="0" y="0"/>
                  </a:lnTo>
                  <a:lnTo>
                    <a:pt x="0" y="2"/>
                  </a:lnTo>
                  <a:lnTo>
                    <a:pt x="0" y="2"/>
                  </a:lnTo>
                  <a:lnTo>
                    <a:pt x="0" y="6"/>
                  </a:lnTo>
                  <a:lnTo>
                    <a:pt x="0" y="6"/>
                  </a:lnTo>
                  <a:lnTo>
                    <a:pt x="2" y="6"/>
                  </a:lnTo>
                  <a:lnTo>
                    <a:pt x="2" y="6"/>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221" name="Freeform 174"/>
            <p:cNvSpPr/>
            <p:nvPr/>
          </p:nvSpPr>
          <p:spPr bwMode="auto">
            <a:xfrm>
              <a:off x="7991475" y="1377950"/>
              <a:ext cx="1588" cy="1588"/>
            </a:xfrm>
            <a:custGeom>
              <a:avLst/>
              <a:gdLst/>
              <a:ahLst/>
              <a:cxnLst>
                <a:cxn ang="0">
                  <a:pos x="0" y="0"/>
                </a:cxn>
                <a:cxn ang="0">
                  <a:pos x="0" y="0"/>
                </a:cxn>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lnTo>
                    <a:pt x="0" y="0"/>
                  </a:lnTo>
                  <a:lnTo>
                    <a:pt x="0"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222" name="Freeform 175"/>
            <p:cNvSpPr/>
            <p:nvPr/>
          </p:nvSpPr>
          <p:spPr bwMode="auto">
            <a:xfrm>
              <a:off x="7943850" y="1381125"/>
              <a:ext cx="9525" cy="9525"/>
            </a:xfrm>
            <a:custGeom>
              <a:avLst/>
              <a:gdLst/>
              <a:ahLst/>
              <a:cxnLst>
                <a:cxn ang="0">
                  <a:pos x="0" y="6"/>
                </a:cxn>
                <a:cxn ang="0">
                  <a:pos x="0" y="6"/>
                </a:cxn>
                <a:cxn ang="0">
                  <a:pos x="6" y="4"/>
                </a:cxn>
                <a:cxn ang="0">
                  <a:pos x="6" y="4"/>
                </a:cxn>
                <a:cxn ang="0">
                  <a:pos x="2" y="0"/>
                </a:cxn>
                <a:cxn ang="0">
                  <a:pos x="2" y="0"/>
                </a:cxn>
                <a:cxn ang="0">
                  <a:pos x="0" y="4"/>
                </a:cxn>
                <a:cxn ang="0">
                  <a:pos x="0" y="4"/>
                </a:cxn>
                <a:cxn ang="0">
                  <a:pos x="0" y="6"/>
                </a:cxn>
                <a:cxn ang="0">
                  <a:pos x="0" y="6"/>
                </a:cxn>
                <a:cxn ang="0">
                  <a:pos x="0" y="6"/>
                </a:cxn>
              </a:cxnLst>
              <a:rect l="0" t="0" r="r" b="b"/>
              <a:pathLst>
                <a:path w="6" h="6">
                  <a:moveTo>
                    <a:pt x="0" y="6"/>
                  </a:moveTo>
                  <a:lnTo>
                    <a:pt x="0" y="6"/>
                  </a:lnTo>
                  <a:lnTo>
                    <a:pt x="6" y="4"/>
                  </a:lnTo>
                  <a:lnTo>
                    <a:pt x="6" y="4"/>
                  </a:lnTo>
                  <a:lnTo>
                    <a:pt x="2" y="0"/>
                  </a:lnTo>
                  <a:lnTo>
                    <a:pt x="2" y="0"/>
                  </a:lnTo>
                  <a:lnTo>
                    <a:pt x="0" y="4"/>
                  </a:lnTo>
                  <a:lnTo>
                    <a:pt x="0" y="4"/>
                  </a:lnTo>
                  <a:lnTo>
                    <a:pt x="0" y="6"/>
                  </a:lnTo>
                  <a:lnTo>
                    <a:pt x="0" y="6"/>
                  </a:lnTo>
                  <a:lnTo>
                    <a:pt x="0" y="6"/>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223" name="Freeform 176"/>
            <p:cNvSpPr/>
            <p:nvPr/>
          </p:nvSpPr>
          <p:spPr bwMode="auto">
            <a:xfrm>
              <a:off x="5276850" y="276225"/>
              <a:ext cx="22225" cy="6350"/>
            </a:xfrm>
            <a:custGeom>
              <a:avLst/>
              <a:gdLst/>
              <a:ahLst/>
              <a:cxnLst>
                <a:cxn ang="0">
                  <a:pos x="0" y="2"/>
                </a:cxn>
                <a:cxn ang="0">
                  <a:pos x="0" y="2"/>
                </a:cxn>
                <a:cxn ang="0">
                  <a:pos x="6" y="4"/>
                </a:cxn>
                <a:cxn ang="0">
                  <a:pos x="14" y="2"/>
                </a:cxn>
                <a:cxn ang="0">
                  <a:pos x="14" y="2"/>
                </a:cxn>
                <a:cxn ang="0">
                  <a:pos x="6" y="0"/>
                </a:cxn>
                <a:cxn ang="0">
                  <a:pos x="4" y="2"/>
                </a:cxn>
                <a:cxn ang="0">
                  <a:pos x="0" y="2"/>
                </a:cxn>
                <a:cxn ang="0">
                  <a:pos x="0" y="2"/>
                </a:cxn>
              </a:cxnLst>
              <a:rect l="0" t="0" r="r" b="b"/>
              <a:pathLst>
                <a:path w="14" h="4">
                  <a:moveTo>
                    <a:pt x="0" y="2"/>
                  </a:moveTo>
                  <a:lnTo>
                    <a:pt x="0" y="2"/>
                  </a:lnTo>
                  <a:lnTo>
                    <a:pt x="6" y="4"/>
                  </a:lnTo>
                  <a:lnTo>
                    <a:pt x="14" y="2"/>
                  </a:lnTo>
                  <a:lnTo>
                    <a:pt x="14" y="2"/>
                  </a:lnTo>
                  <a:lnTo>
                    <a:pt x="6" y="0"/>
                  </a:lnTo>
                  <a:lnTo>
                    <a:pt x="4" y="2"/>
                  </a:lnTo>
                  <a:lnTo>
                    <a:pt x="0" y="2"/>
                  </a:lnTo>
                  <a:lnTo>
                    <a:pt x="0" y="2"/>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224" name="Freeform 177"/>
            <p:cNvSpPr/>
            <p:nvPr/>
          </p:nvSpPr>
          <p:spPr bwMode="auto">
            <a:xfrm>
              <a:off x="5670550" y="736600"/>
              <a:ext cx="28575" cy="12700"/>
            </a:xfrm>
            <a:custGeom>
              <a:avLst/>
              <a:gdLst/>
              <a:ahLst/>
              <a:cxnLst>
                <a:cxn ang="0">
                  <a:pos x="0" y="2"/>
                </a:cxn>
                <a:cxn ang="0">
                  <a:pos x="0" y="2"/>
                </a:cxn>
                <a:cxn ang="0">
                  <a:pos x="6" y="4"/>
                </a:cxn>
                <a:cxn ang="0">
                  <a:pos x="6" y="4"/>
                </a:cxn>
                <a:cxn ang="0">
                  <a:pos x="12" y="8"/>
                </a:cxn>
                <a:cxn ang="0">
                  <a:pos x="18" y="8"/>
                </a:cxn>
                <a:cxn ang="0">
                  <a:pos x="18" y="8"/>
                </a:cxn>
                <a:cxn ang="0">
                  <a:pos x="14" y="4"/>
                </a:cxn>
                <a:cxn ang="0">
                  <a:pos x="10" y="2"/>
                </a:cxn>
                <a:cxn ang="0">
                  <a:pos x="10" y="2"/>
                </a:cxn>
                <a:cxn ang="0">
                  <a:pos x="6" y="0"/>
                </a:cxn>
                <a:cxn ang="0">
                  <a:pos x="0" y="2"/>
                </a:cxn>
                <a:cxn ang="0">
                  <a:pos x="0" y="2"/>
                </a:cxn>
              </a:cxnLst>
              <a:rect l="0" t="0" r="r" b="b"/>
              <a:pathLst>
                <a:path w="18" h="8">
                  <a:moveTo>
                    <a:pt x="0" y="2"/>
                  </a:moveTo>
                  <a:lnTo>
                    <a:pt x="0" y="2"/>
                  </a:lnTo>
                  <a:lnTo>
                    <a:pt x="6" y="4"/>
                  </a:lnTo>
                  <a:lnTo>
                    <a:pt x="6" y="4"/>
                  </a:lnTo>
                  <a:lnTo>
                    <a:pt x="12" y="8"/>
                  </a:lnTo>
                  <a:lnTo>
                    <a:pt x="18" y="8"/>
                  </a:lnTo>
                  <a:lnTo>
                    <a:pt x="18" y="8"/>
                  </a:lnTo>
                  <a:lnTo>
                    <a:pt x="14" y="4"/>
                  </a:lnTo>
                  <a:lnTo>
                    <a:pt x="10" y="2"/>
                  </a:lnTo>
                  <a:lnTo>
                    <a:pt x="10" y="2"/>
                  </a:lnTo>
                  <a:lnTo>
                    <a:pt x="6" y="0"/>
                  </a:lnTo>
                  <a:lnTo>
                    <a:pt x="0" y="2"/>
                  </a:lnTo>
                  <a:lnTo>
                    <a:pt x="0" y="2"/>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225" name="Freeform 178"/>
            <p:cNvSpPr/>
            <p:nvPr/>
          </p:nvSpPr>
          <p:spPr bwMode="auto">
            <a:xfrm>
              <a:off x="8083550" y="1558925"/>
              <a:ext cx="6350" cy="6350"/>
            </a:xfrm>
            <a:custGeom>
              <a:avLst/>
              <a:gdLst/>
              <a:ahLst/>
              <a:cxnLst>
                <a:cxn ang="0">
                  <a:pos x="4" y="2"/>
                </a:cxn>
                <a:cxn ang="0">
                  <a:pos x="4" y="2"/>
                </a:cxn>
                <a:cxn ang="0">
                  <a:pos x="2" y="0"/>
                </a:cxn>
                <a:cxn ang="0">
                  <a:pos x="2" y="0"/>
                </a:cxn>
                <a:cxn ang="0">
                  <a:pos x="0" y="2"/>
                </a:cxn>
                <a:cxn ang="0">
                  <a:pos x="0" y="2"/>
                </a:cxn>
                <a:cxn ang="0">
                  <a:pos x="2" y="4"/>
                </a:cxn>
                <a:cxn ang="0">
                  <a:pos x="2" y="4"/>
                </a:cxn>
                <a:cxn ang="0">
                  <a:pos x="4" y="4"/>
                </a:cxn>
                <a:cxn ang="0">
                  <a:pos x="4" y="2"/>
                </a:cxn>
                <a:cxn ang="0">
                  <a:pos x="4" y="2"/>
                </a:cxn>
              </a:cxnLst>
              <a:rect l="0" t="0" r="r" b="b"/>
              <a:pathLst>
                <a:path w="4" h="4">
                  <a:moveTo>
                    <a:pt x="4" y="2"/>
                  </a:moveTo>
                  <a:lnTo>
                    <a:pt x="4" y="2"/>
                  </a:lnTo>
                  <a:lnTo>
                    <a:pt x="2" y="0"/>
                  </a:lnTo>
                  <a:lnTo>
                    <a:pt x="2" y="0"/>
                  </a:lnTo>
                  <a:lnTo>
                    <a:pt x="0" y="2"/>
                  </a:lnTo>
                  <a:lnTo>
                    <a:pt x="0" y="2"/>
                  </a:lnTo>
                  <a:lnTo>
                    <a:pt x="2" y="4"/>
                  </a:lnTo>
                  <a:lnTo>
                    <a:pt x="2" y="4"/>
                  </a:lnTo>
                  <a:lnTo>
                    <a:pt x="4" y="4"/>
                  </a:lnTo>
                  <a:lnTo>
                    <a:pt x="4" y="2"/>
                  </a:lnTo>
                  <a:lnTo>
                    <a:pt x="4" y="2"/>
                  </a:lnTo>
                  <a:close/>
                </a:path>
              </a:pathLst>
            </a:custGeom>
            <a:grpFill/>
            <a:ln w="9525">
              <a:noFill/>
              <a:round/>
            </a:ln>
          </p:spPr>
          <p:txBody>
            <a:bodyPr vert="horz" wrap="square" lIns="91440" tIns="45720" rIns="91440" bIns="45720" numCol="1" anchor="t" anchorCtr="0" compatLnSpc="1"/>
            <a:lstStyle/>
            <a:p>
              <a:endParaRPr lang="zh-CN" altLang="en-US"/>
            </a:p>
          </p:txBody>
        </p:sp>
      </p:grpSp>
      <p:sp>
        <p:nvSpPr>
          <p:cNvPr id="3" name="框架 2"/>
          <p:cNvSpPr/>
          <p:nvPr userDrawn="1"/>
        </p:nvSpPr>
        <p:spPr>
          <a:xfrm>
            <a:off x="0" y="0"/>
            <a:ext cx="12192000" cy="6858000"/>
          </a:xfrm>
          <a:prstGeom prst="frame">
            <a:avLst>
              <a:gd name="adj1" fmla="val 213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4" name="文本占位符 7"/>
          <p:cNvSpPr>
            <a:spLocks noGrp="1"/>
          </p:cNvSpPr>
          <p:nvPr>
            <p:ph type="body" sz="quarter" idx="10" hasCustomPrompt="1"/>
          </p:nvPr>
        </p:nvSpPr>
        <p:spPr>
          <a:xfrm>
            <a:off x="248457" y="258233"/>
            <a:ext cx="5293927" cy="529569"/>
          </a:xfrm>
          <a:prstGeom prst="rect">
            <a:avLst/>
          </a:prstGeom>
          <a:ln w="12700" cmpd="sng">
            <a:noFill/>
          </a:ln>
        </p:spPr>
        <p:txBody>
          <a:bodyPr vert="horz" anchor="ctr"/>
          <a:lstStyle>
            <a:lvl1pPr marL="0" indent="0" algn="l">
              <a:buNone/>
              <a:defRPr sz="2400" b="1">
                <a:solidFill>
                  <a:schemeClr val="accent2"/>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lvl="0"/>
            <a:r>
              <a:rPr kumimoji="1" lang="en-US" altLang="zh-CN"/>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
        <p:nvSpPr>
          <p:cNvPr id="5" name="文本占位符 7"/>
          <p:cNvSpPr>
            <a:spLocks noGrp="1"/>
          </p:cNvSpPr>
          <p:nvPr>
            <p:ph type="body" sz="quarter" idx="13" hasCustomPrompt="1"/>
          </p:nvPr>
        </p:nvSpPr>
        <p:spPr>
          <a:xfrm>
            <a:off x="11386592" y="214889"/>
            <a:ext cx="805408" cy="616255"/>
          </a:xfrm>
          <a:prstGeom prst="rect">
            <a:avLst/>
          </a:prstGeom>
          <a:solidFill>
            <a:schemeClr val="accent2"/>
          </a:solidFill>
        </p:spPr>
        <p:txBody>
          <a:bodyPr vert="horz" anchor="ctr"/>
          <a:lstStyle>
            <a:lvl1pPr marL="0" indent="0" algn="ctr">
              <a:buNone/>
              <a:defRPr sz="2400" b="1">
                <a:solidFill>
                  <a:srgbClr val="FFFFFF"/>
                </a:solidFill>
              </a:defRPr>
            </a:lvl1pPr>
          </a:lstStyle>
          <a:p>
            <a:pPr lvl="0"/>
            <a:r>
              <a:rPr kumimoji="1" lang="en-US" altLang="zh-CN" dirty="0"/>
              <a:t>01</a:t>
            </a:r>
            <a:endParaRPr kumimoji="1" lang="zh-CN" alt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内容页_3">
    <p:spTree>
      <p:nvGrpSpPr>
        <p:cNvPr id="1" name=""/>
        <p:cNvGrpSpPr/>
        <p:nvPr/>
      </p:nvGrpSpPr>
      <p:grpSpPr>
        <a:xfrm>
          <a:off x="0" y="0"/>
          <a:ext cx="0" cy="0"/>
          <a:chOff x="0" y="0"/>
          <a:chExt cx="0" cy="0"/>
        </a:xfrm>
      </p:grpSpPr>
      <p:grpSp>
        <p:nvGrpSpPr>
          <p:cNvPr id="6" name="组 5"/>
          <p:cNvGrpSpPr/>
          <p:nvPr userDrawn="1"/>
        </p:nvGrpSpPr>
        <p:grpSpPr>
          <a:xfrm>
            <a:off x="182123" y="523016"/>
            <a:ext cx="11827754" cy="6138886"/>
            <a:chOff x="4391025" y="180975"/>
            <a:chExt cx="4422775" cy="2295525"/>
          </a:xfrm>
          <a:solidFill>
            <a:schemeClr val="bg1">
              <a:lumMod val="95000"/>
            </a:schemeClr>
          </a:solidFill>
        </p:grpSpPr>
        <p:sp>
          <p:nvSpPr>
            <p:cNvPr id="7" name="Freeform 70"/>
            <p:cNvSpPr/>
            <p:nvPr/>
          </p:nvSpPr>
          <p:spPr bwMode="auto">
            <a:xfrm>
              <a:off x="5565775" y="180975"/>
              <a:ext cx="746125" cy="387350"/>
            </a:xfrm>
            <a:custGeom>
              <a:avLst/>
              <a:gdLst/>
              <a:ahLst/>
              <a:cxnLst>
                <a:cxn ang="0">
                  <a:pos x="368" y="128"/>
                </a:cxn>
                <a:cxn ang="0">
                  <a:pos x="398" y="134"/>
                </a:cxn>
                <a:cxn ang="0">
                  <a:pos x="392" y="122"/>
                </a:cxn>
                <a:cxn ang="0">
                  <a:pos x="378" y="114"/>
                </a:cxn>
                <a:cxn ang="0">
                  <a:pos x="378" y="106"/>
                </a:cxn>
                <a:cxn ang="0">
                  <a:pos x="398" y="106"/>
                </a:cxn>
                <a:cxn ang="0">
                  <a:pos x="400" y="100"/>
                </a:cxn>
                <a:cxn ang="0">
                  <a:pos x="406" y="86"/>
                </a:cxn>
                <a:cxn ang="0">
                  <a:pos x="416" y="82"/>
                </a:cxn>
                <a:cxn ang="0">
                  <a:pos x="398" y="76"/>
                </a:cxn>
                <a:cxn ang="0">
                  <a:pos x="416" y="68"/>
                </a:cxn>
                <a:cxn ang="0">
                  <a:pos x="424" y="66"/>
                </a:cxn>
                <a:cxn ang="0">
                  <a:pos x="408" y="60"/>
                </a:cxn>
                <a:cxn ang="0">
                  <a:pos x="408" y="48"/>
                </a:cxn>
                <a:cxn ang="0">
                  <a:pos x="428" y="38"/>
                </a:cxn>
                <a:cxn ang="0">
                  <a:pos x="440" y="30"/>
                </a:cxn>
                <a:cxn ang="0">
                  <a:pos x="410" y="22"/>
                </a:cxn>
                <a:cxn ang="0">
                  <a:pos x="382" y="16"/>
                </a:cxn>
                <a:cxn ang="0">
                  <a:pos x="382" y="14"/>
                </a:cxn>
                <a:cxn ang="0">
                  <a:pos x="396" y="10"/>
                </a:cxn>
                <a:cxn ang="0">
                  <a:pos x="362" y="2"/>
                </a:cxn>
                <a:cxn ang="0">
                  <a:pos x="324" y="0"/>
                </a:cxn>
                <a:cxn ang="0">
                  <a:pos x="272" y="0"/>
                </a:cxn>
                <a:cxn ang="0">
                  <a:pos x="238" y="6"/>
                </a:cxn>
                <a:cxn ang="0">
                  <a:pos x="218" y="4"/>
                </a:cxn>
                <a:cxn ang="0">
                  <a:pos x="214" y="14"/>
                </a:cxn>
                <a:cxn ang="0">
                  <a:pos x="202" y="14"/>
                </a:cxn>
                <a:cxn ang="0">
                  <a:pos x="176" y="14"/>
                </a:cxn>
                <a:cxn ang="0">
                  <a:pos x="152" y="16"/>
                </a:cxn>
                <a:cxn ang="0">
                  <a:pos x="110" y="20"/>
                </a:cxn>
                <a:cxn ang="0">
                  <a:pos x="90" y="26"/>
                </a:cxn>
                <a:cxn ang="0">
                  <a:pos x="44" y="34"/>
                </a:cxn>
                <a:cxn ang="0">
                  <a:pos x="60" y="44"/>
                </a:cxn>
                <a:cxn ang="0">
                  <a:pos x="2" y="54"/>
                </a:cxn>
                <a:cxn ang="0">
                  <a:pos x="22" y="66"/>
                </a:cxn>
                <a:cxn ang="0">
                  <a:pos x="24" y="70"/>
                </a:cxn>
                <a:cxn ang="0">
                  <a:pos x="72" y="76"/>
                </a:cxn>
                <a:cxn ang="0">
                  <a:pos x="134" y="100"/>
                </a:cxn>
                <a:cxn ang="0">
                  <a:pos x="146" y="126"/>
                </a:cxn>
                <a:cxn ang="0">
                  <a:pos x="170" y="132"/>
                </a:cxn>
                <a:cxn ang="0">
                  <a:pos x="158" y="134"/>
                </a:cxn>
                <a:cxn ang="0">
                  <a:pos x="142" y="142"/>
                </a:cxn>
                <a:cxn ang="0">
                  <a:pos x="162" y="144"/>
                </a:cxn>
                <a:cxn ang="0">
                  <a:pos x="170" y="160"/>
                </a:cxn>
                <a:cxn ang="0">
                  <a:pos x="150" y="168"/>
                </a:cxn>
                <a:cxn ang="0">
                  <a:pos x="152" y="176"/>
                </a:cxn>
                <a:cxn ang="0">
                  <a:pos x="162" y="194"/>
                </a:cxn>
                <a:cxn ang="0">
                  <a:pos x="176" y="196"/>
                </a:cxn>
                <a:cxn ang="0">
                  <a:pos x="182" y="224"/>
                </a:cxn>
                <a:cxn ang="0">
                  <a:pos x="208" y="234"/>
                </a:cxn>
                <a:cxn ang="0">
                  <a:pos x="226" y="242"/>
                </a:cxn>
                <a:cxn ang="0">
                  <a:pos x="240" y="214"/>
                </a:cxn>
                <a:cxn ang="0">
                  <a:pos x="252" y="192"/>
                </a:cxn>
                <a:cxn ang="0">
                  <a:pos x="272" y="182"/>
                </a:cxn>
                <a:cxn ang="0">
                  <a:pos x="288" y="182"/>
                </a:cxn>
                <a:cxn ang="0">
                  <a:pos x="322" y="160"/>
                </a:cxn>
                <a:cxn ang="0">
                  <a:pos x="376" y="138"/>
                </a:cxn>
              </a:cxnLst>
              <a:rect l="0" t="0" r="r" b="b"/>
              <a:pathLst>
                <a:path w="470" h="244">
                  <a:moveTo>
                    <a:pt x="362" y="140"/>
                  </a:moveTo>
                  <a:lnTo>
                    <a:pt x="362" y="140"/>
                  </a:lnTo>
                  <a:lnTo>
                    <a:pt x="362" y="136"/>
                  </a:lnTo>
                  <a:lnTo>
                    <a:pt x="362" y="136"/>
                  </a:lnTo>
                  <a:lnTo>
                    <a:pt x="368" y="136"/>
                  </a:lnTo>
                  <a:lnTo>
                    <a:pt x="368" y="132"/>
                  </a:lnTo>
                  <a:lnTo>
                    <a:pt x="368" y="128"/>
                  </a:lnTo>
                  <a:lnTo>
                    <a:pt x="368" y="126"/>
                  </a:lnTo>
                  <a:lnTo>
                    <a:pt x="368" y="126"/>
                  </a:lnTo>
                  <a:lnTo>
                    <a:pt x="376" y="128"/>
                  </a:lnTo>
                  <a:lnTo>
                    <a:pt x="382" y="134"/>
                  </a:lnTo>
                  <a:lnTo>
                    <a:pt x="390" y="136"/>
                  </a:lnTo>
                  <a:lnTo>
                    <a:pt x="394" y="136"/>
                  </a:lnTo>
                  <a:lnTo>
                    <a:pt x="398" y="134"/>
                  </a:lnTo>
                  <a:lnTo>
                    <a:pt x="398" y="134"/>
                  </a:lnTo>
                  <a:lnTo>
                    <a:pt x="398" y="130"/>
                  </a:lnTo>
                  <a:lnTo>
                    <a:pt x="396" y="128"/>
                  </a:lnTo>
                  <a:lnTo>
                    <a:pt x="392" y="122"/>
                  </a:lnTo>
                  <a:lnTo>
                    <a:pt x="392" y="122"/>
                  </a:lnTo>
                  <a:lnTo>
                    <a:pt x="392" y="122"/>
                  </a:lnTo>
                  <a:lnTo>
                    <a:pt x="392" y="122"/>
                  </a:lnTo>
                  <a:lnTo>
                    <a:pt x="388" y="120"/>
                  </a:lnTo>
                  <a:lnTo>
                    <a:pt x="386" y="120"/>
                  </a:lnTo>
                  <a:lnTo>
                    <a:pt x="384" y="120"/>
                  </a:lnTo>
                  <a:lnTo>
                    <a:pt x="384" y="116"/>
                  </a:lnTo>
                  <a:lnTo>
                    <a:pt x="384" y="116"/>
                  </a:lnTo>
                  <a:lnTo>
                    <a:pt x="380" y="116"/>
                  </a:lnTo>
                  <a:lnTo>
                    <a:pt x="378" y="114"/>
                  </a:lnTo>
                  <a:lnTo>
                    <a:pt x="374" y="112"/>
                  </a:lnTo>
                  <a:lnTo>
                    <a:pt x="374" y="112"/>
                  </a:lnTo>
                  <a:lnTo>
                    <a:pt x="374" y="110"/>
                  </a:lnTo>
                  <a:lnTo>
                    <a:pt x="374" y="110"/>
                  </a:lnTo>
                  <a:lnTo>
                    <a:pt x="374" y="110"/>
                  </a:lnTo>
                  <a:lnTo>
                    <a:pt x="376" y="106"/>
                  </a:lnTo>
                  <a:lnTo>
                    <a:pt x="378" y="106"/>
                  </a:lnTo>
                  <a:lnTo>
                    <a:pt x="384" y="108"/>
                  </a:lnTo>
                  <a:lnTo>
                    <a:pt x="384" y="108"/>
                  </a:lnTo>
                  <a:lnTo>
                    <a:pt x="384" y="106"/>
                  </a:lnTo>
                  <a:lnTo>
                    <a:pt x="384" y="106"/>
                  </a:lnTo>
                  <a:lnTo>
                    <a:pt x="398" y="106"/>
                  </a:lnTo>
                  <a:lnTo>
                    <a:pt x="398" y="106"/>
                  </a:lnTo>
                  <a:lnTo>
                    <a:pt x="398" y="106"/>
                  </a:lnTo>
                  <a:lnTo>
                    <a:pt x="404" y="106"/>
                  </a:lnTo>
                  <a:lnTo>
                    <a:pt x="406" y="104"/>
                  </a:lnTo>
                  <a:lnTo>
                    <a:pt x="408" y="102"/>
                  </a:lnTo>
                  <a:lnTo>
                    <a:pt x="408" y="102"/>
                  </a:lnTo>
                  <a:lnTo>
                    <a:pt x="406" y="100"/>
                  </a:lnTo>
                  <a:lnTo>
                    <a:pt x="404" y="100"/>
                  </a:lnTo>
                  <a:lnTo>
                    <a:pt x="400" y="100"/>
                  </a:lnTo>
                  <a:lnTo>
                    <a:pt x="400" y="98"/>
                  </a:lnTo>
                  <a:lnTo>
                    <a:pt x="400" y="98"/>
                  </a:lnTo>
                  <a:lnTo>
                    <a:pt x="408" y="98"/>
                  </a:lnTo>
                  <a:lnTo>
                    <a:pt x="408" y="98"/>
                  </a:lnTo>
                  <a:lnTo>
                    <a:pt x="406" y="92"/>
                  </a:lnTo>
                  <a:lnTo>
                    <a:pt x="406" y="88"/>
                  </a:lnTo>
                  <a:lnTo>
                    <a:pt x="406" y="86"/>
                  </a:lnTo>
                  <a:lnTo>
                    <a:pt x="406" y="86"/>
                  </a:lnTo>
                  <a:lnTo>
                    <a:pt x="408" y="86"/>
                  </a:lnTo>
                  <a:lnTo>
                    <a:pt x="412" y="86"/>
                  </a:lnTo>
                  <a:lnTo>
                    <a:pt x="414" y="86"/>
                  </a:lnTo>
                  <a:lnTo>
                    <a:pt x="416" y="84"/>
                  </a:lnTo>
                  <a:lnTo>
                    <a:pt x="416" y="84"/>
                  </a:lnTo>
                  <a:lnTo>
                    <a:pt x="416" y="82"/>
                  </a:lnTo>
                  <a:lnTo>
                    <a:pt x="414" y="80"/>
                  </a:lnTo>
                  <a:lnTo>
                    <a:pt x="412" y="80"/>
                  </a:lnTo>
                  <a:lnTo>
                    <a:pt x="410" y="78"/>
                  </a:lnTo>
                  <a:lnTo>
                    <a:pt x="410" y="78"/>
                  </a:lnTo>
                  <a:lnTo>
                    <a:pt x="408" y="76"/>
                  </a:lnTo>
                  <a:lnTo>
                    <a:pt x="406" y="76"/>
                  </a:lnTo>
                  <a:lnTo>
                    <a:pt x="398" y="76"/>
                  </a:lnTo>
                  <a:lnTo>
                    <a:pt x="398" y="76"/>
                  </a:lnTo>
                  <a:lnTo>
                    <a:pt x="392" y="72"/>
                  </a:lnTo>
                  <a:lnTo>
                    <a:pt x="392" y="72"/>
                  </a:lnTo>
                  <a:lnTo>
                    <a:pt x="404" y="70"/>
                  </a:lnTo>
                  <a:lnTo>
                    <a:pt x="410" y="68"/>
                  </a:lnTo>
                  <a:lnTo>
                    <a:pt x="416" y="68"/>
                  </a:lnTo>
                  <a:lnTo>
                    <a:pt x="416" y="68"/>
                  </a:lnTo>
                  <a:lnTo>
                    <a:pt x="418" y="72"/>
                  </a:lnTo>
                  <a:lnTo>
                    <a:pt x="422" y="74"/>
                  </a:lnTo>
                  <a:lnTo>
                    <a:pt x="424" y="72"/>
                  </a:lnTo>
                  <a:lnTo>
                    <a:pt x="426" y="68"/>
                  </a:lnTo>
                  <a:lnTo>
                    <a:pt x="426" y="68"/>
                  </a:lnTo>
                  <a:lnTo>
                    <a:pt x="424" y="66"/>
                  </a:lnTo>
                  <a:lnTo>
                    <a:pt x="424" y="66"/>
                  </a:lnTo>
                  <a:lnTo>
                    <a:pt x="416" y="66"/>
                  </a:lnTo>
                  <a:lnTo>
                    <a:pt x="408" y="62"/>
                  </a:lnTo>
                  <a:lnTo>
                    <a:pt x="408" y="62"/>
                  </a:lnTo>
                  <a:lnTo>
                    <a:pt x="408" y="62"/>
                  </a:lnTo>
                  <a:lnTo>
                    <a:pt x="408" y="62"/>
                  </a:lnTo>
                  <a:lnTo>
                    <a:pt x="408" y="60"/>
                  </a:lnTo>
                  <a:lnTo>
                    <a:pt x="408" y="60"/>
                  </a:lnTo>
                  <a:lnTo>
                    <a:pt x="406" y="58"/>
                  </a:lnTo>
                  <a:lnTo>
                    <a:pt x="406" y="58"/>
                  </a:lnTo>
                  <a:lnTo>
                    <a:pt x="404" y="52"/>
                  </a:lnTo>
                  <a:lnTo>
                    <a:pt x="404" y="52"/>
                  </a:lnTo>
                  <a:lnTo>
                    <a:pt x="404" y="50"/>
                  </a:lnTo>
                  <a:lnTo>
                    <a:pt x="408" y="48"/>
                  </a:lnTo>
                  <a:lnTo>
                    <a:pt x="408" y="48"/>
                  </a:lnTo>
                  <a:lnTo>
                    <a:pt x="412" y="46"/>
                  </a:lnTo>
                  <a:lnTo>
                    <a:pt x="414" y="42"/>
                  </a:lnTo>
                  <a:lnTo>
                    <a:pt x="414" y="42"/>
                  </a:lnTo>
                  <a:lnTo>
                    <a:pt x="418" y="40"/>
                  </a:lnTo>
                  <a:lnTo>
                    <a:pt x="420" y="40"/>
                  </a:lnTo>
                  <a:lnTo>
                    <a:pt x="428" y="38"/>
                  </a:lnTo>
                  <a:lnTo>
                    <a:pt x="428" y="38"/>
                  </a:lnTo>
                  <a:lnTo>
                    <a:pt x="430" y="38"/>
                  </a:lnTo>
                  <a:lnTo>
                    <a:pt x="432" y="34"/>
                  </a:lnTo>
                  <a:lnTo>
                    <a:pt x="432" y="34"/>
                  </a:lnTo>
                  <a:lnTo>
                    <a:pt x="438" y="34"/>
                  </a:lnTo>
                  <a:lnTo>
                    <a:pt x="438" y="34"/>
                  </a:lnTo>
                  <a:lnTo>
                    <a:pt x="440" y="32"/>
                  </a:lnTo>
                  <a:lnTo>
                    <a:pt x="440" y="30"/>
                  </a:lnTo>
                  <a:lnTo>
                    <a:pt x="440" y="30"/>
                  </a:lnTo>
                  <a:lnTo>
                    <a:pt x="470" y="20"/>
                  </a:lnTo>
                  <a:lnTo>
                    <a:pt x="470" y="20"/>
                  </a:lnTo>
                  <a:lnTo>
                    <a:pt x="460" y="18"/>
                  </a:lnTo>
                  <a:lnTo>
                    <a:pt x="450" y="18"/>
                  </a:lnTo>
                  <a:lnTo>
                    <a:pt x="430" y="20"/>
                  </a:lnTo>
                  <a:lnTo>
                    <a:pt x="410" y="22"/>
                  </a:lnTo>
                  <a:lnTo>
                    <a:pt x="390" y="24"/>
                  </a:lnTo>
                  <a:lnTo>
                    <a:pt x="390" y="24"/>
                  </a:lnTo>
                  <a:lnTo>
                    <a:pt x="394" y="20"/>
                  </a:lnTo>
                  <a:lnTo>
                    <a:pt x="396" y="18"/>
                  </a:lnTo>
                  <a:lnTo>
                    <a:pt x="394" y="16"/>
                  </a:lnTo>
                  <a:lnTo>
                    <a:pt x="394" y="16"/>
                  </a:lnTo>
                  <a:lnTo>
                    <a:pt x="382" y="16"/>
                  </a:lnTo>
                  <a:lnTo>
                    <a:pt x="382" y="16"/>
                  </a:lnTo>
                  <a:lnTo>
                    <a:pt x="378" y="18"/>
                  </a:lnTo>
                  <a:lnTo>
                    <a:pt x="374" y="20"/>
                  </a:lnTo>
                  <a:lnTo>
                    <a:pt x="370" y="18"/>
                  </a:lnTo>
                  <a:lnTo>
                    <a:pt x="368" y="14"/>
                  </a:lnTo>
                  <a:lnTo>
                    <a:pt x="368" y="14"/>
                  </a:lnTo>
                  <a:lnTo>
                    <a:pt x="382" y="14"/>
                  </a:lnTo>
                  <a:lnTo>
                    <a:pt x="382" y="14"/>
                  </a:lnTo>
                  <a:lnTo>
                    <a:pt x="388" y="12"/>
                  </a:lnTo>
                  <a:lnTo>
                    <a:pt x="394" y="12"/>
                  </a:lnTo>
                  <a:lnTo>
                    <a:pt x="394" y="12"/>
                  </a:lnTo>
                  <a:lnTo>
                    <a:pt x="396" y="10"/>
                  </a:lnTo>
                  <a:lnTo>
                    <a:pt x="396" y="10"/>
                  </a:lnTo>
                  <a:lnTo>
                    <a:pt x="396" y="10"/>
                  </a:lnTo>
                  <a:lnTo>
                    <a:pt x="396" y="10"/>
                  </a:lnTo>
                  <a:lnTo>
                    <a:pt x="380" y="8"/>
                  </a:lnTo>
                  <a:lnTo>
                    <a:pt x="364" y="4"/>
                  </a:lnTo>
                  <a:lnTo>
                    <a:pt x="364" y="4"/>
                  </a:lnTo>
                  <a:lnTo>
                    <a:pt x="364" y="2"/>
                  </a:lnTo>
                  <a:lnTo>
                    <a:pt x="362" y="2"/>
                  </a:lnTo>
                  <a:lnTo>
                    <a:pt x="362" y="2"/>
                  </a:lnTo>
                  <a:lnTo>
                    <a:pt x="356" y="2"/>
                  </a:lnTo>
                  <a:lnTo>
                    <a:pt x="356" y="2"/>
                  </a:lnTo>
                  <a:lnTo>
                    <a:pt x="356" y="0"/>
                  </a:lnTo>
                  <a:lnTo>
                    <a:pt x="356" y="0"/>
                  </a:lnTo>
                  <a:lnTo>
                    <a:pt x="340" y="0"/>
                  </a:lnTo>
                  <a:lnTo>
                    <a:pt x="340" y="0"/>
                  </a:lnTo>
                  <a:lnTo>
                    <a:pt x="324" y="0"/>
                  </a:lnTo>
                  <a:lnTo>
                    <a:pt x="324" y="0"/>
                  </a:lnTo>
                  <a:lnTo>
                    <a:pt x="296" y="0"/>
                  </a:lnTo>
                  <a:lnTo>
                    <a:pt x="296" y="0"/>
                  </a:lnTo>
                  <a:lnTo>
                    <a:pt x="280" y="0"/>
                  </a:lnTo>
                  <a:lnTo>
                    <a:pt x="280" y="0"/>
                  </a:lnTo>
                  <a:lnTo>
                    <a:pt x="272" y="0"/>
                  </a:lnTo>
                  <a:lnTo>
                    <a:pt x="272" y="0"/>
                  </a:lnTo>
                  <a:lnTo>
                    <a:pt x="268" y="4"/>
                  </a:lnTo>
                  <a:lnTo>
                    <a:pt x="262" y="6"/>
                  </a:lnTo>
                  <a:lnTo>
                    <a:pt x="250" y="6"/>
                  </a:lnTo>
                  <a:lnTo>
                    <a:pt x="250" y="6"/>
                  </a:lnTo>
                  <a:lnTo>
                    <a:pt x="248" y="4"/>
                  </a:lnTo>
                  <a:lnTo>
                    <a:pt x="244" y="4"/>
                  </a:lnTo>
                  <a:lnTo>
                    <a:pt x="238" y="6"/>
                  </a:lnTo>
                  <a:lnTo>
                    <a:pt x="238" y="6"/>
                  </a:lnTo>
                  <a:lnTo>
                    <a:pt x="232" y="6"/>
                  </a:lnTo>
                  <a:lnTo>
                    <a:pt x="232" y="6"/>
                  </a:lnTo>
                  <a:lnTo>
                    <a:pt x="228" y="4"/>
                  </a:lnTo>
                  <a:lnTo>
                    <a:pt x="226" y="4"/>
                  </a:lnTo>
                  <a:lnTo>
                    <a:pt x="218" y="4"/>
                  </a:lnTo>
                  <a:lnTo>
                    <a:pt x="218" y="4"/>
                  </a:lnTo>
                  <a:lnTo>
                    <a:pt x="216" y="4"/>
                  </a:lnTo>
                  <a:lnTo>
                    <a:pt x="214" y="6"/>
                  </a:lnTo>
                  <a:lnTo>
                    <a:pt x="214" y="6"/>
                  </a:lnTo>
                  <a:lnTo>
                    <a:pt x="210" y="6"/>
                  </a:lnTo>
                  <a:lnTo>
                    <a:pt x="208" y="8"/>
                  </a:lnTo>
                  <a:lnTo>
                    <a:pt x="208" y="8"/>
                  </a:lnTo>
                  <a:lnTo>
                    <a:pt x="214" y="14"/>
                  </a:lnTo>
                  <a:lnTo>
                    <a:pt x="214" y="14"/>
                  </a:lnTo>
                  <a:lnTo>
                    <a:pt x="214" y="14"/>
                  </a:lnTo>
                  <a:lnTo>
                    <a:pt x="214" y="18"/>
                  </a:lnTo>
                  <a:lnTo>
                    <a:pt x="214" y="18"/>
                  </a:lnTo>
                  <a:lnTo>
                    <a:pt x="208" y="16"/>
                  </a:lnTo>
                  <a:lnTo>
                    <a:pt x="202" y="14"/>
                  </a:lnTo>
                  <a:lnTo>
                    <a:pt x="202" y="14"/>
                  </a:lnTo>
                  <a:lnTo>
                    <a:pt x="188" y="12"/>
                  </a:lnTo>
                  <a:lnTo>
                    <a:pt x="176" y="12"/>
                  </a:lnTo>
                  <a:lnTo>
                    <a:pt x="176" y="12"/>
                  </a:lnTo>
                  <a:lnTo>
                    <a:pt x="172" y="12"/>
                  </a:lnTo>
                  <a:lnTo>
                    <a:pt x="172" y="14"/>
                  </a:lnTo>
                  <a:lnTo>
                    <a:pt x="176" y="14"/>
                  </a:lnTo>
                  <a:lnTo>
                    <a:pt x="176" y="14"/>
                  </a:lnTo>
                  <a:lnTo>
                    <a:pt x="174" y="16"/>
                  </a:lnTo>
                  <a:lnTo>
                    <a:pt x="170" y="18"/>
                  </a:lnTo>
                  <a:lnTo>
                    <a:pt x="166" y="16"/>
                  </a:lnTo>
                  <a:lnTo>
                    <a:pt x="166" y="16"/>
                  </a:lnTo>
                  <a:lnTo>
                    <a:pt x="158" y="14"/>
                  </a:lnTo>
                  <a:lnTo>
                    <a:pt x="154" y="14"/>
                  </a:lnTo>
                  <a:lnTo>
                    <a:pt x="152" y="16"/>
                  </a:lnTo>
                  <a:lnTo>
                    <a:pt x="152" y="16"/>
                  </a:lnTo>
                  <a:lnTo>
                    <a:pt x="142" y="14"/>
                  </a:lnTo>
                  <a:lnTo>
                    <a:pt x="132" y="14"/>
                  </a:lnTo>
                  <a:lnTo>
                    <a:pt x="122" y="14"/>
                  </a:lnTo>
                  <a:lnTo>
                    <a:pt x="112" y="20"/>
                  </a:lnTo>
                  <a:lnTo>
                    <a:pt x="112" y="20"/>
                  </a:lnTo>
                  <a:lnTo>
                    <a:pt x="110" y="20"/>
                  </a:lnTo>
                  <a:lnTo>
                    <a:pt x="110" y="20"/>
                  </a:lnTo>
                  <a:lnTo>
                    <a:pt x="100" y="16"/>
                  </a:lnTo>
                  <a:lnTo>
                    <a:pt x="94" y="18"/>
                  </a:lnTo>
                  <a:lnTo>
                    <a:pt x="92" y="20"/>
                  </a:lnTo>
                  <a:lnTo>
                    <a:pt x="92" y="24"/>
                  </a:lnTo>
                  <a:lnTo>
                    <a:pt x="92" y="24"/>
                  </a:lnTo>
                  <a:lnTo>
                    <a:pt x="90" y="26"/>
                  </a:lnTo>
                  <a:lnTo>
                    <a:pt x="88" y="26"/>
                  </a:lnTo>
                  <a:lnTo>
                    <a:pt x="84" y="26"/>
                  </a:lnTo>
                  <a:lnTo>
                    <a:pt x="84" y="26"/>
                  </a:lnTo>
                  <a:lnTo>
                    <a:pt x="74" y="26"/>
                  </a:lnTo>
                  <a:lnTo>
                    <a:pt x="64" y="28"/>
                  </a:lnTo>
                  <a:lnTo>
                    <a:pt x="44" y="34"/>
                  </a:lnTo>
                  <a:lnTo>
                    <a:pt x="44" y="34"/>
                  </a:lnTo>
                  <a:lnTo>
                    <a:pt x="52" y="36"/>
                  </a:lnTo>
                  <a:lnTo>
                    <a:pt x="52" y="36"/>
                  </a:lnTo>
                  <a:lnTo>
                    <a:pt x="58" y="36"/>
                  </a:lnTo>
                  <a:lnTo>
                    <a:pt x="60" y="36"/>
                  </a:lnTo>
                  <a:lnTo>
                    <a:pt x="62" y="40"/>
                  </a:lnTo>
                  <a:lnTo>
                    <a:pt x="62" y="40"/>
                  </a:lnTo>
                  <a:lnTo>
                    <a:pt x="60" y="44"/>
                  </a:lnTo>
                  <a:lnTo>
                    <a:pt x="58" y="44"/>
                  </a:lnTo>
                  <a:lnTo>
                    <a:pt x="50" y="46"/>
                  </a:lnTo>
                  <a:lnTo>
                    <a:pt x="50" y="46"/>
                  </a:lnTo>
                  <a:lnTo>
                    <a:pt x="46" y="46"/>
                  </a:lnTo>
                  <a:lnTo>
                    <a:pt x="46" y="46"/>
                  </a:lnTo>
                  <a:lnTo>
                    <a:pt x="2" y="54"/>
                  </a:lnTo>
                  <a:lnTo>
                    <a:pt x="2" y="54"/>
                  </a:lnTo>
                  <a:lnTo>
                    <a:pt x="0" y="56"/>
                  </a:lnTo>
                  <a:lnTo>
                    <a:pt x="0" y="56"/>
                  </a:lnTo>
                  <a:lnTo>
                    <a:pt x="30" y="64"/>
                  </a:lnTo>
                  <a:lnTo>
                    <a:pt x="30" y="64"/>
                  </a:lnTo>
                  <a:lnTo>
                    <a:pt x="30" y="66"/>
                  </a:lnTo>
                  <a:lnTo>
                    <a:pt x="30" y="66"/>
                  </a:lnTo>
                  <a:lnTo>
                    <a:pt x="22" y="66"/>
                  </a:lnTo>
                  <a:lnTo>
                    <a:pt x="18" y="66"/>
                  </a:lnTo>
                  <a:lnTo>
                    <a:pt x="14" y="68"/>
                  </a:lnTo>
                  <a:lnTo>
                    <a:pt x="14" y="68"/>
                  </a:lnTo>
                  <a:lnTo>
                    <a:pt x="16" y="70"/>
                  </a:lnTo>
                  <a:lnTo>
                    <a:pt x="20" y="70"/>
                  </a:lnTo>
                  <a:lnTo>
                    <a:pt x="24" y="70"/>
                  </a:lnTo>
                  <a:lnTo>
                    <a:pt x="24" y="70"/>
                  </a:lnTo>
                  <a:lnTo>
                    <a:pt x="32" y="76"/>
                  </a:lnTo>
                  <a:lnTo>
                    <a:pt x="36" y="78"/>
                  </a:lnTo>
                  <a:lnTo>
                    <a:pt x="40" y="78"/>
                  </a:lnTo>
                  <a:lnTo>
                    <a:pt x="40" y="78"/>
                  </a:lnTo>
                  <a:lnTo>
                    <a:pt x="48" y="76"/>
                  </a:lnTo>
                  <a:lnTo>
                    <a:pt x="56" y="76"/>
                  </a:lnTo>
                  <a:lnTo>
                    <a:pt x="72" y="76"/>
                  </a:lnTo>
                  <a:lnTo>
                    <a:pt x="72" y="76"/>
                  </a:lnTo>
                  <a:lnTo>
                    <a:pt x="86" y="76"/>
                  </a:lnTo>
                  <a:lnTo>
                    <a:pt x="100" y="78"/>
                  </a:lnTo>
                  <a:lnTo>
                    <a:pt x="114" y="84"/>
                  </a:lnTo>
                  <a:lnTo>
                    <a:pt x="126" y="92"/>
                  </a:lnTo>
                  <a:lnTo>
                    <a:pt x="126" y="92"/>
                  </a:lnTo>
                  <a:lnTo>
                    <a:pt x="134" y="100"/>
                  </a:lnTo>
                  <a:lnTo>
                    <a:pt x="138" y="108"/>
                  </a:lnTo>
                  <a:lnTo>
                    <a:pt x="138" y="116"/>
                  </a:lnTo>
                  <a:lnTo>
                    <a:pt x="134" y="124"/>
                  </a:lnTo>
                  <a:lnTo>
                    <a:pt x="134" y="124"/>
                  </a:lnTo>
                  <a:lnTo>
                    <a:pt x="138" y="126"/>
                  </a:lnTo>
                  <a:lnTo>
                    <a:pt x="142" y="126"/>
                  </a:lnTo>
                  <a:lnTo>
                    <a:pt x="146" y="126"/>
                  </a:lnTo>
                  <a:lnTo>
                    <a:pt x="150" y="122"/>
                  </a:lnTo>
                  <a:lnTo>
                    <a:pt x="150" y="122"/>
                  </a:lnTo>
                  <a:lnTo>
                    <a:pt x="156" y="122"/>
                  </a:lnTo>
                  <a:lnTo>
                    <a:pt x="156" y="122"/>
                  </a:lnTo>
                  <a:lnTo>
                    <a:pt x="160" y="126"/>
                  </a:lnTo>
                  <a:lnTo>
                    <a:pt x="164" y="128"/>
                  </a:lnTo>
                  <a:lnTo>
                    <a:pt x="170" y="132"/>
                  </a:lnTo>
                  <a:lnTo>
                    <a:pt x="172" y="136"/>
                  </a:lnTo>
                  <a:lnTo>
                    <a:pt x="172" y="136"/>
                  </a:lnTo>
                  <a:lnTo>
                    <a:pt x="168" y="138"/>
                  </a:lnTo>
                  <a:lnTo>
                    <a:pt x="164" y="136"/>
                  </a:lnTo>
                  <a:lnTo>
                    <a:pt x="162" y="136"/>
                  </a:lnTo>
                  <a:lnTo>
                    <a:pt x="158" y="134"/>
                  </a:lnTo>
                  <a:lnTo>
                    <a:pt x="158" y="134"/>
                  </a:lnTo>
                  <a:lnTo>
                    <a:pt x="154" y="132"/>
                  </a:lnTo>
                  <a:lnTo>
                    <a:pt x="154" y="132"/>
                  </a:lnTo>
                  <a:lnTo>
                    <a:pt x="148" y="132"/>
                  </a:lnTo>
                  <a:lnTo>
                    <a:pt x="144" y="134"/>
                  </a:lnTo>
                  <a:lnTo>
                    <a:pt x="142" y="138"/>
                  </a:lnTo>
                  <a:lnTo>
                    <a:pt x="142" y="142"/>
                  </a:lnTo>
                  <a:lnTo>
                    <a:pt x="142" y="142"/>
                  </a:lnTo>
                  <a:lnTo>
                    <a:pt x="142" y="144"/>
                  </a:lnTo>
                  <a:lnTo>
                    <a:pt x="146" y="146"/>
                  </a:lnTo>
                  <a:lnTo>
                    <a:pt x="152" y="148"/>
                  </a:lnTo>
                  <a:lnTo>
                    <a:pt x="152" y="148"/>
                  </a:lnTo>
                  <a:lnTo>
                    <a:pt x="158" y="148"/>
                  </a:lnTo>
                  <a:lnTo>
                    <a:pt x="162" y="144"/>
                  </a:lnTo>
                  <a:lnTo>
                    <a:pt x="162" y="144"/>
                  </a:lnTo>
                  <a:lnTo>
                    <a:pt x="170" y="142"/>
                  </a:lnTo>
                  <a:lnTo>
                    <a:pt x="170" y="142"/>
                  </a:lnTo>
                  <a:lnTo>
                    <a:pt x="172" y="144"/>
                  </a:lnTo>
                  <a:lnTo>
                    <a:pt x="172" y="144"/>
                  </a:lnTo>
                  <a:lnTo>
                    <a:pt x="170" y="156"/>
                  </a:lnTo>
                  <a:lnTo>
                    <a:pt x="170" y="156"/>
                  </a:lnTo>
                  <a:lnTo>
                    <a:pt x="170" y="160"/>
                  </a:lnTo>
                  <a:lnTo>
                    <a:pt x="170" y="160"/>
                  </a:lnTo>
                  <a:lnTo>
                    <a:pt x="164" y="162"/>
                  </a:lnTo>
                  <a:lnTo>
                    <a:pt x="164" y="162"/>
                  </a:lnTo>
                  <a:lnTo>
                    <a:pt x="160" y="158"/>
                  </a:lnTo>
                  <a:lnTo>
                    <a:pt x="156" y="158"/>
                  </a:lnTo>
                  <a:lnTo>
                    <a:pt x="152" y="162"/>
                  </a:lnTo>
                  <a:lnTo>
                    <a:pt x="150" y="168"/>
                  </a:lnTo>
                  <a:lnTo>
                    <a:pt x="150" y="168"/>
                  </a:lnTo>
                  <a:lnTo>
                    <a:pt x="150" y="170"/>
                  </a:lnTo>
                  <a:lnTo>
                    <a:pt x="152" y="172"/>
                  </a:lnTo>
                  <a:lnTo>
                    <a:pt x="154" y="174"/>
                  </a:lnTo>
                  <a:lnTo>
                    <a:pt x="156" y="176"/>
                  </a:lnTo>
                  <a:lnTo>
                    <a:pt x="156" y="176"/>
                  </a:lnTo>
                  <a:lnTo>
                    <a:pt x="152" y="176"/>
                  </a:lnTo>
                  <a:lnTo>
                    <a:pt x="150" y="178"/>
                  </a:lnTo>
                  <a:lnTo>
                    <a:pt x="152" y="180"/>
                  </a:lnTo>
                  <a:lnTo>
                    <a:pt x="152" y="180"/>
                  </a:lnTo>
                  <a:lnTo>
                    <a:pt x="156" y="186"/>
                  </a:lnTo>
                  <a:lnTo>
                    <a:pt x="162" y="190"/>
                  </a:lnTo>
                  <a:lnTo>
                    <a:pt x="162" y="190"/>
                  </a:lnTo>
                  <a:lnTo>
                    <a:pt x="162" y="194"/>
                  </a:lnTo>
                  <a:lnTo>
                    <a:pt x="164" y="196"/>
                  </a:lnTo>
                  <a:lnTo>
                    <a:pt x="166" y="198"/>
                  </a:lnTo>
                  <a:lnTo>
                    <a:pt x="170" y="196"/>
                  </a:lnTo>
                  <a:lnTo>
                    <a:pt x="170" y="196"/>
                  </a:lnTo>
                  <a:lnTo>
                    <a:pt x="174" y="194"/>
                  </a:lnTo>
                  <a:lnTo>
                    <a:pt x="174" y="194"/>
                  </a:lnTo>
                  <a:lnTo>
                    <a:pt x="176" y="196"/>
                  </a:lnTo>
                  <a:lnTo>
                    <a:pt x="176" y="196"/>
                  </a:lnTo>
                  <a:lnTo>
                    <a:pt x="172" y="198"/>
                  </a:lnTo>
                  <a:lnTo>
                    <a:pt x="170" y="202"/>
                  </a:lnTo>
                  <a:lnTo>
                    <a:pt x="170" y="202"/>
                  </a:lnTo>
                  <a:lnTo>
                    <a:pt x="172" y="208"/>
                  </a:lnTo>
                  <a:lnTo>
                    <a:pt x="176" y="216"/>
                  </a:lnTo>
                  <a:lnTo>
                    <a:pt x="182" y="224"/>
                  </a:lnTo>
                  <a:lnTo>
                    <a:pt x="192" y="232"/>
                  </a:lnTo>
                  <a:lnTo>
                    <a:pt x="192" y="232"/>
                  </a:lnTo>
                  <a:lnTo>
                    <a:pt x="196" y="236"/>
                  </a:lnTo>
                  <a:lnTo>
                    <a:pt x="202" y="236"/>
                  </a:lnTo>
                  <a:lnTo>
                    <a:pt x="202" y="236"/>
                  </a:lnTo>
                  <a:lnTo>
                    <a:pt x="206" y="234"/>
                  </a:lnTo>
                  <a:lnTo>
                    <a:pt x="208" y="234"/>
                  </a:lnTo>
                  <a:lnTo>
                    <a:pt x="214" y="238"/>
                  </a:lnTo>
                  <a:lnTo>
                    <a:pt x="214" y="238"/>
                  </a:lnTo>
                  <a:lnTo>
                    <a:pt x="218" y="242"/>
                  </a:lnTo>
                  <a:lnTo>
                    <a:pt x="218" y="242"/>
                  </a:lnTo>
                  <a:lnTo>
                    <a:pt x="220" y="244"/>
                  </a:lnTo>
                  <a:lnTo>
                    <a:pt x="220" y="244"/>
                  </a:lnTo>
                  <a:lnTo>
                    <a:pt x="226" y="242"/>
                  </a:lnTo>
                  <a:lnTo>
                    <a:pt x="232" y="236"/>
                  </a:lnTo>
                  <a:lnTo>
                    <a:pt x="236" y="230"/>
                  </a:lnTo>
                  <a:lnTo>
                    <a:pt x="236" y="222"/>
                  </a:lnTo>
                  <a:lnTo>
                    <a:pt x="236" y="222"/>
                  </a:lnTo>
                  <a:lnTo>
                    <a:pt x="236" y="220"/>
                  </a:lnTo>
                  <a:lnTo>
                    <a:pt x="236" y="216"/>
                  </a:lnTo>
                  <a:lnTo>
                    <a:pt x="240" y="214"/>
                  </a:lnTo>
                  <a:lnTo>
                    <a:pt x="240" y="214"/>
                  </a:lnTo>
                  <a:lnTo>
                    <a:pt x="246" y="210"/>
                  </a:lnTo>
                  <a:lnTo>
                    <a:pt x="248" y="206"/>
                  </a:lnTo>
                  <a:lnTo>
                    <a:pt x="250" y="204"/>
                  </a:lnTo>
                  <a:lnTo>
                    <a:pt x="250" y="204"/>
                  </a:lnTo>
                  <a:lnTo>
                    <a:pt x="250" y="198"/>
                  </a:lnTo>
                  <a:lnTo>
                    <a:pt x="252" y="192"/>
                  </a:lnTo>
                  <a:lnTo>
                    <a:pt x="256" y="188"/>
                  </a:lnTo>
                  <a:lnTo>
                    <a:pt x="260" y="188"/>
                  </a:lnTo>
                  <a:lnTo>
                    <a:pt x="260" y="188"/>
                  </a:lnTo>
                  <a:lnTo>
                    <a:pt x="264" y="186"/>
                  </a:lnTo>
                  <a:lnTo>
                    <a:pt x="268" y="184"/>
                  </a:lnTo>
                  <a:lnTo>
                    <a:pt x="272" y="182"/>
                  </a:lnTo>
                  <a:lnTo>
                    <a:pt x="272" y="182"/>
                  </a:lnTo>
                  <a:lnTo>
                    <a:pt x="274" y="186"/>
                  </a:lnTo>
                  <a:lnTo>
                    <a:pt x="276" y="186"/>
                  </a:lnTo>
                  <a:lnTo>
                    <a:pt x="280" y="182"/>
                  </a:lnTo>
                  <a:lnTo>
                    <a:pt x="280" y="182"/>
                  </a:lnTo>
                  <a:lnTo>
                    <a:pt x="280" y="182"/>
                  </a:lnTo>
                  <a:lnTo>
                    <a:pt x="280" y="182"/>
                  </a:lnTo>
                  <a:lnTo>
                    <a:pt x="288" y="182"/>
                  </a:lnTo>
                  <a:lnTo>
                    <a:pt x="294" y="178"/>
                  </a:lnTo>
                  <a:lnTo>
                    <a:pt x="302" y="174"/>
                  </a:lnTo>
                  <a:lnTo>
                    <a:pt x="306" y="168"/>
                  </a:lnTo>
                  <a:lnTo>
                    <a:pt x="306" y="168"/>
                  </a:lnTo>
                  <a:lnTo>
                    <a:pt x="314" y="162"/>
                  </a:lnTo>
                  <a:lnTo>
                    <a:pt x="322" y="160"/>
                  </a:lnTo>
                  <a:lnTo>
                    <a:pt x="322" y="160"/>
                  </a:lnTo>
                  <a:lnTo>
                    <a:pt x="340" y="158"/>
                  </a:lnTo>
                  <a:lnTo>
                    <a:pt x="358" y="154"/>
                  </a:lnTo>
                  <a:lnTo>
                    <a:pt x="374" y="148"/>
                  </a:lnTo>
                  <a:lnTo>
                    <a:pt x="390" y="140"/>
                  </a:lnTo>
                  <a:lnTo>
                    <a:pt x="390" y="140"/>
                  </a:lnTo>
                  <a:lnTo>
                    <a:pt x="382" y="140"/>
                  </a:lnTo>
                  <a:lnTo>
                    <a:pt x="376" y="138"/>
                  </a:lnTo>
                  <a:lnTo>
                    <a:pt x="370" y="138"/>
                  </a:lnTo>
                  <a:lnTo>
                    <a:pt x="362" y="140"/>
                  </a:lnTo>
                  <a:lnTo>
                    <a:pt x="362" y="14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8" name="Freeform 71"/>
            <p:cNvSpPr>
              <a:spLocks noEditPoints="1"/>
            </p:cNvSpPr>
            <p:nvPr/>
          </p:nvSpPr>
          <p:spPr bwMode="auto">
            <a:xfrm>
              <a:off x="6254750" y="279400"/>
              <a:ext cx="2559050" cy="1851025"/>
            </a:xfrm>
            <a:custGeom>
              <a:avLst/>
              <a:gdLst/>
              <a:ahLst/>
              <a:cxnLst>
                <a:cxn ang="0">
                  <a:pos x="1460" y="92"/>
                </a:cxn>
                <a:cxn ang="0">
                  <a:pos x="1272" y="54"/>
                </a:cxn>
                <a:cxn ang="0">
                  <a:pos x="1188" y="64"/>
                </a:cxn>
                <a:cxn ang="0">
                  <a:pos x="1078" y="48"/>
                </a:cxn>
                <a:cxn ang="0">
                  <a:pos x="1000" y="10"/>
                </a:cxn>
                <a:cxn ang="0">
                  <a:pos x="804" y="38"/>
                </a:cxn>
                <a:cxn ang="0">
                  <a:pos x="722" y="62"/>
                </a:cxn>
                <a:cxn ang="0">
                  <a:pos x="726" y="90"/>
                </a:cxn>
                <a:cxn ang="0">
                  <a:pos x="684" y="48"/>
                </a:cxn>
                <a:cxn ang="0">
                  <a:pos x="604" y="84"/>
                </a:cxn>
                <a:cxn ang="0">
                  <a:pos x="496" y="98"/>
                </a:cxn>
                <a:cxn ang="0">
                  <a:pos x="426" y="138"/>
                </a:cxn>
                <a:cxn ang="0">
                  <a:pos x="384" y="82"/>
                </a:cxn>
                <a:cxn ang="0">
                  <a:pos x="272" y="90"/>
                </a:cxn>
                <a:cxn ang="0">
                  <a:pos x="184" y="158"/>
                </a:cxn>
                <a:cxn ang="0">
                  <a:pos x="216" y="188"/>
                </a:cxn>
                <a:cxn ang="0">
                  <a:pos x="278" y="178"/>
                </a:cxn>
                <a:cxn ang="0">
                  <a:pos x="358" y="182"/>
                </a:cxn>
                <a:cxn ang="0">
                  <a:pos x="226" y="240"/>
                </a:cxn>
                <a:cxn ang="0">
                  <a:pos x="162" y="270"/>
                </a:cxn>
                <a:cxn ang="0">
                  <a:pos x="118" y="356"/>
                </a:cxn>
                <a:cxn ang="0">
                  <a:pos x="98" y="426"/>
                </a:cxn>
                <a:cxn ang="0">
                  <a:pos x="224" y="368"/>
                </a:cxn>
                <a:cxn ang="0">
                  <a:pos x="244" y="336"/>
                </a:cxn>
                <a:cxn ang="0">
                  <a:pos x="318" y="412"/>
                </a:cxn>
                <a:cxn ang="0">
                  <a:pos x="380" y="322"/>
                </a:cxn>
                <a:cxn ang="0">
                  <a:pos x="432" y="324"/>
                </a:cxn>
                <a:cxn ang="0">
                  <a:pos x="340" y="388"/>
                </a:cxn>
                <a:cxn ang="0">
                  <a:pos x="414" y="428"/>
                </a:cxn>
                <a:cxn ang="0">
                  <a:pos x="280" y="492"/>
                </a:cxn>
                <a:cxn ang="0">
                  <a:pos x="172" y="424"/>
                </a:cxn>
                <a:cxn ang="0">
                  <a:pos x="2" y="580"/>
                </a:cxn>
                <a:cxn ang="0">
                  <a:pos x="96" y="752"/>
                </a:cxn>
                <a:cxn ang="0">
                  <a:pos x="214" y="836"/>
                </a:cxn>
                <a:cxn ang="0">
                  <a:pos x="280" y="1162"/>
                </a:cxn>
                <a:cxn ang="0">
                  <a:pos x="404" y="1018"/>
                </a:cxn>
                <a:cxn ang="0">
                  <a:pos x="532" y="682"/>
                </a:cxn>
                <a:cxn ang="0">
                  <a:pos x="422" y="582"/>
                </a:cxn>
                <a:cxn ang="0">
                  <a:pos x="438" y="574"/>
                </a:cxn>
                <a:cxn ang="0">
                  <a:pos x="590" y="592"/>
                </a:cxn>
                <a:cxn ang="0">
                  <a:pos x="516" y="520"/>
                </a:cxn>
                <a:cxn ang="0">
                  <a:pos x="630" y="544"/>
                </a:cxn>
                <a:cxn ang="0">
                  <a:pos x="732" y="712"/>
                </a:cxn>
                <a:cxn ang="0">
                  <a:pos x="840" y="574"/>
                </a:cxn>
                <a:cxn ang="0">
                  <a:pos x="902" y="710"/>
                </a:cxn>
                <a:cxn ang="0">
                  <a:pos x="912" y="684"/>
                </a:cxn>
                <a:cxn ang="0">
                  <a:pos x="966" y="592"/>
                </a:cxn>
                <a:cxn ang="0">
                  <a:pos x="1084" y="498"/>
                </a:cxn>
                <a:cxn ang="0">
                  <a:pos x="1052" y="408"/>
                </a:cxn>
                <a:cxn ang="0">
                  <a:pos x="1112" y="400"/>
                </a:cxn>
                <a:cxn ang="0">
                  <a:pos x="1154" y="362"/>
                </a:cxn>
                <a:cxn ang="0">
                  <a:pos x="1200" y="242"/>
                </a:cxn>
                <a:cxn ang="0">
                  <a:pos x="1374" y="164"/>
                </a:cxn>
                <a:cxn ang="0">
                  <a:pos x="1366" y="270"/>
                </a:cxn>
                <a:cxn ang="0">
                  <a:pos x="1398" y="200"/>
                </a:cxn>
                <a:cxn ang="0">
                  <a:pos x="1518" y="134"/>
                </a:cxn>
                <a:cxn ang="0">
                  <a:pos x="1612" y="118"/>
                </a:cxn>
                <a:cxn ang="0">
                  <a:pos x="372" y="178"/>
                </a:cxn>
                <a:cxn ang="0">
                  <a:pos x="416" y="172"/>
                </a:cxn>
                <a:cxn ang="0">
                  <a:pos x="516" y="238"/>
                </a:cxn>
                <a:cxn ang="0">
                  <a:pos x="500" y="346"/>
                </a:cxn>
                <a:cxn ang="0">
                  <a:pos x="550" y="370"/>
                </a:cxn>
                <a:cxn ang="0">
                  <a:pos x="604" y="354"/>
                </a:cxn>
              </a:cxnLst>
              <a:rect l="0" t="0" r="r" b="b"/>
              <a:pathLst>
                <a:path w="1612" h="1166">
                  <a:moveTo>
                    <a:pt x="1612" y="118"/>
                  </a:moveTo>
                  <a:lnTo>
                    <a:pt x="1612" y="118"/>
                  </a:lnTo>
                  <a:lnTo>
                    <a:pt x="1608" y="114"/>
                  </a:lnTo>
                  <a:lnTo>
                    <a:pt x="1600" y="112"/>
                  </a:lnTo>
                  <a:lnTo>
                    <a:pt x="1592" y="110"/>
                  </a:lnTo>
                  <a:lnTo>
                    <a:pt x="1586" y="110"/>
                  </a:lnTo>
                  <a:lnTo>
                    <a:pt x="1586" y="110"/>
                  </a:lnTo>
                  <a:lnTo>
                    <a:pt x="1586" y="112"/>
                  </a:lnTo>
                  <a:lnTo>
                    <a:pt x="1586" y="114"/>
                  </a:lnTo>
                  <a:lnTo>
                    <a:pt x="1586" y="116"/>
                  </a:lnTo>
                  <a:lnTo>
                    <a:pt x="1582" y="116"/>
                  </a:lnTo>
                  <a:lnTo>
                    <a:pt x="1582" y="116"/>
                  </a:lnTo>
                  <a:lnTo>
                    <a:pt x="1580" y="114"/>
                  </a:lnTo>
                  <a:lnTo>
                    <a:pt x="1578" y="112"/>
                  </a:lnTo>
                  <a:lnTo>
                    <a:pt x="1578" y="108"/>
                  </a:lnTo>
                  <a:lnTo>
                    <a:pt x="1578" y="108"/>
                  </a:lnTo>
                  <a:lnTo>
                    <a:pt x="1574" y="104"/>
                  </a:lnTo>
                  <a:lnTo>
                    <a:pt x="1570" y="102"/>
                  </a:lnTo>
                  <a:lnTo>
                    <a:pt x="1570" y="102"/>
                  </a:lnTo>
                  <a:lnTo>
                    <a:pt x="1546" y="92"/>
                  </a:lnTo>
                  <a:lnTo>
                    <a:pt x="1522" y="84"/>
                  </a:lnTo>
                  <a:lnTo>
                    <a:pt x="1496" y="80"/>
                  </a:lnTo>
                  <a:lnTo>
                    <a:pt x="1470" y="78"/>
                  </a:lnTo>
                  <a:lnTo>
                    <a:pt x="1470" y="78"/>
                  </a:lnTo>
                  <a:lnTo>
                    <a:pt x="1466" y="78"/>
                  </a:lnTo>
                  <a:lnTo>
                    <a:pt x="1464" y="80"/>
                  </a:lnTo>
                  <a:lnTo>
                    <a:pt x="1466" y="84"/>
                  </a:lnTo>
                  <a:lnTo>
                    <a:pt x="1466" y="84"/>
                  </a:lnTo>
                  <a:lnTo>
                    <a:pt x="1468" y="86"/>
                  </a:lnTo>
                  <a:lnTo>
                    <a:pt x="1468" y="88"/>
                  </a:lnTo>
                  <a:lnTo>
                    <a:pt x="1466" y="90"/>
                  </a:lnTo>
                  <a:lnTo>
                    <a:pt x="1466" y="90"/>
                  </a:lnTo>
                  <a:lnTo>
                    <a:pt x="1462" y="92"/>
                  </a:lnTo>
                  <a:lnTo>
                    <a:pt x="1460" y="92"/>
                  </a:lnTo>
                  <a:lnTo>
                    <a:pt x="1458" y="92"/>
                  </a:lnTo>
                  <a:lnTo>
                    <a:pt x="1458" y="92"/>
                  </a:lnTo>
                  <a:lnTo>
                    <a:pt x="1450" y="86"/>
                  </a:lnTo>
                  <a:lnTo>
                    <a:pt x="1442" y="84"/>
                  </a:lnTo>
                  <a:lnTo>
                    <a:pt x="1426" y="84"/>
                  </a:lnTo>
                  <a:lnTo>
                    <a:pt x="1426" y="84"/>
                  </a:lnTo>
                  <a:lnTo>
                    <a:pt x="1412" y="82"/>
                  </a:lnTo>
                  <a:lnTo>
                    <a:pt x="1404" y="82"/>
                  </a:lnTo>
                  <a:lnTo>
                    <a:pt x="1398" y="84"/>
                  </a:lnTo>
                  <a:lnTo>
                    <a:pt x="1398" y="84"/>
                  </a:lnTo>
                  <a:lnTo>
                    <a:pt x="1392" y="86"/>
                  </a:lnTo>
                  <a:lnTo>
                    <a:pt x="1388" y="84"/>
                  </a:lnTo>
                  <a:lnTo>
                    <a:pt x="1382" y="82"/>
                  </a:lnTo>
                  <a:lnTo>
                    <a:pt x="1382" y="78"/>
                  </a:lnTo>
                  <a:lnTo>
                    <a:pt x="1382" y="78"/>
                  </a:lnTo>
                  <a:lnTo>
                    <a:pt x="1380" y="74"/>
                  </a:lnTo>
                  <a:lnTo>
                    <a:pt x="1378" y="72"/>
                  </a:lnTo>
                  <a:lnTo>
                    <a:pt x="1372" y="70"/>
                  </a:lnTo>
                  <a:lnTo>
                    <a:pt x="1372" y="70"/>
                  </a:lnTo>
                  <a:lnTo>
                    <a:pt x="1358" y="68"/>
                  </a:lnTo>
                  <a:lnTo>
                    <a:pt x="1344" y="68"/>
                  </a:lnTo>
                  <a:lnTo>
                    <a:pt x="1344" y="68"/>
                  </a:lnTo>
                  <a:lnTo>
                    <a:pt x="1334" y="70"/>
                  </a:lnTo>
                  <a:lnTo>
                    <a:pt x="1324" y="70"/>
                  </a:lnTo>
                  <a:lnTo>
                    <a:pt x="1304" y="62"/>
                  </a:lnTo>
                  <a:lnTo>
                    <a:pt x="1304" y="62"/>
                  </a:lnTo>
                  <a:lnTo>
                    <a:pt x="1302" y="62"/>
                  </a:lnTo>
                  <a:lnTo>
                    <a:pt x="1302" y="58"/>
                  </a:lnTo>
                  <a:lnTo>
                    <a:pt x="1302" y="56"/>
                  </a:lnTo>
                  <a:lnTo>
                    <a:pt x="1298" y="56"/>
                  </a:lnTo>
                  <a:lnTo>
                    <a:pt x="1298" y="56"/>
                  </a:lnTo>
                  <a:lnTo>
                    <a:pt x="1286" y="56"/>
                  </a:lnTo>
                  <a:lnTo>
                    <a:pt x="1278" y="56"/>
                  </a:lnTo>
                  <a:lnTo>
                    <a:pt x="1272" y="54"/>
                  </a:lnTo>
                  <a:lnTo>
                    <a:pt x="1272" y="54"/>
                  </a:lnTo>
                  <a:lnTo>
                    <a:pt x="1274" y="56"/>
                  </a:lnTo>
                  <a:lnTo>
                    <a:pt x="1274" y="60"/>
                  </a:lnTo>
                  <a:lnTo>
                    <a:pt x="1274" y="60"/>
                  </a:lnTo>
                  <a:lnTo>
                    <a:pt x="1274" y="60"/>
                  </a:lnTo>
                  <a:lnTo>
                    <a:pt x="1272" y="62"/>
                  </a:lnTo>
                  <a:lnTo>
                    <a:pt x="1266" y="62"/>
                  </a:lnTo>
                  <a:lnTo>
                    <a:pt x="1266" y="62"/>
                  </a:lnTo>
                  <a:lnTo>
                    <a:pt x="1268" y="58"/>
                  </a:lnTo>
                  <a:lnTo>
                    <a:pt x="1266" y="56"/>
                  </a:lnTo>
                  <a:lnTo>
                    <a:pt x="1262" y="54"/>
                  </a:lnTo>
                  <a:lnTo>
                    <a:pt x="1262" y="54"/>
                  </a:lnTo>
                  <a:lnTo>
                    <a:pt x="1258" y="52"/>
                  </a:lnTo>
                  <a:lnTo>
                    <a:pt x="1258" y="52"/>
                  </a:lnTo>
                  <a:lnTo>
                    <a:pt x="1246" y="52"/>
                  </a:lnTo>
                  <a:lnTo>
                    <a:pt x="1246" y="52"/>
                  </a:lnTo>
                  <a:lnTo>
                    <a:pt x="1238" y="50"/>
                  </a:lnTo>
                  <a:lnTo>
                    <a:pt x="1238" y="50"/>
                  </a:lnTo>
                  <a:lnTo>
                    <a:pt x="1222" y="56"/>
                  </a:lnTo>
                  <a:lnTo>
                    <a:pt x="1222" y="56"/>
                  </a:lnTo>
                  <a:lnTo>
                    <a:pt x="1224" y="58"/>
                  </a:lnTo>
                  <a:lnTo>
                    <a:pt x="1224" y="62"/>
                  </a:lnTo>
                  <a:lnTo>
                    <a:pt x="1224" y="62"/>
                  </a:lnTo>
                  <a:lnTo>
                    <a:pt x="1222" y="64"/>
                  </a:lnTo>
                  <a:lnTo>
                    <a:pt x="1220" y="64"/>
                  </a:lnTo>
                  <a:lnTo>
                    <a:pt x="1216" y="64"/>
                  </a:lnTo>
                  <a:lnTo>
                    <a:pt x="1216" y="64"/>
                  </a:lnTo>
                  <a:lnTo>
                    <a:pt x="1210" y="66"/>
                  </a:lnTo>
                  <a:lnTo>
                    <a:pt x="1206" y="64"/>
                  </a:lnTo>
                  <a:lnTo>
                    <a:pt x="1202" y="64"/>
                  </a:lnTo>
                  <a:lnTo>
                    <a:pt x="1198" y="64"/>
                  </a:lnTo>
                  <a:lnTo>
                    <a:pt x="1198" y="64"/>
                  </a:lnTo>
                  <a:lnTo>
                    <a:pt x="1192" y="64"/>
                  </a:lnTo>
                  <a:lnTo>
                    <a:pt x="1188" y="64"/>
                  </a:lnTo>
                  <a:lnTo>
                    <a:pt x="1178" y="62"/>
                  </a:lnTo>
                  <a:lnTo>
                    <a:pt x="1172" y="62"/>
                  </a:lnTo>
                  <a:lnTo>
                    <a:pt x="1168" y="64"/>
                  </a:lnTo>
                  <a:lnTo>
                    <a:pt x="1164" y="66"/>
                  </a:lnTo>
                  <a:lnTo>
                    <a:pt x="1160" y="70"/>
                  </a:lnTo>
                  <a:lnTo>
                    <a:pt x="1160" y="70"/>
                  </a:lnTo>
                  <a:lnTo>
                    <a:pt x="1156" y="72"/>
                  </a:lnTo>
                  <a:lnTo>
                    <a:pt x="1152" y="70"/>
                  </a:lnTo>
                  <a:lnTo>
                    <a:pt x="1144" y="66"/>
                  </a:lnTo>
                  <a:lnTo>
                    <a:pt x="1144" y="66"/>
                  </a:lnTo>
                  <a:lnTo>
                    <a:pt x="1132" y="56"/>
                  </a:lnTo>
                  <a:lnTo>
                    <a:pt x="1132" y="56"/>
                  </a:lnTo>
                  <a:lnTo>
                    <a:pt x="1134" y="48"/>
                  </a:lnTo>
                  <a:lnTo>
                    <a:pt x="1134" y="48"/>
                  </a:lnTo>
                  <a:lnTo>
                    <a:pt x="1136" y="48"/>
                  </a:lnTo>
                  <a:lnTo>
                    <a:pt x="1138" y="48"/>
                  </a:lnTo>
                  <a:lnTo>
                    <a:pt x="1136" y="46"/>
                  </a:lnTo>
                  <a:lnTo>
                    <a:pt x="1136" y="46"/>
                  </a:lnTo>
                  <a:lnTo>
                    <a:pt x="1130" y="44"/>
                  </a:lnTo>
                  <a:lnTo>
                    <a:pt x="1126" y="42"/>
                  </a:lnTo>
                  <a:lnTo>
                    <a:pt x="1124" y="44"/>
                  </a:lnTo>
                  <a:lnTo>
                    <a:pt x="1124" y="44"/>
                  </a:lnTo>
                  <a:lnTo>
                    <a:pt x="1118" y="44"/>
                  </a:lnTo>
                  <a:lnTo>
                    <a:pt x="1118" y="44"/>
                  </a:lnTo>
                  <a:lnTo>
                    <a:pt x="1108" y="42"/>
                  </a:lnTo>
                  <a:lnTo>
                    <a:pt x="1104" y="40"/>
                  </a:lnTo>
                  <a:lnTo>
                    <a:pt x="1098" y="42"/>
                  </a:lnTo>
                  <a:lnTo>
                    <a:pt x="1098" y="42"/>
                  </a:lnTo>
                  <a:lnTo>
                    <a:pt x="1096" y="44"/>
                  </a:lnTo>
                  <a:lnTo>
                    <a:pt x="1096" y="46"/>
                  </a:lnTo>
                  <a:lnTo>
                    <a:pt x="1096" y="50"/>
                  </a:lnTo>
                  <a:lnTo>
                    <a:pt x="1096" y="50"/>
                  </a:lnTo>
                  <a:lnTo>
                    <a:pt x="1086" y="50"/>
                  </a:lnTo>
                  <a:lnTo>
                    <a:pt x="1078" y="48"/>
                  </a:lnTo>
                  <a:lnTo>
                    <a:pt x="1070" y="48"/>
                  </a:lnTo>
                  <a:lnTo>
                    <a:pt x="1062" y="46"/>
                  </a:lnTo>
                  <a:lnTo>
                    <a:pt x="1062" y="46"/>
                  </a:lnTo>
                  <a:lnTo>
                    <a:pt x="1054" y="42"/>
                  </a:lnTo>
                  <a:lnTo>
                    <a:pt x="1046" y="42"/>
                  </a:lnTo>
                  <a:lnTo>
                    <a:pt x="1038" y="40"/>
                  </a:lnTo>
                  <a:lnTo>
                    <a:pt x="1030" y="42"/>
                  </a:lnTo>
                  <a:lnTo>
                    <a:pt x="1030" y="42"/>
                  </a:lnTo>
                  <a:lnTo>
                    <a:pt x="1024" y="42"/>
                  </a:lnTo>
                  <a:lnTo>
                    <a:pt x="1018" y="42"/>
                  </a:lnTo>
                  <a:lnTo>
                    <a:pt x="1004" y="40"/>
                  </a:lnTo>
                  <a:lnTo>
                    <a:pt x="1004" y="40"/>
                  </a:lnTo>
                  <a:lnTo>
                    <a:pt x="1000" y="38"/>
                  </a:lnTo>
                  <a:lnTo>
                    <a:pt x="994" y="40"/>
                  </a:lnTo>
                  <a:lnTo>
                    <a:pt x="994" y="40"/>
                  </a:lnTo>
                  <a:lnTo>
                    <a:pt x="986" y="44"/>
                  </a:lnTo>
                  <a:lnTo>
                    <a:pt x="980" y="46"/>
                  </a:lnTo>
                  <a:lnTo>
                    <a:pt x="964" y="44"/>
                  </a:lnTo>
                  <a:lnTo>
                    <a:pt x="964" y="44"/>
                  </a:lnTo>
                  <a:lnTo>
                    <a:pt x="990" y="36"/>
                  </a:lnTo>
                  <a:lnTo>
                    <a:pt x="990" y="36"/>
                  </a:lnTo>
                  <a:lnTo>
                    <a:pt x="994" y="34"/>
                  </a:lnTo>
                  <a:lnTo>
                    <a:pt x="998" y="32"/>
                  </a:lnTo>
                  <a:lnTo>
                    <a:pt x="1008" y="30"/>
                  </a:lnTo>
                  <a:lnTo>
                    <a:pt x="1008" y="30"/>
                  </a:lnTo>
                  <a:lnTo>
                    <a:pt x="1016" y="26"/>
                  </a:lnTo>
                  <a:lnTo>
                    <a:pt x="1016" y="26"/>
                  </a:lnTo>
                  <a:lnTo>
                    <a:pt x="1018" y="24"/>
                  </a:lnTo>
                  <a:lnTo>
                    <a:pt x="1018" y="20"/>
                  </a:lnTo>
                  <a:lnTo>
                    <a:pt x="1018" y="18"/>
                  </a:lnTo>
                  <a:lnTo>
                    <a:pt x="1018" y="16"/>
                  </a:lnTo>
                  <a:lnTo>
                    <a:pt x="1018" y="16"/>
                  </a:lnTo>
                  <a:lnTo>
                    <a:pt x="1006" y="12"/>
                  </a:lnTo>
                  <a:lnTo>
                    <a:pt x="1000" y="10"/>
                  </a:lnTo>
                  <a:lnTo>
                    <a:pt x="994" y="8"/>
                  </a:lnTo>
                  <a:lnTo>
                    <a:pt x="994" y="8"/>
                  </a:lnTo>
                  <a:lnTo>
                    <a:pt x="976" y="10"/>
                  </a:lnTo>
                  <a:lnTo>
                    <a:pt x="968" y="10"/>
                  </a:lnTo>
                  <a:lnTo>
                    <a:pt x="960" y="6"/>
                  </a:lnTo>
                  <a:lnTo>
                    <a:pt x="960" y="6"/>
                  </a:lnTo>
                  <a:lnTo>
                    <a:pt x="956" y="6"/>
                  </a:lnTo>
                  <a:lnTo>
                    <a:pt x="956" y="6"/>
                  </a:lnTo>
                  <a:lnTo>
                    <a:pt x="946" y="0"/>
                  </a:lnTo>
                  <a:lnTo>
                    <a:pt x="938" y="0"/>
                  </a:lnTo>
                  <a:lnTo>
                    <a:pt x="938" y="0"/>
                  </a:lnTo>
                  <a:lnTo>
                    <a:pt x="932" y="2"/>
                  </a:lnTo>
                  <a:lnTo>
                    <a:pt x="924" y="6"/>
                  </a:lnTo>
                  <a:lnTo>
                    <a:pt x="918" y="10"/>
                  </a:lnTo>
                  <a:lnTo>
                    <a:pt x="910" y="12"/>
                  </a:lnTo>
                  <a:lnTo>
                    <a:pt x="910" y="12"/>
                  </a:lnTo>
                  <a:lnTo>
                    <a:pt x="914" y="16"/>
                  </a:lnTo>
                  <a:lnTo>
                    <a:pt x="914" y="16"/>
                  </a:lnTo>
                  <a:lnTo>
                    <a:pt x="908" y="16"/>
                  </a:lnTo>
                  <a:lnTo>
                    <a:pt x="908" y="16"/>
                  </a:lnTo>
                  <a:lnTo>
                    <a:pt x="902" y="14"/>
                  </a:lnTo>
                  <a:lnTo>
                    <a:pt x="894" y="14"/>
                  </a:lnTo>
                  <a:lnTo>
                    <a:pt x="880" y="16"/>
                  </a:lnTo>
                  <a:lnTo>
                    <a:pt x="880" y="16"/>
                  </a:lnTo>
                  <a:lnTo>
                    <a:pt x="852" y="18"/>
                  </a:lnTo>
                  <a:lnTo>
                    <a:pt x="824" y="24"/>
                  </a:lnTo>
                  <a:lnTo>
                    <a:pt x="824" y="24"/>
                  </a:lnTo>
                  <a:lnTo>
                    <a:pt x="816" y="28"/>
                  </a:lnTo>
                  <a:lnTo>
                    <a:pt x="814" y="30"/>
                  </a:lnTo>
                  <a:lnTo>
                    <a:pt x="812" y="36"/>
                  </a:lnTo>
                  <a:lnTo>
                    <a:pt x="814" y="42"/>
                  </a:lnTo>
                  <a:lnTo>
                    <a:pt x="814" y="42"/>
                  </a:lnTo>
                  <a:lnTo>
                    <a:pt x="808" y="38"/>
                  </a:lnTo>
                  <a:lnTo>
                    <a:pt x="804" y="38"/>
                  </a:lnTo>
                  <a:lnTo>
                    <a:pt x="802" y="40"/>
                  </a:lnTo>
                  <a:lnTo>
                    <a:pt x="802" y="40"/>
                  </a:lnTo>
                  <a:lnTo>
                    <a:pt x="770" y="42"/>
                  </a:lnTo>
                  <a:lnTo>
                    <a:pt x="770" y="42"/>
                  </a:lnTo>
                  <a:lnTo>
                    <a:pt x="766" y="42"/>
                  </a:lnTo>
                  <a:lnTo>
                    <a:pt x="764" y="42"/>
                  </a:lnTo>
                  <a:lnTo>
                    <a:pt x="762" y="44"/>
                  </a:lnTo>
                  <a:lnTo>
                    <a:pt x="762" y="44"/>
                  </a:lnTo>
                  <a:lnTo>
                    <a:pt x="764" y="50"/>
                  </a:lnTo>
                  <a:lnTo>
                    <a:pt x="766" y="52"/>
                  </a:lnTo>
                  <a:lnTo>
                    <a:pt x="768" y="54"/>
                  </a:lnTo>
                  <a:lnTo>
                    <a:pt x="768" y="54"/>
                  </a:lnTo>
                  <a:lnTo>
                    <a:pt x="774" y="56"/>
                  </a:lnTo>
                  <a:lnTo>
                    <a:pt x="780" y="58"/>
                  </a:lnTo>
                  <a:lnTo>
                    <a:pt x="780" y="58"/>
                  </a:lnTo>
                  <a:lnTo>
                    <a:pt x="780" y="60"/>
                  </a:lnTo>
                  <a:lnTo>
                    <a:pt x="780" y="60"/>
                  </a:lnTo>
                  <a:lnTo>
                    <a:pt x="770" y="62"/>
                  </a:lnTo>
                  <a:lnTo>
                    <a:pt x="770" y="62"/>
                  </a:lnTo>
                  <a:lnTo>
                    <a:pt x="766" y="58"/>
                  </a:lnTo>
                  <a:lnTo>
                    <a:pt x="760" y="56"/>
                  </a:lnTo>
                  <a:lnTo>
                    <a:pt x="750" y="56"/>
                  </a:lnTo>
                  <a:lnTo>
                    <a:pt x="740" y="58"/>
                  </a:lnTo>
                  <a:lnTo>
                    <a:pt x="730" y="60"/>
                  </a:lnTo>
                  <a:lnTo>
                    <a:pt x="730" y="60"/>
                  </a:lnTo>
                  <a:lnTo>
                    <a:pt x="730" y="62"/>
                  </a:lnTo>
                  <a:lnTo>
                    <a:pt x="732" y="62"/>
                  </a:lnTo>
                  <a:lnTo>
                    <a:pt x="736" y="64"/>
                  </a:lnTo>
                  <a:lnTo>
                    <a:pt x="736" y="64"/>
                  </a:lnTo>
                  <a:lnTo>
                    <a:pt x="730" y="66"/>
                  </a:lnTo>
                  <a:lnTo>
                    <a:pt x="730" y="66"/>
                  </a:lnTo>
                  <a:lnTo>
                    <a:pt x="726" y="66"/>
                  </a:lnTo>
                  <a:lnTo>
                    <a:pt x="722" y="66"/>
                  </a:lnTo>
                  <a:lnTo>
                    <a:pt x="722" y="62"/>
                  </a:lnTo>
                  <a:lnTo>
                    <a:pt x="722" y="62"/>
                  </a:lnTo>
                  <a:lnTo>
                    <a:pt x="720" y="58"/>
                  </a:lnTo>
                  <a:lnTo>
                    <a:pt x="716" y="58"/>
                  </a:lnTo>
                  <a:lnTo>
                    <a:pt x="710" y="60"/>
                  </a:lnTo>
                  <a:lnTo>
                    <a:pt x="710" y="60"/>
                  </a:lnTo>
                  <a:lnTo>
                    <a:pt x="706" y="62"/>
                  </a:lnTo>
                  <a:lnTo>
                    <a:pt x="706" y="66"/>
                  </a:lnTo>
                  <a:lnTo>
                    <a:pt x="710" y="70"/>
                  </a:lnTo>
                  <a:lnTo>
                    <a:pt x="710" y="70"/>
                  </a:lnTo>
                  <a:lnTo>
                    <a:pt x="712" y="72"/>
                  </a:lnTo>
                  <a:lnTo>
                    <a:pt x="712" y="76"/>
                  </a:lnTo>
                  <a:lnTo>
                    <a:pt x="712" y="76"/>
                  </a:lnTo>
                  <a:lnTo>
                    <a:pt x="708" y="82"/>
                  </a:lnTo>
                  <a:lnTo>
                    <a:pt x="708" y="84"/>
                  </a:lnTo>
                  <a:lnTo>
                    <a:pt x="710" y="86"/>
                  </a:lnTo>
                  <a:lnTo>
                    <a:pt x="714" y="88"/>
                  </a:lnTo>
                  <a:lnTo>
                    <a:pt x="720" y="88"/>
                  </a:lnTo>
                  <a:lnTo>
                    <a:pt x="720" y="88"/>
                  </a:lnTo>
                  <a:lnTo>
                    <a:pt x="726" y="86"/>
                  </a:lnTo>
                  <a:lnTo>
                    <a:pt x="730" y="88"/>
                  </a:lnTo>
                  <a:lnTo>
                    <a:pt x="740" y="92"/>
                  </a:lnTo>
                  <a:lnTo>
                    <a:pt x="740" y="92"/>
                  </a:lnTo>
                  <a:lnTo>
                    <a:pt x="742" y="94"/>
                  </a:lnTo>
                  <a:lnTo>
                    <a:pt x="742" y="96"/>
                  </a:lnTo>
                  <a:lnTo>
                    <a:pt x="742" y="96"/>
                  </a:lnTo>
                  <a:lnTo>
                    <a:pt x="738" y="98"/>
                  </a:lnTo>
                  <a:lnTo>
                    <a:pt x="738" y="98"/>
                  </a:lnTo>
                  <a:lnTo>
                    <a:pt x="736" y="100"/>
                  </a:lnTo>
                  <a:lnTo>
                    <a:pt x="736" y="98"/>
                  </a:lnTo>
                  <a:lnTo>
                    <a:pt x="736" y="96"/>
                  </a:lnTo>
                  <a:lnTo>
                    <a:pt x="736" y="96"/>
                  </a:lnTo>
                  <a:lnTo>
                    <a:pt x="734" y="92"/>
                  </a:lnTo>
                  <a:lnTo>
                    <a:pt x="732" y="92"/>
                  </a:lnTo>
                  <a:lnTo>
                    <a:pt x="726" y="90"/>
                  </a:lnTo>
                  <a:lnTo>
                    <a:pt x="726" y="90"/>
                  </a:lnTo>
                  <a:lnTo>
                    <a:pt x="720" y="92"/>
                  </a:lnTo>
                  <a:lnTo>
                    <a:pt x="718" y="92"/>
                  </a:lnTo>
                  <a:lnTo>
                    <a:pt x="716" y="96"/>
                  </a:lnTo>
                  <a:lnTo>
                    <a:pt x="716" y="96"/>
                  </a:lnTo>
                  <a:lnTo>
                    <a:pt x="712" y="104"/>
                  </a:lnTo>
                  <a:lnTo>
                    <a:pt x="708" y="112"/>
                  </a:lnTo>
                  <a:lnTo>
                    <a:pt x="700" y="116"/>
                  </a:lnTo>
                  <a:lnTo>
                    <a:pt x="692" y="118"/>
                  </a:lnTo>
                  <a:lnTo>
                    <a:pt x="692" y="118"/>
                  </a:lnTo>
                  <a:lnTo>
                    <a:pt x="692" y="112"/>
                  </a:lnTo>
                  <a:lnTo>
                    <a:pt x="692" y="112"/>
                  </a:lnTo>
                  <a:lnTo>
                    <a:pt x="702" y="102"/>
                  </a:lnTo>
                  <a:lnTo>
                    <a:pt x="702" y="102"/>
                  </a:lnTo>
                  <a:lnTo>
                    <a:pt x="706" y="98"/>
                  </a:lnTo>
                  <a:lnTo>
                    <a:pt x="706" y="96"/>
                  </a:lnTo>
                  <a:lnTo>
                    <a:pt x="704" y="94"/>
                  </a:lnTo>
                  <a:lnTo>
                    <a:pt x="704" y="94"/>
                  </a:lnTo>
                  <a:lnTo>
                    <a:pt x="700" y="90"/>
                  </a:lnTo>
                  <a:lnTo>
                    <a:pt x="698" y="84"/>
                  </a:lnTo>
                  <a:lnTo>
                    <a:pt x="700" y="80"/>
                  </a:lnTo>
                  <a:lnTo>
                    <a:pt x="702" y="74"/>
                  </a:lnTo>
                  <a:lnTo>
                    <a:pt x="702" y="74"/>
                  </a:lnTo>
                  <a:lnTo>
                    <a:pt x="700" y="70"/>
                  </a:lnTo>
                  <a:lnTo>
                    <a:pt x="698" y="68"/>
                  </a:lnTo>
                  <a:lnTo>
                    <a:pt x="696" y="64"/>
                  </a:lnTo>
                  <a:lnTo>
                    <a:pt x="698" y="62"/>
                  </a:lnTo>
                  <a:lnTo>
                    <a:pt x="698" y="62"/>
                  </a:lnTo>
                  <a:lnTo>
                    <a:pt x="700" y="56"/>
                  </a:lnTo>
                  <a:lnTo>
                    <a:pt x="700" y="52"/>
                  </a:lnTo>
                  <a:lnTo>
                    <a:pt x="696" y="50"/>
                  </a:lnTo>
                  <a:lnTo>
                    <a:pt x="692" y="48"/>
                  </a:lnTo>
                  <a:lnTo>
                    <a:pt x="692" y="48"/>
                  </a:lnTo>
                  <a:lnTo>
                    <a:pt x="684" y="48"/>
                  </a:lnTo>
                  <a:lnTo>
                    <a:pt x="678" y="48"/>
                  </a:lnTo>
                  <a:lnTo>
                    <a:pt x="672" y="52"/>
                  </a:lnTo>
                  <a:lnTo>
                    <a:pt x="670" y="58"/>
                  </a:lnTo>
                  <a:lnTo>
                    <a:pt x="670" y="58"/>
                  </a:lnTo>
                  <a:lnTo>
                    <a:pt x="666" y="60"/>
                  </a:lnTo>
                  <a:lnTo>
                    <a:pt x="664" y="64"/>
                  </a:lnTo>
                  <a:lnTo>
                    <a:pt x="664" y="64"/>
                  </a:lnTo>
                  <a:lnTo>
                    <a:pt x="660" y="64"/>
                  </a:lnTo>
                  <a:lnTo>
                    <a:pt x="658" y="66"/>
                  </a:lnTo>
                  <a:lnTo>
                    <a:pt x="656" y="68"/>
                  </a:lnTo>
                  <a:lnTo>
                    <a:pt x="658" y="74"/>
                  </a:lnTo>
                  <a:lnTo>
                    <a:pt x="658" y="74"/>
                  </a:lnTo>
                  <a:lnTo>
                    <a:pt x="658" y="76"/>
                  </a:lnTo>
                  <a:lnTo>
                    <a:pt x="658" y="80"/>
                  </a:lnTo>
                  <a:lnTo>
                    <a:pt x="660" y="82"/>
                  </a:lnTo>
                  <a:lnTo>
                    <a:pt x="664" y="84"/>
                  </a:lnTo>
                  <a:lnTo>
                    <a:pt x="664" y="84"/>
                  </a:lnTo>
                  <a:lnTo>
                    <a:pt x="666" y="86"/>
                  </a:lnTo>
                  <a:lnTo>
                    <a:pt x="670" y="90"/>
                  </a:lnTo>
                  <a:lnTo>
                    <a:pt x="670" y="90"/>
                  </a:lnTo>
                  <a:lnTo>
                    <a:pt x="672" y="92"/>
                  </a:lnTo>
                  <a:lnTo>
                    <a:pt x="670" y="96"/>
                  </a:lnTo>
                  <a:lnTo>
                    <a:pt x="670" y="96"/>
                  </a:lnTo>
                  <a:lnTo>
                    <a:pt x="668" y="98"/>
                  </a:lnTo>
                  <a:lnTo>
                    <a:pt x="664" y="96"/>
                  </a:lnTo>
                  <a:lnTo>
                    <a:pt x="664" y="96"/>
                  </a:lnTo>
                  <a:lnTo>
                    <a:pt x="658" y="92"/>
                  </a:lnTo>
                  <a:lnTo>
                    <a:pt x="650" y="90"/>
                  </a:lnTo>
                  <a:lnTo>
                    <a:pt x="636" y="86"/>
                  </a:lnTo>
                  <a:lnTo>
                    <a:pt x="636" y="86"/>
                  </a:lnTo>
                  <a:lnTo>
                    <a:pt x="620" y="82"/>
                  </a:lnTo>
                  <a:lnTo>
                    <a:pt x="612" y="82"/>
                  </a:lnTo>
                  <a:lnTo>
                    <a:pt x="604" y="84"/>
                  </a:lnTo>
                  <a:lnTo>
                    <a:pt x="604" y="84"/>
                  </a:lnTo>
                  <a:lnTo>
                    <a:pt x="608" y="86"/>
                  </a:lnTo>
                  <a:lnTo>
                    <a:pt x="608" y="88"/>
                  </a:lnTo>
                  <a:lnTo>
                    <a:pt x="608" y="90"/>
                  </a:lnTo>
                  <a:lnTo>
                    <a:pt x="608" y="90"/>
                  </a:lnTo>
                  <a:lnTo>
                    <a:pt x="602" y="96"/>
                  </a:lnTo>
                  <a:lnTo>
                    <a:pt x="598" y="96"/>
                  </a:lnTo>
                  <a:lnTo>
                    <a:pt x="596" y="96"/>
                  </a:lnTo>
                  <a:lnTo>
                    <a:pt x="596" y="96"/>
                  </a:lnTo>
                  <a:lnTo>
                    <a:pt x="594" y="92"/>
                  </a:lnTo>
                  <a:lnTo>
                    <a:pt x="590" y="90"/>
                  </a:lnTo>
                  <a:lnTo>
                    <a:pt x="584" y="92"/>
                  </a:lnTo>
                  <a:lnTo>
                    <a:pt x="584" y="92"/>
                  </a:lnTo>
                  <a:lnTo>
                    <a:pt x="570" y="94"/>
                  </a:lnTo>
                  <a:lnTo>
                    <a:pt x="552" y="90"/>
                  </a:lnTo>
                  <a:lnTo>
                    <a:pt x="552" y="90"/>
                  </a:lnTo>
                  <a:lnTo>
                    <a:pt x="548" y="92"/>
                  </a:lnTo>
                  <a:lnTo>
                    <a:pt x="548" y="92"/>
                  </a:lnTo>
                  <a:lnTo>
                    <a:pt x="542" y="94"/>
                  </a:lnTo>
                  <a:lnTo>
                    <a:pt x="538" y="96"/>
                  </a:lnTo>
                  <a:lnTo>
                    <a:pt x="538" y="96"/>
                  </a:lnTo>
                  <a:lnTo>
                    <a:pt x="522" y="100"/>
                  </a:lnTo>
                  <a:lnTo>
                    <a:pt x="514" y="102"/>
                  </a:lnTo>
                  <a:lnTo>
                    <a:pt x="508" y="106"/>
                  </a:lnTo>
                  <a:lnTo>
                    <a:pt x="508" y="106"/>
                  </a:lnTo>
                  <a:lnTo>
                    <a:pt x="502" y="112"/>
                  </a:lnTo>
                  <a:lnTo>
                    <a:pt x="496" y="112"/>
                  </a:lnTo>
                  <a:lnTo>
                    <a:pt x="492" y="110"/>
                  </a:lnTo>
                  <a:lnTo>
                    <a:pt x="486" y="104"/>
                  </a:lnTo>
                  <a:lnTo>
                    <a:pt x="486" y="104"/>
                  </a:lnTo>
                  <a:lnTo>
                    <a:pt x="488" y="102"/>
                  </a:lnTo>
                  <a:lnTo>
                    <a:pt x="492" y="102"/>
                  </a:lnTo>
                  <a:lnTo>
                    <a:pt x="494" y="102"/>
                  </a:lnTo>
                  <a:lnTo>
                    <a:pt x="496" y="98"/>
                  </a:lnTo>
                  <a:lnTo>
                    <a:pt x="496" y="98"/>
                  </a:lnTo>
                  <a:lnTo>
                    <a:pt x="492" y="96"/>
                  </a:lnTo>
                  <a:lnTo>
                    <a:pt x="488" y="94"/>
                  </a:lnTo>
                  <a:lnTo>
                    <a:pt x="484" y="94"/>
                  </a:lnTo>
                  <a:lnTo>
                    <a:pt x="480" y="96"/>
                  </a:lnTo>
                  <a:lnTo>
                    <a:pt x="480" y="96"/>
                  </a:lnTo>
                  <a:lnTo>
                    <a:pt x="478" y="100"/>
                  </a:lnTo>
                  <a:lnTo>
                    <a:pt x="478" y="106"/>
                  </a:lnTo>
                  <a:lnTo>
                    <a:pt x="478" y="106"/>
                  </a:lnTo>
                  <a:lnTo>
                    <a:pt x="482" y="114"/>
                  </a:lnTo>
                  <a:lnTo>
                    <a:pt x="482" y="116"/>
                  </a:lnTo>
                  <a:lnTo>
                    <a:pt x="480" y="118"/>
                  </a:lnTo>
                  <a:lnTo>
                    <a:pt x="476" y="118"/>
                  </a:lnTo>
                  <a:lnTo>
                    <a:pt x="468" y="118"/>
                  </a:lnTo>
                  <a:lnTo>
                    <a:pt x="468" y="118"/>
                  </a:lnTo>
                  <a:lnTo>
                    <a:pt x="462" y="116"/>
                  </a:lnTo>
                  <a:lnTo>
                    <a:pt x="456" y="118"/>
                  </a:lnTo>
                  <a:lnTo>
                    <a:pt x="446" y="126"/>
                  </a:lnTo>
                  <a:lnTo>
                    <a:pt x="446" y="126"/>
                  </a:lnTo>
                  <a:lnTo>
                    <a:pt x="446" y="128"/>
                  </a:lnTo>
                  <a:lnTo>
                    <a:pt x="448" y="130"/>
                  </a:lnTo>
                  <a:lnTo>
                    <a:pt x="450" y="132"/>
                  </a:lnTo>
                  <a:lnTo>
                    <a:pt x="448" y="134"/>
                  </a:lnTo>
                  <a:lnTo>
                    <a:pt x="448" y="134"/>
                  </a:lnTo>
                  <a:lnTo>
                    <a:pt x="438" y="134"/>
                  </a:lnTo>
                  <a:lnTo>
                    <a:pt x="428" y="132"/>
                  </a:lnTo>
                  <a:lnTo>
                    <a:pt x="428" y="132"/>
                  </a:lnTo>
                  <a:lnTo>
                    <a:pt x="424" y="130"/>
                  </a:lnTo>
                  <a:lnTo>
                    <a:pt x="422" y="130"/>
                  </a:lnTo>
                  <a:lnTo>
                    <a:pt x="422" y="132"/>
                  </a:lnTo>
                  <a:lnTo>
                    <a:pt x="422" y="132"/>
                  </a:lnTo>
                  <a:lnTo>
                    <a:pt x="422" y="134"/>
                  </a:lnTo>
                  <a:lnTo>
                    <a:pt x="422" y="136"/>
                  </a:lnTo>
                  <a:lnTo>
                    <a:pt x="426" y="138"/>
                  </a:lnTo>
                  <a:lnTo>
                    <a:pt x="426" y="138"/>
                  </a:lnTo>
                  <a:lnTo>
                    <a:pt x="430" y="138"/>
                  </a:lnTo>
                  <a:lnTo>
                    <a:pt x="430" y="140"/>
                  </a:lnTo>
                  <a:lnTo>
                    <a:pt x="430" y="140"/>
                  </a:lnTo>
                  <a:lnTo>
                    <a:pt x="424" y="142"/>
                  </a:lnTo>
                  <a:lnTo>
                    <a:pt x="416" y="140"/>
                  </a:lnTo>
                  <a:lnTo>
                    <a:pt x="408" y="138"/>
                  </a:lnTo>
                  <a:lnTo>
                    <a:pt x="406" y="134"/>
                  </a:lnTo>
                  <a:lnTo>
                    <a:pt x="406" y="134"/>
                  </a:lnTo>
                  <a:lnTo>
                    <a:pt x="404" y="126"/>
                  </a:lnTo>
                  <a:lnTo>
                    <a:pt x="402" y="122"/>
                  </a:lnTo>
                  <a:lnTo>
                    <a:pt x="398" y="116"/>
                  </a:lnTo>
                  <a:lnTo>
                    <a:pt x="390" y="114"/>
                  </a:lnTo>
                  <a:lnTo>
                    <a:pt x="390" y="114"/>
                  </a:lnTo>
                  <a:lnTo>
                    <a:pt x="398" y="112"/>
                  </a:lnTo>
                  <a:lnTo>
                    <a:pt x="402" y="114"/>
                  </a:lnTo>
                  <a:lnTo>
                    <a:pt x="412" y="116"/>
                  </a:lnTo>
                  <a:lnTo>
                    <a:pt x="412" y="116"/>
                  </a:lnTo>
                  <a:lnTo>
                    <a:pt x="432" y="120"/>
                  </a:lnTo>
                  <a:lnTo>
                    <a:pt x="440" y="120"/>
                  </a:lnTo>
                  <a:lnTo>
                    <a:pt x="450" y="116"/>
                  </a:lnTo>
                  <a:lnTo>
                    <a:pt x="450" y="116"/>
                  </a:lnTo>
                  <a:lnTo>
                    <a:pt x="454" y="112"/>
                  </a:lnTo>
                  <a:lnTo>
                    <a:pt x="456" y="110"/>
                  </a:lnTo>
                  <a:lnTo>
                    <a:pt x="456" y="108"/>
                  </a:lnTo>
                  <a:lnTo>
                    <a:pt x="456" y="108"/>
                  </a:lnTo>
                  <a:lnTo>
                    <a:pt x="454" y="104"/>
                  </a:lnTo>
                  <a:lnTo>
                    <a:pt x="450" y="102"/>
                  </a:lnTo>
                  <a:lnTo>
                    <a:pt x="450" y="102"/>
                  </a:lnTo>
                  <a:lnTo>
                    <a:pt x="418" y="90"/>
                  </a:lnTo>
                  <a:lnTo>
                    <a:pt x="418" y="90"/>
                  </a:lnTo>
                  <a:lnTo>
                    <a:pt x="410" y="88"/>
                  </a:lnTo>
                  <a:lnTo>
                    <a:pt x="402" y="86"/>
                  </a:lnTo>
                  <a:lnTo>
                    <a:pt x="394" y="86"/>
                  </a:lnTo>
                  <a:lnTo>
                    <a:pt x="384" y="82"/>
                  </a:lnTo>
                  <a:lnTo>
                    <a:pt x="384" y="82"/>
                  </a:lnTo>
                  <a:lnTo>
                    <a:pt x="380" y="80"/>
                  </a:lnTo>
                  <a:lnTo>
                    <a:pt x="374" y="80"/>
                  </a:lnTo>
                  <a:lnTo>
                    <a:pt x="360" y="80"/>
                  </a:lnTo>
                  <a:lnTo>
                    <a:pt x="360" y="80"/>
                  </a:lnTo>
                  <a:lnTo>
                    <a:pt x="364" y="78"/>
                  </a:lnTo>
                  <a:lnTo>
                    <a:pt x="368" y="78"/>
                  </a:lnTo>
                  <a:lnTo>
                    <a:pt x="370" y="78"/>
                  </a:lnTo>
                  <a:lnTo>
                    <a:pt x="372" y="74"/>
                  </a:lnTo>
                  <a:lnTo>
                    <a:pt x="372" y="74"/>
                  </a:lnTo>
                  <a:lnTo>
                    <a:pt x="352" y="70"/>
                  </a:lnTo>
                  <a:lnTo>
                    <a:pt x="352" y="70"/>
                  </a:lnTo>
                  <a:lnTo>
                    <a:pt x="354" y="70"/>
                  </a:lnTo>
                  <a:lnTo>
                    <a:pt x="354" y="70"/>
                  </a:lnTo>
                  <a:lnTo>
                    <a:pt x="354" y="68"/>
                  </a:lnTo>
                  <a:lnTo>
                    <a:pt x="354" y="68"/>
                  </a:lnTo>
                  <a:lnTo>
                    <a:pt x="340" y="72"/>
                  </a:lnTo>
                  <a:lnTo>
                    <a:pt x="324" y="74"/>
                  </a:lnTo>
                  <a:lnTo>
                    <a:pt x="324" y="74"/>
                  </a:lnTo>
                  <a:lnTo>
                    <a:pt x="310" y="76"/>
                  </a:lnTo>
                  <a:lnTo>
                    <a:pt x="302" y="78"/>
                  </a:lnTo>
                  <a:lnTo>
                    <a:pt x="296" y="82"/>
                  </a:lnTo>
                  <a:lnTo>
                    <a:pt x="296" y="82"/>
                  </a:lnTo>
                  <a:lnTo>
                    <a:pt x="292" y="82"/>
                  </a:lnTo>
                  <a:lnTo>
                    <a:pt x="288" y="80"/>
                  </a:lnTo>
                  <a:lnTo>
                    <a:pt x="284" y="78"/>
                  </a:lnTo>
                  <a:lnTo>
                    <a:pt x="280" y="80"/>
                  </a:lnTo>
                  <a:lnTo>
                    <a:pt x="280" y="80"/>
                  </a:lnTo>
                  <a:lnTo>
                    <a:pt x="278" y="82"/>
                  </a:lnTo>
                  <a:lnTo>
                    <a:pt x="274" y="84"/>
                  </a:lnTo>
                  <a:lnTo>
                    <a:pt x="270" y="86"/>
                  </a:lnTo>
                  <a:lnTo>
                    <a:pt x="272" y="90"/>
                  </a:lnTo>
                  <a:lnTo>
                    <a:pt x="272" y="90"/>
                  </a:lnTo>
                  <a:lnTo>
                    <a:pt x="272" y="90"/>
                  </a:lnTo>
                  <a:lnTo>
                    <a:pt x="266" y="92"/>
                  </a:lnTo>
                  <a:lnTo>
                    <a:pt x="262" y="90"/>
                  </a:lnTo>
                  <a:lnTo>
                    <a:pt x="262" y="90"/>
                  </a:lnTo>
                  <a:lnTo>
                    <a:pt x="258" y="90"/>
                  </a:lnTo>
                  <a:lnTo>
                    <a:pt x="256" y="90"/>
                  </a:lnTo>
                  <a:lnTo>
                    <a:pt x="256" y="92"/>
                  </a:lnTo>
                  <a:lnTo>
                    <a:pt x="256" y="92"/>
                  </a:lnTo>
                  <a:lnTo>
                    <a:pt x="256" y="94"/>
                  </a:lnTo>
                  <a:lnTo>
                    <a:pt x="256" y="94"/>
                  </a:lnTo>
                  <a:lnTo>
                    <a:pt x="260" y="96"/>
                  </a:lnTo>
                  <a:lnTo>
                    <a:pt x="260" y="96"/>
                  </a:lnTo>
                  <a:lnTo>
                    <a:pt x="260" y="100"/>
                  </a:lnTo>
                  <a:lnTo>
                    <a:pt x="260" y="100"/>
                  </a:lnTo>
                  <a:lnTo>
                    <a:pt x="254" y="102"/>
                  </a:lnTo>
                  <a:lnTo>
                    <a:pt x="250" y="106"/>
                  </a:lnTo>
                  <a:lnTo>
                    <a:pt x="250" y="106"/>
                  </a:lnTo>
                  <a:lnTo>
                    <a:pt x="240" y="114"/>
                  </a:lnTo>
                  <a:lnTo>
                    <a:pt x="232" y="126"/>
                  </a:lnTo>
                  <a:lnTo>
                    <a:pt x="224" y="136"/>
                  </a:lnTo>
                  <a:lnTo>
                    <a:pt x="218" y="140"/>
                  </a:lnTo>
                  <a:lnTo>
                    <a:pt x="212" y="142"/>
                  </a:lnTo>
                  <a:lnTo>
                    <a:pt x="212" y="142"/>
                  </a:lnTo>
                  <a:lnTo>
                    <a:pt x="206" y="148"/>
                  </a:lnTo>
                  <a:lnTo>
                    <a:pt x="206" y="148"/>
                  </a:lnTo>
                  <a:lnTo>
                    <a:pt x="204" y="148"/>
                  </a:lnTo>
                  <a:lnTo>
                    <a:pt x="202" y="150"/>
                  </a:lnTo>
                  <a:lnTo>
                    <a:pt x="202" y="150"/>
                  </a:lnTo>
                  <a:lnTo>
                    <a:pt x="200" y="152"/>
                  </a:lnTo>
                  <a:lnTo>
                    <a:pt x="196" y="152"/>
                  </a:lnTo>
                  <a:lnTo>
                    <a:pt x="192" y="152"/>
                  </a:lnTo>
                  <a:lnTo>
                    <a:pt x="190" y="154"/>
                  </a:lnTo>
                  <a:lnTo>
                    <a:pt x="190" y="154"/>
                  </a:lnTo>
                  <a:lnTo>
                    <a:pt x="186" y="154"/>
                  </a:lnTo>
                  <a:lnTo>
                    <a:pt x="184" y="158"/>
                  </a:lnTo>
                  <a:lnTo>
                    <a:pt x="184" y="158"/>
                  </a:lnTo>
                  <a:lnTo>
                    <a:pt x="182" y="160"/>
                  </a:lnTo>
                  <a:lnTo>
                    <a:pt x="178" y="162"/>
                  </a:lnTo>
                  <a:lnTo>
                    <a:pt x="176" y="164"/>
                  </a:lnTo>
                  <a:lnTo>
                    <a:pt x="176" y="170"/>
                  </a:lnTo>
                  <a:lnTo>
                    <a:pt x="176" y="170"/>
                  </a:lnTo>
                  <a:lnTo>
                    <a:pt x="174" y="172"/>
                  </a:lnTo>
                  <a:lnTo>
                    <a:pt x="174" y="172"/>
                  </a:lnTo>
                  <a:lnTo>
                    <a:pt x="178" y="180"/>
                  </a:lnTo>
                  <a:lnTo>
                    <a:pt x="178" y="180"/>
                  </a:lnTo>
                  <a:lnTo>
                    <a:pt x="178" y="180"/>
                  </a:lnTo>
                  <a:lnTo>
                    <a:pt x="178" y="180"/>
                  </a:lnTo>
                  <a:lnTo>
                    <a:pt x="180" y="184"/>
                  </a:lnTo>
                  <a:lnTo>
                    <a:pt x="180" y="184"/>
                  </a:lnTo>
                  <a:lnTo>
                    <a:pt x="178" y="186"/>
                  </a:lnTo>
                  <a:lnTo>
                    <a:pt x="176" y="188"/>
                  </a:lnTo>
                  <a:lnTo>
                    <a:pt x="176" y="188"/>
                  </a:lnTo>
                  <a:lnTo>
                    <a:pt x="176" y="190"/>
                  </a:lnTo>
                  <a:lnTo>
                    <a:pt x="178" y="190"/>
                  </a:lnTo>
                  <a:lnTo>
                    <a:pt x="180" y="188"/>
                  </a:lnTo>
                  <a:lnTo>
                    <a:pt x="182" y="190"/>
                  </a:lnTo>
                  <a:lnTo>
                    <a:pt x="182" y="190"/>
                  </a:lnTo>
                  <a:lnTo>
                    <a:pt x="182" y="192"/>
                  </a:lnTo>
                  <a:lnTo>
                    <a:pt x="182" y="192"/>
                  </a:lnTo>
                  <a:lnTo>
                    <a:pt x="178" y="196"/>
                  </a:lnTo>
                  <a:lnTo>
                    <a:pt x="178" y="198"/>
                  </a:lnTo>
                  <a:lnTo>
                    <a:pt x="182" y="200"/>
                  </a:lnTo>
                  <a:lnTo>
                    <a:pt x="182" y="200"/>
                  </a:lnTo>
                  <a:lnTo>
                    <a:pt x="188" y="202"/>
                  </a:lnTo>
                  <a:lnTo>
                    <a:pt x="194" y="202"/>
                  </a:lnTo>
                  <a:lnTo>
                    <a:pt x="198" y="202"/>
                  </a:lnTo>
                  <a:lnTo>
                    <a:pt x="204" y="198"/>
                  </a:lnTo>
                  <a:lnTo>
                    <a:pt x="204" y="198"/>
                  </a:lnTo>
                  <a:lnTo>
                    <a:pt x="216" y="188"/>
                  </a:lnTo>
                  <a:lnTo>
                    <a:pt x="216" y="188"/>
                  </a:lnTo>
                  <a:lnTo>
                    <a:pt x="222" y="196"/>
                  </a:lnTo>
                  <a:lnTo>
                    <a:pt x="226" y="204"/>
                  </a:lnTo>
                  <a:lnTo>
                    <a:pt x="226" y="204"/>
                  </a:lnTo>
                  <a:lnTo>
                    <a:pt x="228" y="210"/>
                  </a:lnTo>
                  <a:lnTo>
                    <a:pt x="232" y="216"/>
                  </a:lnTo>
                  <a:lnTo>
                    <a:pt x="232" y="216"/>
                  </a:lnTo>
                  <a:lnTo>
                    <a:pt x="234" y="220"/>
                  </a:lnTo>
                  <a:lnTo>
                    <a:pt x="232" y="222"/>
                  </a:lnTo>
                  <a:lnTo>
                    <a:pt x="232" y="222"/>
                  </a:lnTo>
                  <a:lnTo>
                    <a:pt x="234" y="232"/>
                  </a:lnTo>
                  <a:lnTo>
                    <a:pt x="238" y="234"/>
                  </a:lnTo>
                  <a:lnTo>
                    <a:pt x="242" y="232"/>
                  </a:lnTo>
                  <a:lnTo>
                    <a:pt x="242" y="232"/>
                  </a:lnTo>
                  <a:lnTo>
                    <a:pt x="250" y="228"/>
                  </a:lnTo>
                  <a:lnTo>
                    <a:pt x="258" y="224"/>
                  </a:lnTo>
                  <a:lnTo>
                    <a:pt x="264" y="218"/>
                  </a:lnTo>
                  <a:lnTo>
                    <a:pt x="266" y="214"/>
                  </a:lnTo>
                  <a:lnTo>
                    <a:pt x="266" y="208"/>
                  </a:lnTo>
                  <a:lnTo>
                    <a:pt x="266" y="208"/>
                  </a:lnTo>
                  <a:lnTo>
                    <a:pt x="268" y="200"/>
                  </a:lnTo>
                  <a:lnTo>
                    <a:pt x="274" y="196"/>
                  </a:lnTo>
                  <a:lnTo>
                    <a:pt x="274" y="196"/>
                  </a:lnTo>
                  <a:lnTo>
                    <a:pt x="274" y="194"/>
                  </a:lnTo>
                  <a:lnTo>
                    <a:pt x="274" y="194"/>
                  </a:lnTo>
                  <a:lnTo>
                    <a:pt x="276" y="192"/>
                  </a:lnTo>
                  <a:lnTo>
                    <a:pt x="276" y="190"/>
                  </a:lnTo>
                  <a:lnTo>
                    <a:pt x="276" y="190"/>
                  </a:lnTo>
                  <a:lnTo>
                    <a:pt x="276" y="190"/>
                  </a:lnTo>
                  <a:lnTo>
                    <a:pt x="276" y="190"/>
                  </a:lnTo>
                  <a:lnTo>
                    <a:pt x="280" y="188"/>
                  </a:lnTo>
                  <a:lnTo>
                    <a:pt x="282" y="184"/>
                  </a:lnTo>
                  <a:lnTo>
                    <a:pt x="280" y="182"/>
                  </a:lnTo>
                  <a:lnTo>
                    <a:pt x="278" y="178"/>
                  </a:lnTo>
                  <a:lnTo>
                    <a:pt x="278" y="178"/>
                  </a:lnTo>
                  <a:lnTo>
                    <a:pt x="272" y="170"/>
                  </a:lnTo>
                  <a:lnTo>
                    <a:pt x="272" y="166"/>
                  </a:lnTo>
                  <a:lnTo>
                    <a:pt x="274" y="160"/>
                  </a:lnTo>
                  <a:lnTo>
                    <a:pt x="280" y="154"/>
                  </a:lnTo>
                  <a:lnTo>
                    <a:pt x="280" y="154"/>
                  </a:lnTo>
                  <a:lnTo>
                    <a:pt x="288" y="150"/>
                  </a:lnTo>
                  <a:lnTo>
                    <a:pt x="288" y="150"/>
                  </a:lnTo>
                  <a:lnTo>
                    <a:pt x="296" y="144"/>
                  </a:lnTo>
                  <a:lnTo>
                    <a:pt x="302" y="136"/>
                  </a:lnTo>
                  <a:lnTo>
                    <a:pt x="302" y="136"/>
                  </a:lnTo>
                  <a:lnTo>
                    <a:pt x="306" y="130"/>
                  </a:lnTo>
                  <a:lnTo>
                    <a:pt x="312" y="126"/>
                  </a:lnTo>
                  <a:lnTo>
                    <a:pt x="318" y="126"/>
                  </a:lnTo>
                  <a:lnTo>
                    <a:pt x="326" y="128"/>
                  </a:lnTo>
                  <a:lnTo>
                    <a:pt x="326" y="128"/>
                  </a:lnTo>
                  <a:lnTo>
                    <a:pt x="316" y="138"/>
                  </a:lnTo>
                  <a:lnTo>
                    <a:pt x="304" y="146"/>
                  </a:lnTo>
                  <a:lnTo>
                    <a:pt x="304" y="146"/>
                  </a:lnTo>
                  <a:lnTo>
                    <a:pt x="300" y="152"/>
                  </a:lnTo>
                  <a:lnTo>
                    <a:pt x="298" y="154"/>
                  </a:lnTo>
                  <a:lnTo>
                    <a:pt x="298" y="158"/>
                  </a:lnTo>
                  <a:lnTo>
                    <a:pt x="298" y="158"/>
                  </a:lnTo>
                  <a:lnTo>
                    <a:pt x="298" y="172"/>
                  </a:lnTo>
                  <a:lnTo>
                    <a:pt x="300" y="176"/>
                  </a:lnTo>
                  <a:lnTo>
                    <a:pt x="304" y="180"/>
                  </a:lnTo>
                  <a:lnTo>
                    <a:pt x="308" y="182"/>
                  </a:lnTo>
                  <a:lnTo>
                    <a:pt x="312" y="184"/>
                  </a:lnTo>
                  <a:lnTo>
                    <a:pt x="328" y="184"/>
                  </a:lnTo>
                  <a:lnTo>
                    <a:pt x="328" y="184"/>
                  </a:lnTo>
                  <a:lnTo>
                    <a:pt x="342" y="180"/>
                  </a:lnTo>
                  <a:lnTo>
                    <a:pt x="350" y="180"/>
                  </a:lnTo>
                  <a:lnTo>
                    <a:pt x="358" y="182"/>
                  </a:lnTo>
                  <a:lnTo>
                    <a:pt x="358" y="182"/>
                  </a:lnTo>
                  <a:lnTo>
                    <a:pt x="358" y="182"/>
                  </a:lnTo>
                  <a:lnTo>
                    <a:pt x="360" y="182"/>
                  </a:lnTo>
                  <a:lnTo>
                    <a:pt x="360" y="182"/>
                  </a:lnTo>
                  <a:lnTo>
                    <a:pt x="358" y="182"/>
                  </a:lnTo>
                  <a:lnTo>
                    <a:pt x="358" y="182"/>
                  </a:lnTo>
                  <a:lnTo>
                    <a:pt x="348" y="184"/>
                  </a:lnTo>
                  <a:lnTo>
                    <a:pt x="338" y="184"/>
                  </a:lnTo>
                  <a:lnTo>
                    <a:pt x="338" y="184"/>
                  </a:lnTo>
                  <a:lnTo>
                    <a:pt x="326" y="186"/>
                  </a:lnTo>
                  <a:lnTo>
                    <a:pt x="322" y="186"/>
                  </a:lnTo>
                  <a:lnTo>
                    <a:pt x="320" y="188"/>
                  </a:lnTo>
                  <a:lnTo>
                    <a:pt x="318" y="192"/>
                  </a:lnTo>
                  <a:lnTo>
                    <a:pt x="318" y="196"/>
                  </a:lnTo>
                  <a:lnTo>
                    <a:pt x="320" y="206"/>
                  </a:lnTo>
                  <a:lnTo>
                    <a:pt x="320" y="206"/>
                  </a:lnTo>
                  <a:lnTo>
                    <a:pt x="320" y="208"/>
                  </a:lnTo>
                  <a:lnTo>
                    <a:pt x="320" y="208"/>
                  </a:lnTo>
                  <a:lnTo>
                    <a:pt x="308" y="206"/>
                  </a:lnTo>
                  <a:lnTo>
                    <a:pt x="302" y="208"/>
                  </a:lnTo>
                  <a:lnTo>
                    <a:pt x="298" y="214"/>
                  </a:lnTo>
                  <a:lnTo>
                    <a:pt x="296" y="228"/>
                  </a:lnTo>
                  <a:lnTo>
                    <a:pt x="296" y="228"/>
                  </a:lnTo>
                  <a:lnTo>
                    <a:pt x="294" y="232"/>
                  </a:lnTo>
                  <a:lnTo>
                    <a:pt x="290" y="236"/>
                  </a:lnTo>
                  <a:lnTo>
                    <a:pt x="286" y="236"/>
                  </a:lnTo>
                  <a:lnTo>
                    <a:pt x="282" y="236"/>
                  </a:lnTo>
                  <a:lnTo>
                    <a:pt x="282" y="236"/>
                  </a:lnTo>
                  <a:lnTo>
                    <a:pt x="276" y="236"/>
                  </a:lnTo>
                  <a:lnTo>
                    <a:pt x="272" y="234"/>
                  </a:lnTo>
                  <a:lnTo>
                    <a:pt x="270" y="236"/>
                  </a:lnTo>
                  <a:lnTo>
                    <a:pt x="270" y="236"/>
                  </a:lnTo>
                  <a:lnTo>
                    <a:pt x="258" y="240"/>
                  </a:lnTo>
                  <a:lnTo>
                    <a:pt x="248" y="242"/>
                  </a:lnTo>
                  <a:lnTo>
                    <a:pt x="226" y="240"/>
                  </a:lnTo>
                  <a:lnTo>
                    <a:pt x="226" y="240"/>
                  </a:lnTo>
                  <a:lnTo>
                    <a:pt x="220" y="240"/>
                  </a:lnTo>
                  <a:lnTo>
                    <a:pt x="216" y="238"/>
                  </a:lnTo>
                  <a:lnTo>
                    <a:pt x="212" y="232"/>
                  </a:lnTo>
                  <a:lnTo>
                    <a:pt x="212" y="226"/>
                  </a:lnTo>
                  <a:lnTo>
                    <a:pt x="212" y="226"/>
                  </a:lnTo>
                  <a:lnTo>
                    <a:pt x="216" y="224"/>
                  </a:lnTo>
                  <a:lnTo>
                    <a:pt x="216" y="218"/>
                  </a:lnTo>
                  <a:lnTo>
                    <a:pt x="214" y="214"/>
                  </a:lnTo>
                  <a:lnTo>
                    <a:pt x="214" y="210"/>
                  </a:lnTo>
                  <a:lnTo>
                    <a:pt x="214" y="210"/>
                  </a:lnTo>
                  <a:lnTo>
                    <a:pt x="212" y="210"/>
                  </a:lnTo>
                  <a:lnTo>
                    <a:pt x="208" y="212"/>
                  </a:lnTo>
                  <a:lnTo>
                    <a:pt x="208" y="214"/>
                  </a:lnTo>
                  <a:lnTo>
                    <a:pt x="206" y="216"/>
                  </a:lnTo>
                  <a:lnTo>
                    <a:pt x="206" y="216"/>
                  </a:lnTo>
                  <a:lnTo>
                    <a:pt x="200" y="220"/>
                  </a:lnTo>
                  <a:lnTo>
                    <a:pt x="198" y="224"/>
                  </a:lnTo>
                  <a:lnTo>
                    <a:pt x="198" y="228"/>
                  </a:lnTo>
                  <a:lnTo>
                    <a:pt x="202" y="232"/>
                  </a:lnTo>
                  <a:lnTo>
                    <a:pt x="202" y="232"/>
                  </a:lnTo>
                  <a:lnTo>
                    <a:pt x="202" y="238"/>
                  </a:lnTo>
                  <a:lnTo>
                    <a:pt x="202" y="242"/>
                  </a:lnTo>
                  <a:lnTo>
                    <a:pt x="202" y="242"/>
                  </a:lnTo>
                  <a:lnTo>
                    <a:pt x="204" y="246"/>
                  </a:lnTo>
                  <a:lnTo>
                    <a:pt x="202" y="248"/>
                  </a:lnTo>
                  <a:lnTo>
                    <a:pt x="200" y="250"/>
                  </a:lnTo>
                  <a:lnTo>
                    <a:pt x="196" y="250"/>
                  </a:lnTo>
                  <a:lnTo>
                    <a:pt x="196" y="250"/>
                  </a:lnTo>
                  <a:lnTo>
                    <a:pt x="188" y="250"/>
                  </a:lnTo>
                  <a:lnTo>
                    <a:pt x="180" y="254"/>
                  </a:lnTo>
                  <a:lnTo>
                    <a:pt x="170" y="264"/>
                  </a:lnTo>
                  <a:lnTo>
                    <a:pt x="170" y="264"/>
                  </a:lnTo>
                  <a:lnTo>
                    <a:pt x="162" y="270"/>
                  </a:lnTo>
                  <a:lnTo>
                    <a:pt x="158" y="274"/>
                  </a:lnTo>
                  <a:lnTo>
                    <a:pt x="154" y="276"/>
                  </a:lnTo>
                  <a:lnTo>
                    <a:pt x="154" y="276"/>
                  </a:lnTo>
                  <a:lnTo>
                    <a:pt x="150" y="278"/>
                  </a:lnTo>
                  <a:lnTo>
                    <a:pt x="146" y="282"/>
                  </a:lnTo>
                  <a:lnTo>
                    <a:pt x="146" y="282"/>
                  </a:lnTo>
                  <a:lnTo>
                    <a:pt x="142" y="288"/>
                  </a:lnTo>
                  <a:lnTo>
                    <a:pt x="136" y="292"/>
                  </a:lnTo>
                  <a:lnTo>
                    <a:pt x="130" y="294"/>
                  </a:lnTo>
                  <a:lnTo>
                    <a:pt x="122" y="292"/>
                  </a:lnTo>
                  <a:lnTo>
                    <a:pt x="122" y="292"/>
                  </a:lnTo>
                  <a:lnTo>
                    <a:pt x="122" y="298"/>
                  </a:lnTo>
                  <a:lnTo>
                    <a:pt x="120" y="302"/>
                  </a:lnTo>
                  <a:lnTo>
                    <a:pt x="118" y="302"/>
                  </a:lnTo>
                  <a:lnTo>
                    <a:pt x="112" y="300"/>
                  </a:lnTo>
                  <a:lnTo>
                    <a:pt x="112" y="300"/>
                  </a:lnTo>
                  <a:lnTo>
                    <a:pt x="104" y="300"/>
                  </a:lnTo>
                  <a:lnTo>
                    <a:pt x="102" y="302"/>
                  </a:lnTo>
                  <a:lnTo>
                    <a:pt x="100" y="304"/>
                  </a:lnTo>
                  <a:lnTo>
                    <a:pt x="100" y="304"/>
                  </a:lnTo>
                  <a:lnTo>
                    <a:pt x="100" y="306"/>
                  </a:lnTo>
                  <a:lnTo>
                    <a:pt x="102" y="308"/>
                  </a:lnTo>
                  <a:lnTo>
                    <a:pt x="108" y="310"/>
                  </a:lnTo>
                  <a:lnTo>
                    <a:pt x="108" y="310"/>
                  </a:lnTo>
                  <a:lnTo>
                    <a:pt x="114" y="314"/>
                  </a:lnTo>
                  <a:lnTo>
                    <a:pt x="118" y="318"/>
                  </a:lnTo>
                  <a:lnTo>
                    <a:pt x="122" y="324"/>
                  </a:lnTo>
                  <a:lnTo>
                    <a:pt x="124" y="330"/>
                  </a:lnTo>
                  <a:lnTo>
                    <a:pt x="126" y="336"/>
                  </a:lnTo>
                  <a:lnTo>
                    <a:pt x="126" y="342"/>
                  </a:lnTo>
                  <a:lnTo>
                    <a:pt x="124" y="348"/>
                  </a:lnTo>
                  <a:lnTo>
                    <a:pt x="122" y="354"/>
                  </a:lnTo>
                  <a:lnTo>
                    <a:pt x="122" y="354"/>
                  </a:lnTo>
                  <a:lnTo>
                    <a:pt x="118" y="356"/>
                  </a:lnTo>
                  <a:lnTo>
                    <a:pt x="114" y="356"/>
                  </a:lnTo>
                  <a:lnTo>
                    <a:pt x="114" y="356"/>
                  </a:lnTo>
                  <a:lnTo>
                    <a:pt x="104" y="354"/>
                  </a:lnTo>
                  <a:lnTo>
                    <a:pt x="94" y="354"/>
                  </a:lnTo>
                  <a:lnTo>
                    <a:pt x="86" y="354"/>
                  </a:lnTo>
                  <a:lnTo>
                    <a:pt x="76" y="354"/>
                  </a:lnTo>
                  <a:lnTo>
                    <a:pt x="76" y="354"/>
                  </a:lnTo>
                  <a:lnTo>
                    <a:pt x="72" y="354"/>
                  </a:lnTo>
                  <a:lnTo>
                    <a:pt x="68" y="354"/>
                  </a:lnTo>
                  <a:lnTo>
                    <a:pt x="64" y="358"/>
                  </a:lnTo>
                  <a:lnTo>
                    <a:pt x="64" y="366"/>
                  </a:lnTo>
                  <a:lnTo>
                    <a:pt x="64" y="366"/>
                  </a:lnTo>
                  <a:lnTo>
                    <a:pt x="66" y="372"/>
                  </a:lnTo>
                  <a:lnTo>
                    <a:pt x="66" y="380"/>
                  </a:lnTo>
                  <a:lnTo>
                    <a:pt x="66" y="388"/>
                  </a:lnTo>
                  <a:lnTo>
                    <a:pt x="62" y="396"/>
                  </a:lnTo>
                  <a:lnTo>
                    <a:pt x="62" y="396"/>
                  </a:lnTo>
                  <a:lnTo>
                    <a:pt x="62" y="400"/>
                  </a:lnTo>
                  <a:lnTo>
                    <a:pt x="62" y="404"/>
                  </a:lnTo>
                  <a:lnTo>
                    <a:pt x="62" y="404"/>
                  </a:lnTo>
                  <a:lnTo>
                    <a:pt x="64" y="410"/>
                  </a:lnTo>
                  <a:lnTo>
                    <a:pt x="66" y="418"/>
                  </a:lnTo>
                  <a:lnTo>
                    <a:pt x="68" y="420"/>
                  </a:lnTo>
                  <a:lnTo>
                    <a:pt x="70" y="422"/>
                  </a:lnTo>
                  <a:lnTo>
                    <a:pt x="74" y="422"/>
                  </a:lnTo>
                  <a:lnTo>
                    <a:pt x="80" y="420"/>
                  </a:lnTo>
                  <a:lnTo>
                    <a:pt x="80" y="420"/>
                  </a:lnTo>
                  <a:lnTo>
                    <a:pt x="84" y="424"/>
                  </a:lnTo>
                  <a:lnTo>
                    <a:pt x="84" y="424"/>
                  </a:lnTo>
                  <a:lnTo>
                    <a:pt x="86" y="428"/>
                  </a:lnTo>
                  <a:lnTo>
                    <a:pt x="90" y="430"/>
                  </a:lnTo>
                  <a:lnTo>
                    <a:pt x="94" y="430"/>
                  </a:lnTo>
                  <a:lnTo>
                    <a:pt x="98" y="426"/>
                  </a:lnTo>
                  <a:lnTo>
                    <a:pt x="98" y="426"/>
                  </a:lnTo>
                  <a:lnTo>
                    <a:pt x="104" y="424"/>
                  </a:lnTo>
                  <a:lnTo>
                    <a:pt x="110" y="424"/>
                  </a:lnTo>
                  <a:lnTo>
                    <a:pt x="110" y="424"/>
                  </a:lnTo>
                  <a:lnTo>
                    <a:pt x="118" y="422"/>
                  </a:lnTo>
                  <a:lnTo>
                    <a:pt x="124" y="416"/>
                  </a:lnTo>
                  <a:lnTo>
                    <a:pt x="130" y="408"/>
                  </a:lnTo>
                  <a:lnTo>
                    <a:pt x="132" y="402"/>
                  </a:lnTo>
                  <a:lnTo>
                    <a:pt x="132" y="402"/>
                  </a:lnTo>
                  <a:lnTo>
                    <a:pt x="132" y="394"/>
                  </a:lnTo>
                  <a:lnTo>
                    <a:pt x="136" y="386"/>
                  </a:lnTo>
                  <a:lnTo>
                    <a:pt x="142" y="382"/>
                  </a:lnTo>
                  <a:lnTo>
                    <a:pt x="148" y="378"/>
                  </a:lnTo>
                  <a:lnTo>
                    <a:pt x="148" y="378"/>
                  </a:lnTo>
                  <a:lnTo>
                    <a:pt x="156" y="374"/>
                  </a:lnTo>
                  <a:lnTo>
                    <a:pt x="158" y="370"/>
                  </a:lnTo>
                  <a:lnTo>
                    <a:pt x="158" y="366"/>
                  </a:lnTo>
                  <a:lnTo>
                    <a:pt x="158" y="366"/>
                  </a:lnTo>
                  <a:lnTo>
                    <a:pt x="158" y="358"/>
                  </a:lnTo>
                  <a:lnTo>
                    <a:pt x="162" y="354"/>
                  </a:lnTo>
                  <a:lnTo>
                    <a:pt x="166" y="354"/>
                  </a:lnTo>
                  <a:lnTo>
                    <a:pt x="172" y="356"/>
                  </a:lnTo>
                  <a:lnTo>
                    <a:pt x="172" y="356"/>
                  </a:lnTo>
                  <a:lnTo>
                    <a:pt x="180" y="358"/>
                  </a:lnTo>
                  <a:lnTo>
                    <a:pt x="186" y="356"/>
                  </a:lnTo>
                  <a:lnTo>
                    <a:pt x="192" y="352"/>
                  </a:lnTo>
                  <a:lnTo>
                    <a:pt x="198" y="348"/>
                  </a:lnTo>
                  <a:lnTo>
                    <a:pt x="198" y="348"/>
                  </a:lnTo>
                  <a:lnTo>
                    <a:pt x="204" y="346"/>
                  </a:lnTo>
                  <a:lnTo>
                    <a:pt x="208" y="346"/>
                  </a:lnTo>
                  <a:lnTo>
                    <a:pt x="212" y="348"/>
                  </a:lnTo>
                  <a:lnTo>
                    <a:pt x="214" y="352"/>
                  </a:lnTo>
                  <a:lnTo>
                    <a:pt x="214" y="352"/>
                  </a:lnTo>
                  <a:lnTo>
                    <a:pt x="218" y="360"/>
                  </a:lnTo>
                  <a:lnTo>
                    <a:pt x="224" y="368"/>
                  </a:lnTo>
                  <a:lnTo>
                    <a:pt x="232" y="374"/>
                  </a:lnTo>
                  <a:lnTo>
                    <a:pt x="240" y="378"/>
                  </a:lnTo>
                  <a:lnTo>
                    <a:pt x="240" y="378"/>
                  </a:lnTo>
                  <a:lnTo>
                    <a:pt x="252" y="386"/>
                  </a:lnTo>
                  <a:lnTo>
                    <a:pt x="256" y="392"/>
                  </a:lnTo>
                  <a:lnTo>
                    <a:pt x="260" y="398"/>
                  </a:lnTo>
                  <a:lnTo>
                    <a:pt x="260" y="398"/>
                  </a:lnTo>
                  <a:lnTo>
                    <a:pt x="260" y="402"/>
                  </a:lnTo>
                  <a:lnTo>
                    <a:pt x="262" y="404"/>
                  </a:lnTo>
                  <a:lnTo>
                    <a:pt x="264" y="404"/>
                  </a:lnTo>
                  <a:lnTo>
                    <a:pt x="264" y="404"/>
                  </a:lnTo>
                  <a:lnTo>
                    <a:pt x="266" y="402"/>
                  </a:lnTo>
                  <a:lnTo>
                    <a:pt x="266" y="400"/>
                  </a:lnTo>
                  <a:lnTo>
                    <a:pt x="266" y="396"/>
                  </a:lnTo>
                  <a:lnTo>
                    <a:pt x="266" y="396"/>
                  </a:lnTo>
                  <a:lnTo>
                    <a:pt x="264" y="390"/>
                  </a:lnTo>
                  <a:lnTo>
                    <a:pt x="264" y="388"/>
                  </a:lnTo>
                  <a:lnTo>
                    <a:pt x="270" y="386"/>
                  </a:lnTo>
                  <a:lnTo>
                    <a:pt x="276" y="386"/>
                  </a:lnTo>
                  <a:lnTo>
                    <a:pt x="276" y="386"/>
                  </a:lnTo>
                  <a:lnTo>
                    <a:pt x="264" y="378"/>
                  </a:lnTo>
                  <a:lnTo>
                    <a:pt x="252" y="370"/>
                  </a:lnTo>
                  <a:lnTo>
                    <a:pt x="242" y="360"/>
                  </a:lnTo>
                  <a:lnTo>
                    <a:pt x="234" y="350"/>
                  </a:lnTo>
                  <a:lnTo>
                    <a:pt x="234" y="350"/>
                  </a:lnTo>
                  <a:lnTo>
                    <a:pt x="230" y="344"/>
                  </a:lnTo>
                  <a:lnTo>
                    <a:pt x="230" y="336"/>
                  </a:lnTo>
                  <a:lnTo>
                    <a:pt x="230" y="336"/>
                  </a:lnTo>
                  <a:lnTo>
                    <a:pt x="230" y="334"/>
                  </a:lnTo>
                  <a:lnTo>
                    <a:pt x="232" y="332"/>
                  </a:lnTo>
                  <a:lnTo>
                    <a:pt x="238" y="330"/>
                  </a:lnTo>
                  <a:lnTo>
                    <a:pt x="238" y="330"/>
                  </a:lnTo>
                  <a:lnTo>
                    <a:pt x="240" y="334"/>
                  </a:lnTo>
                  <a:lnTo>
                    <a:pt x="244" y="336"/>
                  </a:lnTo>
                  <a:lnTo>
                    <a:pt x="248" y="338"/>
                  </a:lnTo>
                  <a:lnTo>
                    <a:pt x="250" y="342"/>
                  </a:lnTo>
                  <a:lnTo>
                    <a:pt x="250" y="342"/>
                  </a:lnTo>
                  <a:lnTo>
                    <a:pt x="252" y="346"/>
                  </a:lnTo>
                  <a:lnTo>
                    <a:pt x="256" y="350"/>
                  </a:lnTo>
                  <a:lnTo>
                    <a:pt x="264" y="356"/>
                  </a:lnTo>
                  <a:lnTo>
                    <a:pt x="264" y="356"/>
                  </a:lnTo>
                  <a:lnTo>
                    <a:pt x="278" y="364"/>
                  </a:lnTo>
                  <a:lnTo>
                    <a:pt x="284" y="368"/>
                  </a:lnTo>
                  <a:lnTo>
                    <a:pt x="286" y="374"/>
                  </a:lnTo>
                  <a:lnTo>
                    <a:pt x="286" y="374"/>
                  </a:lnTo>
                  <a:lnTo>
                    <a:pt x="286" y="382"/>
                  </a:lnTo>
                  <a:lnTo>
                    <a:pt x="290" y="392"/>
                  </a:lnTo>
                  <a:lnTo>
                    <a:pt x="298" y="406"/>
                  </a:lnTo>
                  <a:lnTo>
                    <a:pt x="298" y="406"/>
                  </a:lnTo>
                  <a:lnTo>
                    <a:pt x="298" y="406"/>
                  </a:lnTo>
                  <a:lnTo>
                    <a:pt x="300" y="412"/>
                  </a:lnTo>
                  <a:lnTo>
                    <a:pt x="300" y="412"/>
                  </a:lnTo>
                  <a:lnTo>
                    <a:pt x="302" y="416"/>
                  </a:lnTo>
                  <a:lnTo>
                    <a:pt x="302" y="416"/>
                  </a:lnTo>
                  <a:lnTo>
                    <a:pt x="304" y="422"/>
                  </a:lnTo>
                  <a:lnTo>
                    <a:pt x="306" y="424"/>
                  </a:lnTo>
                  <a:lnTo>
                    <a:pt x="310" y="424"/>
                  </a:lnTo>
                  <a:lnTo>
                    <a:pt x="310" y="424"/>
                  </a:lnTo>
                  <a:lnTo>
                    <a:pt x="312" y="424"/>
                  </a:lnTo>
                  <a:lnTo>
                    <a:pt x="312" y="422"/>
                  </a:lnTo>
                  <a:lnTo>
                    <a:pt x="312" y="418"/>
                  </a:lnTo>
                  <a:lnTo>
                    <a:pt x="312" y="418"/>
                  </a:lnTo>
                  <a:lnTo>
                    <a:pt x="312" y="418"/>
                  </a:lnTo>
                  <a:lnTo>
                    <a:pt x="314" y="416"/>
                  </a:lnTo>
                  <a:lnTo>
                    <a:pt x="314" y="414"/>
                  </a:lnTo>
                  <a:lnTo>
                    <a:pt x="316" y="412"/>
                  </a:lnTo>
                  <a:lnTo>
                    <a:pt x="318" y="412"/>
                  </a:lnTo>
                  <a:lnTo>
                    <a:pt x="318" y="412"/>
                  </a:lnTo>
                  <a:lnTo>
                    <a:pt x="322" y="412"/>
                  </a:lnTo>
                  <a:lnTo>
                    <a:pt x="322" y="412"/>
                  </a:lnTo>
                  <a:lnTo>
                    <a:pt x="324" y="410"/>
                  </a:lnTo>
                  <a:lnTo>
                    <a:pt x="324" y="410"/>
                  </a:lnTo>
                  <a:lnTo>
                    <a:pt x="324" y="406"/>
                  </a:lnTo>
                  <a:lnTo>
                    <a:pt x="320" y="404"/>
                  </a:lnTo>
                  <a:lnTo>
                    <a:pt x="320" y="404"/>
                  </a:lnTo>
                  <a:lnTo>
                    <a:pt x="318" y="406"/>
                  </a:lnTo>
                  <a:lnTo>
                    <a:pt x="318" y="408"/>
                  </a:lnTo>
                  <a:lnTo>
                    <a:pt x="318" y="408"/>
                  </a:lnTo>
                  <a:lnTo>
                    <a:pt x="314" y="406"/>
                  </a:lnTo>
                  <a:lnTo>
                    <a:pt x="314" y="406"/>
                  </a:lnTo>
                  <a:lnTo>
                    <a:pt x="312" y="398"/>
                  </a:lnTo>
                  <a:lnTo>
                    <a:pt x="312" y="392"/>
                  </a:lnTo>
                  <a:lnTo>
                    <a:pt x="316" y="388"/>
                  </a:lnTo>
                  <a:lnTo>
                    <a:pt x="320" y="384"/>
                  </a:lnTo>
                  <a:lnTo>
                    <a:pt x="320" y="384"/>
                  </a:lnTo>
                  <a:lnTo>
                    <a:pt x="324" y="382"/>
                  </a:lnTo>
                  <a:lnTo>
                    <a:pt x="330" y="380"/>
                  </a:lnTo>
                  <a:lnTo>
                    <a:pt x="336" y="382"/>
                  </a:lnTo>
                  <a:lnTo>
                    <a:pt x="340" y="386"/>
                  </a:lnTo>
                  <a:lnTo>
                    <a:pt x="340" y="386"/>
                  </a:lnTo>
                  <a:lnTo>
                    <a:pt x="358" y="376"/>
                  </a:lnTo>
                  <a:lnTo>
                    <a:pt x="358" y="376"/>
                  </a:lnTo>
                  <a:lnTo>
                    <a:pt x="354" y="374"/>
                  </a:lnTo>
                  <a:lnTo>
                    <a:pt x="350" y="370"/>
                  </a:lnTo>
                  <a:lnTo>
                    <a:pt x="350" y="366"/>
                  </a:lnTo>
                  <a:lnTo>
                    <a:pt x="350" y="360"/>
                  </a:lnTo>
                  <a:lnTo>
                    <a:pt x="350" y="360"/>
                  </a:lnTo>
                  <a:lnTo>
                    <a:pt x="362" y="340"/>
                  </a:lnTo>
                  <a:lnTo>
                    <a:pt x="368" y="330"/>
                  </a:lnTo>
                  <a:lnTo>
                    <a:pt x="378" y="322"/>
                  </a:lnTo>
                  <a:lnTo>
                    <a:pt x="378" y="322"/>
                  </a:lnTo>
                  <a:lnTo>
                    <a:pt x="380" y="322"/>
                  </a:lnTo>
                  <a:lnTo>
                    <a:pt x="382" y="324"/>
                  </a:lnTo>
                  <a:lnTo>
                    <a:pt x="384" y="326"/>
                  </a:lnTo>
                  <a:lnTo>
                    <a:pt x="388" y="328"/>
                  </a:lnTo>
                  <a:lnTo>
                    <a:pt x="388" y="328"/>
                  </a:lnTo>
                  <a:lnTo>
                    <a:pt x="392" y="328"/>
                  </a:lnTo>
                  <a:lnTo>
                    <a:pt x="396" y="328"/>
                  </a:lnTo>
                  <a:lnTo>
                    <a:pt x="396" y="328"/>
                  </a:lnTo>
                  <a:lnTo>
                    <a:pt x="392" y="330"/>
                  </a:lnTo>
                  <a:lnTo>
                    <a:pt x="390" y="332"/>
                  </a:lnTo>
                  <a:lnTo>
                    <a:pt x="390" y="334"/>
                  </a:lnTo>
                  <a:lnTo>
                    <a:pt x="392" y="336"/>
                  </a:lnTo>
                  <a:lnTo>
                    <a:pt x="398" y="342"/>
                  </a:lnTo>
                  <a:lnTo>
                    <a:pt x="398" y="342"/>
                  </a:lnTo>
                  <a:lnTo>
                    <a:pt x="400" y="344"/>
                  </a:lnTo>
                  <a:lnTo>
                    <a:pt x="402" y="344"/>
                  </a:lnTo>
                  <a:lnTo>
                    <a:pt x="404" y="342"/>
                  </a:lnTo>
                  <a:lnTo>
                    <a:pt x="406" y="340"/>
                  </a:lnTo>
                  <a:lnTo>
                    <a:pt x="406" y="340"/>
                  </a:lnTo>
                  <a:lnTo>
                    <a:pt x="410" y="338"/>
                  </a:lnTo>
                  <a:lnTo>
                    <a:pt x="408" y="336"/>
                  </a:lnTo>
                  <a:lnTo>
                    <a:pt x="408" y="336"/>
                  </a:lnTo>
                  <a:lnTo>
                    <a:pt x="406" y="328"/>
                  </a:lnTo>
                  <a:lnTo>
                    <a:pt x="406" y="326"/>
                  </a:lnTo>
                  <a:lnTo>
                    <a:pt x="408" y="324"/>
                  </a:lnTo>
                  <a:lnTo>
                    <a:pt x="412" y="322"/>
                  </a:lnTo>
                  <a:lnTo>
                    <a:pt x="418" y="320"/>
                  </a:lnTo>
                  <a:lnTo>
                    <a:pt x="418" y="320"/>
                  </a:lnTo>
                  <a:lnTo>
                    <a:pt x="440" y="314"/>
                  </a:lnTo>
                  <a:lnTo>
                    <a:pt x="440" y="314"/>
                  </a:lnTo>
                  <a:lnTo>
                    <a:pt x="438" y="318"/>
                  </a:lnTo>
                  <a:lnTo>
                    <a:pt x="434" y="320"/>
                  </a:lnTo>
                  <a:lnTo>
                    <a:pt x="432" y="322"/>
                  </a:lnTo>
                  <a:lnTo>
                    <a:pt x="432" y="324"/>
                  </a:lnTo>
                  <a:lnTo>
                    <a:pt x="432" y="324"/>
                  </a:lnTo>
                  <a:lnTo>
                    <a:pt x="432" y="328"/>
                  </a:lnTo>
                  <a:lnTo>
                    <a:pt x="430" y="330"/>
                  </a:lnTo>
                  <a:lnTo>
                    <a:pt x="426" y="336"/>
                  </a:lnTo>
                  <a:lnTo>
                    <a:pt x="426" y="336"/>
                  </a:lnTo>
                  <a:lnTo>
                    <a:pt x="424" y="338"/>
                  </a:lnTo>
                  <a:lnTo>
                    <a:pt x="426" y="340"/>
                  </a:lnTo>
                  <a:lnTo>
                    <a:pt x="426" y="340"/>
                  </a:lnTo>
                  <a:lnTo>
                    <a:pt x="428" y="342"/>
                  </a:lnTo>
                  <a:lnTo>
                    <a:pt x="428" y="342"/>
                  </a:lnTo>
                  <a:lnTo>
                    <a:pt x="448" y="356"/>
                  </a:lnTo>
                  <a:lnTo>
                    <a:pt x="448" y="356"/>
                  </a:lnTo>
                  <a:lnTo>
                    <a:pt x="456" y="362"/>
                  </a:lnTo>
                  <a:lnTo>
                    <a:pt x="460" y="368"/>
                  </a:lnTo>
                  <a:lnTo>
                    <a:pt x="458" y="374"/>
                  </a:lnTo>
                  <a:lnTo>
                    <a:pt x="458" y="374"/>
                  </a:lnTo>
                  <a:lnTo>
                    <a:pt x="456" y="378"/>
                  </a:lnTo>
                  <a:lnTo>
                    <a:pt x="452" y="380"/>
                  </a:lnTo>
                  <a:lnTo>
                    <a:pt x="440" y="380"/>
                  </a:lnTo>
                  <a:lnTo>
                    <a:pt x="440" y="380"/>
                  </a:lnTo>
                  <a:lnTo>
                    <a:pt x="432" y="380"/>
                  </a:lnTo>
                  <a:lnTo>
                    <a:pt x="424" y="380"/>
                  </a:lnTo>
                  <a:lnTo>
                    <a:pt x="412" y="374"/>
                  </a:lnTo>
                  <a:lnTo>
                    <a:pt x="412" y="374"/>
                  </a:lnTo>
                  <a:lnTo>
                    <a:pt x="404" y="372"/>
                  </a:lnTo>
                  <a:lnTo>
                    <a:pt x="398" y="370"/>
                  </a:lnTo>
                  <a:lnTo>
                    <a:pt x="390" y="372"/>
                  </a:lnTo>
                  <a:lnTo>
                    <a:pt x="384" y="374"/>
                  </a:lnTo>
                  <a:lnTo>
                    <a:pt x="384" y="374"/>
                  </a:lnTo>
                  <a:lnTo>
                    <a:pt x="374" y="378"/>
                  </a:lnTo>
                  <a:lnTo>
                    <a:pt x="364" y="378"/>
                  </a:lnTo>
                  <a:lnTo>
                    <a:pt x="364" y="378"/>
                  </a:lnTo>
                  <a:lnTo>
                    <a:pt x="360" y="386"/>
                  </a:lnTo>
                  <a:lnTo>
                    <a:pt x="354" y="388"/>
                  </a:lnTo>
                  <a:lnTo>
                    <a:pt x="340" y="388"/>
                  </a:lnTo>
                  <a:lnTo>
                    <a:pt x="340" y="388"/>
                  </a:lnTo>
                  <a:lnTo>
                    <a:pt x="338" y="394"/>
                  </a:lnTo>
                  <a:lnTo>
                    <a:pt x="340" y="398"/>
                  </a:lnTo>
                  <a:lnTo>
                    <a:pt x="342" y="402"/>
                  </a:lnTo>
                  <a:lnTo>
                    <a:pt x="342" y="402"/>
                  </a:lnTo>
                  <a:lnTo>
                    <a:pt x="342" y="402"/>
                  </a:lnTo>
                  <a:lnTo>
                    <a:pt x="342" y="404"/>
                  </a:lnTo>
                  <a:lnTo>
                    <a:pt x="340" y="406"/>
                  </a:lnTo>
                  <a:lnTo>
                    <a:pt x="338" y="410"/>
                  </a:lnTo>
                  <a:lnTo>
                    <a:pt x="344" y="412"/>
                  </a:lnTo>
                  <a:lnTo>
                    <a:pt x="344" y="412"/>
                  </a:lnTo>
                  <a:lnTo>
                    <a:pt x="346" y="418"/>
                  </a:lnTo>
                  <a:lnTo>
                    <a:pt x="352" y="422"/>
                  </a:lnTo>
                  <a:lnTo>
                    <a:pt x="364" y="430"/>
                  </a:lnTo>
                  <a:lnTo>
                    <a:pt x="364" y="430"/>
                  </a:lnTo>
                  <a:lnTo>
                    <a:pt x="366" y="430"/>
                  </a:lnTo>
                  <a:lnTo>
                    <a:pt x="368" y="430"/>
                  </a:lnTo>
                  <a:lnTo>
                    <a:pt x="372" y="428"/>
                  </a:lnTo>
                  <a:lnTo>
                    <a:pt x="372" y="428"/>
                  </a:lnTo>
                  <a:lnTo>
                    <a:pt x="374" y="424"/>
                  </a:lnTo>
                  <a:lnTo>
                    <a:pt x="378" y="424"/>
                  </a:lnTo>
                  <a:lnTo>
                    <a:pt x="380" y="424"/>
                  </a:lnTo>
                  <a:lnTo>
                    <a:pt x="384" y="428"/>
                  </a:lnTo>
                  <a:lnTo>
                    <a:pt x="384" y="428"/>
                  </a:lnTo>
                  <a:lnTo>
                    <a:pt x="388" y="430"/>
                  </a:lnTo>
                  <a:lnTo>
                    <a:pt x="392" y="432"/>
                  </a:lnTo>
                  <a:lnTo>
                    <a:pt x="396" y="430"/>
                  </a:lnTo>
                  <a:lnTo>
                    <a:pt x="400" y="426"/>
                  </a:lnTo>
                  <a:lnTo>
                    <a:pt x="400" y="426"/>
                  </a:lnTo>
                  <a:lnTo>
                    <a:pt x="404" y="424"/>
                  </a:lnTo>
                  <a:lnTo>
                    <a:pt x="406" y="424"/>
                  </a:lnTo>
                  <a:lnTo>
                    <a:pt x="412" y="426"/>
                  </a:lnTo>
                  <a:lnTo>
                    <a:pt x="412" y="426"/>
                  </a:lnTo>
                  <a:lnTo>
                    <a:pt x="414" y="428"/>
                  </a:lnTo>
                  <a:lnTo>
                    <a:pt x="414" y="430"/>
                  </a:lnTo>
                  <a:lnTo>
                    <a:pt x="414" y="434"/>
                  </a:lnTo>
                  <a:lnTo>
                    <a:pt x="414" y="434"/>
                  </a:lnTo>
                  <a:lnTo>
                    <a:pt x="414" y="444"/>
                  </a:lnTo>
                  <a:lnTo>
                    <a:pt x="412" y="452"/>
                  </a:lnTo>
                  <a:lnTo>
                    <a:pt x="406" y="470"/>
                  </a:lnTo>
                  <a:lnTo>
                    <a:pt x="406" y="470"/>
                  </a:lnTo>
                  <a:lnTo>
                    <a:pt x="404" y="478"/>
                  </a:lnTo>
                  <a:lnTo>
                    <a:pt x="398" y="482"/>
                  </a:lnTo>
                  <a:lnTo>
                    <a:pt x="392" y="484"/>
                  </a:lnTo>
                  <a:lnTo>
                    <a:pt x="382" y="482"/>
                  </a:lnTo>
                  <a:lnTo>
                    <a:pt x="382" y="482"/>
                  </a:lnTo>
                  <a:lnTo>
                    <a:pt x="376" y="480"/>
                  </a:lnTo>
                  <a:lnTo>
                    <a:pt x="368" y="482"/>
                  </a:lnTo>
                  <a:lnTo>
                    <a:pt x="368" y="482"/>
                  </a:lnTo>
                  <a:lnTo>
                    <a:pt x="364" y="486"/>
                  </a:lnTo>
                  <a:lnTo>
                    <a:pt x="360" y="486"/>
                  </a:lnTo>
                  <a:lnTo>
                    <a:pt x="360" y="486"/>
                  </a:lnTo>
                  <a:lnTo>
                    <a:pt x="338" y="480"/>
                  </a:lnTo>
                  <a:lnTo>
                    <a:pt x="326" y="476"/>
                  </a:lnTo>
                  <a:lnTo>
                    <a:pt x="316" y="472"/>
                  </a:lnTo>
                  <a:lnTo>
                    <a:pt x="316" y="472"/>
                  </a:lnTo>
                  <a:lnTo>
                    <a:pt x="306" y="466"/>
                  </a:lnTo>
                  <a:lnTo>
                    <a:pt x="300" y="466"/>
                  </a:lnTo>
                  <a:lnTo>
                    <a:pt x="298" y="466"/>
                  </a:lnTo>
                  <a:lnTo>
                    <a:pt x="294" y="468"/>
                  </a:lnTo>
                  <a:lnTo>
                    <a:pt x="294" y="472"/>
                  </a:lnTo>
                  <a:lnTo>
                    <a:pt x="292" y="482"/>
                  </a:lnTo>
                  <a:lnTo>
                    <a:pt x="292" y="482"/>
                  </a:lnTo>
                  <a:lnTo>
                    <a:pt x="290" y="488"/>
                  </a:lnTo>
                  <a:lnTo>
                    <a:pt x="286" y="492"/>
                  </a:lnTo>
                  <a:lnTo>
                    <a:pt x="286" y="492"/>
                  </a:lnTo>
                  <a:lnTo>
                    <a:pt x="284" y="492"/>
                  </a:lnTo>
                  <a:lnTo>
                    <a:pt x="280" y="492"/>
                  </a:lnTo>
                  <a:lnTo>
                    <a:pt x="278" y="488"/>
                  </a:lnTo>
                  <a:lnTo>
                    <a:pt x="278" y="488"/>
                  </a:lnTo>
                  <a:lnTo>
                    <a:pt x="270" y="484"/>
                  </a:lnTo>
                  <a:lnTo>
                    <a:pt x="262" y="482"/>
                  </a:lnTo>
                  <a:lnTo>
                    <a:pt x="262" y="482"/>
                  </a:lnTo>
                  <a:lnTo>
                    <a:pt x="258" y="482"/>
                  </a:lnTo>
                  <a:lnTo>
                    <a:pt x="254" y="476"/>
                  </a:lnTo>
                  <a:lnTo>
                    <a:pt x="254" y="476"/>
                  </a:lnTo>
                  <a:lnTo>
                    <a:pt x="252" y="472"/>
                  </a:lnTo>
                  <a:lnTo>
                    <a:pt x="248" y="468"/>
                  </a:lnTo>
                  <a:lnTo>
                    <a:pt x="244" y="466"/>
                  </a:lnTo>
                  <a:lnTo>
                    <a:pt x="238" y="466"/>
                  </a:lnTo>
                  <a:lnTo>
                    <a:pt x="238" y="466"/>
                  </a:lnTo>
                  <a:lnTo>
                    <a:pt x="232" y="466"/>
                  </a:lnTo>
                  <a:lnTo>
                    <a:pt x="226" y="464"/>
                  </a:lnTo>
                  <a:lnTo>
                    <a:pt x="216" y="458"/>
                  </a:lnTo>
                  <a:lnTo>
                    <a:pt x="216" y="458"/>
                  </a:lnTo>
                  <a:lnTo>
                    <a:pt x="212" y="454"/>
                  </a:lnTo>
                  <a:lnTo>
                    <a:pt x="212" y="452"/>
                  </a:lnTo>
                  <a:lnTo>
                    <a:pt x="212" y="452"/>
                  </a:lnTo>
                  <a:lnTo>
                    <a:pt x="212" y="452"/>
                  </a:lnTo>
                  <a:lnTo>
                    <a:pt x="216" y="446"/>
                  </a:lnTo>
                  <a:lnTo>
                    <a:pt x="218" y="442"/>
                  </a:lnTo>
                  <a:lnTo>
                    <a:pt x="216" y="430"/>
                  </a:lnTo>
                  <a:lnTo>
                    <a:pt x="216" y="430"/>
                  </a:lnTo>
                  <a:lnTo>
                    <a:pt x="214" y="426"/>
                  </a:lnTo>
                  <a:lnTo>
                    <a:pt x="212" y="422"/>
                  </a:lnTo>
                  <a:lnTo>
                    <a:pt x="210" y="420"/>
                  </a:lnTo>
                  <a:lnTo>
                    <a:pt x="204" y="422"/>
                  </a:lnTo>
                  <a:lnTo>
                    <a:pt x="204" y="422"/>
                  </a:lnTo>
                  <a:lnTo>
                    <a:pt x="196" y="424"/>
                  </a:lnTo>
                  <a:lnTo>
                    <a:pt x="188" y="424"/>
                  </a:lnTo>
                  <a:lnTo>
                    <a:pt x="172" y="424"/>
                  </a:lnTo>
                  <a:lnTo>
                    <a:pt x="172" y="424"/>
                  </a:lnTo>
                  <a:lnTo>
                    <a:pt x="154" y="426"/>
                  </a:lnTo>
                  <a:lnTo>
                    <a:pt x="144" y="428"/>
                  </a:lnTo>
                  <a:lnTo>
                    <a:pt x="136" y="432"/>
                  </a:lnTo>
                  <a:lnTo>
                    <a:pt x="136" y="432"/>
                  </a:lnTo>
                  <a:lnTo>
                    <a:pt x="122" y="440"/>
                  </a:lnTo>
                  <a:lnTo>
                    <a:pt x="110" y="442"/>
                  </a:lnTo>
                  <a:lnTo>
                    <a:pt x="98" y="440"/>
                  </a:lnTo>
                  <a:lnTo>
                    <a:pt x="88" y="434"/>
                  </a:lnTo>
                  <a:lnTo>
                    <a:pt x="88" y="434"/>
                  </a:lnTo>
                  <a:lnTo>
                    <a:pt x="86" y="442"/>
                  </a:lnTo>
                  <a:lnTo>
                    <a:pt x="82" y="450"/>
                  </a:lnTo>
                  <a:lnTo>
                    <a:pt x="76" y="456"/>
                  </a:lnTo>
                  <a:lnTo>
                    <a:pt x="68" y="462"/>
                  </a:lnTo>
                  <a:lnTo>
                    <a:pt x="68" y="462"/>
                  </a:lnTo>
                  <a:lnTo>
                    <a:pt x="64" y="466"/>
                  </a:lnTo>
                  <a:lnTo>
                    <a:pt x="60" y="472"/>
                  </a:lnTo>
                  <a:lnTo>
                    <a:pt x="58" y="478"/>
                  </a:lnTo>
                  <a:lnTo>
                    <a:pt x="58" y="486"/>
                  </a:lnTo>
                  <a:lnTo>
                    <a:pt x="58" y="486"/>
                  </a:lnTo>
                  <a:lnTo>
                    <a:pt x="58" y="496"/>
                  </a:lnTo>
                  <a:lnTo>
                    <a:pt x="54" y="504"/>
                  </a:lnTo>
                  <a:lnTo>
                    <a:pt x="48" y="508"/>
                  </a:lnTo>
                  <a:lnTo>
                    <a:pt x="40" y="514"/>
                  </a:lnTo>
                  <a:lnTo>
                    <a:pt x="40" y="514"/>
                  </a:lnTo>
                  <a:lnTo>
                    <a:pt x="34" y="520"/>
                  </a:lnTo>
                  <a:lnTo>
                    <a:pt x="28" y="526"/>
                  </a:lnTo>
                  <a:lnTo>
                    <a:pt x="28" y="526"/>
                  </a:lnTo>
                  <a:lnTo>
                    <a:pt x="24" y="534"/>
                  </a:lnTo>
                  <a:lnTo>
                    <a:pt x="20" y="542"/>
                  </a:lnTo>
                  <a:lnTo>
                    <a:pt x="16" y="550"/>
                  </a:lnTo>
                  <a:lnTo>
                    <a:pt x="12" y="560"/>
                  </a:lnTo>
                  <a:lnTo>
                    <a:pt x="12" y="560"/>
                  </a:lnTo>
                  <a:lnTo>
                    <a:pt x="4" y="572"/>
                  </a:lnTo>
                  <a:lnTo>
                    <a:pt x="2" y="580"/>
                  </a:lnTo>
                  <a:lnTo>
                    <a:pt x="2" y="588"/>
                  </a:lnTo>
                  <a:lnTo>
                    <a:pt x="2" y="588"/>
                  </a:lnTo>
                  <a:lnTo>
                    <a:pt x="8" y="604"/>
                  </a:lnTo>
                  <a:lnTo>
                    <a:pt x="8" y="620"/>
                  </a:lnTo>
                  <a:lnTo>
                    <a:pt x="6" y="634"/>
                  </a:lnTo>
                  <a:lnTo>
                    <a:pt x="2" y="650"/>
                  </a:lnTo>
                  <a:lnTo>
                    <a:pt x="2" y="650"/>
                  </a:lnTo>
                  <a:lnTo>
                    <a:pt x="0" y="654"/>
                  </a:lnTo>
                  <a:lnTo>
                    <a:pt x="2" y="656"/>
                  </a:lnTo>
                  <a:lnTo>
                    <a:pt x="4" y="662"/>
                  </a:lnTo>
                  <a:lnTo>
                    <a:pt x="4" y="662"/>
                  </a:lnTo>
                  <a:lnTo>
                    <a:pt x="4" y="668"/>
                  </a:lnTo>
                  <a:lnTo>
                    <a:pt x="4" y="668"/>
                  </a:lnTo>
                  <a:lnTo>
                    <a:pt x="4" y="676"/>
                  </a:lnTo>
                  <a:lnTo>
                    <a:pt x="6" y="682"/>
                  </a:lnTo>
                  <a:lnTo>
                    <a:pt x="6" y="682"/>
                  </a:lnTo>
                  <a:lnTo>
                    <a:pt x="16" y="690"/>
                  </a:lnTo>
                  <a:lnTo>
                    <a:pt x="22" y="700"/>
                  </a:lnTo>
                  <a:lnTo>
                    <a:pt x="28" y="710"/>
                  </a:lnTo>
                  <a:lnTo>
                    <a:pt x="32" y="722"/>
                  </a:lnTo>
                  <a:lnTo>
                    <a:pt x="32" y="722"/>
                  </a:lnTo>
                  <a:lnTo>
                    <a:pt x="34" y="726"/>
                  </a:lnTo>
                  <a:lnTo>
                    <a:pt x="38" y="730"/>
                  </a:lnTo>
                  <a:lnTo>
                    <a:pt x="38" y="730"/>
                  </a:lnTo>
                  <a:lnTo>
                    <a:pt x="50" y="742"/>
                  </a:lnTo>
                  <a:lnTo>
                    <a:pt x="64" y="754"/>
                  </a:lnTo>
                  <a:lnTo>
                    <a:pt x="64" y="754"/>
                  </a:lnTo>
                  <a:lnTo>
                    <a:pt x="68" y="758"/>
                  </a:lnTo>
                  <a:lnTo>
                    <a:pt x="72" y="760"/>
                  </a:lnTo>
                  <a:lnTo>
                    <a:pt x="78" y="760"/>
                  </a:lnTo>
                  <a:lnTo>
                    <a:pt x="84" y="756"/>
                  </a:lnTo>
                  <a:lnTo>
                    <a:pt x="84" y="756"/>
                  </a:lnTo>
                  <a:lnTo>
                    <a:pt x="90" y="754"/>
                  </a:lnTo>
                  <a:lnTo>
                    <a:pt x="96" y="752"/>
                  </a:lnTo>
                  <a:lnTo>
                    <a:pt x="102" y="752"/>
                  </a:lnTo>
                  <a:lnTo>
                    <a:pt x="108" y="754"/>
                  </a:lnTo>
                  <a:lnTo>
                    <a:pt x="108" y="754"/>
                  </a:lnTo>
                  <a:lnTo>
                    <a:pt x="114" y="754"/>
                  </a:lnTo>
                  <a:lnTo>
                    <a:pt x="120" y="754"/>
                  </a:lnTo>
                  <a:lnTo>
                    <a:pt x="130" y="750"/>
                  </a:lnTo>
                  <a:lnTo>
                    <a:pt x="130" y="750"/>
                  </a:lnTo>
                  <a:lnTo>
                    <a:pt x="144" y="744"/>
                  </a:lnTo>
                  <a:lnTo>
                    <a:pt x="150" y="742"/>
                  </a:lnTo>
                  <a:lnTo>
                    <a:pt x="158" y="740"/>
                  </a:lnTo>
                  <a:lnTo>
                    <a:pt x="158" y="740"/>
                  </a:lnTo>
                  <a:lnTo>
                    <a:pt x="164" y="740"/>
                  </a:lnTo>
                  <a:lnTo>
                    <a:pt x="170" y="742"/>
                  </a:lnTo>
                  <a:lnTo>
                    <a:pt x="174" y="744"/>
                  </a:lnTo>
                  <a:lnTo>
                    <a:pt x="176" y="750"/>
                  </a:lnTo>
                  <a:lnTo>
                    <a:pt x="176" y="750"/>
                  </a:lnTo>
                  <a:lnTo>
                    <a:pt x="178" y="756"/>
                  </a:lnTo>
                  <a:lnTo>
                    <a:pt x="182" y="758"/>
                  </a:lnTo>
                  <a:lnTo>
                    <a:pt x="186" y="760"/>
                  </a:lnTo>
                  <a:lnTo>
                    <a:pt x="192" y="760"/>
                  </a:lnTo>
                  <a:lnTo>
                    <a:pt x="192" y="760"/>
                  </a:lnTo>
                  <a:lnTo>
                    <a:pt x="200" y="760"/>
                  </a:lnTo>
                  <a:lnTo>
                    <a:pt x="206" y="764"/>
                  </a:lnTo>
                  <a:lnTo>
                    <a:pt x="210" y="770"/>
                  </a:lnTo>
                  <a:lnTo>
                    <a:pt x="212" y="778"/>
                  </a:lnTo>
                  <a:lnTo>
                    <a:pt x="212" y="778"/>
                  </a:lnTo>
                  <a:lnTo>
                    <a:pt x="210" y="792"/>
                  </a:lnTo>
                  <a:lnTo>
                    <a:pt x="208" y="806"/>
                  </a:lnTo>
                  <a:lnTo>
                    <a:pt x="208" y="806"/>
                  </a:lnTo>
                  <a:lnTo>
                    <a:pt x="206" y="816"/>
                  </a:lnTo>
                  <a:lnTo>
                    <a:pt x="206" y="824"/>
                  </a:lnTo>
                  <a:lnTo>
                    <a:pt x="210" y="830"/>
                  </a:lnTo>
                  <a:lnTo>
                    <a:pt x="214" y="836"/>
                  </a:lnTo>
                  <a:lnTo>
                    <a:pt x="214" y="836"/>
                  </a:lnTo>
                  <a:lnTo>
                    <a:pt x="222" y="846"/>
                  </a:lnTo>
                  <a:lnTo>
                    <a:pt x="226" y="858"/>
                  </a:lnTo>
                  <a:lnTo>
                    <a:pt x="230" y="868"/>
                  </a:lnTo>
                  <a:lnTo>
                    <a:pt x="234" y="878"/>
                  </a:lnTo>
                  <a:lnTo>
                    <a:pt x="242" y="924"/>
                  </a:lnTo>
                  <a:lnTo>
                    <a:pt x="242" y="924"/>
                  </a:lnTo>
                  <a:lnTo>
                    <a:pt x="242" y="930"/>
                  </a:lnTo>
                  <a:lnTo>
                    <a:pt x="240" y="936"/>
                  </a:lnTo>
                  <a:lnTo>
                    <a:pt x="240" y="936"/>
                  </a:lnTo>
                  <a:lnTo>
                    <a:pt x="234" y="946"/>
                  </a:lnTo>
                  <a:lnTo>
                    <a:pt x="230" y="956"/>
                  </a:lnTo>
                  <a:lnTo>
                    <a:pt x="226" y="976"/>
                  </a:lnTo>
                  <a:lnTo>
                    <a:pt x="226" y="976"/>
                  </a:lnTo>
                  <a:lnTo>
                    <a:pt x="226" y="984"/>
                  </a:lnTo>
                  <a:lnTo>
                    <a:pt x="226" y="992"/>
                  </a:lnTo>
                  <a:lnTo>
                    <a:pt x="232" y="1006"/>
                  </a:lnTo>
                  <a:lnTo>
                    <a:pt x="232" y="1006"/>
                  </a:lnTo>
                  <a:lnTo>
                    <a:pt x="242" y="1030"/>
                  </a:lnTo>
                  <a:lnTo>
                    <a:pt x="246" y="1042"/>
                  </a:lnTo>
                  <a:lnTo>
                    <a:pt x="248" y="1056"/>
                  </a:lnTo>
                  <a:lnTo>
                    <a:pt x="248" y="1056"/>
                  </a:lnTo>
                  <a:lnTo>
                    <a:pt x="250" y="1068"/>
                  </a:lnTo>
                  <a:lnTo>
                    <a:pt x="252" y="1082"/>
                  </a:lnTo>
                  <a:lnTo>
                    <a:pt x="256" y="1094"/>
                  </a:lnTo>
                  <a:lnTo>
                    <a:pt x="262" y="1106"/>
                  </a:lnTo>
                  <a:lnTo>
                    <a:pt x="262" y="1106"/>
                  </a:lnTo>
                  <a:lnTo>
                    <a:pt x="268" y="1116"/>
                  </a:lnTo>
                  <a:lnTo>
                    <a:pt x="274" y="1126"/>
                  </a:lnTo>
                  <a:lnTo>
                    <a:pt x="276" y="1138"/>
                  </a:lnTo>
                  <a:lnTo>
                    <a:pt x="274" y="1150"/>
                  </a:lnTo>
                  <a:lnTo>
                    <a:pt x="274" y="1150"/>
                  </a:lnTo>
                  <a:lnTo>
                    <a:pt x="274" y="1154"/>
                  </a:lnTo>
                  <a:lnTo>
                    <a:pt x="276" y="1156"/>
                  </a:lnTo>
                  <a:lnTo>
                    <a:pt x="280" y="1162"/>
                  </a:lnTo>
                  <a:lnTo>
                    <a:pt x="288" y="1164"/>
                  </a:lnTo>
                  <a:lnTo>
                    <a:pt x="296" y="1166"/>
                  </a:lnTo>
                  <a:lnTo>
                    <a:pt x="296" y="1166"/>
                  </a:lnTo>
                  <a:lnTo>
                    <a:pt x="306" y="1162"/>
                  </a:lnTo>
                  <a:lnTo>
                    <a:pt x="310" y="1160"/>
                  </a:lnTo>
                  <a:lnTo>
                    <a:pt x="316" y="1160"/>
                  </a:lnTo>
                  <a:lnTo>
                    <a:pt x="316" y="1160"/>
                  </a:lnTo>
                  <a:lnTo>
                    <a:pt x="330" y="1160"/>
                  </a:lnTo>
                  <a:lnTo>
                    <a:pt x="342" y="1156"/>
                  </a:lnTo>
                  <a:lnTo>
                    <a:pt x="352" y="1148"/>
                  </a:lnTo>
                  <a:lnTo>
                    <a:pt x="362" y="1138"/>
                  </a:lnTo>
                  <a:lnTo>
                    <a:pt x="362" y="1138"/>
                  </a:lnTo>
                  <a:lnTo>
                    <a:pt x="372" y="1124"/>
                  </a:lnTo>
                  <a:lnTo>
                    <a:pt x="376" y="1116"/>
                  </a:lnTo>
                  <a:lnTo>
                    <a:pt x="380" y="1110"/>
                  </a:lnTo>
                  <a:lnTo>
                    <a:pt x="380" y="1110"/>
                  </a:lnTo>
                  <a:lnTo>
                    <a:pt x="386" y="1104"/>
                  </a:lnTo>
                  <a:lnTo>
                    <a:pt x="388" y="1096"/>
                  </a:lnTo>
                  <a:lnTo>
                    <a:pt x="390" y="1088"/>
                  </a:lnTo>
                  <a:lnTo>
                    <a:pt x="390" y="1080"/>
                  </a:lnTo>
                  <a:lnTo>
                    <a:pt x="390" y="1080"/>
                  </a:lnTo>
                  <a:lnTo>
                    <a:pt x="390" y="1076"/>
                  </a:lnTo>
                  <a:lnTo>
                    <a:pt x="390" y="1072"/>
                  </a:lnTo>
                  <a:lnTo>
                    <a:pt x="392" y="1070"/>
                  </a:lnTo>
                  <a:lnTo>
                    <a:pt x="396" y="1068"/>
                  </a:lnTo>
                  <a:lnTo>
                    <a:pt x="396" y="1068"/>
                  </a:lnTo>
                  <a:lnTo>
                    <a:pt x="404" y="1064"/>
                  </a:lnTo>
                  <a:lnTo>
                    <a:pt x="408" y="1058"/>
                  </a:lnTo>
                  <a:lnTo>
                    <a:pt x="410" y="1052"/>
                  </a:lnTo>
                  <a:lnTo>
                    <a:pt x="410" y="1042"/>
                  </a:lnTo>
                  <a:lnTo>
                    <a:pt x="410" y="1042"/>
                  </a:lnTo>
                  <a:lnTo>
                    <a:pt x="406" y="1022"/>
                  </a:lnTo>
                  <a:lnTo>
                    <a:pt x="406" y="1022"/>
                  </a:lnTo>
                  <a:lnTo>
                    <a:pt x="404" y="1018"/>
                  </a:lnTo>
                  <a:lnTo>
                    <a:pt x="404" y="1016"/>
                  </a:lnTo>
                  <a:lnTo>
                    <a:pt x="406" y="1014"/>
                  </a:lnTo>
                  <a:lnTo>
                    <a:pt x="406" y="1014"/>
                  </a:lnTo>
                  <a:lnTo>
                    <a:pt x="412" y="1006"/>
                  </a:lnTo>
                  <a:lnTo>
                    <a:pt x="420" y="998"/>
                  </a:lnTo>
                  <a:lnTo>
                    <a:pt x="426" y="990"/>
                  </a:lnTo>
                  <a:lnTo>
                    <a:pt x="436" y="984"/>
                  </a:lnTo>
                  <a:lnTo>
                    <a:pt x="436" y="984"/>
                  </a:lnTo>
                  <a:lnTo>
                    <a:pt x="442" y="980"/>
                  </a:lnTo>
                  <a:lnTo>
                    <a:pt x="448" y="974"/>
                  </a:lnTo>
                  <a:lnTo>
                    <a:pt x="450" y="966"/>
                  </a:lnTo>
                  <a:lnTo>
                    <a:pt x="452" y="958"/>
                  </a:lnTo>
                  <a:lnTo>
                    <a:pt x="452" y="958"/>
                  </a:lnTo>
                  <a:lnTo>
                    <a:pt x="450" y="938"/>
                  </a:lnTo>
                  <a:lnTo>
                    <a:pt x="448" y="918"/>
                  </a:lnTo>
                  <a:lnTo>
                    <a:pt x="440" y="880"/>
                  </a:lnTo>
                  <a:lnTo>
                    <a:pt x="440" y="880"/>
                  </a:lnTo>
                  <a:lnTo>
                    <a:pt x="438" y="866"/>
                  </a:lnTo>
                  <a:lnTo>
                    <a:pt x="442" y="852"/>
                  </a:lnTo>
                  <a:lnTo>
                    <a:pt x="448" y="840"/>
                  </a:lnTo>
                  <a:lnTo>
                    <a:pt x="454" y="828"/>
                  </a:lnTo>
                  <a:lnTo>
                    <a:pt x="454" y="828"/>
                  </a:lnTo>
                  <a:lnTo>
                    <a:pt x="464" y="814"/>
                  </a:lnTo>
                  <a:lnTo>
                    <a:pt x="474" y="800"/>
                  </a:lnTo>
                  <a:lnTo>
                    <a:pt x="496" y="776"/>
                  </a:lnTo>
                  <a:lnTo>
                    <a:pt x="496" y="776"/>
                  </a:lnTo>
                  <a:lnTo>
                    <a:pt x="502" y="768"/>
                  </a:lnTo>
                  <a:lnTo>
                    <a:pt x="508" y="760"/>
                  </a:lnTo>
                  <a:lnTo>
                    <a:pt x="516" y="744"/>
                  </a:lnTo>
                  <a:lnTo>
                    <a:pt x="530" y="708"/>
                  </a:lnTo>
                  <a:lnTo>
                    <a:pt x="530" y="708"/>
                  </a:lnTo>
                  <a:lnTo>
                    <a:pt x="532" y="696"/>
                  </a:lnTo>
                  <a:lnTo>
                    <a:pt x="532" y="690"/>
                  </a:lnTo>
                  <a:lnTo>
                    <a:pt x="532" y="682"/>
                  </a:lnTo>
                  <a:lnTo>
                    <a:pt x="532" y="682"/>
                  </a:lnTo>
                  <a:lnTo>
                    <a:pt x="524" y="688"/>
                  </a:lnTo>
                  <a:lnTo>
                    <a:pt x="514" y="690"/>
                  </a:lnTo>
                  <a:lnTo>
                    <a:pt x="504" y="692"/>
                  </a:lnTo>
                  <a:lnTo>
                    <a:pt x="496" y="696"/>
                  </a:lnTo>
                  <a:lnTo>
                    <a:pt x="496" y="696"/>
                  </a:lnTo>
                  <a:lnTo>
                    <a:pt x="490" y="698"/>
                  </a:lnTo>
                  <a:lnTo>
                    <a:pt x="482" y="698"/>
                  </a:lnTo>
                  <a:lnTo>
                    <a:pt x="476" y="696"/>
                  </a:lnTo>
                  <a:lnTo>
                    <a:pt x="470" y="688"/>
                  </a:lnTo>
                  <a:lnTo>
                    <a:pt x="470" y="688"/>
                  </a:lnTo>
                  <a:lnTo>
                    <a:pt x="470" y="684"/>
                  </a:lnTo>
                  <a:lnTo>
                    <a:pt x="472" y="682"/>
                  </a:lnTo>
                  <a:lnTo>
                    <a:pt x="472" y="678"/>
                  </a:lnTo>
                  <a:lnTo>
                    <a:pt x="472" y="676"/>
                  </a:lnTo>
                  <a:lnTo>
                    <a:pt x="472" y="676"/>
                  </a:lnTo>
                  <a:lnTo>
                    <a:pt x="458" y="660"/>
                  </a:lnTo>
                  <a:lnTo>
                    <a:pt x="452" y="654"/>
                  </a:lnTo>
                  <a:lnTo>
                    <a:pt x="444" y="646"/>
                  </a:lnTo>
                  <a:lnTo>
                    <a:pt x="444" y="646"/>
                  </a:lnTo>
                  <a:lnTo>
                    <a:pt x="442" y="644"/>
                  </a:lnTo>
                  <a:lnTo>
                    <a:pt x="440" y="642"/>
                  </a:lnTo>
                  <a:lnTo>
                    <a:pt x="440" y="634"/>
                  </a:lnTo>
                  <a:lnTo>
                    <a:pt x="440" y="634"/>
                  </a:lnTo>
                  <a:lnTo>
                    <a:pt x="438" y="628"/>
                  </a:lnTo>
                  <a:lnTo>
                    <a:pt x="436" y="624"/>
                  </a:lnTo>
                  <a:lnTo>
                    <a:pt x="434" y="622"/>
                  </a:lnTo>
                  <a:lnTo>
                    <a:pt x="434" y="622"/>
                  </a:lnTo>
                  <a:lnTo>
                    <a:pt x="428" y="614"/>
                  </a:lnTo>
                  <a:lnTo>
                    <a:pt x="426" y="606"/>
                  </a:lnTo>
                  <a:lnTo>
                    <a:pt x="424" y="598"/>
                  </a:lnTo>
                  <a:lnTo>
                    <a:pt x="424" y="590"/>
                  </a:lnTo>
                  <a:lnTo>
                    <a:pt x="424" y="590"/>
                  </a:lnTo>
                  <a:lnTo>
                    <a:pt x="422" y="582"/>
                  </a:lnTo>
                  <a:lnTo>
                    <a:pt x="418" y="578"/>
                  </a:lnTo>
                  <a:lnTo>
                    <a:pt x="414" y="572"/>
                  </a:lnTo>
                  <a:lnTo>
                    <a:pt x="412" y="566"/>
                  </a:lnTo>
                  <a:lnTo>
                    <a:pt x="412" y="566"/>
                  </a:lnTo>
                  <a:lnTo>
                    <a:pt x="408" y="556"/>
                  </a:lnTo>
                  <a:lnTo>
                    <a:pt x="404" y="544"/>
                  </a:lnTo>
                  <a:lnTo>
                    <a:pt x="400" y="532"/>
                  </a:lnTo>
                  <a:lnTo>
                    <a:pt x="396" y="522"/>
                  </a:lnTo>
                  <a:lnTo>
                    <a:pt x="396" y="522"/>
                  </a:lnTo>
                  <a:lnTo>
                    <a:pt x="392" y="510"/>
                  </a:lnTo>
                  <a:lnTo>
                    <a:pt x="392" y="510"/>
                  </a:lnTo>
                  <a:lnTo>
                    <a:pt x="394" y="512"/>
                  </a:lnTo>
                  <a:lnTo>
                    <a:pt x="396" y="514"/>
                  </a:lnTo>
                  <a:lnTo>
                    <a:pt x="400" y="518"/>
                  </a:lnTo>
                  <a:lnTo>
                    <a:pt x="400" y="518"/>
                  </a:lnTo>
                  <a:lnTo>
                    <a:pt x="402" y="516"/>
                  </a:lnTo>
                  <a:lnTo>
                    <a:pt x="402" y="516"/>
                  </a:lnTo>
                  <a:lnTo>
                    <a:pt x="402" y="508"/>
                  </a:lnTo>
                  <a:lnTo>
                    <a:pt x="406" y="502"/>
                  </a:lnTo>
                  <a:lnTo>
                    <a:pt x="406" y="502"/>
                  </a:lnTo>
                  <a:lnTo>
                    <a:pt x="408" y="516"/>
                  </a:lnTo>
                  <a:lnTo>
                    <a:pt x="408" y="516"/>
                  </a:lnTo>
                  <a:lnTo>
                    <a:pt x="410" y="518"/>
                  </a:lnTo>
                  <a:lnTo>
                    <a:pt x="412" y="522"/>
                  </a:lnTo>
                  <a:lnTo>
                    <a:pt x="416" y="530"/>
                  </a:lnTo>
                  <a:lnTo>
                    <a:pt x="416" y="530"/>
                  </a:lnTo>
                  <a:lnTo>
                    <a:pt x="420" y="538"/>
                  </a:lnTo>
                  <a:lnTo>
                    <a:pt x="424" y="546"/>
                  </a:lnTo>
                  <a:lnTo>
                    <a:pt x="428" y="554"/>
                  </a:lnTo>
                  <a:lnTo>
                    <a:pt x="434" y="560"/>
                  </a:lnTo>
                  <a:lnTo>
                    <a:pt x="434" y="560"/>
                  </a:lnTo>
                  <a:lnTo>
                    <a:pt x="436" y="564"/>
                  </a:lnTo>
                  <a:lnTo>
                    <a:pt x="436" y="564"/>
                  </a:lnTo>
                  <a:lnTo>
                    <a:pt x="438" y="574"/>
                  </a:lnTo>
                  <a:lnTo>
                    <a:pt x="440" y="582"/>
                  </a:lnTo>
                  <a:lnTo>
                    <a:pt x="448" y="598"/>
                  </a:lnTo>
                  <a:lnTo>
                    <a:pt x="458" y="614"/>
                  </a:lnTo>
                  <a:lnTo>
                    <a:pt x="466" y="632"/>
                  </a:lnTo>
                  <a:lnTo>
                    <a:pt x="466" y="632"/>
                  </a:lnTo>
                  <a:lnTo>
                    <a:pt x="470" y="648"/>
                  </a:lnTo>
                  <a:lnTo>
                    <a:pt x="472" y="666"/>
                  </a:lnTo>
                  <a:lnTo>
                    <a:pt x="472" y="666"/>
                  </a:lnTo>
                  <a:lnTo>
                    <a:pt x="474" y="674"/>
                  </a:lnTo>
                  <a:lnTo>
                    <a:pt x="474" y="674"/>
                  </a:lnTo>
                  <a:lnTo>
                    <a:pt x="476" y="674"/>
                  </a:lnTo>
                  <a:lnTo>
                    <a:pt x="480" y="676"/>
                  </a:lnTo>
                  <a:lnTo>
                    <a:pt x="484" y="672"/>
                  </a:lnTo>
                  <a:lnTo>
                    <a:pt x="488" y="670"/>
                  </a:lnTo>
                  <a:lnTo>
                    <a:pt x="494" y="668"/>
                  </a:lnTo>
                  <a:lnTo>
                    <a:pt x="494" y="668"/>
                  </a:lnTo>
                  <a:lnTo>
                    <a:pt x="506" y="664"/>
                  </a:lnTo>
                  <a:lnTo>
                    <a:pt x="516" y="658"/>
                  </a:lnTo>
                  <a:lnTo>
                    <a:pt x="526" y="652"/>
                  </a:lnTo>
                  <a:lnTo>
                    <a:pt x="536" y="646"/>
                  </a:lnTo>
                  <a:lnTo>
                    <a:pt x="536" y="646"/>
                  </a:lnTo>
                  <a:lnTo>
                    <a:pt x="540" y="644"/>
                  </a:lnTo>
                  <a:lnTo>
                    <a:pt x="540" y="644"/>
                  </a:lnTo>
                  <a:lnTo>
                    <a:pt x="542" y="638"/>
                  </a:lnTo>
                  <a:lnTo>
                    <a:pt x="544" y="634"/>
                  </a:lnTo>
                  <a:lnTo>
                    <a:pt x="554" y="632"/>
                  </a:lnTo>
                  <a:lnTo>
                    <a:pt x="554" y="632"/>
                  </a:lnTo>
                  <a:lnTo>
                    <a:pt x="560" y="628"/>
                  </a:lnTo>
                  <a:lnTo>
                    <a:pt x="566" y="624"/>
                  </a:lnTo>
                  <a:lnTo>
                    <a:pt x="576" y="614"/>
                  </a:lnTo>
                  <a:lnTo>
                    <a:pt x="576" y="614"/>
                  </a:lnTo>
                  <a:lnTo>
                    <a:pt x="582" y="608"/>
                  </a:lnTo>
                  <a:lnTo>
                    <a:pt x="586" y="600"/>
                  </a:lnTo>
                  <a:lnTo>
                    <a:pt x="590" y="592"/>
                  </a:lnTo>
                  <a:lnTo>
                    <a:pt x="594" y="586"/>
                  </a:lnTo>
                  <a:lnTo>
                    <a:pt x="594" y="586"/>
                  </a:lnTo>
                  <a:lnTo>
                    <a:pt x="598" y="578"/>
                  </a:lnTo>
                  <a:lnTo>
                    <a:pt x="598" y="572"/>
                  </a:lnTo>
                  <a:lnTo>
                    <a:pt x="596" y="566"/>
                  </a:lnTo>
                  <a:lnTo>
                    <a:pt x="590" y="562"/>
                  </a:lnTo>
                  <a:lnTo>
                    <a:pt x="590" y="562"/>
                  </a:lnTo>
                  <a:lnTo>
                    <a:pt x="582" y="558"/>
                  </a:lnTo>
                  <a:lnTo>
                    <a:pt x="576" y="554"/>
                  </a:lnTo>
                  <a:lnTo>
                    <a:pt x="574" y="546"/>
                  </a:lnTo>
                  <a:lnTo>
                    <a:pt x="572" y="538"/>
                  </a:lnTo>
                  <a:lnTo>
                    <a:pt x="572" y="538"/>
                  </a:lnTo>
                  <a:lnTo>
                    <a:pt x="564" y="548"/>
                  </a:lnTo>
                  <a:lnTo>
                    <a:pt x="556" y="554"/>
                  </a:lnTo>
                  <a:lnTo>
                    <a:pt x="552" y="556"/>
                  </a:lnTo>
                  <a:lnTo>
                    <a:pt x="546" y="558"/>
                  </a:lnTo>
                  <a:lnTo>
                    <a:pt x="542" y="558"/>
                  </a:lnTo>
                  <a:lnTo>
                    <a:pt x="536" y="554"/>
                  </a:lnTo>
                  <a:lnTo>
                    <a:pt x="536" y="554"/>
                  </a:lnTo>
                  <a:lnTo>
                    <a:pt x="536" y="546"/>
                  </a:lnTo>
                  <a:lnTo>
                    <a:pt x="536" y="542"/>
                  </a:lnTo>
                  <a:lnTo>
                    <a:pt x="534" y="538"/>
                  </a:lnTo>
                  <a:lnTo>
                    <a:pt x="534" y="538"/>
                  </a:lnTo>
                  <a:lnTo>
                    <a:pt x="532" y="540"/>
                  </a:lnTo>
                  <a:lnTo>
                    <a:pt x="530" y="542"/>
                  </a:lnTo>
                  <a:lnTo>
                    <a:pt x="530" y="544"/>
                  </a:lnTo>
                  <a:lnTo>
                    <a:pt x="528" y="546"/>
                  </a:lnTo>
                  <a:lnTo>
                    <a:pt x="528" y="546"/>
                  </a:lnTo>
                  <a:lnTo>
                    <a:pt x="526" y="542"/>
                  </a:lnTo>
                  <a:lnTo>
                    <a:pt x="526" y="536"/>
                  </a:lnTo>
                  <a:lnTo>
                    <a:pt x="524" y="530"/>
                  </a:lnTo>
                  <a:lnTo>
                    <a:pt x="520" y="526"/>
                  </a:lnTo>
                  <a:lnTo>
                    <a:pt x="520" y="526"/>
                  </a:lnTo>
                  <a:lnTo>
                    <a:pt x="516" y="520"/>
                  </a:lnTo>
                  <a:lnTo>
                    <a:pt x="514" y="516"/>
                  </a:lnTo>
                  <a:lnTo>
                    <a:pt x="508" y="504"/>
                  </a:lnTo>
                  <a:lnTo>
                    <a:pt x="508" y="504"/>
                  </a:lnTo>
                  <a:lnTo>
                    <a:pt x="508" y="500"/>
                  </a:lnTo>
                  <a:lnTo>
                    <a:pt x="508" y="498"/>
                  </a:lnTo>
                  <a:lnTo>
                    <a:pt x="514" y="494"/>
                  </a:lnTo>
                  <a:lnTo>
                    <a:pt x="514" y="494"/>
                  </a:lnTo>
                  <a:lnTo>
                    <a:pt x="518" y="492"/>
                  </a:lnTo>
                  <a:lnTo>
                    <a:pt x="522" y="494"/>
                  </a:lnTo>
                  <a:lnTo>
                    <a:pt x="526" y="496"/>
                  </a:lnTo>
                  <a:lnTo>
                    <a:pt x="528" y="500"/>
                  </a:lnTo>
                  <a:lnTo>
                    <a:pt x="528" y="500"/>
                  </a:lnTo>
                  <a:lnTo>
                    <a:pt x="532" y="508"/>
                  </a:lnTo>
                  <a:lnTo>
                    <a:pt x="536" y="514"/>
                  </a:lnTo>
                  <a:lnTo>
                    <a:pt x="548" y="524"/>
                  </a:lnTo>
                  <a:lnTo>
                    <a:pt x="548" y="524"/>
                  </a:lnTo>
                  <a:lnTo>
                    <a:pt x="552" y="528"/>
                  </a:lnTo>
                  <a:lnTo>
                    <a:pt x="558" y="530"/>
                  </a:lnTo>
                  <a:lnTo>
                    <a:pt x="562" y="530"/>
                  </a:lnTo>
                  <a:lnTo>
                    <a:pt x="568" y="526"/>
                  </a:lnTo>
                  <a:lnTo>
                    <a:pt x="568" y="526"/>
                  </a:lnTo>
                  <a:lnTo>
                    <a:pt x="572" y="524"/>
                  </a:lnTo>
                  <a:lnTo>
                    <a:pt x="576" y="524"/>
                  </a:lnTo>
                  <a:lnTo>
                    <a:pt x="578" y="526"/>
                  </a:lnTo>
                  <a:lnTo>
                    <a:pt x="580" y="532"/>
                  </a:lnTo>
                  <a:lnTo>
                    <a:pt x="580" y="532"/>
                  </a:lnTo>
                  <a:lnTo>
                    <a:pt x="582" y="538"/>
                  </a:lnTo>
                  <a:lnTo>
                    <a:pt x="584" y="540"/>
                  </a:lnTo>
                  <a:lnTo>
                    <a:pt x="588" y="540"/>
                  </a:lnTo>
                  <a:lnTo>
                    <a:pt x="588" y="540"/>
                  </a:lnTo>
                  <a:lnTo>
                    <a:pt x="608" y="544"/>
                  </a:lnTo>
                  <a:lnTo>
                    <a:pt x="620" y="544"/>
                  </a:lnTo>
                  <a:lnTo>
                    <a:pt x="630" y="544"/>
                  </a:lnTo>
                  <a:lnTo>
                    <a:pt x="630" y="544"/>
                  </a:lnTo>
                  <a:lnTo>
                    <a:pt x="638" y="542"/>
                  </a:lnTo>
                  <a:lnTo>
                    <a:pt x="648" y="542"/>
                  </a:lnTo>
                  <a:lnTo>
                    <a:pt x="652" y="544"/>
                  </a:lnTo>
                  <a:lnTo>
                    <a:pt x="656" y="546"/>
                  </a:lnTo>
                  <a:lnTo>
                    <a:pt x="658" y="550"/>
                  </a:lnTo>
                  <a:lnTo>
                    <a:pt x="662" y="556"/>
                  </a:lnTo>
                  <a:lnTo>
                    <a:pt x="662" y="556"/>
                  </a:lnTo>
                  <a:lnTo>
                    <a:pt x="664" y="560"/>
                  </a:lnTo>
                  <a:lnTo>
                    <a:pt x="668" y="566"/>
                  </a:lnTo>
                  <a:lnTo>
                    <a:pt x="674" y="570"/>
                  </a:lnTo>
                  <a:lnTo>
                    <a:pt x="678" y="570"/>
                  </a:lnTo>
                  <a:lnTo>
                    <a:pt x="684" y="570"/>
                  </a:lnTo>
                  <a:lnTo>
                    <a:pt x="684" y="570"/>
                  </a:lnTo>
                  <a:lnTo>
                    <a:pt x="680" y="572"/>
                  </a:lnTo>
                  <a:lnTo>
                    <a:pt x="678" y="574"/>
                  </a:lnTo>
                  <a:lnTo>
                    <a:pt x="674" y="576"/>
                  </a:lnTo>
                  <a:lnTo>
                    <a:pt x="674" y="576"/>
                  </a:lnTo>
                  <a:lnTo>
                    <a:pt x="680" y="586"/>
                  </a:lnTo>
                  <a:lnTo>
                    <a:pt x="682" y="588"/>
                  </a:lnTo>
                  <a:lnTo>
                    <a:pt x="688" y="590"/>
                  </a:lnTo>
                  <a:lnTo>
                    <a:pt x="688" y="590"/>
                  </a:lnTo>
                  <a:lnTo>
                    <a:pt x="692" y="590"/>
                  </a:lnTo>
                  <a:lnTo>
                    <a:pt x="696" y="586"/>
                  </a:lnTo>
                  <a:lnTo>
                    <a:pt x="700" y="576"/>
                  </a:lnTo>
                  <a:lnTo>
                    <a:pt x="700" y="576"/>
                  </a:lnTo>
                  <a:lnTo>
                    <a:pt x="702" y="586"/>
                  </a:lnTo>
                  <a:lnTo>
                    <a:pt x="702" y="594"/>
                  </a:lnTo>
                  <a:lnTo>
                    <a:pt x="702" y="594"/>
                  </a:lnTo>
                  <a:lnTo>
                    <a:pt x="704" y="618"/>
                  </a:lnTo>
                  <a:lnTo>
                    <a:pt x="708" y="642"/>
                  </a:lnTo>
                  <a:lnTo>
                    <a:pt x="708" y="642"/>
                  </a:lnTo>
                  <a:lnTo>
                    <a:pt x="730" y="702"/>
                  </a:lnTo>
                  <a:lnTo>
                    <a:pt x="730" y="702"/>
                  </a:lnTo>
                  <a:lnTo>
                    <a:pt x="732" y="712"/>
                  </a:lnTo>
                  <a:lnTo>
                    <a:pt x="732" y="716"/>
                  </a:lnTo>
                  <a:lnTo>
                    <a:pt x="736" y="720"/>
                  </a:lnTo>
                  <a:lnTo>
                    <a:pt x="736" y="720"/>
                  </a:lnTo>
                  <a:lnTo>
                    <a:pt x="738" y="722"/>
                  </a:lnTo>
                  <a:lnTo>
                    <a:pt x="740" y="722"/>
                  </a:lnTo>
                  <a:lnTo>
                    <a:pt x="742" y="720"/>
                  </a:lnTo>
                  <a:lnTo>
                    <a:pt x="742" y="720"/>
                  </a:lnTo>
                  <a:lnTo>
                    <a:pt x="750" y="708"/>
                  </a:lnTo>
                  <a:lnTo>
                    <a:pt x="756" y="694"/>
                  </a:lnTo>
                  <a:lnTo>
                    <a:pt x="758" y="678"/>
                  </a:lnTo>
                  <a:lnTo>
                    <a:pt x="758" y="664"/>
                  </a:lnTo>
                  <a:lnTo>
                    <a:pt x="758" y="664"/>
                  </a:lnTo>
                  <a:lnTo>
                    <a:pt x="758" y="654"/>
                  </a:lnTo>
                  <a:lnTo>
                    <a:pt x="760" y="646"/>
                  </a:lnTo>
                  <a:lnTo>
                    <a:pt x="764" y="640"/>
                  </a:lnTo>
                  <a:lnTo>
                    <a:pt x="772" y="636"/>
                  </a:lnTo>
                  <a:lnTo>
                    <a:pt x="772" y="636"/>
                  </a:lnTo>
                  <a:lnTo>
                    <a:pt x="774" y="634"/>
                  </a:lnTo>
                  <a:lnTo>
                    <a:pt x="774" y="634"/>
                  </a:lnTo>
                  <a:lnTo>
                    <a:pt x="790" y="614"/>
                  </a:lnTo>
                  <a:lnTo>
                    <a:pt x="798" y="606"/>
                  </a:lnTo>
                  <a:lnTo>
                    <a:pt x="808" y="598"/>
                  </a:lnTo>
                  <a:lnTo>
                    <a:pt x="808" y="598"/>
                  </a:lnTo>
                  <a:lnTo>
                    <a:pt x="810" y="594"/>
                  </a:lnTo>
                  <a:lnTo>
                    <a:pt x="812" y="590"/>
                  </a:lnTo>
                  <a:lnTo>
                    <a:pt x="812" y="590"/>
                  </a:lnTo>
                  <a:lnTo>
                    <a:pt x="812" y="584"/>
                  </a:lnTo>
                  <a:lnTo>
                    <a:pt x="816" y="582"/>
                  </a:lnTo>
                  <a:lnTo>
                    <a:pt x="820" y="580"/>
                  </a:lnTo>
                  <a:lnTo>
                    <a:pt x="824" y="580"/>
                  </a:lnTo>
                  <a:lnTo>
                    <a:pt x="824" y="580"/>
                  </a:lnTo>
                  <a:lnTo>
                    <a:pt x="832" y="580"/>
                  </a:lnTo>
                  <a:lnTo>
                    <a:pt x="838" y="578"/>
                  </a:lnTo>
                  <a:lnTo>
                    <a:pt x="840" y="574"/>
                  </a:lnTo>
                  <a:lnTo>
                    <a:pt x="840" y="566"/>
                  </a:lnTo>
                  <a:lnTo>
                    <a:pt x="840" y="566"/>
                  </a:lnTo>
                  <a:lnTo>
                    <a:pt x="846" y="570"/>
                  </a:lnTo>
                  <a:lnTo>
                    <a:pt x="850" y="574"/>
                  </a:lnTo>
                  <a:lnTo>
                    <a:pt x="852" y="578"/>
                  </a:lnTo>
                  <a:lnTo>
                    <a:pt x="852" y="584"/>
                  </a:lnTo>
                  <a:lnTo>
                    <a:pt x="852" y="584"/>
                  </a:lnTo>
                  <a:lnTo>
                    <a:pt x="854" y="590"/>
                  </a:lnTo>
                  <a:lnTo>
                    <a:pt x="858" y="594"/>
                  </a:lnTo>
                  <a:lnTo>
                    <a:pt x="858" y="594"/>
                  </a:lnTo>
                  <a:lnTo>
                    <a:pt x="864" y="602"/>
                  </a:lnTo>
                  <a:lnTo>
                    <a:pt x="870" y="612"/>
                  </a:lnTo>
                  <a:lnTo>
                    <a:pt x="872" y="622"/>
                  </a:lnTo>
                  <a:lnTo>
                    <a:pt x="872" y="632"/>
                  </a:lnTo>
                  <a:lnTo>
                    <a:pt x="872" y="632"/>
                  </a:lnTo>
                  <a:lnTo>
                    <a:pt x="872" y="638"/>
                  </a:lnTo>
                  <a:lnTo>
                    <a:pt x="874" y="640"/>
                  </a:lnTo>
                  <a:lnTo>
                    <a:pt x="874" y="640"/>
                  </a:lnTo>
                  <a:lnTo>
                    <a:pt x="878" y="640"/>
                  </a:lnTo>
                  <a:lnTo>
                    <a:pt x="882" y="638"/>
                  </a:lnTo>
                  <a:lnTo>
                    <a:pt x="882" y="638"/>
                  </a:lnTo>
                  <a:lnTo>
                    <a:pt x="888" y="632"/>
                  </a:lnTo>
                  <a:lnTo>
                    <a:pt x="888" y="632"/>
                  </a:lnTo>
                  <a:lnTo>
                    <a:pt x="894" y="634"/>
                  </a:lnTo>
                  <a:lnTo>
                    <a:pt x="894" y="634"/>
                  </a:lnTo>
                  <a:lnTo>
                    <a:pt x="896" y="642"/>
                  </a:lnTo>
                  <a:lnTo>
                    <a:pt x="898" y="652"/>
                  </a:lnTo>
                  <a:lnTo>
                    <a:pt x="900" y="660"/>
                  </a:lnTo>
                  <a:lnTo>
                    <a:pt x="904" y="668"/>
                  </a:lnTo>
                  <a:lnTo>
                    <a:pt x="904" y="668"/>
                  </a:lnTo>
                  <a:lnTo>
                    <a:pt x="904" y="686"/>
                  </a:lnTo>
                  <a:lnTo>
                    <a:pt x="902" y="702"/>
                  </a:lnTo>
                  <a:lnTo>
                    <a:pt x="902" y="702"/>
                  </a:lnTo>
                  <a:lnTo>
                    <a:pt x="902" y="710"/>
                  </a:lnTo>
                  <a:lnTo>
                    <a:pt x="902" y="716"/>
                  </a:lnTo>
                  <a:lnTo>
                    <a:pt x="906" y="722"/>
                  </a:lnTo>
                  <a:lnTo>
                    <a:pt x="910" y="730"/>
                  </a:lnTo>
                  <a:lnTo>
                    <a:pt x="910" y="730"/>
                  </a:lnTo>
                  <a:lnTo>
                    <a:pt x="916" y="742"/>
                  </a:lnTo>
                  <a:lnTo>
                    <a:pt x="918" y="756"/>
                  </a:lnTo>
                  <a:lnTo>
                    <a:pt x="918" y="756"/>
                  </a:lnTo>
                  <a:lnTo>
                    <a:pt x="920" y="766"/>
                  </a:lnTo>
                  <a:lnTo>
                    <a:pt x="924" y="774"/>
                  </a:lnTo>
                  <a:lnTo>
                    <a:pt x="930" y="782"/>
                  </a:lnTo>
                  <a:lnTo>
                    <a:pt x="938" y="790"/>
                  </a:lnTo>
                  <a:lnTo>
                    <a:pt x="938" y="790"/>
                  </a:lnTo>
                  <a:lnTo>
                    <a:pt x="942" y="792"/>
                  </a:lnTo>
                  <a:lnTo>
                    <a:pt x="946" y="792"/>
                  </a:lnTo>
                  <a:lnTo>
                    <a:pt x="946" y="792"/>
                  </a:lnTo>
                  <a:lnTo>
                    <a:pt x="946" y="790"/>
                  </a:lnTo>
                  <a:lnTo>
                    <a:pt x="946" y="788"/>
                  </a:lnTo>
                  <a:lnTo>
                    <a:pt x="946" y="784"/>
                  </a:lnTo>
                  <a:lnTo>
                    <a:pt x="946" y="784"/>
                  </a:lnTo>
                  <a:lnTo>
                    <a:pt x="942" y="776"/>
                  </a:lnTo>
                  <a:lnTo>
                    <a:pt x="940" y="772"/>
                  </a:lnTo>
                  <a:lnTo>
                    <a:pt x="940" y="768"/>
                  </a:lnTo>
                  <a:lnTo>
                    <a:pt x="940" y="768"/>
                  </a:lnTo>
                  <a:lnTo>
                    <a:pt x="940" y="758"/>
                  </a:lnTo>
                  <a:lnTo>
                    <a:pt x="938" y="750"/>
                  </a:lnTo>
                  <a:lnTo>
                    <a:pt x="932" y="744"/>
                  </a:lnTo>
                  <a:lnTo>
                    <a:pt x="926" y="738"/>
                  </a:lnTo>
                  <a:lnTo>
                    <a:pt x="926" y="738"/>
                  </a:lnTo>
                  <a:lnTo>
                    <a:pt x="918" y="728"/>
                  </a:lnTo>
                  <a:lnTo>
                    <a:pt x="912" y="718"/>
                  </a:lnTo>
                  <a:lnTo>
                    <a:pt x="910" y="708"/>
                  </a:lnTo>
                  <a:lnTo>
                    <a:pt x="908" y="696"/>
                  </a:lnTo>
                  <a:lnTo>
                    <a:pt x="908" y="696"/>
                  </a:lnTo>
                  <a:lnTo>
                    <a:pt x="912" y="684"/>
                  </a:lnTo>
                  <a:lnTo>
                    <a:pt x="914" y="672"/>
                  </a:lnTo>
                  <a:lnTo>
                    <a:pt x="914" y="672"/>
                  </a:lnTo>
                  <a:lnTo>
                    <a:pt x="914" y="668"/>
                  </a:lnTo>
                  <a:lnTo>
                    <a:pt x="918" y="666"/>
                  </a:lnTo>
                  <a:lnTo>
                    <a:pt x="918" y="666"/>
                  </a:lnTo>
                  <a:lnTo>
                    <a:pt x="920" y="666"/>
                  </a:lnTo>
                  <a:lnTo>
                    <a:pt x="922" y="668"/>
                  </a:lnTo>
                  <a:lnTo>
                    <a:pt x="922" y="668"/>
                  </a:lnTo>
                  <a:lnTo>
                    <a:pt x="926" y="676"/>
                  </a:lnTo>
                  <a:lnTo>
                    <a:pt x="932" y="682"/>
                  </a:lnTo>
                  <a:lnTo>
                    <a:pt x="944" y="694"/>
                  </a:lnTo>
                  <a:lnTo>
                    <a:pt x="944" y="694"/>
                  </a:lnTo>
                  <a:lnTo>
                    <a:pt x="952" y="704"/>
                  </a:lnTo>
                  <a:lnTo>
                    <a:pt x="954" y="710"/>
                  </a:lnTo>
                  <a:lnTo>
                    <a:pt x="954" y="716"/>
                  </a:lnTo>
                  <a:lnTo>
                    <a:pt x="954" y="716"/>
                  </a:lnTo>
                  <a:lnTo>
                    <a:pt x="960" y="708"/>
                  </a:lnTo>
                  <a:lnTo>
                    <a:pt x="966" y="702"/>
                  </a:lnTo>
                  <a:lnTo>
                    <a:pt x="982" y="690"/>
                  </a:lnTo>
                  <a:lnTo>
                    <a:pt x="982" y="690"/>
                  </a:lnTo>
                  <a:lnTo>
                    <a:pt x="984" y="686"/>
                  </a:lnTo>
                  <a:lnTo>
                    <a:pt x="984" y="686"/>
                  </a:lnTo>
                  <a:lnTo>
                    <a:pt x="986" y="672"/>
                  </a:lnTo>
                  <a:lnTo>
                    <a:pt x="986" y="660"/>
                  </a:lnTo>
                  <a:lnTo>
                    <a:pt x="982" y="648"/>
                  </a:lnTo>
                  <a:lnTo>
                    <a:pt x="974" y="636"/>
                  </a:lnTo>
                  <a:lnTo>
                    <a:pt x="974" y="636"/>
                  </a:lnTo>
                  <a:lnTo>
                    <a:pt x="964" y="620"/>
                  </a:lnTo>
                  <a:lnTo>
                    <a:pt x="964" y="620"/>
                  </a:lnTo>
                  <a:lnTo>
                    <a:pt x="958" y="612"/>
                  </a:lnTo>
                  <a:lnTo>
                    <a:pt x="958" y="606"/>
                  </a:lnTo>
                  <a:lnTo>
                    <a:pt x="962" y="598"/>
                  </a:lnTo>
                  <a:lnTo>
                    <a:pt x="966" y="592"/>
                  </a:lnTo>
                  <a:lnTo>
                    <a:pt x="966" y="592"/>
                  </a:lnTo>
                  <a:lnTo>
                    <a:pt x="970" y="586"/>
                  </a:lnTo>
                  <a:lnTo>
                    <a:pt x="976" y="582"/>
                  </a:lnTo>
                  <a:lnTo>
                    <a:pt x="982" y="582"/>
                  </a:lnTo>
                  <a:lnTo>
                    <a:pt x="990" y="582"/>
                  </a:lnTo>
                  <a:lnTo>
                    <a:pt x="990" y="582"/>
                  </a:lnTo>
                  <a:lnTo>
                    <a:pt x="990" y="588"/>
                  </a:lnTo>
                  <a:lnTo>
                    <a:pt x="990" y="592"/>
                  </a:lnTo>
                  <a:lnTo>
                    <a:pt x="992" y="592"/>
                  </a:lnTo>
                  <a:lnTo>
                    <a:pt x="992" y="592"/>
                  </a:lnTo>
                  <a:lnTo>
                    <a:pt x="994" y="592"/>
                  </a:lnTo>
                  <a:lnTo>
                    <a:pt x="994" y="592"/>
                  </a:lnTo>
                  <a:lnTo>
                    <a:pt x="994" y="586"/>
                  </a:lnTo>
                  <a:lnTo>
                    <a:pt x="994" y="586"/>
                  </a:lnTo>
                  <a:lnTo>
                    <a:pt x="1000" y="584"/>
                  </a:lnTo>
                  <a:lnTo>
                    <a:pt x="1008" y="580"/>
                  </a:lnTo>
                  <a:lnTo>
                    <a:pt x="1014" y="578"/>
                  </a:lnTo>
                  <a:lnTo>
                    <a:pt x="1020" y="574"/>
                  </a:lnTo>
                  <a:lnTo>
                    <a:pt x="1020" y="574"/>
                  </a:lnTo>
                  <a:lnTo>
                    <a:pt x="1022" y="574"/>
                  </a:lnTo>
                  <a:lnTo>
                    <a:pt x="1026" y="574"/>
                  </a:lnTo>
                  <a:lnTo>
                    <a:pt x="1026" y="574"/>
                  </a:lnTo>
                  <a:lnTo>
                    <a:pt x="1026" y="572"/>
                  </a:lnTo>
                  <a:lnTo>
                    <a:pt x="1026" y="572"/>
                  </a:lnTo>
                  <a:lnTo>
                    <a:pt x="1038" y="568"/>
                  </a:lnTo>
                  <a:lnTo>
                    <a:pt x="1048" y="562"/>
                  </a:lnTo>
                  <a:lnTo>
                    <a:pt x="1056" y="552"/>
                  </a:lnTo>
                  <a:lnTo>
                    <a:pt x="1064" y="544"/>
                  </a:lnTo>
                  <a:lnTo>
                    <a:pt x="1064" y="544"/>
                  </a:lnTo>
                  <a:lnTo>
                    <a:pt x="1072" y="526"/>
                  </a:lnTo>
                  <a:lnTo>
                    <a:pt x="1076" y="518"/>
                  </a:lnTo>
                  <a:lnTo>
                    <a:pt x="1080" y="510"/>
                  </a:lnTo>
                  <a:lnTo>
                    <a:pt x="1080" y="510"/>
                  </a:lnTo>
                  <a:lnTo>
                    <a:pt x="1084" y="502"/>
                  </a:lnTo>
                  <a:lnTo>
                    <a:pt x="1084" y="498"/>
                  </a:lnTo>
                  <a:lnTo>
                    <a:pt x="1082" y="494"/>
                  </a:lnTo>
                  <a:lnTo>
                    <a:pt x="1082" y="494"/>
                  </a:lnTo>
                  <a:lnTo>
                    <a:pt x="1078" y="488"/>
                  </a:lnTo>
                  <a:lnTo>
                    <a:pt x="1078" y="488"/>
                  </a:lnTo>
                  <a:lnTo>
                    <a:pt x="1082" y="488"/>
                  </a:lnTo>
                  <a:lnTo>
                    <a:pt x="1082" y="486"/>
                  </a:lnTo>
                  <a:lnTo>
                    <a:pt x="1082" y="482"/>
                  </a:lnTo>
                  <a:lnTo>
                    <a:pt x="1080" y="476"/>
                  </a:lnTo>
                  <a:lnTo>
                    <a:pt x="1080" y="476"/>
                  </a:lnTo>
                  <a:lnTo>
                    <a:pt x="1082" y="474"/>
                  </a:lnTo>
                  <a:lnTo>
                    <a:pt x="1082" y="474"/>
                  </a:lnTo>
                  <a:lnTo>
                    <a:pt x="1078" y="468"/>
                  </a:lnTo>
                  <a:lnTo>
                    <a:pt x="1076" y="462"/>
                  </a:lnTo>
                  <a:lnTo>
                    <a:pt x="1074" y="454"/>
                  </a:lnTo>
                  <a:lnTo>
                    <a:pt x="1068" y="448"/>
                  </a:lnTo>
                  <a:lnTo>
                    <a:pt x="1068" y="448"/>
                  </a:lnTo>
                  <a:lnTo>
                    <a:pt x="1064" y="446"/>
                  </a:lnTo>
                  <a:lnTo>
                    <a:pt x="1064" y="442"/>
                  </a:lnTo>
                  <a:lnTo>
                    <a:pt x="1068" y="436"/>
                  </a:lnTo>
                  <a:lnTo>
                    <a:pt x="1068" y="436"/>
                  </a:lnTo>
                  <a:lnTo>
                    <a:pt x="1078" y="426"/>
                  </a:lnTo>
                  <a:lnTo>
                    <a:pt x="1090" y="420"/>
                  </a:lnTo>
                  <a:lnTo>
                    <a:pt x="1090" y="420"/>
                  </a:lnTo>
                  <a:lnTo>
                    <a:pt x="1078" y="416"/>
                  </a:lnTo>
                  <a:lnTo>
                    <a:pt x="1074" y="416"/>
                  </a:lnTo>
                  <a:lnTo>
                    <a:pt x="1068" y="420"/>
                  </a:lnTo>
                  <a:lnTo>
                    <a:pt x="1068" y="420"/>
                  </a:lnTo>
                  <a:lnTo>
                    <a:pt x="1066" y="420"/>
                  </a:lnTo>
                  <a:lnTo>
                    <a:pt x="1064" y="420"/>
                  </a:lnTo>
                  <a:lnTo>
                    <a:pt x="1062" y="416"/>
                  </a:lnTo>
                  <a:lnTo>
                    <a:pt x="1058" y="410"/>
                  </a:lnTo>
                  <a:lnTo>
                    <a:pt x="1056" y="408"/>
                  </a:lnTo>
                  <a:lnTo>
                    <a:pt x="1052" y="408"/>
                  </a:lnTo>
                  <a:lnTo>
                    <a:pt x="1052" y="408"/>
                  </a:lnTo>
                  <a:lnTo>
                    <a:pt x="1052" y="406"/>
                  </a:lnTo>
                  <a:lnTo>
                    <a:pt x="1052" y="402"/>
                  </a:lnTo>
                  <a:lnTo>
                    <a:pt x="1052" y="402"/>
                  </a:lnTo>
                  <a:lnTo>
                    <a:pt x="1054" y="400"/>
                  </a:lnTo>
                  <a:lnTo>
                    <a:pt x="1054" y="400"/>
                  </a:lnTo>
                  <a:lnTo>
                    <a:pt x="1060" y="398"/>
                  </a:lnTo>
                  <a:lnTo>
                    <a:pt x="1066" y="394"/>
                  </a:lnTo>
                  <a:lnTo>
                    <a:pt x="1070" y="390"/>
                  </a:lnTo>
                  <a:lnTo>
                    <a:pt x="1074" y="386"/>
                  </a:lnTo>
                  <a:lnTo>
                    <a:pt x="1074" y="386"/>
                  </a:lnTo>
                  <a:lnTo>
                    <a:pt x="1080" y="382"/>
                  </a:lnTo>
                  <a:lnTo>
                    <a:pt x="1082" y="382"/>
                  </a:lnTo>
                  <a:lnTo>
                    <a:pt x="1086" y="382"/>
                  </a:lnTo>
                  <a:lnTo>
                    <a:pt x="1086" y="382"/>
                  </a:lnTo>
                  <a:lnTo>
                    <a:pt x="1088" y="386"/>
                  </a:lnTo>
                  <a:lnTo>
                    <a:pt x="1088" y="388"/>
                  </a:lnTo>
                  <a:lnTo>
                    <a:pt x="1084" y="392"/>
                  </a:lnTo>
                  <a:lnTo>
                    <a:pt x="1084" y="392"/>
                  </a:lnTo>
                  <a:lnTo>
                    <a:pt x="1082" y="394"/>
                  </a:lnTo>
                  <a:lnTo>
                    <a:pt x="1082" y="396"/>
                  </a:lnTo>
                  <a:lnTo>
                    <a:pt x="1084" y="400"/>
                  </a:lnTo>
                  <a:lnTo>
                    <a:pt x="1084" y="400"/>
                  </a:lnTo>
                  <a:lnTo>
                    <a:pt x="1086" y="400"/>
                  </a:lnTo>
                  <a:lnTo>
                    <a:pt x="1086" y="400"/>
                  </a:lnTo>
                  <a:lnTo>
                    <a:pt x="1090" y="396"/>
                  </a:lnTo>
                  <a:lnTo>
                    <a:pt x="1090" y="396"/>
                  </a:lnTo>
                  <a:lnTo>
                    <a:pt x="1096" y="394"/>
                  </a:lnTo>
                  <a:lnTo>
                    <a:pt x="1096" y="394"/>
                  </a:lnTo>
                  <a:lnTo>
                    <a:pt x="1100" y="392"/>
                  </a:lnTo>
                  <a:lnTo>
                    <a:pt x="1102" y="392"/>
                  </a:lnTo>
                  <a:lnTo>
                    <a:pt x="1110" y="394"/>
                  </a:lnTo>
                  <a:lnTo>
                    <a:pt x="1110" y="394"/>
                  </a:lnTo>
                  <a:lnTo>
                    <a:pt x="1112" y="398"/>
                  </a:lnTo>
                  <a:lnTo>
                    <a:pt x="1112" y="400"/>
                  </a:lnTo>
                  <a:lnTo>
                    <a:pt x="1110" y="406"/>
                  </a:lnTo>
                  <a:lnTo>
                    <a:pt x="1110" y="406"/>
                  </a:lnTo>
                  <a:lnTo>
                    <a:pt x="1110" y="410"/>
                  </a:lnTo>
                  <a:lnTo>
                    <a:pt x="1110" y="412"/>
                  </a:lnTo>
                  <a:lnTo>
                    <a:pt x="1112" y="412"/>
                  </a:lnTo>
                  <a:lnTo>
                    <a:pt x="1116" y="412"/>
                  </a:lnTo>
                  <a:lnTo>
                    <a:pt x="1116" y="412"/>
                  </a:lnTo>
                  <a:lnTo>
                    <a:pt x="1120" y="414"/>
                  </a:lnTo>
                  <a:lnTo>
                    <a:pt x="1122" y="416"/>
                  </a:lnTo>
                  <a:lnTo>
                    <a:pt x="1124" y="418"/>
                  </a:lnTo>
                  <a:lnTo>
                    <a:pt x="1124" y="422"/>
                  </a:lnTo>
                  <a:lnTo>
                    <a:pt x="1124" y="422"/>
                  </a:lnTo>
                  <a:lnTo>
                    <a:pt x="1120" y="448"/>
                  </a:lnTo>
                  <a:lnTo>
                    <a:pt x="1120" y="448"/>
                  </a:lnTo>
                  <a:lnTo>
                    <a:pt x="1132" y="444"/>
                  </a:lnTo>
                  <a:lnTo>
                    <a:pt x="1140" y="440"/>
                  </a:lnTo>
                  <a:lnTo>
                    <a:pt x="1140" y="440"/>
                  </a:lnTo>
                  <a:lnTo>
                    <a:pt x="1144" y="436"/>
                  </a:lnTo>
                  <a:lnTo>
                    <a:pt x="1144" y="432"/>
                  </a:lnTo>
                  <a:lnTo>
                    <a:pt x="1142" y="422"/>
                  </a:lnTo>
                  <a:lnTo>
                    <a:pt x="1142" y="422"/>
                  </a:lnTo>
                  <a:lnTo>
                    <a:pt x="1138" y="412"/>
                  </a:lnTo>
                  <a:lnTo>
                    <a:pt x="1132" y="402"/>
                  </a:lnTo>
                  <a:lnTo>
                    <a:pt x="1132" y="402"/>
                  </a:lnTo>
                  <a:lnTo>
                    <a:pt x="1128" y="398"/>
                  </a:lnTo>
                  <a:lnTo>
                    <a:pt x="1128" y="396"/>
                  </a:lnTo>
                  <a:lnTo>
                    <a:pt x="1130" y="392"/>
                  </a:lnTo>
                  <a:lnTo>
                    <a:pt x="1134" y="390"/>
                  </a:lnTo>
                  <a:lnTo>
                    <a:pt x="1134" y="390"/>
                  </a:lnTo>
                  <a:lnTo>
                    <a:pt x="1142" y="384"/>
                  </a:lnTo>
                  <a:lnTo>
                    <a:pt x="1146" y="374"/>
                  </a:lnTo>
                  <a:lnTo>
                    <a:pt x="1146" y="374"/>
                  </a:lnTo>
                  <a:lnTo>
                    <a:pt x="1150" y="368"/>
                  </a:lnTo>
                  <a:lnTo>
                    <a:pt x="1154" y="362"/>
                  </a:lnTo>
                  <a:lnTo>
                    <a:pt x="1160" y="360"/>
                  </a:lnTo>
                  <a:lnTo>
                    <a:pt x="1162" y="358"/>
                  </a:lnTo>
                  <a:lnTo>
                    <a:pt x="1166" y="360"/>
                  </a:lnTo>
                  <a:lnTo>
                    <a:pt x="1166" y="360"/>
                  </a:lnTo>
                  <a:lnTo>
                    <a:pt x="1172" y="362"/>
                  </a:lnTo>
                  <a:lnTo>
                    <a:pt x="1178" y="360"/>
                  </a:lnTo>
                  <a:lnTo>
                    <a:pt x="1184" y="358"/>
                  </a:lnTo>
                  <a:lnTo>
                    <a:pt x="1188" y="354"/>
                  </a:lnTo>
                  <a:lnTo>
                    <a:pt x="1188" y="354"/>
                  </a:lnTo>
                  <a:lnTo>
                    <a:pt x="1202" y="336"/>
                  </a:lnTo>
                  <a:lnTo>
                    <a:pt x="1216" y="320"/>
                  </a:lnTo>
                  <a:lnTo>
                    <a:pt x="1222" y="310"/>
                  </a:lnTo>
                  <a:lnTo>
                    <a:pt x="1226" y="300"/>
                  </a:lnTo>
                  <a:lnTo>
                    <a:pt x="1230" y="290"/>
                  </a:lnTo>
                  <a:lnTo>
                    <a:pt x="1230" y="278"/>
                  </a:lnTo>
                  <a:lnTo>
                    <a:pt x="1230" y="278"/>
                  </a:lnTo>
                  <a:lnTo>
                    <a:pt x="1232" y="274"/>
                  </a:lnTo>
                  <a:lnTo>
                    <a:pt x="1232" y="272"/>
                  </a:lnTo>
                  <a:lnTo>
                    <a:pt x="1232" y="272"/>
                  </a:lnTo>
                  <a:lnTo>
                    <a:pt x="1236" y="268"/>
                  </a:lnTo>
                  <a:lnTo>
                    <a:pt x="1236" y="264"/>
                  </a:lnTo>
                  <a:lnTo>
                    <a:pt x="1236" y="254"/>
                  </a:lnTo>
                  <a:lnTo>
                    <a:pt x="1236" y="254"/>
                  </a:lnTo>
                  <a:lnTo>
                    <a:pt x="1232" y="250"/>
                  </a:lnTo>
                  <a:lnTo>
                    <a:pt x="1228" y="246"/>
                  </a:lnTo>
                  <a:lnTo>
                    <a:pt x="1220" y="246"/>
                  </a:lnTo>
                  <a:lnTo>
                    <a:pt x="1216" y="248"/>
                  </a:lnTo>
                  <a:lnTo>
                    <a:pt x="1216" y="248"/>
                  </a:lnTo>
                  <a:lnTo>
                    <a:pt x="1210" y="250"/>
                  </a:lnTo>
                  <a:lnTo>
                    <a:pt x="1206" y="250"/>
                  </a:lnTo>
                  <a:lnTo>
                    <a:pt x="1204" y="248"/>
                  </a:lnTo>
                  <a:lnTo>
                    <a:pt x="1202" y="248"/>
                  </a:lnTo>
                  <a:lnTo>
                    <a:pt x="1202" y="248"/>
                  </a:lnTo>
                  <a:lnTo>
                    <a:pt x="1200" y="242"/>
                  </a:lnTo>
                  <a:lnTo>
                    <a:pt x="1196" y="240"/>
                  </a:lnTo>
                  <a:lnTo>
                    <a:pt x="1186" y="236"/>
                  </a:lnTo>
                  <a:lnTo>
                    <a:pt x="1186" y="236"/>
                  </a:lnTo>
                  <a:lnTo>
                    <a:pt x="1202" y="228"/>
                  </a:lnTo>
                  <a:lnTo>
                    <a:pt x="1214" y="218"/>
                  </a:lnTo>
                  <a:lnTo>
                    <a:pt x="1238" y="196"/>
                  </a:lnTo>
                  <a:lnTo>
                    <a:pt x="1238" y="196"/>
                  </a:lnTo>
                  <a:lnTo>
                    <a:pt x="1248" y="190"/>
                  </a:lnTo>
                  <a:lnTo>
                    <a:pt x="1260" y="190"/>
                  </a:lnTo>
                  <a:lnTo>
                    <a:pt x="1260" y="190"/>
                  </a:lnTo>
                  <a:lnTo>
                    <a:pt x="1280" y="190"/>
                  </a:lnTo>
                  <a:lnTo>
                    <a:pt x="1290" y="190"/>
                  </a:lnTo>
                  <a:lnTo>
                    <a:pt x="1300" y="186"/>
                  </a:lnTo>
                  <a:lnTo>
                    <a:pt x="1300" y="186"/>
                  </a:lnTo>
                  <a:lnTo>
                    <a:pt x="1304" y="184"/>
                  </a:lnTo>
                  <a:lnTo>
                    <a:pt x="1308" y="186"/>
                  </a:lnTo>
                  <a:lnTo>
                    <a:pt x="1316" y="188"/>
                  </a:lnTo>
                  <a:lnTo>
                    <a:pt x="1316" y="188"/>
                  </a:lnTo>
                  <a:lnTo>
                    <a:pt x="1322" y="192"/>
                  </a:lnTo>
                  <a:lnTo>
                    <a:pt x="1328" y="192"/>
                  </a:lnTo>
                  <a:lnTo>
                    <a:pt x="1328" y="192"/>
                  </a:lnTo>
                  <a:lnTo>
                    <a:pt x="1342" y="192"/>
                  </a:lnTo>
                  <a:lnTo>
                    <a:pt x="1342" y="192"/>
                  </a:lnTo>
                  <a:lnTo>
                    <a:pt x="1340" y="188"/>
                  </a:lnTo>
                  <a:lnTo>
                    <a:pt x="1338" y="186"/>
                  </a:lnTo>
                  <a:lnTo>
                    <a:pt x="1338" y="186"/>
                  </a:lnTo>
                  <a:lnTo>
                    <a:pt x="1338" y="184"/>
                  </a:lnTo>
                  <a:lnTo>
                    <a:pt x="1338" y="184"/>
                  </a:lnTo>
                  <a:lnTo>
                    <a:pt x="1340" y="182"/>
                  </a:lnTo>
                  <a:lnTo>
                    <a:pt x="1340" y="182"/>
                  </a:lnTo>
                  <a:lnTo>
                    <a:pt x="1348" y="174"/>
                  </a:lnTo>
                  <a:lnTo>
                    <a:pt x="1358" y="168"/>
                  </a:lnTo>
                  <a:lnTo>
                    <a:pt x="1368" y="164"/>
                  </a:lnTo>
                  <a:lnTo>
                    <a:pt x="1374" y="164"/>
                  </a:lnTo>
                  <a:lnTo>
                    <a:pt x="1380" y="164"/>
                  </a:lnTo>
                  <a:lnTo>
                    <a:pt x="1380" y="164"/>
                  </a:lnTo>
                  <a:lnTo>
                    <a:pt x="1382" y="164"/>
                  </a:lnTo>
                  <a:lnTo>
                    <a:pt x="1384" y="166"/>
                  </a:lnTo>
                  <a:lnTo>
                    <a:pt x="1384" y="166"/>
                  </a:lnTo>
                  <a:lnTo>
                    <a:pt x="1386" y="170"/>
                  </a:lnTo>
                  <a:lnTo>
                    <a:pt x="1388" y="172"/>
                  </a:lnTo>
                  <a:lnTo>
                    <a:pt x="1396" y="170"/>
                  </a:lnTo>
                  <a:lnTo>
                    <a:pt x="1396" y="170"/>
                  </a:lnTo>
                  <a:lnTo>
                    <a:pt x="1402" y="164"/>
                  </a:lnTo>
                  <a:lnTo>
                    <a:pt x="1406" y="160"/>
                  </a:lnTo>
                  <a:lnTo>
                    <a:pt x="1412" y="156"/>
                  </a:lnTo>
                  <a:lnTo>
                    <a:pt x="1416" y="154"/>
                  </a:lnTo>
                  <a:lnTo>
                    <a:pt x="1420" y="154"/>
                  </a:lnTo>
                  <a:lnTo>
                    <a:pt x="1420" y="154"/>
                  </a:lnTo>
                  <a:lnTo>
                    <a:pt x="1416" y="164"/>
                  </a:lnTo>
                  <a:lnTo>
                    <a:pt x="1410" y="172"/>
                  </a:lnTo>
                  <a:lnTo>
                    <a:pt x="1402" y="178"/>
                  </a:lnTo>
                  <a:lnTo>
                    <a:pt x="1394" y="182"/>
                  </a:lnTo>
                  <a:lnTo>
                    <a:pt x="1394" y="182"/>
                  </a:lnTo>
                  <a:lnTo>
                    <a:pt x="1382" y="194"/>
                  </a:lnTo>
                  <a:lnTo>
                    <a:pt x="1368" y="204"/>
                  </a:lnTo>
                  <a:lnTo>
                    <a:pt x="1368" y="204"/>
                  </a:lnTo>
                  <a:lnTo>
                    <a:pt x="1358" y="212"/>
                  </a:lnTo>
                  <a:lnTo>
                    <a:pt x="1350" y="222"/>
                  </a:lnTo>
                  <a:lnTo>
                    <a:pt x="1348" y="230"/>
                  </a:lnTo>
                  <a:lnTo>
                    <a:pt x="1350" y="242"/>
                  </a:lnTo>
                  <a:lnTo>
                    <a:pt x="1350" y="242"/>
                  </a:lnTo>
                  <a:lnTo>
                    <a:pt x="1356" y="270"/>
                  </a:lnTo>
                  <a:lnTo>
                    <a:pt x="1356" y="270"/>
                  </a:lnTo>
                  <a:lnTo>
                    <a:pt x="1358" y="274"/>
                  </a:lnTo>
                  <a:lnTo>
                    <a:pt x="1360" y="272"/>
                  </a:lnTo>
                  <a:lnTo>
                    <a:pt x="1360" y="272"/>
                  </a:lnTo>
                  <a:lnTo>
                    <a:pt x="1366" y="270"/>
                  </a:lnTo>
                  <a:lnTo>
                    <a:pt x="1368" y="266"/>
                  </a:lnTo>
                  <a:lnTo>
                    <a:pt x="1370" y="262"/>
                  </a:lnTo>
                  <a:lnTo>
                    <a:pt x="1370" y="256"/>
                  </a:lnTo>
                  <a:lnTo>
                    <a:pt x="1370" y="256"/>
                  </a:lnTo>
                  <a:lnTo>
                    <a:pt x="1376" y="254"/>
                  </a:lnTo>
                  <a:lnTo>
                    <a:pt x="1378" y="254"/>
                  </a:lnTo>
                  <a:lnTo>
                    <a:pt x="1380" y="250"/>
                  </a:lnTo>
                  <a:lnTo>
                    <a:pt x="1380" y="250"/>
                  </a:lnTo>
                  <a:lnTo>
                    <a:pt x="1380" y="248"/>
                  </a:lnTo>
                  <a:lnTo>
                    <a:pt x="1380" y="246"/>
                  </a:lnTo>
                  <a:lnTo>
                    <a:pt x="1382" y="244"/>
                  </a:lnTo>
                  <a:lnTo>
                    <a:pt x="1382" y="244"/>
                  </a:lnTo>
                  <a:lnTo>
                    <a:pt x="1394" y="238"/>
                  </a:lnTo>
                  <a:lnTo>
                    <a:pt x="1396" y="234"/>
                  </a:lnTo>
                  <a:lnTo>
                    <a:pt x="1398" y="232"/>
                  </a:lnTo>
                  <a:lnTo>
                    <a:pt x="1396" y="226"/>
                  </a:lnTo>
                  <a:lnTo>
                    <a:pt x="1396" y="226"/>
                  </a:lnTo>
                  <a:lnTo>
                    <a:pt x="1398" y="224"/>
                  </a:lnTo>
                  <a:lnTo>
                    <a:pt x="1402" y="222"/>
                  </a:lnTo>
                  <a:lnTo>
                    <a:pt x="1402" y="222"/>
                  </a:lnTo>
                  <a:lnTo>
                    <a:pt x="1406" y="222"/>
                  </a:lnTo>
                  <a:lnTo>
                    <a:pt x="1408" y="222"/>
                  </a:lnTo>
                  <a:lnTo>
                    <a:pt x="1404" y="216"/>
                  </a:lnTo>
                  <a:lnTo>
                    <a:pt x="1404" y="216"/>
                  </a:lnTo>
                  <a:lnTo>
                    <a:pt x="1404" y="212"/>
                  </a:lnTo>
                  <a:lnTo>
                    <a:pt x="1404" y="208"/>
                  </a:lnTo>
                  <a:lnTo>
                    <a:pt x="1404" y="208"/>
                  </a:lnTo>
                  <a:lnTo>
                    <a:pt x="1406" y="208"/>
                  </a:lnTo>
                  <a:lnTo>
                    <a:pt x="1406" y="206"/>
                  </a:lnTo>
                  <a:lnTo>
                    <a:pt x="1404" y="206"/>
                  </a:lnTo>
                  <a:lnTo>
                    <a:pt x="1404" y="206"/>
                  </a:lnTo>
                  <a:lnTo>
                    <a:pt x="1400" y="206"/>
                  </a:lnTo>
                  <a:lnTo>
                    <a:pt x="1398" y="204"/>
                  </a:lnTo>
                  <a:lnTo>
                    <a:pt x="1398" y="200"/>
                  </a:lnTo>
                  <a:lnTo>
                    <a:pt x="1398" y="200"/>
                  </a:lnTo>
                  <a:lnTo>
                    <a:pt x="1410" y="188"/>
                  </a:lnTo>
                  <a:lnTo>
                    <a:pt x="1416" y="182"/>
                  </a:lnTo>
                  <a:lnTo>
                    <a:pt x="1424" y="180"/>
                  </a:lnTo>
                  <a:lnTo>
                    <a:pt x="1424" y="180"/>
                  </a:lnTo>
                  <a:lnTo>
                    <a:pt x="1430" y="182"/>
                  </a:lnTo>
                  <a:lnTo>
                    <a:pt x="1434" y="182"/>
                  </a:lnTo>
                  <a:lnTo>
                    <a:pt x="1436" y="180"/>
                  </a:lnTo>
                  <a:lnTo>
                    <a:pt x="1436" y="180"/>
                  </a:lnTo>
                  <a:lnTo>
                    <a:pt x="1446" y="176"/>
                  </a:lnTo>
                  <a:lnTo>
                    <a:pt x="1450" y="176"/>
                  </a:lnTo>
                  <a:lnTo>
                    <a:pt x="1454" y="178"/>
                  </a:lnTo>
                  <a:lnTo>
                    <a:pt x="1454" y="178"/>
                  </a:lnTo>
                  <a:lnTo>
                    <a:pt x="1460" y="180"/>
                  </a:lnTo>
                  <a:lnTo>
                    <a:pt x="1464" y="180"/>
                  </a:lnTo>
                  <a:lnTo>
                    <a:pt x="1474" y="174"/>
                  </a:lnTo>
                  <a:lnTo>
                    <a:pt x="1474" y="174"/>
                  </a:lnTo>
                  <a:lnTo>
                    <a:pt x="1484" y="168"/>
                  </a:lnTo>
                  <a:lnTo>
                    <a:pt x="1496" y="162"/>
                  </a:lnTo>
                  <a:lnTo>
                    <a:pt x="1496" y="162"/>
                  </a:lnTo>
                  <a:lnTo>
                    <a:pt x="1504" y="160"/>
                  </a:lnTo>
                  <a:lnTo>
                    <a:pt x="1512" y="156"/>
                  </a:lnTo>
                  <a:lnTo>
                    <a:pt x="1520" y="156"/>
                  </a:lnTo>
                  <a:lnTo>
                    <a:pt x="1528" y="156"/>
                  </a:lnTo>
                  <a:lnTo>
                    <a:pt x="1528" y="156"/>
                  </a:lnTo>
                  <a:lnTo>
                    <a:pt x="1532" y="156"/>
                  </a:lnTo>
                  <a:lnTo>
                    <a:pt x="1534" y="154"/>
                  </a:lnTo>
                  <a:lnTo>
                    <a:pt x="1534" y="152"/>
                  </a:lnTo>
                  <a:lnTo>
                    <a:pt x="1532" y="150"/>
                  </a:lnTo>
                  <a:lnTo>
                    <a:pt x="1532" y="150"/>
                  </a:lnTo>
                  <a:lnTo>
                    <a:pt x="1526" y="142"/>
                  </a:lnTo>
                  <a:lnTo>
                    <a:pt x="1522" y="138"/>
                  </a:lnTo>
                  <a:lnTo>
                    <a:pt x="1518" y="134"/>
                  </a:lnTo>
                  <a:lnTo>
                    <a:pt x="1518" y="134"/>
                  </a:lnTo>
                  <a:lnTo>
                    <a:pt x="1524" y="134"/>
                  </a:lnTo>
                  <a:lnTo>
                    <a:pt x="1524" y="134"/>
                  </a:lnTo>
                  <a:lnTo>
                    <a:pt x="1536" y="132"/>
                  </a:lnTo>
                  <a:lnTo>
                    <a:pt x="1540" y="128"/>
                  </a:lnTo>
                  <a:lnTo>
                    <a:pt x="1540" y="126"/>
                  </a:lnTo>
                  <a:lnTo>
                    <a:pt x="1540" y="122"/>
                  </a:lnTo>
                  <a:lnTo>
                    <a:pt x="1540" y="122"/>
                  </a:lnTo>
                  <a:lnTo>
                    <a:pt x="1542" y="118"/>
                  </a:lnTo>
                  <a:lnTo>
                    <a:pt x="1544" y="118"/>
                  </a:lnTo>
                  <a:lnTo>
                    <a:pt x="1544" y="118"/>
                  </a:lnTo>
                  <a:lnTo>
                    <a:pt x="1548" y="118"/>
                  </a:lnTo>
                  <a:lnTo>
                    <a:pt x="1548" y="118"/>
                  </a:lnTo>
                  <a:lnTo>
                    <a:pt x="1548" y="120"/>
                  </a:lnTo>
                  <a:lnTo>
                    <a:pt x="1548" y="120"/>
                  </a:lnTo>
                  <a:lnTo>
                    <a:pt x="1550" y="124"/>
                  </a:lnTo>
                  <a:lnTo>
                    <a:pt x="1552" y="124"/>
                  </a:lnTo>
                  <a:lnTo>
                    <a:pt x="1552" y="124"/>
                  </a:lnTo>
                  <a:lnTo>
                    <a:pt x="1562" y="124"/>
                  </a:lnTo>
                  <a:lnTo>
                    <a:pt x="1570" y="128"/>
                  </a:lnTo>
                  <a:lnTo>
                    <a:pt x="1578" y="132"/>
                  </a:lnTo>
                  <a:lnTo>
                    <a:pt x="1586" y="136"/>
                  </a:lnTo>
                  <a:lnTo>
                    <a:pt x="1586" y="136"/>
                  </a:lnTo>
                  <a:lnTo>
                    <a:pt x="1590" y="138"/>
                  </a:lnTo>
                  <a:lnTo>
                    <a:pt x="1592" y="138"/>
                  </a:lnTo>
                  <a:lnTo>
                    <a:pt x="1594" y="134"/>
                  </a:lnTo>
                  <a:lnTo>
                    <a:pt x="1594" y="134"/>
                  </a:lnTo>
                  <a:lnTo>
                    <a:pt x="1596" y="130"/>
                  </a:lnTo>
                  <a:lnTo>
                    <a:pt x="1598" y="126"/>
                  </a:lnTo>
                  <a:lnTo>
                    <a:pt x="1602" y="124"/>
                  </a:lnTo>
                  <a:lnTo>
                    <a:pt x="1608" y="124"/>
                  </a:lnTo>
                  <a:lnTo>
                    <a:pt x="1608" y="124"/>
                  </a:lnTo>
                  <a:lnTo>
                    <a:pt x="1612" y="122"/>
                  </a:lnTo>
                  <a:lnTo>
                    <a:pt x="1612" y="120"/>
                  </a:lnTo>
                  <a:lnTo>
                    <a:pt x="1612" y="118"/>
                  </a:lnTo>
                  <a:lnTo>
                    <a:pt x="1612" y="118"/>
                  </a:lnTo>
                  <a:close/>
                  <a:moveTo>
                    <a:pt x="350" y="152"/>
                  </a:moveTo>
                  <a:lnTo>
                    <a:pt x="350" y="152"/>
                  </a:lnTo>
                  <a:lnTo>
                    <a:pt x="352" y="152"/>
                  </a:lnTo>
                  <a:lnTo>
                    <a:pt x="352" y="152"/>
                  </a:lnTo>
                  <a:lnTo>
                    <a:pt x="354" y="154"/>
                  </a:lnTo>
                  <a:lnTo>
                    <a:pt x="354" y="156"/>
                  </a:lnTo>
                  <a:lnTo>
                    <a:pt x="352" y="160"/>
                  </a:lnTo>
                  <a:lnTo>
                    <a:pt x="352" y="160"/>
                  </a:lnTo>
                  <a:lnTo>
                    <a:pt x="350" y="156"/>
                  </a:lnTo>
                  <a:lnTo>
                    <a:pt x="348" y="154"/>
                  </a:lnTo>
                  <a:lnTo>
                    <a:pt x="350" y="152"/>
                  </a:lnTo>
                  <a:lnTo>
                    <a:pt x="350" y="152"/>
                  </a:lnTo>
                  <a:close/>
                  <a:moveTo>
                    <a:pt x="348" y="168"/>
                  </a:moveTo>
                  <a:lnTo>
                    <a:pt x="348" y="168"/>
                  </a:lnTo>
                  <a:lnTo>
                    <a:pt x="348" y="168"/>
                  </a:lnTo>
                  <a:lnTo>
                    <a:pt x="348" y="166"/>
                  </a:lnTo>
                  <a:lnTo>
                    <a:pt x="352" y="166"/>
                  </a:lnTo>
                  <a:lnTo>
                    <a:pt x="356" y="164"/>
                  </a:lnTo>
                  <a:lnTo>
                    <a:pt x="352" y="160"/>
                  </a:lnTo>
                  <a:lnTo>
                    <a:pt x="352" y="160"/>
                  </a:lnTo>
                  <a:lnTo>
                    <a:pt x="360" y="158"/>
                  </a:lnTo>
                  <a:lnTo>
                    <a:pt x="364" y="158"/>
                  </a:lnTo>
                  <a:lnTo>
                    <a:pt x="368" y="156"/>
                  </a:lnTo>
                  <a:lnTo>
                    <a:pt x="368" y="156"/>
                  </a:lnTo>
                  <a:lnTo>
                    <a:pt x="364" y="164"/>
                  </a:lnTo>
                  <a:lnTo>
                    <a:pt x="360" y="170"/>
                  </a:lnTo>
                  <a:lnTo>
                    <a:pt x="354" y="170"/>
                  </a:lnTo>
                  <a:lnTo>
                    <a:pt x="348" y="168"/>
                  </a:lnTo>
                  <a:lnTo>
                    <a:pt x="348" y="168"/>
                  </a:lnTo>
                  <a:close/>
                  <a:moveTo>
                    <a:pt x="380" y="184"/>
                  </a:moveTo>
                  <a:lnTo>
                    <a:pt x="380" y="184"/>
                  </a:lnTo>
                  <a:lnTo>
                    <a:pt x="376" y="182"/>
                  </a:lnTo>
                  <a:lnTo>
                    <a:pt x="372" y="178"/>
                  </a:lnTo>
                  <a:lnTo>
                    <a:pt x="368" y="170"/>
                  </a:lnTo>
                  <a:lnTo>
                    <a:pt x="368" y="170"/>
                  </a:lnTo>
                  <a:lnTo>
                    <a:pt x="372" y="166"/>
                  </a:lnTo>
                  <a:lnTo>
                    <a:pt x="374" y="166"/>
                  </a:lnTo>
                  <a:lnTo>
                    <a:pt x="376" y="166"/>
                  </a:lnTo>
                  <a:lnTo>
                    <a:pt x="376" y="166"/>
                  </a:lnTo>
                  <a:lnTo>
                    <a:pt x="384" y="168"/>
                  </a:lnTo>
                  <a:lnTo>
                    <a:pt x="388" y="170"/>
                  </a:lnTo>
                  <a:lnTo>
                    <a:pt x="390" y="174"/>
                  </a:lnTo>
                  <a:lnTo>
                    <a:pt x="390" y="174"/>
                  </a:lnTo>
                  <a:lnTo>
                    <a:pt x="388" y="180"/>
                  </a:lnTo>
                  <a:lnTo>
                    <a:pt x="386" y="182"/>
                  </a:lnTo>
                  <a:lnTo>
                    <a:pt x="380" y="184"/>
                  </a:lnTo>
                  <a:lnTo>
                    <a:pt x="380" y="184"/>
                  </a:lnTo>
                  <a:close/>
                  <a:moveTo>
                    <a:pt x="410" y="174"/>
                  </a:moveTo>
                  <a:lnTo>
                    <a:pt x="410" y="174"/>
                  </a:lnTo>
                  <a:lnTo>
                    <a:pt x="406" y="172"/>
                  </a:lnTo>
                  <a:lnTo>
                    <a:pt x="406" y="170"/>
                  </a:lnTo>
                  <a:lnTo>
                    <a:pt x="406" y="168"/>
                  </a:lnTo>
                  <a:lnTo>
                    <a:pt x="406" y="168"/>
                  </a:lnTo>
                  <a:lnTo>
                    <a:pt x="404" y="166"/>
                  </a:lnTo>
                  <a:lnTo>
                    <a:pt x="402" y="164"/>
                  </a:lnTo>
                  <a:lnTo>
                    <a:pt x="402" y="160"/>
                  </a:lnTo>
                  <a:lnTo>
                    <a:pt x="404" y="156"/>
                  </a:lnTo>
                  <a:lnTo>
                    <a:pt x="404" y="156"/>
                  </a:lnTo>
                  <a:lnTo>
                    <a:pt x="404" y="154"/>
                  </a:lnTo>
                  <a:lnTo>
                    <a:pt x="404" y="154"/>
                  </a:lnTo>
                  <a:lnTo>
                    <a:pt x="406" y="154"/>
                  </a:lnTo>
                  <a:lnTo>
                    <a:pt x="406" y="154"/>
                  </a:lnTo>
                  <a:lnTo>
                    <a:pt x="412" y="156"/>
                  </a:lnTo>
                  <a:lnTo>
                    <a:pt x="414" y="162"/>
                  </a:lnTo>
                  <a:lnTo>
                    <a:pt x="414" y="162"/>
                  </a:lnTo>
                  <a:lnTo>
                    <a:pt x="418" y="170"/>
                  </a:lnTo>
                  <a:lnTo>
                    <a:pt x="416" y="172"/>
                  </a:lnTo>
                  <a:lnTo>
                    <a:pt x="410" y="174"/>
                  </a:lnTo>
                  <a:lnTo>
                    <a:pt x="410" y="174"/>
                  </a:lnTo>
                  <a:close/>
                  <a:moveTo>
                    <a:pt x="432" y="202"/>
                  </a:moveTo>
                  <a:lnTo>
                    <a:pt x="432" y="202"/>
                  </a:lnTo>
                  <a:lnTo>
                    <a:pt x="428" y="200"/>
                  </a:lnTo>
                  <a:lnTo>
                    <a:pt x="428" y="198"/>
                  </a:lnTo>
                  <a:lnTo>
                    <a:pt x="426" y="196"/>
                  </a:lnTo>
                  <a:lnTo>
                    <a:pt x="426" y="196"/>
                  </a:lnTo>
                  <a:lnTo>
                    <a:pt x="428" y="192"/>
                  </a:lnTo>
                  <a:lnTo>
                    <a:pt x="428" y="192"/>
                  </a:lnTo>
                  <a:lnTo>
                    <a:pt x="430" y="192"/>
                  </a:lnTo>
                  <a:lnTo>
                    <a:pt x="430" y="192"/>
                  </a:lnTo>
                  <a:lnTo>
                    <a:pt x="434" y="194"/>
                  </a:lnTo>
                  <a:lnTo>
                    <a:pt x="436" y="198"/>
                  </a:lnTo>
                  <a:lnTo>
                    <a:pt x="436" y="198"/>
                  </a:lnTo>
                  <a:lnTo>
                    <a:pt x="436" y="202"/>
                  </a:lnTo>
                  <a:lnTo>
                    <a:pt x="432" y="202"/>
                  </a:lnTo>
                  <a:lnTo>
                    <a:pt x="432" y="202"/>
                  </a:lnTo>
                  <a:close/>
                  <a:moveTo>
                    <a:pt x="470" y="218"/>
                  </a:moveTo>
                  <a:lnTo>
                    <a:pt x="470" y="218"/>
                  </a:lnTo>
                  <a:lnTo>
                    <a:pt x="468" y="212"/>
                  </a:lnTo>
                  <a:lnTo>
                    <a:pt x="470" y="210"/>
                  </a:lnTo>
                  <a:lnTo>
                    <a:pt x="472" y="208"/>
                  </a:lnTo>
                  <a:lnTo>
                    <a:pt x="472" y="208"/>
                  </a:lnTo>
                  <a:lnTo>
                    <a:pt x="474" y="214"/>
                  </a:lnTo>
                  <a:lnTo>
                    <a:pt x="472" y="216"/>
                  </a:lnTo>
                  <a:lnTo>
                    <a:pt x="470" y="218"/>
                  </a:lnTo>
                  <a:lnTo>
                    <a:pt x="470" y="218"/>
                  </a:lnTo>
                  <a:close/>
                  <a:moveTo>
                    <a:pt x="518" y="232"/>
                  </a:moveTo>
                  <a:lnTo>
                    <a:pt x="518" y="232"/>
                  </a:lnTo>
                  <a:lnTo>
                    <a:pt x="522" y="232"/>
                  </a:lnTo>
                  <a:lnTo>
                    <a:pt x="522" y="234"/>
                  </a:lnTo>
                  <a:lnTo>
                    <a:pt x="522" y="234"/>
                  </a:lnTo>
                  <a:lnTo>
                    <a:pt x="516" y="238"/>
                  </a:lnTo>
                  <a:lnTo>
                    <a:pt x="516" y="238"/>
                  </a:lnTo>
                  <a:lnTo>
                    <a:pt x="512" y="238"/>
                  </a:lnTo>
                  <a:lnTo>
                    <a:pt x="512" y="238"/>
                  </a:lnTo>
                  <a:lnTo>
                    <a:pt x="518" y="232"/>
                  </a:lnTo>
                  <a:lnTo>
                    <a:pt x="518" y="232"/>
                  </a:lnTo>
                  <a:close/>
                  <a:moveTo>
                    <a:pt x="552" y="384"/>
                  </a:moveTo>
                  <a:lnTo>
                    <a:pt x="552" y="384"/>
                  </a:lnTo>
                  <a:lnTo>
                    <a:pt x="548" y="384"/>
                  </a:lnTo>
                  <a:lnTo>
                    <a:pt x="546" y="386"/>
                  </a:lnTo>
                  <a:lnTo>
                    <a:pt x="546" y="386"/>
                  </a:lnTo>
                  <a:lnTo>
                    <a:pt x="546" y="388"/>
                  </a:lnTo>
                  <a:lnTo>
                    <a:pt x="548" y="392"/>
                  </a:lnTo>
                  <a:lnTo>
                    <a:pt x="548" y="392"/>
                  </a:lnTo>
                  <a:lnTo>
                    <a:pt x="554" y="398"/>
                  </a:lnTo>
                  <a:lnTo>
                    <a:pt x="554" y="406"/>
                  </a:lnTo>
                  <a:lnTo>
                    <a:pt x="554" y="420"/>
                  </a:lnTo>
                  <a:lnTo>
                    <a:pt x="554" y="420"/>
                  </a:lnTo>
                  <a:lnTo>
                    <a:pt x="552" y="424"/>
                  </a:lnTo>
                  <a:lnTo>
                    <a:pt x="546" y="426"/>
                  </a:lnTo>
                  <a:lnTo>
                    <a:pt x="538" y="426"/>
                  </a:lnTo>
                  <a:lnTo>
                    <a:pt x="532" y="424"/>
                  </a:lnTo>
                  <a:lnTo>
                    <a:pt x="532" y="424"/>
                  </a:lnTo>
                  <a:lnTo>
                    <a:pt x="520" y="418"/>
                  </a:lnTo>
                  <a:lnTo>
                    <a:pt x="518" y="416"/>
                  </a:lnTo>
                  <a:lnTo>
                    <a:pt x="516" y="412"/>
                  </a:lnTo>
                  <a:lnTo>
                    <a:pt x="514" y="408"/>
                  </a:lnTo>
                  <a:lnTo>
                    <a:pt x="516" y="404"/>
                  </a:lnTo>
                  <a:lnTo>
                    <a:pt x="520" y="390"/>
                  </a:lnTo>
                  <a:lnTo>
                    <a:pt x="520" y="390"/>
                  </a:lnTo>
                  <a:lnTo>
                    <a:pt x="520" y="386"/>
                  </a:lnTo>
                  <a:lnTo>
                    <a:pt x="518" y="382"/>
                  </a:lnTo>
                  <a:lnTo>
                    <a:pt x="518" y="382"/>
                  </a:lnTo>
                  <a:lnTo>
                    <a:pt x="508" y="364"/>
                  </a:lnTo>
                  <a:lnTo>
                    <a:pt x="500" y="346"/>
                  </a:lnTo>
                  <a:lnTo>
                    <a:pt x="500" y="346"/>
                  </a:lnTo>
                  <a:lnTo>
                    <a:pt x="500" y="342"/>
                  </a:lnTo>
                  <a:lnTo>
                    <a:pt x="500" y="338"/>
                  </a:lnTo>
                  <a:lnTo>
                    <a:pt x="504" y="334"/>
                  </a:lnTo>
                  <a:lnTo>
                    <a:pt x="504" y="334"/>
                  </a:lnTo>
                  <a:lnTo>
                    <a:pt x="512" y="328"/>
                  </a:lnTo>
                  <a:lnTo>
                    <a:pt x="522" y="322"/>
                  </a:lnTo>
                  <a:lnTo>
                    <a:pt x="530" y="318"/>
                  </a:lnTo>
                  <a:lnTo>
                    <a:pt x="536" y="318"/>
                  </a:lnTo>
                  <a:lnTo>
                    <a:pt x="542" y="318"/>
                  </a:lnTo>
                  <a:lnTo>
                    <a:pt x="542" y="318"/>
                  </a:lnTo>
                  <a:lnTo>
                    <a:pt x="546" y="320"/>
                  </a:lnTo>
                  <a:lnTo>
                    <a:pt x="548" y="322"/>
                  </a:lnTo>
                  <a:lnTo>
                    <a:pt x="548" y="324"/>
                  </a:lnTo>
                  <a:lnTo>
                    <a:pt x="548" y="324"/>
                  </a:lnTo>
                  <a:lnTo>
                    <a:pt x="548" y="332"/>
                  </a:lnTo>
                  <a:lnTo>
                    <a:pt x="546" y="334"/>
                  </a:lnTo>
                  <a:lnTo>
                    <a:pt x="544" y="334"/>
                  </a:lnTo>
                  <a:lnTo>
                    <a:pt x="544" y="334"/>
                  </a:lnTo>
                  <a:lnTo>
                    <a:pt x="538" y="336"/>
                  </a:lnTo>
                  <a:lnTo>
                    <a:pt x="534" y="338"/>
                  </a:lnTo>
                  <a:lnTo>
                    <a:pt x="532" y="342"/>
                  </a:lnTo>
                  <a:lnTo>
                    <a:pt x="528" y="346"/>
                  </a:lnTo>
                  <a:lnTo>
                    <a:pt x="528" y="346"/>
                  </a:lnTo>
                  <a:lnTo>
                    <a:pt x="534" y="354"/>
                  </a:lnTo>
                  <a:lnTo>
                    <a:pt x="536" y="356"/>
                  </a:lnTo>
                  <a:lnTo>
                    <a:pt x="540" y="360"/>
                  </a:lnTo>
                  <a:lnTo>
                    <a:pt x="540" y="360"/>
                  </a:lnTo>
                  <a:lnTo>
                    <a:pt x="542" y="362"/>
                  </a:lnTo>
                  <a:lnTo>
                    <a:pt x="544" y="366"/>
                  </a:lnTo>
                  <a:lnTo>
                    <a:pt x="544" y="370"/>
                  </a:lnTo>
                  <a:lnTo>
                    <a:pt x="542" y="376"/>
                  </a:lnTo>
                  <a:lnTo>
                    <a:pt x="542" y="376"/>
                  </a:lnTo>
                  <a:lnTo>
                    <a:pt x="550" y="370"/>
                  </a:lnTo>
                  <a:lnTo>
                    <a:pt x="552" y="370"/>
                  </a:lnTo>
                  <a:lnTo>
                    <a:pt x="554" y="370"/>
                  </a:lnTo>
                  <a:lnTo>
                    <a:pt x="558" y="374"/>
                  </a:lnTo>
                  <a:lnTo>
                    <a:pt x="560" y="378"/>
                  </a:lnTo>
                  <a:lnTo>
                    <a:pt x="560" y="378"/>
                  </a:lnTo>
                  <a:lnTo>
                    <a:pt x="560" y="382"/>
                  </a:lnTo>
                  <a:lnTo>
                    <a:pt x="558" y="384"/>
                  </a:lnTo>
                  <a:lnTo>
                    <a:pt x="552" y="384"/>
                  </a:lnTo>
                  <a:lnTo>
                    <a:pt x="552" y="384"/>
                  </a:lnTo>
                  <a:close/>
                  <a:moveTo>
                    <a:pt x="604" y="354"/>
                  </a:moveTo>
                  <a:lnTo>
                    <a:pt x="604" y="354"/>
                  </a:lnTo>
                  <a:lnTo>
                    <a:pt x="596" y="354"/>
                  </a:lnTo>
                  <a:lnTo>
                    <a:pt x="592" y="352"/>
                  </a:lnTo>
                  <a:lnTo>
                    <a:pt x="590" y="350"/>
                  </a:lnTo>
                  <a:lnTo>
                    <a:pt x="590" y="350"/>
                  </a:lnTo>
                  <a:lnTo>
                    <a:pt x="588" y="344"/>
                  </a:lnTo>
                  <a:lnTo>
                    <a:pt x="588" y="338"/>
                  </a:lnTo>
                  <a:lnTo>
                    <a:pt x="590" y="334"/>
                  </a:lnTo>
                  <a:lnTo>
                    <a:pt x="592" y="330"/>
                  </a:lnTo>
                  <a:lnTo>
                    <a:pt x="592" y="330"/>
                  </a:lnTo>
                  <a:lnTo>
                    <a:pt x="602" y="322"/>
                  </a:lnTo>
                  <a:lnTo>
                    <a:pt x="608" y="320"/>
                  </a:lnTo>
                  <a:lnTo>
                    <a:pt x="614" y="322"/>
                  </a:lnTo>
                  <a:lnTo>
                    <a:pt x="614" y="322"/>
                  </a:lnTo>
                  <a:lnTo>
                    <a:pt x="612" y="326"/>
                  </a:lnTo>
                  <a:lnTo>
                    <a:pt x="610" y="330"/>
                  </a:lnTo>
                  <a:lnTo>
                    <a:pt x="612" y="334"/>
                  </a:lnTo>
                  <a:lnTo>
                    <a:pt x="616" y="338"/>
                  </a:lnTo>
                  <a:lnTo>
                    <a:pt x="616" y="338"/>
                  </a:lnTo>
                  <a:lnTo>
                    <a:pt x="612" y="342"/>
                  </a:lnTo>
                  <a:lnTo>
                    <a:pt x="610" y="348"/>
                  </a:lnTo>
                  <a:lnTo>
                    <a:pt x="608" y="352"/>
                  </a:lnTo>
                  <a:lnTo>
                    <a:pt x="604" y="354"/>
                  </a:lnTo>
                  <a:lnTo>
                    <a:pt x="604" y="354"/>
                  </a:lnTo>
                  <a:close/>
                  <a:moveTo>
                    <a:pt x="784" y="76"/>
                  </a:moveTo>
                  <a:lnTo>
                    <a:pt x="784" y="76"/>
                  </a:lnTo>
                  <a:lnTo>
                    <a:pt x="778" y="78"/>
                  </a:lnTo>
                  <a:lnTo>
                    <a:pt x="778" y="74"/>
                  </a:lnTo>
                  <a:lnTo>
                    <a:pt x="778" y="74"/>
                  </a:lnTo>
                  <a:lnTo>
                    <a:pt x="784" y="68"/>
                  </a:lnTo>
                  <a:lnTo>
                    <a:pt x="784" y="68"/>
                  </a:lnTo>
                  <a:lnTo>
                    <a:pt x="786" y="70"/>
                  </a:lnTo>
                  <a:lnTo>
                    <a:pt x="788" y="74"/>
                  </a:lnTo>
                  <a:lnTo>
                    <a:pt x="786" y="76"/>
                  </a:lnTo>
                  <a:lnTo>
                    <a:pt x="784" y="76"/>
                  </a:lnTo>
                  <a:lnTo>
                    <a:pt x="784" y="76"/>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9" name="Freeform 72"/>
            <p:cNvSpPr/>
            <p:nvPr/>
          </p:nvSpPr>
          <p:spPr bwMode="auto">
            <a:xfrm>
              <a:off x="7213600" y="412750"/>
              <a:ext cx="1588" cy="1588"/>
            </a:xfrm>
            <a:custGeom>
              <a:avLst/>
              <a:gdLst/>
              <a:ahLst/>
              <a:cxnLst>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0" name="Freeform 73"/>
            <p:cNvSpPr/>
            <p:nvPr/>
          </p:nvSpPr>
          <p:spPr bwMode="auto">
            <a:xfrm>
              <a:off x="4886325" y="714375"/>
              <a:ext cx="1588" cy="3175"/>
            </a:xfrm>
            <a:custGeom>
              <a:avLst/>
              <a:gdLst/>
              <a:ahLst/>
              <a:cxnLst>
                <a:cxn ang="0">
                  <a:pos x="0" y="0"/>
                </a:cxn>
                <a:cxn ang="0">
                  <a:pos x="0" y="0"/>
                </a:cxn>
                <a:cxn ang="0">
                  <a:pos x="0" y="2"/>
                </a:cxn>
                <a:cxn ang="0">
                  <a:pos x="0" y="2"/>
                </a:cxn>
                <a:cxn ang="0">
                  <a:pos x="0" y="0"/>
                </a:cxn>
                <a:cxn ang="0">
                  <a:pos x="0" y="0"/>
                </a:cxn>
              </a:cxnLst>
              <a:rect l="0" t="0" r="r" b="b"/>
              <a:pathLst>
                <a:path h="2">
                  <a:moveTo>
                    <a:pt x="0" y="0"/>
                  </a:moveTo>
                  <a:lnTo>
                    <a:pt x="0" y="0"/>
                  </a:lnTo>
                  <a:lnTo>
                    <a:pt x="0" y="2"/>
                  </a:lnTo>
                  <a:lnTo>
                    <a:pt x="0" y="2"/>
                  </a:lnTo>
                  <a:lnTo>
                    <a:pt x="0" y="0"/>
                  </a:lnTo>
                  <a:lnTo>
                    <a:pt x="0"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1" name="Freeform 74"/>
            <p:cNvSpPr>
              <a:spLocks noEditPoints="1"/>
            </p:cNvSpPr>
            <p:nvPr/>
          </p:nvSpPr>
          <p:spPr bwMode="auto">
            <a:xfrm>
              <a:off x="4391025" y="336550"/>
              <a:ext cx="1644650" cy="2139950"/>
            </a:xfrm>
            <a:custGeom>
              <a:avLst/>
              <a:gdLst/>
              <a:ahLst/>
              <a:cxnLst>
                <a:cxn ang="0">
                  <a:pos x="924" y="772"/>
                </a:cxn>
                <a:cxn ang="0">
                  <a:pos x="872" y="710"/>
                </a:cxn>
                <a:cxn ang="0">
                  <a:pos x="776" y="662"/>
                </a:cxn>
                <a:cxn ang="0">
                  <a:pos x="708" y="686"/>
                </a:cxn>
                <a:cxn ang="0">
                  <a:pos x="618" y="592"/>
                </a:cxn>
                <a:cxn ang="0">
                  <a:pos x="544" y="532"/>
                </a:cxn>
                <a:cxn ang="0">
                  <a:pos x="646" y="462"/>
                </a:cxn>
                <a:cxn ang="0">
                  <a:pos x="712" y="378"/>
                </a:cxn>
                <a:cxn ang="0">
                  <a:pos x="734" y="344"/>
                </a:cxn>
                <a:cxn ang="0">
                  <a:pos x="798" y="318"/>
                </a:cxn>
                <a:cxn ang="0">
                  <a:pos x="806" y="264"/>
                </a:cxn>
                <a:cxn ang="0">
                  <a:pos x="854" y="208"/>
                </a:cxn>
                <a:cxn ang="0">
                  <a:pos x="776" y="164"/>
                </a:cxn>
                <a:cxn ang="0">
                  <a:pos x="698" y="160"/>
                </a:cxn>
                <a:cxn ang="0">
                  <a:pos x="666" y="212"/>
                </a:cxn>
                <a:cxn ang="0">
                  <a:pos x="610" y="104"/>
                </a:cxn>
                <a:cxn ang="0">
                  <a:pos x="672" y="54"/>
                </a:cxn>
                <a:cxn ang="0">
                  <a:pos x="734" y="80"/>
                </a:cxn>
                <a:cxn ang="0">
                  <a:pos x="792" y="126"/>
                </a:cxn>
                <a:cxn ang="0">
                  <a:pos x="782" y="80"/>
                </a:cxn>
                <a:cxn ang="0">
                  <a:pos x="774" y="54"/>
                </a:cxn>
                <a:cxn ang="0">
                  <a:pos x="732" y="28"/>
                </a:cxn>
                <a:cxn ang="0">
                  <a:pos x="640" y="24"/>
                </a:cxn>
                <a:cxn ang="0">
                  <a:pos x="618" y="30"/>
                </a:cxn>
                <a:cxn ang="0">
                  <a:pos x="630" y="70"/>
                </a:cxn>
                <a:cxn ang="0">
                  <a:pos x="570" y="24"/>
                </a:cxn>
                <a:cxn ang="0">
                  <a:pos x="574" y="60"/>
                </a:cxn>
                <a:cxn ang="0">
                  <a:pos x="536" y="52"/>
                </a:cxn>
                <a:cxn ang="0">
                  <a:pos x="468" y="68"/>
                </a:cxn>
                <a:cxn ang="0">
                  <a:pos x="338" y="48"/>
                </a:cxn>
                <a:cxn ang="0">
                  <a:pos x="258" y="48"/>
                </a:cxn>
                <a:cxn ang="0">
                  <a:pos x="12" y="56"/>
                </a:cxn>
                <a:cxn ang="0">
                  <a:pos x="52" y="100"/>
                </a:cxn>
                <a:cxn ang="0">
                  <a:pos x="78" y="160"/>
                </a:cxn>
                <a:cxn ang="0">
                  <a:pos x="128" y="136"/>
                </a:cxn>
                <a:cxn ang="0">
                  <a:pos x="200" y="146"/>
                </a:cxn>
                <a:cxn ang="0">
                  <a:pos x="282" y="194"/>
                </a:cxn>
                <a:cxn ang="0">
                  <a:pos x="338" y="252"/>
                </a:cxn>
                <a:cxn ang="0">
                  <a:pos x="354" y="380"/>
                </a:cxn>
                <a:cxn ang="0">
                  <a:pos x="448" y="528"/>
                </a:cxn>
                <a:cxn ang="0">
                  <a:pos x="442" y="480"/>
                </a:cxn>
                <a:cxn ang="0">
                  <a:pos x="582" y="612"/>
                </a:cxn>
                <a:cxn ang="0">
                  <a:pos x="692" y="678"/>
                </a:cxn>
                <a:cxn ang="0">
                  <a:pos x="676" y="826"/>
                </a:cxn>
                <a:cxn ang="0">
                  <a:pos x="746" y="1130"/>
                </a:cxn>
                <a:cxn ang="0">
                  <a:pos x="730" y="1262"/>
                </a:cxn>
                <a:cxn ang="0">
                  <a:pos x="748" y="1336"/>
                </a:cxn>
                <a:cxn ang="0">
                  <a:pos x="770" y="1310"/>
                </a:cxn>
                <a:cxn ang="0">
                  <a:pos x="800" y="1196"/>
                </a:cxn>
                <a:cxn ang="0">
                  <a:pos x="884" y="1132"/>
                </a:cxn>
                <a:cxn ang="0">
                  <a:pos x="968" y="1010"/>
                </a:cxn>
                <a:cxn ang="0">
                  <a:pos x="796" y="210"/>
                </a:cxn>
                <a:cxn ang="0">
                  <a:pos x="738" y="240"/>
                </a:cxn>
                <a:cxn ang="0">
                  <a:pos x="688" y="318"/>
                </a:cxn>
                <a:cxn ang="0">
                  <a:pos x="670" y="316"/>
                </a:cxn>
                <a:cxn ang="0">
                  <a:pos x="624" y="336"/>
                </a:cxn>
                <a:cxn ang="0">
                  <a:pos x="682" y="10"/>
                </a:cxn>
                <a:cxn ang="0">
                  <a:pos x="564" y="260"/>
                </a:cxn>
                <a:cxn ang="0">
                  <a:pos x="374" y="80"/>
                </a:cxn>
                <a:cxn ang="0">
                  <a:pos x="426" y="126"/>
                </a:cxn>
                <a:cxn ang="0">
                  <a:pos x="508" y="180"/>
                </a:cxn>
                <a:cxn ang="0">
                  <a:pos x="530" y="214"/>
                </a:cxn>
                <a:cxn ang="0">
                  <a:pos x="542" y="208"/>
                </a:cxn>
              </a:cxnLst>
              <a:rect l="0" t="0" r="r" b="b"/>
              <a:pathLst>
                <a:path w="1036" h="1348">
                  <a:moveTo>
                    <a:pt x="1028" y="824"/>
                  </a:moveTo>
                  <a:lnTo>
                    <a:pt x="1028" y="824"/>
                  </a:lnTo>
                  <a:lnTo>
                    <a:pt x="1022" y="824"/>
                  </a:lnTo>
                  <a:lnTo>
                    <a:pt x="1016" y="820"/>
                  </a:lnTo>
                  <a:lnTo>
                    <a:pt x="1008" y="812"/>
                  </a:lnTo>
                  <a:lnTo>
                    <a:pt x="1008" y="812"/>
                  </a:lnTo>
                  <a:lnTo>
                    <a:pt x="1004" y="808"/>
                  </a:lnTo>
                  <a:lnTo>
                    <a:pt x="998" y="804"/>
                  </a:lnTo>
                  <a:lnTo>
                    <a:pt x="992" y="800"/>
                  </a:lnTo>
                  <a:lnTo>
                    <a:pt x="984" y="800"/>
                  </a:lnTo>
                  <a:lnTo>
                    <a:pt x="984" y="800"/>
                  </a:lnTo>
                  <a:lnTo>
                    <a:pt x="970" y="800"/>
                  </a:lnTo>
                  <a:lnTo>
                    <a:pt x="964" y="798"/>
                  </a:lnTo>
                  <a:lnTo>
                    <a:pt x="962" y="796"/>
                  </a:lnTo>
                  <a:lnTo>
                    <a:pt x="962" y="796"/>
                  </a:lnTo>
                  <a:lnTo>
                    <a:pt x="956" y="788"/>
                  </a:lnTo>
                  <a:lnTo>
                    <a:pt x="950" y="784"/>
                  </a:lnTo>
                  <a:lnTo>
                    <a:pt x="934" y="778"/>
                  </a:lnTo>
                  <a:lnTo>
                    <a:pt x="934" y="778"/>
                  </a:lnTo>
                  <a:lnTo>
                    <a:pt x="930" y="786"/>
                  </a:lnTo>
                  <a:lnTo>
                    <a:pt x="928" y="788"/>
                  </a:lnTo>
                  <a:lnTo>
                    <a:pt x="922" y="790"/>
                  </a:lnTo>
                  <a:lnTo>
                    <a:pt x="922" y="790"/>
                  </a:lnTo>
                  <a:lnTo>
                    <a:pt x="928" y="782"/>
                  </a:lnTo>
                  <a:lnTo>
                    <a:pt x="928" y="778"/>
                  </a:lnTo>
                  <a:lnTo>
                    <a:pt x="928" y="774"/>
                  </a:lnTo>
                  <a:lnTo>
                    <a:pt x="928" y="774"/>
                  </a:lnTo>
                  <a:lnTo>
                    <a:pt x="924" y="772"/>
                  </a:lnTo>
                  <a:lnTo>
                    <a:pt x="924" y="772"/>
                  </a:lnTo>
                  <a:lnTo>
                    <a:pt x="914" y="774"/>
                  </a:lnTo>
                  <a:lnTo>
                    <a:pt x="914" y="774"/>
                  </a:lnTo>
                  <a:lnTo>
                    <a:pt x="912" y="778"/>
                  </a:lnTo>
                  <a:lnTo>
                    <a:pt x="912" y="782"/>
                  </a:lnTo>
                  <a:lnTo>
                    <a:pt x="910" y="784"/>
                  </a:lnTo>
                  <a:lnTo>
                    <a:pt x="910" y="784"/>
                  </a:lnTo>
                  <a:lnTo>
                    <a:pt x="906" y="782"/>
                  </a:lnTo>
                  <a:lnTo>
                    <a:pt x="906" y="782"/>
                  </a:lnTo>
                  <a:lnTo>
                    <a:pt x="906" y="774"/>
                  </a:lnTo>
                  <a:lnTo>
                    <a:pt x="908" y="770"/>
                  </a:lnTo>
                  <a:lnTo>
                    <a:pt x="912" y="768"/>
                  </a:lnTo>
                  <a:lnTo>
                    <a:pt x="912" y="768"/>
                  </a:lnTo>
                  <a:lnTo>
                    <a:pt x="916" y="762"/>
                  </a:lnTo>
                  <a:lnTo>
                    <a:pt x="916" y="762"/>
                  </a:lnTo>
                  <a:lnTo>
                    <a:pt x="916" y="762"/>
                  </a:lnTo>
                  <a:lnTo>
                    <a:pt x="916" y="762"/>
                  </a:lnTo>
                  <a:lnTo>
                    <a:pt x="918" y="756"/>
                  </a:lnTo>
                  <a:lnTo>
                    <a:pt x="918" y="754"/>
                  </a:lnTo>
                  <a:lnTo>
                    <a:pt x="916" y="752"/>
                  </a:lnTo>
                  <a:lnTo>
                    <a:pt x="916" y="752"/>
                  </a:lnTo>
                  <a:lnTo>
                    <a:pt x="912" y="750"/>
                  </a:lnTo>
                  <a:lnTo>
                    <a:pt x="912" y="746"/>
                  </a:lnTo>
                  <a:lnTo>
                    <a:pt x="910" y="738"/>
                  </a:lnTo>
                  <a:lnTo>
                    <a:pt x="910" y="738"/>
                  </a:lnTo>
                  <a:lnTo>
                    <a:pt x="904" y="726"/>
                  </a:lnTo>
                  <a:lnTo>
                    <a:pt x="896" y="716"/>
                  </a:lnTo>
                  <a:lnTo>
                    <a:pt x="886" y="710"/>
                  </a:lnTo>
                  <a:lnTo>
                    <a:pt x="880" y="710"/>
                  </a:lnTo>
                  <a:lnTo>
                    <a:pt x="872" y="710"/>
                  </a:lnTo>
                  <a:lnTo>
                    <a:pt x="872" y="710"/>
                  </a:lnTo>
                  <a:lnTo>
                    <a:pt x="866" y="710"/>
                  </a:lnTo>
                  <a:lnTo>
                    <a:pt x="860" y="706"/>
                  </a:lnTo>
                  <a:lnTo>
                    <a:pt x="854" y="702"/>
                  </a:lnTo>
                  <a:lnTo>
                    <a:pt x="852" y="698"/>
                  </a:lnTo>
                  <a:lnTo>
                    <a:pt x="852" y="698"/>
                  </a:lnTo>
                  <a:lnTo>
                    <a:pt x="848" y="690"/>
                  </a:lnTo>
                  <a:lnTo>
                    <a:pt x="842" y="686"/>
                  </a:lnTo>
                  <a:lnTo>
                    <a:pt x="836" y="682"/>
                  </a:lnTo>
                  <a:lnTo>
                    <a:pt x="828" y="682"/>
                  </a:lnTo>
                  <a:lnTo>
                    <a:pt x="828" y="682"/>
                  </a:lnTo>
                  <a:lnTo>
                    <a:pt x="830" y="678"/>
                  </a:lnTo>
                  <a:lnTo>
                    <a:pt x="832" y="674"/>
                  </a:lnTo>
                  <a:lnTo>
                    <a:pt x="830" y="672"/>
                  </a:lnTo>
                  <a:lnTo>
                    <a:pt x="826" y="668"/>
                  </a:lnTo>
                  <a:lnTo>
                    <a:pt x="826" y="668"/>
                  </a:lnTo>
                  <a:lnTo>
                    <a:pt x="820" y="664"/>
                  </a:lnTo>
                  <a:lnTo>
                    <a:pt x="814" y="662"/>
                  </a:lnTo>
                  <a:lnTo>
                    <a:pt x="808" y="662"/>
                  </a:lnTo>
                  <a:lnTo>
                    <a:pt x="800" y="666"/>
                  </a:lnTo>
                  <a:lnTo>
                    <a:pt x="800" y="666"/>
                  </a:lnTo>
                  <a:lnTo>
                    <a:pt x="798" y="666"/>
                  </a:lnTo>
                  <a:lnTo>
                    <a:pt x="796" y="664"/>
                  </a:lnTo>
                  <a:lnTo>
                    <a:pt x="796" y="664"/>
                  </a:lnTo>
                  <a:lnTo>
                    <a:pt x="790" y="662"/>
                  </a:lnTo>
                  <a:lnTo>
                    <a:pt x="782" y="662"/>
                  </a:lnTo>
                  <a:lnTo>
                    <a:pt x="782" y="662"/>
                  </a:lnTo>
                  <a:lnTo>
                    <a:pt x="778" y="662"/>
                  </a:lnTo>
                  <a:lnTo>
                    <a:pt x="776" y="662"/>
                  </a:lnTo>
                  <a:lnTo>
                    <a:pt x="776" y="660"/>
                  </a:lnTo>
                  <a:lnTo>
                    <a:pt x="776" y="660"/>
                  </a:lnTo>
                  <a:lnTo>
                    <a:pt x="770" y="652"/>
                  </a:lnTo>
                  <a:lnTo>
                    <a:pt x="766" y="652"/>
                  </a:lnTo>
                  <a:lnTo>
                    <a:pt x="760" y="654"/>
                  </a:lnTo>
                  <a:lnTo>
                    <a:pt x="754" y="656"/>
                  </a:lnTo>
                  <a:lnTo>
                    <a:pt x="754" y="656"/>
                  </a:lnTo>
                  <a:lnTo>
                    <a:pt x="752" y="658"/>
                  </a:lnTo>
                  <a:lnTo>
                    <a:pt x="750" y="658"/>
                  </a:lnTo>
                  <a:lnTo>
                    <a:pt x="748" y="656"/>
                  </a:lnTo>
                  <a:lnTo>
                    <a:pt x="748" y="656"/>
                  </a:lnTo>
                  <a:lnTo>
                    <a:pt x="746" y="652"/>
                  </a:lnTo>
                  <a:lnTo>
                    <a:pt x="746" y="650"/>
                  </a:lnTo>
                  <a:lnTo>
                    <a:pt x="750" y="648"/>
                  </a:lnTo>
                  <a:lnTo>
                    <a:pt x="750" y="648"/>
                  </a:lnTo>
                  <a:lnTo>
                    <a:pt x="752" y="646"/>
                  </a:lnTo>
                  <a:lnTo>
                    <a:pt x="750" y="642"/>
                  </a:lnTo>
                  <a:lnTo>
                    <a:pt x="750" y="642"/>
                  </a:lnTo>
                  <a:lnTo>
                    <a:pt x="738" y="652"/>
                  </a:lnTo>
                  <a:lnTo>
                    <a:pt x="730" y="656"/>
                  </a:lnTo>
                  <a:lnTo>
                    <a:pt x="722" y="658"/>
                  </a:lnTo>
                  <a:lnTo>
                    <a:pt x="722" y="658"/>
                  </a:lnTo>
                  <a:lnTo>
                    <a:pt x="720" y="662"/>
                  </a:lnTo>
                  <a:lnTo>
                    <a:pt x="720" y="662"/>
                  </a:lnTo>
                  <a:lnTo>
                    <a:pt x="718" y="668"/>
                  </a:lnTo>
                  <a:lnTo>
                    <a:pt x="716" y="674"/>
                  </a:lnTo>
                  <a:lnTo>
                    <a:pt x="710" y="680"/>
                  </a:lnTo>
                  <a:lnTo>
                    <a:pt x="708" y="686"/>
                  </a:lnTo>
                  <a:lnTo>
                    <a:pt x="708" y="686"/>
                  </a:lnTo>
                  <a:lnTo>
                    <a:pt x="698" y="676"/>
                  </a:lnTo>
                  <a:lnTo>
                    <a:pt x="692" y="672"/>
                  </a:lnTo>
                  <a:lnTo>
                    <a:pt x="688" y="674"/>
                  </a:lnTo>
                  <a:lnTo>
                    <a:pt x="684" y="674"/>
                  </a:lnTo>
                  <a:lnTo>
                    <a:pt x="684" y="674"/>
                  </a:lnTo>
                  <a:lnTo>
                    <a:pt x="678" y="678"/>
                  </a:lnTo>
                  <a:lnTo>
                    <a:pt x="672" y="678"/>
                  </a:lnTo>
                  <a:lnTo>
                    <a:pt x="666" y="676"/>
                  </a:lnTo>
                  <a:lnTo>
                    <a:pt x="662" y="670"/>
                  </a:lnTo>
                  <a:lnTo>
                    <a:pt x="662" y="670"/>
                  </a:lnTo>
                  <a:lnTo>
                    <a:pt x="658" y="664"/>
                  </a:lnTo>
                  <a:lnTo>
                    <a:pt x="656" y="660"/>
                  </a:lnTo>
                  <a:lnTo>
                    <a:pt x="654" y="648"/>
                  </a:lnTo>
                  <a:lnTo>
                    <a:pt x="658" y="626"/>
                  </a:lnTo>
                  <a:lnTo>
                    <a:pt x="658" y="626"/>
                  </a:lnTo>
                  <a:lnTo>
                    <a:pt x="656" y="616"/>
                  </a:lnTo>
                  <a:lnTo>
                    <a:pt x="652" y="610"/>
                  </a:lnTo>
                  <a:lnTo>
                    <a:pt x="646" y="606"/>
                  </a:lnTo>
                  <a:lnTo>
                    <a:pt x="638" y="606"/>
                  </a:lnTo>
                  <a:lnTo>
                    <a:pt x="638" y="606"/>
                  </a:lnTo>
                  <a:lnTo>
                    <a:pt x="626" y="606"/>
                  </a:lnTo>
                  <a:lnTo>
                    <a:pt x="616" y="608"/>
                  </a:lnTo>
                  <a:lnTo>
                    <a:pt x="616" y="608"/>
                  </a:lnTo>
                  <a:lnTo>
                    <a:pt x="614" y="602"/>
                  </a:lnTo>
                  <a:lnTo>
                    <a:pt x="614" y="602"/>
                  </a:lnTo>
                  <a:lnTo>
                    <a:pt x="616" y="600"/>
                  </a:lnTo>
                  <a:lnTo>
                    <a:pt x="618" y="598"/>
                  </a:lnTo>
                  <a:lnTo>
                    <a:pt x="618" y="592"/>
                  </a:lnTo>
                  <a:lnTo>
                    <a:pt x="618" y="592"/>
                  </a:lnTo>
                  <a:lnTo>
                    <a:pt x="626" y="560"/>
                  </a:lnTo>
                  <a:lnTo>
                    <a:pt x="626" y="560"/>
                  </a:lnTo>
                  <a:lnTo>
                    <a:pt x="630" y="554"/>
                  </a:lnTo>
                  <a:lnTo>
                    <a:pt x="630" y="552"/>
                  </a:lnTo>
                  <a:lnTo>
                    <a:pt x="630" y="550"/>
                  </a:lnTo>
                  <a:lnTo>
                    <a:pt x="630" y="550"/>
                  </a:lnTo>
                  <a:lnTo>
                    <a:pt x="626" y="548"/>
                  </a:lnTo>
                  <a:lnTo>
                    <a:pt x="622" y="548"/>
                  </a:lnTo>
                  <a:lnTo>
                    <a:pt x="616" y="548"/>
                  </a:lnTo>
                  <a:lnTo>
                    <a:pt x="616" y="548"/>
                  </a:lnTo>
                  <a:lnTo>
                    <a:pt x="610" y="550"/>
                  </a:lnTo>
                  <a:lnTo>
                    <a:pt x="606" y="552"/>
                  </a:lnTo>
                  <a:lnTo>
                    <a:pt x="604" y="556"/>
                  </a:lnTo>
                  <a:lnTo>
                    <a:pt x="602" y="562"/>
                  </a:lnTo>
                  <a:lnTo>
                    <a:pt x="602" y="562"/>
                  </a:lnTo>
                  <a:lnTo>
                    <a:pt x="600" y="568"/>
                  </a:lnTo>
                  <a:lnTo>
                    <a:pt x="598" y="572"/>
                  </a:lnTo>
                  <a:lnTo>
                    <a:pt x="594" y="576"/>
                  </a:lnTo>
                  <a:lnTo>
                    <a:pt x="588" y="580"/>
                  </a:lnTo>
                  <a:lnTo>
                    <a:pt x="582" y="580"/>
                  </a:lnTo>
                  <a:lnTo>
                    <a:pt x="576" y="582"/>
                  </a:lnTo>
                  <a:lnTo>
                    <a:pt x="572" y="580"/>
                  </a:lnTo>
                  <a:lnTo>
                    <a:pt x="566" y="578"/>
                  </a:lnTo>
                  <a:lnTo>
                    <a:pt x="566" y="578"/>
                  </a:lnTo>
                  <a:lnTo>
                    <a:pt x="556" y="568"/>
                  </a:lnTo>
                  <a:lnTo>
                    <a:pt x="550" y="558"/>
                  </a:lnTo>
                  <a:lnTo>
                    <a:pt x="546" y="546"/>
                  </a:lnTo>
                  <a:lnTo>
                    <a:pt x="544" y="532"/>
                  </a:lnTo>
                  <a:lnTo>
                    <a:pt x="544" y="532"/>
                  </a:lnTo>
                  <a:lnTo>
                    <a:pt x="546" y="516"/>
                  </a:lnTo>
                  <a:lnTo>
                    <a:pt x="548" y="500"/>
                  </a:lnTo>
                  <a:lnTo>
                    <a:pt x="548" y="500"/>
                  </a:lnTo>
                  <a:lnTo>
                    <a:pt x="550" y="490"/>
                  </a:lnTo>
                  <a:lnTo>
                    <a:pt x="552" y="480"/>
                  </a:lnTo>
                  <a:lnTo>
                    <a:pt x="556" y="472"/>
                  </a:lnTo>
                  <a:lnTo>
                    <a:pt x="562" y="468"/>
                  </a:lnTo>
                  <a:lnTo>
                    <a:pt x="570" y="464"/>
                  </a:lnTo>
                  <a:lnTo>
                    <a:pt x="578" y="462"/>
                  </a:lnTo>
                  <a:lnTo>
                    <a:pt x="586" y="462"/>
                  </a:lnTo>
                  <a:lnTo>
                    <a:pt x="598" y="466"/>
                  </a:lnTo>
                  <a:lnTo>
                    <a:pt x="598" y="466"/>
                  </a:lnTo>
                  <a:lnTo>
                    <a:pt x="602" y="466"/>
                  </a:lnTo>
                  <a:lnTo>
                    <a:pt x="604" y="466"/>
                  </a:lnTo>
                  <a:lnTo>
                    <a:pt x="608" y="464"/>
                  </a:lnTo>
                  <a:lnTo>
                    <a:pt x="608" y="460"/>
                  </a:lnTo>
                  <a:lnTo>
                    <a:pt x="608" y="460"/>
                  </a:lnTo>
                  <a:lnTo>
                    <a:pt x="610" y="456"/>
                  </a:lnTo>
                  <a:lnTo>
                    <a:pt x="612" y="454"/>
                  </a:lnTo>
                  <a:lnTo>
                    <a:pt x="614" y="454"/>
                  </a:lnTo>
                  <a:lnTo>
                    <a:pt x="614" y="454"/>
                  </a:lnTo>
                  <a:lnTo>
                    <a:pt x="628" y="454"/>
                  </a:lnTo>
                  <a:lnTo>
                    <a:pt x="636" y="456"/>
                  </a:lnTo>
                  <a:lnTo>
                    <a:pt x="640" y="458"/>
                  </a:lnTo>
                  <a:lnTo>
                    <a:pt x="642" y="460"/>
                  </a:lnTo>
                  <a:lnTo>
                    <a:pt x="642" y="460"/>
                  </a:lnTo>
                  <a:lnTo>
                    <a:pt x="644" y="462"/>
                  </a:lnTo>
                  <a:lnTo>
                    <a:pt x="646" y="462"/>
                  </a:lnTo>
                  <a:lnTo>
                    <a:pt x="646" y="462"/>
                  </a:lnTo>
                  <a:lnTo>
                    <a:pt x="652" y="460"/>
                  </a:lnTo>
                  <a:lnTo>
                    <a:pt x="658" y="464"/>
                  </a:lnTo>
                  <a:lnTo>
                    <a:pt x="662" y="468"/>
                  </a:lnTo>
                  <a:lnTo>
                    <a:pt x="664" y="474"/>
                  </a:lnTo>
                  <a:lnTo>
                    <a:pt x="664" y="474"/>
                  </a:lnTo>
                  <a:lnTo>
                    <a:pt x="664" y="484"/>
                  </a:lnTo>
                  <a:lnTo>
                    <a:pt x="668" y="492"/>
                  </a:lnTo>
                  <a:lnTo>
                    <a:pt x="678" y="510"/>
                  </a:lnTo>
                  <a:lnTo>
                    <a:pt x="678" y="510"/>
                  </a:lnTo>
                  <a:lnTo>
                    <a:pt x="682" y="502"/>
                  </a:lnTo>
                  <a:lnTo>
                    <a:pt x="682" y="496"/>
                  </a:lnTo>
                  <a:lnTo>
                    <a:pt x="682" y="488"/>
                  </a:lnTo>
                  <a:lnTo>
                    <a:pt x="680" y="482"/>
                  </a:lnTo>
                  <a:lnTo>
                    <a:pt x="680" y="482"/>
                  </a:lnTo>
                  <a:lnTo>
                    <a:pt x="674" y="460"/>
                  </a:lnTo>
                  <a:lnTo>
                    <a:pt x="672" y="452"/>
                  </a:lnTo>
                  <a:lnTo>
                    <a:pt x="672" y="444"/>
                  </a:lnTo>
                  <a:lnTo>
                    <a:pt x="676" y="438"/>
                  </a:lnTo>
                  <a:lnTo>
                    <a:pt x="682" y="432"/>
                  </a:lnTo>
                  <a:lnTo>
                    <a:pt x="700" y="416"/>
                  </a:lnTo>
                  <a:lnTo>
                    <a:pt x="700" y="416"/>
                  </a:lnTo>
                  <a:lnTo>
                    <a:pt x="706" y="410"/>
                  </a:lnTo>
                  <a:lnTo>
                    <a:pt x="712" y="402"/>
                  </a:lnTo>
                  <a:lnTo>
                    <a:pt x="714" y="398"/>
                  </a:lnTo>
                  <a:lnTo>
                    <a:pt x="714" y="394"/>
                  </a:lnTo>
                  <a:lnTo>
                    <a:pt x="714" y="388"/>
                  </a:lnTo>
                  <a:lnTo>
                    <a:pt x="712" y="382"/>
                  </a:lnTo>
                  <a:lnTo>
                    <a:pt x="712" y="382"/>
                  </a:lnTo>
                  <a:lnTo>
                    <a:pt x="712" y="378"/>
                  </a:lnTo>
                  <a:lnTo>
                    <a:pt x="712" y="378"/>
                  </a:lnTo>
                  <a:lnTo>
                    <a:pt x="710" y="376"/>
                  </a:lnTo>
                  <a:lnTo>
                    <a:pt x="710" y="376"/>
                  </a:lnTo>
                  <a:lnTo>
                    <a:pt x="712" y="370"/>
                  </a:lnTo>
                  <a:lnTo>
                    <a:pt x="712" y="364"/>
                  </a:lnTo>
                  <a:lnTo>
                    <a:pt x="712" y="364"/>
                  </a:lnTo>
                  <a:lnTo>
                    <a:pt x="712" y="362"/>
                  </a:lnTo>
                  <a:lnTo>
                    <a:pt x="712" y="362"/>
                  </a:lnTo>
                  <a:lnTo>
                    <a:pt x="714" y="360"/>
                  </a:lnTo>
                  <a:lnTo>
                    <a:pt x="714" y="360"/>
                  </a:lnTo>
                  <a:lnTo>
                    <a:pt x="714" y="368"/>
                  </a:lnTo>
                  <a:lnTo>
                    <a:pt x="714" y="372"/>
                  </a:lnTo>
                  <a:lnTo>
                    <a:pt x="716" y="376"/>
                  </a:lnTo>
                  <a:lnTo>
                    <a:pt x="716" y="376"/>
                  </a:lnTo>
                  <a:lnTo>
                    <a:pt x="722" y="372"/>
                  </a:lnTo>
                  <a:lnTo>
                    <a:pt x="722" y="368"/>
                  </a:lnTo>
                  <a:lnTo>
                    <a:pt x="720" y="364"/>
                  </a:lnTo>
                  <a:lnTo>
                    <a:pt x="720" y="362"/>
                  </a:lnTo>
                  <a:lnTo>
                    <a:pt x="720" y="362"/>
                  </a:lnTo>
                  <a:lnTo>
                    <a:pt x="726" y="362"/>
                  </a:lnTo>
                  <a:lnTo>
                    <a:pt x="728" y="360"/>
                  </a:lnTo>
                  <a:lnTo>
                    <a:pt x="730" y="356"/>
                  </a:lnTo>
                  <a:lnTo>
                    <a:pt x="730" y="352"/>
                  </a:lnTo>
                  <a:lnTo>
                    <a:pt x="730" y="352"/>
                  </a:lnTo>
                  <a:lnTo>
                    <a:pt x="730" y="350"/>
                  </a:lnTo>
                  <a:lnTo>
                    <a:pt x="732" y="348"/>
                  </a:lnTo>
                  <a:lnTo>
                    <a:pt x="736" y="348"/>
                  </a:lnTo>
                  <a:lnTo>
                    <a:pt x="736" y="348"/>
                  </a:lnTo>
                  <a:lnTo>
                    <a:pt x="734" y="344"/>
                  </a:lnTo>
                  <a:lnTo>
                    <a:pt x="736" y="342"/>
                  </a:lnTo>
                  <a:lnTo>
                    <a:pt x="744" y="342"/>
                  </a:lnTo>
                  <a:lnTo>
                    <a:pt x="744" y="342"/>
                  </a:lnTo>
                  <a:lnTo>
                    <a:pt x="754" y="338"/>
                  </a:lnTo>
                  <a:lnTo>
                    <a:pt x="754" y="338"/>
                  </a:lnTo>
                  <a:lnTo>
                    <a:pt x="756" y="338"/>
                  </a:lnTo>
                  <a:lnTo>
                    <a:pt x="756" y="334"/>
                  </a:lnTo>
                  <a:lnTo>
                    <a:pt x="756" y="334"/>
                  </a:lnTo>
                  <a:lnTo>
                    <a:pt x="754" y="328"/>
                  </a:lnTo>
                  <a:lnTo>
                    <a:pt x="756" y="322"/>
                  </a:lnTo>
                  <a:lnTo>
                    <a:pt x="760" y="318"/>
                  </a:lnTo>
                  <a:lnTo>
                    <a:pt x="764" y="314"/>
                  </a:lnTo>
                  <a:lnTo>
                    <a:pt x="764" y="314"/>
                  </a:lnTo>
                  <a:lnTo>
                    <a:pt x="776" y="308"/>
                  </a:lnTo>
                  <a:lnTo>
                    <a:pt x="786" y="302"/>
                  </a:lnTo>
                  <a:lnTo>
                    <a:pt x="786" y="302"/>
                  </a:lnTo>
                  <a:lnTo>
                    <a:pt x="790" y="300"/>
                  </a:lnTo>
                  <a:lnTo>
                    <a:pt x="796" y="298"/>
                  </a:lnTo>
                  <a:lnTo>
                    <a:pt x="802" y="298"/>
                  </a:lnTo>
                  <a:lnTo>
                    <a:pt x="810" y="302"/>
                  </a:lnTo>
                  <a:lnTo>
                    <a:pt x="810" y="302"/>
                  </a:lnTo>
                  <a:lnTo>
                    <a:pt x="804" y="302"/>
                  </a:lnTo>
                  <a:lnTo>
                    <a:pt x="800" y="302"/>
                  </a:lnTo>
                  <a:lnTo>
                    <a:pt x="794" y="308"/>
                  </a:lnTo>
                  <a:lnTo>
                    <a:pt x="794" y="308"/>
                  </a:lnTo>
                  <a:lnTo>
                    <a:pt x="792" y="312"/>
                  </a:lnTo>
                  <a:lnTo>
                    <a:pt x="794" y="316"/>
                  </a:lnTo>
                  <a:lnTo>
                    <a:pt x="794" y="316"/>
                  </a:lnTo>
                  <a:lnTo>
                    <a:pt x="798" y="318"/>
                  </a:lnTo>
                  <a:lnTo>
                    <a:pt x="800" y="316"/>
                  </a:lnTo>
                  <a:lnTo>
                    <a:pt x="800" y="316"/>
                  </a:lnTo>
                  <a:lnTo>
                    <a:pt x="804" y="310"/>
                  </a:lnTo>
                  <a:lnTo>
                    <a:pt x="810" y="308"/>
                  </a:lnTo>
                  <a:lnTo>
                    <a:pt x="822" y="304"/>
                  </a:lnTo>
                  <a:lnTo>
                    <a:pt x="822" y="304"/>
                  </a:lnTo>
                  <a:lnTo>
                    <a:pt x="826" y="302"/>
                  </a:lnTo>
                  <a:lnTo>
                    <a:pt x="828" y="300"/>
                  </a:lnTo>
                  <a:lnTo>
                    <a:pt x="828" y="298"/>
                  </a:lnTo>
                  <a:lnTo>
                    <a:pt x="828" y="298"/>
                  </a:lnTo>
                  <a:lnTo>
                    <a:pt x="826" y="296"/>
                  </a:lnTo>
                  <a:lnTo>
                    <a:pt x="824" y="296"/>
                  </a:lnTo>
                  <a:lnTo>
                    <a:pt x="820" y="296"/>
                  </a:lnTo>
                  <a:lnTo>
                    <a:pt x="820" y="296"/>
                  </a:lnTo>
                  <a:lnTo>
                    <a:pt x="814" y="294"/>
                  </a:lnTo>
                  <a:lnTo>
                    <a:pt x="808" y="292"/>
                  </a:lnTo>
                  <a:lnTo>
                    <a:pt x="802" y="288"/>
                  </a:lnTo>
                  <a:lnTo>
                    <a:pt x="800" y="282"/>
                  </a:lnTo>
                  <a:lnTo>
                    <a:pt x="800" y="282"/>
                  </a:lnTo>
                  <a:lnTo>
                    <a:pt x="800" y="278"/>
                  </a:lnTo>
                  <a:lnTo>
                    <a:pt x="798" y="276"/>
                  </a:lnTo>
                  <a:lnTo>
                    <a:pt x="792" y="274"/>
                  </a:lnTo>
                  <a:lnTo>
                    <a:pt x="792" y="274"/>
                  </a:lnTo>
                  <a:lnTo>
                    <a:pt x="796" y="272"/>
                  </a:lnTo>
                  <a:lnTo>
                    <a:pt x="796" y="272"/>
                  </a:lnTo>
                  <a:lnTo>
                    <a:pt x="802" y="268"/>
                  </a:lnTo>
                  <a:lnTo>
                    <a:pt x="804" y="266"/>
                  </a:lnTo>
                  <a:lnTo>
                    <a:pt x="806" y="264"/>
                  </a:lnTo>
                  <a:lnTo>
                    <a:pt x="806" y="264"/>
                  </a:lnTo>
                  <a:lnTo>
                    <a:pt x="804" y="260"/>
                  </a:lnTo>
                  <a:lnTo>
                    <a:pt x="800" y="260"/>
                  </a:lnTo>
                  <a:lnTo>
                    <a:pt x="794" y="260"/>
                  </a:lnTo>
                  <a:lnTo>
                    <a:pt x="794" y="260"/>
                  </a:lnTo>
                  <a:lnTo>
                    <a:pt x="786" y="262"/>
                  </a:lnTo>
                  <a:lnTo>
                    <a:pt x="786" y="262"/>
                  </a:lnTo>
                  <a:lnTo>
                    <a:pt x="766" y="270"/>
                  </a:lnTo>
                  <a:lnTo>
                    <a:pt x="766" y="270"/>
                  </a:lnTo>
                  <a:lnTo>
                    <a:pt x="778" y="258"/>
                  </a:lnTo>
                  <a:lnTo>
                    <a:pt x="790" y="250"/>
                  </a:lnTo>
                  <a:lnTo>
                    <a:pt x="796" y="248"/>
                  </a:lnTo>
                  <a:lnTo>
                    <a:pt x="804" y="246"/>
                  </a:lnTo>
                  <a:lnTo>
                    <a:pt x="810" y="246"/>
                  </a:lnTo>
                  <a:lnTo>
                    <a:pt x="818" y="248"/>
                  </a:lnTo>
                  <a:lnTo>
                    <a:pt x="818" y="248"/>
                  </a:lnTo>
                  <a:lnTo>
                    <a:pt x="826" y="248"/>
                  </a:lnTo>
                  <a:lnTo>
                    <a:pt x="834" y="248"/>
                  </a:lnTo>
                  <a:lnTo>
                    <a:pt x="846" y="242"/>
                  </a:lnTo>
                  <a:lnTo>
                    <a:pt x="858" y="236"/>
                  </a:lnTo>
                  <a:lnTo>
                    <a:pt x="864" y="232"/>
                  </a:lnTo>
                  <a:lnTo>
                    <a:pt x="870" y="232"/>
                  </a:lnTo>
                  <a:lnTo>
                    <a:pt x="870" y="232"/>
                  </a:lnTo>
                  <a:lnTo>
                    <a:pt x="870" y="230"/>
                  </a:lnTo>
                  <a:lnTo>
                    <a:pt x="872" y="230"/>
                  </a:lnTo>
                  <a:lnTo>
                    <a:pt x="872" y="226"/>
                  </a:lnTo>
                  <a:lnTo>
                    <a:pt x="872" y="226"/>
                  </a:lnTo>
                  <a:lnTo>
                    <a:pt x="870" y="218"/>
                  </a:lnTo>
                  <a:lnTo>
                    <a:pt x="866" y="214"/>
                  </a:lnTo>
                  <a:lnTo>
                    <a:pt x="854" y="208"/>
                  </a:lnTo>
                  <a:lnTo>
                    <a:pt x="854" y="208"/>
                  </a:lnTo>
                  <a:lnTo>
                    <a:pt x="856" y="206"/>
                  </a:lnTo>
                  <a:lnTo>
                    <a:pt x="856" y="206"/>
                  </a:lnTo>
                  <a:lnTo>
                    <a:pt x="858" y="204"/>
                  </a:lnTo>
                  <a:lnTo>
                    <a:pt x="858" y="204"/>
                  </a:lnTo>
                  <a:lnTo>
                    <a:pt x="858" y="204"/>
                  </a:lnTo>
                  <a:lnTo>
                    <a:pt x="858" y="204"/>
                  </a:lnTo>
                  <a:lnTo>
                    <a:pt x="842" y="198"/>
                  </a:lnTo>
                  <a:lnTo>
                    <a:pt x="842" y="198"/>
                  </a:lnTo>
                  <a:lnTo>
                    <a:pt x="832" y="192"/>
                  </a:lnTo>
                  <a:lnTo>
                    <a:pt x="828" y="188"/>
                  </a:lnTo>
                  <a:lnTo>
                    <a:pt x="826" y="184"/>
                  </a:lnTo>
                  <a:lnTo>
                    <a:pt x="826" y="184"/>
                  </a:lnTo>
                  <a:lnTo>
                    <a:pt x="824" y="174"/>
                  </a:lnTo>
                  <a:lnTo>
                    <a:pt x="818" y="166"/>
                  </a:lnTo>
                  <a:lnTo>
                    <a:pt x="812" y="158"/>
                  </a:lnTo>
                  <a:lnTo>
                    <a:pt x="808" y="150"/>
                  </a:lnTo>
                  <a:lnTo>
                    <a:pt x="808" y="150"/>
                  </a:lnTo>
                  <a:lnTo>
                    <a:pt x="806" y="146"/>
                  </a:lnTo>
                  <a:lnTo>
                    <a:pt x="802" y="146"/>
                  </a:lnTo>
                  <a:lnTo>
                    <a:pt x="800" y="148"/>
                  </a:lnTo>
                  <a:lnTo>
                    <a:pt x="798" y="152"/>
                  </a:lnTo>
                  <a:lnTo>
                    <a:pt x="798" y="152"/>
                  </a:lnTo>
                  <a:lnTo>
                    <a:pt x="796" y="158"/>
                  </a:lnTo>
                  <a:lnTo>
                    <a:pt x="790" y="162"/>
                  </a:lnTo>
                  <a:lnTo>
                    <a:pt x="786" y="164"/>
                  </a:lnTo>
                  <a:lnTo>
                    <a:pt x="780" y="164"/>
                  </a:lnTo>
                  <a:lnTo>
                    <a:pt x="780" y="164"/>
                  </a:lnTo>
                  <a:lnTo>
                    <a:pt x="776" y="164"/>
                  </a:lnTo>
                  <a:lnTo>
                    <a:pt x="770" y="160"/>
                  </a:lnTo>
                  <a:lnTo>
                    <a:pt x="766" y="156"/>
                  </a:lnTo>
                  <a:lnTo>
                    <a:pt x="764" y="150"/>
                  </a:lnTo>
                  <a:lnTo>
                    <a:pt x="764" y="150"/>
                  </a:lnTo>
                  <a:lnTo>
                    <a:pt x="762" y="144"/>
                  </a:lnTo>
                  <a:lnTo>
                    <a:pt x="760" y="138"/>
                  </a:lnTo>
                  <a:lnTo>
                    <a:pt x="756" y="136"/>
                  </a:lnTo>
                  <a:lnTo>
                    <a:pt x="750" y="134"/>
                  </a:lnTo>
                  <a:lnTo>
                    <a:pt x="750" y="134"/>
                  </a:lnTo>
                  <a:lnTo>
                    <a:pt x="746" y="130"/>
                  </a:lnTo>
                  <a:lnTo>
                    <a:pt x="740" y="126"/>
                  </a:lnTo>
                  <a:lnTo>
                    <a:pt x="736" y="124"/>
                  </a:lnTo>
                  <a:lnTo>
                    <a:pt x="730" y="124"/>
                  </a:lnTo>
                  <a:lnTo>
                    <a:pt x="718" y="124"/>
                  </a:lnTo>
                  <a:lnTo>
                    <a:pt x="706" y="122"/>
                  </a:lnTo>
                  <a:lnTo>
                    <a:pt x="706" y="122"/>
                  </a:lnTo>
                  <a:lnTo>
                    <a:pt x="704" y="120"/>
                  </a:lnTo>
                  <a:lnTo>
                    <a:pt x="702" y="122"/>
                  </a:lnTo>
                  <a:lnTo>
                    <a:pt x="700" y="124"/>
                  </a:lnTo>
                  <a:lnTo>
                    <a:pt x="700" y="130"/>
                  </a:lnTo>
                  <a:lnTo>
                    <a:pt x="700" y="130"/>
                  </a:lnTo>
                  <a:lnTo>
                    <a:pt x="702" y="136"/>
                  </a:lnTo>
                  <a:lnTo>
                    <a:pt x="704" y="142"/>
                  </a:lnTo>
                  <a:lnTo>
                    <a:pt x="704" y="148"/>
                  </a:lnTo>
                  <a:lnTo>
                    <a:pt x="704" y="150"/>
                  </a:lnTo>
                  <a:lnTo>
                    <a:pt x="700" y="154"/>
                  </a:lnTo>
                  <a:lnTo>
                    <a:pt x="700" y="154"/>
                  </a:lnTo>
                  <a:lnTo>
                    <a:pt x="698" y="156"/>
                  </a:lnTo>
                  <a:lnTo>
                    <a:pt x="698" y="160"/>
                  </a:lnTo>
                  <a:lnTo>
                    <a:pt x="698" y="162"/>
                  </a:lnTo>
                  <a:lnTo>
                    <a:pt x="702" y="166"/>
                  </a:lnTo>
                  <a:lnTo>
                    <a:pt x="702" y="166"/>
                  </a:lnTo>
                  <a:lnTo>
                    <a:pt x="710" y="172"/>
                  </a:lnTo>
                  <a:lnTo>
                    <a:pt x="712" y="180"/>
                  </a:lnTo>
                  <a:lnTo>
                    <a:pt x="712" y="184"/>
                  </a:lnTo>
                  <a:lnTo>
                    <a:pt x="710" y="188"/>
                  </a:lnTo>
                  <a:lnTo>
                    <a:pt x="706" y="192"/>
                  </a:lnTo>
                  <a:lnTo>
                    <a:pt x="702" y="194"/>
                  </a:lnTo>
                  <a:lnTo>
                    <a:pt x="702" y="194"/>
                  </a:lnTo>
                  <a:lnTo>
                    <a:pt x="694" y="200"/>
                  </a:lnTo>
                  <a:lnTo>
                    <a:pt x="692" y="204"/>
                  </a:lnTo>
                  <a:lnTo>
                    <a:pt x="690" y="206"/>
                  </a:lnTo>
                  <a:lnTo>
                    <a:pt x="692" y="214"/>
                  </a:lnTo>
                  <a:lnTo>
                    <a:pt x="694" y="222"/>
                  </a:lnTo>
                  <a:lnTo>
                    <a:pt x="694" y="222"/>
                  </a:lnTo>
                  <a:lnTo>
                    <a:pt x="696" y="226"/>
                  </a:lnTo>
                  <a:lnTo>
                    <a:pt x="696" y="226"/>
                  </a:lnTo>
                  <a:lnTo>
                    <a:pt x="694" y="230"/>
                  </a:lnTo>
                  <a:lnTo>
                    <a:pt x="692" y="232"/>
                  </a:lnTo>
                  <a:lnTo>
                    <a:pt x="686" y="238"/>
                  </a:lnTo>
                  <a:lnTo>
                    <a:pt x="686" y="238"/>
                  </a:lnTo>
                  <a:lnTo>
                    <a:pt x="684" y="238"/>
                  </a:lnTo>
                  <a:lnTo>
                    <a:pt x="682" y="238"/>
                  </a:lnTo>
                  <a:lnTo>
                    <a:pt x="678" y="234"/>
                  </a:lnTo>
                  <a:lnTo>
                    <a:pt x="678" y="234"/>
                  </a:lnTo>
                  <a:lnTo>
                    <a:pt x="672" y="228"/>
                  </a:lnTo>
                  <a:lnTo>
                    <a:pt x="668" y="220"/>
                  </a:lnTo>
                  <a:lnTo>
                    <a:pt x="666" y="212"/>
                  </a:lnTo>
                  <a:lnTo>
                    <a:pt x="666" y="204"/>
                  </a:lnTo>
                  <a:lnTo>
                    <a:pt x="666" y="204"/>
                  </a:lnTo>
                  <a:lnTo>
                    <a:pt x="664" y="200"/>
                  </a:lnTo>
                  <a:lnTo>
                    <a:pt x="664" y="198"/>
                  </a:lnTo>
                  <a:lnTo>
                    <a:pt x="658" y="198"/>
                  </a:lnTo>
                  <a:lnTo>
                    <a:pt x="658" y="198"/>
                  </a:lnTo>
                  <a:lnTo>
                    <a:pt x="648" y="196"/>
                  </a:lnTo>
                  <a:lnTo>
                    <a:pt x="638" y="192"/>
                  </a:lnTo>
                  <a:lnTo>
                    <a:pt x="618" y="184"/>
                  </a:lnTo>
                  <a:lnTo>
                    <a:pt x="618" y="184"/>
                  </a:lnTo>
                  <a:lnTo>
                    <a:pt x="606" y="178"/>
                  </a:lnTo>
                  <a:lnTo>
                    <a:pt x="598" y="176"/>
                  </a:lnTo>
                  <a:lnTo>
                    <a:pt x="592" y="178"/>
                  </a:lnTo>
                  <a:lnTo>
                    <a:pt x="592" y="178"/>
                  </a:lnTo>
                  <a:lnTo>
                    <a:pt x="588" y="174"/>
                  </a:lnTo>
                  <a:lnTo>
                    <a:pt x="580" y="166"/>
                  </a:lnTo>
                  <a:lnTo>
                    <a:pt x="568" y="150"/>
                  </a:lnTo>
                  <a:lnTo>
                    <a:pt x="568" y="150"/>
                  </a:lnTo>
                  <a:lnTo>
                    <a:pt x="570" y="140"/>
                  </a:lnTo>
                  <a:lnTo>
                    <a:pt x="576" y="130"/>
                  </a:lnTo>
                  <a:lnTo>
                    <a:pt x="586" y="122"/>
                  </a:lnTo>
                  <a:lnTo>
                    <a:pt x="596" y="116"/>
                  </a:lnTo>
                  <a:lnTo>
                    <a:pt x="596" y="116"/>
                  </a:lnTo>
                  <a:lnTo>
                    <a:pt x="598" y="116"/>
                  </a:lnTo>
                  <a:lnTo>
                    <a:pt x="600" y="114"/>
                  </a:lnTo>
                  <a:lnTo>
                    <a:pt x="600" y="114"/>
                  </a:lnTo>
                  <a:lnTo>
                    <a:pt x="604" y="108"/>
                  </a:lnTo>
                  <a:lnTo>
                    <a:pt x="606" y="104"/>
                  </a:lnTo>
                  <a:lnTo>
                    <a:pt x="610" y="104"/>
                  </a:lnTo>
                  <a:lnTo>
                    <a:pt x="610" y="104"/>
                  </a:lnTo>
                  <a:lnTo>
                    <a:pt x="616" y="104"/>
                  </a:lnTo>
                  <a:lnTo>
                    <a:pt x="620" y="102"/>
                  </a:lnTo>
                  <a:lnTo>
                    <a:pt x="624" y="98"/>
                  </a:lnTo>
                  <a:lnTo>
                    <a:pt x="628" y="94"/>
                  </a:lnTo>
                  <a:lnTo>
                    <a:pt x="628" y="94"/>
                  </a:lnTo>
                  <a:lnTo>
                    <a:pt x="628" y="92"/>
                  </a:lnTo>
                  <a:lnTo>
                    <a:pt x="628" y="92"/>
                  </a:lnTo>
                  <a:lnTo>
                    <a:pt x="630" y="90"/>
                  </a:lnTo>
                  <a:lnTo>
                    <a:pt x="632" y="86"/>
                  </a:lnTo>
                  <a:lnTo>
                    <a:pt x="634" y="82"/>
                  </a:lnTo>
                  <a:lnTo>
                    <a:pt x="638" y="78"/>
                  </a:lnTo>
                  <a:lnTo>
                    <a:pt x="638" y="78"/>
                  </a:lnTo>
                  <a:lnTo>
                    <a:pt x="642" y="80"/>
                  </a:lnTo>
                  <a:lnTo>
                    <a:pt x="644" y="82"/>
                  </a:lnTo>
                  <a:lnTo>
                    <a:pt x="648" y="82"/>
                  </a:lnTo>
                  <a:lnTo>
                    <a:pt x="652" y="80"/>
                  </a:lnTo>
                  <a:lnTo>
                    <a:pt x="652" y="80"/>
                  </a:lnTo>
                  <a:lnTo>
                    <a:pt x="656" y="80"/>
                  </a:lnTo>
                  <a:lnTo>
                    <a:pt x="656" y="80"/>
                  </a:lnTo>
                  <a:lnTo>
                    <a:pt x="664" y="78"/>
                  </a:lnTo>
                  <a:lnTo>
                    <a:pt x="668" y="74"/>
                  </a:lnTo>
                  <a:lnTo>
                    <a:pt x="668" y="70"/>
                  </a:lnTo>
                  <a:lnTo>
                    <a:pt x="666" y="62"/>
                  </a:lnTo>
                  <a:lnTo>
                    <a:pt x="666" y="62"/>
                  </a:lnTo>
                  <a:lnTo>
                    <a:pt x="666" y="60"/>
                  </a:lnTo>
                  <a:lnTo>
                    <a:pt x="666" y="60"/>
                  </a:lnTo>
                  <a:lnTo>
                    <a:pt x="672" y="54"/>
                  </a:lnTo>
                  <a:lnTo>
                    <a:pt x="672" y="54"/>
                  </a:lnTo>
                  <a:lnTo>
                    <a:pt x="670" y="52"/>
                  </a:lnTo>
                  <a:lnTo>
                    <a:pt x="666" y="50"/>
                  </a:lnTo>
                  <a:lnTo>
                    <a:pt x="662" y="48"/>
                  </a:lnTo>
                  <a:lnTo>
                    <a:pt x="662" y="48"/>
                  </a:lnTo>
                  <a:lnTo>
                    <a:pt x="662" y="44"/>
                  </a:lnTo>
                  <a:lnTo>
                    <a:pt x="662" y="44"/>
                  </a:lnTo>
                  <a:lnTo>
                    <a:pt x="676" y="44"/>
                  </a:lnTo>
                  <a:lnTo>
                    <a:pt x="690" y="42"/>
                  </a:lnTo>
                  <a:lnTo>
                    <a:pt x="704" y="44"/>
                  </a:lnTo>
                  <a:lnTo>
                    <a:pt x="710" y="46"/>
                  </a:lnTo>
                  <a:lnTo>
                    <a:pt x="716" y="50"/>
                  </a:lnTo>
                  <a:lnTo>
                    <a:pt x="716" y="50"/>
                  </a:lnTo>
                  <a:lnTo>
                    <a:pt x="716" y="52"/>
                  </a:lnTo>
                  <a:lnTo>
                    <a:pt x="714" y="52"/>
                  </a:lnTo>
                  <a:lnTo>
                    <a:pt x="712" y="54"/>
                  </a:lnTo>
                  <a:lnTo>
                    <a:pt x="712" y="56"/>
                  </a:lnTo>
                  <a:lnTo>
                    <a:pt x="712" y="56"/>
                  </a:lnTo>
                  <a:lnTo>
                    <a:pt x="720" y="54"/>
                  </a:lnTo>
                  <a:lnTo>
                    <a:pt x="720" y="54"/>
                  </a:lnTo>
                  <a:lnTo>
                    <a:pt x="726" y="56"/>
                  </a:lnTo>
                  <a:lnTo>
                    <a:pt x="732" y="58"/>
                  </a:lnTo>
                  <a:lnTo>
                    <a:pt x="738" y="62"/>
                  </a:lnTo>
                  <a:lnTo>
                    <a:pt x="742" y="68"/>
                  </a:lnTo>
                  <a:lnTo>
                    <a:pt x="742" y="68"/>
                  </a:lnTo>
                  <a:lnTo>
                    <a:pt x="742" y="70"/>
                  </a:lnTo>
                  <a:lnTo>
                    <a:pt x="742" y="74"/>
                  </a:lnTo>
                  <a:lnTo>
                    <a:pt x="742" y="74"/>
                  </a:lnTo>
                  <a:lnTo>
                    <a:pt x="738" y="76"/>
                  </a:lnTo>
                  <a:lnTo>
                    <a:pt x="734" y="80"/>
                  </a:lnTo>
                  <a:lnTo>
                    <a:pt x="730" y="82"/>
                  </a:lnTo>
                  <a:lnTo>
                    <a:pt x="730" y="86"/>
                  </a:lnTo>
                  <a:lnTo>
                    <a:pt x="732" y="88"/>
                  </a:lnTo>
                  <a:lnTo>
                    <a:pt x="732" y="88"/>
                  </a:lnTo>
                  <a:lnTo>
                    <a:pt x="728" y="90"/>
                  </a:lnTo>
                  <a:lnTo>
                    <a:pt x="728" y="90"/>
                  </a:lnTo>
                  <a:lnTo>
                    <a:pt x="724" y="92"/>
                  </a:lnTo>
                  <a:lnTo>
                    <a:pt x="722" y="92"/>
                  </a:lnTo>
                  <a:lnTo>
                    <a:pt x="722" y="94"/>
                  </a:lnTo>
                  <a:lnTo>
                    <a:pt x="722" y="94"/>
                  </a:lnTo>
                  <a:lnTo>
                    <a:pt x="718" y="94"/>
                  </a:lnTo>
                  <a:lnTo>
                    <a:pt x="716" y="94"/>
                  </a:lnTo>
                  <a:lnTo>
                    <a:pt x="710" y="92"/>
                  </a:lnTo>
                  <a:lnTo>
                    <a:pt x="710" y="92"/>
                  </a:lnTo>
                  <a:lnTo>
                    <a:pt x="702" y="92"/>
                  </a:lnTo>
                  <a:lnTo>
                    <a:pt x="700" y="94"/>
                  </a:lnTo>
                  <a:lnTo>
                    <a:pt x="700" y="98"/>
                  </a:lnTo>
                  <a:lnTo>
                    <a:pt x="700" y="98"/>
                  </a:lnTo>
                  <a:lnTo>
                    <a:pt x="700" y="100"/>
                  </a:lnTo>
                  <a:lnTo>
                    <a:pt x="702" y="102"/>
                  </a:lnTo>
                  <a:lnTo>
                    <a:pt x="708" y="102"/>
                  </a:lnTo>
                  <a:lnTo>
                    <a:pt x="708" y="102"/>
                  </a:lnTo>
                  <a:lnTo>
                    <a:pt x="732" y="98"/>
                  </a:lnTo>
                  <a:lnTo>
                    <a:pt x="732" y="98"/>
                  </a:lnTo>
                  <a:lnTo>
                    <a:pt x="742" y="108"/>
                  </a:lnTo>
                  <a:lnTo>
                    <a:pt x="754" y="116"/>
                  </a:lnTo>
                  <a:lnTo>
                    <a:pt x="754" y="116"/>
                  </a:lnTo>
                  <a:lnTo>
                    <a:pt x="772" y="122"/>
                  </a:lnTo>
                  <a:lnTo>
                    <a:pt x="792" y="126"/>
                  </a:lnTo>
                  <a:lnTo>
                    <a:pt x="792" y="126"/>
                  </a:lnTo>
                  <a:lnTo>
                    <a:pt x="788" y="122"/>
                  </a:lnTo>
                  <a:lnTo>
                    <a:pt x="782" y="118"/>
                  </a:lnTo>
                  <a:lnTo>
                    <a:pt x="778" y="114"/>
                  </a:lnTo>
                  <a:lnTo>
                    <a:pt x="774" y="110"/>
                  </a:lnTo>
                  <a:lnTo>
                    <a:pt x="774" y="110"/>
                  </a:lnTo>
                  <a:lnTo>
                    <a:pt x="780" y="110"/>
                  </a:lnTo>
                  <a:lnTo>
                    <a:pt x="784" y="112"/>
                  </a:lnTo>
                  <a:lnTo>
                    <a:pt x="788" y="114"/>
                  </a:lnTo>
                  <a:lnTo>
                    <a:pt x="792" y="116"/>
                  </a:lnTo>
                  <a:lnTo>
                    <a:pt x="792" y="116"/>
                  </a:lnTo>
                  <a:lnTo>
                    <a:pt x="798" y="118"/>
                  </a:lnTo>
                  <a:lnTo>
                    <a:pt x="800" y="118"/>
                  </a:lnTo>
                  <a:lnTo>
                    <a:pt x="800" y="116"/>
                  </a:lnTo>
                  <a:lnTo>
                    <a:pt x="800" y="116"/>
                  </a:lnTo>
                  <a:lnTo>
                    <a:pt x="802" y="110"/>
                  </a:lnTo>
                  <a:lnTo>
                    <a:pt x="802" y="108"/>
                  </a:lnTo>
                  <a:lnTo>
                    <a:pt x="802" y="106"/>
                  </a:lnTo>
                  <a:lnTo>
                    <a:pt x="802" y="106"/>
                  </a:lnTo>
                  <a:lnTo>
                    <a:pt x="796" y="102"/>
                  </a:lnTo>
                  <a:lnTo>
                    <a:pt x="794" y="98"/>
                  </a:lnTo>
                  <a:lnTo>
                    <a:pt x="790" y="96"/>
                  </a:lnTo>
                  <a:lnTo>
                    <a:pt x="790" y="96"/>
                  </a:lnTo>
                  <a:lnTo>
                    <a:pt x="786" y="94"/>
                  </a:lnTo>
                  <a:lnTo>
                    <a:pt x="782" y="92"/>
                  </a:lnTo>
                  <a:lnTo>
                    <a:pt x="780" y="88"/>
                  </a:lnTo>
                  <a:lnTo>
                    <a:pt x="782" y="82"/>
                  </a:lnTo>
                  <a:lnTo>
                    <a:pt x="782" y="82"/>
                  </a:lnTo>
                  <a:lnTo>
                    <a:pt x="782" y="80"/>
                  </a:lnTo>
                  <a:lnTo>
                    <a:pt x="784" y="78"/>
                  </a:lnTo>
                  <a:lnTo>
                    <a:pt x="788" y="80"/>
                  </a:lnTo>
                  <a:lnTo>
                    <a:pt x="792" y="82"/>
                  </a:lnTo>
                  <a:lnTo>
                    <a:pt x="796" y="84"/>
                  </a:lnTo>
                  <a:lnTo>
                    <a:pt x="796" y="84"/>
                  </a:lnTo>
                  <a:lnTo>
                    <a:pt x="798" y="84"/>
                  </a:lnTo>
                  <a:lnTo>
                    <a:pt x="798" y="84"/>
                  </a:lnTo>
                  <a:lnTo>
                    <a:pt x="802" y="92"/>
                  </a:lnTo>
                  <a:lnTo>
                    <a:pt x="806" y="94"/>
                  </a:lnTo>
                  <a:lnTo>
                    <a:pt x="812" y="92"/>
                  </a:lnTo>
                  <a:lnTo>
                    <a:pt x="816" y="88"/>
                  </a:lnTo>
                  <a:lnTo>
                    <a:pt x="816" y="88"/>
                  </a:lnTo>
                  <a:lnTo>
                    <a:pt x="822" y="84"/>
                  </a:lnTo>
                  <a:lnTo>
                    <a:pt x="826" y="80"/>
                  </a:lnTo>
                  <a:lnTo>
                    <a:pt x="826" y="78"/>
                  </a:lnTo>
                  <a:lnTo>
                    <a:pt x="826" y="78"/>
                  </a:lnTo>
                  <a:lnTo>
                    <a:pt x="824" y="76"/>
                  </a:lnTo>
                  <a:lnTo>
                    <a:pt x="822" y="76"/>
                  </a:lnTo>
                  <a:lnTo>
                    <a:pt x="820" y="76"/>
                  </a:lnTo>
                  <a:lnTo>
                    <a:pt x="816" y="76"/>
                  </a:lnTo>
                  <a:lnTo>
                    <a:pt x="816" y="76"/>
                  </a:lnTo>
                  <a:lnTo>
                    <a:pt x="810" y="72"/>
                  </a:lnTo>
                  <a:lnTo>
                    <a:pt x="810" y="72"/>
                  </a:lnTo>
                  <a:lnTo>
                    <a:pt x="802" y="66"/>
                  </a:lnTo>
                  <a:lnTo>
                    <a:pt x="794" y="64"/>
                  </a:lnTo>
                  <a:lnTo>
                    <a:pt x="784" y="62"/>
                  </a:lnTo>
                  <a:lnTo>
                    <a:pt x="776" y="60"/>
                  </a:lnTo>
                  <a:lnTo>
                    <a:pt x="776" y="60"/>
                  </a:lnTo>
                  <a:lnTo>
                    <a:pt x="774" y="54"/>
                  </a:lnTo>
                  <a:lnTo>
                    <a:pt x="774" y="54"/>
                  </a:lnTo>
                  <a:lnTo>
                    <a:pt x="772" y="52"/>
                  </a:lnTo>
                  <a:lnTo>
                    <a:pt x="772" y="52"/>
                  </a:lnTo>
                  <a:lnTo>
                    <a:pt x="772" y="52"/>
                  </a:lnTo>
                  <a:lnTo>
                    <a:pt x="772" y="52"/>
                  </a:lnTo>
                  <a:lnTo>
                    <a:pt x="772" y="52"/>
                  </a:lnTo>
                  <a:lnTo>
                    <a:pt x="772" y="52"/>
                  </a:lnTo>
                  <a:lnTo>
                    <a:pt x="774" y="48"/>
                  </a:lnTo>
                  <a:lnTo>
                    <a:pt x="774" y="48"/>
                  </a:lnTo>
                  <a:lnTo>
                    <a:pt x="770" y="42"/>
                  </a:lnTo>
                  <a:lnTo>
                    <a:pt x="770" y="42"/>
                  </a:lnTo>
                  <a:lnTo>
                    <a:pt x="770" y="42"/>
                  </a:lnTo>
                  <a:lnTo>
                    <a:pt x="774" y="40"/>
                  </a:lnTo>
                  <a:lnTo>
                    <a:pt x="774" y="40"/>
                  </a:lnTo>
                  <a:lnTo>
                    <a:pt x="772" y="38"/>
                  </a:lnTo>
                  <a:lnTo>
                    <a:pt x="768" y="36"/>
                  </a:lnTo>
                  <a:lnTo>
                    <a:pt x="762" y="36"/>
                  </a:lnTo>
                  <a:lnTo>
                    <a:pt x="762" y="36"/>
                  </a:lnTo>
                  <a:lnTo>
                    <a:pt x="756" y="36"/>
                  </a:lnTo>
                  <a:lnTo>
                    <a:pt x="754" y="36"/>
                  </a:lnTo>
                  <a:lnTo>
                    <a:pt x="752" y="32"/>
                  </a:lnTo>
                  <a:lnTo>
                    <a:pt x="752" y="32"/>
                  </a:lnTo>
                  <a:lnTo>
                    <a:pt x="750" y="28"/>
                  </a:lnTo>
                  <a:lnTo>
                    <a:pt x="746" y="26"/>
                  </a:lnTo>
                  <a:lnTo>
                    <a:pt x="742" y="26"/>
                  </a:lnTo>
                  <a:lnTo>
                    <a:pt x="738" y="28"/>
                  </a:lnTo>
                  <a:lnTo>
                    <a:pt x="738" y="28"/>
                  </a:lnTo>
                  <a:lnTo>
                    <a:pt x="734" y="30"/>
                  </a:lnTo>
                  <a:lnTo>
                    <a:pt x="732" y="28"/>
                  </a:lnTo>
                  <a:lnTo>
                    <a:pt x="728" y="26"/>
                  </a:lnTo>
                  <a:lnTo>
                    <a:pt x="724" y="28"/>
                  </a:lnTo>
                  <a:lnTo>
                    <a:pt x="724" y="28"/>
                  </a:lnTo>
                  <a:lnTo>
                    <a:pt x="722" y="20"/>
                  </a:lnTo>
                  <a:lnTo>
                    <a:pt x="718" y="18"/>
                  </a:lnTo>
                  <a:lnTo>
                    <a:pt x="708" y="14"/>
                  </a:lnTo>
                  <a:lnTo>
                    <a:pt x="708" y="14"/>
                  </a:lnTo>
                  <a:lnTo>
                    <a:pt x="706" y="14"/>
                  </a:lnTo>
                  <a:lnTo>
                    <a:pt x="706" y="14"/>
                  </a:lnTo>
                  <a:lnTo>
                    <a:pt x="710" y="12"/>
                  </a:lnTo>
                  <a:lnTo>
                    <a:pt x="710" y="10"/>
                  </a:lnTo>
                  <a:lnTo>
                    <a:pt x="708" y="8"/>
                  </a:lnTo>
                  <a:lnTo>
                    <a:pt x="708" y="8"/>
                  </a:lnTo>
                  <a:lnTo>
                    <a:pt x="700" y="6"/>
                  </a:lnTo>
                  <a:lnTo>
                    <a:pt x="694" y="4"/>
                  </a:lnTo>
                  <a:lnTo>
                    <a:pt x="680" y="6"/>
                  </a:lnTo>
                  <a:lnTo>
                    <a:pt x="680" y="6"/>
                  </a:lnTo>
                  <a:lnTo>
                    <a:pt x="678" y="6"/>
                  </a:lnTo>
                  <a:lnTo>
                    <a:pt x="678" y="8"/>
                  </a:lnTo>
                  <a:lnTo>
                    <a:pt x="680" y="10"/>
                  </a:lnTo>
                  <a:lnTo>
                    <a:pt x="680" y="10"/>
                  </a:lnTo>
                  <a:lnTo>
                    <a:pt x="672" y="6"/>
                  </a:lnTo>
                  <a:lnTo>
                    <a:pt x="666" y="4"/>
                  </a:lnTo>
                  <a:lnTo>
                    <a:pt x="658" y="6"/>
                  </a:lnTo>
                  <a:lnTo>
                    <a:pt x="650" y="8"/>
                  </a:lnTo>
                  <a:lnTo>
                    <a:pt x="650" y="8"/>
                  </a:lnTo>
                  <a:lnTo>
                    <a:pt x="646" y="10"/>
                  </a:lnTo>
                  <a:lnTo>
                    <a:pt x="644" y="14"/>
                  </a:lnTo>
                  <a:lnTo>
                    <a:pt x="640" y="24"/>
                  </a:lnTo>
                  <a:lnTo>
                    <a:pt x="640" y="24"/>
                  </a:lnTo>
                  <a:lnTo>
                    <a:pt x="644" y="24"/>
                  </a:lnTo>
                  <a:lnTo>
                    <a:pt x="646" y="26"/>
                  </a:lnTo>
                  <a:lnTo>
                    <a:pt x="646" y="26"/>
                  </a:lnTo>
                  <a:lnTo>
                    <a:pt x="648" y="30"/>
                  </a:lnTo>
                  <a:lnTo>
                    <a:pt x="646" y="32"/>
                  </a:lnTo>
                  <a:lnTo>
                    <a:pt x="646" y="32"/>
                  </a:lnTo>
                  <a:lnTo>
                    <a:pt x="642" y="32"/>
                  </a:lnTo>
                  <a:lnTo>
                    <a:pt x="642" y="30"/>
                  </a:lnTo>
                  <a:lnTo>
                    <a:pt x="642" y="28"/>
                  </a:lnTo>
                  <a:lnTo>
                    <a:pt x="640" y="26"/>
                  </a:lnTo>
                  <a:lnTo>
                    <a:pt x="640" y="26"/>
                  </a:lnTo>
                  <a:lnTo>
                    <a:pt x="634" y="20"/>
                  </a:lnTo>
                  <a:lnTo>
                    <a:pt x="632" y="16"/>
                  </a:lnTo>
                  <a:lnTo>
                    <a:pt x="634" y="10"/>
                  </a:lnTo>
                  <a:lnTo>
                    <a:pt x="642" y="4"/>
                  </a:lnTo>
                  <a:lnTo>
                    <a:pt x="642" y="4"/>
                  </a:lnTo>
                  <a:lnTo>
                    <a:pt x="636" y="2"/>
                  </a:lnTo>
                  <a:lnTo>
                    <a:pt x="630" y="2"/>
                  </a:lnTo>
                  <a:lnTo>
                    <a:pt x="620" y="6"/>
                  </a:lnTo>
                  <a:lnTo>
                    <a:pt x="620" y="6"/>
                  </a:lnTo>
                  <a:lnTo>
                    <a:pt x="614" y="10"/>
                  </a:lnTo>
                  <a:lnTo>
                    <a:pt x="610" y="14"/>
                  </a:lnTo>
                  <a:lnTo>
                    <a:pt x="606" y="20"/>
                  </a:lnTo>
                  <a:lnTo>
                    <a:pt x="606" y="26"/>
                  </a:lnTo>
                  <a:lnTo>
                    <a:pt x="606" y="26"/>
                  </a:lnTo>
                  <a:lnTo>
                    <a:pt x="608" y="30"/>
                  </a:lnTo>
                  <a:lnTo>
                    <a:pt x="612" y="30"/>
                  </a:lnTo>
                  <a:lnTo>
                    <a:pt x="618" y="30"/>
                  </a:lnTo>
                  <a:lnTo>
                    <a:pt x="622" y="30"/>
                  </a:lnTo>
                  <a:lnTo>
                    <a:pt x="622" y="30"/>
                  </a:lnTo>
                  <a:lnTo>
                    <a:pt x="620" y="32"/>
                  </a:lnTo>
                  <a:lnTo>
                    <a:pt x="618" y="32"/>
                  </a:lnTo>
                  <a:lnTo>
                    <a:pt x="618" y="32"/>
                  </a:lnTo>
                  <a:lnTo>
                    <a:pt x="612" y="32"/>
                  </a:lnTo>
                  <a:lnTo>
                    <a:pt x="612" y="32"/>
                  </a:lnTo>
                  <a:lnTo>
                    <a:pt x="612" y="34"/>
                  </a:lnTo>
                  <a:lnTo>
                    <a:pt x="614" y="36"/>
                  </a:lnTo>
                  <a:lnTo>
                    <a:pt x="616" y="38"/>
                  </a:lnTo>
                  <a:lnTo>
                    <a:pt x="616" y="38"/>
                  </a:lnTo>
                  <a:lnTo>
                    <a:pt x="622" y="40"/>
                  </a:lnTo>
                  <a:lnTo>
                    <a:pt x="626" y="40"/>
                  </a:lnTo>
                  <a:lnTo>
                    <a:pt x="632" y="40"/>
                  </a:lnTo>
                  <a:lnTo>
                    <a:pt x="638" y="42"/>
                  </a:lnTo>
                  <a:lnTo>
                    <a:pt x="638" y="42"/>
                  </a:lnTo>
                  <a:lnTo>
                    <a:pt x="640" y="48"/>
                  </a:lnTo>
                  <a:lnTo>
                    <a:pt x="640" y="50"/>
                  </a:lnTo>
                  <a:lnTo>
                    <a:pt x="642" y="52"/>
                  </a:lnTo>
                  <a:lnTo>
                    <a:pt x="642" y="52"/>
                  </a:lnTo>
                  <a:lnTo>
                    <a:pt x="646" y="54"/>
                  </a:lnTo>
                  <a:lnTo>
                    <a:pt x="646" y="54"/>
                  </a:lnTo>
                  <a:lnTo>
                    <a:pt x="644" y="56"/>
                  </a:lnTo>
                  <a:lnTo>
                    <a:pt x="644" y="56"/>
                  </a:lnTo>
                  <a:lnTo>
                    <a:pt x="640" y="58"/>
                  </a:lnTo>
                  <a:lnTo>
                    <a:pt x="638" y="60"/>
                  </a:lnTo>
                  <a:lnTo>
                    <a:pt x="632" y="66"/>
                  </a:lnTo>
                  <a:lnTo>
                    <a:pt x="632" y="66"/>
                  </a:lnTo>
                  <a:lnTo>
                    <a:pt x="630" y="70"/>
                  </a:lnTo>
                  <a:lnTo>
                    <a:pt x="628" y="72"/>
                  </a:lnTo>
                  <a:lnTo>
                    <a:pt x="626" y="70"/>
                  </a:lnTo>
                  <a:lnTo>
                    <a:pt x="626" y="70"/>
                  </a:lnTo>
                  <a:lnTo>
                    <a:pt x="620" y="68"/>
                  </a:lnTo>
                  <a:lnTo>
                    <a:pt x="618" y="64"/>
                  </a:lnTo>
                  <a:lnTo>
                    <a:pt x="620" y="60"/>
                  </a:lnTo>
                  <a:lnTo>
                    <a:pt x="620" y="60"/>
                  </a:lnTo>
                  <a:lnTo>
                    <a:pt x="622" y="58"/>
                  </a:lnTo>
                  <a:lnTo>
                    <a:pt x="620" y="56"/>
                  </a:lnTo>
                  <a:lnTo>
                    <a:pt x="616" y="54"/>
                  </a:lnTo>
                  <a:lnTo>
                    <a:pt x="616" y="54"/>
                  </a:lnTo>
                  <a:lnTo>
                    <a:pt x="612" y="52"/>
                  </a:lnTo>
                  <a:lnTo>
                    <a:pt x="610" y="52"/>
                  </a:lnTo>
                  <a:lnTo>
                    <a:pt x="608" y="54"/>
                  </a:lnTo>
                  <a:lnTo>
                    <a:pt x="608" y="54"/>
                  </a:lnTo>
                  <a:lnTo>
                    <a:pt x="606" y="58"/>
                  </a:lnTo>
                  <a:lnTo>
                    <a:pt x="602" y="60"/>
                  </a:lnTo>
                  <a:lnTo>
                    <a:pt x="602" y="60"/>
                  </a:lnTo>
                  <a:lnTo>
                    <a:pt x="598" y="52"/>
                  </a:lnTo>
                  <a:lnTo>
                    <a:pt x="594" y="48"/>
                  </a:lnTo>
                  <a:lnTo>
                    <a:pt x="588" y="48"/>
                  </a:lnTo>
                  <a:lnTo>
                    <a:pt x="588" y="48"/>
                  </a:lnTo>
                  <a:lnTo>
                    <a:pt x="586" y="46"/>
                  </a:lnTo>
                  <a:lnTo>
                    <a:pt x="586" y="44"/>
                  </a:lnTo>
                  <a:lnTo>
                    <a:pt x="586" y="44"/>
                  </a:lnTo>
                  <a:lnTo>
                    <a:pt x="586" y="36"/>
                  </a:lnTo>
                  <a:lnTo>
                    <a:pt x="584" y="32"/>
                  </a:lnTo>
                  <a:lnTo>
                    <a:pt x="578" y="28"/>
                  </a:lnTo>
                  <a:lnTo>
                    <a:pt x="570" y="24"/>
                  </a:lnTo>
                  <a:lnTo>
                    <a:pt x="570" y="24"/>
                  </a:lnTo>
                  <a:lnTo>
                    <a:pt x="576" y="18"/>
                  </a:lnTo>
                  <a:lnTo>
                    <a:pt x="578" y="14"/>
                  </a:lnTo>
                  <a:lnTo>
                    <a:pt x="580" y="14"/>
                  </a:lnTo>
                  <a:lnTo>
                    <a:pt x="580" y="14"/>
                  </a:lnTo>
                  <a:lnTo>
                    <a:pt x="588" y="14"/>
                  </a:lnTo>
                  <a:lnTo>
                    <a:pt x="592" y="12"/>
                  </a:lnTo>
                  <a:lnTo>
                    <a:pt x="602" y="2"/>
                  </a:lnTo>
                  <a:lnTo>
                    <a:pt x="602" y="2"/>
                  </a:lnTo>
                  <a:lnTo>
                    <a:pt x="578" y="0"/>
                  </a:lnTo>
                  <a:lnTo>
                    <a:pt x="578" y="0"/>
                  </a:lnTo>
                  <a:lnTo>
                    <a:pt x="568" y="0"/>
                  </a:lnTo>
                  <a:lnTo>
                    <a:pt x="564" y="4"/>
                  </a:lnTo>
                  <a:lnTo>
                    <a:pt x="562" y="8"/>
                  </a:lnTo>
                  <a:lnTo>
                    <a:pt x="566" y="18"/>
                  </a:lnTo>
                  <a:lnTo>
                    <a:pt x="566" y="18"/>
                  </a:lnTo>
                  <a:lnTo>
                    <a:pt x="566" y="24"/>
                  </a:lnTo>
                  <a:lnTo>
                    <a:pt x="566" y="24"/>
                  </a:lnTo>
                  <a:lnTo>
                    <a:pt x="560" y="28"/>
                  </a:lnTo>
                  <a:lnTo>
                    <a:pt x="556" y="32"/>
                  </a:lnTo>
                  <a:lnTo>
                    <a:pt x="556" y="38"/>
                  </a:lnTo>
                  <a:lnTo>
                    <a:pt x="558" y="44"/>
                  </a:lnTo>
                  <a:lnTo>
                    <a:pt x="558" y="44"/>
                  </a:lnTo>
                  <a:lnTo>
                    <a:pt x="568" y="46"/>
                  </a:lnTo>
                  <a:lnTo>
                    <a:pt x="572" y="50"/>
                  </a:lnTo>
                  <a:lnTo>
                    <a:pt x="576" y="54"/>
                  </a:lnTo>
                  <a:lnTo>
                    <a:pt x="576" y="54"/>
                  </a:lnTo>
                  <a:lnTo>
                    <a:pt x="576" y="56"/>
                  </a:lnTo>
                  <a:lnTo>
                    <a:pt x="574" y="60"/>
                  </a:lnTo>
                  <a:lnTo>
                    <a:pt x="574" y="60"/>
                  </a:lnTo>
                  <a:lnTo>
                    <a:pt x="568" y="64"/>
                  </a:lnTo>
                  <a:lnTo>
                    <a:pt x="564" y="66"/>
                  </a:lnTo>
                  <a:lnTo>
                    <a:pt x="562" y="70"/>
                  </a:lnTo>
                  <a:lnTo>
                    <a:pt x="562" y="70"/>
                  </a:lnTo>
                  <a:lnTo>
                    <a:pt x="562" y="72"/>
                  </a:lnTo>
                  <a:lnTo>
                    <a:pt x="558" y="72"/>
                  </a:lnTo>
                  <a:lnTo>
                    <a:pt x="558" y="72"/>
                  </a:lnTo>
                  <a:lnTo>
                    <a:pt x="556" y="70"/>
                  </a:lnTo>
                  <a:lnTo>
                    <a:pt x="556" y="68"/>
                  </a:lnTo>
                  <a:lnTo>
                    <a:pt x="556" y="64"/>
                  </a:lnTo>
                  <a:lnTo>
                    <a:pt x="556" y="64"/>
                  </a:lnTo>
                  <a:lnTo>
                    <a:pt x="558" y="64"/>
                  </a:lnTo>
                  <a:lnTo>
                    <a:pt x="558" y="64"/>
                  </a:lnTo>
                  <a:lnTo>
                    <a:pt x="556" y="62"/>
                  </a:lnTo>
                  <a:lnTo>
                    <a:pt x="556" y="62"/>
                  </a:lnTo>
                  <a:lnTo>
                    <a:pt x="554" y="62"/>
                  </a:lnTo>
                  <a:lnTo>
                    <a:pt x="552" y="62"/>
                  </a:lnTo>
                  <a:lnTo>
                    <a:pt x="552" y="60"/>
                  </a:lnTo>
                  <a:lnTo>
                    <a:pt x="552" y="60"/>
                  </a:lnTo>
                  <a:lnTo>
                    <a:pt x="562" y="56"/>
                  </a:lnTo>
                  <a:lnTo>
                    <a:pt x="562" y="56"/>
                  </a:lnTo>
                  <a:lnTo>
                    <a:pt x="556" y="50"/>
                  </a:lnTo>
                  <a:lnTo>
                    <a:pt x="550" y="48"/>
                  </a:lnTo>
                  <a:lnTo>
                    <a:pt x="550" y="48"/>
                  </a:lnTo>
                  <a:lnTo>
                    <a:pt x="548" y="46"/>
                  </a:lnTo>
                  <a:lnTo>
                    <a:pt x="544" y="44"/>
                  </a:lnTo>
                  <a:lnTo>
                    <a:pt x="540" y="48"/>
                  </a:lnTo>
                  <a:lnTo>
                    <a:pt x="536" y="52"/>
                  </a:lnTo>
                  <a:lnTo>
                    <a:pt x="534" y="52"/>
                  </a:lnTo>
                  <a:lnTo>
                    <a:pt x="530" y="52"/>
                  </a:lnTo>
                  <a:lnTo>
                    <a:pt x="530" y="52"/>
                  </a:lnTo>
                  <a:lnTo>
                    <a:pt x="538" y="54"/>
                  </a:lnTo>
                  <a:lnTo>
                    <a:pt x="542" y="56"/>
                  </a:lnTo>
                  <a:lnTo>
                    <a:pt x="544" y="60"/>
                  </a:lnTo>
                  <a:lnTo>
                    <a:pt x="544" y="60"/>
                  </a:lnTo>
                  <a:lnTo>
                    <a:pt x="542" y="60"/>
                  </a:lnTo>
                  <a:lnTo>
                    <a:pt x="540" y="62"/>
                  </a:lnTo>
                  <a:lnTo>
                    <a:pt x="538" y="66"/>
                  </a:lnTo>
                  <a:lnTo>
                    <a:pt x="538" y="66"/>
                  </a:lnTo>
                  <a:lnTo>
                    <a:pt x="510" y="66"/>
                  </a:lnTo>
                  <a:lnTo>
                    <a:pt x="498" y="64"/>
                  </a:lnTo>
                  <a:lnTo>
                    <a:pt x="484" y="60"/>
                  </a:lnTo>
                  <a:lnTo>
                    <a:pt x="484" y="60"/>
                  </a:lnTo>
                  <a:lnTo>
                    <a:pt x="482" y="56"/>
                  </a:lnTo>
                  <a:lnTo>
                    <a:pt x="480" y="54"/>
                  </a:lnTo>
                  <a:lnTo>
                    <a:pt x="474" y="56"/>
                  </a:lnTo>
                  <a:lnTo>
                    <a:pt x="474" y="56"/>
                  </a:lnTo>
                  <a:lnTo>
                    <a:pt x="464" y="58"/>
                  </a:lnTo>
                  <a:lnTo>
                    <a:pt x="464" y="58"/>
                  </a:lnTo>
                  <a:lnTo>
                    <a:pt x="462" y="58"/>
                  </a:lnTo>
                  <a:lnTo>
                    <a:pt x="462" y="60"/>
                  </a:lnTo>
                  <a:lnTo>
                    <a:pt x="462" y="60"/>
                  </a:lnTo>
                  <a:lnTo>
                    <a:pt x="466" y="62"/>
                  </a:lnTo>
                  <a:lnTo>
                    <a:pt x="466" y="62"/>
                  </a:lnTo>
                  <a:lnTo>
                    <a:pt x="468" y="64"/>
                  </a:lnTo>
                  <a:lnTo>
                    <a:pt x="468" y="64"/>
                  </a:lnTo>
                  <a:lnTo>
                    <a:pt x="468" y="68"/>
                  </a:lnTo>
                  <a:lnTo>
                    <a:pt x="468" y="68"/>
                  </a:lnTo>
                  <a:lnTo>
                    <a:pt x="464" y="72"/>
                  </a:lnTo>
                  <a:lnTo>
                    <a:pt x="464" y="72"/>
                  </a:lnTo>
                  <a:lnTo>
                    <a:pt x="452" y="66"/>
                  </a:lnTo>
                  <a:lnTo>
                    <a:pt x="446" y="66"/>
                  </a:lnTo>
                  <a:lnTo>
                    <a:pt x="440" y="66"/>
                  </a:lnTo>
                  <a:lnTo>
                    <a:pt x="440" y="66"/>
                  </a:lnTo>
                  <a:lnTo>
                    <a:pt x="424" y="68"/>
                  </a:lnTo>
                  <a:lnTo>
                    <a:pt x="408" y="66"/>
                  </a:lnTo>
                  <a:lnTo>
                    <a:pt x="408" y="66"/>
                  </a:lnTo>
                  <a:lnTo>
                    <a:pt x="410" y="62"/>
                  </a:lnTo>
                  <a:lnTo>
                    <a:pt x="412" y="62"/>
                  </a:lnTo>
                  <a:lnTo>
                    <a:pt x="414" y="60"/>
                  </a:lnTo>
                  <a:lnTo>
                    <a:pt x="416" y="60"/>
                  </a:lnTo>
                  <a:lnTo>
                    <a:pt x="416" y="60"/>
                  </a:lnTo>
                  <a:lnTo>
                    <a:pt x="412" y="56"/>
                  </a:lnTo>
                  <a:lnTo>
                    <a:pt x="406" y="54"/>
                  </a:lnTo>
                  <a:lnTo>
                    <a:pt x="406" y="54"/>
                  </a:lnTo>
                  <a:lnTo>
                    <a:pt x="398" y="54"/>
                  </a:lnTo>
                  <a:lnTo>
                    <a:pt x="390" y="54"/>
                  </a:lnTo>
                  <a:lnTo>
                    <a:pt x="374" y="50"/>
                  </a:lnTo>
                  <a:lnTo>
                    <a:pt x="374" y="50"/>
                  </a:lnTo>
                  <a:lnTo>
                    <a:pt x="358" y="46"/>
                  </a:lnTo>
                  <a:lnTo>
                    <a:pt x="350" y="46"/>
                  </a:lnTo>
                  <a:lnTo>
                    <a:pt x="348" y="46"/>
                  </a:lnTo>
                  <a:lnTo>
                    <a:pt x="344" y="50"/>
                  </a:lnTo>
                  <a:lnTo>
                    <a:pt x="344" y="50"/>
                  </a:lnTo>
                  <a:lnTo>
                    <a:pt x="340" y="50"/>
                  </a:lnTo>
                  <a:lnTo>
                    <a:pt x="338" y="48"/>
                  </a:lnTo>
                  <a:lnTo>
                    <a:pt x="338" y="48"/>
                  </a:lnTo>
                  <a:lnTo>
                    <a:pt x="336" y="44"/>
                  </a:lnTo>
                  <a:lnTo>
                    <a:pt x="334" y="44"/>
                  </a:lnTo>
                  <a:lnTo>
                    <a:pt x="330" y="48"/>
                  </a:lnTo>
                  <a:lnTo>
                    <a:pt x="330" y="48"/>
                  </a:lnTo>
                  <a:lnTo>
                    <a:pt x="326" y="50"/>
                  </a:lnTo>
                  <a:lnTo>
                    <a:pt x="324" y="48"/>
                  </a:lnTo>
                  <a:lnTo>
                    <a:pt x="324" y="48"/>
                  </a:lnTo>
                  <a:lnTo>
                    <a:pt x="318" y="44"/>
                  </a:lnTo>
                  <a:lnTo>
                    <a:pt x="314" y="42"/>
                  </a:lnTo>
                  <a:lnTo>
                    <a:pt x="308" y="42"/>
                  </a:lnTo>
                  <a:lnTo>
                    <a:pt x="302" y="46"/>
                  </a:lnTo>
                  <a:lnTo>
                    <a:pt x="302" y="46"/>
                  </a:lnTo>
                  <a:lnTo>
                    <a:pt x="296" y="44"/>
                  </a:lnTo>
                  <a:lnTo>
                    <a:pt x="296" y="44"/>
                  </a:lnTo>
                  <a:lnTo>
                    <a:pt x="294" y="48"/>
                  </a:lnTo>
                  <a:lnTo>
                    <a:pt x="290" y="48"/>
                  </a:lnTo>
                  <a:lnTo>
                    <a:pt x="290" y="48"/>
                  </a:lnTo>
                  <a:lnTo>
                    <a:pt x="286" y="46"/>
                  </a:lnTo>
                  <a:lnTo>
                    <a:pt x="286" y="46"/>
                  </a:lnTo>
                  <a:lnTo>
                    <a:pt x="286" y="46"/>
                  </a:lnTo>
                  <a:lnTo>
                    <a:pt x="286" y="46"/>
                  </a:lnTo>
                  <a:lnTo>
                    <a:pt x="280" y="46"/>
                  </a:lnTo>
                  <a:lnTo>
                    <a:pt x="278" y="44"/>
                  </a:lnTo>
                  <a:lnTo>
                    <a:pt x="274" y="46"/>
                  </a:lnTo>
                  <a:lnTo>
                    <a:pt x="274" y="46"/>
                  </a:lnTo>
                  <a:lnTo>
                    <a:pt x="268" y="48"/>
                  </a:lnTo>
                  <a:lnTo>
                    <a:pt x="264" y="48"/>
                  </a:lnTo>
                  <a:lnTo>
                    <a:pt x="258" y="48"/>
                  </a:lnTo>
                  <a:lnTo>
                    <a:pt x="254" y="50"/>
                  </a:lnTo>
                  <a:lnTo>
                    <a:pt x="254" y="50"/>
                  </a:lnTo>
                  <a:lnTo>
                    <a:pt x="246" y="54"/>
                  </a:lnTo>
                  <a:lnTo>
                    <a:pt x="238" y="54"/>
                  </a:lnTo>
                  <a:lnTo>
                    <a:pt x="224" y="50"/>
                  </a:lnTo>
                  <a:lnTo>
                    <a:pt x="224" y="50"/>
                  </a:lnTo>
                  <a:lnTo>
                    <a:pt x="202" y="46"/>
                  </a:lnTo>
                  <a:lnTo>
                    <a:pt x="192" y="44"/>
                  </a:lnTo>
                  <a:lnTo>
                    <a:pt x="180" y="42"/>
                  </a:lnTo>
                  <a:lnTo>
                    <a:pt x="180" y="42"/>
                  </a:lnTo>
                  <a:lnTo>
                    <a:pt x="166" y="42"/>
                  </a:lnTo>
                  <a:lnTo>
                    <a:pt x="152" y="42"/>
                  </a:lnTo>
                  <a:lnTo>
                    <a:pt x="124" y="38"/>
                  </a:lnTo>
                  <a:lnTo>
                    <a:pt x="124" y="38"/>
                  </a:lnTo>
                  <a:lnTo>
                    <a:pt x="96" y="32"/>
                  </a:lnTo>
                  <a:lnTo>
                    <a:pt x="82" y="32"/>
                  </a:lnTo>
                  <a:lnTo>
                    <a:pt x="68" y="36"/>
                  </a:lnTo>
                  <a:lnTo>
                    <a:pt x="68" y="36"/>
                  </a:lnTo>
                  <a:lnTo>
                    <a:pt x="52" y="38"/>
                  </a:lnTo>
                  <a:lnTo>
                    <a:pt x="44" y="40"/>
                  </a:lnTo>
                  <a:lnTo>
                    <a:pt x="38" y="46"/>
                  </a:lnTo>
                  <a:lnTo>
                    <a:pt x="38" y="46"/>
                  </a:lnTo>
                  <a:lnTo>
                    <a:pt x="34" y="50"/>
                  </a:lnTo>
                  <a:lnTo>
                    <a:pt x="30" y="52"/>
                  </a:lnTo>
                  <a:lnTo>
                    <a:pt x="24" y="54"/>
                  </a:lnTo>
                  <a:lnTo>
                    <a:pt x="18" y="54"/>
                  </a:lnTo>
                  <a:lnTo>
                    <a:pt x="18" y="54"/>
                  </a:lnTo>
                  <a:lnTo>
                    <a:pt x="14" y="56"/>
                  </a:lnTo>
                  <a:lnTo>
                    <a:pt x="12" y="56"/>
                  </a:lnTo>
                  <a:lnTo>
                    <a:pt x="12" y="58"/>
                  </a:lnTo>
                  <a:lnTo>
                    <a:pt x="12" y="58"/>
                  </a:lnTo>
                  <a:lnTo>
                    <a:pt x="12" y="60"/>
                  </a:lnTo>
                  <a:lnTo>
                    <a:pt x="12" y="62"/>
                  </a:lnTo>
                  <a:lnTo>
                    <a:pt x="16" y="62"/>
                  </a:lnTo>
                  <a:lnTo>
                    <a:pt x="16" y="62"/>
                  </a:lnTo>
                  <a:lnTo>
                    <a:pt x="50" y="78"/>
                  </a:lnTo>
                  <a:lnTo>
                    <a:pt x="50" y="78"/>
                  </a:lnTo>
                  <a:lnTo>
                    <a:pt x="46" y="84"/>
                  </a:lnTo>
                  <a:lnTo>
                    <a:pt x="40" y="86"/>
                  </a:lnTo>
                  <a:lnTo>
                    <a:pt x="34" y="84"/>
                  </a:lnTo>
                  <a:lnTo>
                    <a:pt x="30" y="82"/>
                  </a:lnTo>
                  <a:lnTo>
                    <a:pt x="30" y="82"/>
                  </a:lnTo>
                  <a:lnTo>
                    <a:pt x="26" y="80"/>
                  </a:lnTo>
                  <a:lnTo>
                    <a:pt x="22" y="80"/>
                  </a:lnTo>
                  <a:lnTo>
                    <a:pt x="22" y="80"/>
                  </a:lnTo>
                  <a:lnTo>
                    <a:pt x="0" y="88"/>
                  </a:lnTo>
                  <a:lnTo>
                    <a:pt x="0" y="88"/>
                  </a:lnTo>
                  <a:lnTo>
                    <a:pt x="6" y="90"/>
                  </a:lnTo>
                  <a:lnTo>
                    <a:pt x="8" y="94"/>
                  </a:lnTo>
                  <a:lnTo>
                    <a:pt x="10" y="98"/>
                  </a:lnTo>
                  <a:lnTo>
                    <a:pt x="14" y="100"/>
                  </a:lnTo>
                  <a:lnTo>
                    <a:pt x="14" y="100"/>
                  </a:lnTo>
                  <a:lnTo>
                    <a:pt x="30" y="100"/>
                  </a:lnTo>
                  <a:lnTo>
                    <a:pt x="44" y="98"/>
                  </a:lnTo>
                  <a:lnTo>
                    <a:pt x="44" y="98"/>
                  </a:lnTo>
                  <a:lnTo>
                    <a:pt x="48" y="96"/>
                  </a:lnTo>
                  <a:lnTo>
                    <a:pt x="50" y="96"/>
                  </a:lnTo>
                  <a:lnTo>
                    <a:pt x="52" y="100"/>
                  </a:lnTo>
                  <a:lnTo>
                    <a:pt x="52" y="100"/>
                  </a:lnTo>
                  <a:lnTo>
                    <a:pt x="52" y="108"/>
                  </a:lnTo>
                  <a:lnTo>
                    <a:pt x="52" y="110"/>
                  </a:lnTo>
                  <a:lnTo>
                    <a:pt x="46" y="112"/>
                  </a:lnTo>
                  <a:lnTo>
                    <a:pt x="46" y="112"/>
                  </a:lnTo>
                  <a:lnTo>
                    <a:pt x="36" y="114"/>
                  </a:lnTo>
                  <a:lnTo>
                    <a:pt x="24" y="116"/>
                  </a:lnTo>
                  <a:lnTo>
                    <a:pt x="24" y="116"/>
                  </a:lnTo>
                  <a:lnTo>
                    <a:pt x="22" y="118"/>
                  </a:lnTo>
                  <a:lnTo>
                    <a:pt x="18" y="122"/>
                  </a:lnTo>
                  <a:lnTo>
                    <a:pt x="14" y="130"/>
                  </a:lnTo>
                  <a:lnTo>
                    <a:pt x="14" y="130"/>
                  </a:lnTo>
                  <a:lnTo>
                    <a:pt x="18" y="134"/>
                  </a:lnTo>
                  <a:lnTo>
                    <a:pt x="20" y="140"/>
                  </a:lnTo>
                  <a:lnTo>
                    <a:pt x="22" y="144"/>
                  </a:lnTo>
                  <a:lnTo>
                    <a:pt x="28" y="146"/>
                  </a:lnTo>
                  <a:lnTo>
                    <a:pt x="28" y="146"/>
                  </a:lnTo>
                  <a:lnTo>
                    <a:pt x="40" y="148"/>
                  </a:lnTo>
                  <a:lnTo>
                    <a:pt x="46" y="152"/>
                  </a:lnTo>
                  <a:lnTo>
                    <a:pt x="46" y="154"/>
                  </a:lnTo>
                  <a:lnTo>
                    <a:pt x="48" y="160"/>
                  </a:lnTo>
                  <a:lnTo>
                    <a:pt x="48" y="160"/>
                  </a:lnTo>
                  <a:lnTo>
                    <a:pt x="48" y="160"/>
                  </a:lnTo>
                  <a:lnTo>
                    <a:pt x="48" y="160"/>
                  </a:lnTo>
                  <a:lnTo>
                    <a:pt x="52" y="158"/>
                  </a:lnTo>
                  <a:lnTo>
                    <a:pt x="56" y="158"/>
                  </a:lnTo>
                  <a:lnTo>
                    <a:pt x="66" y="160"/>
                  </a:lnTo>
                  <a:lnTo>
                    <a:pt x="74" y="160"/>
                  </a:lnTo>
                  <a:lnTo>
                    <a:pt x="78" y="160"/>
                  </a:lnTo>
                  <a:lnTo>
                    <a:pt x="82" y="158"/>
                  </a:lnTo>
                  <a:lnTo>
                    <a:pt x="82" y="158"/>
                  </a:lnTo>
                  <a:lnTo>
                    <a:pt x="80" y="166"/>
                  </a:lnTo>
                  <a:lnTo>
                    <a:pt x="74" y="174"/>
                  </a:lnTo>
                  <a:lnTo>
                    <a:pt x="68" y="180"/>
                  </a:lnTo>
                  <a:lnTo>
                    <a:pt x="60" y="184"/>
                  </a:lnTo>
                  <a:lnTo>
                    <a:pt x="60" y="184"/>
                  </a:lnTo>
                  <a:lnTo>
                    <a:pt x="58" y="186"/>
                  </a:lnTo>
                  <a:lnTo>
                    <a:pt x="56" y="188"/>
                  </a:lnTo>
                  <a:lnTo>
                    <a:pt x="56" y="190"/>
                  </a:lnTo>
                  <a:lnTo>
                    <a:pt x="56" y="190"/>
                  </a:lnTo>
                  <a:lnTo>
                    <a:pt x="58" y="190"/>
                  </a:lnTo>
                  <a:lnTo>
                    <a:pt x="60" y="190"/>
                  </a:lnTo>
                  <a:lnTo>
                    <a:pt x="64" y="190"/>
                  </a:lnTo>
                  <a:lnTo>
                    <a:pt x="64" y="190"/>
                  </a:lnTo>
                  <a:lnTo>
                    <a:pt x="70" y="188"/>
                  </a:lnTo>
                  <a:lnTo>
                    <a:pt x="70" y="188"/>
                  </a:lnTo>
                  <a:lnTo>
                    <a:pt x="98" y="168"/>
                  </a:lnTo>
                  <a:lnTo>
                    <a:pt x="98" y="168"/>
                  </a:lnTo>
                  <a:lnTo>
                    <a:pt x="104" y="164"/>
                  </a:lnTo>
                  <a:lnTo>
                    <a:pt x="106" y="160"/>
                  </a:lnTo>
                  <a:lnTo>
                    <a:pt x="106" y="156"/>
                  </a:lnTo>
                  <a:lnTo>
                    <a:pt x="106" y="156"/>
                  </a:lnTo>
                  <a:lnTo>
                    <a:pt x="106" y="154"/>
                  </a:lnTo>
                  <a:lnTo>
                    <a:pt x="106" y="154"/>
                  </a:lnTo>
                  <a:lnTo>
                    <a:pt x="112" y="150"/>
                  </a:lnTo>
                  <a:lnTo>
                    <a:pt x="118" y="144"/>
                  </a:lnTo>
                  <a:lnTo>
                    <a:pt x="122" y="140"/>
                  </a:lnTo>
                  <a:lnTo>
                    <a:pt x="128" y="136"/>
                  </a:lnTo>
                  <a:lnTo>
                    <a:pt x="128" y="136"/>
                  </a:lnTo>
                  <a:lnTo>
                    <a:pt x="130" y="138"/>
                  </a:lnTo>
                  <a:lnTo>
                    <a:pt x="130" y="138"/>
                  </a:lnTo>
                  <a:lnTo>
                    <a:pt x="128" y="140"/>
                  </a:lnTo>
                  <a:lnTo>
                    <a:pt x="128" y="142"/>
                  </a:lnTo>
                  <a:lnTo>
                    <a:pt x="126" y="146"/>
                  </a:lnTo>
                  <a:lnTo>
                    <a:pt x="126" y="146"/>
                  </a:lnTo>
                  <a:lnTo>
                    <a:pt x="124" y="148"/>
                  </a:lnTo>
                  <a:lnTo>
                    <a:pt x="124" y="150"/>
                  </a:lnTo>
                  <a:lnTo>
                    <a:pt x="126" y="152"/>
                  </a:lnTo>
                  <a:lnTo>
                    <a:pt x="124" y="156"/>
                  </a:lnTo>
                  <a:lnTo>
                    <a:pt x="124" y="156"/>
                  </a:lnTo>
                  <a:lnTo>
                    <a:pt x="128" y="156"/>
                  </a:lnTo>
                  <a:lnTo>
                    <a:pt x="128" y="154"/>
                  </a:lnTo>
                  <a:lnTo>
                    <a:pt x="130" y="152"/>
                  </a:lnTo>
                  <a:lnTo>
                    <a:pt x="132" y="150"/>
                  </a:lnTo>
                  <a:lnTo>
                    <a:pt x="132" y="150"/>
                  </a:lnTo>
                  <a:lnTo>
                    <a:pt x="142" y="148"/>
                  </a:lnTo>
                  <a:lnTo>
                    <a:pt x="148" y="146"/>
                  </a:lnTo>
                  <a:lnTo>
                    <a:pt x="150" y="142"/>
                  </a:lnTo>
                  <a:lnTo>
                    <a:pt x="150" y="142"/>
                  </a:lnTo>
                  <a:lnTo>
                    <a:pt x="152" y="138"/>
                  </a:lnTo>
                  <a:lnTo>
                    <a:pt x="152" y="136"/>
                  </a:lnTo>
                  <a:lnTo>
                    <a:pt x="160" y="138"/>
                  </a:lnTo>
                  <a:lnTo>
                    <a:pt x="160" y="138"/>
                  </a:lnTo>
                  <a:lnTo>
                    <a:pt x="180" y="144"/>
                  </a:lnTo>
                  <a:lnTo>
                    <a:pt x="190" y="146"/>
                  </a:lnTo>
                  <a:lnTo>
                    <a:pt x="200" y="146"/>
                  </a:lnTo>
                  <a:lnTo>
                    <a:pt x="200" y="146"/>
                  </a:lnTo>
                  <a:lnTo>
                    <a:pt x="210" y="148"/>
                  </a:lnTo>
                  <a:lnTo>
                    <a:pt x="220" y="150"/>
                  </a:lnTo>
                  <a:lnTo>
                    <a:pt x="220" y="150"/>
                  </a:lnTo>
                  <a:lnTo>
                    <a:pt x="230" y="156"/>
                  </a:lnTo>
                  <a:lnTo>
                    <a:pt x="240" y="164"/>
                  </a:lnTo>
                  <a:lnTo>
                    <a:pt x="240" y="164"/>
                  </a:lnTo>
                  <a:lnTo>
                    <a:pt x="244" y="168"/>
                  </a:lnTo>
                  <a:lnTo>
                    <a:pt x="244" y="168"/>
                  </a:lnTo>
                  <a:lnTo>
                    <a:pt x="246" y="166"/>
                  </a:lnTo>
                  <a:lnTo>
                    <a:pt x="250" y="166"/>
                  </a:lnTo>
                  <a:lnTo>
                    <a:pt x="250" y="166"/>
                  </a:lnTo>
                  <a:lnTo>
                    <a:pt x="252" y="166"/>
                  </a:lnTo>
                  <a:lnTo>
                    <a:pt x="252" y="166"/>
                  </a:lnTo>
                  <a:lnTo>
                    <a:pt x="258" y="164"/>
                  </a:lnTo>
                  <a:lnTo>
                    <a:pt x="258" y="164"/>
                  </a:lnTo>
                  <a:lnTo>
                    <a:pt x="262" y="164"/>
                  </a:lnTo>
                  <a:lnTo>
                    <a:pt x="264" y="168"/>
                  </a:lnTo>
                  <a:lnTo>
                    <a:pt x="264" y="168"/>
                  </a:lnTo>
                  <a:lnTo>
                    <a:pt x="266" y="170"/>
                  </a:lnTo>
                  <a:lnTo>
                    <a:pt x="268" y="172"/>
                  </a:lnTo>
                  <a:lnTo>
                    <a:pt x="270" y="178"/>
                  </a:lnTo>
                  <a:lnTo>
                    <a:pt x="270" y="178"/>
                  </a:lnTo>
                  <a:lnTo>
                    <a:pt x="272" y="180"/>
                  </a:lnTo>
                  <a:lnTo>
                    <a:pt x="272" y="180"/>
                  </a:lnTo>
                  <a:lnTo>
                    <a:pt x="276" y="182"/>
                  </a:lnTo>
                  <a:lnTo>
                    <a:pt x="276" y="186"/>
                  </a:lnTo>
                  <a:lnTo>
                    <a:pt x="276" y="186"/>
                  </a:lnTo>
                  <a:lnTo>
                    <a:pt x="282" y="190"/>
                  </a:lnTo>
                  <a:lnTo>
                    <a:pt x="282" y="194"/>
                  </a:lnTo>
                  <a:lnTo>
                    <a:pt x="282" y="194"/>
                  </a:lnTo>
                  <a:lnTo>
                    <a:pt x="284" y="194"/>
                  </a:lnTo>
                  <a:lnTo>
                    <a:pt x="286" y="196"/>
                  </a:lnTo>
                  <a:lnTo>
                    <a:pt x="286" y="200"/>
                  </a:lnTo>
                  <a:lnTo>
                    <a:pt x="286" y="200"/>
                  </a:lnTo>
                  <a:lnTo>
                    <a:pt x="288" y="202"/>
                  </a:lnTo>
                  <a:lnTo>
                    <a:pt x="292" y="206"/>
                  </a:lnTo>
                  <a:lnTo>
                    <a:pt x="292" y="206"/>
                  </a:lnTo>
                  <a:lnTo>
                    <a:pt x="294" y="208"/>
                  </a:lnTo>
                  <a:lnTo>
                    <a:pt x="294" y="210"/>
                  </a:lnTo>
                  <a:lnTo>
                    <a:pt x="296" y="214"/>
                  </a:lnTo>
                  <a:lnTo>
                    <a:pt x="298" y="216"/>
                  </a:lnTo>
                  <a:lnTo>
                    <a:pt x="298" y="216"/>
                  </a:lnTo>
                  <a:lnTo>
                    <a:pt x="304" y="218"/>
                  </a:lnTo>
                  <a:lnTo>
                    <a:pt x="310" y="224"/>
                  </a:lnTo>
                  <a:lnTo>
                    <a:pt x="312" y="230"/>
                  </a:lnTo>
                  <a:lnTo>
                    <a:pt x="312" y="234"/>
                  </a:lnTo>
                  <a:lnTo>
                    <a:pt x="312" y="238"/>
                  </a:lnTo>
                  <a:lnTo>
                    <a:pt x="312" y="238"/>
                  </a:lnTo>
                  <a:lnTo>
                    <a:pt x="314" y="240"/>
                  </a:lnTo>
                  <a:lnTo>
                    <a:pt x="316" y="242"/>
                  </a:lnTo>
                  <a:lnTo>
                    <a:pt x="322" y="242"/>
                  </a:lnTo>
                  <a:lnTo>
                    <a:pt x="322" y="242"/>
                  </a:lnTo>
                  <a:lnTo>
                    <a:pt x="324" y="242"/>
                  </a:lnTo>
                  <a:lnTo>
                    <a:pt x="328" y="244"/>
                  </a:lnTo>
                  <a:lnTo>
                    <a:pt x="334" y="246"/>
                  </a:lnTo>
                  <a:lnTo>
                    <a:pt x="334" y="246"/>
                  </a:lnTo>
                  <a:lnTo>
                    <a:pt x="336" y="250"/>
                  </a:lnTo>
                  <a:lnTo>
                    <a:pt x="338" y="252"/>
                  </a:lnTo>
                  <a:lnTo>
                    <a:pt x="344" y="256"/>
                  </a:lnTo>
                  <a:lnTo>
                    <a:pt x="344" y="256"/>
                  </a:lnTo>
                  <a:lnTo>
                    <a:pt x="348" y="260"/>
                  </a:lnTo>
                  <a:lnTo>
                    <a:pt x="352" y="264"/>
                  </a:lnTo>
                  <a:lnTo>
                    <a:pt x="354" y="268"/>
                  </a:lnTo>
                  <a:lnTo>
                    <a:pt x="354" y="274"/>
                  </a:lnTo>
                  <a:lnTo>
                    <a:pt x="354" y="274"/>
                  </a:lnTo>
                  <a:lnTo>
                    <a:pt x="348" y="272"/>
                  </a:lnTo>
                  <a:lnTo>
                    <a:pt x="348" y="272"/>
                  </a:lnTo>
                  <a:lnTo>
                    <a:pt x="346" y="272"/>
                  </a:lnTo>
                  <a:lnTo>
                    <a:pt x="342" y="270"/>
                  </a:lnTo>
                  <a:lnTo>
                    <a:pt x="338" y="270"/>
                  </a:lnTo>
                  <a:lnTo>
                    <a:pt x="336" y="272"/>
                  </a:lnTo>
                  <a:lnTo>
                    <a:pt x="336" y="272"/>
                  </a:lnTo>
                  <a:lnTo>
                    <a:pt x="338" y="278"/>
                  </a:lnTo>
                  <a:lnTo>
                    <a:pt x="340" y="284"/>
                  </a:lnTo>
                  <a:lnTo>
                    <a:pt x="342" y="292"/>
                  </a:lnTo>
                  <a:lnTo>
                    <a:pt x="342" y="298"/>
                  </a:lnTo>
                  <a:lnTo>
                    <a:pt x="342" y="298"/>
                  </a:lnTo>
                  <a:lnTo>
                    <a:pt x="340" y="314"/>
                  </a:lnTo>
                  <a:lnTo>
                    <a:pt x="338" y="330"/>
                  </a:lnTo>
                  <a:lnTo>
                    <a:pt x="340" y="346"/>
                  </a:lnTo>
                  <a:lnTo>
                    <a:pt x="342" y="362"/>
                  </a:lnTo>
                  <a:lnTo>
                    <a:pt x="342" y="362"/>
                  </a:lnTo>
                  <a:lnTo>
                    <a:pt x="346" y="368"/>
                  </a:lnTo>
                  <a:lnTo>
                    <a:pt x="348" y="372"/>
                  </a:lnTo>
                  <a:lnTo>
                    <a:pt x="352" y="376"/>
                  </a:lnTo>
                  <a:lnTo>
                    <a:pt x="354" y="380"/>
                  </a:lnTo>
                  <a:lnTo>
                    <a:pt x="354" y="380"/>
                  </a:lnTo>
                  <a:lnTo>
                    <a:pt x="358" y="392"/>
                  </a:lnTo>
                  <a:lnTo>
                    <a:pt x="364" y="402"/>
                  </a:lnTo>
                  <a:lnTo>
                    <a:pt x="372" y="412"/>
                  </a:lnTo>
                  <a:lnTo>
                    <a:pt x="376" y="414"/>
                  </a:lnTo>
                  <a:lnTo>
                    <a:pt x="382" y="418"/>
                  </a:lnTo>
                  <a:lnTo>
                    <a:pt x="382" y="418"/>
                  </a:lnTo>
                  <a:lnTo>
                    <a:pt x="386" y="420"/>
                  </a:lnTo>
                  <a:lnTo>
                    <a:pt x="390" y="422"/>
                  </a:lnTo>
                  <a:lnTo>
                    <a:pt x="394" y="432"/>
                  </a:lnTo>
                  <a:lnTo>
                    <a:pt x="394" y="432"/>
                  </a:lnTo>
                  <a:lnTo>
                    <a:pt x="402" y="452"/>
                  </a:lnTo>
                  <a:lnTo>
                    <a:pt x="408" y="462"/>
                  </a:lnTo>
                  <a:lnTo>
                    <a:pt x="414" y="470"/>
                  </a:lnTo>
                  <a:lnTo>
                    <a:pt x="414" y="470"/>
                  </a:lnTo>
                  <a:lnTo>
                    <a:pt x="416" y="472"/>
                  </a:lnTo>
                  <a:lnTo>
                    <a:pt x="418" y="476"/>
                  </a:lnTo>
                  <a:lnTo>
                    <a:pt x="418" y="478"/>
                  </a:lnTo>
                  <a:lnTo>
                    <a:pt x="416" y="482"/>
                  </a:lnTo>
                  <a:lnTo>
                    <a:pt x="416" y="482"/>
                  </a:lnTo>
                  <a:lnTo>
                    <a:pt x="414" y="484"/>
                  </a:lnTo>
                  <a:lnTo>
                    <a:pt x="414" y="486"/>
                  </a:lnTo>
                  <a:lnTo>
                    <a:pt x="414" y="486"/>
                  </a:lnTo>
                  <a:lnTo>
                    <a:pt x="424" y="492"/>
                  </a:lnTo>
                  <a:lnTo>
                    <a:pt x="430" y="500"/>
                  </a:lnTo>
                  <a:lnTo>
                    <a:pt x="440" y="518"/>
                  </a:lnTo>
                  <a:lnTo>
                    <a:pt x="440" y="518"/>
                  </a:lnTo>
                  <a:lnTo>
                    <a:pt x="442" y="520"/>
                  </a:lnTo>
                  <a:lnTo>
                    <a:pt x="442" y="520"/>
                  </a:lnTo>
                  <a:lnTo>
                    <a:pt x="448" y="528"/>
                  </a:lnTo>
                  <a:lnTo>
                    <a:pt x="448" y="528"/>
                  </a:lnTo>
                  <a:lnTo>
                    <a:pt x="450" y="530"/>
                  </a:lnTo>
                  <a:lnTo>
                    <a:pt x="450" y="532"/>
                  </a:lnTo>
                  <a:lnTo>
                    <a:pt x="452" y="530"/>
                  </a:lnTo>
                  <a:lnTo>
                    <a:pt x="452" y="530"/>
                  </a:lnTo>
                  <a:lnTo>
                    <a:pt x="454" y="528"/>
                  </a:lnTo>
                  <a:lnTo>
                    <a:pt x="454" y="528"/>
                  </a:lnTo>
                  <a:lnTo>
                    <a:pt x="452" y="524"/>
                  </a:lnTo>
                  <a:lnTo>
                    <a:pt x="452" y="524"/>
                  </a:lnTo>
                  <a:lnTo>
                    <a:pt x="448" y="520"/>
                  </a:lnTo>
                  <a:lnTo>
                    <a:pt x="444" y="514"/>
                  </a:lnTo>
                  <a:lnTo>
                    <a:pt x="444" y="514"/>
                  </a:lnTo>
                  <a:lnTo>
                    <a:pt x="442" y="512"/>
                  </a:lnTo>
                  <a:lnTo>
                    <a:pt x="442" y="512"/>
                  </a:lnTo>
                  <a:lnTo>
                    <a:pt x="432" y="486"/>
                  </a:lnTo>
                  <a:lnTo>
                    <a:pt x="418" y="464"/>
                  </a:lnTo>
                  <a:lnTo>
                    <a:pt x="418" y="464"/>
                  </a:lnTo>
                  <a:lnTo>
                    <a:pt x="414" y="458"/>
                  </a:lnTo>
                  <a:lnTo>
                    <a:pt x="412" y="452"/>
                  </a:lnTo>
                  <a:lnTo>
                    <a:pt x="412" y="442"/>
                  </a:lnTo>
                  <a:lnTo>
                    <a:pt x="412" y="442"/>
                  </a:lnTo>
                  <a:lnTo>
                    <a:pt x="418" y="442"/>
                  </a:lnTo>
                  <a:lnTo>
                    <a:pt x="424" y="446"/>
                  </a:lnTo>
                  <a:lnTo>
                    <a:pt x="426" y="450"/>
                  </a:lnTo>
                  <a:lnTo>
                    <a:pt x="428" y="456"/>
                  </a:lnTo>
                  <a:lnTo>
                    <a:pt x="428" y="456"/>
                  </a:lnTo>
                  <a:lnTo>
                    <a:pt x="430" y="462"/>
                  </a:lnTo>
                  <a:lnTo>
                    <a:pt x="434" y="470"/>
                  </a:lnTo>
                  <a:lnTo>
                    <a:pt x="442" y="480"/>
                  </a:lnTo>
                  <a:lnTo>
                    <a:pt x="452" y="492"/>
                  </a:lnTo>
                  <a:lnTo>
                    <a:pt x="458" y="504"/>
                  </a:lnTo>
                  <a:lnTo>
                    <a:pt x="458" y="504"/>
                  </a:lnTo>
                  <a:lnTo>
                    <a:pt x="462" y="510"/>
                  </a:lnTo>
                  <a:lnTo>
                    <a:pt x="468" y="518"/>
                  </a:lnTo>
                  <a:lnTo>
                    <a:pt x="478" y="530"/>
                  </a:lnTo>
                  <a:lnTo>
                    <a:pt x="478" y="530"/>
                  </a:lnTo>
                  <a:lnTo>
                    <a:pt x="482" y="536"/>
                  </a:lnTo>
                  <a:lnTo>
                    <a:pt x="486" y="544"/>
                  </a:lnTo>
                  <a:lnTo>
                    <a:pt x="486" y="550"/>
                  </a:lnTo>
                  <a:lnTo>
                    <a:pt x="486" y="558"/>
                  </a:lnTo>
                  <a:lnTo>
                    <a:pt x="486" y="558"/>
                  </a:lnTo>
                  <a:lnTo>
                    <a:pt x="484" y="562"/>
                  </a:lnTo>
                  <a:lnTo>
                    <a:pt x="486" y="566"/>
                  </a:lnTo>
                  <a:lnTo>
                    <a:pt x="492" y="570"/>
                  </a:lnTo>
                  <a:lnTo>
                    <a:pt x="492" y="570"/>
                  </a:lnTo>
                  <a:lnTo>
                    <a:pt x="504" y="580"/>
                  </a:lnTo>
                  <a:lnTo>
                    <a:pt x="516" y="588"/>
                  </a:lnTo>
                  <a:lnTo>
                    <a:pt x="516" y="588"/>
                  </a:lnTo>
                  <a:lnTo>
                    <a:pt x="534" y="598"/>
                  </a:lnTo>
                  <a:lnTo>
                    <a:pt x="550" y="606"/>
                  </a:lnTo>
                  <a:lnTo>
                    <a:pt x="550" y="606"/>
                  </a:lnTo>
                  <a:lnTo>
                    <a:pt x="556" y="608"/>
                  </a:lnTo>
                  <a:lnTo>
                    <a:pt x="560" y="606"/>
                  </a:lnTo>
                  <a:lnTo>
                    <a:pt x="560" y="606"/>
                  </a:lnTo>
                  <a:lnTo>
                    <a:pt x="566" y="602"/>
                  </a:lnTo>
                  <a:lnTo>
                    <a:pt x="572" y="602"/>
                  </a:lnTo>
                  <a:lnTo>
                    <a:pt x="578" y="606"/>
                  </a:lnTo>
                  <a:lnTo>
                    <a:pt x="582" y="612"/>
                  </a:lnTo>
                  <a:lnTo>
                    <a:pt x="582" y="612"/>
                  </a:lnTo>
                  <a:lnTo>
                    <a:pt x="592" y="622"/>
                  </a:lnTo>
                  <a:lnTo>
                    <a:pt x="596" y="624"/>
                  </a:lnTo>
                  <a:lnTo>
                    <a:pt x="604" y="628"/>
                  </a:lnTo>
                  <a:lnTo>
                    <a:pt x="604" y="628"/>
                  </a:lnTo>
                  <a:lnTo>
                    <a:pt x="614" y="630"/>
                  </a:lnTo>
                  <a:lnTo>
                    <a:pt x="622" y="634"/>
                  </a:lnTo>
                  <a:lnTo>
                    <a:pt x="630" y="642"/>
                  </a:lnTo>
                  <a:lnTo>
                    <a:pt x="636" y="652"/>
                  </a:lnTo>
                  <a:lnTo>
                    <a:pt x="636" y="652"/>
                  </a:lnTo>
                  <a:lnTo>
                    <a:pt x="638" y="652"/>
                  </a:lnTo>
                  <a:lnTo>
                    <a:pt x="638" y="652"/>
                  </a:lnTo>
                  <a:lnTo>
                    <a:pt x="638" y="656"/>
                  </a:lnTo>
                  <a:lnTo>
                    <a:pt x="638" y="656"/>
                  </a:lnTo>
                  <a:lnTo>
                    <a:pt x="638" y="662"/>
                  </a:lnTo>
                  <a:lnTo>
                    <a:pt x="640" y="666"/>
                  </a:lnTo>
                  <a:lnTo>
                    <a:pt x="640" y="666"/>
                  </a:lnTo>
                  <a:lnTo>
                    <a:pt x="678" y="694"/>
                  </a:lnTo>
                  <a:lnTo>
                    <a:pt x="678" y="694"/>
                  </a:lnTo>
                  <a:lnTo>
                    <a:pt x="682" y="694"/>
                  </a:lnTo>
                  <a:lnTo>
                    <a:pt x="682" y="694"/>
                  </a:lnTo>
                  <a:lnTo>
                    <a:pt x="682" y="692"/>
                  </a:lnTo>
                  <a:lnTo>
                    <a:pt x="682" y="692"/>
                  </a:lnTo>
                  <a:lnTo>
                    <a:pt x="680" y="686"/>
                  </a:lnTo>
                  <a:lnTo>
                    <a:pt x="682" y="684"/>
                  </a:lnTo>
                  <a:lnTo>
                    <a:pt x="686" y="680"/>
                  </a:lnTo>
                  <a:lnTo>
                    <a:pt x="688" y="676"/>
                  </a:lnTo>
                  <a:lnTo>
                    <a:pt x="688" y="676"/>
                  </a:lnTo>
                  <a:lnTo>
                    <a:pt x="692" y="678"/>
                  </a:lnTo>
                  <a:lnTo>
                    <a:pt x="694" y="678"/>
                  </a:lnTo>
                  <a:lnTo>
                    <a:pt x="696" y="684"/>
                  </a:lnTo>
                  <a:lnTo>
                    <a:pt x="698" y="690"/>
                  </a:lnTo>
                  <a:lnTo>
                    <a:pt x="700" y="694"/>
                  </a:lnTo>
                  <a:lnTo>
                    <a:pt x="700" y="694"/>
                  </a:lnTo>
                  <a:lnTo>
                    <a:pt x="702" y="702"/>
                  </a:lnTo>
                  <a:lnTo>
                    <a:pt x="704" y="710"/>
                  </a:lnTo>
                  <a:lnTo>
                    <a:pt x="706" y="720"/>
                  </a:lnTo>
                  <a:lnTo>
                    <a:pt x="704" y="728"/>
                  </a:lnTo>
                  <a:lnTo>
                    <a:pt x="702" y="738"/>
                  </a:lnTo>
                  <a:lnTo>
                    <a:pt x="700" y="746"/>
                  </a:lnTo>
                  <a:lnTo>
                    <a:pt x="696" y="754"/>
                  </a:lnTo>
                  <a:lnTo>
                    <a:pt x="690" y="760"/>
                  </a:lnTo>
                  <a:lnTo>
                    <a:pt x="690" y="760"/>
                  </a:lnTo>
                  <a:lnTo>
                    <a:pt x="684" y="766"/>
                  </a:lnTo>
                  <a:lnTo>
                    <a:pt x="680" y="774"/>
                  </a:lnTo>
                  <a:lnTo>
                    <a:pt x="678" y="784"/>
                  </a:lnTo>
                  <a:lnTo>
                    <a:pt x="678" y="792"/>
                  </a:lnTo>
                  <a:lnTo>
                    <a:pt x="678" y="792"/>
                  </a:lnTo>
                  <a:lnTo>
                    <a:pt x="678" y="796"/>
                  </a:lnTo>
                  <a:lnTo>
                    <a:pt x="680" y="798"/>
                  </a:lnTo>
                  <a:lnTo>
                    <a:pt x="680" y="798"/>
                  </a:lnTo>
                  <a:lnTo>
                    <a:pt x="684" y="800"/>
                  </a:lnTo>
                  <a:lnTo>
                    <a:pt x="686" y="802"/>
                  </a:lnTo>
                  <a:lnTo>
                    <a:pt x="682" y="806"/>
                  </a:lnTo>
                  <a:lnTo>
                    <a:pt x="682" y="806"/>
                  </a:lnTo>
                  <a:lnTo>
                    <a:pt x="678" y="812"/>
                  </a:lnTo>
                  <a:lnTo>
                    <a:pt x="676" y="816"/>
                  </a:lnTo>
                  <a:lnTo>
                    <a:pt x="676" y="826"/>
                  </a:lnTo>
                  <a:lnTo>
                    <a:pt x="676" y="826"/>
                  </a:lnTo>
                  <a:lnTo>
                    <a:pt x="676" y="832"/>
                  </a:lnTo>
                  <a:lnTo>
                    <a:pt x="680" y="836"/>
                  </a:lnTo>
                  <a:lnTo>
                    <a:pt x="684" y="840"/>
                  </a:lnTo>
                  <a:lnTo>
                    <a:pt x="686" y="846"/>
                  </a:lnTo>
                  <a:lnTo>
                    <a:pt x="686" y="846"/>
                  </a:lnTo>
                  <a:lnTo>
                    <a:pt x="700" y="876"/>
                  </a:lnTo>
                  <a:lnTo>
                    <a:pt x="706" y="892"/>
                  </a:lnTo>
                  <a:lnTo>
                    <a:pt x="712" y="908"/>
                  </a:lnTo>
                  <a:lnTo>
                    <a:pt x="712" y="908"/>
                  </a:lnTo>
                  <a:lnTo>
                    <a:pt x="716" y="920"/>
                  </a:lnTo>
                  <a:lnTo>
                    <a:pt x="722" y="930"/>
                  </a:lnTo>
                  <a:lnTo>
                    <a:pt x="730" y="938"/>
                  </a:lnTo>
                  <a:lnTo>
                    <a:pt x="740" y="944"/>
                  </a:lnTo>
                  <a:lnTo>
                    <a:pt x="740" y="944"/>
                  </a:lnTo>
                  <a:lnTo>
                    <a:pt x="748" y="950"/>
                  </a:lnTo>
                  <a:lnTo>
                    <a:pt x="754" y="958"/>
                  </a:lnTo>
                  <a:lnTo>
                    <a:pt x="760" y="966"/>
                  </a:lnTo>
                  <a:lnTo>
                    <a:pt x="760" y="976"/>
                  </a:lnTo>
                  <a:lnTo>
                    <a:pt x="760" y="976"/>
                  </a:lnTo>
                  <a:lnTo>
                    <a:pt x="760" y="1006"/>
                  </a:lnTo>
                  <a:lnTo>
                    <a:pt x="758" y="1038"/>
                  </a:lnTo>
                  <a:lnTo>
                    <a:pt x="758" y="1038"/>
                  </a:lnTo>
                  <a:lnTo>
                    <a:pt x="752" y="1066"/>
                  </a:lnTo>
                  <a:lnTo>
                    <a:pt x="750" y="1080"/>
                  </a:lnTo>
                  <a:lnTo>
                    <a:pt x="750" y="1094"/>
                  </a:lnTo>
                  <a:lnTo>
                    <a:pt x="750" y="1094"/>
                  </a:lnTo>
                  <a:lnTo>
                    <a:pt x="748" y="1118"/>
                  </a:lnTo>
                  <a:lnTo>
                    <a:pt x="746" y="1130"/>
                  </a:lnTo>
                  <a:lnTo>
                    <a:pt x="742" y="1140"/>
                  </a:lnTo>
                  <a:lnTo>
                    <a:pt x="742" y="1140"/>
                  </a:lnTo>
                  <a:lnTo>
                    <a:pt x="740" y="1148"/>
                  </a:lnTo>
                  <a:lnTo>
                    <a:pt x="738" y="1154"/>
                  </a:lnTo>
                  <a:lnTo>
                    <a:pt x="736" y="1170"/>
                  </a:lnTo>
                  <a:lnTo>
                    <a:pt x="734" y="1184"/>
                  </a:lnTo>
                  <a:lnTo>
                    <a:pt x="732" y="1198"/>
                  </a:lnTo>
                  <a:lnTo>
                    <a:pt x="732" y="1198"/>
                  </a:lnTo>
                  <a:lnTo>
                    <a:pt x="732" y="1202"/>
                  </a:lnTo>
                  <a:lnTo>
                    <a:pt x="734" y="1206"/>
                  </a:lnTo>
                  <a:lnTo>
                    <a:pt x="734" y="1206"/>
                  </a:lnTo>
                  <a:lnTo>
                    <a:pt x="738" y="1204"/>
                  </a:lnTo>
                  <a:lnTo>
                    <a:pt x="740" y="1204"/>
                  </a:lnTo>
                  <a:lnTo>
                    <a:pt x="742" y="1206"/>
                  </a:lnTo>
                  <a:lnTo>
                    <a:pt x="742" y="1210"/>
                  </a:lnTo>
                  <a:lnTo>
                    <a:pt x="742" y="1210"/>
                  </a:lnTo>
                  <a:lnTo>
                    <a:pt x="738" y="1232"/>
                  </a:lnTo>
                  <a:lnTo>
                    <a:pt x="736" y="1242"/>
                  </a:lnTo>
                  <a:lnTo>
                    <a:pt x="732" y="1252"/>
                  </a:lnTo>
                  <a:lnTo>
                    <a:pt x="732" y="1252"/>
                  </a:lnTo>
                  <a:lnTo>
                    <a:pt x="730" y="1252"/>
                  </a:lnTo>
                  <a:lnTo>
                    <a:pt x="728" y="1250"/>
                  </a:lnTo>
                  <a:lnTo>
                    <a:pt x="726" y="1248"/>
                  </a:lnTo>
                  <a:lnTo>
                    <a:pt x="722" y="1252"/>
                  </a:lnTo>
                  <a:lnTo>
                    <a:pt x="722" y="1252"/>
                  </a:lnTo>
                  <a:lnTo>
                    <a:pt x="722" y="1254"/>
                  </a:lnTo>
                  <a:lnTo>
                    <a:pt x="724" y="1258"/>
                  </a:lnTo>
                  <a:lnTo>
                    <a:pt x="724" y="1258"/>
                  </a:lnTo>
                  <a:lnTo>
                    <a:pt x="730" y="1262"/>
                  </a:lnTo>
                  <a:lnTo>
                    <a:pt x="730" y="1268"/>
                  </a:lnTo>
                  <a:lnTo>
                    <a:pt x="730" y="1274"/>
                  </a:lnTo>
                  <a:lnTo>
                    <a:pt x="726" y="1278"/>
                  </a:lnTo>
                  <a:lnTo>
                    <a:pt x="726" y="1278"/>
                  </a:lnTo>
                  <a:lnTo>
                    <a:pt x="724" y="1282"/>
                  </a:lnTo>
                  <a:lnTo>
                    <a:pt x="724" y="1284"/>
                  </a:lnTo>
                  <a:lnTo>
                    <a:pt x="724" y="1284"/>
                  </a:lnTo>
                  <a:lnTo>
                    <a:pt x="726" y="1290"/>
                  </a:lnTo>
                  <a:lnTo>
                    <a:pt x="728" y="1294"/>
                  </a:lnTo>
                  <a:lnTo>
                    <a:pt x="728" y="1294"/>
                  </a:lnTo>
                  <a:lnTo>
                    <a:pt x="728" y="1294"/>
                  </a:lnTo>
                  <a:lnTo>
                    <a:pt x="734" y="1316"/>
                  </a:lnTo>
                  <a:lnTo>
                    <a:pt x="734" y="1316"/>
                  </a:lnTo>
                  <a:lnTo>
                    <a:pt x="736" y="1320"/>
                  </a:lnTo>
                  <a:lnTo>
                    <a:pt x="736" y="1322"/>
                  </a:lnTo>
                  <a:lnTo>
                    <a:pt x="734" y="1324"/>
                  </a:lnTo>
                  <a:lnTo>
                    <a:pt x="734" y="1324"/>
                  </a:lnTo>
                  <a:lnTo>
                    <a:pt x="734" y="1328"/>
                  </a:lnTo>
                  <a:lnTo>
                    <a:pt x="736" y="1332"/>
                  </a:lnTo>
                  <a:lnTo>
                    <a:pt x="736" y="1332"/>
                  </a:lnTo>
                  <a:lnTo>
                    <a:pt x="740" y="1332"/>
                  </a:lnTo>
                  <a:lnTo>
                    <a:pt x="742" y="1332"/>
                  </a:lnTo>
                  <a:lnTo>
                    <a:pt x="744" y="1330"/>
                  </a:lnTo>
                  <a:lnTo>
                    <a:pt x="744" y="1330"/>
                  </a:lnTo>
                  <a:lnTo>
                    <a:pt x="746" y="1330"/>
                  </a:lnTo>
                  <a:lnTo>
                    <a:pt x="748" y="1332"/>
                  </a:lnTo>
                  <a:lnTo>
                    <a:pt x="748" y="1332"/>
                  </a:lnTo>
                  <a:lnTo>
                    <a:pt x="746" y="1334"/>
                  </a:lnTo>
                  <a:lnTo>
                    <a:pt x="748" y="1336"/>
                  </a:lnTo>
                  <a:lnTo>
                    <a:pt x="752" y="1338"/>
                  </a:lnTo>
                  <a:lnTo>
                    <a:pt x="752" y="1338"/>
                  </a:lnTo>
                  <a:lnTo>
                    <a:pt x="756" y="1342"/>
                  </a:lnTo>
                  <a:lnTo>
                    <a:pt x="758" y="1342"/>
                  </a:lnTo>
                  <a:lnTo>
                    <a:pt x="760" y="1340"/>
                  </a:lnTo>
                  <a:lnTo>
                    <a:pt x="760" y="1340"/>
                  </a:lnTo>
                  <a:lnTo>
                    <a:pt x="766" y="1342"/>
                  </a:lnTo>
                  <a:lnTo>
                    <a:pt x="766" y="1342"/>
                  </a:lnTo>
                  <a:lnTo>
                    <a:pt x="766" y="1342"/>
                  </a:lnTo>
                  <a:lnTo>
                    <a:pt x="766" y="1346"/>
                  </a:lnTo>
                  <a:lnTo>
                    <a:pt x="768" y="1346"/>
                  </a:lnTo>
                  <a:lnTo>
                    <a:pt x="770" y="1348"/>
                  </a:lnTo>
                  <a:lnTo>
                    <a:pt x="772" y="1348"/>
                  </a:lnTo>
                  <a:lnTo>
                    <a:pt x="772" y="1348"/>
                  </a:lnTo>
                  <a:lnTo>
                    <a:pt x="782" y="1346"/>
                  </a:lnTo>
                  <a:lnTo>
                    <a:pt x="786" y="1346"/>
                  </a:lnTo>
                  <a:lnTo>
                    <a:pt x="788" y="1344"/>
                  </a:lnTo>
                  <a:lnTo>
                    <a:pt x="788" y="1344"/>
                  </a:lnTo>
                  <a:lnTo>
                    <a:pt x="792" y="1340"/>
                  </a:lnTo>
                  <a:lnTo>
                    <a:pt x="788" y="1338"/>
                  </a:lnTo>
                  <a:lnTo>
                    <a:pt x="788" y="1338"/>
                  </a:lnTo>
                  <a:lnTo>
                    <a:pt x="778" y="1330"/>
                  </a:lnTo>
                  <a:lnTo>
                    <a:pt x="774" y="1326"/>
                  </a:lnTo>
                  <a:lnTo>
                    <a:pt x="774" y="1320"/>
                  </a:lnTo>
                  <a:lnTo>
                    <a:pt x="774" y="1320"/>
                  </a:lnTo>
                  <a:lnTo>
                    <a:pt x="774" y="1314"/>
                  </a:lnTo>
                  <a:lnTo>
                    <a:pt x="772" y="1312"/>
                  </a:lnTo>
                  <a:lnTo>
                    <a:pt x="770" y="1310"/>
                  </a:lnTo>
                  <a:lnTo>
                    <a:pt x="770" y="1310"/>
                  </a:lnTo>
                  <a:lnTo>
                    <a:pt x="768" y="1302"/>
                  </a:lnTo>
                  <a:lnTo>
                    <a:pt x="768" y="1298"/>
                  </a:lnTo>
                  <a:lnTo>
                    <a:pt x="770" y="1296"/>
                  </a:lnTo>
                  <a:lnTo>
                    <a:pt x="770" y="1296"/>
                  </a:lnTo>
                  <a:lnTo>
                    <a:pt x="776" y="1292"/>
                  </a:lnTo>
                  <a:lnTo>
                    <a:pt x="780" y="1284"/>
                  </a:lnTo>
                  <a:lnTo>
                    <a:pt x="782" y="1278"/>
                  </a:lnTo>
                  <a:lnTo>
                    <a:pt x="788" y="1274"/>
                  </a:lnTo>
                  <a:lnTo>
                    <a:pt x="788" y="1274"/>
                  </a:lnTo>
                  <a:lnTo>
                    <a:pt x="792" y="1270"/>
                  </a:lnTo>
                  <a:lnTo>
                    <a:pt x="794" y="1268"/>
                  </a:lnTo>
                  <a:lnTo>
                    <a:pt x="794" y="1264"/>
                  </a:lnTo>
                  <a:lnTo>
                    <a:pt x="788" y="1260"/>
                  </a:lnTo>
                  <a:lnTo>
                    <a:pt x="788" y="1260"/>
                  </a:lnTo>
                  <a:lnTo>
                    <a:pt x="784" y="1258"/>
                  </a:lnTo>
                  <a:lnTo>
                    <a:pt x="782" y="1256"/>
                  </a:lnTo>
                  <a:lnTo>
                    <a:pt x="780" y="1252"/>
                  </a:lnTo>
                  <a:lnTo>
                    <a:pt x="780" y="1248"/>
                  </a:lnTo>
                  <a:lnTo>
                    <a:pt x="780" y="1248"/>
                  </a:lnTo>
                  <a:lnTo>
                    <a:pt x="784" y="1244"/>
                  </a:lnTo>
                  <a:lnTo>
                    <a:pt x="784" y="1244"/>
                  </a:lnTo>
                  <a:lnTo>
                    <a:pt x="794" y="1236"/>
                  </a:lnTo>
                  <a:lnTo>
                    <a:pt x="798" y="1230"/>
                  </a:lnTo>
                  <a:lnTo>
                    <a:pt x="800" y="1226"/>
                  </a:lnTo>
                  <a:lnTo>
                    <a:pt x="802" y="1214"/>
                  </a:lnTo>
                  <a:lnTo>
                    <a:pt x="800" y="1202"/>
                  </a:lnTo>
                  <a:lnTo>
                    <a:pt x="800" y="1202"/>
                  </a:lnTo>
                  <a:lnTo>
                    <a:pt x="800" y="1198"/>
                  </a:lnTo>
                  <a:lnTo>
                    <a:pt x="800" y="1196"/>
                  </a:lnTo>
                  <a:lnTo>
                    <a:pt x="806" y="1196"/>
                  </a:lnTo>
                  <a:lnTo>
                    <a:pt x="806" y="1196"/>
                  </a:lnTo>
                  <a:lnTo>
                    <a:pt x="814" y="1198"/>
                  </a:lnTo>
                  <a:lnTo>
                    <a:pt x="818" y="1198"/>
                  </a:lnTo>
                  <a:lnTo>
                    <a:pt x="820" y="1194"/>
                  </a:lnTo>
                  <a:lnTo>
                    <a:pt x="820" y="1194"/>
                  </a:lnTo>
                  <a:lnTo>
                    <a:pt x="822" y="1186"/>
                  </a:lnTo>
                  <a:lnTo>
                    <a:pt x="822" y="1180"/>
                  </a:lnTo>
                  <a:lnTo>
                    <a:pt x="820" y="1176"/>
                  </a:lnTo>
                  <a:lnTo>
                    <a:pt x="820" y="1176"/>
                  </a:lnTo>
                  <a:lnTo>
                    <a:pt x="844" y="1174"/>
                  </a:lnTo>
                  <a:lnTo>
                    <a:pt x="844" y="1174"/>
                  </a:lnTo>
                  <a:lnTo>
                    <a:pt x="852" y="1172"/>
                  </a:lnTo>
                  <a:lnTo>
                    <a:pt x="858" y="1168"/>
                  </a:lnTo>
                  <a:lnTo>
                    <a:pt x="862" y="1162"/>
                  </a:lnTo>
                  <a:lnTo>
                    <a:pt x="864" y="1154"/>
                  </a:lnTo>
                  <a:lnTo>
                    <a:pt x="864" y="1154"/>
                  </a:lnTo>
                  <a:lnTo>
                    <a:pt x="864" y="1148"/>
                  </a:lnTo>
                  <a:lnTo>
                    <a:pt x="862" y="1142"/>
                  </a:lnTo>
                  <a:lnTo>
                    <a:pt x="858" y="1136"/>
                  </a:lnTo>
                  <a:lnTo>
                    <a:pt x="852" y="1132"/>
                  </a:lnTo>
                  <a:lnTo>
                    <a:pt x="852" y="1132"/>
                  </a:lnTo>
                  <a:lnTo>
                    <a:pt x="852" y="1128"/>
                  </a:lnTo>
                  <a:lnTo>
                    <a:pt x="854" y="1126"/>
                  </a:lnTo>
                  <a:lnTo>
                    <a:pt x="854" y="1126"/>
                  </a:lnTo>
                  <a:lnTo>
                    <a:pt x="868" y="1132"/>
                  </a:lnTo>
                  <a:lnTo>
                    <a:pt x="868" y="1132"/>
                  </a:lnTo>
                  <a:lnTo>
                    <a:pt x="876" y="1134"/>
                  </a:lnTo>
                  <a:lnTo>
                    <a:pt x="884" y="1132"/>
                  </a:lnTo>
                  <a:lnTo>
                    <a:pt x="888" y="1128"/>
                  </a:lnTo>
                  <a:lnTo>
                    <a:pt x="892" y="1120"/>
                  </a:lnTo>
                  <a:lnTo>
                    <a:pt x="892" y="1120"/>
                  </a:lnTo>
                  <a:lnTo>
                    <a:pt x="894" y="1112"/>
                  </a:lnTo>
                  <a:lnTo>
                    <a:pt x="900" y="1104"/>
                  </a:lnTo>
                  <a:lnTo>
                    <a:pt x="910" y="1088"/>
                  </a:lnTo>
                  <a:lnTo>
                    <a:pt x="910" y="1088"/>
                  </a:lnTo>
                  <a:lnTo>
                    <a:pt x="908" y="1092"/>
                  </a:lnTo>
                  <a:lnTo>
                    <a:pt x="910" y="1096"/>
                  </a:lnTo>
                  <a:lnTo>
                    <a:pt x="910" y="1096"/>
                  </a:lnTo>
                  <a:lnTo>
                    <a:pt x="914" y="1090"/>
                  </a:lnTo>
                  <a:lnTo>
                    <a:pt x="916" y="1084"/>
                  </a:lnTo>
                  <a:lnTo>
                    <a:pt x="916" y="1084"/>
                  </a:lnTo>
                  <a:lnTo>
                    <a:pt x="918" y="1078"/>
                  </a:lnTo>
                  <a:lnTo>
                    <a:pt x="922" y="1072"/>
                  </a:lnTo>
                  <a:lnTo>
                    <a:pt x="922" y="1072"/>
                  </a:lnTo>
                  <a:lnTo>
                    <a:pt x="926" y="1068"/>
                  </a:lnTo>
                  <a:lnTo>
                    <a:pt x="928" y="1064"/>
                  </a:lnTo>
                  <a:lnTo>
                    <a:pt x="928" y="1054"/>
                  </a:lnTo>
                  <a:lnTo>
                    <a:pt x="928" y="1054"/>
                  </a:lnTo>
                  <a:lnTo>
                    <a:pt x="930" y="1046"/>
                  </a:lnTo>
                  <a:lnTo>
                    <a:pt x="932" y="1038"/>
                  </a:lnTo>
                  <a:lnTo>
                    <a:pt x="936" y="1030"/>
                  </a:lnTo>
                  <a:lnTo>
                    <a:pt x="940" y="1024"/>
                  </a:lnTo>
                  <a:lnTo>
                    <a:pt x="946" y="1018"/>
                  </a:lnTo>
                  <a:lnTo>
                    <a:pt x="954" y="1014"/>
                  </a:lnTo>
                  <a:lnTo>
                    <a:pt x="962" y="1012"/>
                  </a:lnTo>
                  <a:lnTo>
                    <a:pt x="968" y="1010"/>
                  </a:lnTo>
                  <a:lnTo>
                    <a:pt x="968" y="1010"/>
                  </a:lnTo>
                  <a:lnTo>
                    <a:pt x="976" y="1008"/>
                  </a:lnTo>
                  <a:lnTo>
                    <a:pt x="982" y="1004"/>
                  </a:lnTo>
                  <a:lnTo>
                    <a:pt x="982" y="1004"/>
                  </a:lnTo>
                  <a:lnTo>
                    <a:pt x="986" y="1000"/>
                  </a:lnTo>
                  <a:lnTo>
                    <a:pt x="988" y="994"/>
                  </a:lnTo>
                  <a:lnTo>
                    <a:pt x="990" y="986"/>
                  </a:lnTo>
                  <a:lnTo>
                    <a:pt x="990" y="986"/>
                  </a:lnTo>
                  <a:lnTo>
                    <a:pt x="996" y="972"/>
                  </a:lnTo>
                  <a:lnTo>
                    <a:pt x="1000" y="960"/>
                  </a:lnTo>
                  <a:lnTo>
                    <a:pt x="1002" y="946"/>
                  </a:lnTo>
                  <a:lnTo>
                    <a:pt x="1002" y="932"/>
                  </a:lnTo>
                  <a:lnTo>
                    <a:pt x="1002" y="932"/>
                  </a:lnTo>
                  <a:lnTo>
                    <a:pt x="1004" y="918"/>
                  </a:lnTo>
                  <a:lnTo>
                    <a:pt x="1008" y="904"/>
                  </a:lnTo>
                  <a:lnTo>
                    <a:pt x="1014" y="892"/>
                  </a:lnTo>
                  <a:lnTo>
                    <a:pt x="1022" y="880"/>
                  </a:lnTo>
                  <a:lnTo>
                    <a:pt x="1022" y="880"/>
                  </a:lnTo>
                  <a:lnTo>
                    <a:pt x="1030" y="870"/>
                  </a:lnTo>
                  <a:lnTo>
                    <a:pt x="1034" y="858"/>
                  </a:lnTo>
                  <a:lnTo>
                    <a:pt x="1036" y="846"/>
                  </a:lnTo>
                  <a:lnTo>
                    <a:pt x="1032" y="832"/>
                  </a:lnTo>
                  <a:lnTo>
                    <a:pt x="1032" y="832"/>
                  </a:lnTo>
                  <a:lnTo>
                    <a:pt x="1032" y="828"/>
                  </a:lnTo>
                  <a:lnTo>
                    <a:pt x="1030" y="826"/>
                  </a:lnTo>
                  <a:lnTo>
                    <a:pt x="1028" y="824"/>
                  </a:lnTo>
                  <a:lnTo>
                    <a:pt x="1028" y="824"/>
                  </a:lnTo>
                  <a:close/>
                  <a:moveTo>
                    <a:pt x="796" y="214"/>
                  </a:moveTo>
                  <a:lnTo>
                    <a:pt x="796" y="214"/>
                  </a:lnTo>
                  <a:lnTo>
                    <a:pt x="796" y="210"/>
                  </a:lnTo>
                  <a:lnTo>
                    <a:pt x="798" y="208"/>
                  </a:lnTo>
                  <a:lnTo>
                    <a:pt x="800" y="208"/>
                  </a:lnTo>
                  <a:lnTo>
                    <a:pt x="800" y="208"/>
                  </a:lnTo>
                  <a:lnTo>
                    <a:pt x="800" y="210"/>
                  </a:lnTo>
                  <a:lnTo>
                    <a:pt x="800" y="210"/>
                  </a:lnTo>
                  <a:lnTo>
                    <a:pt x="800" y="212"/>
                  </a:lnTo>
                  <a:lnTo>
                    <a:pt x="798" y="214"/>
                  </a:lnTo>
                  <a:lnTo>
                    <a:pt x="798" y="214"/>
                  </a:lnTo>
                  <a:lnTo>
                    <a:pt x="796" y="214"/>
                  </a:lnTo>
                  <a:lnTo>
                    <a:pt x="796" y="214"/>
                  </a:lnTo>
                  <a:lnTo>
                    <a:pt x="796" y="214"/>
                  </a:lnTo>
                  <a:close/>
                  <a:moveTo>
                    <a:pt x="772" y="232"/>
                  </a:moveTo>
                  <a:lnTo>
                    <a:pt x="772" y="232"/>
                  </a:lnTo>
                  <a:lnTo>
                    <a:pt x="776" y="234"/>
                  </a:lnTo>
                  <a:lnTo>
                    <a:pt x="776" y="238"/>
                  </a:lnTo>
                  <a:lnTo>
                    <a:pt x="776" y="238"/>
                  </a:lnTo>
                  <a:lnTo>
                    <a:pt x="774" y="240"/>
                  </a:lnTo>
                  <a:lnTo>
                    <a:pt x="772" y="240"/>
                  </a:lnTo>
                  <a:lnTo>
                    <a:pt x="772" y="240"/>
                  </a:lnTo>
                  <a:lnTo>
                    <a:pt x="768" y="238"/>
                  </a:lnTo>
                  <a:lnTo>
                    <a:pt x="768" y="236"/>
                  </a:lnTo>
                  <a:lnTo>
                    <a:pt x="768" y="236"/>
                  </a:lnTo>
                  <a:lnTo>
                    <a:pt x="770" y="232"/>
                  </a:lnTo>
                  <a:lnTo>
                    <a:pt x="772" y="232"/>
                  </a:lnTo>
                  <a:lnTo>
                    <a:pt x="772" y="232"/>
                  </a:lnTo>
                  <a:close/>
                  <a:moveTo>
                    <a:pt x="736" y="238"/>
                  </a:moveTo>
                  <a:lnTo>
                    <a:pt x="736" y="238"/>
                  </a:lnTo>
                  <a:lnTo>
                    <a:pt x="738" y="240"/>
                  </a:lnTo>
                  <a:lnTo>
                    <a:pt x="738" y="240"/>
                  </a:lnTo>
                  <a:lnTo>
                    <a:pt x="734" y="244"/>
                  </a:lnTo>
                  <a:lnTo>
                    <a:pt x="728" y="244"/>
                  </a:lnTo>
                  <a:lnTo>
                    <a:pt x="728" y="244"/>
                  </a:lnTo>
                  <a:lnTo>
                    <a:pt x="732" y="240"/>
                  </a:lnTo>
                  <a:lnTo>
                    <a:pt x="736" y="238"/>
                  </a:lnTo>
                  <a:lnTo>
                    <a:pt x="736" y="238"/>
                  </a:lnTo>
                  <a:close/>
                  <a:moveTo>
                    <a:pt x="658" y="336"/>
                  </a:moveTo>
                  <a:lnTo>
                    <a:pt x="658" y="336"/>
                  </a:lnTo>
                  <a:lnTo>
                    <a:pt x="676" y="328"/>
                  </a:lnTo>
                  <a:lnTo>
                    <a:pt x="682" y="326"/>
                  </a:lnTo>
                  <a:lnTo>
                    <a:pt x="690" y="328"/>
                  </a:lnTo>
                  <a:lnTo>
                    <a:pt x="690" y="328"/>
                  </a:lnTo>
                  <a:lnTo>
                    <a:pt x="680" y="334"/>
                  </a:lnTo>
                  <a:lnTo>
                    <a:pt x="672" y="338"/>
                  </a:lnTo>
                  <a:lnTo>
                    <a:pt x="664" y="338"/>
                  </a:lnTo>
                  <a:lnTo>
                    <a:pt x="658" y="336"/>
                  </a:lnTo>
                  <a:lnTo>
                    <a:pt x="658" y="336"/>
                  </a:lnTo>
                  <a:close/>
                  <a:moveTo>
                    <a:pt x="712" y="310"/>
                  </a:moveTo>
                  <a:lnTo>
                    <a:pt x="712" y="310"/>
                  </a:lnTo>
                  <a:lnTo>
                    <a:pt x="714" y="312"/>
                  </a:lnTo>
                  <a:lnTo>
                    <a:pt x="714" y="314"/>
                  </a:lnTo>
                  <a:lnTo>
                    <a:pt x="714" y="314"/>
                  </a:lnTo>
                  <a:lnTo>
                    <a:pt x="714" y="316"/>
                  </a:lnTo>
                  <a:lnTo>
                    <a:pt x="712" y="318"/>
                  </a:lnTo>
                  <a:lnTo>
                    <a:pt x="708" y="320"/>
                  </a:lnTo>
                  <a:lnTo>
                    <a:pt x="708" y="320"/>
                  </a:lnTo>
                  <a:lnTo>
                    <a:pt x="686" y="320"/>
                  </a:lnTo>
                  <a:lnTo>
                    <a:pt x="686" y="320"/>
                  </a:lnTo>
                  <a:lnTo>
                    <a:pt x="688" y="318"/>
                  </a:lnTo>
                  <a:lnTo>
                    <a:pt x="692" y="316"/>
                  </a:lnTo>
                  <a:lnTo>
                    <a:pt x="698" y="314"/>
                  </a:lnTo>
                  <a:lnTo>
                    <a:pt x="706" y="312"/>
                  </a:lnTo>
                  <a:lnTo>
                    <a:pt x="712" y="310"/>
                  </a:lnTo>
                  <a:lnTo>
                    <a:pt x="712" y="310"/>
                  </a:lnTo>
                  <a:close/>
                  <a:moveTo>
                    <a:pt x="628" y="264"/>
                  </a:moveTo>
                  <a:lnTo>
                    <a:pt x="628" y="264"/>
                  </a:lnTo>
                  <a:lnTo>
                    <a:pt x="634" y="266"/>
                  </a:lnTo>
                  <a:lnTo>
                    <a:pt x="640" y="270"/>
                  </a:lnTo>
                  <a:lnTo>
                    <a:pt x="646" y="274"/>
                  </a:lnTo>
                  <a:lnTo>
                    <a:pt x="648" y="284"/>
                  </a:lnTo>
                  <a:lnTo>
                    <a:pt x="648" y="284"/>
                  </a:lnTo>
                  <a:lnTo>
                    <a:pt x="652" y="290"/>
                  </a:lnTo>
                  <a:lnTo>
                    <a:pt x="652" y="290"/>
                  </a:lnTo>
                  <a:lnTo>
                    <a:pt x="668" y="290"/>
                  </a:lnTo>
                  <a:lnTo>
                    <a:pt x="676" y="292"/>
                  </a:lnTo>
                  <a:lnTo>
                    <a:pt x="682" y="298"/>
                  </a:lnTo>
                  <a:lnTo>
                    <a:pt x="682" y="298"/>
                  </a:lnTo>
                  <a:lnTo>
                    <a:pt x="684" y="302"/>
                  </a:lnTo>
                  <a:lnTo>
                    <a:pt x="684" y="306"/>
                  </a:lnTo>
                  <a:lnTo>
                    <a:pt x="684" y="306"/>
                  </a:lnTo>
                  <a:lnTo>
                    <a:pt x="682" y="308"/>
                  </a:lnTo>
                  <a:lnTo>
                    <a:pt x="682" y="308"/>
                  </a:lnTo>
                  <a:lnTo>
                    <a:pt x="678" y="306"/>
                  </a:lnTo>
                  <a:lnTo>
                    <a:pt x="678" y="306"/>
                  </a:lnTo>
                  <a:lnTo>
                    <a:pt x="674" y="308"/>
                  </a:lnTo>
                  <a:lnTo>
                    <a:pt x="672" y="310"/>
                  </a:lnTo>
                  <a:lnTo>
                    <a:pt x="670" y="316"/>
                  </a:lnTo>
                  <a:lnTo>
                    <a:pt x="670" y="316"/>
                  </a:lnTo>
                  <a:lnTo>
                    <a:pt x="670" y="320"/>
                  </a:lnTo>
                  <a:lnTo>
                    <a:pt x="666" y="322"/>
                  </a:lnTo>
                  <a:lnTo>
                    <a:pt x="666" y="322"/>
                  </a:lnTo>
                  <a:lnTo>
                    <a:pt x="664" y="322"/>
                  </a:lnTo>
                  <a:lnTo>
                    <a:pt x="664" y="322"/>
                  </a:lnTo>
                  <a:lnTo>
                    <a:pt x="662" y="318"/>
                  </a:lnTo>
                  <a:lnTo>
                    <a:pt x="662" y="318"/>
                  </a:lnTo>
                  <a:lnTo>
                    <a:pt x="662" y="314"/>
                  </a:lnTo>
                  <a:lnTo>
                    <a:pt x="658" y="314"/>
                  </a:lnTo>
                  <a:lnTo>
                    <a:pt x="656" y="316"/>
                  </a:lnTo>
                  <a:lnTo>
                    <a:pt x="654" y="316"/>
                  </a:lnTo>
                  <a:lnTo>
                    <a:pt x="654" y="316"/>
                  </a:lnTo>
                  <a:lnTo>
                    <a:pt x="656" y="310"/>
                  </a:lnTo>
                  <a:lnTo>
                    <a:pt x="658" y="304"/>
                  </a:lnTo>
                  <a:lnTo>
                    <a:pt x="656" y="300"/>
                  </a:lnTo>
                  <a:lnTo>
                    <a:pt x="650" y="296"/>
                  </a:lnTo>
                  <a:lnTo>
                    <a:pt x="650" y="296"/>
                  </a:lnTo>
                  <a:lnTo>
                    <a:pt x="642" y="300"/>
                  </a:lnTo>
                  <a:lnTo>
                    <a:pt x="638" y="306"/>
                  </a:lnTo>
                  <a:lnTo>
                    <a:pt x="634" y="312"/>
                  </a:lnTo>
                  <a:lnTo>
                    <a:pt x="634" y="320"/>
                  </a:lnTo>
                  <a:lnTo>
                    <a:pt x="634" y="320"/>
                  </a:lnTo>
                  <a:lnTo>
                    <a:pt x="636" y="326"/>
                  </a:lnTo>
                  <a:lnTo>
                    <a:pt x="636" y="326"/>
                  </a:lnTo>
                  <a:lnTo>
                    <a:pt x="634" y="334"/>
                  </a:lnTo>
                  <a:lnTo>
                    <a:pt x="632" y="336"/>
                  </a:lnTo>
                  <a:lnTo>
                    <a:pt x="628" y="338"/>
                  </a:lnTo>
                  <a:lnTo>
                    <a:pt x="628" y="338"/>
                  </a:lnTo>
                  <a:lnTo>
                    <a:pt x="624" y="336"/>
                  </a:lnTo>
                  <a:lnTo>
                    <a:pt x="624" y="334"/>
                  </a:lnTo>
                  <a:lnTo>
                    <a:pt x="622" y="326"/>
                  </a:lnTo>
                  <a:lnTo>
                    <a:pt x="622" y="326"/>
                  </a:lnTo>
                  <a:lnTo>
                    <a:pt x="622" y="320"/>
                  </a:lnTo>
                  <a:lnTo>
                    <a:pt x="622" y="314"/>
                  </a:lnTo>
                  <a:lnTo>
                    <a:pt x="624" y="304"/>
                  </a:lnTo>
                  <a:lnTo>
                    <a:pt x="624" y="304"/>
                  </a:lnTo>
                  <a:lnTo>
                    <a:pt x="626" y="298"/>
                  </a:lnTo>
                  <a:lnTo>
                    <a:pt x="630" y="294"/>
                  </a:lnTo>
                  <a:lnTo>
                    <a:pt x="636" y="292"/>
                  </a:lnTo>
                  <a:lnTo>
                    <a:pt x="644" y="292"/>
                  </a:lnTo>
                  <a:lnTo>
                    <a:pt x="644" y="292"/>
                  </a:lnTo>
                  <a:lnTo>
                    <a:pt x="648" y="292"/>
                  </a:lnTo>
                  <a:lnTo>
                    <a:pt x="650" y="290"/>
                  </a:lnTo>
                  <a:lnTo>
                    <a:pt x="648" y="286"/>
                  </a:lnTo>
                  <a:lnTo>
                    <a:pt x="648" y="286"/>
                  </a:lnTo>
                  <a:lnTo>
                    <a:pt x="620" y="284"/>
                  </a:lnTo>
                  <a:lnTo>
                    <a:pt x="604" y="284"/>
                  </a:lnTo>
                  <a:lnTo>
                    <a:pt x="590" y="284"/>
                  </a:lnTo>
                  <a:lnTo>
                    <a:pt x="590" y="284"/>
                  </a:lnTo>
                  <a:lnTo>
                    <a:pt x="600" y="278"/>
                  </a:lnTo>
                  <a:lnTo>
                    <a:pt x="608" y="270"/>
                  </a:lnTo>
                  <a:lnTo>
                    <a:pt x="616" y="264"/>
                  </a:lnTo>
                  <a:lnTo>
                    <a:pt x="622" y="264"/>
                  </a:lnTo>
                  <a:lnTo>
                    <a:pt x="628" y="264"/>
                  </a:lnTo>
                  <a:lnTo>
                    <a:pt x="628" y="264"/>
                  </a:lnTo>
                  <a:close/>
                  <a:moveTo>
                    <a:pt x="682" y="10"/>
                  </a:moveTo>
                  <a:lnTo>
                    <a:pt x="682" y="10"/>
                  </a:lnTo>
                  <a:lnTo>
                    <a:pt x="682" y="10"/>
                  </a:lnTo>
                  <a:lnTo>
                    <a:pt x="682" y="10"/>
                  </a:lnTo>
                  <a:lnTo>
                    <a:pt x="686" y="14"/>
                  </a:lnTo>
                  <a:lnTo>
                    <a:pt x="690" y="14"/>
                  </a:lnTo>
                  <a:lnTo>
                    <a:pt x="694" y="12"/>
                  </a:lnTo>
                  <a:lnTo>
                    <a:pt x="694" y="12"/>
                  </a:lnTo>
                  <a:lnTo>
                    <a:pt x="698" y="12"/>
                  </a:lnTo>
                  <a:lnTo>
                    <a:pt x="702" y="12"/>
                  </a:lnTo>
                  <a:lnTo>
                    <a:pt x="704" y="14"/>
                  </a:lnTo>
                  <a:lnTo>
                    <a:pt x="704" y="14"/>
                  </a:lnTo>
                  <a:lnTo>
                    <a:pt x="690" y="20"/>
                  </a:lnTo>
                  <a:lnTo>
                    <a:pt x="678" y="22"/>
                  </a:lnTo>
                  <a:lnTo>
                    <a:pt x="678" y="22"/>
                  </a:lnTo>
                  <a:lnTo>
                    <a:pt x="676" y="18"/>
                  </a:lnTo>
                  <a:lnTo>
                    <a:pt x="678" y="16"/>
                  </a:lnTo>
                  <a:lnTo>
                    <a:pt x="682" y="10"/>
                  </a:lnTo>
                  <a:lnTo>
                    <a:pt x="682" y="10"/>
                  </a:lnTo>
                  <a:close/>
                  <a:moveTo>
                    <a:pt x="564" y="260"/>
                  </a:moveTo>
                  <a:lnTo>
                    <a:pt x="564" y="260"/>
                  </a:lnTo>
                  <a:lnTo>
                    <a:pt x="566" y="256"/>
                  </a:lnTo>
                  <a:lnTo>
                    <a:pt x="570" y="254"/>
                  </a:lnTo>
                  <a:lnTo>
                    <a:pt x="570" y="254"/>
                  </a:lnTo>
                  <a:lnTo>
                    <a:pt x="572" y="254"/>
                  </a:lnTo>
                  <a:lnTo>
                    <a:pt x="574" y="258"/>
                  </a:lnTo>
                  <a:lnTo>
                    <a:pt x="574" y="258"/>
                  </a:lnTo>
                  <a:lnTo>
                    <a:pt x="572" y="262"/>
                  </a:lnTo>
                  <a:lnTo>
                    <a:pt x="568" y="262"/>
                  </a:lnTo>
                  <a:lnTo>
                    <a:pt x="568" y="262"/>
                  </a:lnTo>
                  <a:lnTo>
                    <a:pt x="566" y="262"/>
                  </a:lnTo>
                  <a:lnTo>
                    <a:pt x="564" y="260"/>
                  </a:lnTo>
                  <a:lnTo>
                    <a:pt x="564" y="260"/>
                  </a:lnTo>
                  <a:close/>
                  <a:moveTo>
                    <a:pt x="378" y="86"/>
                  </a:moveTo>
                  <a:lnTo>
                    <a:pt x="378" y="86"/>
                  </a:lnTo>
                  <a:lnTo>
                    <a:pt x="376" y="86"/>
                  </a:lnTo>
                  <a:lnTo>
                    <a:pt x="374" y="88"/>
                  </a:lnTo>
                  <a:lnTo>
                    <a:pt x="374" y="88"/>
                  </a:lnTo>
                  <a:lnTo>
                    <a:pt x="368" y="94"/>
                  </a:lnTo>
                  <a:lnTo>
                    <a:pt x="362" y="96"/>
                  </a:lnTo>
                  <a:lnTo>
                    <a:pt x="350" y="94"/>
                  </a:lnTo>
                  <a:lnTo>
                    <a:pt x="350" y="94"/>
                  </a:lnTo>
                  <a:lnTo>
                    <a:pt x="346" y="94"/>
                  </a:lnTo>
                  <a:lnTo>
                    <a:pt x="348" y="92"/>
                  </a:lnTo>
                  <a:lnTo>
                    <a:pt x="350" y="88"/>
                  </a:lnTo>
                  <a:lnTo>
                    <a:pt x="350" y="88"/>
                  </a:lnTo>
                  <a:lnTo>
                    <a:pt x="358" y="82"/>
                  </a:lnTo>
                  <a:lnTo>
                    <a:pt x="358" y="82"/>
                  </a:lnTo>
                  <a:lnTo>
                    <a:pt x="348" y="82"/>
                  </a:lnTo>
                  <a:lnTo>
                    <a:pt x="348" y="82"/>
                  </a:lnTo>
                  <a:lnTo>
                    <a:pt x="346" y="80"/>
                  </a:lnTo>
                  <a:lnTo>
                    <a:pt x="346" y="80"/>
                  </a:lnTo>
                  <a:lnTo>
                    <a:pt x="354" y="78"/>
                  </a:lnTo>
                  <a:lnTo>
                    <a:pt x="360" y="76"/>
                  </a:lnTo>
                  <a:lnTo>
                    <a:pt x="368" y="74"/>
                  </a:lnTo>
                  <a:lnTo>
                    <a:pt x="376" y="74"/>
                  </a:lnTo>
                  <a:lnTo>
                    <a:pt x="376" y="74"/>
                  </a:lnTo>
                  <a:lnTo>
                    <a:pt x="376" y="76"/>
                  </a:lnTo>
                  <a:lnTo>
                    <a:pt x="374" y="78"/>
                  </a:lnTo>
                  <a:lnTo>
                    <a:pt x="372" y="78"/>
                  </a:lnTo>
                  <a:lnTo>
                    <a:pt x="374" y="80"/>
                  </a:lnTo>
                  <a:lnTo>
                    <a:pt x="374" y="80"/>
                  </a:lnTo>
                  <a:lnTo>
                    <a:pt x="376" y="82"/>
                  </a:lnTo>
                  <a:lnTo>
                    <a:pt x="382" y="80"/>
                  </a:lnTo>
                  <a:lnTo>
                    <a:pt x="392" y="78"/>
                  </a:lnTo>
                  <a:lnTo>
                    <a:pt x="392" y="78"/>
                  </a:lnTo>
                  <a:lnTo>
                    <a:pt x="390" y="82"/>
                  </a:lnTo>
                  <a:lnTo>
                    <a:pt x="388" y="86"/>
                  </a:lnTo>
                  <a:lnTo>
                    <a:pt x="384" y="88"/>
                  </a:lnTo>
                  <a:lnTo>
                    <a:pt x="378" y="86"/>
                  </a:lnTo>
                  <a:lnTo>
                    <a:pt x="378" y="86"/>
                  </a:lnTo>
                  <a:close/>
                  <a:moveTo>
                    <a:pt x="442" y="124"/>
                  </a:moveTo>
                  <a:lnTo>
                    <a:pt x="442" y="124"/>
                  </a:lnTo>
                  <a:lnTo>
                    <a:pt x="440" y="124"/>
                  </a:lnTo>
                  <a:lnTo>
                    <a:pt x="440" y="124"/>
                  </a:lnTo>
                  <a:lnTo>
                    <a:pt x="428" y="132"/>
                  </a:lnTo>
                  <a:lnTo>
                    <a:pt x="418" y="138"/>
                  </a:lnTo>
                  <a:lnTo>
                    <a:pt x="406" y="138"/>
                  </a:lnTo>
                  <a:lnTo>
                    <a:pt x="394" y="134"/>
                  </a:lnTo>
                  <a:lnTo>
                    <a:pt x="394" y="134"/>
                  </a:lnTo>
                  <a:lnTo>
                    <a:pt x="402" y="132"/>
                  </a:lnTo>
                  <a:lnTo>
                    <a:pt x="408" y="128"/>
                  </a:lnTo>
                  <a:lnTo>
                    <a:pt x="408" y="128"/>
                  </a:lnTo>
                  <a:lnTo>
                    <a:pt x="410" y="128"/>
                  </a:lnTo>
                  <a:lnTo>
                    <a:pt x="410" y="128"/>
                  </a:lnTo>
                  <a:lnTo>
                    <a:pt x="410" y="124"/>
                  </a:lnTo>
                  <a:lnTo>
                    <a:pt x="408" y="122"/>
                  </a:lnTo>
                  <a:lnTo>
                    <a:pt x="412" y="122"/>
                  </a:lnTo>
                  <a:lnTo>
                    <a:pt x="412" y="122"/>
                  </a:lnTo>
                  <a:lnTo>
                    <a:pt x="426" y="126"/>
                  </a:lnTo>
                  <a:lnTo>
                    <a:pt x="426" y="126"/>
                  </a:lnTo>
                  <a:lnTo>
                    <a:pt x="428" y="126"/>
                  </a:lnTo>
                  <a:lnTo>
                    <a:pt x="432" y="124"/>
                  </a:lnTo>
                  <a:lnTo>
                    <a:pt x="438" y="122"/>
                  </a:lnTo>
                  <a:lnTo>
                    <a:pt x="438" y="122"/>
                  </a:lnTo>
                  <a:lnTo>
                    <a:pt x="442" y="118"/>
                  </a:lnTo>
                  <a:lnTo>
                    <a:pt x="442" y="118"/>
                  </a:lnTo>
                  <a:lnTo>
                    <a:pt x="446" y="116"/>
                  </a:lnTo>
                  <a:lnTo>
                    <a:pt x="448" y="116"/>
                  </a:lnTo>
                  <a:lnTo>
                    <a:pt x="450" y="118"/>
                  </a:lnTo>
                  <a:lnTo>
                    <a:pt x="450" y="118"/>
                  </a:lnTo>
                  <a:lnTo>
                    <a:pt x="450" y="120"/>
                  </a:lnTo>
                  <a:lnTo>
                    <a:pt x="448" y="122"/>
                  </a:lnTo>
                  <a:lnTo>
                    <a:pt x="442" y="124"/>
                  </a:lnTo>
                  <a:lnTo>
                    <a:pt x="442" y="124"/>
                  </a:lnTo>
                  <a:close/>
                  <a:moveTo>
                    <a:pt x="456" y="156"/>
                  </a:moveTo>
                  <a:lnTo>
                    <a:pt x="456" y="156"/>
                  </a:lnTo>
                  <a:lnTo>
                    <a:pt x="450" y="154"/>
                  </a:lnTo>
                  <a:lnTo>
                    <a:pt x="450" y="154"/>
                  </a:lnTo>
                  <a:lnTo>
                    <a:pt x="454" y="152"/>
                  </a:lnTo>
                  <a:lnTo>
                    <a:pt x="458" y="152"/>
                  </a:lnTo>
                  <a:lnTo>
                    <a:pt x="462" y="154"/>
                  </a:lnTo>
                  <a:lnTo>
                    <a:pt x="466" y="154"/>
                  </a:lnTo>
                  <a:lnTo>
                    <a:pt x="466" y="154"/>
                  </a:lnTo>
                  <a:lnTo>
                    <a:pt x="460" y="156"/>
                  </a:lnTo>
                  <a:lnTo>
                    <a:pt x="456" y="156"/>
                  </a:lnTo>
                  <a:lnTo>
                    <a:pt x="456" y="156"/>
                  </a:lnTo>
                  <a:close/>
                  <a:moveTo>
                    <a:pt x="508" y="180"/>
                  </a:moveTo>
                  <a:lnTo>
                    <a:pt x="508" y="180"/>
                  </a:lnTo>
                  <a:lnTo>
                    <a:pt x="506" y="176"/>
                  </a:lnTo>
                  <a:lnTo>
                    <a:pt x="506" y="172"/>
                  </a:lnTo>
                  <a:lnTo>
                    <a:pt x="510" y="170"/>
                  </a:lnTo>
                  <a:lnTo>
                    <a:pt x="516" y="168"/>
                  </a:lnTo>
                  <a:lnTo>
                    <a:pt x="516" y="168"/>
                  </a:lnTo>
                  <a:lnTo>
                    <a:pt x="512" y="176"/>
                  </a:lnTo>
                  <a:lnTo>
                    <a:pt x="510" y="178"/>
                  </a:lnTo>
                  <a:lnTo>
                    <a:pt x="508" y="180"/>
                  </a:lnTo>
                  <a:lnTo>
                    <a:pt x="508" y="180"/>
                  </a:lnTo>
                  <a:close/>
                  <a:moveTo>
                    <a:pt x="516" y="118"/>
                  </a:moveTo>
                  <a:lnTo>
                    <a:pt x="516" y="118"/>
                  </a:lnTo>
                  <a:lnTo>
                    <a:pt x="514" y="118"/>
                  </a:lnTo>
                  <a:lnTo>
                    <a:pt x="512" y="116"/>
                  </a:lnTo>
                  <a:lnTo>
                    <a:pt x="512" y="116"/>
                  </a:lnTo>
                  <a:lnTo>
                    <a:pt x="512" y="114"/>
                  </a:lnTo>
                  <a:lnTo>
                    <a:pt x="514" y="112"/>
                  </a:lnTo>
                  <a:lnTo>
                    <a:pt x="518" y="110"/>
                  </a:lnTo>
                  <a:lnTo>
                    <a:pt x="518" y="110"/>
                  </a:lnTo>
                  <a:lnTo>
                    <a:pt x="520" y="110"/>
                  </a:lnTo>
                  <a:lnTo>
                    <a:pt x="522" y="114"/>
                  </a:lnTo>
                  <a:lnTo>
                    <a:pt x="522" y="114"/>
                  </a:lnTo>
                  <a:lnTo>
                    <a:pt x="520" y="116"/>
                  </a:lnTo>
                  <a:lnTo>
                    <a:pt x="518" y="118"/>
                  </a:lnTo>
                  <a:lnTo>
                    <a:pt x="516" y="118"/>
                  </a:lnTo>
                  <a:lnTo>
                    <a:pt x="516" y="118"/>
                  </a:lnTo>
                  <a:close/>
                  <a:moveTo>
                    <a:pt x="526" y="208"/>
                  </a:moveTo>
                  <a:lnTo>
                    <a:pt x="526" y="208"/>
                  </a:lnTo>
                  <a:lnTo>
                    <a:pt x="528" y="210"/>
                  </a:lnTo>
                  <a:lnTo>
                    <a:pt x="530" y="214"/>
                  </a:lnTo>
                  <a:lnTo>
                    <a:pt x="530" y="222"/>
                  </a:lnTo>
                  <a:lnTo>
                    <a:pt x="532" y="230"/>
                  </a:lnTo>
                  <a:lnTo>
                    <a:pt x="534" y="232"/>
                  </a:lnTo>
                  <a:lnTo>
                    <a:pt x="536" y="236"/>
                  </a:lnTo>
                  <a:lnTo>
                    <a:pt x="536" y="236"/>
                  </a:lnTo>
                  <a:lnTo>
                    <a:pt x="528" y="230"/>
                  </a:lnTo>
                  <a:lnTo>
                    <a:pt x="522" y="224"/>
                  </a:lnTo>
                  <a:lnTo>
                    <a:pt x="522" y="216"/>
                  </a:lnTo>
                  <a:lnTo>
                    <a:pt x="526" y="208"/>
                  </a:lnTo>
                  <a:lnTo>
                    <a:pt x="526" y="208"/>
                  </a:lnTo>
                  <a:close/>
                  <a:moveTo>
                    <a:pt x="542" y="208"/>
                  </a:moveTo>
                  <a:lnTo>
                    <a:pt x="542" y="208"/>
                  </a:lnTo>
                  <a:lnTo>
                    <a:pt x="544" y="208"/>
                  </a:lnTo>
                  <a:lnTo>
                    <a:pt x="544" y="208"/>
                  </a:lnTo>
                  <a:lnTo>
                    <a:pt x="554" y="234"/>
                  </a:lnTo>
                  <a:lnTo>
                    <a:pt x="554" y="234"/>
                  </a:lnTo>
                  <a:lnTo>
                    <a:pt x="556" y="238"/>
                  </a:lnTo>
                  <a:lnTo>
                    <a:pt x="556" y="240"/>
                  </a:lnTo>
                  <a:lnTo>
                    <a:pt x="552" y="248"/>
                  </a:lnTo>
                  <a:lnTo>
                    <a:pt x="552" y="248"/>
                  </a:lnTo>
                  <a:lnTo>
                    <a:pt x="550" y="236"/>
                  </a:lnTo>
                  <a:lnTo>
                    <a:pt x="546" y="232"/>
                  </a:lnTo>
                  <a:lnTo>
                    <a:pt x="542" y="228"/>
                  </a:lnTo>
                  <a:lnTo>
                    <a:pt x="542" y="228"/>
                  </a:lnTo>
                  <a:lnTo>
                    <a:pt x="536" y="222"/>
                  </a:lnTo>
                  <a:lnTo>
                    <a:pt x="534" y="218"/>
                  </a:lnTo>
                  <a:lnTo>
                    <a:pt x="536" y="212"/>
                  </a:lnTo>
                  <a:lnTo>
                    <a:pt x="542" y="208"/>
                  </a:lnTo>
                  <a:lnTo>
                    <a:pt x="542" y="208"/>
                  </a:lnTo>
                  <a:close/>
                  <a:moveTo>
                    <a:pt x="752" y="676"/>
                  </a:moveTo>
                  <a:lnTo>
                    <a:pt x="752" y="676"/>
                  </a:lnTo>
                  <a:lnTo>
                    <a:pt x="750" y="676"/>
                  </a:lnTo>
                  <a:lnTo>
                    <a:pt x="748" y="676"/>
                  </a:lnTo>
                  <a:lnTo>
                    <a:pt x="748" y="676"/>
                  </a:lnTo>
                  <a:lnTo>
                    <a:pt x="746" y="672"/>
                  </a:lnTo>
                  <a:lnTo>
                    <a:pt x="746" y="668"/>
                  </a:lnTo>
                  <a:lnTo>
                    <a:pt x="746" y="664"/>
                  </a:lnTo>
                  <a:lnTo>
                    <a:pt x="750" y="662"/>
                  </a:lnTo>
                  <a:lnTo>
                    <a:pt x="750" y="662"/>
                  </a:lnTo>
                  <a:lnTo>
                    <a:pt x="754" y="668"/>
                  </a:lnTo>
                  <a:lnTo>
                    <a:pt x="754" y="672"/>
                  </a:lnTo>
                  <a:lnTo>
                    <a:pt x="752" y="676"/>
                  </a:lnTo>
                  <a:lnTo>
                    <a:pt x="752" y="676"/>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2" name="Freeform 75"/>
            <p:cNvSpPr/>
            <p:nvPr/>
          </p:nvSpPr>
          <p:spPr bwMode="auto">
            <a:xfrm>
              <a:off x="5556250" y="2251075"/>
              <a:ext cx="1588" cy="1588"/>
            </a:xfrm>
            <a:custGeom>
              <a:avLst/>
              <a:gdLst/>
              <a:ahLst/>
              <a:cxnLst>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3" name="Freeform 76"/>
            <p:cNvSpPr/>
            <p:nvPr/>
          </p:nvSpPr>
          <p:spPr bwMode="auto">
            <a:xfrm>
              <a:off x="7816850" y="1447800"/>
              <a:ext cx="123825" cy="177800"/>
            </a:xfrm>
            <a:custGeom>
              <a:avLst/>
              <a:gdLst/>
              <a:ahLst/>
              <a:cxnLst>
                <a:cxn ang="0">
                  <a:pos x="0" y="64"/>
                </a:cxn>
                <a:cxn ang="0">
                  <a:pos x="6" y="82"/>
                </a:cxn>
                <a:cxn ang="0">
                  <a:pos x="10" y="98"/>
                </a:cxn>
                <a:cxn ang="0">
                  <a:pos x="12" y="100"/>
                </a:cxn>
                <a:cxn ang="0">
                  <a:pos x="22" y="104"/>
                </a:cxn>
                <a:cxn ang="0">
                  <a:pos x="40" y="106"/>
                </a:cxn>
                <a:cxn ang="0">
                  <a:pos x="46" y="112"/>
                </a:cxn>
                <a:cxn ang="0">
                  <a:pos x="50" y="110"/>
                </a:cxn>
                <a:cxn ang="0">
                  <a:pos x="54" y="108"/>
                </a:cxn>
                <a:cxn ang="0">
                  <a:pos x="58" y="96"/>
                </a:cxn>
                <a:cxn ang="0">
                  <a:pos x="60" y="88"/>
                </a:cxn>
                <a:cxn ang="0">
                  <a:pos x="66" y="74"/>
                </a:cxn>
                <a:cxn ang="0">
                  <a:pos x="68" y="66"/>
                </a:cxn>
                <a:cxn ang="0">
                  <a:pos x="72" y="62"/>
                </a:cxn>
                <a:cxn ang="0">
                  <a:pos x="78" y="60"/>
                </a:cxn>
                <a:cxn ang="0">
                  <a:pos x="70" y="50"/>
                </a:cxn>
                <a:cxn ang="0">
                  <a:pos x="66" y="38"/>
                </a:cxn>
                <a:cxn ang="0">
                  <a:pos x="66" y="32"/>
                </a:cxn>
                <a:cxn ang="0">
                  <a:pos x="68" y="26"/>
                </a:cxn>
                <a:cxn ang="0">
                  <a:pos x="78" y="16"/>
                </a:cxn>
                <a:cxn ang="0">
                  <a:pos x="70" y="10"/>
                </a:cxn>
                <a:cxn ang="0">
                  <a:pos x="68" y="8"/>
                </a:cxn>
                <a:cxn ang="0">
                  <a:pos x="68" y="6"/>
                </a:cxn>
                <a:cxn ang="0">
                  <a:pos x="62" y="0"/>
                </a:cxn>
                <a:cxn ang="0">
                  <a:pos x="58" y="6"/>
                </a:cxn>
                <a:cxn ang="0">
                  <a:pos x="48" y="20"/>
                </a:cxn>
                <a:cxn ang="0">
                  <a:pos x="40" y="28"/>
                </a:cxn>
                <a:cxn ang="0">
                  <a:pos x="24" y="44"/>
                </a:cxn>
                <a:cxn ang="0">
                  <a:pos x="18" y="52"/>
                </a:cxn>
                <a:cxn ang="0">
                  <a:pos x="12" y="54"/>
                </a:cxn>
                <a:cxn ang="0">
                  <a:pos x="6" y="52"/>
                </a:cxn>
                <a:cxn ang="0">
                  <a:pos x="0" y="58"/>
                </a:cxn>
                <a:cxn ang="0">
                  <a:pos x="0" y="64"/>
                </a:cxn>
              </a:cxnLst>
              <a:rect l="0" t="0" r="r" b="b"/>
              <a:pathLst>
                <a:path w="78" h="112">
                  <a:moveTo>
                    <a:pt x="0" y="64"/>
                  </a:moveTo>
                  <a:lnTo>
                    <a:pt x="0" y="64"/>
                  </a:lnTo>
                  <a:lnTo>
                    <a:pt x="2" y="74"/>
                  </a:lnTo>
                  <a:lnTo>
                    <a:pt x="6" y="82"/>
                  </a:lnTo>
                  <a:lnTo>
                    <a:pt x="8" y="90"/>
                  </a:lnTo>
                  <a:lnTo>
                    <a:pt x="10" y="98"/>
                  </a:lnTo>
                  <a:lnTo>
                    <a:pt x="10" y="98"/>
                  </a:lnTo>
                  <a:lnTo>
                    <a:pt x="12" y="100"/>
                  </a:lnTo>
                  <a:lnTo>
                    <a:pt x="12" y="100"/>
                  </a:lnTo>
                  <a:lnTo>
                    <a:pt x="22" y="104"/>
                  </a:lnTo>
                  <a:lnTo>
                    <a:pt x="30" y="104"/>
                  </a:lnTo>
                  <a:lnTo>
                    <a:pt x="40" y="106"/>
                  </a:lnTo>
                  <a:lnTo>
                    <a:pt x="44" y="108"/>
                  </a:lnTo>
                  <a:lnTo>
                    <a:pt x="46" y="112"/>
                  </a:lnTo>
                  <a:lnTo>
                    <a:pt x="46" y="112"/>
                  </a:lnTo>
                  <a:lnTo>
                    <a:pt x="50" y="110"/>
                  </a:lnTo>
                  <a:lnTo>
                    <a:pt x="54" y="108"/>
                  </a:lnTo>
                  <a:lnTo>
                    <a:pt x="54" y="108"/>
                  </a:lnTo>
                  <a:lnTo>
                    <a:pt x="56" y="102"/>
                  </a:lnTo>
                  <a:lnTo>
                    <a:pt x="58" y="96"/>
                  </a:lnTo>
                  <a:lnTo>
                    <a:pt x="58" y="96"/>
                  </a:lnTo>
                  <a:lnTo>
                    <a:pt x="60" y="88"/>
                  </a:lnTo>
                  <a:lnTo>
                    <a:pt x="62" y="80"/>
                  </a:lnTo>
                  <a:lnTo>
                    <a:pt x="66" y="74"/>
                  </a:lnTo>
                  <a:lnTo>
                    <a:pt x="68" y="66"/>
                  </a:lnTo>
                  <a:lnTo>
                    <a:pt x="68" y="66"/>
                  </a:lnTo>
                  <a:lnTo>
                    <a:pt x="68" y="62"/>
                  </a:lnTo>
                  <a:lnTo>
                    <a:pt x="72" y="62"/>
                  </a:lnTo>
                  <a:lnTo>
                    <a:pt x="78" y="60"/>
                  </a:lnTo>
                  <a:lnTo>
                    <a:pt x="78" y="60"/>
                  </a:lnTo>
                  <a:lnTo>
                    <a:pt x="72" y="56"/>
                  </a:lnTo>
                  <a:lnTo>
                    <a:pt x="70" y="50"/>
                  </a:lnTo>
                  <a:lnTo>
                    <a:pt x="66" y="38"/>
                  </a:lnTo>
                  <a:lnTo>
                    <a:pt x="66" y="38"/>
                  </a:lnTo>
                  <a:lnTo>
                    <a:pt x="66" y="36"/>
                  </a:lnTo>
                  <a:lnTo>
                    <a:pt x="66" y="32"/>
                  </a:lnTo>
                  <a:lnTo>
                    <a:pt x="68" y="26"/>
                  </a:lnTo>
                  <a:lnTo>
                    <a:pt x="68" y="26"/>
                  </a:lnTo>
                  <a:lnTo>
                    <a:pt x="76" y="18"/>
                  </a:lnTo>
                  <a:lnTo>
                    <a:pt x="78" y="16"/>
                  </a:lnTo>
                  <a:lnTo>
                    <a:pt x="76" y="14"/>
                  </a:lnTo>
                  <a:lnTo>
                    <a:pt x="70" y="10"/>
                  </a:lnTo>
                  <a:lnTo>
                    <a:pt x="70" y="10"/>
                  </a:lnTo>
                  <a:lnTo>
                    <a:pt x="68" y="8"/>
                  </a:lnTo>
                  <a:lnTo>
                    <a:pt x="68" y="6"/>
                  </a:lnTo>
                  <a:lnTo>
                    <a:pt x="68" y="6"/>
                  </a:lnTo>
                  <a:lnTo>
                    <a:pt x="66" y="2"/>
                  </a:lnTo>
                  <a:lnTo>
                    <a:pt x="62" y="0"/>
                  </a:lnTo>
                  <a:lnTo>
                    <a:pt x="60" y="2"/>
                  </a:lnTo>
                  <a:lnTo>
                    <a:pt x="58" y="6"/>
                  </a:lnTo>
                  <a:lnTo>
                    <a:pt x="58" y="6"/>
                  </a:lnTo>
                  <a:lnTo>
                    <a:pt x="48" y="20"/>
                  </a:lnTo>
                  <a:lnTo>
                    <a:pt x="48" y="20"/>
                  </a:lnTo>
                  <a:lnTo>
                    <a:pt x="40" y="28"/>
                  </a:lnTo>
                  <a:lnTo>
                    <a:pt x="30" y="36"/>
                  </a:lnTo>
                  <a:lnTo>
                    <a:pt x="24" y="44"/>
                  </a:lnTo>
                  <a:lnTo>
                    <a:pt x="18" y="52"/>
                  </a:lnTo>
                  <a:lnTo>
                    <a:pt x="18" y="52"/>
                  </a:lnTo>
                  <a:lnTo>
                    <a:pt x="16" y="56"/>
                  </a:lnTo>
                  <a:lnTo>
                    <a:pt x="12" y="54"/>
                  </a:lnTo>
                  <a:lnTo>
                    <a:pt x="12" y="54"/>
                  </a:lnTo>
                  <a:lnTo>
                    <a:pt x="6" y="52"/>
                  </a:lnTo>
                  <a:lnTo>
                    <a:pt x="2" y="54"/>
                  </a:lnTo>
                  <a:lnTo>
                    <a:pt x="0" y="58"/>
                  </a:lnTo>
                  <a:lnTo>
                    <a:pt x="0" y="64"/>
                  </a:lnTo>
                  <a:lnTo>
                    <a:pt x="0" y="64"/>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4" name="Freeform 77"/>
            <p:cNvSpPr/>
            <p:nvPr/>
          </p:nvSpPr>
          <p:spPr bwMode="auto">
            <a:xfrm>
              <a:off x="7648575" y="1470025"/>
              <a:ext cx="133350" cy="184150"/>
            </a:xfrm>
            <a:custGeom>
              <a:avLst/>
              <a:gdLst/>
              <a:ahLst/>
              <a:cxnLst>
                <a:cxn ang="0">
                  <a:pos x="82" y="108"/>
                </a:cxn>
                <a:cxn ang="0">
                  <a:pos x="82" y="108"/>
                </a:cxn>
                <a:cxn ang="0">
                  <a:pos x="82" y="98"/>
                </a:cxn>
                <a:cxn ang="0">
                  <a:pos x="84" y="88"/>
                </a:cxn>
                <a:cxn ang="0">
                  <a:pos x="84" y="88"/>
                </a:cxn>
                <a:cxn ang="0">
                  <a:pos x="84" y="88"/>
                </a:cxn>
                <a:cxn ang="0">
                  <a:pos x="84" y="88"/>
                </a:cxn>
                <a:cxn ang="0">
                  <a:pos x="84" y="88"/>
                </a:cxn>
                <a:cxn ang="0">
                  <a:pos x="84" y="88"/>
                </a:cxn>
                <a:cxn ang="0">
                  <a:pos x="82" y="88"/>
                </a:cxn>
                <a:cxn ang="0">
                  <a:pos x="82" y="88"/>
                </a:cxn>
                <a:cxn ang="0">
                  <a:pos x="84" y="88"/>
                </a:cxn>
                <a:cxn ang="0">
                  <a:pos x="84" y="88"/>
                </a:cxn>
                <a:cxn ang="0">
                  <a:pos x="82" y="88"/>
                </a:cxn>
                <a:cxn ang="0">
                  <a:pos x="82" y="88"/>
                </a:cxn>
                <a:cxn ang="0">
                  <a:pos x="82" y="88"/>
                </a:cxn>
                <a:cxn ang="0">
                  <a:pos x="82" y="88"/>
                </a:cxn>
                <a:cxn ang="0">
                  <a:pos x="84" y="88"/>
                </a:cxn>
                <a:cxn ang="0">
                  <a:pos x="84" y="88"/>
                </a:cxn>
                <a:cxn ang="0">
                  <a:pos x="76" y="82"/>
                </a:cxn>
                <a:cxn ang="0">
                  <a:pos x="76" y="82"/>
                </a:cxn>
                <a:cxn ang="0">
                  <a:pos x="72" y="78"/>
                </a:cxn>
                <a:cxn ang="0">
                  <a:pos x="68" y="72"/>
                </a:cxn>
                <a:cxn ang="0">
                  <a:pos x="64" y="66"/>
                </a:cxn>
                <a:cxn ang="0">
                  <a:pos x="64" y="64"/>
                </a:cxn>
                <a:cxn ang="0">
                  <a:pos x="64" y="64"/>
                </a:cxn>
                <a:cxn ang="0">
                  <a:pos x="64" y="56"/>
                </a:cxn>
                <a:cxn ang="0">
                  <a:pos x="62" y="52"/>
                </a:cxn>
                <a:cxn ang="0">
                  <a:pos x="54" y="44"/>
                </a:cxn>
                <a:cxn ang="0">
                  <a:pos x="54" y="44"/>
                </a:cxn>
                <a:cxn ang="0">
                  <a:pos x="38" y="30"/>
                </a:cxn>
                <a:cxn ang="0">
                  <a:pos x="32" y="24"/>
                </a:cxn>
                <a:cxn ang="0">
                  <a:pos x="26" y="16"/>
                </a:cxn>
                <a:cxn ang="0">
                  <a:pos x="26" y="16"/>
                </a:cxn>
                <a:cxn ang="0">
                  <a:pos x="20" y="10"/>
                </a:cxn>
                <a:cxn ang="0">
                  <a:pos x="14" y="4"/>
                </a:cxn>
                <a:cxn ang="0">
                  <a:pos x="8" y="2"/>
                </a:cxn>
                <a:cxn ang="0">
                  <a:pos x="0" y="0"/>
                </a:cxn>
                <a:cxn ang="0">
                  <a:pos x="0" y="0"/>
                </a:cxn>
                <a:cxn ang="0">
                  <a:pos x="0" y="4"/>
                </a:cxn>
                <a:cxn ang="0">
                  <a:pos x="2" y="8"/>
                </a:cxn>
                <a:cxn ang="0">
                  <a:pos x="6" y="14"/>
                </a:cxn>
                <a:cxn ang="0">
                  <a:pos x="6" y="14"/>
                </a:cxn>
                <a:cxn ang="0">
                  <a:pos x="18" y="26"/>
                </a:cxn>
                <a:cxn ang="0">
                  <a:pos x="26" y="42"/>
                </a:cxn>
                <a:cxn ang="0">
                  <a:pos x="34" y="56"/>
                </a:cxn>
                <a:cxn ang="0">
                  <a:pos x="40" y="72"/>
                </a:cxn>
                <a:cxn ang="0">
                  <a:pos x="40" y="72"/>
                </a:cxn>
                <a:cxn ang="0">
                  <a:pos x="46" y="84"/>
                </a:cxn>
                <a:cxn ang="0">
                  <a:pos x="54" y="94"/>
                </a:cxn>
                <a:cxn ang="0">
                  <a:pos x="70" y="114"/>
                </a:cxn>
                <a:cxn ang="0">
                  <a:pos x="70" y="114"/>
                </a:cxn>
                <a:cxn ang="0">
                  <a:pos x="72" y="116"/>
                </a:cxn>
                <a:cxn ang="0">
                  <a:pos x="74" y="116"/>
                </a:cxn>
                <a:cxn ang="0">
                  <a:pos x="78" y="114"/>
                </a:cxn>
                <a:cxn ang="0">
                  <a:pos x="78" y="114"/>
                </a:cxn>
                <a:cxn ang="0">
                  <a:pos x="80" y="114"/>
                </a:cxn>
                <a:cxn ang="0">
                  <a:pos x="82" y="112"/>
                </a:cxn>
                <a:cxn ang="0">
                  <a:pos x="82" y="108"/>
                </a:cxn>
                <a:cxn ang="0">
                  <a:pos x="82" y="108"/>
                </a:cxn>
              </a:cxnLst>
              <a:rect l="0" t="0" r="r" b="b"/>
              <a:pathLst>
                <a:path w="84" h="116">
                  <a:moveTo>
                    <a:pt x="82" y="108"/>
                  </a:moveTo>
                  <a:lnTo>
                    <a:pt x="82" y="108"/>
                  </a:lnTo>
                  <a:lnTo>
                    <a:pt x="82" y="98"/>
                  </a:lnTo>
                  <a:lnTo>
                    <a:pt x="84" y="88"/>
                  </a:lnTo>
                  <a:lnTo>
                    <a:pt x="84" y="88"/>
                  </a:lnTo>
                  <a:lnTo>
                    <a:pt x="84" y="88"/>
                  </a:lnTo>
                  <a:lnTo>
                    <a:pt x="84" y="88"/>
                  </a:lnTo>
                  <a:lnTo>
                    <a:pt x="84" y="88"/>
                  </a:lnTo>
                  <a:lnTo>
                    <a:pt x="84" y="88"/>
                  </a:lnTo>
                  <a:lnTo>
                    <a:pt x="82" y="88"/>
                  </a:lnTo>
                  <a:lnTo>
                    <a:pt x="82" y="88"/>
                  </a:lnTo>
                  <a:lnTo>
                    <a:pt x="84" y="88"/>
                  </a:lnTo>
                  <a:lnTo>
                    <a:pt x="84" y="88"/>
                  </a:lnTo>
                  <a:lnTo>
                    <a:pt x="82" y="88"/>
                  </a:lnTo>
                  <a:lnTo>
                    <a:pt x="82" y="88"/>
                  </a:lnTo>
                  <a:lnTo>
                    <a:pt x="82" y="88"/>
                  </a:lnTo>
                  <a:lnTo>
                    <a:pt x="82" y="88"/>
                  </a:lnTo>
                  <a:lnTo>
                    <a:pt x="84" y="88"/>
                  </a:lnTo>
                  <a:lnTo>
                    <a:pt x="84" y="88"/>
                  </a:lnTo>
                  <a:lnTo>
                    <a:pt x="76" y="82"/>
                  </a:lnTo>
                  <a:lnTo>
                    <a:pt x="76" y="82"/>
                  </a:lnTo>
                  <a:lnTo>
                    <a:pt x="72" y="78"/>
                  </a:lnTo>
                  <a:lnTo>
                    <a:pt x="68" y="72"/>
                  </a:lnTo>
                  <a:lnTo>
                    <a:pt x="64" y="66"/>
                  </a:lnTo>
                  <a:lnTo>
                    <a:pt x="64" y="64"/>
                  </a:lnTo>
                  <a:lnTo>
                    <a:pt x="64" y="64"/>
                  </a:lnTo>
                  <a:lnTo>
                    <a:pt x="64" y="56"/>
                  </a:lnTo>
                  <a:lnTo>
                    <a:pt x="62" y="52"/>
                  </a:lnTo>
                  <a:lnTo>
                    <a:pt x="54" y="44"/>
                  </a:lnTo>
                  <a:lnTo>
                    <a:pt x="54" y="44"/>
                  </a:lnTo>
                  <a:lnTo>
                    <a:pt x="38" y="30"/>
                  </a:lnTo>
                  <a:lnTo>
                    <a:pt x="32" y="24"/>
                  </a:lnTo>
                  <a:lnTo>
                    <a:pt x="26" y="16"/>
                  </a:lnTo>
                  <a:lnTo>
                    <a:pt x="26" y="16"/>
                  </a:lnTo>
                  <a:lnTo>
                    <a:pt x="20" y="10"/>
                  </a:lnTo>
                  <a:lnTo>
                    <a:pt x="14" y="4"/>
                  </a:lnTo>
                  <a:lnTo>
                    <a:pt x="8" y="2"/>
                  </a:lnTo>
                  <a:lnTo>
                    <a:pt x="0" y="0"/>
                  </a:lnTo>
                  <a:lnTo>
                    <a:pt x="0" y="0"/>
                  </a:lnTo>
                  <a:lnTo>
                    <a:pt x="0" y="4"/>
                  </a:lnTo>
                  <a:lnTo>
                    <a:pt x="2" y="8"/>
                  </a:lnTo>
                  <a:lnTo>
                    <a:pt x="6" y="14"/>
                  </a:lnTo>
                  <a:lnTo>
                    <a:pt x="6" y="14"/>
                  </a:lnTo>
                  <a:lnTo>
                    <a:pt x="18" y="26"/>
                  </a:lnTo>
                  <a:lnTo>
                    <a:pt x="26" y="42"/>
                  </a:lnTo>
                  <a:lnTo>
                    <a:pt x="34" y="56"/>
                  </a:lnTo>
                  <a:lnTo>
                    <a:pt x="40" y="72"/>
                  </a:lnTo>
                  <a:lnTo>
                    <a:pt x="40" y="72"/>
                  </a:lnTo>
                  <a:lnTo>
                    <a:pt x="46" y="84"/>
                  </a:lnTo>
                  <a:lnTo>
                    <a:pt x="54" y="94"/>
                  </a:lnTo>
                  <a:lnTo>
                    <a:pt x="70" y="114"/>
                  </a:lnTo>
                  <a:lnTo>
                    <a:pt x="70" y="114"/>
                  </a:lnTo>
                  <a:lnTo>
                    <a:pt x="72" y="116"/>
                  </a:lnTo>
                  <a:lnTo>
                    <a:pt x="74" y="116"/>
                  </a:lnTo>
                  <a:lnTo>
                    <a:pt x="78" y="114"/>
                  </a:lnTo>
                  <a:lnTo>
                    <a:pt x="78" y="114"/>
                  </a:lnTo>
                  <a:lnTo>
                    <a:pt x="80" y="114"/>
                  </a:lnTo>
                  <a:lnTo>
                    <a:pt x="82" y="112"/>
                  </a:lnTo>
                  <a:lnTo>
                    <a:pt x="82" y="108"/>
                  </a:lnTo>
                  <a:lnTo>
                    <a:pt x="82" y="108"/>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5" name="Freeform 78"/>
            <p:cNvSpPr/>
            <p:nvPr/>
          </p:nvSpPr>
          <p:spPr bwMode="auto">
            <a:xfrm>
              <a:off x="8086725" y="882650"/>
              <a:ext cx="139700" cy="123825"/>
            </a:xfrm>
            <a:custGeom>
              <a:avLst/>
              <a:gdLst/>
              <a:ahLst/>
              <a:cxnLst>
                <a:cxn ang="0">
                  <a:pos x="38" y="58"/>
                </a:cxn>
                <a:cxn ang="0">
                  <a:pos x="36" y="58"/>
                </a:cxn>
                <a:cxn ang="0">
                  <a:pos x="16" y="60"/>
                </a:cxn>
                <a:cxn ang="0">
                  <a:pos x="0" y="74"/>
                </a:cxn>
                <a:cxn ang="0">
                  <a:pos x="8" y="72"/>
                </a:cxn>
                <a:cxn ang="0">
                  <a:pos x="26" y="68"/>
                </a:cxn>
                <a:cxn ang="0">
                  <a:pos x="32" y="64"/>
                </a:cxn>
                <a:cxn ang="0">
                  <a:pos x="36" y="72"/>
                </a:cxn>
                <a:cxn ang="0">
                  <a:pos x="36" y="76"/>
                </a:cxn>
                <a:cxn ang="0">
                  <a:pos x="38" y="78"/>
                </a:cxn>
                <a:cxn ang="0">
                  <a:pos x="42" y="76"/>
                </a:cxn>
                <a:cxn ang="0">
                  <a:pos x="42" y="72"/>
                </a:cxn>
                <a:cxn ang="0">
                  <a:pos x="46" y="68"/>
                </a:cxn>
                <a:cxn ang="0">
                  <a:pos x="46" y="64"/>
                </a:cxn>
                <a:cxn ang="0">
                  <a:pos x="54" y="66"/>
                </a:cxn>
                <a:cxn ang="0">
                  <a:pos x="66" y="60"/>
                </a:cxn>
                <a:cxn ang="0">
                  <a:pos x="70" y="58"/>
                </a:cxn>
                <a:cxn ang="0">
                  <a:pos x="78" y="54"/>
                </a:cxn>
                <a:cxn ang="0">
                  <a:pos x="78" y="46"/>
                </a:cxn>
                <a:cxn ang="0">
                  <a:pos x="82" y="28"/>
                </a:cxn>
                <a:cxn ang="0">
                  <a:pos x="86" y="20"/>
                </a:cxn>
                <a:cxn ang="0">
                  <a:pos x="88" y="14"/>
                </a:cxn>
                <a:cxn ang="0">
                  <a:pos x="84" y="8"/>
                </a:cxn>
                <a:cxn ang="0">
                  <a:pos x="80" y="2"/>
                </a:cxn>
                <a:cxn ang="0">
                  <a:pos x="78" y="0"/>
                </a:cxn>
                <a:cxn ang="0">
                  <a:pos x="74" y="4"/>
                </a:cxn>
                <a:cxn ang="0">
                  <a:pos x="72" y="10"/>
                </a:cxn>
                <a:cxn ang="0">
                  <a:pos x="70" y="26"/>
                </a:cxn>
                <a:cxn ang="0">
                  <a:pos x="68" y="32"/>
                </a:cxn>
                <a:cxn ang="0">
                  <a:pos x="54" y="42"/>
                </a:cxn>
                <a:cxn ang="0">
                  <a:pos x="42" y="52"/>
                </a:cxn>
                <a:cxn ang="0">
                  <a:pos x="38" y="58"/>
                </a:cxn>
              </a:cxnLst>
              <a:rect l="0" t="0" r="r" b="b"/>
              <a:pathLst>
                <a:path w="88" h="78">
                  <a:moveTo>
                    <a:pt x="38" y="58"/>
                  </a:moveTo>
                  <a:lnTo>
                    <a:pt x="38" y="58"/>
                  </a:lnTo>
                  <a:lnTo>
                    <a:pt x="36" y="58"/>
                  </a:lnTo>
                  <a:lnTo>
                    <a:pt x="36" y="58"/>
                  </a:lnTo>
                  <a:lnTo>
                    <a:pt x="26" y="58"/>
                  </a:lnTo>
                  <a:lnTo>
                    <a:pt x="16" y="60"/>
                  </a:lnTo>
                  <a:lnTo>
                    <a:pt x="8" y="66"/>
                  </a:lnTo>
                  <a:lnTo>
                    <a:pt x="0" y="74"/>
                  </a:lnTo>
                  <a:lnTo>
                    <a:pt x="0" y="74"/>
                  </a:lnTo>
                  <a:lnTo>
                    <a:pt x="8" y="72"/>
                  </a:lnTo>
                  <a:lnTo>
                    <a:pt x="14" y="72"/>
                  </a:lnTo>
                  <a:lnTo>
                    <a:pt x="26" y="68"/>
                  </a:lnTo>
                  <a:lnTo>
                    <a:pt x="26" y="68"/>
                  </a:lnTo>
                  <a:lnTo>
                    <a:pt x="32" y="64"/>
                  </a:lnTo>
                  <a:lnTo>
                    <a:pt x="34" y="66"/>
                  </a:lnTo>
                  <a:lnTo>
                    <a:pt x="36" y="72"/>
                  </a:lnTo>
                  <a:lnTo>
                    <a:pt x="36" y="72"/>
                  </a:lnTo>
                  <a:lnTo>
                    <a:pt x="36" y="76"/>
                  </a:lnTo>
                  <a:lnTo>
                    <a:pt x="38" y="78"/>
                  </a:lnTo>
                  <a:lnTo>
                    <a:pt x="38" y="78"/>
                  </a:lnTo>
                  <a:lnTo>
                    <a:pt x="40" y="78"/>
                  </a:lnTo>
                  <a:lnTo>
                    <a:pt x="42" y="76"/>
                  </a:lnTo>
                  <a:lnTo>
                    <a:pt x="42" y="72"/>
                  </a:lnTo>
                  <a:lnTo>
                    <a:pt x="42" y="72"/>
                  </a:lnTo>
                  <a:lnTo>
                    <a:pt x="46" y="70"/>
                  </a:lnTo>
                  <a:lnTo>
                    <a:pt x="46" y="68"/>
                  </a:lnTo>
                  <a:lnTo>
                    <a:pt x="46" y="64"/>
                  </a:lnTo>
                  <a:lnTo>
                    <a:pt x="46" y="64"/>
                  </a:lnTo>
                  <a:lnTo>
                    <a:pt x="50" y="66"/>
                  </a:lnTo>
                  <a:lnTo>
                    <a:pt x="54" y="66"/>
                  </a:lnTo>
                  <a:lnTo>
                    <a:pt x="60" y="64"/>
                  </a:lnTo>
                  <a:lnTo>
                    <a:pt x="66" y="60"/>
                  </a:lnTo>
                  <a:lnTo>
                    <a:pt x="70" y="58"/>
                  </a:lnTo>
                  <a:lnTo>
                    <a:pt x="70" y="58"/>
                  </a:lnTo>
                  <a:lnTo>
                    <a:pt x="76" y="58"/>
                  </a:lnTo>
                  <a:lnTo>
                    <a:pt x="78" y="54"/>
                  </a:lnTo>
                  <a:lnTo>
                    <a:pt x="78" y="54"/>
                  </a:lnTo>
                  <a:lnTo>
                    <a:pt x="78" y="46"/>
                  </a:lnTo>
                  <a:lnTo>
                    <a:pt x="80" y="36"/>
                  </a:lnTo>
                  <a:lnTo>
                    <a:pt x="82" y="28"/>
                  </a:lnTo>
                  <a:lnTo>
                    <a:pt x="86" y="20"/>
                  </a:lnTo>
                  <a:lnTo>
                    <a:pt x="86" y="20"/>
                  </a:lnTo>
                  <a:lnTo>
                    <a:pt x="88" y="16"/>
                  </a:lnTo>
                  <a:lnTo>
                    <a:pt x="88" y="14"/>
                  </a:lnTo>
                  <a:lnTo>
                    <a:pt x="84" y="8"/>
                  </a:lnTo>
                  <a:lnTo>
                    <a:pt x="84" y="8"/>
                  </a:lnTo>
                  <a:lnTo>
                    <a:pt x="82" y="2"/>
                  </a:lnTo>
                  <a:lnTo>
                    <a:pt x="80" y="2"/>
                  </a:lnTo>
                  <a:lnTo>
                    <a:pt x="78" y="0"/>
                  </a:lnTo>
                  <a:lnTo>
                    <a:pt x="78" y="0"/>
                  </a:lnTo>
                  <a:lnTo>
                    <a:pt x="74" y="2"/>
                  </a:lnTo>
                  <a:lnTo>
                    <a:pt x="74" y="4"/>
                  </a:lnTo>
                  <a:lnTo>
                    <a:pt x="72" y="10"/>
                  </a:lnTo>
                  <a:lnTo>
                    <a:pt x="72" y="10"/>
                  </a:lnTo>
                  <a:lnTo>
                    <a:pt x="72" y="18"/>
                  </a:lnTo>
                  <a:lnTo>
                    <a:pt x="70" y="26"/>
                  </a:lnTo>
                  <a:lnTo>
                    <a:pt x="70" y="26"/>
                  </a:lnTo>
                  <a:lnTo>
                    <a:pt x="68" y="32"/>
                  </a:lnTo>
                  <a:lnTo>
                    <a:pt x="64" y="36"/>
                  </a:lnTo>
                  <a:lnTo>
                    <a:pt x="54" y="42"/>
                  </a:lnTo>
                  <a:lnTo>
                    <a:pt x="46" y="48"/>
                  </a:lnTo>
                  <a:lnTo>
                    <a:pt x="42" y="52"/>
                  </a:lnTo>
                  <a:lnTo>
                    <a:pt x="38" y="58"/>
                  </a:lnTo>
                  <a:lnTo>
                    <a:pt x="38" y="58"/>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6" name="Freeform 79"/>
            <p:cNvSpPr/>
            <p:nvPr/>
          </p:nvSpPr>
          <p:spPr bwMode="auto">
            <a:xfrm>
              <a:off x="4911725" y="330200"/>
              <a:ext cx="301625" cy="98425"/>
            </a:xfrm>
            <a:custGeom>
              <a:avLst/>
              <a:gdLst/>
              <a:ahLst/>
              <a:cxnLst>
                <a:cxn ang="0">
                  <a:pos x="40" y="28"/>
                </a:cxn>
                <a:cxn ang="0">
                  <a:pos x="54" y="18"/>
                </a:cxn>
                <a:cxn ang="0">
                  <a:pos x="62" y="16"/>
                </a:cxn>
                <a:cxn ang="0">
                  <a:pos x="62" y="18"/>
                </a:cxn>
                <a:cxn ang="0">
                  <a:pos x="56" y="24"/>
                </a:cxn>
                <a:cxn ang="0">
                  <a:pos x="52" y="26"/>
                </a:cxn>
                <a:cxn ang="0">
                  <a:pos x="78" y="32"/>
                </a:cxn>
                <a:cxn ang="0">
                  <a:pos x="58" y="36"/>
                </a:cxn>
                <a:cxn ang="0">
                  <a:pos x="70" y="40"/>
                </a:cxn>
                <a:cxn ang="0">
                  <a:pos x="88" y="40"/>
                </a:cxn>
                <a:cxn ang="0">
                  <a:pos x="106" y="44"/>
                </a:cxn>
                <a:cxn ang="0">
                  <a:pos x="66" y="48"/>
                </a:cxn>
                <a:cxn ang="0">
                  <a:pos x="72" y="52"/>
                </a:cxn>
                <a:cxn ang="0">
                  <a:pos x="88" y="54"/>
                </a:cxn>
                <a:cxn ang="0">
                  <a:pos x="96" y="60"/>
                </a:cxn>
                <a:cxn ang="0">
                  <a:pos x="114" y="62"/>
                </a:cxn>
                <a:cxn ang="0">
                  <a:pos x="176" y="58"/>
                </a:cxn>
                <a:cxn ang="0">
                  <a:pos x="182" y="58"/>
                </a:cxn>
                <a:cxn ang="0">
                  <a:pos x="182" y="54"/>
                </a:cxn>
                <a:cxn ang="0">
                  <a:pos x="176" y="52"/>
                </a:cxn>
                <a:cxn ang="0">
                  <a:pos x="182" y="48"/>
                </a:cxn>
                <a:cxn ang="0">
                  <a:pos x="190" y="46"/>
                </a:cxn>
                <a:cxn ang="0">
                  <a:pos x="162" y="28"/>
                </a:cxn>
                <a:cxn ang="0">
                  <a:pos x="162" y="14"/>
                </a:cxn>
                <a:cxn ang="0">
                  <a:pos x="162" y="10"/>
                </a:cxn>
                <a:cxn ang="0">
                  <a:pos x="152" y="8"/>
                </a:cxn>
                <a:cxn ang="0">
                  <a:pos x="148" y="10"/>
                </a:cxn>
                <a:cxn ang="0">
                  <a:pos x="152" y="14"/>
                </a:cxn>
                <a:cxn ang="0">
                  <a:pos x="140" y="14"/>
                </a:cxn>
                <a:cxn ang="0">
                  <a:pos x="138" y="18"/>
                </a:cxn>
                <a:cxn ang="0">
                  <a:pos x="142" y="26"/>
                </a:cxn>
                <a:cxn ang="0">
                  <a:pos x="136" y="30"/>
                </a:cxn>
                <a:cxn ang="0">
                  <a:pos x="132" y="22"/>
                </a:cxn>
                <a:cxn ang="0">
                  <a:pos x="120" y="18"/>
                </a:cxn>
                <a:cxn ang="0">
                  <a:pos x="114" y="22"/>
                </a:cxn>
                <a:cxn ang="0">
                  <a:pos x="102" y="16"/>
                </a:cxn>
                <a:cxn ang="0">
                  <a:pos x="94" y="18"/>
                </a:cxn>
                <a:cxn ang="0">
                  <a:pos x="88" y="14"/>
                </a:cxn>
                <a:cxn ang="0">
                  <a:pos x="78" y="14"/>
                </a:cxn>
                <a:cxn ang="0">
                  <a:pos x="74" y="14"/>
                </a:cxn>
                <a:cxn ang="0">
                  <a:pos x="78" y="12"/>
                </a:cxn>
                <a:cxn ang="0">
                  <a:pos x="78" y="10"/>
                </a:cxn>
                <a:cxn ang="0">
                  <a:pos x="60" y="4"/>
                </a:cxn>
                <a:cxn ang="0">
                  <a:pos x="40" y="2"/>
                </a:cxn>
                <a:cxn ang="0">
                  <a:pos x="26" y="0"/>
                </a:cxn>
                <a:cxn ang="0">
                  <a:pos x="10" y="2"/>
                </a:cxn>
                <a:cxn ang="0">
                  <a:pos x="10" y="8"/>
                </a:cxn>
                <a:cxn ang="0">
                  <a:pos x="4" y="20"/>
                </a:cxn>
                <a:cxn ang="0">
                  <a:pos x="16" y="32"/>
                </a:cxn>
                <a:cxn ang="0">
                  <a:pos x="34" y="32"/>
                </a:cxn>
              </a:cxnLst>
              <a:rect l="0" t="0" r="r" b="b"/>
              <a:pathLst>
                <a:path w="190" h="62">
                  <a:moveTo>
                    <a:pt x="34" y="32"/>
                  </a:moveTo>
                  <a:lnTo>
                    <a:pt x="34" y="32"/>
                  </a:lnTo>
                  <a:lnTo>
                    <a:pt x="40" y="28"/>
                  </a:lnTo>
                  <a:lnTo>
                    <a:pt x="44" y="24"/>
                  </a:lnTo>
                  <a:lnTo>
                    <a:pt x="48" y="20"/>
                  </a:lnTo>
                  <a:lnTo>
                    <a:pt x="54" y="18"/>
                  </a:lnTo>
                  <a:lnTo>
                    <a:pt x="54" y="18"/>
                  </a:lnTo>
                  <a:lnTo>
                    <a:pt x="58" y="16"/>
                  </a:lnTo>
                  <a:lnTo>
                    <a:pt x="62" y="16"/>
                  </a:lnTo>
                  <a:lnTo>
                    <a:pt x="62" y="16"/>
                  </a:lnTo>
                  <a:lnTo>
                    <a:pt x="62" y="18"/>
                  </a:lnTo>
                  <a:lnTo>
                    <a:pt x="62" y="18"/>
                  </a:lnTo>
                  <a:lnTo>
                    <a:pt x="60" y="20"/>
                  </a:lnTo>
                  <a:lnTo>
                    <a:pt x="58" y="20"/>
                  </a:lnTo>
                  <a:lnTo>
                    <a:pt x="56" y="24"/>
                  </a:lnTo>
                  <a:lnTo>
                    <a:pt x="56" y="24"/>
                  </a:lnTo>
                  <a:lnTo>
                    <a:pt x="52" y="26"/>
                  </a:lnTo>
                  <a:lnTo>
                    <a:pt x="52" y="26"/>
                  </a:lnTo>
                  <a:lnTo>
                    <a:pt x="58" y="30"/>
                  </a:lnTo>
                  <a:lnTo>
                    <a:pt x="64" y="32"/>
                  </a:lnTo>
                  <a:lnTo>
                    <a:pt x="78" y="32"/>
                  </a:lnTo>
                  <a:lnTo>
                    <a:pt x="78" y="32"/>
                  </a:lnTo>
                  <a:lnTo>
                    <a:pt x="58" y="36"/>
                  </a:lnTo>
                  <a:lnTo>
                    <a:pt x="58" y="36"/>
                  </a:lnTo>
                  <a:lnTo>
                    <a:pt x="60" y="38"/>
                  </a:lnTo>
                  <a:lnTo>
                    <a:pt x="64" y="40"/>
                  </a:lnTo>
                  <a:lnTo>
                    <a:pt x="70" y="40"/>
                  </a:lnTo>
                  <a:lnTo>
                    <a:pt x="70" y="40"/>
                  </a:lnTo>
                  <a:lnTo>
                    <a:pt x="78" y="40"/>
                  </a:lnTo>
                  <a:lnTo>
                    <a:pt x="88" y="40"/>
                  </a:lnTo>
                  <a:lnTo>
                    <a:pt x="96" y="40"/>
                  </a:lnTo>
                  <a:lnTo>
                    <a:pt x="106" y="44"/>
                  </a:lnTo>
                  <a:lnTo>
                    <a:pt x="106" y="44"/>
                  </a:lnTo>
                  <a:lnTo>
                    <a:pt x="86" y="44"/>
                  </a:lnTo>
                  <a:lnTo>
                    <a:pt x="76" y="44"/>
                  </a:lnTo>
                  <a:lnTo>
                    <a:pt x="66" y="48"/>
                  </a:lnTo>
                  <a:lnTo>
                    <a:pt x="66" y="48"/>
                  </a:lnTo>
                  <a:lnTo>
                    <a:pt x="68" y="50"/>
                  </a:lnTo>
                  <a:lnTo>
                    <a:pt x="72" y="52"/>
                  </a:lnTo>
                  <a:lnTo>
                    <a:pt x="82" y="54"/>
                  </a:lnTo>
                  <a:lnTo>
                    <a:pt x="82" y="54"/>
                  </a:lnTo>
                  <a:lnTo>
                    <a:pt x="88" y="54"/>
                  </a:lnTo>
                  <a:lnTo>
                    <a:pt x="90" y="56"/>
                  </a:lnTo>
                  <a:lnTo>
                    <a:pt x="90" y="56"/>
                  </a:lnTo>
                  <a:lnTo>
                    <a:pt x="96" y="60"/>
                  </a:lnTo>
                  <a:lnTo>
                    <a:pt x="102" y="62"/>
                  </a:lnTo>
                  <a:lnTo>
                    <a:pt x="114" y="62"/>
                  </a:lnTo>
                  <a:lnTo>
                    <a:pt x="114" y="62"/>
                  </a:lnTo>
                  <a:lnTo>
                    <a:pt x="144" y="56"/>
                  </a:lnTo>
                  <a:lnTo>
                    <a:pt x="160" y="56"/>
                  </a:lnTo>
                  <a:lnTo>
                    <a:pt x="176" y="58"/>
                  </a:lnTo>
                  <a:lnTo>
                    <a:pt x="176" y="58"/>
                  </a:lnTo>
                  <a:lnTo>
                    <a:pt x="180" y="58"/>
                  </a:lnTo>
                  <a:lnTo>
                    <a:pt x="182" y="58"/>
                  </a:lnTo>
                  <a:lnTo>
                    <a:pt x="182" y="56"/>
                  </a:lnTo>
                  <a:lnTo>
                    <a:pt x="182" y="56"/>
                  </a:lnTo>
                  <a:lnTo>
                    <a:pt x="182" y="54"/>
                  </a:lnTo>
                  <a:lnTo>
                    <a:pt x="180" y="54"/>
                  </a:lnTo>
                  <a:lnTo>
                    <a:pt x="178" y="54"/>
                  </a:lnTo>
                  <a:lnTo>
                    <a:pt x="176" y="52"/>
                  </a:lnTo>
                  <a:lnTo>
                    <a:pt x="176" y="52"/>
                  </a:lnTo>
                  <a:lnTo>
                    <a:pt x="178" y="50"/>
                  </a:lnTo>
                  <a:lnTo>
                    <a:pt x="182" y="48"/>
                  </a:lnTo>
                  <a:lnTo>
                    <a:pt x="186" y="48"/>
                  </a:lnTo>
                  <a:lnTo>
                    <a:pt x="190" y="46"/>
                  </a:lnTo>
                  <a:lnTo>
                    <a:pt x="190" y="46"/>
                  </a:lnTo>
                  <a:lnTo>
                    <a:pt x="178" y="44"/>
                  </a:lnTo>
                  <a:lnTo>
                    <a:pt x="168" y="38"/>
                  </a:lnTo>
                  <a:lnTo>
                    <a:pt x="162" y="28"/>
                  </a:lnTo>
                  <a:lnTo>
                    <a:pt x="158" y="16"/>
                  </a:lnTo>
                  <a:lnTo>
                    <a:pt x="158" y="16"/>
                  </a:lnTo>
                  <a:lnTo>
                    <a:pt x="162" y="14"/>
                  </a:lnTo>
                  <a:lnTo>
                    <a:pt x="164" y="12"/>
                  </a:lnTo>
                  <a:lnTo>
                    <a:pt x="162" y="10"/>
                  </a:lnTo>
                  <a:lnTo>
                    <a:pt x="162" y="10"/>
                  </a:lnTo>
                  <a:lnTo>
                    <a:pt x="160" y="8"/>
                  </a:lnTo>
                  <a:lnTo>
                    <a:pt x="158" y="8"/>
                  </a:lnTo>
                  <a:lnTo>
                    <a:pt x="152" y="8"/>
                  </a:lnTo>
                  <a:lnTo>
                    <a:pt x="152" y="8"/>
                  </a:lnTo>
                  <a:lnTo>
                    <a:pt x="148" y="8"/>
                  </a:lnTo>
                  <a:lnTo>
                    <a:pt x="148" y="10"/>
                  </a:lnTo>
                  <a:lnTo>
                    <a:pt x="148" y="12"/>
                  </a:lnTo>
                  <a:lnTo>
                    <a:pt x="148" y="12"/>
                  </a:lnTo>
                  <a:lnTo>
                    <a:pt x="152" y="14"/>
                  </a:lnTo>
                  <a:lnTo>
                    <a:pt x="152" y="14"/>
                  </a:lnTo>
                  <a:lnTo>
                    <a:pt x="144" y="14"/>
                  </a:lnTo>
                  <a:lnTo>
                    <a:pt x="140" y="14"/>
                  </a:lnTo>
                  <a:lnTo>
                    <a:pt x="136" y="14"/>
                  </a:lnTo>
                  <a:lnTo>
                    <a:pt x="136" y="14"/>
                  </a:lnTo>
                  <a:lnTo>
                    <a:pt x="138" y="18"/>
                  </a:lnTo>
                  <a:lnTo>
                    <a:pt x="138" y="18"/>
                  </a:lnTo>
                  <a:lnTo>
                    <a:pt x="140" y="24"/>
                  </a:lnTo>
                  <a:lnTo>
                    <a:pt x="142" y="26"/>
                  </a:lnTo>
                  <a:lnTo>
                    <a:pt x="140" y="28"/>
                  </a:lnTo>
                  <a:lnTo>
                    <a:pt x="140" y="28"/>
                  </a:lnTo>
                  <a:lnTo>
                    <a:pt x="136" y="30"/>
                  </a:lnTo>
                  <a:lnTo>
                    <a:pt x="134" y="28"/>
                  </a:lnTo>
                  <a:lnTo>
                    <a:pt x="132" y="22"/>
                  </a:lnTo>
                  <a:lnTo>
                    <a:pt x="132" y="22"/>
                  </a:lnTo>
                  <a:lnTo>
                    <a:pt x="126" y="18"/>
                  </a:lnTo>
                  <a:lnTo>
                    <a:pt x="124" y="18"/>
                  </a:lnTo>
                  <a:lnTo>
                    <a:pt x="120" y="18"/>
                  </a:lnTo>
                  <a:lnTo>
                    <a:pt x="120" y="18"/>
                  </a:lnTo>
                  <a:lnTo>
                    <a:pt x="118" y="20"/>
                  </a:lnTo>
                  <a:lnTo>
                    <a:pt x="114" y="22"/>
                  </a:lnTo>
                  <a:lnTo>
                    <a:pt x="110" y="20"/>
                  </a:lnTo>
                  <a:lnTo>
                    <a:pt x="110" y="20"/>
                  </a:lnTo>
                  <a:lnTo>
                    <a:pt x="102" y="16"/>
                  </a:lnTo>
                  <a:lnTo>
                    <a:pt x="98" y="16"/>
                  </a:lnTo>
                  <a:lnTo>
                    <a:pt x="94" y="18"/>
                  </a:lnTo>
                  <a:lnTo>
                    <a:pt x="94" y="18"/>
                  </a:lnTo>
                  <a:lnTo>
                    <a:pt x="88" y="18"/>
                  </a:lnTo>
                  <a:lnTo>
                    <a:pt x="88" y="18"/>
                  </a:lnTo>
                  <a:lnTo>
                    <a:pt x="88" y="14"/>
                  </a:lnTo>
                  <a:lnTo>
                    <a:pt x="86" y="12"/>
                  </a:lnTo>
                  <a:lnTo>
                    <a:pt x="84" y="12"/>
                  </a:lnTo>
                  <a:lnTo>
                    <a:pt x="78" y="14"/>
                  </a:lnTo>
                  <a:lnTo>
                    <a:pt x="76" y="14"/>
                  </a:lnTo>
                  <a:lnTo>
                    <a:pt x="74" y="14"/>
                  </a:lnTo>
                  <a:lnTo>
                    <a:pt x="74" y="14"/>
                  </a:lnTo>
                  <a:lnTo>
                    <a:pt x="74" y="12"/>
                  </a:lnTo>
                  <a:lnTo>
                    <a:pt x="74" y="12"/>
                  </a:lnTo>
                  <a:lnTo>
                    <a:pt x="78" y="12"/>
                  </a:lnTo>
                  <a:lnTo>
                    <a:pt x="78" y="12"/>
                  </a:lnTo>
                  <a:lnTo>
                    <a:pt x="78" y="10"/>
                  </a:lnTo>
                  <a:lnTo>
                    <a:pt x="78" y="10"/>
                  </a:lnTo>
                  <a:lnTo>
                    <a:pt x="70" y="6"/>
                  </a:lnTo>
                  <a:lnTo>
                    <a:pt x="60" y="4"/>
                  </a:lnTo>
                  <a:lnTo>
                    <a:pt x="60" y="4"/>
                  </a:lnTo>
                  <a:lnTo>
                    <a:pt x="50" y="4"/>
                  </a:lnTo>
                  <a:lnTo>
                    <a:pt x="46" y="4"/>
                  </a:lnTo>
                  <a:lnTo>
                    <a:pt x="40" y="2"/>
                  </a:lnTo>
                  <a:lnTo>
                    <a:pt x="40" y="2"/>
                  </a:lnTo>
                  <a:lnTo>
                    <a:pt x="34" y="0"/>
                  </a:lnTo>
                  <a:lnTo>
                    <a:pt x="26" y="0"/>
                  </a:lnTo>
                  <a:lnTo>
                    <a:pt x="12" y="2"/>
                  </a:lnTo>
                  <a:lnTo>
                    <a:pt x="12" y="2"/>
                  </a:lnTo>
                  <a:lnTo>
                    <a:pt x="10" y="2"/>
                  </a:lnTo>
                  <a:lnTo>
                    <a:pt x="10" y="4"/>
                  </a:lnTo>
                  <a:lnTo>
                    <a:pt x="10" y="4"/>
                  </a:lnTo>
                  <a:lnTo>
                    <a:pt x="10" y="8"/>
                  </a:lnTo>
                  <a:lnTo>
                    <a:pt x="10" y="10"/>
                  </a:lnTo>
                  <a:lnTo>
                    <a:pt x="8" y="16"/>
                  </a:lnTo>
                  <a:lnTo>
                    <a:pt x="4" y="20"/>
                  </a:lnTo>
                  <a:lnTo>
                    <a:pt x="0" y="26"/>
                  </a:lnTo>
                  <a:lnTo>
                    <a:pt x="0" y="26"/>
                  </a:lnTo>
                  <a:lnTo>
                    <a:pt x="16" y="32"/>
                  </a:lnTo>
                  <a:lnTo>
                    <a:pt x="26" y="34"/>
                  </a:lnTo>
                  <a:lnTo>
                    <a:pt x="30" y="34"/>
                  </a:lnTo>
                  <a:lnTo>
                    <a:pt x="34" y="32"/>
                  </a:lnTo>
                  <a:lnTo>
                    <a:pt x="34" y="32"/>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7" name="Freeform 80"/>
            <p:cNvSpPr/>
            <p:nvPr/>
          </p:nvSpPr>
          <p:spPr bwMode="auto">
            <a:xfrm>
              <a:off x="7004050" y="1758950"/>
              <a:ext cx="88900" cy="222250"/>
            </a:xfrm>
            <a:custGeom>
              <a:avLst/>
              <a:gdLst/>
              <a:ahLst/>
              <a:cxnLst>
                <a:cxn ang="0">
                  <a:pos x="56" y="34"/>
                </a:cxn>
                <a:cxn ang="0">
                  <a:pos x="56" y="34"/>
                </a:cxn>
                <a:cxn ang="0">
                  <a:pos x="54" y="26"/>
                </a:cxn>
                <a:cxn ang="0">
                  <a:pos x="52" y="18"/>
                </a:cxn>
                <a:cxn ang="0">
                  <a:pos x="50" y="10"/>
                </a:cxn>
                <a:cxn ang="0">
                  <a:pos x="46" y="4"/>
                </a:cxn>
                <a:cxn ang="0">
                  <a:pos x="42" y="0"/>
                </a:cxn>
                <a:cxn ang="0">
                  <a:pos x="42" y="0"/>
                </a:cxn>
                <a:cxn ang="0">
                  <a:pos x="44" y="8"/>
                </a:cxn>
                <a:cxn ang="0">
                  <a:pos x="42" y="14"/>
                </a:cxn>
                <a:cxn ang="0">
                  <a:pos x="38" y="18"/>
                </a:cxn>
                <a:cxn ang="0">
                  <a:pos x="36" y="24"/>
                </a:cxn>
                <a:cxn ang="0">
                  <a:pos x="36" y="24"/>
                </a:cxn>
                <a:cxn ang="0">
                  <a:pos x="34" y="30"/>
                </a:cxn>
                <a:cxn ang="0">
                  <a:pos x="30" y="34"/>
                </a:cxn>
                <a:cxn ang="0">
                  <a:pos x="22" y="40"/>
                </a:cxn>
                <a:cxn ang="0">
                  <a:pos x="22" y="40"/>
                </a:cxn>
                <a:cxn ang="0">
                  <a:pos x="12" y="46"/>
                </a:cxn>
                <a:cxn ang="0">
                  <a:pos x="8" y="52"/>
                </a:cxn>
                <a:cxn ang="0">
                  <a:pos x="6" y="60"/>
                </a:cxn>
                <a:cxn ang="0">
                  <a:pos x="8" y="70"/>
                </a:cxn>
                <a:cxn ang="0">
                  <a:pos x="8" y="70"/>
                </a:cxn>
                <a:cxn ang="0">
                  <a:pos x="8" y="80"/>
                </a:cxn>
                <a:cxn ang="0">
                  <a:pos x="6" y="92"/>
                </a:cxn>
                <a:cxn ang="0">
                  <a:pos x="6" y="92"/>
                </a:cxn>
                <a:cxn ang="0">
                  <a:pos x="2" y="96"/>
                </a:cxn>
                <a:cxn ang="0">
                  <a:pos x="2" y="102"/>
                </a:cxn>
                <a:cxn ang="0">
                  <a:pos x="0" y="112"/>
                </a:cxn>
                <a:cxn ang="0">
                  <a:pos x="6" y="132"/>
                </a:cxn>
                <a:cxn ang="0">
                  <a:pos x="6" y="132"/>
                </a:cxn>
                <a:cxn ang="0">
                  <a:pos x="8" y="136"/>
                </a:cxn>
                <a:cxn ang="0">
                  <a:pos x="12" y="138"/>
                </a:cxn>
                <a:cxn ang="0">
                  <a:pos x="12" y="138"/>
                </a:cxn>
                <a:cxn ang="0">
                  <a:pos x="14" y="140"/>
                </a:cxn>
                <a:cxn ang="0">
                  <a:pos x="16" y="140"/>
                </a:cxn>
                <a:cxn ang="0">
                  <a:pos x="18" y="138"/>
                </a:cxn>
                <a:cxn ang="0">
                  <a:pos x="18" y="138"/>
                </a:cxn>
                <a:cxn ang="0">
                  <a:pos x="24" y="136"/>
                </a:cxn>
                <a:cxn ang="0">
                  <a:pos x="28" y="134"/>
                </a:cxn>
                <a:cxn ang="0">
                  <a:pos x="30" y="130"/>
                </a:cxn>
                <a:cxn ang="0">
                  <a:pos x="32" y="124"/>
                </a:cxn>
                <a:cxn ang="0">
                  <a:pos x="32" y="124"/>
                </a:cxn>
                <a:cxn ang="0">
                  <a:pos x="36" y="102"/>
                </a:cxn>
                <a:cxn ang="0">
                  <a:pos x="36" y="102"/>
                </a:cxn>
                <a:cxn ang="0">
                  <a:pos x="36" y="102"/>
                </a:cxn>
                <a:cxn ang="0">
                  <a:pos x="36" y="102"/>
                </a:cxn>
                <a:cxn ang="0">
                  <a:pos x="46" y="68"/>
                </a:cxn>
                <a:cxn ang="0">
                  <a:pos x="46" y="68"/>
                </a:cxn>
                <a:cxn ang="0">
                  <a:pos x="48" y="60"/>
                </a:cxn>
                <a:cxn ang="0">
                  <a:pos x="46" y="52"/>
                </a:cxn>
                <a:cxn ang="0">
                  <a:pos x="46" y="52"/>
                </a:cxn>
                <a:cxn ang="0">
                  <a:pos x="46" y="50"/>
                </a:cxn>
                <a:cxn ang="0">
                  <a:pos x="46" y="50"/>
                </a:cxn>
                <a:cxn ang="0">
                  <a:pos x="50" y="48"/>
                </a:cxn>
                <a:cxn ang="0">
                  <a:pos x="50" y="46"/>
                </a:cxn>
                <a:cxn ang="0">
                  <a:pos x="50" y="46"/>
                </a:cxn>
                <a:cxn ang="0">
                  <a:pos x="48" y="42"/>
                </a:cxn>
                <a:cxn ang="0">
                  <a:pos x="48" y="38"/>
                </a:cxn>
                <a:cxn ang="0">
                  <a:pos x="52" y="36"/>
                </a:cxn>
                <a:cxn ang="0">
                  <a:pos x="56" y="34"/>
                </a:cxn>
                <a:cxn ang="0">
                  <a:pos x="56" y="34"/>
                </a:cxn>
              </a:cxnLst>
              <a:rect l="0" t="0" r="r" b="b"/>
              <a:pathLst>
                <a:path w="56" h="140">
                  <a:moveTo>
                    <a:pt x="56" y="34"/>
                  </a:moveTo>
                  <a:lnTo>
                    <a:pt x="56" y="34"/>
                  </a:lnTo>
                  <a:lnTo>
                    <a:pt x="54" y="26"/>
                  </a:lnTo>
                  <a:lnTo>
                    <a:pt x="52" y="18"/>
                  </a:lnTo>
                  <a:lnTo>
                    <a:pt x="50" y="10"/>
                  </a:lnTo>
                  <a:lnTo>
                    <a:pt x="46" y="4"/>
                  </a:lnTo>
                  <a:lnTo>
                    <a:pt x="42" y="0"/>
                  </a:lnTo>
                  <a:lnTo>
                    <a:pt x="42" y="0"/>
                  </a:lnTo>
                  <a:lnTo>
                    <a:pt x="44" y="8"/>
                  </a:lnTo>
                  <a:lnTo>
                    <a:pt x="42" y="14"/>
                  </a:lnTo>
                  <a:lnTo>
                    <a:pt x="38" y="18"/>
                  </a:lnTo>
                  <a:lnTo>
                    <a:pt x="36" y="24"/>
                  </a:lnTo>
                  <a:lnTo>
                    <a:pt x="36" y="24"/>
                  </a:lnTo>
                  <a:lnTo>
                    <a:pt x="34" y="30"/>
                  </a:lnTo>
                  <a:lnTo>
                    <a:pt x="30" y="34"/>
                  </a:lnTo>
                  <a:lnTo>
                    <a:pt x="22" y="40"/>
                  </a:lnTo>
                  <a:lnTo>
                    <a:pt x="22" y="40"/>
                  </a:lnTo>
                  <a:lnTo>
                    <a:pt x="12" y="46"/>
                  </a:lnTo>
                  <a:lnTo>
                    <a:pt x="8" y="52"/>
                  </a:lnTo>
                  <a:lnTo>
                    <a:pt x="6" y="60"/>
                  </a:lnTo>
                  <a:lnTo>
                    <a:pt x="8" y="70"/>
                  </a:lnTo>
                  <a:lnTo>
                    <a:pt x="8" y="70"/>
                  </a:lnTo>
                  <a:lnTo>
                    <a:pt x="8" y="80"/>
                  </a:lnTo>
                  <a:lnTo>
                    <a:pt x="6" y="92"/>
                  </a:lnTo>
                  <a:lnTo>
                    <a:pt x="6" y="92"/>
                  </a:lnTo>
                  <a:lnTo>
                    <a:pt x="2" y="96"/>
                  </a:lnTo>
                  <a:lnTo>
                    <a:pt x="2" y="102"/>
                  </a:lnTo>
                  <a:lnTo>
                    <a:pt x="0" y="112"/>
                  </a:lnTo>
                  <a:lnTo>
                    <a:pt x="6" y="132"/>
                  </a:lnTo>
                  <a:lnTo>
                    <a:pt x="6" y="132"/>
                  </a:lnTo>
                  <a:lnTo>
                    <a:pt x="8" y="136"/>
                  </a:lnTo>
                  <a:lnTo>
                    <a:pt x="12" y="138"/>
                  </a:lnTo>
                  <a:lnTo>
                    <a:pt x="12" y="138"/>
                  </a:lnTo>
                  <a:lnTo>
                    <a:pt x="14" y="140"/>
                  </a:lnTo>
                  <a:lnTo>
                    <a:pt x="16" y="140"/>
                  </a:lnTo>
                  <a:lnTo>
                    <a:pt x="18" y="138"/>
                  </a:lnTo>
                  <a:lnTo>
                    <a:pt x="18" y="138"/>
                  </a:lnTo>
                  <a:lnTo>
                    <a:pt x="24" y="136"/>
                  </a:lnTo>
                  <a:lnTo>
                    <a:pt x="28" y="134"/>
                  </a:lnTo>
                  <a:lnTo>
                    <a:pt x="30" y="130"/>
                  </a:lnTo>
                  <a:lnTo>
                    <a:pt x="32" y="124"/>
                  </a:lnTo>
                  <a:lnTo>
                    <a:pt x="32" y="124"/>
                  </a:lnTo>
                  <a:lnTo>
                    <a:pt x="36" y="102"/>
                  </a:lnTo>
                  <a:lnTo>
                    <a:pt x="36" y="102"/>
                  </a:lnTo>
                  <a:lnTo>
                    <a:pt x="36" y="102"/>
                  </a:lnTo>
                  <a:lnTo>
                    <a:pt x="36" y="102"/>
                  </a:lnTo>
                  <a:lnTo>
                    <a:pt x="46" y="68"/>
                  </a:lnTo>
                  <a:lnTo>
                    <a:pt x="46" y="68"/>
                  </a:lnTo>
                  <a:lnTo>
                    <a:pt x="48" y="60"/>
                  </a:lnTo>
                  <a:lnTo>
                    <a:pt x="46" y="52"/>
                  </a:lnTo>
                  <a:lnTo>
                    <a:pt x="46" y="52"/>
                  </a:lnTo>
                  <a:lnTo>
                    <a:pt x="46" y="50"/>
                  </a:lnTo>
                  <a:lnTo>
                    <a:pt x="46" y="50"/>
                  </a:lnTo>
                  <a:lnTo>
                    <a:pt x="50" y="48"/>
                  </a:lnTo>
                  <a:lnTo>
                    <a:pt x="50" y="46"/>
                  </a:lnTo>
                  <a:lnTo>
                    <a:pt x="50" y="46"/>
                  </a:lnTo>
                  <a:lnTo>
                    <a:pt x="48" y="42"/>
                  </a:lnTo>
                  <a:lnTo>
                    <a:pt x="48" y="38"/>
                  </a:lnTo>
                  <a:lnTo>
                    <a:pt x="52" y="36"/>
                  </a:lnTo>
                  <a:lnTo>
                    <a:pt x="56" y="34"/>
                  </a:lnTo>
                  <a:lnTo>
                    <a:pt x="56" y="34"/>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8" name="Freeform 81"/>
            <p:cNvSpPr/>
            <p:nvPr/>
          </p:nvSpPr>
          <p:spPr bwMode="auto">
            <a:xfrm>
              <a:off x="6172200" y="466725"/>
              <a:ext cx="123825" cy="44450"/>
            </a:xfrm>
            <a:custGeom>
              <a:avLst/>
              <a:gdLst/>
              <a:ahLst/>
              <a:cxnLst>
                <a:cxn ang="0">
                  <a:pos x="76" y="14"/>
                </a:cxn>
                <a:cxn ang="0">
                  <a:pos x="76" y="14"/>
                </a:cxn>
                <a:cxn ang="0">
                  <a:pos x="78" y="10"/>
                </a:cxn>
                <a:cxn ang="0">
                  <a:pos x="74" y="6"/>
                </a:cxn>
                <a:cxn ang="0">
                  <a:pos x="74" y="6"/>
                </a:cxn>
                <a:cxn ang="0">
                  <a:pos x="64" y="0"/>
                </a:cxn>
                <a:cxn ang="0">
                  <a:pos x="58" y="0"/>
                </a:cxn>
                <a:cxn ang="0">
                  <a:pos x="52" y="2"/>
                </a:cxn>
                <a:cxn ang="0">
                  <a:pos x="52" y="2"/>
                </a:cxn>
                <a:cxn ang="0">
                  <a:pos x="44" y="4"/>
                </a:cxn>
                <a:cxn ang="0">
                  <a:pos x="36" y="4"/>
                </a:cxn>
                <a:cxn ang="0">
                  <a:pos x="28" y="6"/>
                </a:cxn>
                <a:cxn ang="0">
                  <a:pos x="20" y="10"/>
                </a:cxn>
                <a:cxn ang="0">
                  <a:pos x="20" y="10"/>
                </a:cxn>
                <a:cxn ang="0">
                  <a:pos x="16" y="2"/>
                </a:cxn>
                <a:cxn ang="0">
                  <a:pos x="12" y="0"/>
                </a:cxn>
                <a:cxn ang="0">
                  <a:pos x="6" y="2"/>
                </a:cxn>
                <a:cxn ang="0">
                  <a:pos x="0" y="6"/>
                </a:cxn>
                <a:cxn ang="0">
                  <a:pos x="0" y="6"/>
                </a:cxn>
                <a:cxn ang="0">
                  <a:pos x="4" y="8"/>
                </a:cxn>
                <a:cxn ang="0">
                  <a:pos x="8" y="8"/>
                </a:cxn>
                <a:cxn ang="0">
                  <a:pos x="10" y="8"/>
                </a:cxn>
                <a:cxn ang="0">
                  <a:pos x="14" y="10"/>
                </a:cxn>
                <a:cxn ang="0">
                  <a:pos x="14" y="10"/>
                </a:cxn>
                <a:cxn ang="0">
                  <a:pos x="12" y="12"/>
                </a:cxn>
                <a:cxn ang="0">
                  <a:pos x="12" y="12"/>
                </a:cxn>
                <a:cxn ang="0">
                  <a:pos x="6" y="12"/>
                </a:cxn>
                <a:cxn ang="0">
                  <a:pos x="6" y="12"/>
                </a:cxn>
                <a:cxn ang="0">
                  <a:pos x="8" y="16"/>
                </a:cxn>
                <a:cxn ang="0">
                  <a:pos x="12" y="16"/>
                </a:cxn>
                <a:cxn ang="0">
                  <a:pos x="12" y="16"/>
                </a:cxn>
                <a:cxn ang="0">
                  <a:pos x="14" y="18"/>
                </a:cxn>
                <a:cxn ang="0">
                  <a:pos x="14" y="20"/>
                </a:cxn>
                <a:cxn ang="0">
                  <a:pos x="14" y="22"/>
                </a:cxn>
                <a:cxn ang="0">
                  <a:pos x="16" y="24"/>
                </a:cxn>
                <a:cxn ang="0">
                  <a:pos x="16" y="24"/>
                </a:cxn>
                <a:cxn ang="0">
                  <a:pos x="20" y="26"/>
                </a:cxn>
                <a:cxn ang="0">
                  <a:pos x="28" y="28"/>
                </a:cxn>
                <a:cxn ang="0">
                  <a:pos x="46" y="26"/>
                </a:cxn>
                <a:cxn ang="0">
                  <a:pos x="64" y="22"/>
                </a:cxn>
                <a:cxn ang="0">
                  <a:pos x="72" y="18"/>
                </a:cxn>
                <a:cxn ang="0">
                  <a:pos x="76" y="14"/>
                </a:cxn>
                <a:cxn ang="0">
                  <a:pos x="76" y="14"/>
                </a:cxn>
              </a:cxnLst>
              <a:rect l="0" t="0" r="r" b="b"/>
              <a:pathLst>
                <a:path w="78" h="28">
                  <a:moveTo>
                    <a:pt x="76" y="14"/>
                  </a:moveTo>
                  <a:lnTo>
                    <a:pt x="76" y="14"/>
                  </a:lnTo>
                  <a:lnTo>
                    <a:pt x="78" y="10"/>
                  </a:lnTo>
                  <a:lnTo>
                    <a:pt x="74" y="6"/>
                  </a:lnTo>
                  <a:lnTo>
                    <a:pt x="74" y="6"/>
                  </a:lnTo>
                  <a:lnTo>
                    <a:pt x="64" y="0"/>
                  </a:lnTo>
                  <a:lnTo>
                    <a:pt x="58" y="0"/>
                  </a:lnTo>
                  <a:lnTo>
                    <a:pt x="52" y="2"/>
                  </a:lnTo>
                  <a:lnTo>
                    <a:pt x="52" y="2"/>
                  </a:lnTo>
                  <a:lnTo>
                    <a:pt x="44" y="4"/>
                  </a:lnTo>
                  <a:lnTo>
                    <a:pt x="36" y="4"/>
                  </a:lnTo>
                  <a:lnTo>
                    <a:pt x="28" y="6"/>
                  </a:lnTo>
                  <a:lnTo>
                    <a:pt x="20" y="10"/>
                  </a:lnTo>
                  <a:lnTo>
                    <a:pt x="20" y="10"/>
                  </a:lnTo>
                  <a:lnTo>
                    <a:pt x="16" y="2"/>
                  </a:lnTo>
                  <a:lnTo>
                    <a:pt x="12" y="0"/>
                  </a:lnTo>
                  <a:lnTo>
                    <a:pt x="6" y="2"/>
                  </a:lnTo>
                  <a:lnTo>
                    <a:pt x="0" y="6"/>
                  </a:lnTo>
                  <a:lnTo>
                    <a:pt x="0" y="6"/>
                  </a:lnTo>
                  <a:lnTo>
                    <a:pt x="4" y="8"/>
                  </a:lnTo>
                  <a:lnTo>
                    <a:pt x="8" y="8"/>
                  </a:lnTo>
                  <a:lnTo>
                    <a:pt x="10" y="8"/>
                  </a:lnTo>
                  <a:lnTo>
                    <a:pt x="14" y="10"/>
                  </a:lnTo>
                  <a:lnTo>
                    <a:pt x="14" y="10"/>
                  </a:lnTo>
                  <a:lnTo>
                    <a:pt x="12" y="12"/>
                  </a:lnTo>
                  <a:lnTo>
                    <a:pt x="12" y="12"/>
                  </a:lnTo>
                  <a:lnTo>
                    <a:pt x="6" y="12"/>
                  </a:lnTo>
                  <a:lnTo>
                    <a:pt x="6" y="12"/>
                  </a:lnTo>
                  <a:lnTo>
                    <a:pt x="8" y="16"/>
                  </a:lnTo>
                  <a:lnTo>
                    <a:pt x="12" y="16"/>
                  </a:lnTo>
                  <a:lnTo>
                    <a:pt x="12" y="16"/>
                  </a:lnTo>
                  <a:lnTo>
                    <a:pt x="14" y="18"/>
                  </a:lnTo>
                  <a:lnTo>
                    <a:pt x="14" y="20"/>
                  </a:lnTo>
                  <a:lnTo>
                    <a:pt x="14" y="22"/>
                  </a:lnTo>
                  <a:lnTo>
                    <a:pt x="16" y="24"/>
                  </a:lnTo>
                  <a:lnTo>
                    <a:pt x="16" y="24"/>
                  </a:lnTo>
                  <a:lnTo>
                    <a:pt x="20" y="26"/>
                  </a:lnTo>
                  <a:lnTo>
                    <a:pt x="28" y="28"/>
                  </a:lnTo>
                  <a:lnTo>
                    <a:pt x="46" y="26"/>
                  </a:lnTo>
                  <a:lnTo>
                    <a:pt x="64" y="22"/>
                  </a:lnTo>
                  <a:lnTo>
                    <a:pt x="72" y="18"/>
                  </a:lnTo>
                  <a:lnTo>
                    <a:pt x="76" y="14"/>
                  </a:lnTo>
                  <a:lnTo>
                    <a:pt x="76" y="14"/>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9" name="Freeform 82"/>
            <p:cNvSpPr/>
            <p:nvPr/>
          </p:nvSpPr>
          <p:spPr bwMode="auto">
            <a:xfrm>
              <a:off x="8531225" y="2232025"/>
              <a:ext cx="92075" cy="98425"/>
            </a:xfrm>
            <a:custGeom>
              <a:avLst/>
              <a:gdLst/>
              <a:ahLst/>
              <a:cxnLst>
                <a:cxn ang="0">
                  <a:pos x="48" y="2"/>
                </a:cxn>
                <a:cxn ang="0">
                  <a:pos x="48" y="2"/>
                </a:cxn>
                <a:cxn ang="0">
                  <a:pos x="46" y="0"/>
                </a:cxn>
                <a:cxn ang="0">
                  <a:pos x="44" y="2"/>
                </a:cxn>
                <a:cxn ang="0">
                  <a:pos x="42" y="6"/>
                </a:cxn>
                <a:cxn ang="0">
                  <a:pos x="42" y="6"/>
                </a:cxn>
                <a:cxn ang="0">
                  <a:pos x="38" y="14"/>
                </a:cxn>
                <a:cxn ang="0">
                  <a:pos x="32" y="22"/>
                </a:cxn>
                <a:cxn ang="0">
                  <a:pos x="26" y="30"/>
                </a:cxn>
                <a:cxn ang="0">
                  <a:pos x="18" y="34"/>
                </a:cxn>
                <a:cxn ang="0">
                  <a:pos x="18" y="34"/>
                </a:cxn>
                <a:cxn ang="0">
                  <a:pos x="12" y="38"/>
                </a:cxn>
                <a:cxn ang="0">
                  <a:pos x="8" y="42"/>
                </a:cxn>
                <a:cxn ang="0">
                  <a:pos x="2" y="52"/>
                </a:cxn>
                <a:cxn ang="0">
                  <a:pos x="2" y="52"/>
                </a:cxn>
                <a:cxn ang="0">
                  <a:pos x="0" y="54"/>
                </a:cxn>
                <a:cxn ang="0">
                  <a:pos x="2" y="56"/>
                </a:cxn>
                <a:cxn ang="0">
                  <a:pos x="2" y="58"/>
                </a:cxn>
                <a:cxn ang="0">
                  <a:pos x="2" y="58"/>
                </a:cxn>
                <a:cxn ang="0">
                  <a:pos x="10" y="60"/>
                </a:cxn>
                <a:cxn ang="0">
                  <a:pos x="18" y="62"/>
                </a:cxn>
                <a:cxn ang="0">
                  <a:pos x="18" y="62"/>
                </a:cxn>
                <a:cxn ang="0">
                  <a:pos x="24" y="60"/>
                </a:cxn>
                <a:cxn ang="0">
                  <a:pos x="28" y="58"/>
                </a:cxn>
                <a:cxn ang="0">
                  <a:pos x="30" y="54"/>
                </a:cxn>
                <a:cxn ang="0">
                  <a:pos x="32" y="52"/>
                </a:cxn>
                <a:cxn ang="0">
                  <a:pos x="32" y="52"/>
                </a:cxn>
                <a:cxn ang="0">
                  <a:pos x="36" y="40"/>
                </a:cxn>
                <a:cxn ang="0">
                  <a:pos x="40" y="34"/>
                </a:cxn>
                <a:cxn ang="0">
                  <a:pos x="46" y="30"/>
                </a:cxn>
                <a:cxn ang="0">
                  <a:pos x="46" y="30"/>
                </a:cxn>
                <a:cxn ang="0">
                  <a:pos x="50" y="28"/>
                </a:cxn>
                <a:cxn ang="0">
                  <a:pos x="52" y="24"/>
                </a:cxn>
                <a:cxn ang="0">
                  <a:pos x="58" y="14"/>
                </a:cxn>
                <a:cxn ang="0">
                  <a:pos x="58" y="14"/>
                </a:cxn>
                <a:cxn ang="0">
                  <a:pos x="58" y="8"/>
                </a:cxn>
                <a:cxn ang="0">
                  <a:pos x="56" y="6"/>
                </a:cxn>
                <a:cxn ang="0">
                  <a:pos x="52" y="4"/>
                </a:cxn>
                <a:cxn ang="0">
                  <a:pos x="48" y="2"/>
                </a:cxn>
                <a:cxn ang="0">
                  <a:pos x="48" y="2"/>
                </a:cxn>
              </a:cxnLst>
              <a:rect l="0" t="0" r="r" b="b"/>
              <a:pathLst>
                <a:path w="58" h="62">
                  <a:moveTo>
                    <a:pt x="48" y="2"/>
                  </a:moveTo>
                  <a:lnTo>
                    <a:pt x="48" y="2"/>
                  </a:lnTo>
                  <a:lnTo>
                    <a:pt x="46" y="0"/>
                  </a:lnTo>
                  <a:lnTo>
                    <a:pt x="44" y="2"/>
                  </a:lnTo>
                  <a:lnTo>
                    <a:pt x="42" y="6"/>
                  </a:lnTo>
                  <a:lnTo>
                    <a:pt x="42" y="6"/>
                  </a:lnTo>
                  <a:lnTo>
                    <a:pt x="38" y="14"/>
                  </a:lnTo>
                  <a:lnTo>
                    <a:pt x="32" y="22"/>
                  </a:lnTo>
                  <a:lnTo>
                    <a:pt x="26" y="30"/>
                  </a:lnTo>
                  <a:lnTo>
                    <a:pt x="18" y="34"/>
                  </a:lnTo>
                  <a:lnTo>
                    <a:pt x="18" y="34"/>
                  </a:lnTo>
                  <a:lnTo>
                    <a:pt x="12" y="38"/>
                  </a:lnTo>
                  <a:lnTo>
                    <a:pt x="8" y="42"/>
                  </a:lnTo>
                  <a:lnTo>
                    <a:pt x="2" y="52"/>
                  </a:lnTo>
                  <a:lnTo>
                    <a:pt x="2" y="52"/>
                  </a:lnTo>
                  <a:lnTo>
                    <a:pt x="0" y="54"/>
                  </a:lnTo>
                  <a:lnTo>
                    <a:pt x="2" y="56"/>
                  </a:lnTo>
                  <a:lnTo>
                    <a:pt x="2" y="58"/>
                  </a:lnTo>
                  <a:lnTo>
                    <a:pt x="2" y="58"/>
                  </a:lnTo>
                  <a:lnTo>
                    <a:pt x="10" y="60"/>
                  </a:lnTo>
                  <a:lnTo>
                    <a:pt x="18" y="62"/>
                  </a:lnTo>
                  <a:lnTo>
                    <a:pt x="18" y="62"/>
                  </a:lnTo>
                  <a:lnTo>
                    <a:pt x="24" y="60"/>
                  </a:lnTo>
                  <a:lnTo>
                    <a:pt x="28" y="58"/>
                  </a:lnTo>
                  <a:lnTo>
                    <a:pt x="30" y="54"/>
                  </a:lnTo>
                  <a:lnTo>
                    <a:pt x="32" y="52"/>
                  </a:lnTo>
                  <a:lnTo>
                    <a:pt x="32" y="52"/>
                  </a:lnTo>
                  <a:lnTo>
                    <a:pt x="36" y="40"/>
                  </a:lnTo>
                  <a:lnTo>
                    <a:pt x="40" y="34"/>
                  </a:lnTo>
                  <a:lnTo>
                    <a:pt x="46" y="30"/>
                  </a:lnTo>
                  <a:lnTo>
                    <a:pt x="46" y="30"/>
                  </a:lnTo>
                  <a:lnTo>
                    <a:pt x="50" y="28"/>
                  </a:lnTo>
                  <a:lnTo>
                    <a:pt x="52" y="24"/>
                  </a:lnTo>
                  <a:lnTo>
                    <a:pt x="58" y="14"/>
                  </a:lnTo>
                  <a:lnTo>
                    <a:pt x="58" y="14"/>
                  </a:lnTo>
                  <a:lnTo>
                    <a:pt x="58" y="8"/>
                  </a:lnTo>
                  <a:lnTo>
                    <a:pt x="56" y="6"/>
                  </a:lnTo>
                  <a:lnTo>
                    <a:pt x="52" y="4"/>
                  </a:lnTo>
                  <a:lnTo>
                    <a:pt x="48" y="2"/>
                  </a:lnTo>
                  <a:lnTo>
                    <a:pt x="48" y="2"/>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20" name="Freeform 83"/>
            <p:cNvSpPr/>
            <p:nvPr/>
          </p:nvSpPr>
          <p:spPr bwMode="auto">
            <a:xfrm>
              <a:off x="5314950" y="295275"/>
              <a:ext cx="161925" cy="34925"/>
            </a:xfrm>
            <a:custGeom>
              <a:avLst/>
              <a:gdLst/>
              <a:ahLst/>
              <a:cxnLst>
                <a:cxn ang="0">
                  <a:pos x="14" y="20"/>
                </a:cxn>
                <a:cxn ang="0">
                  <a:pos x="14" y="20"/>
                </a:cxn>
                <a:cxn ang="0">
                  <a:pos x="42" y="20"/>
                </a:cxn>
                <a:cxn ang="0">
                  <a:pos x="70" y="20"/>
                </a:cxn>
                <a:cxn ang="0">
                  <a:pos x="70" y="20"/>
                </a:cxn>
                <a:cxn ang="0">
                  <a:pos x="82" y="22"/>
                </a:cxn>
                <a:cxn ang="0">
                  <a:pos x="94" y="22"/>
                </a:cxn>
                <a:cxn ang="0">
                  <a:pos x="94" y="22"/>
                </a:cxn>
                <a:cxn ang="0">
                  <a:pos x="100" y="18"/>
                </a:cxn>
                <a:cxn ang="0">
                  <a:pos x="102" y="14"/>
                </a:cxn>
                <a:cxn ang="0">
                  <a:pos x="102" y="14"/>
                </a:cxn>
                <a:cxn ang="0">
                  <a:pos x="102" y="12"/>
                </a:cxn>
                <a:cxn ang="0">
                  <a:pos x="100" y="12"/>
                </a:cxn>
                <a:cxn ang="0">
                  <a:pos x="96" y="10"/>
                </a:cxn>
                <a:cxn ang="0">
                  <a:pos x="96" y="10"/>
                </a:cxn>
                <a:cxn ang="0">
                  <a:pos x="88" y="10"/>
                </a:cxn>
                <a:cxn ang="0">
                  <a:pos x="82" y="8"/>
                </a:cxn>
                <a:cxn ang="0">
                  <a:pos x="68" y="10"/>
                </a:cxn>
                <a:cxn ang="0">
                  <a:pos x="68" y="10"/>
                </a:cxn>
                <a:cxn ang="0">
                  <a:pos x="48" y="12"/>
                </a:cxn>
                <a:cxn ang="0">
                  <a:pos x="38" y="12"/>
                </a:cxn>
                <a:cxn ang="0">
                  <a:pos x="28" y="8"/>
                </a:cxn>
                <a:cxn ang="0">
                  <a:pos x="28" y="8"/>
                </a:cxn>
                <a:cxn ang="0">
                  <a:pos x="14" y="2"/>
                </a:cxn>
                <a:cxn ang="0">
                  <a:pos x="8" y="0"/>
                </a:cxn>
                <a:cxn ang="0">
                  <a:pos x="0" y="0"/>
                </a:cxn>
                <a:cxn ang="0">
                  <a:pos x="0" y="0"/>
                </a:cxn>
                <a:cxn ang="0">
                  <a:pos x="2" y="4"/>
                </a:cxn>
                <a:cxn ang="0">
                  <a:pos x="4" y="8"/>
                </a:cxn>
                <a:cxn ang="0">
                  <a:pos x="8" y="12"/>
                </a:cxn>
                <a:cxn ang="0">
                  <a:pos x="8" y="18"/>
                </a:cxn>
                <a:cxn ang="0">
                  <a:pos x="8" y="18"/>
                </a:cxn>
                <a:cxn ang="0">
                  <a:pos x="10" y="20"/>
                </a:cxn>
                <a:cxn ang="0">
                  <a:pos x="14" y="20"/>
                </a:cxn>
                <a:cxn ang="0">
                  <a:pos x="14" y="20"/>
                </a:cxn>
              </a:cxnLst>
              <a:rect l="0" t="0" r="r" b="b"/>
              <a:pathLst>
                <a:path w="102" h="22">
                  <a:moveTo>
                    <a:pt x="14" y="20"/>
                  </a:moveTo>
                  <a:lnTo>
                    <a:pt x="14" y="20"/>
                  </a:lnTo>
                  <a:lnTo>
                    <a:pt x="42" y="20"/>
                  </a:lnTo>
                  <a:lnTo>
                    <a:pt x="70" y="20"/>
                  </a:lnTo>
                  <a:lnTo>
                    <a:pt x="70" y="20"/>
                  </a:lnTo>
                  <a:lnTo>
                    <a:pt x="82" y="22"/>
                  </a:lnTo>
                  <a:lnTo>
                    <a:pt x="94" y="22"/>
                  </a:lnTo>
                  <a:lnTo>
                    <a:pt x="94" y="22"/>
                  </a:lnTo>
                  <a:lnTo>
                    <a:pt x="100" y="18"/>
                  </a:lnTo>
                  <a:lnTo>
                    <a:pt x="102" y="14"/>
                  </a:lnTo>
                  <a:lnTo>
                    <a:pt x="102" y="14"/>
                  </a:lnTo>
                  <a:lnTo>
                    <a:pt x="102" y="12"/>
                  </a:lnTo>
                  <a:lnTo>
                    <a:pt x="100" y="12"/>
                  </a:lnTo>
                  <a:lnTo>
                    <a:pt x="96" y="10"/>
                  </a:lnTo>
                  <a:lnTo>
                    <a:pt x="96" y="10"/>
                  </a:lnTo>
                  <a:lnTo>
                    <a:pt x="88" y="10"/>
                  </a:lnTo>
                  <a:lnTo>
                    <a:pt x="82" y="8"/>
                  </a:lnTo>
                  <a:lnTo>
                    <a:pt x="68" y="10"/>
                  </a:lnTo>
                  <a:lnTo>
                    <a:pt x="68" y="10"/>
                  </a:lnTo>
                  <a:lnTo>
                    <a:pt x="48" y="12"/>
                  </a:lnTo>
                  <a:lnTo>
                    <a:pt x="38" y="12"/>
                  </a:lnTo>
                  <a:lnTo>
                    <a:pt x="28" y="8"/>
                  </a:lnTo>
                  <a:lnTo>
                    <a:pt x="28" y="8"/>
                  </a:lnTo>
                  <a:lnTo>
                    <a:pt x="14" y="2"/>
                  </a:lnTo>
                  <a:lnTo>
                    <a:pt x="8" y="0"/>
                  </a:lnTo>
                  <a:lnTo>
                    <a:pt x="0" y="0"/>
                  </a:lnTo>
                  <a:lnTo>
                    <a:pt x="0" y="0"/>
                  </a:lnTo>
                  <a:lnTo>
                    <a:pt x="2" y="4"/>
                  </a:lnTo>
                  <a:lnTo>
                    <a:pt x="4" y="8"/>
                  </a:lnTo>
                  <a:lnTo>
                    <a:pt x="8" y="12"/>
                  </a:lnTo>
                  <a:lnTo>
                    <a:pt x="8" y="18"/>
                  </a:lnTo>
                  <a:lnTo>
                    <a:pt x="8" y="18"/>
                  </a:lnTo>
                  <a:lnTo>
                    <a:pt x="10" y="20"/>
                  </a:lnTo>
                  <a:lnTo>
                    <a:pt x="14" y="20"/>
                  </a:lnTo>
                  <a:lnTo>
                    <a:pt x="14" y="2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21" name="Freeform 84"/>
            <p:cNvSpPr/>
            <p:nvPr/>
          </p:nvSpPr>
          <p:spPr bwMode="auto">
            <a:xfrm>
              <a:off x="5273675" y="288925"/>
              <a:ext cx="41275" cy="12700"/>
            </a:xfrm>
            <a:custGeom>
              <a:avLst/>
              <a:gdLst/>
              <a:ahLst/>
              <a:cxnLst>
                <a:cxn ang="0">
                  <a:pos x="24" y="4"/>
                </a:cxn>
                <a:cxn ang="0">
                  <a:pos x="24" y="4"/>
                </a:cxn>
                <a:cxn ang="0">
                  <a:pos x="12" y="0"/>
                </a:cxn>
                <a:cxn ang="0">
                  <a:pos x="0" y="2"/>
                </a:cxn>
                <a:cxn ang="0">
                  <a:pos x="0" y="2"/>
                </a:cxn>
                <a:cxn ang="0">
                  <a:pos x="12" y="8"/>
                </a:cxn>
                <a:cxn ang="0">
                  <a:pos x="18" y="8"/>
                </a:cxn>
                <a:cxn ang="0">
                  <a:pos x="26" y="4"/>
                </a:cxn>
                <a:cxn ang="0">
                  <a:pos x="26" y="4"/>
                </a:cxn>
                <a:cxn ang="0">
                  <a:pos x="26" y="4"/>
                </a:cxn>
                <a:cxn ang="0">
                  <a:pos x="26" y="4"/>
                </a:cxn>
                <a:cxn ang="0">
                  <a:pos x="26" y="4"/>
                </a:cxn>
                <a:cxn ang="0">
                  <a:pos x="26" y="4"/>
                </a:cxn>
                <a:cxn ang="0">
                  <a:pos x="26" y="4"/>
                </a:cxn>
                <a:cxn ang="0">
                  <a:pos x="26" y="4"/>
                </a:cxn>
                <a:cxn ang="0">
                  <a:pos x="26" y="4"/>
                </a:cxn>
                <a:cxn ang="0">
                  <a:pos x="26" y="4"/>
                </a:cxn>
                <a:cxn ang="0">
                  <a:pos x="26" y="4"/>
                </a:cxn>
                <a:cxn ang="0">
                  <a:pos x="24" y="4"/>
                </a:cxn>
              </a:cxnLst>
              <a:rect l="0" t="0" r="r" b="b"/>
              <a:pathLst>
                <a:path w="26" h="8">
                  <a:moveTo>
                    <a:pt x="24" y="4"/>
                  </a:moveTo>
                  <a:lnTo>
                    <a:pt x="24" y="4"/>
                  </a:lnTo>
                  <a:lnTo>
                    <a:pt x="12" y="0"/>
                  </a:lnTo>
                  <a:lnTo>
                    <a:pt x="0" y="2"/>
                  </a:lnTo>
                  <a:lnTo>
                    <a:pt x="0" y="2"/>
                  </a:lnTo>
                  <a:lnTo>
                    <a:pt x="12" y="8"/>
                  </a:lnTo>
                  <a:lnTo>
                    <a:pt x="18" y="8"/>
                  </a:lnTo>
                  <a:lnTo>
                    <a:pt x="26" y="4"/>
                  </a:lnTo>
                  <a:lnTo>
                    <a:pt x="26" y="4"/>
                  </a:lnTo>
                  <a:lnTo>
                    <a:pt x="26" y="4"/>
                  </a:lnTo>
                  <a:lnTo>
                    <a:pt x="26" y="4"/>
                  </a:lnTo>
                  <a:lnTo>
                    <a:pt x="26" y="4"/>
                  </a:lnTo>
                  <a:lnTo>
                    <a:pt x="26" y="4"/>
                  </a:lnTo>
                  <a:lnTo>
                    <a:pt x="26" y="4"/>
                  </a:lnTo>
                  <a:lnTo>
                    <a:pt x="26" y="4"/>
                  </a:lnTo>
                  <a:lnTo>
                    <a:pt x="26" y="4"/>
                  </a:lnTo>
                  <a:lnTo>
                    <a:pt x="26" y="4"/>
                  </a:lnTo>
                  <a:lnTo>
                    <a:pt x="26" y="4"/>
                  </a:lnTo>
                  <a:lnTo>
                    <a:pt x="24" y="4"/>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22" name="Freeform 85"/>
            <p:cNvSpPr/>
            <p:nvPr/>
          </p:nvSpPr>
          <p:spPr bwMode="auto">
            <a:xfrm>
              <a:off x="5730875" y="708025"/>
              <a:ext cx="69850" cy="79375"/>
            </a:xfrm>
            <a:custGeom>
              <a:avLst/>
              <a:gdLst/>
              <a:ahLst/>
              <a:cxnLst>
                <a:cxn ang="0">
                  <a:pos x="30" y="0"/>
                </a:cxn>
                <a:cxn ang="0">
                  <a:pos x="30" y="0"/>
                </a:cxn>
                <a:cxn ang="0">
                  <a:pos x="24" y="4"/>
                </a:cxn>
                <a:cxn ang="0">
                  <a:pos x="20" y="8"/>
                </a:cxn>
                <a:cxn ang="0">
                  <a:pos x="14" y="20"/>
                </a:cxn>
                <a:cxn ang="0">
                  <a:pos x="8" y="30"/>
                </a:cxn>
                <a:cxn ang="0">
                  <a:pos x="0" y="40"/>
                </a:cxn>
                <a:cxn ang="0">
                  <a:pos x="0" y="40"/>
                </a:cxn>
                <a:cxn ang="0">
                  <a:pos x="18" y="42"/>
                </a:cxn>
                <a:cxn ang="0">
                  <a:pos x="24" y="42"/>
                </a:cxn>
                <a:cxn ang="0">
                  <a:pos x="32" y="44"/>
                </a:cxn>
                <a:cxn ang="0">
                  <a:pos x="32" y="44"/>
                </a:cxn>
                <a:cxn ang="0">
                  <a:pos x="30" y="46"/>
                </a:cxn>
                <a:cxn ang="0">
                  <a:pos x="30" y="48"/>
                </a:cxn>
                <a:cxn ang="0">
                  <a:pos x="30" y="50"/>
                </a:cxn>
                <a:cxn ang="0">
                  <a:pos x="30" y="50"/>
                </a:cxn>
                <a:cxn ang="0">
                  <a:pos x="34" y="48"/>
                </a:cxn>
                <a:cxn ang="0">
                  <a:pos x="38" y="42"/>
                </a:cxn>
                <a:cxn ang="0">
                  <a:pos x="38" y="42"/>
                </a:cxn>
                <a:cxn ang="0">
                  <a:pos x="42" y="40"/>
                </a:cxn>
                <a:cxn ang="0">
                  <a:pos x="42" y="40"/>
                </a:cxn>
                <a:cxn ang="0">
                  <a:pos x="44" y="36"/>
                </a:cxn>
                <a:cxn ang="0">
                  <a:pos x="44" y="32"/>
                </a:cxn>
                <a:cxn ang="0">
                  <a:pos x="44" y="28"/>
                </a:cxn>
                <a:cxn ang="0">
                  <a:pos x="44" y="24"/>
                </a:cxn>
                <a:cxn ang="0">
                  <a:pos x="44" y="24"/>
                </a:cxn>
                <a:cxn ang="0">
                  <a:pos x="44" y="24"/>
                </a:cxn>
                <a:cxn ang="0">
                  <a:pos x="42" y="24"/>
                </a:cxn>
                <a:cxn ang="0">
                  <a:pos x="36" y="24"/>
                </a:cxn>
                <a:cxn ang="0">
                  <a:pos x="36" y="24"/>
                </a:cxn>
                <a:cxn ang="0">
                  <a:pos x="32" y="24"/>
                </a:cxn>
                <a:cxn ang="0">
                  <a:pos x="28" y="22"/>
                </a:cxn>
                <a:cxn ang="0">
                  <a:pos x="26" y="18"/>
                </a:cxn>
                <a:cxn ang="0">
                  <a:pos x="22" y="18"/>
                </a:cxn>
                <a:cxn ang="0">
                  <a:pos x="22" y="18"/>
                </a:cxn>
                <a:cxn ang="0">
                  <a:pos x="24" y="14"/>
                </a:cxn>
                <a:cxn ang="0">
                  <a:pos x="26" y="10"/>
                </a:cxn>
                <a:cxn ang="0">
                  <a:pos x="26" y="10"/>
                </a:cxn>
                <a:cxn ang="0">
                  <a:pos x="30" y="0"/>
                </a:cxn>
                <a:cxn ang="0">
                  <a:pos x="30" y="0"/>
                </a:cxn>
              </a:cxnLst>
              <a:rect l="0" t="0" r="r" b="b"/>
              <a:pathLst>
                <a:path w="44" h="50">
                  <a:moveTo>
                    <a:pt x="30" y="0"/>
                  </a:moveTo>
                  <a:lnTo>
                    <a:pt x="30" y="0"/>
                  </a:lnTo>
                  <a:lnTo>
                    <a:pt x="24" y="4"/>
                  </a:lnTo>
                  <a:lnTo>
                    <a:pt x="20" y="8"/>
                  </a:lnTo>
                  <a:lnTo>
                    <a:pt x="14" y="20"/>
                  </a:lnTo>
                  <a:lnTo>
                    <a:pt x="8" y="30"/>
                  </a:lnTo>
                  <a:lnTo>
                    <a:pt x="0" y="40"/>
                  </a:lnTo>
                  <a:lnTo>
                    <a:pt x="0" y="40"/>
                  </a:lnTo>
                  <a:lnTo>
                    <a:pt x="18" y="42"/>
                  </a:lnTo>
                  <a:lnTo>
                    <a:pt x="24" y="42"/>
                  </a:lnTo>
                  <a:lnTo>
                    <a:pt x="32" y="44"/>
                  </a:lnTo>
                  <a:lnTo>
                    <a:pt x="32" y="44"/>
                  </a:lnTo>
                  <a:lnTo>
                    <a:pt x="30" y="46"/>
                  </a:lnTo>
                  <a:lnTo>
                    <a:pt x="30" y="48"/>
                  </a:lnTo>
                  <a:lnTo>
                    <a:pt x="30" y="50"/>
                  </a:lnTo>
                  <a:lnTo>
                    <a:pt x="30" y="50"/>
                  </a:lnTo>
                  <a:lnTo>
                    <a:pt x="34" y="48"/>
                  </a:lnTo>
                  <a:lnTo>
                    <a:pt x="38" y="42"/>
                  </a:lnTo>
                  <a:lnTo>
                    <a:pt x="38" y="42"/>
                  </a:lnTo>
                  <a:lnTo>
                    <a:pt x="42" y="40"/>
                  </a:lnTo>
                  <a:lnTo>
                    <a:pt x="42" y="40"/>
                  </a:lnTo>
                  <a:lnTo>
                    <a:pt x="44" y="36"/>
                  </a:lnTo>
                  <a:lnTo>
                    <a:pt x="44" y="32"/>
                  </a:lnTo>
                  <a:lnTo>
                    <a:pt x="44" y="28"/>
                  </a:lnTo>
                  <a:lnTo>
                    <a:pt x="44" y="24"/>
                  </a:lnTo>
                  <a:lnTo>
                    <a:pt x="44" y="24"/>
                  </a:lnTo>
                  <a:lnTo>
                    <a:pt x="44" y="24"/>
                  </a:lnTo>
                  <a:lnTo>
                    <a:pt x="42" y="24"/>
                  </a:lnTo>
                  <a:lnTo>
                    <a:pt x="36" y="24"/>
                  </a:lnTo>
                  <a:lnTo>
                    <a:pt x="36" y="24"/>
                  </a:lnTo>
                  <a:lnTo>
                    <a:pt x="32" y="24"/>
                  </a:lnTo>
                  <a:lnTo>
                    <a:pt x="28" y="22"/>
                  </a:lnTo>
                  <a:lnTo>
                    <a:pt x="26" y="18"/>
                  </a:lnTo>
                  <a:lnTo>
                    <a:pt x="22" y="18"/>
                  </a:lnTo>
                  <a:lnTo>
                    <a:pt x="22" y="18"/>
                  </a:lnTo>
                  <a:lnTo>
                    <a:pt x="24" y="14"/>
                  </a:lnTo>
                  <a:lnTo>
                    <a:pt x="26" y="10"/>
                  </a:lnTo>
                  <a:lnTo>
                    <a:pt x="26" y="10"/>
                  </a:lnTo>
                  <a:lnTo>
                    <a:pt x="30" y="0"/>
                  </a:lnTo>
                  <a:lnTo>
                    <a:pt x="30"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23" name="Freeform 86"/>
            <p:cNvSpPr/>
            <p:nvPr/>
          </p:nvSpPr>
          <p:spPr bwMode="auto">
            <a:xfrm>
              <a:off x="6340475" y="647700"/>
              <a:ext cx="53975" cy="60325"/>
            </a:xfrm>
            <a:custGeom>
              <a:avLst/>
              <a:gdLst/>
              <a:ahLst/>
              <a:cxnLst>
                <a:cxn ang="0">
                  <a:pos x="8" y="38"/>
                </a:cxn>
                <a:cxn ang="0">
                  <a:pos x="8" y="38"/>
                </a:cxn>
                <a:cxn ang="0">
                  <a:pos x="20" y="34"/>
                </a:cxn>
                <a:cxn ang="0">
                  <a:pos x="30" y="30"/>
                </a:cxn>
                <a:cxn ang="0">
                  <a:pos x="30" y="30"/>
                </a:cxn>
                <a:cxn ang="0">
                  <a:pos x="32" y="28"/>
                </a:cxn>
                <a:cxn ang="0">
                  <a:pos x="32" y="24"/>
                </a:cxn>
                <a:cxn ang="0">
                  <a:pos x="32" y="18"/>
                </a:cxn>
                <a:cxn ang="0">
                  <a:pos x="32" y="18"/>
                </a:cxn>
                <a:cxn ang="0">
                  <a:pos x="32" y="12"/>
                </a:cxn>
                <a:cxn ang="0">
                  <a:pos x="32" y="12"/>
                </a:cxn>
                <a:cxn ang="0">
                  <a:pos x="34" y="6"/>
                </a:cxn>
                <a:cxn ang="0">
                  <a:pos x="32" y="2"/>
                </a:cxn>
                <a:cxn ang="0">
                  <a:pos x="30" y="0"/>
                </a:cxn>
                <a:cxn ang="0">
                  <a:pos x="24" y="0"/>
                </a:cxn>
                <a:cxn ang="0">
                  <a:pos x="24" y="0"/>
                </a:cxn>
                <a:cxn ang="0">
                  <a:pos x="18" y="2"/>
                </a:cxn>
                <a:cxn ang="0">
                  <a:pos x="14" y="6"/>
                </a:cxn>
                <a:cxn ang="0">
                  <a:pos x="10" y="12"/>
                </a:cxn>
                <a:cxn ang="0">
                  <a:pos x="4" y="14"/>
                </a:cxn>
                <a:cxn ang="0">
                  <a:pos x="4" y="14"/>
                </a:cxn>
                <a:cxn ang="0">
                  <a:pos x="4" y="16"/>
                </a:cxn>
                <a:cxn ang="0">
                  <a:pos x="2" y="18"/>
                </a:cxn>
                <a:cxn ang="0">
                  <a:pos x="4" y="20"/>
                </a:cxn>
                <a:cxn ang="0">
                  <a:pos x="4" y="20"/>
                </a:cxn>
                <a:cxn ang="0">
                  <a:pos x="6" y="22"/>
                </a:cxn>
                <a:cxn ang="0">
                  <a:pos x="8" y="24"/>
                </a:cxn>
                <a:cxn ang="0">
                  <a:pos x="4" y="30"/>
                </a:cxn>
                <a:cxn ang="0">
                  <a:pos x="4" y="30"/>
                </a:cxn>
                <a:cxn ang="0">
                  <a:pos x="2" y="32"/>
                </a:cxn>
                <a:cxn ang="0">
                  <a:pos x="0" y="34"/>
                </a:cxn>
                <a:cxn ang="0">
                  <a:pos x="0" y="36"/>
                </a:cxn>
                <a:cxn ang="0">
                  <a:pos x="0" y="36"/>
                </a:cxn>
                <a:cxn ang="0">
                  <a:pos x="4" y="38"/>
                </a:cxn>
                <a:cxn ang="0">
                  <a:pos x="8" y="38"/>
                </a:cxn>
                <a:cxn ang="0">
                  <a:pos x="8" y="38"/>
                </a:cxn>
              </a:cxnLst>
              <a:rect l="0" t="0" r="r" b="b"/>
              <a:pathLst>
                <a:path w="34" h="38">
                  <a:moveTo>
                    <a:pt x="8" y="38"/>
                  </a:moveTo>
                  <a:lnTo>
                    <a:pt x="8" y="38"/>
                  </a:lnTo>
                  <a:lnTo>
                    <a:pt x="20" y="34"/>
                  </a:lnTo>
                  <a:lnTo>
                    <a:pt x="30" y="30"/>
                  </a:lnTo>
                  <a:lnTo>
                    <a:pt x="30" y="30"/>
                  </a:lnTo>
                  <a:lnTo>
                    <a:pt x="32" y="28"/>
                  </a:lnTo>
                  <a:lnTo>
                    <a:pt x="32" y="24"/>
                  </a:lnTo>
                  <a:lnTo>
                    <a:pt x="32" y="18"/>
                  </a:lnTo>
                  <a:lnTo>
                    <a:pt x="32" y="18"/>
                  </a:lnTo>
                  <a:lnTo>
                    <a:pt x="32" y="12"/>
                  </a:lnTo>
                  <a:lnTo>
                    <a:pt x="32" y="12"/>
                  </a:lnTo>
                  <a:lnTo>
                    <a:pt x="34" y="6"/>
                  </a:lnTo>
                  <a:lnTo>
                    <a:pt x="32" y="2"/>
                  </a:lnTo>
                  <a:lnTo>
                    <a:pt x="30" y="0"/>
                  </a:lnTo>
                  <a:lnTo>
                    <a:pt x="24" y="0"/>
                  </a:lnTo>
                  <a:lnTo>
                    <a:pt x="24" y="0"/>
                  </a:lnTo>
                  <a:lnTo>
                    <a:pt x="18" y="2"/>
                  </a:lnTo>
                  <a:lnTo>
                    <a:pt x="14" y="6"/>
                  </a:lnTo>
                  <a:lnTo>
                    <a:pt x="10" y="12"/>
                  </a:lnTo>
                  <a:lnTo>
                    <a:pt x="4" y="14"/>
                  </a:lnTo>
                  <a:lnTo>
                    <a:pt x="4" y="14"/>
                  </a:lnTo>
                  <a:lnTo>
                    <a:pt x="4" y="16"/>
                  </a:lnTo>
                  <a:lnTo>
                    <a:pt x="2" y="18"/>
                  </a:lnTo>
                  <a:lnTo>
                    <a:pt x="4" y="20"/>
                  </a:lnTo>
                  <a:lnTo>
                    <a:pt x="4" y="20"/>
                  </a:lnTo>
                  <a:lnTo>
                    <a:pt x="6" y="22"/>
                  </a:lnTo>
                  <a:lnTo>
                    <a:pt x="8" y="24"/>
                  </a:lnTo>
                  <a:lnTo>
                    <a:pt x="4" y="30"/>
                  </a:lnTo>
                  <a:lnTo>
                    <a:pt x="4" y="30"/>
                  </a:lnTo>
                  <a:lnTo>
                    <a:pt x="2" y="32"/>
                  </a:lnTo>
                  <a:lnTo>
                    <a:pt x="0" y="34"/>
                  </a:lnTo>
                  <a:lnTo>
                    <a:pt x="0" y="36"/>
                  </a:lnTo>
                  <a:lnTo>
                    <a:pt x="0" y="36"/>
                  </a:lnTo>
                  <a:lnTo>
                    <a:pt x="4" y="38"/>
                  </a:lnTo>
                  <a:lnTo>
                    <a:pt x="8" y="38"/>
                  </a:lnTo>
                  <a:lnTo>
                    <a:pt x="8" y="38"/>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24" name="Freeform 87"/>
            <p:cNvSpPr/>
            <p:nvPr/>
          </p:nvSpPr>
          <p:spPr bwMode="auto">
            <a:xfrm>
              <a:off x="7940675" y="1571625"/>
              <a:ext cx="47625" cy="82550"/>
            </a:xfrm>
            <a:custGeom>
              <a:avLst/>
              <a:gdLst/>
              <a:ahLst/>
              <a:cxnLst>
                <a:cxn ang="0">
                  <a:pos x="4" y="32"/>
                </a:cxn>
                <a:cxn ang="0">
                  <a:pos x="4" y="32"/>
                </a:cxn>
                <a:cxn ang="0">
                  <a:pos x="6" y="36"/>
                </a:cxn>
                <a:cxn ang="0">
                  <a:pos x="4" y="42"/>
                </a:cxn>
                <a:cxn ang="0">
                  <a:pos x="4" y="42"/>
                </a:cxn>
                <a:cxn ang="0">
                  <a:pos x="4" y="48"/>
                </a:cxn>
                <a:cxn ang="0">
                  <a:pos x="4" y="50"/>
                </a:cxn>
                <a:cxn ang="0">
                  <a:pos x="8" y="52"/>
                </a:cxn>
                <a:cxn ang="0">
                  <a:pos x="8" y="52"/>
                </a:cxn>
                <a:cxn ang="0">
                  <a:pos x="10" y="46"/>
                </a:cxn>
                <a:cxn ang="0">
                  <a:pos x="10" y="40"/>
                </a:cxn>
                <a:cxn ang="0">
                  <a:pos x="10" y="28"/>
                </a:cxn>
                <a:cxn ang="0">
                  <a:pos x="10" y="28"/>
                </a:cxn>
                <a:cxn ang="0">
                  <a:pos x="10" y="22"/>
                </a:cxn>
                <a:cxn ang="0">
                  <a:pos x="12" y="22"/>
                </a:cxn>
                <a:cxn ang="0">
                  <a:pos x="14" y="20"/>
                </a:cxn>
                <a:cxn ang="0">
                  <a:pos x="14" y="20"/>
                </a:cxn>
                <a:cxn ang="0">
                  <a:pos x="16" y="22"/>
                </a:cxn>
                <a:cxn ang="0">
                  <a:pos x="16" y="22"/>
                </a:cxn>
                <a:cxn ang="0">
                  <a:pos x="16" y="26"/>
                </a:cxn>
                <a:cxn ang="0">
                  <a:pos x="16" y="26"/>
                </a:cxn>
                <a:cxn ang="0">
                  <a:pos x="18" y="34"/>
                </a:cxn>
                <a:cxn ang="0">
                  <a:pos x="20" y="38"/>
                </a:cxn>
                <a:cxn ang="0">
                  <a:pos x="24" y="40"/>
                </a:cxn>
                <a:cxn ang="0">
                  <a:pos x="28" y="40"/>
                </a:cxn>
                <a:cxn ang="0">
                  <a:pos x="28" y="40"/>
                </a:cxn>
                <a:cxn ang="0">
                  <a:pos x="28" y="32"/>
                </a:cxn>
                <a:cxn ang="0">
                  <a:pos x="28" y="32"/>
                </a:cxn>
                <a:cxn ang="0">
                  <a:pos x="24" y="26"/>
                </a:cxn>
                <a:cxn ang="0">
                  <a:pos x="22" y="18"/>
                </a:cxn>
                <a:cxn ang="0">
                  <a:pos x="22" y="14"/>
                </a:cxn>
                <a:cxn ang="0">
                  <a:pos x="22" y="10"/>
                </a:cxn>
                <a:cxn ang="0">
                  <a:pos x="26" y="6"/>
                </a:cxn>
                <a:cxn ang="0">
                  <a:pos x="30" y="2"/>
                </a:cxn>
                <a:cxn ang="0">
                  <a:pos x="30" y="2"/>
                </a:cxn>
                <a:cxn ang="0">
                  <a:pos x="30" y="2"/>
                </a:cxn>
                <a:cxn ang="0">
                  <a:pos x="28" y="0"/>
                </a:cxn>
                <a:cxn ang="0">
                  <a:pos x="28" y="0"/>
                </a:cxn>
                <a:cxn ang="0">
                  <a:pos x="24" y="2"/>
                </a:cxn>
                <a:cxn ang="0">
                  <a:pos x="18" y="4"/>
                </a:cxn>
                <a:cxn ang="0">
                  <a:pos x="14" y="6"/>
                </a:cxn>
                <a:cxn ang="0">
                  <a:pos x="10" y="4"/>
                </a:cxn>
                <a:cxn ang="0">
                  <a:pos x="8" y="2"/>
                </a:cxn>
                <a:cxn ang="0">
                  <a:pos x="8" y="2"/>
                </a:cxn>
                <a:cxn ang="0">
                  <a:pos x="8" y="0"/>
                </a:cxn>
                <a:cxn ang="0">
                  <a:pos x="6" y="2"/>
                </a:cxn>
                <a:cxn ang="0">
                  <a:pos x="4" y="4"/>
                </a:cxn>
                <a:cxn ang="0">
                  <a:pos x="4" y="4"/>
                </a:cxn>
                <a:cxn ang="0">
                  <a:pos x="4" y="12"/>
                </a:cxn>
                <a:cxn ang="0">
                  <a:pos x="0" y="18"/>
                </a:cxn>
                <a:cxn ang="0">
                  <a:pos x="0" y="26"/>
                </a:cxn>
                <a:cxn ang="0">
                  <a:pos x="2" y="30"/>
                </a:cxn>
                <a:cxn ang="0">
                  <a:pos x="4" y="32"/>
                </a:cxn>
                <a:cxn ang="0">
                  <a:pos x="4" y="32"/>
                </a:cxn>
              </a:cxnLst>
              <a:rect l="0" t="0" r="r" b="b"/>
              <a:pathLst>
                <a:path w="30" h="52">
                  <a:moveTo>
                    <a:pt x="4" y="32"/>
                  </a:moveTo>
                  <a:lnTo>
                    <a:pt x="4" y="32"/>
                  </a:lnTo>
                  <a:lnTo>
                    <a:pt x="6" y="36"/>
                  </a:lnTo>
                  <a:lnTo>
                    <a:pt x="4" y="42"/>
                  </a:lnTo>
                  <a:lnTo>
                    <a:pt x="4" y="42"/>
                  </a:lnTo>
                  <a:lnTo>
                    <a:pt x="4" y="48"/>
                  </a:lnTo>
                  <a:lnTo>
                    <a:pt x="4" y="50"/>
                  </a:lnTo>
                  <a:lnTo>
                    <a:pt x="8" y="52"/>
                  </a:lnTo>
                  <a:lnTo>
                    <a:pt x="8" y="52"/>
                  </a:lnTo>
                  <a:lnTo>
                    <a:pt x="10" y="46"/>
                  </a:lnTo>
                  <a:lnTo>
                    <a:pt x="10" y="40"/>
                  </a:lnTo>
                  <a:lnTo>
                    <a:pt x="10" y="28"/>
                  </a:lnTo>
                  <a:lnTo>
                    <a:pt x="10" y="28"/>
                  </a:lnTo>
                  <a:lnTo>
                    <a:pt x="10" y="22"/>
                  </a:lnTo>
                  <a:lnTo>
                    <a:pt x="12" y="22"/>
                  </a:lnTo>
                  <a:lnTo>
                    <a:pt x="14" y="20"/>
                  </a:lnTo>
                  <a:lnTo>
                    <a:pt x="14" y="20"/>
                  </a:lnTo>
                  <a:lnTo>
                    <a:pt x="16" y="22"/>
                  </a:lnTo>
                  <a:lnTo>
                    <a:pt x="16" y="22"/>
                  </a:lnTo>
                  <a:lnTo>
                    <a:pt x="16" y="26"/>
                  </a:lnTo>
                  <a:lnTo>
                    <a:pt x="16" y="26"/>
                  </a:lnTo>
                  <a:lnTo>
                    <a:pt x="18" y="34"/>
                  </a:lnTo>
                  <a:lnTo>
                    <a:pt x="20" y="38"/>
                  </a:lnTo>
                  <a:lnTo>
                    <a:pt x="24" y="40"/>
                  </a:lnTo>
                  <a:lnTo>
                    <a:pt x="28" y="40"/>
                  </a:lnTo>
                  <a:lnTo>
                    <a:pt x="28" y="40"/>
                  </a:lnTo>
                  <a:lnTo>
                    <a:pt x="28" y="32"/>
                  </a:lnTo>
                  <a:lnTo>
                    <a:pt x="28" y="32"/>
                  </a:lnTo>
                  <a:lnTo>
                    <a:pt x="24" y="26"/>
                  </a:lnTo>
                  <a:lnTo>
                    <a:pt x="22" y="18"/>
                  </a:lnTo>
                  <a:lnTo>
                    <a:pt x="22" y="14"/>
                  </a:lnTo>
                  <a:lnTo>
                    <a:pt x="22" y="10"/>
                  </a:lnTo>
                  <a:lnTo>
                    <a:pt x="26" y="6"/>
                  </a:lnTo>
                  <a:lnTo>
                    <a:pt x="30" y="2"/>
                  </a:lnTo>
                  <a:lnTo>
                    <a:pt x="30" y="2"/>
                  </a:lnTo>
                  <a:lnTo>
                    <a:pt x="30" y="2"/>
                  </a:lnTo>
                  <a:lnTo>
                    <a:pt x="28" y="0"/>
                  </a:lnTo>
                  <a:lnTo>
                    <a:pt x="28" y="0"/>
                  </a:lnTo>
                  <a:lnTo>
                    <a:pt x="24" y="2"/>
                  </a:lnTo>
                  <a:lnTo>
                    <a:pt x="18" y="4"/>
                  </a:lnTo>
                  <a:lnTo>
                    <a:pt x="14" y="6"/>
                  </a:lnTo>
                  <a:lnTo>
                    <a:pt x="10" y="4"/>
                  </a:lnTo>
                  <a:lnTo>
                    <a:pt x="8" y="2"/>
                  </a:lnTo>
                  <a:lnTo>
                    <a:pt x="8" y="2"/>
                  </a:lnTo>
                  <a:lnTo>
                    <a:pt x="8" y="0"/>
                  </a:lnTo>
                  <a:lnTo>
                    <a:pt x="6" y="2"/>
                  </a:lnTo>
                  <a:lnTo>
                    <a:pt x="4" y="4"/>
                  </a:lnTo>
                  <a:lnTo>
                    <a:pt x="4" y="4"/>
                  </a:lnTo>
                  <a:lnTo>
                    <a:pt x="4" y="12"/>
                  </a:lnTo>
                  <a:lnTo>
                    <a:pt x="0" y="18"/>
                  </a:lnTo>
                  <a:lnTo>
                    <a:pt x="0" y="26"/>
                  </a:lnTo>
                  <a:lnTo>
                    <a:pt x="2" y="30"/>
                  </a:lnTo>
                  <a:lnTo>
                    <a:pt x="4" y="32"/>
                  </a:lnTo>
                  <a:lnTo>
                    <a:pt x="4" y="32"/>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25" name="Freeform 88"/>
            <p:cNvSpPr/>
            <p:nvPr/>
          </p:nvSpPr>
          <p:spPr bwMode="auto">
            <a:xfrm>
              <a:off x="7985125" y="1635125"/>
              <a:ext cx="1588" cy="1588"/>
            </a:xfrm>
            <a:custGeom>
              <a:avLst/>
              <a:gdLst/>
              <a:ahLst/>
              <a:cxnLst>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26" name="Freeform 89"/>
            <p:cNvSpPr/>
            <p:nvPr/>
          </p:nvSpPr>
          <p:spPr bwMode="auto">
            <a:xfrm>
              <a:off x="8626475" y="2171700"/>
              <a:ext cx="50800" cy="73025"/>
            </a:xfrm>
            <a:custGeom>
              <a:avLst/>
              <a:gdLst/>
              <a:ahLst/>
              <a:cxnLst>
                <a:cxn ang="0">
                  <a:pos x="14" y="6"/>
                </a:cxn>
                <a:cxn ang="0">
                  <a:pos x="14" y="6"/>
                </a:cxn>
                <a:cxn ang="0">
                  <a:pos x="10" y="2"/>
                </a:cxn>
                <a:cxn ang="0">
                  <a:pos x="8" y="0"/>
                </a:cxn>
                <a:cxn ang="0">
                  <a:pos x="2" y="0"/>
                </a:cxn>
                <a:cxn ang="0">
                  <a:pos x="2" y="0"/>
                </a:cxn>
                <a:cxn ang="0">
                  <a:pos x="4" y="10"/>
                </a:cxn>
                <a:cxn ang="0">
                  <a:pos x="4" y="10"/>
                </a:cxn>
                <a:cxn ang="0">
                  <a:pos x="2" y="16"/>
                </a:cxn>
                <a:cxn ang="0">
                  <a:pos x="0" y="22"/>
                </a:cxn>
                <a:cxn ang="0">
                  <a:pos x="0" y="26"/>
                </a:cxn>
                <a:cxn ang="0">
                  <a:pos x="0" y="28"/>
                </a:cxn>
                <a:cxn ang="0">
                  <a:pos x="2" y="30"/>
                </a:cxn>
                <a:cxn ang="0">
                  <a:pos x="8" y="34"/>
                </a:cxn>
                <a:cxn ang="0">
                  <a:pos x="8" y="34"/>
                </a:cxn>
                <a:cxn ang="0">
                  <a:pos x="8" y="36"/>
                </a:cxn>
                <a:cxn ang="0">
                  <a:pos x="6" y="40"/>
                </a:cxn>
                <a:cxn ang="0">
                  <a:pos x="6" y="40"/>
                </a:cxn>
                <a:cxn ang="0">
                  <a:pos x="4" y="44"/>
                </a:cxn>
                <a:cxn ang="0">
                  <a:pos x="8" y="46"/>
                </a:cxn>
                <a:cxn ang="0">
                  <a:pos x="8" y="46"/>
                </a:cxn>
                <a:cxn ang="0">
                  <a:pos x="10" y="46"/>
                </a:cxn>
                <a:cxn ang="0">
                  <a:pos x="12" y="44"/>
                </a:cxn>
                <a:cxn ang="0">
                  <a:pos x="12" y="44"/>
                </a:cxn>
                <a:cxn ang="0">
                  <a:pos x="32" y="10"/>
                </a:cxn>
                <a:cxn ang="0">
                  <a:pos x="32" y="10"/>
                </a:cxn>
                <a:cxn ang="0">
                  <a:pos x="30" y="6"/>
                </a:cxn>
                <a:cxn ang="0">
                  <a:pos x="30" y="6"/>
                </a:cxn>
                <a:cxn ang="0">
                  <a:pos x="26" y="8"/>
                </a:cxn>
                <a:cxn ang="0">
                  <a:pos x="22" y="10"/>
                </a:cxn>
                <a:cxn ang="0">
                  <a:pos x="18" y="10"/>
                </a:cxn>
                <a:cxn ang="0">
                  <a:pos x="14" y="6"/>
                </a:cxn>
                <a:cxn ang="0">
                  <a:pos x="14" y="6"/>
                </a:cxn>
              </a:cxnLst>
              <a:rect l="0" t="0" r="r" b="b"/>
              <a:pathLst>
                <a:path w="32" h="46">
                  <a:moveTo>
                    <a:pt x="14" y="6"/>
                  </a:moveTo>
                  <a:lnTo>
                    <a:pt x="14" y="6"/>
                  </a:lnTo>
                  <a:lnTo>
                    <a:pt x="10" y="2"/>
                  </a:lnTo>
                  <a:lnTo>
                    <a:pt x="8" y="0"/>
                  </a:lnTo>
                  <a:lnTo>
                    <a:pt x="2" y="0"/>
                  </a:lnTo>
                  <a:lnTo>
                    <a:pt x="2" y="0"/>
                  </a:lnTo>
                  <a:lnTo>
                    <a:pt x="4" y="10"/>
                  </a:lnTo>
                  <a:lnTo>
                    <a:pt x="4" y="10"/>
                  </a:lnTo>
                  <a:lnTo>
                    <a:pt x="2" y="16"/>
                  </a:lnTo>
                  <a:lnTo>
                    <a:pt x="0" y="22"/>
                  </a:lnTo>
                  <a:lnTo>
                    <a:pt x="0" y="26"/>
                  </a:lnTo>
                  <a:lnTo>
                    <a:pt x="0" y="28"/>
                  </a:lnTo>
                  <a:lnTo>
                    <a:pt x="2" y="30"/>
                  </a:lnTo>
                  <a:lnTo>
                    <a:pt x="8" y="34"/>
                  </a:lnTo>
                  <a:lnTo>
                    <a:pt x="8" y="34"/>
                  </a:lnTo>
                  <a:lnTo>
                    <a:pt x="8" y="36"/>
                  </a:lnTo>
                  <a:lnTo>
                    <a:pt x="6" y="40"/>
                  </a:lnTo>
                  <a:lnTo>
                    <a:pt x="6" y="40"/>
                  </a:lnTo>
                  <a:lnTo>
                    <a:pt x="4" y="44"/>
                  </a:lnTo>
                  <a:lnTo>
                    <a:pt x="8" y="46"/>
                  </a:lnTo>
                  <a:lnTo>
                    <a:pt x="8" y="46"/>
                  </a:lnTo>
                  <a:lnTo>
                    <a:pt x="10" y="46"/>
                  </a:lnTo>
                  <a:lnTo>
                    <a:pt x="12" y="44"/>
                  </a:lnTo>
                  <a:lnTo>
                    <a:pt x="12" y="44"/>
                  </a:lnTo>
                  <a:lnTo>
                    <a:pt x="32" y="10"/>
                  </a:lnTo>
                  <a:lnTo>
                    <a:pt x="32" y="10"/>
                  </a:lnTo>
                  <a:lnTo>
                    <a:pt x="30" y="6"/>
                  </a:lnTo>
                  <a:lnTo>
                    <a:pt x="30" y="6"/>
                  </a:lnTo>
                  <a:lnTo>
                    <a:pt x="26" y="8"/>
                  </a:lnTo>
                  <a:lnTo>
                    <a:pt x="22" y="10"/>
                  </a:lnTo>
                  <a:lnTo>
                    <a:pt x="18" y="10"/>
                  </a:lnTo>
                  <a:lnTo>
                    <a:pt x="14" y="6"/>
                  </a:lnTo>
                  <a:lnTo>
                    <a:pt x="14" y="6"/>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27" name="Freeform 90"/>
            <p:cNvSpPr/>
            <p:nvPr/>
          </p:nvSpPr>
          <p:spPr bwMode="auto">
            <a:xfrm>
              <a:off x="7775575" y="1660525"/>
              <a:ext cx="111125" cy="41275"/>
            </a:xfrm>
            <a:custGeom>
              <a:avLst/>
              <a:gdLst/>
              <a:ahLst/>
              <a:cxnLst>
                <a:cxn ang="0">
                  <a:pos x="70" y="22"/>
                </a:cxn>
                <a:cxn ang="0">
                  <a:pos x="70" y="22"/>
                </a:cxn>
                <a:cxn ang="0">
                  <a:pos x="68" y="18"/>
                </a:cxn>
                <a:cxn ang="0">
                  <a:pos x="68" y="18"/>
                </a:cxn>
                <a:cxn ang="0">
                  <a:pos x="62" y="18"/>
                </a:cxn>
                <a:cxn ang="0">
                  <a:pos x="58" y="14"/>
                </a:cxn>
                <a:cxn ang="0">
                  <a:pos x="54" y="12"/>
                </a:cxn>
                <a:cxn ang="0">
                  <a:pos x="52" y="10"/>
                </a:cxn>
                <a:cxn ang="0">
                  <a:pos x="52" y="10"/>
                </a:cxn>
                <a:cxn ang="0">
                  <a:pos x="28" y="6"/>
                </a:cxn>
                <a:cxn ang="0">
                  <a:pos x="6" y="0"/>
                </a:cxn>
                <a:cxn ang="0">
                  <a:pos x="6" y="0"/>
                </a:cxn>
                <a:cxn ang="0">
                  <a:pos x="4" y="0"/>
                </a:cxn>
                <a:cxn ang="0">
                  <a:pos x="4" y="0"/>
                </a:cxn>
                <a:cxn ang="0">
                  <a:pos x="2" y="4"/>
                </a:cxn>
                <a:cxn ang="0">
                  <a:pos x="2" y="4"/>
                </a:cxn>
                <a:cxn ang="0">
                  <a:pos x="0" y="6"/>
                </a:cxn>
                <a:cxn ang="0">
                  <a:pos x="2" y="8"/>
                </a:cxn>
                <a:cxn ang="0">
                  <a:pos x="4" y="8"/>
                </a:cxn>
                <a:cxn ang="0">
                  <a:pos x="4" y="8"/>
                </a:cxn>
                <a:cxn ang="0">
                  <a:pos x="18" y="16"/>
                </a:cxn>
                <a:cxn ang="0">
                  <a:pos x="34" y="20"/>
                </a:cxn>
                <a:cxn ang="0">
                  <a:pos x="66" y="26"/>
                </a:cxn>
                <a:cxn ang="0">
                  <a:pos x="66" y="26"/>
                </a:cxn>
                <a:cxn ang="0">
                  <a:pos x="68" y="24"/>
                </a:cxn>
                <a:cxn ang="0">
                  <a:pos x="70" y="22"/>
                </a:cxn>
                <a:cxn ang="0">
                  <a:pos x="70" y="22"/>
                </a:cxn>
              </a:cxnLst>
              <a:rect l="0" t="0" r="r" b="b"/>
              <a:pathLst>
                <a:path w="70" h="26">
                  <a:moveTo>
                    <a:pt x="70" y="22"/>
                  </a:moveTo>
                  <a:lnTo>
                    <a:pt x="70" y="22"/>
                  </a:lnTo>
                  <a:lnTo>
                    <a:pt x="68" y="18"/>
                  </a:lnTo>
                  <a:lnTo>
                    <a:pt x="68" y="18"/>
                  </a:lnTo>
                  <a:lnTo>
                    <a:pt x="62" y="18"/>
                  </a:lnTo>
                  <a:lnTo>
                    <a:pt x="58" y="14"/>
                  </a:lnTo>
                  <a:lnTo>
                    <a:pt x="54" y="12"/>
                  </a:lnTo>
                  <a:lnTo>
                    <a:pt x="52" y="10"/>
                  </a:lnTo>
                  <a:lnTo>
                    <a:pt x="52" y="10"/>
                  </a:lnTo>
                  <a:lnTo>
                    <a:pt x="28" y="6"/>
                  </a:lnTo>
                  <a:lnTo>
                    <a:pt x="6" y="0"/>
                  </a:lnTo>
                  <a:lnTo>
                    <a:pt x="6" y="0"/>
                  </a:lnTo>
                  <a:lnTo>
                    <a:pt x="4" y="0"/>
                  </a:lnTo>
                  <a:lnTo>
                    <a:pt x="4" y="0"/>
                  </a:lnTo>
                  <a:lnTo>
                    <a:pt x="2" y="4"/>
                  </a:lnTo>
                  <a:lnTo>
                    <a:pt x="2" y="4"/>
                  </a:lnTo>
                  <a:lnTo>
                    <a:pt x="0" y="6"/>
                  </a:lnTo>
                  <a:lnTo>
                    <a:pt x="2" y="8"/>
                  </a:lnTo>
                  <a:lnTo>
                    <a:pt x="4" y="8"/>
                  </a:lnTo>
                  <a:lnTo>
                    <a:pt x="4" y="8"/>
                  </a:lnTo>
                  <a:lnTo>
                    <a:pt x="18" y="16"/>
                  </a:lnTo>
                  <a:lnTo>
                    <a:pt x="34" y="20"/>
                  </a:lnTo>
                  <a:lnTo>
                    <a:pt x="66" y="26"/>
                  </a:lnTo>
                  <a:lnTo>
                    <a:pt x="66" y="26"/>
                  </a:lnTo>
                  <a:lnTo>
                    <a:pt x="68" y="24"/>
                  </a:lnTo>
                  <a:lnTo>
                    <a:pt x="70" y="22"/>
                  </a:lnTo>
                  <a:lnTo>
                    <a:pt x="70" y="22"/>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28" name="Freeform 91"/>
            <p:cNvSpPr/>
            <p:nvPr/>
          </p:nvSpPr>
          <p:spPr bwMode="auto">
            <a:xfrm>
              <a:off x="7102475" y="288925"/>
              <a:ext cx="215900" cy="104775"/>
            </a:xfrm>
            <a:custGeom>
              <a:avLst/>
              <a:gdLst/>
              <a:ahLst/>
              <a:cxnLst>
                <a:cxn ang="0">
                  <a:pos x="44" y="64"/>
                </a:cxn>
                <a:cxn ang="0">
                  <a:pos x="44" y="64"/>
                </a:cxn>
                <a:cxn ang="0">
                  <a:pos x="38" y="60"/>
                </a:cxn>
                <a:cxn ang="0">
                  <a:pos x="34" y="56"/>
                </a:cxn>
                <a:cxn ang="0">
                  <a:pos x="32" y="54"/>
                </a:cxn>
                <a:cxn ang="0">
                  <a:pos x="32" y="52"/>
                </a:cxn>
                <a:cxn ang="0">
                  <a:pos x="32" y="48"/>
                </a:cxn>
                <a:cxn ang="0">
                  <a:pos x="36" y="44"/>
                </a:cxn>
                <a:cxn ang="0">
                  <a:pos x="36" y="44"/>
                </a:cxn>
                <a:cxn ang="0">
                  <a:pos x="44" y="38"/>
                </a:cxn>
                <a:cxn ang="0">
                  <a:pos x="44" y="38"/>
                </a:cxn>
                <a:cxn ang="0">
                  <a:pos x="54" y="30"/>
                </a:cxn>
                <a:cxn ang="0">
                  <a:pos x="66" y="24"/>
                </a:cxn>
                <a:cxn ang="0">
                  <a:pos x="78" y="18"/>
                </a:cxn>
                <a:cxn ang="0">
                  <a:pos x="90" y="16"/>
                </a:cxn>
                <a:cxn ang="0">
                  <a:pos x="90" y="16"/>
                </a:cxn>
                <a:cxn ang="0">
                  <a:pos x="128" y="8"/>
                </a:cxn>
                <a:cxn ang="0">
                  <a:pos x="128" y="8"/>
                </a:cxn>
                <a:cxn ang="0">
                  <a:pos x="134" y="6"/>
                </a:cxn>
                <a:cxn ang="0">
                  <a:pos x="134" y="6"/>
                </a:cxn>
                <a:cxn ang="0">
                  <a:pos x="136" y="4"/>
                </a:cxn>
                <a:cxn ang="0">
                  <a:pos x="136" y="4"/>
                </a:cxn>
                <a:cxn ang="0">
                  <a:pos x="134" y="0"/>
                </a:cxn>
                <a:cxn ang="0">
                  <a:pos x="132" y="0"/>
                </a:cxn>
                <a:cxn ang="0">
                  <a:pos x="128" y="0"/>
                </a:cxn>
                <a:cxn ang="0">
                  <a:pos x="128" y="0"/>
                </a:cxn>
                <a:cxn ang="0">
                  <a:pos x="102" y="6"/>
                </a:cxn>
                <a:cxn ang="0">
                  <a:pos x="76" y="10"/>
                </a:cxn>
                <a:cxn ang="0">
                  <a:pos x="76" y="10"/>
                </a:cxn>
                <a:cxn ang="0">
                  <a:pos x="64" y="12"/>
                </a:cxn>
                <a:cxn ang="0">
                  <a:pos x="52" y="16"/>
                </a:cxn>
                <a:cxn ang="0">
                  <a:pos x="40" y="22"/>
                </a:cxn>
                <a:cxn ang="0">
                  <a:pos x="28" y="30"/>
                </a:cxn>
                <a:cxn ang="0">
                  <a:pos x="28" y="30"/>
                </a:cxn>
                <a:cxn ang="0">
                  <a:pos x="26" y="32"/>
                </a:cxn>
                <a:cxn ang="0">
                  <a:pos x="24" y="32"/>
                </a:cxn>
                <a:cxn ang="0">
                  <a:pos x="24" y="32"/>
                </a:cxn>
                <a:cxn ang="0">
                  <a:pos x="20" y="40"/>
                </a:cxn>
                <a:cxn ang="0">
                  <a:pos x="14" y="46"/>
                </a:cxn>
                <a:cxn ang="0">
                  <a:pos x="0" y="56"/>
                </a:cxn>
                <a:cxn ang="0">
                  <a:pos x="0" y="56"/>
                </a:cxn>
                <a:cxn ang="0">
                  <a:pos x="6" y="56"/>
                </a:cxn>
                <a:cxn ang="0">
                  <a:pos x="12" y="58"/>
                </a:cxn>
                <a:cxn ang="0">
                  <a:pos x="22" y="62"/>
                </a:cxn>
                <a:cxn ang="0">
                  <a:pos x="32" y="66"/>
                </a:cxn>
                <a:cxn ang="0">
                  <a:pos x="38" y="66"/>
                </a:cxn>
                <a:cxn ang="0">
                  <a:pos x="44" y="64"/>
                </a:cxn>
                <a:cxn ang="0">
                  <a:pos x="44" y="64"/>
                </a:cxn>
              </a:cxnLst>
              <a:rect l="0" t="0" r="r" b="b"/>
              <a:pathLst>
                <a:path w="136" h="66">
                  <a:moveTo>
                    <a:pt x="44" y="64"/>
                  </a:moveTo>
                  <a:lnTo>
                    <a:pt x="44" y="64"/>
                  </a:lnTo>
                  <a:lnTo>
                    <a:pt x="38" y="60"/>
                  </a:lnTo>
                  <a:lnTo>
                    <a:pt x="34" y="56"/>
                  </a:lnTo>
                  <a:lnTo>
                    <a:pt x="32" y="54"/>
                  </a:lnTo>
                  <a:lnTo>
                    <a:pt x="32" y="52"/>
                  </a:lnTo>
                  <a:lnTo>
                    <a:pt x="32" y="48"/>
                  </a:lnTo>
                  <a:lnTo>
                    <a:pt x="36" y="44"/>
                  </a:lnTo>
                  <a:lnTo>
                    <a:pt x="36" y="44"/>
                  </a:lnTo>
                  <a:lnTo>
                    <a:pt x="44" y="38"/>
                  </a:lnTo>
                  <a:lnTo>
                    <a:pt x="44" y="38"/>
                  </a:lnTo>
                  <a:lnTo>
                    <a:pt x="54" y="30"/>
                  </a:lnTo>
                  <a:lnTo>
                    <a:pt x="66" y="24"/>
                  </a:lnTo>
                  <a:lnTo>
                    <a:pt x="78" y="18"/>
                  </a:lnTo>
                  <a:lnTo>
                    <a:pt x="90" y="16"/>
                  </a:lnTo>
                  <a:lnTo>
                    <a:pt x="90" y="16"/>
                  </a:lnTo>
                  <a:lnTo>
                    <a:pt x="128" y="8"/>
                  </a:lnTo>
                  <a:lnTo>
                    <a:pt x="128" y="8"/>
                  </a:lnTo>
                  <a:lnTo>
                    <a:pt x="134" y="6"/>
                  </a:lnTo>
                  <a:lnTo>
                    <a:pt x="134" y="6"/>
                  </a:lnTo>
                  <a:lnTo>
                    <a:pt x="136" y="4"/>
                  </a:lnTo>
                  <a:lnTo>
                    <a:pt x="136" y="4"/>
                  </a:lnTo>
                  <a:lnTo>
                    <a:pt x="134" y="0"/>
                  </a:lnTo>
                  <a:lnTo>
                    <a:pt x="132" y="0"/>
                  </a:lnTo>
                  <a:lnTo>
                    <a:pt x="128" y="0"/>
                  </a:lnTo>
                  <a:lnTo>
                    <a:pt x="128" y="0"/>
                  </a:lnTo>
                  <a:lnTo>
                    <a:pt x="102" y="6"/>
                  </a:lnTo>
                  <a:lnTo>
                    <a:pt x="76" y="10"/>
                  </a:lnTo>
                  <a:lnTo>
                    <a:pt x="76" y="10"/>
                  </a:lnTo>
                  <a:lnTo>
                    <a:pt x="64" y="12"/>
                  </a:lnTo>
                  <a:lnTo>
                    <a:pt x="52" y="16"/>
                  </a:lnTo>
                  <a:lnTo>
                    <a:pt x="40" y="22"/>
                  </a:lnTo>
                  <a:lnTo>
                    <a:pt x="28" y="30"/>
                  </a:lnTo>
                  <a:lnTo>
                    <a:pt x="28" y="30"/>
                  </a:lnTo>
                  <a:lnTo>
                    <a:pt x="26" y="32"/>
                  </a:lnTo>
                  <a:lnTo>
                    <a:pt x="24" y="32"/>
                  </a:lnTo>
                  <a:lnTo>
                    <a:pt x="24" y="32"/>
                  </a:lnTo>
                  <a:lnTo>
                    <a:pt x="20" y="40"/>
                  </a:lnTo>
                  <a:lnTo>
                    <a:pt x="14" y="46"/>
                  </a:lnTo>
                  <a:lnTo>
                    <a:pt x="0" y="56"/>
                  </a:lnTo>
                  <a:lnTo>
                    <a:pt x="0" y="56"/>
                  </a:lnTo>
                  <a:lnTo>
                    <a:pt x="6" y="56"/>
                  </a:lnTo>
                  <a:lnTo>
                    <a:pt x="12" y="58"/>
                  </a:lnTo>
                  <a:lnTo>
                    <a:pt x="22" y="62"/>
                  </a:lnTo>
                  <a:lnTo>
                    <a:pt x="32" y="66"/>
                  </a:lnTo>
                  <a:lnTo>
                    <a:pt x="38" y="66"/>
                  </a:lnTo>
                  <a:lnTo>
                    <a:pt x="44" y="64"/>
                  </a:lnTo>
                  <a:lnTo>
                    <a:pt x="44" y="64"/>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29" name="Freeform 92"/>
            <p:cNvSpPr/>
            <p:nvPr/>
          </p:nvSpPr>
          <p:spPr bwMode="auto">
            <a:xfrm>
              <a:off x="5194300" y="339725"/>
              <a:ext cx="76200" cy="41275"/>
            </a:xfrm>
            <a:custGeom>
              <a:avLst/>
              <a:gdLst/>
              <a:ahLst/>
              <a:cxnLst>
                <a:cxn ang="0">
                  <a:pos x="0" y="14"/>
                </a:cxn>
                <a:cxn ang="0">
                  <a:pos x="0" y="14"/>
                </a:cxn>
                <a:cxn ang="0">
                  <a:pos x="6" y="14"/>
                </a:cxn>
                <a:cxn ang="0">
                  <a:pos x="10" y="16"/>
                </a:cxn>
                <a:cxn ang="0">
                  <a:pos x="22" y="22"/>
                </a:cxn>
                <a:cxn ang="0">
                  <a:pos x="32" y="26"/>
                </a:cxn>
                <a:cxn ang="0">
                  <a:pos x="38" y="26"/>
                </a:cxn>
                <a:cxn ang="0">
                  <a:pos x="44" y="24"/>
                </a:cxn>
                <a:cxn ang="0">
                  <a:pos x="44" y="24"/>
                </a:cxn>
                <a:cxn ang="0">
                  <a:pos x="46" y="20"/>
                </a:cxn>
                <a:cxn ang="0">
                  <a:pos x="48" y="18"/>
                </a:cxn>
                <a:cxn ang="0">
                  <a:pos x="48" y="18"/>
                </a:cxn>
                <a:cxn ang="0">
                  <a:pos x="48" y="14"/>
                </a:cxn>
                <a:cxn ang="0">
                  <a:pos x="48" y="14"/>
                </a:cxn>
                <a:cxn ang="0">
                  <a:pos x="44" y="12"/>
                </a:cxn>
                <a:cxn ang="0">
                  <a:pos x="44" y="12"/>
                </a:cxn>
                <a:cxn ang="0">
                  <a:pos x="42" y="12"/>
                </a:cxn>
                <a:cxn ang="0">
                  <a:pos x="40" y="10"/>
                </a:cxn>
                <a:cxn ang="0">
                  <a:pos x="38" y="10"/>
                </a:cxn>
                <a:cxn ang="0">
                  <a:pos x="36" y="8"/>
                </a:cxn>
                <a:cxn ang="0">
                  <a:pos x="36" y="8"/>
                </a:cxn>
                <a:cxn ang="0">
                  <a:pos x="42" y="2"/>
                </a:cxn>
                <a:cxn ang="0">
                  <a:pos x="42" y="2"/>
                </a:cxn>
                <a:cxn ang="0">
                  <a:pos x="40" y="0"/>
                </a:cxn>
                <a:cxn ang="0">
                  <a:pos x="38" y="0"/>
                </a:cxn>
                <a:cxn ang="0">
                  <a:pos x="32" y="0"/>
                </a:cxn>
                <a:cxn ang="0">
                  <a:pos x="28" y="2"/>
                </a:cxn>
                <a:cxn ang="0">
                  <a:pos x="22" y="0"/>
                </a:cxn>
                <a:cxn ang="0">
                  <a:pos x="22" y="0"/>
                </a:cxn>
                <a:cxn ang="0">
                  <a:pos x="16" y="0"/>
                </a:cxn>
                <a:cxn ang="0">
                  <a:pos x="12" y="4"/>
                </a:cxn>
                <a:cxn ang="0">
                  <a:pos x="12" y="4"/>
                </a:cxn>
                <a:cxn ang="0">
                  <a:pos x="16" y="6"/>
                </a:cxn>
                <a:cxn ang="0">
                  <a:pos x="20" y="8"/>
                </a:cxn>
                <a:cxn ang="0">
                  <a:pos x="20" y="8"/>
                </a:cxn>
                <a:cxn ang="0">
                  <a:pos x="18" y="12"/>
                </a:cxn>
                <a:cxn ang="0">
                  <a:pos x="16" y="12"/>
                </a:cxn>
                <a:cxn ang="0">
                  <a:pos x="12" y="12"/>
                </a:cxn>
                <a:cxn ang="0">
                  <a:pos x="6" y="12"/>
                </a:cxn>
                <a:cxn ang="0">
                  <a:pos x="2" y="12"/>
                </a:cxn>
                <a:cxn ang="0">
                  <a:pos x="0" y="14"/>
                </a:cxn>
                <a:cxn ang="0">
                  <a:pos x="0" y="14"/>
                </a:cxn>
              </a:cxnLst>
              <a:rect l="0" t="0" r="r" b="b"/>
              <a:pathLst>
                <a:path w="48" h="26">
                  <a:moveTo>
                    <a:pt x="0" y="14"/>
                  </a:moveTo>
                  <a:lnTo>
                    <a:pt x="0" y="14"/>
                  </a:lnTo>
                  <a:lnTo>
                    <a:pt x="6" y="14"/>
                  </a:lnTo>
                  <a:lnTo>
                    <a:pt x="10" y="16"/>
                  </a:lnTo>
                  <a:lnTo>
                    <a:pt x="22" y="22"/>
                  </a:lnTo>
                  <a:lnTo>
                    <a:pt x="32" y="26"/>
                  </a:lnTo>
                  <a:lnTo>
                    <a:pt x="38" y="26"/>
                  </a:lnTo>
                  <a:lnTo>
                    <a:pt x="44" y="24"/>
                  </a:lnTo>
                  <a:lnTo>
                    <a:pt x="44" y="24"/>
                  </a:lnTo>
                  <a:lnTo>
                    <a:pt x="46" y="20"/>
                  </a:lnTo>
                  <a:lnTo>
                    <a:pt x="48" y="18"/>
                  </a:lnTo>
                  <a:lnTo>
                    <a:pt x="48" y="18"/>
                  </a:lnTo>
                  <a:lnTo>
                    <a:pt x="48" y="14"/>
                  </a:lnTo>
                  <a:lnTo>
                    <a:pt x="48" y="14"/>
                  </a:lnTo>
                  <a:lnTo>
                    <a:pt x="44" y="12"/>
                  </a:lnTo>
                  <a:lnTo>
                    <a:pt x="44" y="12"/>
                  </a:lnTo>
                  <a:lnTo>
                    <a:pt x="42" y="12"/>
                  </a:lnTo>
                  <a:lnTo>
                    <a:pt x="40" y="10"/>
                  </a:lnTo>
                  <a:lnTo>
                    <a:pt x="38" y="10"/>
                  </a:lnTo>
                  <a:lnTo>
                    <a:pt x="36" y="8"/>
                  </a:lnTo>
                  <a:lnTo>
                    <a:pt x="36" y="8"/>
                  </a:lnTo>
                  <a:lnTo>
                    <a:pt x="42" y="2"/>
                  </a:lnTo>
                  <a:lnTo>
                    <a:pt x="42" y="2"/>
                  </a:lnTo>
                  <a:lnTo>
                    <a:pt x="40" y="0"/>
                  </a:lnTo>
                  <a:lnTo>
                    <a:pt x="38" y="0"/>
                  </a:lnTo>
                  <a:lnTo>
                    <a:pt x="32" y="0"/>
                  </a:lnTo>
                  <a:lnTo>
                    <a:pt x="28" y="2"/>
                  </a:lnTo>
                  <a:lnTo>
                    <a:pt x="22" y="0"/>
                  </a:lnTo>
                  <a:lnTo>
                    <a:pt x="22" y="0"/>
                  </a:lnTo>
                  <a:lnTo>
                    <a:pt x="16" y="0"/>
                  </a:lnTo>
                  <a:lnTo>
                    <a:pt x="12" y="4"/>
                  </a:lnTo>
                  <a:lnTo>
                    <a:pt x="12" y="4"/>
                  </a:lnTo>
                  <a:lnTo>
                    <a:pt x="16" y="6"/>
                  </a:lnTo>
                  <a:lnTo>
                    <a:pt x="20" y="8"/>
                  </a:lnTo>
                  <a:lnTo>
                    <a:pt x="20" y="8"/>
                  </a:lnTo>
                  <a:lnTo>
                    <a:pt x="18" y="12"/>
                  </a:lnTo>
                  <a:lnTo>
                    <a:pt x="16" y="12"/>
                  </a:lnTo>
                  <a:lnTo>
                    <a:pt x="12" y="12"/>
                  </a:lnTo>
                  <a:lnTo>
                    <a:pt x="6" y="12"/>
                  </a:lnTo>
                  <a:lnTo>
                    <a:pt x="2" y="12"/>
                  </a:lnTo>
                  <a:lnTo>
                    <a:pt x="0" y="14"/>
                  </a:lnTo>
                  <a:lnTo>
                    <a:pt x="0" y="14"/>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30" name="Freeform 93"/>
            <p:cNvSpPr/>
            <p:nvPr/>
          </p:nvSpPr>
          <p:spPr bwMode="auto">
            <a:xfrm>
              <a:off x="5422900" y="1177925"/>
              <a:ext cx="120650" cy="53975"/>
            </a:xfrm>
            <a:custGeom>
              <a:avLst/>
              <a:gdLst/>
              <a:ahLst/>
              <a:cxnLst>
                <a:cxn ang="0">
                  <a:pos x="70" y="34"/>
                </a:cxn>
                <a:cxn ang="0">
                  <a:pos x="70" y="34"/>
                </a:cxn>
                <a:cxn ang="0">
                  <a:pos x="74" y="32"/>
                </a:cxn>
                <a:cxn ang="0">
                  <a:pos x="76" y="32"/>
                </a:cxn>
                <a:cxn ang="0">
                  <a:pos x="76" y="32"/>
                </a:cxn>
                <a:cxn ang="0">
                  <a:pos x="76" y="28"/>
                </a:cxn>
                <a:cxn ang="0">
                  <a:pos x="72" y="26"/>
                </a:cxn>
                <a:cxn ang="0">
                  <a:pos x="72" y="26"/>
                </a:cxn>
                <a:cxn ang="0">
                  <a:pos x="60" y="20"/>
                </a:cxn>
                <a:cxn ang="0">
                  <a:pos x="48" y="12"/>
                </a:cxn>
                <a:cxn ang="0">
                  <a:pos x="48" y="12"/>
                </a:cxn>
                <a:cxn ang="0">
                  <a:pos x="32" y="2"/>
                </a:cxn>
                <a:cxn ang="0">
                  <a:pos x="22" y="0"/>
                </a:cxn>
                <a:cxn ang="0">
                  <a:pos x="12" y="2"/>
                </a:cxn>
                <a:cxn ang="0">
                  <a:pos x="12" y="2"/>
                </a:cxn>
                <a:cxn ang="0">
                  <a:pos x="4" y="4"/>
                </a:cxn>
                <a:cxn ang="0">
                  <a:pos x="2" y="6"/>
                </a:cxn>
                <a:cxn ang="0">
                  <a:pos x="0" y="12"/>
                </a:cxn>
                <a:cxn ang="0">
                  <a:pos x="0" y="12"/>
                </a:cxn>
                <a:cxn ang="0">
                  <a:pos x="4" y="10"/>
                </a:cxn>
                <a:cxn ang="0">
                  <a:pos x="8" y="8"/>
                </a:cxn>
                <a:cxn ang="0">
                  <a:pos x="16" y="4"/>
                </a:cxn>
                <a:cxn ang="0">
                  <a:pos x="16" y="4"/>
                </a:cxn>
                <a:cxn ang="0">
                  <a:pos x="18" y="4"/>
                </a:cxn>
                <a:cxn ang="0">
                  <a:pos x="20" y="8"/>
                </a:cxn>
                <a:cxn ang="0">
                  <a:pos x="22" y="10"/>
                </a:cxn>
                <a:cxn ang="0">
                  <a:pos x="24" y="12"/>
                </a:cxn>
                <a:cxn ang="0">
                  <a:pos x="24" y="12"/>
                </a:cxn>
                <a:cxn ang="0">
                  <a:pos x="38" y="14"/>
                </a:cxn>
                <a:cxn ang="0">
                  <a:pos x="44" y="18"/>
                </a:cxn>
                <a:cxn ang="0">
                  <a:pos x="48" y="24"/>
                </a:cxn>
                <a:cxn ang="0">
                  <a:pos x="48" y="24"/>
                </a:cxn>
                <a:cxn ang="0">
                  <a:pos x="52" y="28"/>
                </a:cxn>
                <a:cxn ang="0">
                  <a:pos x="58" y="32"/>
                </a:cxn>
                <a:cxn ang="0">
                  <a:pos x="64" y="34"/>
                </a:cxn>
                <a:cxn ang="0">
                  <a:pos x="70" y="34"/>
                </a:cxn>
                <a:cxn ang="0">
                  <a:pos x="70" y="34"/>
                </a:cxn>
              </a:cxnLst>
              <a:rect l="0" t="0" r="r" b="b"/>
              <a:pathLst>
                <a:path w="76" h="34">
                  <a:moveTo>
                    <a:pt x="70" y="34"/>
                  </a:moveTo>
                  <a:lnTo>
                    <a:pt x="70" y="34"/>
                  </a:lnTo>
                  <a:lnTo>
                    <a:pt x="74" y="32"/>
                  </a:lnTo>
                  <a:lnTo>
                    <a:pt x="76" y="32"/>
                  </a:lnTo>
                  <a:lnTo>
                    <a:pt x="76" y="32"/>
                  </a:lnTo>
                  <a:lnTo>
                    <a:pt x="76" y="28"/>
                  </a:lnTo>
                  <a:lnTo>
                    <a:pt x="72" y="26"/>
                  </a:lnTo>
                  <a:lnTo>
                    <a:pt x="72" y="26"/>
                  </a:lnTo>
                  <a:lnTo>
                    <a:pt x="60" y="20"/>
                  </a:lnTo>
                  <a:lnTo>
                    <a:pt x="48" y="12"/>
                  </a:lnTo>
                  <a:lnTo>
                    <a:pt x="48" y="12"/>
                  </a:lnTo>
                  <a:lnTo>
                    <a:pt x="32" y="2"/>
                  </a:lnTo>
                  <a:lnTo>
                    <a:pt x="22" y="0"/>
                  </a:lnTo>
                  <a:lnTo>
                    <a:pt x="12" y="2"/>
                  </a:lnTo>
                  <a:lnTo>
                    <a:pt x="12" y="2"/>
                  </a:lnTo>
                  <a:lnTo>
                    <a:pt x="4" y="4"/>
                  </a:lnTo>
                  <a:lnTo>
                    <a:pt x="2" y="6"/>
                  </a:lnTo>
                  <a:lnTo>
                    <a:pt x="0" y="12"/>
                  </a:lnTo>
                  <a:lnTo>
                    <a:pt x="0" y="12"/>
                  </a:lnTo>
                  <a:lnTo>
                    <a:pt x="4" y="10"/>
                  </a:lnTo>
                  <a:lnTo>
                    <a:pt x="8" y="8"/>
                  </a:lnTo>
                  <a:lnTo>
                    <a:pt x="16" y="4"/>
                  </a:lnTo>
                  <a:lnTo>
                    <a:pt x="16" y="4"/>
                  </a:lnTo>
                  <a:lnTo>
                    <a:pt x="18" y="4"/>
                  </a:lnTo>
                  <a:lnTo>
                    <a:pt x="20" y="8"/>
                  </a:lnTo>
                  <a:lnTo>
                    <a:pt x="22" y="10"/>
                  </a:lnTo>
                  <a:lnTo>
                    <a:pt x="24" y="12"/>
                  </a:lnTo>
                  <a:lnTo>
                    <a:pt x="24" y="12"/>
                  </a:lnTo>
                  <a:lnTo>
                    <a:pt x="38" y="14"/>
                  </a:lnTo>
                  <a:lnTo>
                    <a:pt x="44" y="18"/>
                  </a:lnTo>
                  <a:lnTo>
                    <a:pt x="48" y="24"/>
                  </a:lnTo>
                  <a:lnTo>
                    <a:pt x="48" y="24"/>
                  </a:lnTo>
                  <a:lnTo>
                    <a:pt x="52" y="28"/>
                  </a:lnTo>
                  <a:lnTo>
                    <a:pt x="58" y="32"/>
                  </a:lnTo>
                  <a:lnTo>
                    <a:pt x="64" y="34"/>
                  </a:lnTo>
                  <a:lnTo>
                    <a:pt x="70" y="34"/>
                  </a:lnTo>
                  <a:lnTo>
                    <a:pt x="70" y="34"/>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31" name="Freeform 94"/>
            <p:cNvSpPr/>
            <p:nvPr/>
          </p:nvSpPr>
          <p:spPr bwMode="auto">
            <a:xfrm>
              <a:off x="8223250" y="676275"/>
              <a:ext cx="28575" cy="120650"/>
            </a:xfrm>
            <a:custGeom>
              <a:avLst/>
              <a:gdLst/>
              <a:ahLst/>
              <a:cxnLst>
                <a:cxn ang="0">
                  <a:pos x="8" y="0"/>
                </a:cxn>
                <a:cxn ang="0">
                  <a:pos x="8" y="0"/>
                </a:cxn>
                <a:cxn ang="0">
                  <a:pos x="4" y="2"/>
                </a:cxn>
                <a:cxn ang="0">
                  <a:pos x="0" y="6"/>
                </a:cxn>
                <a:cxn ang="0">
                  <a:pos x="0" y="6"/>
                </a:cxn>
                <a:cxn ang="0">
                  <a:pos x="0" y="14"/>
                </a:cxn>
                <a:cxn ang="0">
                  <a:pos x="2" y="20"/>
                </a:cxn>
                <a:cxn ang="0">
                  <a:pos x="4" y="28"/>
                </a:cxn>
                <a:cxn ang="0">
                  <a:pos x="4" y="34"/>
                </a:cxn>
                <a:cxn ang="0">
                  <a:pos x="4" y="34"/>
                </a:cxn>
                <a:cxn ang="0">
                  <a:pos x="2" y="44"/>
                </a:cxn>
                <a:cxn ang="0">
                  <a:pos x="2" y="50"/>
                </a:cxn>
                <a:cxn ang="0">
                  <a:pos x="4" y="56"/>
                </a:cxn>
                <a:cxn ang="0">
                  <a:pos x="4" y="56"/>
                </a:cxn>
                <a:cxn ang="0">
                  <a:pos x="2" y="66"/>
                </a:cxn>
                <a:cxn ang="0">
                  <a:pos x="2" y="76"/>
                </a:cxn>
                <a:cxn ang="0">
                  <a:pos x="2" y="76"/>
                </a:cxn>
                <a:cxn ang="0">
                  <a:pos x="6" y="74"/>
                </a:cxn>
                <a:cxn ang="0">
                  <a:pos x="8" y="70"/>
                </a:cxn>
                <a:cxn ang="0">
                  <a:pos x="10" y="66"/>
                </a:cxn>
                <a:cxn ang="0">
                  <a:pos x="6" y="62"/>
                </a:cxn>
                <a:cxn ang="0">
                  <a:pos x="6" y="62"/>
                </a:cxn>
                <a:cxn ang="0">
                  <a:pos x="6" y="58"/>
                </a:cxn>
                <a:cxn ang="0">
                  <a:pos x="6" y="56"/>
                </a:cxn>
                <a:cxn ang="0">
                  <a:pos x="6" y="56"/>
                </a:cxn>
                <a:cxn ang="0">
                  <a:pos x="8" y="50"/>
                </a:cxn>
                <a:cxn ang="0">
                  <a:pos x="10" y="48"/>
                </a:cxn>
                <a:cxn ang="0">
                  <a:pos x="10" y="48"/>
                </a:cxn>
                <a:cxn ang="0">
                  <a:pos x="14" y="46"/>
                </a:cxn>
                <a:cxn ang="0">
                  <a:pos x="16" y="42"/>
                </a:cxn>
                <a:cxn ang="0">
                  <a:pos x="18" y="40"/>
                </a:cxn>
                <a:cxn ang="0">
                  <a:pos x="18" y="36"/>
                </a:cxn>
                <a:cxn ang="0">
                  <a:pos x="14" y="30"/>
                </a:cxn>
                <a:cxn ang="0">
                  <a:pos x="12" y="24"/>
                </a:cxn>
                <a:cxn ang="0">
                  <a:pos x="12" y="24"/>
                </a:cxn>
                <a:cxn ang="0">
                  <a:pos x="12" y="16"/>
                </a:cxn>
                <a:cxn ang="0">
                  <a:pos x="12" y="8"/>
                </a:cxn>
                <a:cxn ang="0">
                  <a:pos x="12" y="8"/>
                </a:cxn>
                <a:cxn ang="0">
                  <a:pos x="12" y="2"/>
                </a:cxn>
                <a:cxn ang="0">
                  <a:pos x="10" y="0"/>
                </a:cxn>
                <a:cxn ang="0">
                  <a:pos x="8" y="0"/>
                </a:cxn>
                <a:cxn ang="0">
                  <a:pos x="8" y="0"/>
                </a:cxn>
              </a:cxnLst>
              <a:rect l="0" t="0" r="r" b="b"/>
              <a:pathLst>
                <a:path w="18" h="76">
                  <a:moveTo>
                    <a:pt x="8" y="0"/>
                  </a:moveTo>
                  <a:lnTo>
                    <a:pt x="8" y="0"/>
                  </a:lnTo>
                  <a:lnTo>
                    <a:pt x="4" y="2"/>
                  </a:lnTo>
                  <a:lnTo>
                    <a:pt x="0" y="6"/>
                  </a:lnTo>
                  <a:lnTo>
                    <a:pt x="0" y="6"/>
                  </a:lnTo>
                  <a:lnTo>
                    <a:pt x="0" y="14"/>
                  </a:lnTo>
                  <a:lnTo>
                    <a:pt x="2" y="20"/>
                  </a:lnTo>
                  <a:lnTo>
                    <a:pt x="4" y="28"/>
                  </a:lnTo>
                  <a:lnTo>
                    <a:pt x="4" y="34"/>
                  </a:lnTo>
                  <a:lnTo>
                    <a:pt x="4" y="34"/>
                  </a:lnTo>
                  <a:lnTo>
                    <a:pt x="2" y="44"/>
                  </a:lnTo>
                  <a:lnTo>
                    <a:pt x="2" y="50"/>
                  </a:lnTo>
                  <a:lnTo>
                    <a:pt x="4" y="56"/>
                  </a:lnTo>
                  <a:lnTo>
                    <a:pt x="4" y="56"/>
                  </a:lnTo>
                  <a:lnTo>
                    <a:pt x="2" y="66"/>
                  </a:lnTo>
                  <a:lnTo>
                    <a:pt x="2" y="76"/>
                  </a:lnTo>
                  <a:lnTo>
                    <a:pt x="2" y="76"/>
                  </a:lnTo>
                  <a:lnTo>
                    <a:pt x="6" y="74"/>
                  </a:lnTo>
                  <a:lnTo>
                    <a:pt x="8" y="70"/>
                  </a:lnTo>
                  <a:lnTo>
                    <a:pt x="10" y="66"/>
                  </a:lnTo>
                  <a:lnTo>
                    <a:pt x="6" y="62"/>
                  </a:lnTo>
                  <a:lnTo>
                    <a:pt x="6" y="62"/>
                  </a:lnTo>
                  <a:lnTo>
                    <a:pt x="6" y="58"/>
                  </a:lnTo>
                  <a:lnTo>
                    <a:pt x="6" y="56"/>
                  </a:lnTo>
                  <a:lnTo>
                    <a:pt x="6" y="56"/>
                  </a:lnTo>
                  <a:lnTo>
                    <a:pt x="8" y="50"/>
                  </a:lnTo>
                  <a:lnTo>
                    <a:pt x="10" y="48"/>
                  </a:lnTo>
                  <a:lnTo>
                    <a:pt x="10" y="48"/>
                  </a:lnTo>
                  <a:lnTo>
                    <a:pt x="14" y="46"/>
                  </a:lnTo>
                  <a:lnTo>
                    <a:pt x="16" y="42"/>
                  </a:lnTo>
                  <a:lnTo>
                    <a:pt x="18" y="40"/>
                  </a:lnTo>
                  <a:lnTo>
                    <a:pt x="18" y="36"/>
                  </a:lnTo>
                  <a:lnTo>
                    <a:pt x="14" y="30"/>
                  </a:lnTo>
                  <a:lnTo>
                    <a:pt x="12" y="24"/>
                  </a:lnTo>
                  <a:lnTo>
                    <a:pt x="12" y="24"/>
                  </a:lnTo>
                  <a:lnTo>
                    <a:pt x="12" y="16"/>
                  </a:lnTo>
                  <a:lnTo>
                    <a:pt x="12" y="8"/>
                  </a:lnTo>
                  <a:lnTo>
                    <a:pt x="12" y="8"/>
                  </a:lnTo>
                  <a:lnTo>
                    <a:pt x="12" y="2"/>
                  </a:lnTo>
                  <a:lnTo>
                    <a:pt x="10" y="0"/>
                  </a:lnTo>
                  <a:lnTo>
                    <a:pt x="8" y="0"/>
                  </a:lnTo>
                  <a:lnTo>
                    <a:pt x="8"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32" name="Freeform 95"/>
            <p:cNvSpPr/>
            <p:nvPr/>
          </p:nvSpPr>
          <p:spPr bwMode="auto">
            <a:xfrm>
              <a:off x="7953375" y="1254125"/>
              <a:ext cx="34925" cy="79375"/>
            </a:xfrm>
            <a:custGeom>
              <a:avLst/>
              <a:gdLst/>
              <a:ahLst/>
              <a:cxnLst>
                <a:cxn ang="0">
                  <a:pos x="10" y="50"/>
                </a:cxn>
                <a:cxn ang="0">
                  <a:pos x="10" y="50"/>
                </a:cxn>
                <a:cxn ang="0">
                  <a:pos x="12" y="50"/>
                </a:cxn>
                <a:cxn ang="0">
                  <a:pos x="12" y="50"/>
                </a:cxn>
                <a:cxn ang="0">
                  <a:pos x="14" y="48"/>
                </a:cxn>
                <a:cxn ang="0">
                  <a:pos x="16" y="50"/>
                </a:cxn>
                <a:cxn ang="0">
                  <a:pos x="16" y="50"/>
                </a:cxn>
                <a:cxn ang="0">
                  <a:pos x="20" y="50"/>
                </a:cxn>
                <a:cxn ang="0">
                  <a:pos x="22" y="48"/>
                </a:cxn>
                <a:cxn ang="0">
                  <a:pos x="22" y="48"/>
                </a:cxn>
                <a:cxn ang="0">
                  <a:pos x="22" y="46"/>
                </a:cxn>
                <a:cxn ang="0">
                  <a:pos x="22" y="46"/>
                </a:cxn>
                <a:cxn ang="0">
                  <a:pos x="20" y="44"/>
                </a:cxn>
                <a:cxn ang="0">
                  <a:pos x="20" y="46"/>
                </a:cxn>
                <a:cxn ang="0">
                  <a:pos x="16" y="48"/>
                </a:cxn>
                <a:cxn ang="0">
                  <a:pos x="16" y="48"/>
                </a:cxn>
                <a:cxn ang="0">
                  <a:pos x="14" y="48"/>
                </a:cxn>
                <a:cxn ang="0">
                  <a:pos x="14" y="48"/>
                </a:cxn>
                <a:cxn ang="0">
                  <a:pos x="14" y="42"/>
                </a:cxn>
                <a:cxn ang="0">
                  <a:pos x="12" y="36"/>
                </a:cxn>
                <a:cxn ang="0">
                  <a:pos x="12" y="32"/>
                </a:cxn>
                <a:cxn ang="0">
                  <a:pos x="14" y="28"/>
                </a:cxn>
                <a:cxn ang="0">
                  <a:pos x="14" y="28"/>
                </a:cxn>
                <a:cxn ang="0">
                  <a:pos x="16" y="22"/>
                </a:cxn>
                <a:cxn ang="0">
                  <a:pos x="18" y="18"/>
                </a:cxn>
                <a:cxn ang="0">
                  <a:pos x="18" y="8"/>
                </a:cxn>
                <a:cxn ang="0">
                  <a:pos x="18" y="8"/>
                </a:cxn>
                <a:cxn ang="0">
                  <a:pos x="16" y="4"/>
                </a:cxn>
                <a:cxn ang="0">
                  <a:pos x="14" y="2"/>
                </a:cxn>
                <a:cxn ang="0">
                  <a:pos x="10" y="0"/>
                </a:cxn>
                <a:cxn ang="0">
                  <a:pos x="10" y="0"/>
                </a:cxn>
                <a:cxn ang="0">
                  <a:pos x="6" y="0"/>
                </a:cxn>
                <a:cxn ang="0">
                  <a:pos x="4" y="2"/>
                </a:cxn>
                <a:cxn ang="0">
                  <a:pos x="4" y="8"/>
                </a:cxn>
                <a:cxn ang="0">
                  <a:pos x="4" y="8"/>
                </a:cxn>
                <a:cxn ang="0">
                  <a:pos x="4" y="16"/>
                </a:cxn>
                <a:cxn ang="0">
                  <a:pos x="4" y="20"/>
                </a:cxn>
                <a:cxn ang="0">
                  <a:pos x="2" y="22"/>
                </a:cxn>
                <a:cxn ang="0">
                  <a:pos x="2" y="22"/>
                </a:cxn>
                <a:cxn ang="0">
                  <a:pos x="0" y="26"/>
                </a:cxn>
                <a:cxn ang="0">
                  <a:pos x="0" y="30"/>
                </a:cxn>
                <a:cxn ang="0">
                  <a:pos x="2" y="38"/>
                </a:cxn>
                <a:cxn ang="0">
                  <a:pos x="6" y="44"/>
                </a:cxn>
                <a:cxn ang="0">
                  <a:pos x="10" y="50"/>
                </a:cxn>
                <a:cxn ang="0">
                  <a:pos x="10" y="50"/>
                </a:cxn>
              </a:cxnLst>
              <a:rect l="0" t="0" r="r" b="b"/>
              <a:pathLst>
                <a:path w="22" h="50">
                  <a:moveTo>
                    <a:pt x="10" y="50"/>
                  </a:moveTo>
                  <a:lnTo>
                    <a:pt x="10" y="50"/>
                  </a:lnTo>
                  <a:lnTo>
                    <a:pt x="12" y="50"/>
                  </a:lnTo>
                  <a:lnTo>
                    <a:pt x="12" y="50"/>
                  </a:lnTo>
                  <a:lnTo>
                    <a:pt x="14" y="48"/>
                  </a:lnTo>
                  <a:lnTo>
                    <a:pt x="16" y="50"/>
                  </a:lnTo>
                  <a:lnTo>
                    <a:pt x="16" y="50"/>
                  </a:lnTo>
                  <a:lnTo>
                    <a:pt x="20" y="50"/>
                  </a:lnTo>
                  <a:lnTo>
                    <a:pt x="22" y="48"/>
                  </a:lnTo>
                  <a:lnTo>
                    <a:pt x="22" y="48"/>
                  </a:lnTo>
                  <a:lnTo>
                    <a:pt x="22" y="46"/>
                  </a:lnTo>
                  <a:lnTo>
                    <a:pt x="22" y="46"/>
                  </a:lnTo>
                  <a:lnTo>
                    <a:pt x="20" y="44"/>
                  </a:lnTo>
                  <a:lnTo>
                    <a:pt x="20" y="46"/>
                  </a:lnTo>
                  <a:lnTo>
                    <a:pt x="16" y="48"/>
                  </a:lnTo>
                  <a:lnTo>
                    <a:pt x="16" y="48"/>
                  </a:lnTo>
                  <a:lnTo>
                    <a:pt x="14" y="48"/>
                  </a:lnTo>
                  <a:lnTo>
                    <a:pt x="14" y="48"/>
                  </a:lnTo>
                  <a:lnTo>
                    <a:pt x="14" y="42"/>
                  </a:lnTo>
                  <a:lnTo>
                    <a:pt x="12" y="36"/>
                  </a:lnTo>
                  <a:lnTo>
                    <a:pt x="12" y="32"/>
                  </a:lnTo>
                  <a:lnTo>
                    <a:pt x="14" y="28"/>
                  </a:lnTo>
                  <a:lnTo>
                    <a:pt x="14" y="28"/>
                  </a:lnTo>
                  <a:lnTo>
                    <a:pt x="16" y="22"/>
                  </a:lnTo>
                  <a:lnTo>
                    <a:pt x="18" y="18"/>
                  </a:lnTo>
                  <a:lnTo>
                    <a:pt x="18" y="8"/>
                  </a:lnTo>
                  <a:lnTo>
                    <a:pt x="18" y="8"/>
                  </a:lnTo>
                  <a:lnTo>
                    <a:pt x="16" y="4"/>
                  </a:lnTo>
                  <a:lnTo>
                    <a:pt x="14" y="2"/>
                  </a:lnTo>
                  <a:lnTo>
                    <a:pt x="10" y="0"/>
                  </a:lnTo>
                  <a:lnTo>
                    <a:pt x="10" y="0"/>
                  </a:lnTo>
                  <a:lnTo>
                    <a:pt x="6" y="0"/>
                  </a:lnTo>
                  <a:lnTo>
                    <a:pt x="4" y="2"/>
                  </a:lnTo>
                  <a:lnTo>
                    <a:pt x="4" y="8"/>
                  </a:lnTo>
                  <a:lnTo>
                    <a:pt x="4" y="8"/>
                  </a:lnTo>
                  <a:lnTo>
                    <a:pt x="4" y="16"/>
                  </a:lnTo>
                  <a:lnTo>
                    <a:pt x="4" y="20"/>
                  </a:lnTo>
                  <a:lnTo>
                    <a:pt x="2" y="22"/>
                  </a:lnTo>
                  <a:lnTo>
                    <a:pt x="2" y="22"/>
                  </a:lnTo>
                  <a:lnTo>
                    <a:pt x="0" y="26"/>
                  </a:lnTo>
                  <a:lnTo>
                    <a:pt x="0" y="30"/>
                  </a:lnTo>
                  <a:lnTo>
                    <a:pt x="2" y="38"/>
                  </a:lnTo>
                  <a:lnTo>
                    <a:pt x="6" y="44"/>
                  </a:lnTo>
                  <a:lnTo>
                    <a:pt x="10" y="50"/>
                  </a:lnTo>
                  <a:lnTo>
                    <a:pt x="10" y="5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33" name="Freeform 96"/>
            <p:cNvSpPr/>
            <p:nvPr/>
          </p:nvSpPr>
          <p:spPr bwMode="auto">
            <a:xfrm>
              <a:off x="8261350" y="2235200"/>
              <a:ext cx="41275" cy="41275"/>
            </a:xfrm>
            <a:custGeom>
              <a:avLst/>
              <a:gdLst/>
              <a:ahLst/>
              <a:cxnLst>
                <a:cxn ang="0">
                  <a:pos x="20" y="2"/>
                </a:cxn>
                <a:cxn ang="0">
                  <a:pos x="20" y="2"/>
                </a:cxn>
                <a:cxn ang="0">
                  <a:pos x="14" y="4"/>
                </a:cxn>
                <a:cxn ang="0">
                  <a:pos x="8" y="2"/>
                </a:cxn>
                <a:cxn ang="0">
                  <a:pos x="8" y="2"/>
                </a:cxn>
                <a:cxn ang="0">
                  <a:pos x="4" y="0"/>
                </a:cxn>
                <a:cxn ang="0">
                  <a:pos x="2" y="0"/>
                </a:cxn>
                <a:cxn ang="0">
                  <a:pos x="0" y="0"/>
                </a:cxn>
                <a:cxn ang="0">
                  <a:pos x="0" y="0"/>
                </a:cxn>
                <a:cxn ang="0">
                  <a:pos x="0" y="2"/>
                </a:cxn>
                <a:cxn ang="0">
                  <a:pos x="0" y="6"/>
                </a:cxn>
                <a:cxn ang="0">
                  <a:pos x="2" y="10"/>
                </a:cxn>
                <a:cxn ang="0">
                  <a:pos x="2" y="10"/>
                </a:cxn>
                <a:cxn ang="0">
                  <a:pos x="4" y="16"/>
                </a:cxn>
                <a:cxn ang="0">
                  <a:pos x="4" y="16"/>
                </a:cxn>
                <a:cxn ang="0">
                  <a:pos x="8" y="24"/>
                </a:cxn>
                <a:cxn ang="0">
                  <a:pos x="10" y="26"/>
                </a:cxn>
                <a:cxn ang="0">
                  <a:pos x="12" y="26"/>
                </a:cxn>
                <a:cxn ang="0">
                  <a:pos x="12" y="26"/>
                </a:cxn>
                <a:cxn ang="0">
                  <a:pos x="16" y="26"/>
                </a:cxn>
                <a:cxn ang="0">
                  <a:pos x="20" y="24"/>
                </a:cxn>
                <a:cxn ang="0">
                  <a:pos x="24" y="18"/>
                </a:cxn>
                <a:cxn ang="0">
                  <a:pos x="24" y="18"/>
                </a:cxn>
                <a:cxn ang="0">
                  <a:pos x="26" y="12"/>
                </a:cxn>
                <a:cxn ang="0">
                  <a:pos x="26" y="8"/>
                </a:cxn>
                <a:cxn ang="0">
                  <a:pos x="26" y="8"/>
                </a:cxn>
                <a:cxn ang="0">
                  <a:pos x="26" y="2"/>
                </a:cxn>
                <a:cxn ang="0">
                  <a:pos x="24" y="0"/>
                </a:cxn>
                <a:cxn ang="0">
                  <a:pos x="20" y="2"/>
                </a:cxn>
                <a:cxn ang="0">
                  <a:pos x="20" y="2"/>
                </a:cxn>
              </a:cxnLst>
              <a:rect l="0" t="0" r="r" b="b"/>
              <a:pathLst>
                <a:path w="26" h="26">
                  <a:moveTo>
                    <a:pt x="20" y="2"/>
                  </a:moveTo>
                  <a:lnTo>
                    <a:pt x="20" y="2"/>
                  </a:lnTo>
                  <a:lnTo>
                    <a:pt x="14" y="4"/>
                  </a:lnTo>
                  <a:lnTo>
                    <a:pt x="8" y="2"/>
                  </a:lnTo>
                  <a:lnTo>
                    <a:pt x="8" y="2"/>
                  </a:lnTo>
                  <a:lnTo>
                    <a:pt x="4" y="0"/>
                  </a:lnTo>
                  <a:lnTo>
                    <a:pt x="2" y="0"/>
                  </a:lnTo>
                  <a:lnTo>
                    <a:pt x="0" y="0"/>
                  </a:lnTo>
                  <a:lnTo>
                    <a:pt x="0" y="0"/>
                  </a:lnTo>
                  <a:lnTo>
                    <a:pt x="0" y="2"/>
                  </a:lnTo>
                  <a:lnTo>
                    <a:pt x="0" y="6"/>
                  </a:lnTo>
                  <a:lnTo>
                    <a:pt x="2" y="10"/>
                  </a:lnTo>
                  <a:lnTo>
                    <a:pt x="2" y="10"/>
                  </a:lnTo>
                  <a:lnTo>
                    <a:pt x="4" y="16"/>
                  </a:lnTo>
                  <a:lnTo>
                    <a:pt x="4" y="16"/>
                  </a:lnTo>
                  <a:lnTo>
                    <a:pt x="8" y="24"/>
                  </a:lnTo>
                  <a:lnTo>
                    <a:pt x="10" y="26"/>
                  </a:lnTo>
                  <a:lnTo>
                    <a:pt x="12" y="26"/>
                  </a:lnTo>
                  <a:lnTo>
                    <a:pt x="12" y="26"/>
                  </a:lnTo>
                  <a:lnTo>
                    <a:pt x="16" y="26"/>
                  </a:lnTo>
                  <a:lnTo>
                    <a:pt x="20" y="24"/>
                  </a:lnTo>
                  <a:lnTo>
                    <a:pt x="24" y="18"/>
                  </a:lnTo>
                  <a:lnTo>
                    <a:pt x="24" y="18"/>
                  </a:lnTo>
                  <a:lnTo>
                    <a:pt x="26" y="12"/>
                  </a:lnTo>
                  <a:lnTo>
                    <a:pt x="26" y="8"/>
                  </a:lnTo>
                  <a:lnTo>
                    <a:pt x="26" y="8"/>
                  </a:lnTo>
                  <a:lnTo>
                    <a:pt x="26" y="2"/>
                  </a:lnTo>
                  <a:lnTo>
                    <a:pt x="24" y="0"/>
                  </a:lnTo>
                  <a:lnTo>
                    <a:pt x="20" y="2"/>
                  </a:lnTo>
                  <a:lnTo>
                    <a:pt x="20" y="2"/>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34" name="Freeform 97"/>
            <p:cNvSpPr/>
            <p:nvPr/>
          </p:nvSpPr>
          <p:spPr bwMode="auto">
            <a:xfrm>
              <a:off x="8086725" y="1568450"/>
              <a:ext cx="234950" cy="161925"/>
            </a:xfrm>
            <a:custGeom>
              <a:avLst/>
              <a:gdLst/>
              <a:ahLst/>
              <a:cxnLst>
                <a:cxn ang="0">
                  <a:pos x="124" y="56"/>
                </a:cxn>
                <a:cxn ang="0">
                  <a:pos x="118" y="50"/>
                </a:cxn>
                <a:cxn ang="0">
                  <a:pos x="114" y="42"/>
                </a:cxn>
                <a:cxn ang="0">
                  <a:pos x="94" y="30"/>
                </a:cxn>
                <a:cxn ang="0">
                  <a:pos x="80" y="24"/>
                </a:cxn>
                <a:cxn ang="0">
                  <a:pos x="68" y="18"/>
                </a:cxn>
                <a:cxn ang="0">
                  <a:pos x="52" y="14"/>
                </a:cxn>
                <a:cxn ang="0">
                  <a:pos x="42" y="24"/>
                </a:cxn>
                <a:cxn ang="0">
                  <a:pos x="38" y="28"/>
                </a:cxn>
                <a:cxn ang="0">
                  <a:pos x="32" y="26"/>
                </a:cxn>
                <a:cxn ang="0">
                  <a:pos x="28" y="22"/>
                </a:cxn>
                <a:cxn ang="0">
                  <a:pos x="26" y="16"/>
                </a:cxn>
                <a:cxn ang="0">
                  <a:pos x="24" y="4"/>
                </a:cxn>
                <a:cxn ang="0">
                  <a:pos x="20" y="2"/>
                </a:cxn>
                <a:cxn ang="0">
                  <a:pos x="10" y="2"/>
                </a:cxn>
                <a:cxn ang="0">
                  <a:pos x="0" y="8"/>
                </a:cxn>
                <a:cxn ang="0">
                  <a:pos x="8" y="12"/>
                </a:cxn>
                <a:cxn ang="0">
                  <a:pos x="14" y="18"/>
                </a:cxn>
                <a:cxn ang="0">
                  <a:pos x="16" y="22"/>
                </a:cxn>
                <a:cxn ang="0">
                  <a:pos x="14" y="28"/>
                </a:cxn>
                <a:cxn ang="0">
                  <a:pos x="16" y="30"/>
                </a:cxn>
                <a:cxn ang="0">
                  <a:pos x="16" y="36"/>
                </a:cxn>
                <a:cxn ang="0">
                  <a:pos x="18" y="36"/>
                </a:cxn>
                <a:cxn ang="0">
                  <a:pos x="20" y="36"/>
                </a:cxn>
                <a:cxn ang="0">
                  <a:pos x="22" y="32"/>
                </a:cxn>
                <a:cxn ang="0">
                  <a:pos x="50" y="46"/>
                </a:cxn>
                <a:cxn ang="0">
                  <a:pos x="60" y="60"/>
                </a:cxn>
                <a:cxn ang="0">
                  <a:pos x="58" y="76"/>
                </a:cxn>
                <a:cxn ang="0">
                  <a:pos x="56" y="78"/>
                </a:cxn>
                <a:cxn ang="0">
                  <a:pos x="56" y="80"/>
                </a:cxn>
                <a:cxn ang="0">
                  <a:pos x="60" y="80"/>
                </a:cxn>
                <a:cxn ang="0">
                  <a:pos x="70" y="80"/>
                </a:cxn>
                <a:cxn ang="0">
                  <a:pos x="78" y="86"/>
                </a:cxn>
                <a:cxn ang="0">
                  <a:pos x="80" y="90"/>
                </a:cxn>
                <a:cxn ang="0">
                  <a:pos x="86" y="90"/>
                </a:cxn>
                <a:cxn ang="0">
                  <a:pos x="92" y="90"/>
                </a:cxn>
                <a:cxn ang="0">
                  <a:pos x="94" y="82"/>
                </a:cxn>
                <a:cxn ang="0">
                  <a:pos x="104" y="76"/>
                </a:cxn>
                <a:cxn ang="0">
                  <a:pos x="120" y="78"/>
                </a:cxn>
                <a:cxn ang="0">
                  <a:pos x="126" y="90"/>
                </a:cxn>
                <a:cxn ang="0">
                  <a:pos x="132" y="98"/>
                </a:cxn>
                <a:cxn ang="0">
                  <a:pos x="140" y="102"/>
                </a:cxn>
                <a:cxn ang="0">
                  <a:pos x="146" y="100"/>
                </a:cxn>
                <a:cxn ang="0">
                  <a:pos x="146" y="96"/>
                </a:cxn>
                <a:cxn ang="0">
                  <a:pos x="142" y="90"/>
                </a:cxn>
                <a:cxn ang="0">
                  <a:pos x="138" y="88"/>
                </a:cxn>
                <a:cxn ang="0">
                  <a:pos x="128" y="72"/>
                </a:cxn>
                <a:cxn ang="0">
                  <a:pos x="126" y="70"/>
                </a:cxn>
                <a:cxn ang="0">
                  <a:pos x="128" y="64"/>
                </a:cxn>
                <a:cxn ang="0">
                  <a:pos x="130" y="60"/>
                </a:cxn>
                <a:cxn ang="0">
                  <a:pos x="124" y="56"/>
                </a:cxn>
              </a:cxnLst>
              <a:rect l="0" t="0" r="r" b="b"/>
              <a:pathLst>
                <a:path w="148" h="102">
                  <a:moveTo>
                    <a:pt x="124" y="56"/>
                  </a:moveTo>
                  <a:lnTo>
                    <a:pt x="124" y="56"/>
                  </a:lnTo>
                  <a:lnTo>
                    <a:pt x="120" y="54"/>
                  </a:lnTo>
                  <a:lnTo>
                    <a:pt x="118" y="50"/>
                  </a:lnTo>
                  <a:lnTo>
                    <a:pt x="118" y="50"/>
                  </a:lnTo>
                  <a:lnTo>
                    <a:pt x="114" y="42"/>
                  </a:lnTo>
                  <a:lnTo>
                    <a:pt x="108" y="36"/>
                  </a:lnTo>
                  <a:lnTo>
                    <a:pt x="94" y="30"/>
                  </a:lnTo>
                  <a:lnTo>
                    <a:pt x="94" y="30"/>
                  </a:lnTo>
                  <a:lnTo>
                    <a:pt x="80" y="24"/>
                  </a:lnTo>
                  <a:lnTo>
                    <a:pt x="68" y="18"/>
                  </a:lnTo>
                  <a:lnTo>
                    <a:pt x="68" y="18"/>
                  </a:lnTo>
                  <a:lnTo>
                    <a:pt x="60" y="14"/>
                  </a:lnTo>
                  <a:lnTo>
                    <a:pt x="52" y="14"/>
                  </a:lnTo>
                  <a:lnTo>
                    <a:pt x="46" y="18"/>
                  </a:lnTo>
                  <a:lnTo>
                    <a:pt x="42" y="24"/>
                  </a:lnTo>
                  <a:lnTo>
                    <a:pt x="42" y="24"/>
                  </a:lnTo>
                  <a:lnTo>
                    <a:pt x="38" y="28"/>
                  </a:lnTo>
                  <a:lnTo>
                    <a:pt x="34" y="30"/>
                  </a:lnTo>
                  <a:lnTo>
                    <a:pt x="32" y="26"/>
                  </a:lnTo>
                  <a:lnTo>
                    <a:pt x="28" y="22"/>
                  </a:lnTo>
                  <a:lnTo>
                    <a:pt x="28" y="22"/>
                  </a:lnTo>
                  <a:lnTo>
                    <a:pt x="26" y="16"/>
                  </a:lnTo>
                  <a:lnTo>
                    <a:pt x="26" y="16"/>
                  </a:lnTo>
                  <a:lnTo>
                    <a:pt x="26" y="8"/>
                  </a:lnTo>
                  <a:lnTo>
                    <a:pt x="24" y="4"/>
                  </a:lnTo>
                  <a:lnTo>
                    <a:pt x="20" y="2"/>
                  </a:lnTo>
                  <a:lnTo>
                    <a:pt x="20" y="2"/>
                  </a:lnTo>
                  <a:lnTo>
                    <a:pt x="14" y="0"/>
                  </a:lnTo>
                  <a:lnTo>
                    <a:pt x="10" y="2"/>
                  </a:lnTo>
                  <a:lnTo>
                    <a:pt x="0" y="8"/>
                  </a:lnTo>
                  <a:lnTo>
                    <a:pt x="0" y="8"/>
                  </a:lnTo>
                  <a:lnTo>
                    <a:pt x="4" y="10"/>
                  </a:lnTo>
                  <a:lnTo>
                    <a:pt x="8" y="12"/>
                  </a:lnTo>
                  <a:lnTo>
                    <a:pt x="14" y="18"/>
                  </a:lnTo>
                  <a:lnTo>
                    <a:pt x="14" y="18"/>
                  </a:lnTo>
                  <a:lnTo>
                    <a:pt x="16" y="22"/>
                  </a:lnTo>
                  <a:lnTo>
                    <a:pt x="16" y="22"/>
                  </a:lnTo>
                  <a:lnTo>
                    <a:pt x="14" y="26"/>
                  </a:lnTo>
                  <a:lnTo>
                    <a:pt x="14" y="28"/>
                  </a:lnTo>
                  <a:lnTo>
                    <a:pt x="16" y="30"/>
                  </a:lnTo>
                  <a:lnTo>
                    <a:pt x="16" y="30"/>
                  </a:lnTo>
                  <a:lnTo>
                    <a:pt x="16" y="34"/>
                  </a:lnTo>
                  <a:lnTo>
                    <a:pt x="16" y="36"/>
                  </a:lnTo>
                  <a:lnTo>
                    <a:pt x="18" y="36"/>
                  </a:lnTo>
                  <a:lnTo>
                    <a:pt x="18" y="36"/>
                  </a:lnTo>
                  <a:lnTo>
                    <a:pt x="20" y="36"/>
                  </a:lnTo>
                  <a:lnTo>
                    <a:pt x="20" y="36"/>
                  </a:lnTo>
                  <a:lnTo>
                    <a:pt x="22" y="32"/>
                  </a:lnTo>
                  <a:lnTo>
                    <a:pt x="22" y="32"/>
                  </a:lnTo>
                  <a:lnTo>
                    <a:pt x="50" y="46"/>
                  </a:lnTo>
                  <a:lnTo>
                    <a:pt x="50" y="46"/>
                  </a:lnTo>
                  <a:lnTo>
                    <a:pt x="56" y="52"/>
                  </a:lnTo>
                  <a:lnTo>
                    <a:pt x="60" y="60"/>
                  </a:lnTo>
                  <a:lnTo>
                    <a:pt x="60" y="66"/>
                  </a:lnTo>
                  <a:lnTo>
                    <a:pt x="58" y="76"/>
                  </a:lnTo>
                  <a:lnTo>
                    <a:pt x="58" y="76"/>
                  </a:lnTo>
                  <a:lnTo>
                    <a:pt x="56" y="78"/>
                  </a:lnTo>
                  <a:lnTo>
                    <a:pt x="56" y="80"/>
                  </a:lnTo>
                  <a:lnTo>
                    <a:pt x="56" y="80"/>
                  </a:lnTo>
                  <a:lnTo>
                    <a:pt x="60" y="80"/>
                  </a:lnTo>
                  <a:lnTo>
                    <a:pt x="60" y="80"/>
                  </a:lnTo>
                  <a:lnTo>
                    <a:pt x="66" y="78"/>
                  </a:lnTo>
                  <a:lnTo>
                    <a:pt x="70" y="80"/>
                  </a:lnTo>
                  <a:lnTo>
                    <a:pt x="74" y="82"/>
                  </a:lnTo>
                  <a:lnTo>
                    <a:pt x="78" y="86"/>
                  </a:lnTo>
                  <a:lnTo>
                    <a:pt x="78" y="86"/>
                  </a:lnTo>
                  <a:lnTo>
                    <a:pt x="80" y="90"/>
                  </a:lnTo>
                  <a:lnTo>
                    <a:pt x="86" y="90"/>
                  </a:lnTo>
                  <a:lnTo>
                    <a:pt x="86" y="90"/>
                  </a:lnTo>
                  <a:lnTo>
                    <a:pt x="88" y="90"/>
                  </a:lnTo>
                  <a:lnTo>
                    <a:pt x="92" y="90"/>
                  </a:lnTo>
                  <a:lnTo>
                    <a:pt x="94" y="82"/>
                  </a:lnTo>
                  <a:lnTo>
                    <a:pt x="94" y="82"/>
                  </a:lnTo>
                  <a:lnTo>
                    <a:pt x="98" y="78"/>
                  </a:lnTo>
                  <a:lnTo>
                    <a:pt x="104" y="76"/>
                  </a:lnTo>
                  <a:lnTo>
                    <a:pt x="112" y="76"/>
                  </a:lnTo>
                  <a:lnTo>
                    <a:pt x="120" y="78"/>
                  </a:lnTo>
                  <a:lnTo>
                    <a:pt x="120" y="78"/>
                  </a:lnTo>
                  <a:lnTo>
                    <a:pt x="126" y="90"/>
                  </a:lnTo>
                  <a:lnTo>
                    <a:pt x="132" y="98"/>
                  </a:lnTo>
                  <a:lnTo>
                    <a:pt x="132" y="98"/>
                  </a:lnTo>
                  <a:lnTo>
                    <a:pt x="136" y="100"/>
                  </a:lnTo>
                  <a:lnTo>
                    <a:pt x="140" y="102"/>
                  </a:lnTo>
                  <a:lnTo>
                    <a:pt x="146" y="100"/>
                  </a:lnTo>
                  <a:lnTo>
                    <a:pt x="146" y="100"/>
                  </a:lnTo>
                  <a:lnTo>
                    <a:pt x="148" y="98"/>
                  </a:lnTo>
                  <a:lnTo>
                    <a:pt x="146" y="96"/>
                  </a:lnTo>
                  <a:lnTo>
                    <a:pt x="146" y="96"/>
                  </a:lnTo>
                  <a:lnTo>
                    <a:pt x="142" y="90"/>
                  </a:lnTo>
                  <a:lnTo>
                    <a:pt x="138" y="88"/>
                  </a:lnTo>
                  <a:lnTo>
                    <a:pt x="138" y="88"/>
                  </a:lnTo>
                  <a:lnTo>
                    <a:pt x="134" y="80"/>
                  </a:lnTo>
                  <a:lnTo>
                    <a:pt x="128" y="72"/>
                  </a:lnTo>
                  <a:lnTo>
                    <a:pt x="128" y="72"/>
                  </a:lnTo>
                  <a:lnTo>
                    <a:pt x="126" y="70"/>
                  </a:lnTo>
                  <a:lnTo>
                    <a:pt x="128" y="64"/>
                  </a:lnTo>
                  <a:lnTo>
                    <a:pt x="128" y="64"/>
                  </a:lnTo>
                  <a:lnTo>
                    <a:pt x="130" y="62"/>
                  </a:lnTo>
                  <a:lnTo>
                    <a:pt x="130" y="60"/>
                  </a:lnTo>
                  <a:lnTo>
                    <a:pt x="124" y="56"/>
                  </a:lnTo>
                  <a:lnTo>
                    <a:pt x="124" y="56"/>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35" name="Freeform 98"/>
            <p:cNvSpPr/>
            <p:nvPr/>
          </p:nvSpPr>
          <p:spPr bwMode="auto">
            <a:xfrm>
              <a:off x="8169275" y="304800"/>
              <a:ext cx="60325" cy="22225"/>
            </a:xfrm>
            <a:custGeom>
              <a:avLst/>
              <a:gdLst/>
              <a:ahLst/>
              <a:cxnLst>
                <a:cxn ang="0">
                  <a:pos x="10" y="14"/>
                </a:cxn>
                <a:cxn ang="0">
                  <a:pos x="10" y="14"/>
                </a:cxn>
                <a:cxn ang="0">
                  <a:pos x="38" y="10"/>
                </a:cxn>
                <a:cxn ang="0">
                  <a:pos x="38" y="10"/>
                </a:cxn>
                <a:cxn ang="0">
                  <a:pos x="38" y="8"/>
                </a:cxn>
                <a:cxn ang="0">
                  <a:pos x="38" y="4"/>
                </a:cxn>
                <a:cxn ang="0">
                  <a:pos x="38" y="0"/>
                </a:cxn>
                <a:cxn ang="0">
                  <a:pos x="34" y="0"/>
                </a:cxn>
                <a:cxn ang="0">
                  <a:pos x="34" y="0"/>
                </a:cxn>
                <a:cxn ang="0">
                  <a:pos x="28" y="2"/>
                </a:cxn>
                <a:cxn ang="0">
                  <a:pos x="22" y="2"/>
                </a:cxn>
                <a:cxn ang="0">
                  <a:pos x="12" y="0"/>
                </a:cxn>
                <a:cxn ang="0">
                  <a:pos x="12" y="0"/>
                </a:cxn>
                <a:cxn ang="0">
                  <a:pos x="4" y="0"/>
                </a:cxn>
                <a:cxn ang="0">
                  <a:pos x="0" y="2"/>
                </a:cxn>
                <a:cxn ang="0">
                  <a:pos x="0" y="6"/>
                </a:cxn>
                <a:cxn ang="0">
                  <a:pos x="0" y="6"/>
                </a:cxn>
                <a:cxn ang="0">
                  <a:pos x="0" y="10"/>
                </a:cxn>
                <a:cxn ang="0">
                  <a:pos x="2" y="12"/>
                </a:cxn>
                <a:cxn ang="0">
                  <a:pos x="10" y="14"/>
                </a:cxn>
                <a:cxn ang="0">
                  <a:pos x="10" y="14"/>
                </a:cxn>
              </a:cxnLst>
              <a:rect l="0" t="0" r="r" b="b"/>
              <a:pathLst>
                <a:path w="38" h="14">
                  <a:moveTo>
                    <a:pt x="10" y="14"/>
                  </a:moveTo>
                  <a:lnTo>
                    <a:pt x="10" y="14"/>
                  </a:lnTo>
                  <a:lnTo>
                    <a:pt x="38" y="10"/>
                  </a:lnTo>
                  <a:lnTo>
                    <a:pt x="38" y="10"/>
                  </a:lnTo>
                  <a:lnTo>
                    <a:pt x="38" y="8"/>
                  </a:lnTo>
                  <a:lnTo>
                    <a:pt x="38" y="4"/>
                  </a:lnTo>
                  <a:lnTo>
                    <a:pt x="38" y="0"/>
                  </a:lnTo>
                  <a:lnTo>
                    <a:pt x="34" y="0"/>
                  </a:lnTo>
                  <a:lnTo>
                    <a:pt x="34" y="0"/>
                  </a:lnTo>
                  <a:lnTo>
                    <a:pt x="28" y="2"/>
                  </a:lnTo>
                  <a:lnTo>
                    <a:pt x="22" y="2"/>
                  </a:lnTo>
                  <a:lnTo>
                    <a:pt x="12" y="0"/>
                  </a:lnTo>
                  <a:lnTo>
                    <a:pt x="12" y="0"/>
                  </a:lnTo>
                  <a:lnTo>
                    <a:pt x="4" y="0"/>
                  </a:lnTo>
                  <a:lnTo>
                    <a:pt x="0" y="2"/>
                  </a:lnTo>
                  <a:lnTo>
                    <a:pt x="0" y="6"/>
                  </a:lnTo>
                  <a:lnTo>
                    <a:pt x="0" y="6"/>
                  </a:lnTo>
                  <a:lnTo>
                    <a:pt x="0" y="10"/>
                  </a:lnTo>
                  <a:lnTo>
                    <a:pt x="2" y="12"/>
                  </a:lnTo>
                  <a:lnTo>
                    <a:pt x="10" y="14"/>
                  </a:lnTo>
                  <a:lnTo>
                    <a:pt x="10" y="14"/>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36" name="Freeform 99"/>
            <p:cNvSpPr/>
            <p:nvPr/>
          </p:nvSpPr>
          <p:spPr bwMode="auto">
            <a:xfrm>
              <a:off x="4943475" y="282575"/>
              <a:ext cx="88900" cy="22225"/>
            </a:xfrm>
            <a:custGeom>
              <a:avLst/>
              <a:gdLst/>
              <a:ahLst/>
              <a:cxnLst>
                <a:cxn ang="0">
                  <a:pos x="36" y="8"/>
                </a:cxn>
                <a:cxn ang="0">
                  <a:pos x="36" y="8"/>
                </a:cxn>
                <a:cxn ang="0">
                  <a:pos x="38" y="8"/>
                </a:cxn>
                <a:cxn ang="0">
                  <a:pos x="38" y="8"/>
                </a:cxn>
                <a:cxn ang="0">
                  <a:pos x="46" y="8"/>
                </a:cxn>
                <a:cxn ang="0">
                  <a:pos x="50" y="8"/>
                </a:cxn>
                <a:cxn ang="0">
                  <a:pos x="52" y="6"/>
                </a:cxn>
                <a:cxn ang="0">
                  <a:pos x="56" y="0"/>
                </a:cxn>
                <a:cxn ang="0">
                  <a:pos x="56" y="0"/>
                </a:cxn>
                <a:cxn ang="0">
                  <a:pos x="42" y="0"/>
                </a:cxn>
                <a:cxn ang="0">
                  <a:pos x="28" y="4"/>
                </a:cxn>
                <a:cxn ang="0">
                  <a:pos x="14" y="8"/>
                </a:cxn>
                <a:cxn ang="0">
                  <a:pos x="0" y="14"/>
                </a:cxn>
                <a:cxn ang="0">
                  <a:pos x="0" y="14"/>
                </a:cxn>
                <a:cxn ang="0">
                  <a:pos x="20" y="14"/>
                </a:cxn>
                <a:cxn ang="0">
                  <a:pos x="28" y="14"/>
                </a:cxn>
                <a:cxn ang="0">
                  <a:pos x="36" y="8"/>
                </a:cxn>
                <a:cxn ang="0">
                  <a:pos x="36" y="8"/>
                </a:cxn>
              </a:cxnLst>
              <a:rect l="0" t="0" r="r" b="b"/>
              <a:pathLst>
                <a:path w="56" h="14">
                  <a:moveTo>
                    <a:pt x="36" y="8"/>
                  </a:moveTo>
                  <a:lnTo>
                    <a:pt x="36" y="8"/>
                  </a:lnTo>
                  <a:lnTo>
                    <a:pt x="38" y="8"/>
                  </a:lnTo>
                  <a:lnTo>
                    <a:pt x="38" y="8"/>
                  </a:lnTo>
                  <a:lnTo>
                    <a:pt x="46" y="8"/>
                  </a:lnTo>
                  <a:lnTo>
                    <a:pt x="50" y="8"/>
                  </a:lnTo>
                  <a:lnTo>
                    <a:pt x="52" y="6"/>
                  </a:lnTo>
                  <a:lnTo>
                    <a:pt x="56" y="0"/>
                  </a:lnTo>
                  <a:lnTo>
                    <a:pt x="56" y="0"/>
                  </a:lnTo>
                  <a:lnTo>
                    <a:pt x="42" y="0"/>
                  </a:lnTo>
                  <a:lnTo>
                    <a:pt x="28" y="4"/>
                  </a:lnTo>
                  <a:lnTo>
                    <a:pt x="14" y="8"/>
                  </a:lnTo>
                  <a:lnTo>
                    <a:pt x="0" y="14"/>
                  </a:lnTo>
                  <a:lnTo>
                    <a:pt x="0" y="14"/>
                  </a:lnTo>
                  <a:lnTo>
                    <a:pt x="20" y="14"/>
                  </a:lnTo>
                  <a:lnTo>
                    <a:pt x="28" y="14"/>
                  </a:lnTo>
                  <a:lnTo>
                    <a:pt x="36" y="8"/>
                  </a:lnTo>
                  <a:lnTo>
                    <a:pt x="36" y="8"/>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37" name="Freeform 100"/>
            <p:cNvSpPr/>
            <p:nvPr/>
          </p:nvSpPr>
          <p:spPr bwMode="auto">
            <a:xfrm>
              <a:off x="7458075" y="1400175"/>
              <a:ext cx="22225" cy="60325"/>
            </a:xfrm>
            <a:custGeom>
              <a:avLst/>
              <a:gdLst/>
              <a:ahLst/>
              <a:cxnLst>
                <a:cxn ang="0">
                  <a:pos x="4" y="0"/>
                </a:cxn>
                <a:cxn ang="0">
                  <a:pos x="4" y="0"/>
                </a:cxn>
                <a:cxn ang="0">
                  <a:pos x="0" y="10"/>
                </a:cxn>
                <a:cxn ang="0">
                  <a:pos x="0" y="18"/>
                </a:cxn>
                <a:cxn ang="0">
                  <a:pos x="0" y="34"/>
                </a:cxn>
                <a:cxn ang="0">
                  <a:pos x="0" y="34"/>
                </a:cxn>
                <a:cxn ang="0">
                  <a:pos x="2" y="36"/>
                </a:cxn>
                <a:cxn ang="0">
                  <a:pos x="4" y="38"/>
                </a:cxn>
                <a:cxn ang="0">
                  <a:pos x="6" y="38"/>
                </a:cxn>
                <a:cxn ang="0">
                  <a:pos x="10" y="36"/>
                </a:cxn>
                <a:cxn ang="0">
                  <a:pos x="10" y="36"/>
                </a:cxn>
                <a:cxn ang="0">
                  <a:pos x="12" y="34"/>
                </a:cxn>
                <a:cxn ang="0">
                  <a:pos x="14" y="30"/>
                </a:cxn>
                <a:cxn ang="0">
                  <a:pos x="14" y="26"/>
                </a:cxn>
                <a:cxn ang="0">
                  <a:pos x="14" y="22"/>
                </a:cxn>
                <a:cxn ang="0">
                  <a:pos x="14" y="22"/>
                </a:cxn>
                <a:cxn ang="0">
                  <a:pos x="4" y="0"/>
                </a:cxn>
                <a:cxn ang="0">
                  <a:pos x="4" y="0"/>
                </a:cxn>
              </a:cxnLst>
              <a:rect l="0" t="0" r="r" b="b"/>
              <a:pathLst>
                <a:path w="14" h="38">
                  <a:moveTo>
                    <a:pt x="4" y="0"/>
                  </a:moveTo>
                  <a:lnTo>
                    <a:pt x="4" y="0"/>
                  </a:lnTo>
                  <a:lnTo>
                    <a:pt x="0" y="10"/>
                  </a:lnTo>
                  <a:lnTo>
                    <a:pt x="0" y="18"/>
                  </a:lnTo>
                  <a:lnTo>
                    <a:pt x="0" y="34"/>
                  </a:lnTo>
                  <a:lnTo>
                    <a:pt x="0" y="34"/>
                  </a:lnTo>
                  <a:lnTo>
                    <a:pt x="2" y="36"/>
                  </a:lnTo>
                  <a:lnTo>
                    <a:pt x="4" y="38"/>
                  </a:lnTo>
                  <a:lnTo>
                    <a:pt x="6" y="38"/>
                  </a:lnTo>
                  <a:lnTo>
                    <a:pt x="10" y="36"/>
                  </a:lnTo>
                  <a:lnTo>
                    <a:pt x="10" y="36"/>
                  </a:lnTo>
                  <a:lnTo>
                    <a:pt x="12" y="34"/>
                  </a:lnTo>
                  <a:lnTo>
                    <a:pt x="14" y="30"/>
                  </a:lnTo>
                  <a:lnTo>
                    <a:pt x="14" y="26"/>
                  </a:lnTo>
                  <a:lnTo>
                    <a:pt x="14" y="22"/>
                  </a:lnTo>
                  <a:lnTo>
                    <a:pt x="14" y="22"/>
                  </a:lnTo>
                  <a:lnTo>
                    <a:pt x="4" y="0"/>
                  </a:lnTo>
                  <a:lnTo>
                    <a:pt x="4"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38" name="Freeform 101"/>
            <p:cNvSpPr/>
            <p:nvPr/>
          </p:nvSpPr>
          <p:spPr bwMode="auto">
            <a:xfrm>
              <a:off x="7600950" y="219075"/>
              <a:ext cx="101600" cy="38100"/>
            </a:xfrm>
            <a:custGeom>
              <a:avLst/>
              <a:gdLst/>
              <a:ahLst/>
              <a:cxnLst>
                <a:cxn ang="0">
                  <a:pos x="24" y="12"/>
                </a:cxn>
                <a:cxn ang="0">
                  <a:pos x="24" y="12"/>
                </a:cxn>
                <a:cxn ang="0">
                  <a:pos x="22" y="14"/>
                </a:cxn>
                <a:cxn ang="0">
                  <a:pos x="22" y="14"/>
                </a:cxn>
                <a:cxn ang="0">
                  <a:pos x="20" y="18"/>
                </a:cxn>
                <a:cxn ang="0">
                  <a:pos x="22" y="20"/>
                </a:cxn>
                <a:cxn ang="0">
                  <a:pos x="26" y="22"/>
                </a:cxn>
                <a:cxn ang="0">
                  <a:pos x="26" y="22"/>
                </a:cxn>
                <a:cxn ang="0">
                  <a:pos x="58" y="24"/>
                </a:cxn>
                <a:cxn ang="0">
                  <a:pos x="58" y="24"/>
                </a:cxn>
                <a:cxn ang="0">
                  <a:pos x="62" y="24"/>
                </a:cxn>
                <a:cxn ang="0">
                  <a:pos x="64" y="22"/>
                </a:cxn>
                <a:cxn ang="0">
                  <a:pos x="64" y="18"/>
                </a:cxn>
                <a:cxn ang="0">
                  <a:pos x="64" y="18"/>
                </a:cxn>
                <a:cxn ang="0">
                  <a:pos x="64" y="14"/>
                </a:cxn>
                <a:cxn ang="0">
                  <a:pos x="62" y="14"/>
                </a:cxn>
                <a:cxn ang="0">
                  <a:pos x="56" y="12"/>
                </a:cxn>
                <a:cxn ang="0">
                  <a:pos x="56" y="12"/>
                </a:cxn>
                <a:cxn ang="0">
                  <a:pos x="52" y="14"/>
                </a:cxn>
                <a:cxn ang="0">
                  <a:pos x="50" y="14"/>
                </a:cxn>
                <a:cxn ang="0">
                  <a:pos x="48" y="12"/>
                </a:cxn>
                <a:cxn ang="0">
                  <a:pos x="48" y="12"/>
                </a:cxn>
                <a:cxn ang="0">
                  <a:pos x="46" y="10"/>
                </a:cxn>
                <a:cxn ang="0">
                  <a:pos x="46" y="6"/>
                </a:cxn>
                <a:cxn ang="0">
                  <a:pos x="44" y="4"/>
                </a:cxn>
                <a:cxn ang="0">
                  <a:pos x="40" y="2"/>
                </a:cxn>
                <a:cxn ang="0">
                  <a:pos x="40" y="2"/>
                </a:cxn>
                <a:cxn ang="0">
                  <a:pos x="34" y="0"/>
                </a:cxn>
                <a:cxn ang="0">
                  <a:pos x="28" y="0"/>
                </a:cxn>
                <a:cxn ang="0">
                  <a:pos x="18" y="2"/>
                </a:cxn>
                <a:cxn ang="0">
                  <a:pos x="10" y="8"/>
                </a:cxn>
                <a:cxn ang="0">
                  <a:pos x="0" y="14"/>
                </a:cxn>
                <a:cxn ang="0">
                  <a:pos x="0" y="14"/>
                </a:cxn>
                <a:cxn ang="0">
                  <a:pos x="6" y="16"/>
                </a:cxn>
                <a:cxn ang="0">
                  <a:pos x="12" y="14"/>
                </a:cxn>
                <a:cxn ang="0">
                  <a:pos x="18" y="12"/>
                </a:cxn>
                <a:cxn ang="0">
                  <a:pos x="24" y="12"/>
                </a:cxn>
                <a:cxn ang="0">
                  <a:pos x="24" y="12"/>
                </a:cxn>
              </a:cxnLst>
              <a:rect l="0" t="0" r="r" b="b"/>
              <a:pathLst>
                <a:path w="64" h="24">
                  <a:moveTo>
                    <a:pt x="24" y="12"/>
                  </a:moveTo>
                  <a:lnTo>
                    <a:pt x="24" y="12"/>
                  </a:lnTo>
                  <a:lnTo>
                    <a:pt x="22" y="14"/>
                  </a:lnTo>
                  <a:lnTo>
                    <a:pt x="22" y="14"/>
                  </a:lnTo>
                  <a:lnTo>
                    <a:pt x="20" y="18"/>
                  </a:lnTo>
                  <a:lnTo>
                    <a:pt x="22" y="20"/>
                  </a:lnTo>
                  <a:lnTo>
                    <a:pt x="26" y="22"/>
                  </a:lnTo>
                  <a:lnTo>
                    <a:pt x="26" y="22"/>
                  </a:lnTo>
                  <a:lnTo>
                    <a:pt x="58" y="24"/>
                  </a:lnTo>
                  <a:lnTo>
                    <a:pt x="58" y="24"/>
                  </a:lnTo>
                  <a:lnTo>
                    <a:pt x="62" y="24"/>
                  </a:lnTo>
                  <a:lnTo>
                    <a:pt x="64" y="22"/>
                  </a:lnTo>
                  <a:lnTo>
                    <a:pt x="64" y="18"/>
                  </a:lnTo>
                  <a:lnTo>
                    <a:pt x="64" y="18"/>
                  </a:lnTo>
                  <a:lnTo>
                    <a:pt x="64" y="14"/>
                  </a:lnTo>
                  <a:lnTo>
                    <a:pt x="62" y="14"/>
                  </a:lnTo>
                  <a:lnTo>
                    <a:pt x="56" y="12"/>
                  </a:lnTo>
                  <a:lnTo>
                    <a:pt x="56" y="12"/>
                  </a:lnTo>
                  <a:lnTo>
                    <a:pt x="52" y="14"/>
                  </a:lnTo>
                  <a:lnTo>
                    <a:pt x="50" y="14"/>
                  </a:lnTo>
                  <a:lnTo>
                    <a:pt x="48" y="12"/>
                  </a:lnTo>
                  <a:lnTo>
                    <a:pt x="48" y="12"/>
                  </a:lnTo>
                  <a:lnTo>
                    <a:pt x="46" y="10"/>
                  </a:lnTo>
                  <a:lnTo>
                    <a:pt x="46" y="6"/>
                  </a:lnTo>
                  <a:lnTo>
                    <a:pt x="44" y="4"/>
                  </a:lnTo>
                  <a:lnTo>
                    <a:pt x="40" y="2"/>
                  </a:lnTo>
                  <a:lnTo>
                    <a:pt x="40" y="2"/>
                  </a:lnTo>
                  <a:lnTo>
                    <a:pt x="34" y="0"/>
                  </a:lnTo>
                  <a:lnTo>
                    <a:pt x="28" y="0"/>
                  </a:lnTo>
                  <a:lnTo>
                    <a:pt x="18" y="2"/>
                  </a:lnTo>
                  <a:lnTo>
                    <a:pt x="10" y="8"/>
                  </a:lnTo>
                  <a:lnTo>
                    <a:pt x="0" y="14"/>
                  </a:lnTo>
                  <a:lnTo>
                    <a:pt x="0" y="14"/>
                  </a:lnTo>
                  <a:lnTo>
                    <a:pt x="6" y="16"/>
                  </a:lnTo>
                  <a:lnTo>
                    <a:pt x="12" y="14"/>
                  </a:lnTo>
                  <a:lnTo>
                    <a:pt x="18" y="12"/>
                  </a:lnTo>
                  <a:lnTo>
                    <a:pt x="24" y="12"/>
                  </a:lnTo>
                  <a:lnTo>
                    <a:pt x="24" y="12"/>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39" name="Freeform 102"/>
            <p:cNvSpPr/>
            <p:nvPr/>
          </p:nvSpPr>
          <p:spPr bwMode="auto">
            <a:xfrm>
              <a:off x="7705725" y="250825"/>
              <a:ext cx="66675" cy="19050"/>
            </a:xfrm>
            <a:custGeom>
              <a:avLst/>
              <a:gdLst/>
              <a:ahLst/>
              <a:cxnLst>
                <a:cxn ang="0">
                  <a:pos x="42" y="8"/>
                </a:cxn>
                <a:cxn ang="0">
                  <a:pos x="42" y="8"/>
                </a:cxn>
                <a:cxn ang="0">
                  <a:pos x="28" y="2"/>
                </a:cxn>
                <a:cxn ang="0">
                  <a:pos x="18" y="0"/>
                </a:cxn>
                <a:cxn ang="0">
                  <a:pos x="12" y="2"/>
                </a:cxn>
                <a:cxn ang="0">
                  <a:pos x="8" y="4"/>
                </a:cxn>
                <a:cxn ang="0">
                  <a:pos x="0" y="12"/>
                </a:cxn>
                <a:cxn ang="0">
                  <a:pos x="0" y="12"/>
                </a:cxn>
                <a:cxn ang="0">
                  <a:pos x="20" y="12"/>
                </a:cxn>
                <a:cxn ang="0">
                  <a:pos x="42" y="8"/>
                </a:cxn>
                <a:cxn ang="0">
                  <a:pos x="42" y="8"/>
                </a:cxn>
              </a:cxnLst>
              <a:rect l="0" t="0" r="r" b="b"/>
              <a:pathLst>
                <a:path w="42" h="12">
                  <a:moveTo>
                    <a:pt x="42" y="8"/>
                  </a:moveTo>
                  <a:lnTo>
                    <a:pt x="42" y="8"/>
                  </a:lnTo>
                  <a:lnTo>
                    <a:pt x="28" y="2"/>
                  </a:lnTo>
                  <a:lnTo>
                    <a:pt x="18" y="0"/>
                  </a:lnTo>
                  <a:lnTo>
                    <a:pt x="12" y="2"/>
                  </a:lnTo>
                  <a:lnTo>
                    <a:pt x="8" y="4"/>
                  </a:lnTo>
                  <a:lnTo>
                    <a:pt x="0" y="12"/>
                  </a:lnTo>
                  <a:lnTo>
                    <a:pt x="0" y="12"/>
                  </a:lnTo>
                  <a:lnTo>
                    <a:pt x="20" y="12"/>
                  </a:lnTo>
                  <a:lnTo>
                    <a:pt x="42" y="8"/>
                  </a:lnTo>
                  <a:lnTo>
                    <a:pt x="42" y="8"/>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40" name="Freeform 103"/>
            <p:cNvSpPr/>
            <p:nvPr/>
          </p:nvSpPr>
          <p:spPr bwMode="auto">
            <a:xfrm>
              <a:off x="5162550" y="250825"/>
              <a:ext cx="79375" cy="22225"/>
            </a:xfrm>
            <a:custGeom>
              <a:avLst/>
              <a:gdLst/>
              <a:ahLst/>
              <a:cxnLst>
                <a:cxn ang="0">
                  <a:pos x="12" y="8"/>
                </a:cxn>
                <a:cxn ang="0">
                  <a:pos x="12" y="8"/>
                </a:cxn>
                <a:cxn ang="0">
                  <a:pos x="4" y="8"/>
                </a:cxn>
                <a:cxn ang="0">
                  <a:pos x="4" y="8"/>
                </a:cxn>
                <a:cxn ang="0">
                  <a:pos x="6" y="10"/>
                </a:cxn>
                <a:cxn ang="0">
                  <a:pos x="10" y="12"/>
                </a:cxn>
                <a:cxn ang="0">
                  <a:pos x="16" y="10"/>
                </a:cxn>
                <a:cxn ang="0">
                  <a:pos x="16" y="10"/>
                </a:cxn>
                <a:cxn ang="0">
                  <a:pos x="24" y="10"/>
                </a:cxn>
                <a:cxn ang="0">
                  <a:pos x="32" y="12"/>
                </a:cxn>
                <a:cxn ang="0">
                  <a:pos x="40" y="14"/>
                </a:cxn>
                <a:cxn ang="0">
                  <a:pos x="50" y="14"/>
                </a:cxn>
                <a:cxn ang="0">
                  <a:pos x="50" y="14"/>
                </a:cxn>
                <a:cxn ang="0">
                  <a:pos x="38" y="6"/>
                </a:cxn>
                <a:cxn ang="0">
                  <a:pos x="26" y="2"/>
                </a:cxn>
                <a:cxn ang="0">
                  <a:pos x="0" y="0"/>
                </a:cxn>
                <a:cxn ang="0">
                  <a:pos x="0" y="0"/>
                </a:cxn>
                <a:cxn ang="0">
                  <a:pos x="4" y="4"/>
                </a:cxn>
                <a:cxn ang="0">
                  <a:pos x="6" y="4"/>
                </a:cxn>
                <a:cxn ang="0">
                  <a:pos x="10" y="4"/>
                </a:cxn>
                <a:cxn ang="0">
                  <a:pos x="12" y="8"/>
                </a:cxn>
                <a:cxn ang="0">
                  <a:pos x="12" y="8"/>
                </a:cxn>
              </a:cxnLst>
              <a:rect l="0" t="0" r="r" b="b"/>
              <a:pathLst>
                <a:path w="50" h="14">
                  <a:moveTo>
                    <a:pt x="12" y="8"/>
                  </a:moveTo>
                  <a:lnTo>
                    <a:pt x="12" y="8"/>
                  </a:lnTo>
                  <a:lnTo>
                    <a:pt x="4" y="8"/>
                  </a:lnTo>
                  <a:lnTo>
                    <a:pt x="4" y="8"/>
                  </a:lnTo>
                  <a:lnTo>
                    <a:pt x="6" y="10"/>
                  </a:lnTo>
                  <a:lnTo>
                    <a:pt x="10" y="12"/>
                  </a:lnTo>
                  <a:lnTo>
                    <a:pt x="16" y="10"/>
                  </a:lnTo>
                  <a:lnTo>
                    <a:pt x="16" y="10"/>
                  </a:lnTo>
                  <a:lnTo>
                    <a:pt x="24" y="10"/>
                  </a:lnTo>
                  <a:lnTo>
                    <a:pt x="32" y="12"/>
                  </a:lnTo>
                  <a:lnTo>
                    <a:pt x="40" y="14"/>
                  </a:lnTo>
                  <a:lnTo>
                    <a:pt x="50" y="14"/>
                  </a:lnTo>
                  <a:lnTo>
                    <a:pt x="50" y="14"/>
                  </a:lnTo>
                  <a:lnTo>
                    <a:pt x="38" y="6"/>
                  </a:lnTo>
                  <a:lnTo>
                    <a:pt x="26" y="2"/>
                  </a:lnTo>
                  <a:lnTo>
                    <a:pt x="0" y="0"/>
                  </a:lnTo>
                  <a:lnTo>
                    <a:pt x="0" y="0"/>
                  </a:lnTo>
                  <a:lnTo>
                    <a:pt x="4" y="4"/>
                  </a:lnTo>
                  <a:lnTo>
                    <a:pt x="6" y="4"/>
                  </a:lnTo>
                  <a:lnTo>
                    <a:pt x="10" y="4"/>
                  </a:lnTo>
                  <a:lnTo>
                    <a:pt x="12" y="8"/>
                  </a:lnTo>
                  <a:lnTo>
                    <a:pt x="12" y="8"/>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41" name="Freeform 104"/>
            <p:cNvSpPr/>
            <p:nvPr/>
          </p:nvSpPr>
          <p:spPr bwMode="auto">
            <a:xfrm>
              <a:off x="4886325" y="727075"/>
              <a:ext cx="50800" cy="31750"/>
            </a:xfrm>
            <a:custGeom>
              <a:avLst/>
              <a:gdLst/>
              <a:ahLst/>
              <a:cxnLst>
                <a:cxn ang="0">
                  <a:pos x="32" y="20"/>
                </a:cxn>
                <a:cxn ang="0">
                  <a:pos x="32" y="20"/>
                </a:cxn>
                <a:cxn ang="0">
                  <a:pos x="32" y="20"/>
                </a:cxn>
                <a:cxn ang="0">
                  <a:pos x="32" y="20"/>
                </a:cxn>
                <a:cxn ang="0">
                  <a:pos x="32" y="20"/>
                </a:cxn>
                <a:cxn ang="0">
                  <a:pos x="30" y="18"/>
                </a:cxn>
                <a:cxn ang="0">
                  <a:pos x="30" y="16"/>
                </a:cxn>
                <a:cxn ang="0">
                  <a:pos x="24" y="12"/>
                </a:cxn>
                <a:cxn ang="0">
                  <a:pos x="20" y="8"/>
                </a:cxn>
                <a:cxn ang="0">
                  <a:pos x="20" y="6"/>
                </a:cxn>
                <a:cxn ang="0">
                  <a:pos x="20" y="4"/>
                </a:cxn>
                <a:cxn ang="0">
                  <a:pos x="20" y="4"/>
                </a:cxn>
                <a:cxn ang="0">
                  <a:pos x="6" y="0"/>
                </a:cxn>
                <a:cxn ang="0">
                  <a:pos x="6" y="0"/>
                </a:cxn>
                <a:cxn ang="0">
                  <a:pos x="2" y="0"/>
                </a:cxn>
                <a:cxn ang="0">
                  <a:pos x="0" y="0"/>
                </a:cxn>
                <a:cxn ang="0">
                  <a:pos x="0" y="4"/>
                </a:cxn>
                <a:cxn ang="0">
                  <a:pos x="0" y="4"/>
                </a:cxn>
                <a:cxn ang="0">
                  <a:pos x="6" y="6"/>
                </a:cxn>
                <a:cxn ang="0">
                  <a:pos x="10" y="10"/>
                </a:cxn>
                <a:cxn ang="0">
                  <a:pos x="22" y="18"/>
                </a:cxn>
                <a:cxn ang="0">
                  <a:pos x="22" y="18"/>
                </a:cxn>
                <a:cxn ang="0">
                  <a:pos x="26" y="20"/>
                </a:cxn>
                <a:cxn ang="0">
                  <a:pos x="28" y="20"/>
                </a:cxn>
                <a:cxn ang="0">
                  <a:pos x="32" y="20"/>
                </a:cxn>
                <a:cxn ang="0">
                  <a:pos x="32" y="20"/>
                </a:cxn>
              </a:cxnLst>
              <a:rect l="0" t="0" r="r" b="b"/>
              <a:pathLst>
                <a:path w="32" h="20">
                  <a:moveTo>
                    <a:pt x="32" y="20"/>
                  </a:moveTo>
                  <a:lnTo>
                    <a:pt x="32" y="20"/>
                  </a:lnTo>
                  <a:lnTo>
                    <a:pt x="32" y="20"/>
                  </a:lnTo>
                  <a:lnTo>
                    <a:pt x="32" y="20"/>
                  </a:lnTo>
                  <a:lnTo>
                    <a:pt x="32" y="20"/>
                  </a:lnTo>
                  <a:lnTo>
                    <a:pt x="30" y="18"/>
                  </a:lnTo>
                  <a:lnTo>
                    <a:pt x="30" y="16"/>
                  </a:lnTo>
                  <a:lnTo>
                    <a:pt x="24" y="12"/>
                  </a:lnTo>
                  <a:lnTo>
                    <a:pt x="20" y="8"/>
                  </a:lnTo>
                  <a:lnTo>
                    <a:pt x="20" y="6"/>
                  </a:lnTo>
                  <a:lnTo>
                    <a:pt x="20" y="4"/>
                  </a:lnTo>
                  <a:lnTo>
                    <a:pt x="20" y="4"/>
                  </a:lnTo>
                  <a:lnTo>
                    <a:pt x="6" y="0"/>
                  </a:lnTo>
                  <a:lnTo>
                    <a:pt x="6" y="0"/>
                  </a:lnTo>
                  <a:lnTo>
                    <a:pt x="2" y="0"/>
                  </a:lnTo>
                  <a:lnTo>
                    <a:pt x="0" y="0"/>
                  </a:lnTo>
                  <a:lnTo>
                    <a:pt x="0" y="4"/>
                  </a:lnTo>
                  <a:lnTo>
                    <a:pt x="0" y="4"/>
                  </a:lnTo>
                  <a:lnTo>
                    <a:pt x="6" y="6"/>
                  </a:lnTo>
                  <a:lnTo>
                    <a:pt x="10" y="10"/>
                  </a:lnTo>
                  <a:lnTo>
                    <a:pt x="22" y="18"/>
                  </a:lnTo>
                  <a:lnTo>
                    <a:pt x="22" y="18"/>
                  </a:lnTo>
                  <a:lnTo>
                    <a:pt x="26" y="20"/>
                  </a:lnTo>
                  <a:lnTo>
                    <a:pt x="28" y="20"/>
                  </a:lnTo>
                  <a:lnTo>
                    <a:pt x="32" y="20"/>
                  </a:lnTo>
                  <a:lnTo>
                    <a:pt x="32" y="2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42" name="Freeform 105"/>
            <p:cNvSpPr/>
            <p:nvPr/>
          </p:nvSpPr>
          <p:spPr bwMode="auto">
            <a:xfrm>
              <a:off x="8074025" y="1003300"/>
              <a:ext cx="25400" cy="38100"/>
            </a:xfrm>
            <a:custGeom>
              <a:avLst/>
              <a:gdLst/>
              <a:ahLst/>
              <a:cxnLst>
                <a:cxn ang="0">
                  <a:pos x="0" y="4"/>
                </a:cxn>
                <a:cxn ang="0">
                  <a:pos x="0" y="4"/>
                </a:cxn>
                <a:cxn ang="0">
                  <a:pos x="0" y="8"/>
                </a:cxn>
                <a:cxn ang="0">
                  <a:pos x="2" y="10"/>
                </a:cxn>
                <a:cxn ang="0">
                  <a:pos x="2" y="10"/>
                </a:cxn>
                <a:cxn ang="0">
                  <a:pos x="6" y="10"/>
                </a:cxn>
                <a:cxn ang="0">
                  <a:pos x="8" y="10"/>
                </a:cxn>
                <a:cxn ang="0">
                  <a:pos x="6" y="16"/>
                </a:cxn>
                <a:cxn ang="0">
                  <a:pos x="6" y="16"/>
                </a:cxn>
                <a:cxn ang="0">
                  <a:pos x="4" y="20"/>
                </a:cxn>
                <a:cxn ang="0">
                  <a:pos x="4" y="22"/>
                </a:cxn>
                <a:cxn ang="0">
                  <a:pos x="8" y="24"/>
                </a:cxn>
                <a:cxn ang="0">
                  <a:pos x="8" y="24"/>
                </a:cxn>
                <a:cxn ang="0">
                  <a:pos x="10" y="24"/>
                </a:cxn>
                <a:cxn ang="0">
                  <a:pos x="12" y="22"/>
                </a:cxn>
                <a:cxn ang="0">
                  <a:pos x="14" y="18"/>
                </a:cxn>
                <a:cxn ang="0">
                  <a:pos x="14" y="18"/>
                </a:cxn>
                <a:cxn ang="0">
                  <a:pos x="16" y="8"/>
                </a:cxn>
                <a:cxn ang="0">
                  <a:pos x="16" y="8"/>
                </a:cxn>
                <a:cxn ang="0">
                  <a:pos x="14" y="2"/>
                </a:cxn>
                <a:cxn ang="0">
                  <a:pos x="8" y="0"/>
                </a:cxn>
                <a:cxn ang="0">
                  <a:pos x="8" y="0"/>
                </a:cxn>
                <a:cxn ang="0">
                  <a:pos x="6" y="0"/>
                </a:cxn>
                <a:cxn ang="0">
                  <a:pos x="4" y="0"/>
                </a:cxn>
                <a:cxn ang="0">
                  <a:pos x="0" y="4"/>
                </a:cxn>
                <a:cxn ang="0">
                  <a:pos x="0" y="4"/>
                </a:cxn>
              </a:cxnLst>
              <a:rect l="0" t="0" r="r" b="b"/>
              <a:pathLst>
                <a:path w="16" h="24">
                  <a:moveTo>
                    <a:pt x="0" y="4"/>
                  </a:moveTo>
                  <a:lnTo>
                    <a:pt x="0" y="4"/>
                  </a:lnTo>
                  <a:lnTo>
                    <a:pt x="0" y="8"/>
                  </a:lnTo>
                  <a:lnTo>
                    <a:pt x="2" y="10"/>
                  </a:lnTo>
                  <a:lnTo>
                    <a:pt x="2" y="10"/>
                  </a:lnTo>
                  <a:lnTo>
                    <a:pt x="6" y="10"/>
                  </a:lnTo>
                  <a:lnTo>
                    <a:pt x="8" y="10"/>
                  </a:lnTo>
                  <a:lnTo>
                    <a:pt x="6" y="16"/>
                  </a:lnTo>
                  <a:lnTo>
                    <a:pt x="6" y="16"/>
                  </a:lnTo>
                  <a:lnTo>
                    <a:pt x="4" y="20"/>
                  </a:lnTo>
                  <a:lnTo>
                    <a:pt x="4" y="22"/>
                  </a:lnTo>
                  <a:lnTo>
                    <a:pt x="8" y="24"/>
                  </a:lnTo>
                  <a:lnTo>
                    <a:pt x="8" y="24"/>
                  </a:lnTo>
                  <a:lnTo>
                    <a:pt x="10" y="24"/>
                  </a:lnTo>
                  <a:lnTo>
                    <a:pt x="12" y="22"/>
                  </a:lnTo>
                  <a:lnTo>
                    <a:pt x="14" y="18"/>
                  </a:lnTo>
                  <a:lnTo>
                    <a:pt x="14" y="18"/>
                  </a:lnTo>
                  <a:lnTo>
                    <a:pt x="16" y="8"/>
                  </a:lnTo>
                  <a:lnTo>
                    <a:pt x="16" y="8"/>
                  </a:lnTo>
                  <a:lnTo>
                    <a:pt x="14" y="2"/>
                  </a:lnTo>
                  <a:lnTo>
                    <a:pt x="8" y="0"/>
                  </a:lnTo>
                  <a:lnTo>
                    <a:pt x="8" y="0"/>
                  </a:lnTo>
                  <a:lnTo>
                    <a:pt x="6" y="0"/>
                  </a:lnTo>
                  <a:lnTo>
                    <a:pt x="4" y="0"/>
                  </a:lnTo>
                  <a:lnTo>
                    <a:pt x="0" y="4"/>
                  </a:lnTo>
                  <a:lnTo>
                    <a:pt x="0" y="4"/>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43" name="Freeform 106"/>
            <p:cNvSpPr/>
            <p:nvPr/>
          </p:nvSpPr>
          <p:spPr bwMode="auto">
            <a:xfrm>
              <a:off x="5175250" y="292100"/>
              <a:ext cx="82550" cy="31750"/>
            </a:xfrm>
            <a:custGeom>
              <a:avLst/>
              <a:gdLst/>
              <a:ahLst/>
              <a:cxnLst>
                <a:cxn ang="0">
                  <a:pos x="38" y="4"/>
                </a:cxn>
                <a:cxn ang="0">
                  <a:pos x="38" y="4"/>
                </a:cxn>
                <a:cxn ang="0">
                  <a:pos x="30" y="0"/>
                </a:cxn>
                <a:cxn ang="0">
                  <a:pos x="26" y="2"/>
                </a:cxn>
                <a:cxn ang="0">
                  <a:pos x="24" y="6"/>
                </a:cxn>
                <a:cxn ang="0">
                  <a:pos x="24" y="6"/>
                </a:cxn>
                <a:cxn ang="0">
                  <a:pos x="22" y="6"/>
                </a:cxn>
                <a:cxn ang="0">
                  <a:pos x="22" y="6"/>
                </a:cxn>
                <a:cxn ang="0">
                  <a:pos x="12" y="8"/>
                </a:cxn>
                <a:cxn ang="0">
                  <a:pos x="12" y="8"/>
                </a:cxn>
                <a:cxn ang="0">
                  <a:pos x="10" y="6"/>
                </a:cxn>
                <a:cxn ang="0">
                  <a:pos x="6" y="4"/>
                </a:cxn>
                <a:cxn ang="0">
                  <a:pos x="6" y="4"/>
                </a:cxn>
                <a:cxn ang="0">
                  <a:pos x="2" y="2"/>
                </a:cxn>
                <a:cxn ang="0">
                  <a:pos x="0" y="0"/>
                </a:cxn>
                <a:cxn ang="0">
                  <a:pos x="0" y="2"/>
                </a:cxn>
                <a:cxn ang="0">
                  <a:pos x="0" y="2"/>
                </a:cxn>
                <a:cxn ang="0">
                  <a:pos x="0" y="6"/>
                </a:cxn>
                <a:cxn ang="0">
                  <a:pos x="0" y="8"/>
                </a:cxn>
                <a:cxn ang="0">
                  <a:pos x="2" y="8"/>
                </a:cxn>
                <a:cxn ang="0">
                  <a:pos x="2" y="8"/>
                </a:cxn>
                <a:cxn ang="0">
                  <a:pos x="10" y="8"/>
                </a:cxn>
                <a:cxn ang="0">
                  <a:pos x="10" y="8"/>
                </a:cxn>
                <a:cxn ang="0">
                  <a:pos x="12" y="12"/>
                </a:cxn>
                <a:cxn ang="0">
                  <a:pos x="14" y="12"/>
                </a:cxn>
                <a:cxn ang="0">
                  <a:pos x="20" y="10"/>
                </a:cxn>
                <a:cxn ang="0">
                  <a:pos x="20" y="10"/>
                </a:cxn>
                <a:cxn ang="0">
                  <a:pos x="20" y="10"/>
                </a:cxn>
                <a:cxn ang="0">
                  <a:pos x="20" y="10"/>
                </a:cxn>
                <a:cxn ang="0">
                  <a:pos x="22" y="12"/>
                </a:cxn>
                <a:cxn ang="0">
                  <a:pos x="26" y="14"/>
                </a:cxn>
                <a:cxn ang="0">
                  <a:pos x="30" y="14"/>
                </a:cxn>
                <a:cxn ang="0">
                  <a:pos x="32" y="16"/>
                </a:cxn>
                <a:cxn ang="0">
                  <a:pos x="32" y="16"/>
                </a:cxn>
                <a:cxn ang="0">
                  <a:pos x="36" y="18"/>
                </a:cxn>
                <a:cxn ang="0">
                  <a:pos x="40" y="20"/>
                </a:cxn>
                <a:cxn ang="0">
                  <a:pos x="46" y="18"/>
                </a:cxn>
                <a:cxn ang="0">
                  <a:pos x="50" y="16"/>
                </a:cxn>
                <a:cxn ang="0">
                  <a:pos x="50" y="16"/>
                </a:cxn>
                <a:cxn ang="0">
                  <a:pos x="52" y="12"/>
                </a:cxn>
                <a:cxn ang="0">
                  <a:pos x="52" y="6"/>
                </a:cxn>
                <a:cxn ang="0">
                  <a:pos x="52" y="6"/>
                </a:cxn>
                <a:cxn ang="0">
                  <a:pos x="48" y="4"/>
                </a:cxn>
                <a:cxn ang="0">
                  <a:pos x="44" y="2"/>
                </a:cxn>
                <a:cxn ang="0">
                  <a:pos x="42" y="4"/>
                </a:cxn>
                <a:cxn ang="0">
                  <a:pos x="38" y="4"/>
                </a:cxn>
                <a:cxn ang="0">
                  <a:pos x="38" y="4"/>
                </a:cxn>
              </a:cxnLst>
              <a:rect l="0" t="0" r="r" b="b"/>
              <a:pathLst>
                <a:path w="52" h="20">
                  <a:moveTo>
                    <a:pt x="38" y="4"/>
                  </a:moveTo>
                  <a:lnTo>
                    <a:pt x="38" y="4"/>
                  </a:lnTo>
                  <a:lnTo>
                    <a:pt x="30" y="0"/>
                  </a:lnTo>
                  <a:lnTo>
                    <a:pt x="26" y="2"/>
                  </a:lnTo>
                  <a:lnTo>
                    <a:pt x="24" y="6"/>
                  </a:lnTo>
                  <a:lnTo>
                    <a:pt x="24" y="6"/>
                  </a:lnTo>
                  <a:lnTo>
                    <a:pt x="22" y="6"/>
                  </a:lnTo>
                  <a:lnTo>
                    <a:pt x="22" y="6"/>
                  </a:lnTo>
                  <a:lnTo>
                    <a:pt x="12" y="8"/>
                  </a:lnTo>
                  <a:lnTo>
                    <a:pt x="12" y="8"/>
                  </a:lnTo>
                  <a:lnTo>
                    <a:pt x="10" y="6"/>
                  </a:lnTo>
                  <a:lnTo>
                    <a:pt x="6" y="4"/>
                  </a:lnTo>
                  <a:lnTo>
                    <a:pt x="6" y="4"/>
                  </a:lnTo>
                  <a:lnTo>
                    <a:pt x="2" y="2"/>
                  </a:lnTo>
                  <a:lnTo>
                    <a:pt x="0" y="0"/>
                  </a:lnTo>
                  <a:lnTo>
                    <a:pt x="0" y="2"/>
                  </a:lnTo>
                  <a:lnTo>
                    <a:pt x="0" y="2"/>
                  </a:lnTo>
                  <a:lnTo>
                    <a:pt x="0" y="6"/>
                  </a:lnTo>
                  <a:lnTo>
                    <a:pt x="0" y="8"/>
                  </a:lnTo>
                  <a:lnTo>
                    <a:pt x="2" y="8"/>
                  </a:lnTo>
                  <a:lnTo>
                    <a:pt x="2" y="8"/>
                  </a:lnTo>
                  <a:lnTo>
                    <a:pt x="10" y="8"/>
                  </a:lnTo>
                  <a:lnTo>
                    <a:pt x="10" y="8"/>
                  </a:lnTo>
                  <a:lnTo>
                    <a:pt x="12" y="12"/>
                  </a:lnTo>
                  <a:lnTo>
                    <a:pt x="14" y="12"/>
                  </a:lnTo>
                  <a:lnTo>
                    <a:pt x="20" y="10"/>
                  </a:lnTo>
                  <a:lnTo>
                    <a:pt x="20" y="10"/>
                  </a:lnTo>
                  <a:lnTo>
                    <a:pt x="20" y="10"/>
                  </a:lnTo>
                  <a:lnTo>
                    <a:pt x="20" y="10"/>
                  </a:lnTo>
                  <a:lnTo>
                    <a:pt x="22" y="12"/>
                  </a:lnTo>
                  <a:lnTo>
                    <a:pt x="26" y="14"/>
                  </a:lnTo>
                  <a:lnTo>
                    <a:pt x="30" y="14"/>
                  </a:lnTo>
                  <a:lnTo>
                    <a:pt x="32" y="16"/>
                  </a:lnTo>
                  <a:lnTo>
                    <a:pt x="32" y="16"/>
                  </a:lnTo>
                  <a:lnTo>
                    <a:pt x="36" y="18"/>
                  </a:lnTo>
                  <a:lnTo>
                    <a:pt x="40" y="20"/>
                  </a:lnTo>
                  <a:lnTo>
                    <a:pt x="46" y="18"/>
                  </a:lnTo>
                  <a:lnTo>
                    <a:pt x="50" y="16"/>
                  </a:lnTo>
                  <a:lnTo>
                    <a:pt x="50" y="16"/>
                  </a:lnTo>
                  <a:lnTo>
                    <a:pt x="52" y="12"/>
                  </a:lnTo>
                  <a:lnTo>
                    <a:pt x="52" y="6"/>
                  </a:lnTo>
                  <a:lnTo>
                    <a:pt x="52" y="6"/>
                  </a:lnTo>
                  <a:lnTo>
                    <a:pt x="48" y="4"/>
                  </a:lnTo>
                  <a:lnTo>
                    <a:pt x="44" y="2"/>
                  </a:lnTo>
                  <a:lnTo>
                    <a:pt x="42" y="4"/>
                  </a:lnTo>
                  <a:lnTo>
                    <a:pt x="38" y="4"/>
                  </a:lnTo>
                  <a:lnTo>
                    <a:pt x="38" y="4"/>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44" name="Freeform 107"/>
            <p:cNvSpPr/>
            <p:nvPr/>
          </p:nvSpPr>
          <p:spPr bwMode="auto">
            <a:xfrm>
              <a:off x="7956550" y="1143000"/>
              <a:ext cx="19050" cy="47625"/>
            </a:xfrm>
            <a:custGeom>
              <a:avLst/>
              <a:gdLst/>
              <a:ahLst/>
              <a:cxnLst>
                <a:cxn ang="0">
                  <a:pos x="12" y="0"/>
                </a:cxn>
                <a:cxn ang="0">
                  <a:pos x="12" y="0"/>
                </a:cxn>
                <a:cxn ang="0">
                  <a:pos x="4" y="8"/>
                </a:cxn>
                <a:cxn ang="0">
                  <a:pos x="0" y="16"/>
                </a:cxn>
                <a:cxn ang="0">
                  <a:pos x="0" y="22"/>
                </a:cxn>
                <a:cxn ang="0">
                  <a:pos x="4" y="30"/>
                </a:cxn>
                <a:cxn ang="0">
                  <a:pos x="4" y="30"/>
                </a:cxn>
                <a:cxn ang="0">
                  <a:pos x="8" y="24"/>
                </a:cxn>
                <a:cxn ang="0">
                  <a:pos x="10" y="16"/>
                </a:cxn>
                <a:cxn ang="0">
                  <a:pos x="12" y="0"/>
                </a:cxn>
                <a:cxn ang="0">
                  <a:pos x="12" y="0"/>
                </a:cxn>
              </a:cxnLst>
              <a:rect l="0" t="0" r="r" b="b"/>
              <a:pathLst>
                <a:path w="12" h="30">
                  <a:moveTo>
                    <a:pt x="12" y="0"/>
                  </a:moveTo>
                  <a:lnTo>
                    <a:pt x="12" y="0"/>
                  </a:lnTo>
                  <a:lnTo>
                    <a:pt x="4" y="8"/>
                  </a:lnTo>
                  <a:lnTo>
                    <a:pt x="0" y="16"/>
                  </a:lnTo>
                  <a:lnTo>
                    <a:pt x="0" y="22"/>
                  </a:lnTo>
                  <a:lnTo>
                    <a:pt x="4" y="30"/>
                  </a:lnTo>
                  <a:lnTo>
                    <a:pt x="4" y="30"/>
                  </a:lnTo>
                  <a:lnTo>
                    <a:pt x="8" y="24"/>
                  </a:lnTo>
                  <a:lnTo>
                    <a:pt x="10" y="16"/>
                  </a:lnTo>
                  <a:lnTo>
                    <a:pt x="12" y="0"/>
                  </a:lnTo>
                  <a:lnTo>
                    <a:pt x="12"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45" name="Freeform 108"/>
            <p:cNvSpPr/>
            <p:nvPr/>
          </p:nvSpPr>
          <p:spPr bwMode="auto">
            <a:xfrm>
              <a:off x="7813675" y="1231900"/>
              <a:ext cx="28575" cy="25400"/>
            </a:xfrm>
            <a:custGeom>
              <a:avLst/>
              <a:gdLst/>
              <a:ahLst/>
              <a:cxnLst>
                <a:cxn ang="0">
                  <a:pos x="18" y="0"/>
                </a:cxn>
                <a:cxn ang="0">
                  <a:pos x="18" y="0"/>
                </a:cxn>
                <a:cxn ang="0">
                  <a:pos x="12" y="0"/>
                </a:cxn>
                <a:cxn ang="0">
                  <a:pos x="6" y="0"/>
                </a:cxn>
                <a:cxn ang="0">
                  <a:pos x="2" y="4"/>
                </a:cxn>
                <a:cxn ang="0">
                  <a:pos x="0" y="8"/>
                </a:cxn>
                <a:cxn ang="0">
                  <a:pos x="0" y="8"/>
                </a:cxn>
                <a:cxn ang="0">
                  <a:pos x="0" y="14"/>
                </a:cxn>
                <a:cxn ang="0">
                  <a:pos x="2" y="16"/>
                </a:cxn>
                <a:cxn ang="0">
                  <a:pos x="4" y="16"/>
                </a:cxn>
                <a:cxn ang="0">
                  <a:pos x="4" y="16"/>
                </a:cxn>
                <a:cxn ang="0">
                  <a:pos x="10" y="14"/>
                </a:cxn>
                <a:cxn ang="0">
                  <a:pos x="14" y="10"/>
                </a:cxn>
                <a:cxn ang="0">
                  <a:pos x="18" y="0"/>
                </a:cxn>
                <a:cxn ang="0">
                  <a:pos x="18" y="0"/>
                </a:cxn>
              </a:cxnLst>
              <a:rect l="0" t="0" r="r" b="b"/>
              <a:pathLst>
                <a:path w="18" h="16">
                  <a:moveTo>
                    <a:pt x="18" y="0"/>
                  </a:moveTo>
                  <a:lnTo>
                    <a:pt x="18" y="0"/>
                  </a:lnTo>
                  <a:lnTo>
                    <a:pt x="12" y="0"/>
                  </a:lnTo>
                  <a:lnTo>
                    <a:pt x="6" y="0"/>
                  </a:lnTo>
                  <a:lnTo>
                    <a:pt x="2" y="4"/>
                  </a:lnTo>
                  <a:lnTo>
                    <a:pt x="0" y="8"/>
                  </a:lnTo>
                  <a:lnTo>
                    <a:pt x="0" y="8"/>
                  </a:lnTo>
                  <a:lnTo>
                    <a:pt x="0" y="14"/>
                  </a:lnTo>
                  <a:lnTo>
                    <a:pt x="2" y="16"/>
                  </a:lnTo>
                  <a:lnTo>
                    <a:pt x="4" y="16"/>
                  </a:lnTo>
                  <a:lnTo>
                    <a:pt x="4" y="16"/>
                  </a:lnTo>
                  <a:lnTo>
                    <a:pt x="10" y="14"/>
                  </a:lnTo>
                  <a:lnTo>
                    <a:pt x="14" y="10"/>
                  </a:lnTo>
                  <a:lnTo>
                    <a:pt x="18" y="0"/>
                  </a:lnTo>
                  <a:lnTo>
                    <a:pt x="18"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46" name="Freeform 109"/>
            <p:cNvSpPr/>
            <p:nvPr/>
          </p:nvSpPr>
          <p:spPr bwMode="auto">
            <a:xfrm>
              <a:off x="6572250" y="882650"/>
              <a:ext cx="15875" cy="34925"/>
            </a:xfrm>
            <a:custGeom>
              <a:avLst/>
              <a:gdLst/>
              <a:ahLst/>
              <a:cxnLst>
                <a:cxn ang="0">
                  <a:pos x="0" y="6"/>
                </a:cxn>
                <a:cxn ang="0">
                  <a:pos x="0" y="6"/>
                </a:cxn>
                <a:cxn ang="0">
                  <a:pos x="0" y="22"/>
                </a:cxn>
                <a:cxn ang="0">
                  <a:pos x="0" y="22"/>
                </a:cxn>
                <a:cxn ang="0">
                  <a:pos x="6" y="20"/>
                </a:cxn>
                <a:cxn ang="0">
                  <a:pos x="10" y="14"/>
                </a:cxn>
                <a:cxn ang="0">
                  <a:pos x="10" y="4"/>
                </a:cxn>
                <a:cxn ang="0">
                  <a:pos x="10" y="4"/>
                </a:cxn>
                <a:cxn ang="0">
                  <a:pos x="8" y="2"/>
                </a:cxn>
                <a:cxn ang="0">
                  <a:pos x="6" y="0"/>
                </a:cxn>
                <a:cxn ang="0">
                  <a:pos x="6" y="0"/>
                </a:cxn>
                <a:cxn ang="0">
                  <a:pos x="2" y="2"/>
                </a:cxn>
                <a:cxn ang="0">
                  <a:pos x="0" y="2"/>
                </a:cxn>
                <a:cxn ang="0">
                  <a:pos x="0" y="6"/>
                </a:cxn>
                <a:cxn ang="0">
                  <a:pos x="0" y="6"/>
                </a:cxn>
              </a:cxnLst>
              <a:rect l="0" t="0" r="r" b="b"/>
              <a:pathLst>
                <a:path w="10" h="22">
                  <a:moveTo>
                    <a:pt x="0" y="6"/>
                  </a:moveTo>
                  <a:lnTo>
                    <a:pt x="0" y="6"/>
                  </a:lnTo>
                  <a:lnTo>
                    <a:pt x="0" y="22"/>
                  </a:lnTo>
                  <a:lnTo>
                    <a:pt x="0" y="22"/>
                  </a:lnTo>
                  <a:lnTo>
                    <a:pt x="6" y="20"/>
                  </a:lnTo>
                  <a:lnTo>
                    <a:pt x="10" y="14"/>
                  </a:lnTo>
                  <a:lnTo>
                    <a:pt x="10" y="4"/>
                  </a:lnTo>
                  <a:lnTo>
                    <a:pt x="10" y="4"/>
                  </a:lnTo>
                  <a:lnTo>
                    <a:pt x="8" y="2"/>
                  </a:lnTo>
                  <a:lnTo>
                    <a:pt x="6" y="0"/>
                  </a:lnTo>
                  <a:lnTo>
                    <a:pt x="6" y="0"/>
                  </a:lnTo>
                  <a:lnTo>
                    <a:pt x="2" y="2"/>
                  </a:lnTo>
                  <a:lnTo>
                    <a:pt x="0" y="2"/>
                  </a:lnTo>
                  <a:lnTo>
                    <a:pt x="0" y="6"/>
                  </a:lnTo>
                  <a:lnTo>
                    <a:pt x="0" y="6"/>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47" name="Freeform 110"/>
            <p:cNvSpPr/>
            <p:nvPr/>
          </p:nvSpPr>
          <p:spPr bwMode="auto">
            <a:xfrm>
              <a:off x="7953375" y="1543050"/>
              <a:ext cx="57150" cy="9525"/>
            </a:xfrm>
            <a:custGeom>
              <a:avLst/>
              <a:gdLst/>
              <a:ahLst/>
              <a:cxnLst>
                <a:cxn ang="0">
                  <a:pos x="0" y="6"/>
                </a:cxn>
                <a:cxn ang="0">
                  <a:pos x="0" y="6"/>
                </a:cxn>
                <a:cxn ang="0">
                  <a:pos x="28" y="6"/>
                </a:cxn>
                <a:cxn ang="0">
                  <a:pos x="32" y="6"/>
                </a:cxn>
                <a:cxn ang="0">
                  <a:pos x="36" y="2"/>
                </a:cxn>
                <a:cxn ang="0">
                  <a:pos x="36" y="2"/>
                </a:cxn>
                <a:cxn ang="0">
                  <a:pos x="32" y="2"/>
                </a:cxn>
                <a:cxn ang="0">
                  <a:pos x="28" y="2"/>
                </a:cxn>
                <a:cxn ang="0">
                  <a:pos x="18" y="0"/>
                </a:cxn>
                <a:cxn ang="0">
                  <a:pos x="10" y="0"/>
                </a:cxn>
                <a:cxn ang="0">
                  <a:pos x="6" y="2"/>
                </a:cxn>
                <a:cxn ang="0">
                  <a:pos x="0" y="6"/>
                </a:cxn>
                <a:cxn ang="0">
                  <a:pos x="0" y="6"/>
                </a:cxn>
              </a:cxnLst>
              <a:rect l="0" t="0" r="r" b="b"/>
              <a:pathLst>
                <a:path w="36" h="6">
                  <a:moveTo>
                    <a:pt x="0" y="6"/>
                  </a:moveTo>
                  <a:lnTo>
                    <a:pt x="0" y="6"/>
                  </a:lnTo>
                  <a:lnTo>
                    <a:pt x="28" y="6"/>
                  </a:lnTo>
                  <a:lnTo>
                    <a:pt x="32" y="6"/>
                  </a:lnTo>
                  <a:lnTo>
                    <a:pt x="36" y="2"/>
                  </a:lnTo>
                  <a:lnTo>
                    <a:pt x="36" y="2"/>
                  </a:lnTo>
                  <a:lnTo>
                    <a:pt x="32" y="2"/>
                  </a:lnTo>
                  <a:lnTo>
                    <a:pt x="28" y="2"/>
                  </a:lnTo>
                  <a:lnTo>
                    <a:pt x="18" y="0"/>
                  </a:lnTo>
                  <a:lnTo>
                    <a:pt x="10" y="0"/>
                  </a:lnTo>
                  <a:lnTo>
                    <a:pt x="6" y="2"/>
                  </a:lnTo>
                  <a:lnTo>
                    <a:pt x="0" y="6"/>
                  </a:lnTo>
                  <a:lnTo>
                    <a:pt x="0" y="6"/>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48" name="Freeform 111"/>
            <p:cNvSpPr/>
            <p:nvPr/>
          </p:nvSpPr>
          <p:spPr bwMode="auto">
            <a:xfrm>
              <a:off x="6619875" y="930275"/>
              <a:ext cx="38100" cy="25400"/>
            </a:xfrm>
            <a:custGeom>
              <a:avLst/>
              <a:gdLst/>
              <a:ahLst/>
              <a:cxnLst>
                <a:cxn ang="0">
                  <a:pos x="24" y="0"/>
                </a:cxn>
                <a:cxn ang="0">
                  <a:pos x="24" y="0"/>
                </a:cxn>
                <a:cxn ang="0">
                  <a:pos x="18" y="2"/>
                </a:cxn>
                <a:cxn ang="0">
                  <a:pos x="12" y="2"/>
                </a:cxn>
                <a:cxn ang="0">
                  <a:pos x="6" y="2"/>
                </a:cxn>
                <a:cxn ang="0">
                  <a:pos x="0" y="4"/>
                </a:cxn>
                <a:cxn ang="0">
                  <a:pos x="0" y="4"/>
                </a:cxn>
                <a:cxn ang="0">
                  <a:pos x="20" y="16"/>
                </a:cxn>
                <a:cxn ang="0">
                  <a:pos x="20" y="16"/>
                </a:cxn>
                <a:cxn ang="0">
                  <a:pos x="24" y="0"/>
                </a:cxn>
                <a:cxn ang="0">
                  <a:pos x="24" y="0"/>
                </a:cxn>
              </a:cxnLst>
              <a:rect l="0" t="0" r="r" b="b"/>
              <a:pathLst>
                <a:path w="24" h="16">
                  <a:moveTo>
                    <a:pt x="24" y="0"/>
                  </a:moveTo>
                  <a:lnTo>
                    <a:pt x="24" y="0"/>
                  </a:lnTo>
                  <a:lnTo>
                    <a:pt x="18" y="2"/>
                  </a:lnTo>
                  <a:lnTo>
                    <a:pt x="12" y="2"/>
                  </a:lnTo>
                  <a:lnTo>
                    <a:pt x="6" y="2"/>
                  </a:lnTo>
                  <a:lnTo>
                    <a:pt x="0" y="4"/>
                  </a:lnTo>
                  <a:lnTo>
                    <a:pt x="0" y="4"/>
                  </a:lnTo>
                  <a:lnTo>
                    <a:pt x="20" y="16"/>
                  </a:lnTo>
                  <a:lnTo>
                    <a:pt x="20" y="16"/>
                  </a:lnTo>
                  <a:lnTo>
                    <a:pt x="24" y="0"/>
                  </a:lnTo>
                  <a:lnTo>
                    <a:pt x="24"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49" name="Freeform 112"/>
            <p:cNvSpPr/>
            <p:nvPr/>
          </p:nvSpPr>
          <p:spPr bwMode="auto">
            <a:xfrm>
              <a:off x="7997825" y="1701800"/>
              <a:ext cx="41275" cy="28575"/>
            </a:xfrm>
            <a:custGeom>
              <a:avLst/>
              <a:gdLst/>
              <a:ahLst/>
              <a:cxnLst>
                <a:cxn ang="0">
                  <a:pos x="6" y="16"/>
                </a:cxn>
                <a:cxn ang="0">
                  <a:pos x="6" y="16"/>
                </a:cxn>
                <a:cxn ang="0">
                  <a:pos x="10" y="12"/>
                </a:cxn>
                <a:cxn ang="0">
                  <a:pos x="14" y="8"/>
                </a:cxn>
                <a:cxn ang="0">
                  <a:pos x="26" y="0"/>
                </a:cxn>
                <a:cxn ang="0">
                  <a:pos x="26" y="0"/>
                </a:cxn>
                <a:cxn ang="0">
                  <a:pos x="18" y="0"/>
                </a:cxn>
                <a:cxn ang="0">
                  <a:pos x="12" y="2"/>
                </a:cxn>
                <a:cxn ang="0">
                  <a:pos x="2" y="10"/>
                </a:cxn>
                <a:cxn ang="0">
                  <a:pos x="2" y="10"/>
                </a:cxn>
                <a:cxn ang="0">
                  <a:pos x="0" y="12"/>
                </a:cxn>
                <a:cxn ang="0">
                  <a:pos x="2" y="16"/>
                </a:cxn>
                <a:cxn ang="0">
                  <a:pos x="2" y="16"/>
                </a:cxn>
                <a:cxn ang="0">
                  <a:pos x="4" y="18"/>
                </a:cxn>
                <a:cxn ang="0">
                  <a:pos x="6" y="16"/>
                </a:cxn>
                <a:cxn ang="0">
                  <a:pos x="6" y="16"/>
                </a:cxn>
              </a:cxnLst>
              <a:rect l="0" t="0" r="r" b="b"/>
              <a:pathLst>
                <a:path w="26" h="18">
                  <a:moveTo>
                    <a:pt x="6" y="16"/>
                  </a:moveTo>
                  <a:lnTo>
                    <a:pt x="6" y="16"/>
                  </a:lnTo>
                  <a:lnTo>
                    <a:pt x="10" y="12"/>
                  </a:lnTo>
                  <a:lnTo>
                    <a:pt x="14" y="8"/>
                  </a:lnTo>
                  <a:lnTo>
                    <a:pt x="26" y="0"/>
                  </a:lnTo>
                  <a:lnTo>
                    <a:pt x="26" y="0"/>
                  </a:lnTo>
                  <a:lnTo>
                    <a:pt x="18" y="0"/>
                  </a:lnTo>
                  <a:lnTo>
                    <a:pt x="12" y="2"/>
                  </a:lnTo>
                  <a:lnTo>
                    <a:pt x="2" y="10"/>
                  </a:lnTo>
                  <a:lnTo>
                    <a:pt x="2" y="10"/>
                  </a:lnTo>
                  <a:lnTo>
                    <a:pt x="0" y="12"/>
                  </a:lnTo>
                  <a:lnTo>
                    <a:pt x="2" y="16"/>
                  </a:lnTo>
                  <a:lnTo>
                    <a:pt x="2" y="16"/>
                  </a:lnTo>
                  <a:lnTo>
                    <a:pt x="4" y="18"/>
                  </a:lnTo>
                  <a:lnTo>
                    <a:pt x="6" y="16"/>
                  </a:lnTo>
                  <a:lnTo>
                    <a:pt x="6" y="16"/>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50" name="Freeform 113"/>
            <p:cNvSpPr/>
            <p:nvPr/>
          </p:nvSpPr>
          <p:spPr bwMode="auto">
            <a:xfrm>
              <a:off x="5276850" y="311150"/>
              <a:ext cx="31750" cy="19050"/>
            </a:xfrm>
            <a:custGeom>
              <a:avLst/>
              <a:gdLst/>
              <a:ahLst/>
              <a:cxnLst>
                <a:cxn ang="0">
                  <a:pos x="6" y="2"/>
                </a:cxn>
                <a:cxn ang="0">
                  <a:pos x="6" y="2"/>
                </a:cxn>
                <a:cxn ang="0">
                  <a:pos x="2" y="4"/>
                </a:cxn>
                <a:cxn ang="0">
                  <a:pos x="0" y="8"/>
                </a:cxn>
                <a:cxn ang="0">
                  <a:pos x="0" y="8"/>
                </a:cxn>
                <a:cxn ang="0">
                  <a:pos x="4" y="8"/>
                </a:cxn>
                <a:cxn ang="0">
                  <a:pos x="8" y="10"/>
                </a:cxn>
                <a:cxn ang="0">
                  <a:pos x="8" y="10"/>
                </a:cxn>
                <a:cxn ang="0">
                  <a:pos x="14" y="12"/>
                </a:cxn>
                <a:cxn ang="0">
                  <a:pos x="16" y="10"/>
                </a:cxn>
                <a:cxn ang="0">
                  <a:pos x="20" y="8"/>
                </a:cxn>
                <a:cxn ang="0">
                  <a:pos x="20" y="8"/>
                </a:cxn>
                <a:cxn ang="0">
                  <a:pos x="18" y="4"/>
                </a:cxn>
                <a:cxn ang="0">
                  <a:pos x="18" y="4"/>
                </a:cxn>
                <a:cxn ang="0">
                  <a:pos x="16" y="2"/>
                </a:cxn>
                <a:cxn ang="0">
                  <a:pos x="12" y="0"/>
                </a:cxn>
                <a:cxn ang="0">
                  <a:pos x="6" y="2"/>
                </a:cxn>
                <a:cxn ang="0">
                  <a:pos x="6" y="2"/>
                </a:cxn>
              </a:cxnLst>
              <a:rect l="0" t="0" r="r" b="b"/>
              <a:pathLst>
                <a:path w="20" h="12">
                  <a:moveTo>
                    <a:pt x="6" y="2"/>
                  </a:moveTo>
                  <a:lnTo>
                    <a:pt x="6" y="2"/>
                  </a:lnTo>
                  <a:lnTo>
                    <a:pt x="2" y="4"/>
                  </a:lnTo>
                  <a:lnTo>
                    <a:pt x="0" y="8"/>
                  </a:lnTo>
                  <a:lnTo>
                    <a:pt x="0" y="8"/>
                  </a:lnTo>
                  <a:lnTo>
                    <a:pt x="4" y="8"/>
                  </a:lnTo>
                  <a:lnTo>
                    <a:pt x="8" y="10"/>
                  </a:lnTo>
                  <a:lnTo>
                    <a:pt x="8" y="10"/>
                  </a:lnTo>
                  <a:lnTo>
                    <a:pt x="14" y="12"/>
                  </a:lnTo>
                  <a:lnTo>
                    <a:pt x="16" y="10"/>
                  </a:lnTo>
                  <a:lnTo>
                    <a:pt x="20" y="8"/>
                  </a:lnTo>
                  <a:lnTo>
                    <a:pt x="20" y="8"/>
                  </a:lnTo>
                  <a:lnTo>
                    <a:pt x="18" y="4"/>
                  </a:lnTo>
                  <a:lnTo>
                    <a:pt x="18" y="4"/>
                  </a:lnTo>
                  <a:lnTo>
                    <a:pt x="16" y="2"/>
                  </a:lnTo>
                  <a:lnTo>
                    <a:pt x="12" y="0"/>
                  </a:lnTo>
                  <a:lnTo>
                    <a:pt x="6" y="2"/>
                  </a:lnTo>
                  <a:lnTo>
                    <a:pt x="6" y="2"/>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51" name="Freeform 114"/>
            <p:cNvSpPr/>
            <p:nvPr/>
          </p:nvSpPr>
          <p:spPr bwMode="auto">
            <a:xfrm>
              <a:off x="5248275" y="260350"/>
              <a:ext cx="41275" cy="15875"/>
            </a:xfrm>
            <a:custGeom>
              <a:avLst/>
              <a:gdLst/>
              <a:ahLst/>
              <a:cxnLst>
                <a:cxn ang="0">
                  <a:pos x="22" y="10"/>
                </a:cxn>
                <a:cxn ang="0">
                  <a:pos x="22" y="10"/>
                </a:cxn>
                <a:cxn ang="0">
                  <a:pos x="26" y="6"/>
                </a:cxn>
                <a:cxn ang="0">
                  <a:pos x="26" y="6"/>
                </a:cxn>
                <a:cxn ang="0">
                  <a:pos x="26" y="4"/>
                </a:cxn>
                <a:cxn ang="0">
                  <a:pos x="24" y="4"/>
                </a:cxn>
                <a:cxn ang="0">
                  <a:pos x="24" y="4"/>
                </a:cxn>
                <a:cxn ang="0">
                  <a:pos x="12" y="0"/>
                </a:cxn>
                <a:cxn ang="0">
                  <a:pos x="6" y="0"/>
                </a:cxn>
                <a:cxn ang="0">
                  <a:pos x="0" y="0"/>
                </a:cxn>
                <a:cxn ang="0">
                  <a:pos x="0" y="0"/>
                </a:cxn>
                <a:cxn ang="0">
                  <a:pos x="6" y="6"/>
                </a:cxn>
                <a:cxn ang="0">
                  <a:pos x="10" y="8"/>
                </a:cxn>
                <a:cxn ang="0">
                  <a:pos x="16" y="10"/>
                </a:cxn>
                <a:cxn ang="0">
                  <a:pos x="22" y="10"/>
                </a:cxn>
                <a:cxn ang="0">
                  <a:pos x="22" y="10"/>
                </a:cxn>
              </a:cxnLst>
              <a:rect l="0" t="0" r="r" b="b"/>
              <a:pathLst>
                <a:path w="26" h="10">
                  <a:moveTo>
                    <a:pt x="22" y="10"/>
                  </a:moveTo>
                  <a:lnTo>
                    <a:pt x="22" y="10"/>
                  </a:lnTo>
                  <a:lnTo>
                    <a:pt x="26" y="6"/>
                  </a:lnTo>
                  <a:lnTo>
                    <a:pt x="26" y="6"/>
                  </a:lnTo>
                  <a:lnTo>
                    <a:pt x="26" y="4"/>
                  </a:lnTo>
                  <a:lnTo>
                    <a:pt x="24" y="4"/>
                  </a:lnTo>
                  <a:lnTo>
                    <a:pt x="24" y="4"/>
                  </a:lnTo>
                  <a:lnTo>
                    <a:pt x="12" y="0"/>
                  </a:lnTo>
                  <a:lnTo>
                    <a:pt x="6" y="0"/>
                  </a:lnTo>
                  <a:lnTo>
                    <a:pt x="0" y="0"/>
                  </a:lnTo>
                  <a:lnTo>
                    <a:pt x="0" y="0"/>
                  </a:lnTo>
                  <a:lnTo>
                    <a:pt x="6" y="6"/>
                  </a:lnTo>
                  <a:lnTo>
                    <a:pt x="10" y="8"/>
                  </a:lnTo>
                  <a:lnTo>
                    <a:pt x="16" y="10"/>
                  </a:lnTo>
                  <a:lnTo>
                    <a:pt x="22" y="10"/>
                  </a:lnTo>
                  <a:lnTo>
                    <a:pt x="22" y="1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52" name="Freeform 115"/>
            <p:cNvSpPr/>
            <p:nvPr/>
          </p:nvSpPr>
          <p:spPr bwMode="auto">
            <a:xfrm>
              <a:off x="8277225" y="317500"/>
              <a:ext cx="53975" cy="6350"/>
            </a:xfrm>
            <a:custGeom>
              <a:avLst/>
              <a:gdLst/>
              <a:ahLst/>
              <a:cxnLst>
                <a:cxn ang="0">
                  <a:pos x="34" y="4"/>
                </a:cxn>
                <a:cxn ang="0">
                  <a:pos x="34" y="4"/>
                </a:cxn>
                <a:cxn ang="0">
                  <a:pos x="18" y="0"/>
                </a:cxn>
                <a:cxn ang="0">
                  <a:pos x="0" y="0"/>
                </a:cxn>
                <a:cxn ang="0">
                  <a:pos x="0" y="0"/>
                </a:cxn>
                <a:cxn ang="0">
                  <a:pos x="18" y="4"/>
                </a:cxn>
                <a:cxn ang="0">
                  <a:pos x="26" y="4"/>
                </a:cxn>
                <a:cxn ang="0">
                  <a:pos x="34" y="4"/>
                </a:cxn>
                <a:cxn ang="0">
                  <a:pos x="34" y="4"/>
                </a:cxn>
              </a:cxnLst>
              <a:rect l="0" t="0" r="r" b="b"/>
              <a:pathLst>
                <a:path w="34" h="4">
                  <a:moveTo>
                    <a:pt x="34" y="4"/>
                  </a:moveTo>
                  <a:lnTo>
                    <a:pt x="34" y="4"/>
                  </a:lnTo>
                  <a:lnTo>
                    <a:pt x="18" y="0"/>
                  </a:lnTo>
                  <a:lnTo>
                    <a:pt x="0" y="0"/>
                  </a:lnTo>
                  <a:lnTo>
                    <a:pt x="0" y="0"/>
                  </a:lnTo>
                  <a:lnTo>
                    <a:pt x="18" y="4"/>
                  </a:lnTo>
                  <a:lnTo>
                    <a:pt x="26" y="4"/>
                  </a:lnTo>
                  <a:lnTo>
                    <a:pt x="34" y="4"/>
                  </a:lnTo>
                  <a:lnTo>
                    <a:pt x="34" y="4"/>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53" name="Freeform 116"/>
            <p:cNvSpPr/>
            <p:nvPr/>
          </p:nvSpPr>
          <p:spPr bwMode="auto">
            <a:xfrm>
              <a:off x="5511800" y="434975"/>
              <a:ext cx="25400" cy="15875"/>
            </a:xfrm>
            <a:custGeom>
              <a:avLst/>
              <a:gdLst/>
              <a:ahLst/>
              <a:cxnLst>
                <a:cxn ang="0">
                  <a:pos x="8" y="10"/>
                </a:cxn>
                <a:cxn ang="0">
                  <a:pos x="8" y="10"/>
                </a:cxn>
                <a:cxn ang="0">
                  <a:pos x="12" y="8"/>
                </a:cxn>
                <a:cxn ang="0">
                  <a:pos x="14" y="8"/>
                </a:cxn>
                <a:cxn ang="0">
                  <a:pos x="16" y="4"/>
                </a:cxn>
                <a:cxn ang="0">
                  <a:pos x="16" y="4"/>
                </a:cxn>
                <a:cxn ang="0">
                  <a:pos x="16" y="2"/>
                </a:cxn>
                <a:cxn ang="0">
                  <a:pos x="14" y="0"/>
                </a:cxn>
                <a:cxn ang="0">
                  <a:pos x="8" y="0"/>
                </a:cxn>
                <a:cxn ang="0">
                  <a:pos x="8" y="0"/>
                </a:cxn>
                <a:cxn ang="0">
                  <a:pos x="2" y="0"/>
                </a:cxn>
                <a:cxn ang="0">
                  <a:pos x="0" y="2"/>
                </a:cxn>
                <a:cxn ang="0">
                  <a:pos x="0" y="6"/>
                </a:cxn>
                <a:cxn ang="0">
                  <a:pos x="0" y="6"/>
                </a:cxn>
                <a:cxn ang="0">
                  <a:pos x="0" y="8"/>
                </a:cxn>
                <a:cxn ang="0">
                  <a:pos x="2" y="10"/>
                </a:cxn>
                <a:cxn ang="0">
                  <a:pos x="8" y="10"/>
                </a:cxn>
                <a:cxn ang="0">
                  <a:pos x="8" y="10"/>
                </a:cxn>
              </a:cxnLst>
              <a:rect l="0" t="0" r="r" b="b"/>
              <a:pathLst>
                <a:path w="16" h="10">
                  <a:moveTo>
                    <a:pt x="8" y="10"/>
                  </a:moveTo>
                  <a:lnTo>
                    <a:pt x="8" y="10"/>
                  </a:lnTo>
                  <a:lnTo>
                    <a:pt x="12" y="8"/>
                  </a:lnTo>
                  <a:lnTo>
                    <a:pt x="14" y="8"/>
                  </a:lnTo>
                  <a:lnTo>
                    <a:pt x="16" y="4"/>
                  </a:lnTo>
                  <a:lnTo>
                    <a:pt x="16" y="4"/>
                  </a:lnTo>
                  <a:lnTo>
                    <a:pt x="16" y="2"/>
                  </a:lnTo>
                  <a:lnTo>
                    <a:pt x="14" y="0"/>
                  </a:lnTo>
                  <a:lnTo>
                    <a:pt x="8" y="0"/>
                  </a:lnTo>
                  <a:lnTo>
                    <a:pt x="8" y="0"/>
                  </a:lnTo>
                  <a:lnTo>
                    <a:pt x="2" y="0"/>
                  </a:lnTo>
                  <a:lnTo>
                    <a:pt x="0" y="2"/>
                  </a:lnTo>
                  <a:lnTo>
                    <a:pt x="0" y="6"/>
                  </a:lnTo>
                  <a:lnTo>
                    <a:pt x="0" y="6"/>
                  </a:lnTo>
                  <a:lnTo>
                    <a:pt x="0" y="8"/>
                  </a:lnTo>
                  <a:lnTo>
                    <a:pt x="2" y="10"/>
                  </a:lnTo>
                  <a:lnTo>
                    <a:pt x="8" y="10"/>
                  </a:lnTo>
                  <a:lnTo>
                    <a:pt x="8" y="1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54" name="Freeform 117"/>
            <p:cNvSpPr/>
            <p:nvPr/>
          </p:nvSpPr>
          <p:spPr bwMode="auto">
            <a:xfrm>
              <a:off x="8108950" y="996950"/>
              <a:ext cx="25400" cy="22225"/>
            </a:xfrm>
            <a:custGeom>
              <a:avLst/>
              <a:gdLst/>
              <a:ahLst/>
              <a:cxnLst>
                <a:cxn ang="0">
                  <a:pos x="14" y="6"/>
                </a:cxn>
                <a:cxn ang="0">
                  <a:pos x="14" y="6"/>
                </a:cxn>
                <a:cxn ang="0">
                  <a:pos x="16" y="4"/>
                </a:cxn>
                <a:cxn ang="0">
                  <a:pos x="16" y="2"/>
                </a:cxn>
                <a:cxn ang="0">
                  <a:pos x="16" y="2"/>
                </a:cxn>
                <a:cxn ang="0">
                  <a:pos x="14" y="0"/>
                </a:cxn>
                <a:cxn ang="0">
                  <a:pos x="14" y="0"/>
                </a:cxn>
                <a:cxn ang="0">
                  <a:pos x="8" y="0"/>
                </a:cxn>
                <a:cxn ang="0">
                  <a:pos x="2" y="2"/>
                </a:cxn>
                <a:cxn ang="0">
                  <a:pos x="2" y="2"/>
                </a:cxn>
                <a:cxn ang="0">
                  <a:pos x="0" y="4"/>
                </a:cxn>
                <a:cxn ang="0">
                  <a:pos x="0" y="8"/>
                </a:cxn>
                <a:cxn ang="0">
                  <a:pos x="0" y="10"/>
                </a:cxn>
                <a:cxn ang="0">
                  <a:pos x="2" y="14"/>
                </a:cxn>
                <a:cxn ang="0">
                  <a:pos x="2" y="14"/>
                </a:cxn>
                <a:cxn ang="0">
                  <a:pos x="6" y="8"/>
                </a:cxn>
                <a:cxn ang="0">
                  <a:pos x="10" y="6"/>
                </a:cxn>
                <a:cxn ang="0">
                  <a:pos x="14" y="6"/>
                </a:cxn>
                <a:cxn ang="0">
                  <a:pos x="14" y="6"/>
                </a:cxn>
              </a:cxnLst>
              <a:rect l="0" t="0" r="r" b="b"/>
              <a:pathLst>
                <a:path w="16" h="14">
                  <a:moveTo>
                    <a:pt x="14" y="6"/>
                  </a:moveTo>
                  <a:lnTo>
                    <a:pt x="14" y="6"/>
                  </a:lnTo>
                  <a:lnTo>
                    <a:pt x="16" y="4"/>
                  </a:lnTo>
                  <a:lnTo>
                    <a:pt x="16" y="2"/>
                  </a:lnTo>
                  <a:lnTo>
                    <a:pt x="16" y="2"/>
                  </a:lnTo>
                  <a:lnTo>
                    <a:pt x="14" y="0"/>
                  </a:lnTo>
                  <a:lnTo>
                    <a:pt x="14" y="0"/>
                  </a:lnTo>
                  <a:lnTo>
                    <a:pt x="8" y="0"/>
                  </a:lnTo>
                  <a:lnTo>
                    <a:pt x="2" y="2"/>
                  </a:lnTo>
                  <a:lnTo>
                    <a:pt x="2" y="2"/>
                  </a:lnTo>
                  <a:lnTo>
                    <a:pt x="0" y="4"/>
                  </a:lnTo>
                  <a:lnTo>
                    <a:pt x="0" y="8"/>
                  </a:lnTo>
                  <a:lnTo>
                    <a:pt x="0" y="10"/>
                  </a:lnTo>
                  <a:lnTo>
                    <a:pt x="2" y="14"/>
                  </a:lnTo>
                  <a:lnTo>
                    <a:pt x="2" y="14"/>
                  </a:lnTo>
                  <a:lnTo>
                    <a:pt x="6" y="8"/>
                  </a:lnTo>
                  <a:lnTo>
                    <a:pt x="10" y="6"/>
                  </a:lnTo>
                  <a:lnTo>
                    <a:pt x="14" y="6"/>
                  </a:lnTo>
                  <a:lnTo>
                    <a:pt x="14" y="6"/>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55" name="Freeform 118"/>
            <p:cNvSpPr/>
            <p:nvPr/>
          </p:nvSpPr>
          <p:spPr bwMode="auto">
            <a:xfrm>
              <a:off x="8229600" y="320675"/>
              <a:ext cx="1588" cy="1588"/>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lnTo>
                    <a:pt x="0" y="0"/>
                  </a:lnTo>
                  <a:lnTo>
                    <a:pt x="0" y="0"/>
                  </a:lnTo>
                  <a:lnTo>
                    <a:pt x="0" y="0"/>
                  </a:lnTo>
                  <a:lnTo>
                    <a:pt x="0" y="0"/>
                  </a:lnTo>
                  <a:lnTo>
                    <a:pt x="0"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56" name="Freeform 119"/>
            <p:cNvSpPr/>
            <p:nvPr/>
          </p:nvSpPr>
          <p:spPr bwMode="auto">
            <a:xfrm>
              <a:off x="8229600" y="307975"/>
              <a:ext cx="31750" cy="15875"/>
            </a:xfrm>
            <a:custGeom>
              <a:avLst/>
              <a:gdLst/>
              <a:ahLst/>
              <a:cxnLst>
                <a:cxn ang="0">
                  <a:pos x="18" y="8"/>
                </a:cxn>
                <a:cxn ang="0">
                  <a:pos x="18" y="8"/>
                </a:cxn>
                <a:cxn ang="0">
                  <a:pos x="20" y="4"/>
                </a:cxn>
                <a:cxn ang="0">
                  <a:pos x="20" y="4"/>
                </a:cxn>
                <a:cxn ang="0">
                  <a:pos x="18" y="2"/>
                </a:cxn>
                <a:cxn ang="0">
                  <a:pos x="16" y="2"/>
                </a:cxn>
                <a:cxn ang="0">
                  <a:pos x="16" y="2"/>
                </a:cxn>
                <a:cxn ang="0">
                  <a:pos x="12" y="0"/>
                </a:cxn>
                <a:cxn ang="0">
                  <a:pos x="8" y="2"/>
                </a:cxn>
                <a:cxn ang="0">
                  <a:pos x="0" y="8"/>
                </a:cxn>
                <a:cxn ang="0">
                  <a:pos x="0" y="8"/>
                </a:cxn>
                <a:cxn ang="0">
                  <a:pos x="4" y="10"/>
                </a:cxn>
                <a:cxn ang="0">
                  <a:pos x="8" y="10"/>
                </a:cxn>
                <a:cxn ang="0">
                  <a:pos x="14" y="8"/>
                </a:cxn>
                <a:cxn ang="0">
                  <a:pos x="18" y="8"/>
                </a:cxn>
                <a:cxn ang="0">
                  <a:pos x="18" y="8"/>
                </a:cxn>
              </a:cxnLst>
              <a:rect l="0" t="0" r="r" b="b"/>
              <a:pathLst>
                <a:path w="20" h="10">
                  <a:moveTo>
                    <a:pt x="18" y="8"/>
                  </a:moveTo>
                  <a:lnTo>
                    <a:pt x="18" y="8"/>
                  </a:lnTo>
                  <a:lnTo>
                    <a:pt x="20" y="4"/>
                  </a:lnTo>
                  <a:lnTo>
                    <a:pt x="20" y="4"/>
                  </a:lnTo>
                  <a:lnTo>
                    <a:pt x="18" y="2"/>
                  </a:lnTo>
                  <a:lnTo>
                    <a:pt x="16" y="2"/>
                  </a:lnTo>
                  <a:lnTo>
                    <a:pt x="16" y="2"/>
                  </a:lnTo>
                  <a:lnTo>
                    <a:pt x="12" y="0"/>
                  </a:lnTo>
                  <a:lnTo>
                    <a:pt x="8" y="2"/>
                  </a:lnTo>
                  <a:lnTo>
                    <a:pt x="0" y="8"/>
                  </a:lnTo>
                  <a:lnTo>
                    <a:pt x="0" y="8"/>
                  </a:lnTo>
                  <a:lnTo>
                    <a:pt x="4" y="10"/>
                  </a:lnTo>
                  <a:lnTo>
                    <a:pt x="8" y="10"/>
                  </a:lnTo>
                  <a:lnTo>
                    <a:pt x="14" y="8"/>
                  </a:lnTo>
                  <a:lnTo>
                    <a:pt x="18" y="8"/>
                  </a:lnTo>
                  <a:lnTo>
                    <a:pt x="18" y="8"/>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57" name="Freeform 120"/>
            <p:cNvSpPr/>
            <p:nvPr/>
          </p:nvSpPr>
          <p:spPr bwMode="auto">
            <a:xfrm>
              <a:off x="4552950" y="600075"/>
              <a:ext cx="25400" cy="19050"/>
            </a:xfrm>
            <a:custGeom>
              <a:avLst/>
              <a:gdLst/>
              <a:ahLst/>
              <a:cxnLst>
                <a:cxn ang="0">
                  <a:pos x="0" y="12"/>
                </a:cxn>
                <a:cxn ang="0">
                  <a:pos x="0" y="12"/>
                </a:cxn>
                <a:cxn ang="0">
                  <a:pos x="6" y="12"/>
                </a:cxn>
                <a:cxn ang="0">
                  <a:pos x="10" y="12"/>
                </a:cxn>
                <a:cxn ang="0">
                  <a:pos x="16" y="6"/>
                </a:cxn>
                <a:cxn ang="0">
                  <a:pos x="16" y="6"/>
                </a:cxn>
                <a:cxn ang="0">
                  <a:pos x="14" y="0"/>
                </a:cxn>
                <a:cxn ang="0">
                  <a:pos x="14" y="0"/>
                </a:cxn>
                <a:cxn ang="0">
                  <a:pos x="10" y="4"/>
                </a:cxn>
                <a:cxn ang="0">
                  <a:pos x="6" y="4"/>
                </a:cxn>
                <a:cxn ang="0">
                  <a:pos x="2" y="8"/>
                </a:cxn>
                <a:cxn ang="0">
                  <a:pos x="0" y="12"/>
                </a:cxn>
                <a:cxn ang="0">
                  <a:pos x="0" y="12"/>
                </a:cxn>
              </a:cxnLst>
              <a:rect l="0" t="0" r="r" b="b"/>
              <a:pathLst>
                <a:path w="16" h="12">
                  <a:moveTo>
                    <a:pt x="0" y="12"/>
                  </a:moveTo>
                  <a:lnTo>
                    <a:pt x="0" y="12"/>
                  </a:lnTo>
                  <a:lnTo>
                    <a:pt x="6" y="12"/>
                  </a:lnTo>
                  <a:lnTo>
                    <a:pt x="10" y="12"/>
                  </a:lnTo>
                  <a:lnTo>
                    <a:pt x="16" y="6"/>
                  </a:lnTo>
                  <a:lnTo>
                    <a:pt x="16" y="6"/>
                  </a:lnTo>
                  <a:lnTo>
                    <a:pt x="14" y="0"/>
                  </a:lnTo>
                  <a:lnTo>
                    <a:pt x="14" y="0"/>
                  </a:lnTo>
                  <a:lnTo>
                    <a:pt x="10" y="4"/>
                  </a:lnTo>
                  <a:lnTo>
                    <a:pt x="6" y="4"/>
                  </a:lnTo>
                  <a:lnTo>
                    <a:pt x="2" y="8"/>
                  </a:lnTo>
                  <a:lnTo>
                    <a:pt x="0" y="12"/>
                  </a:lnTo>
                  <a:lnTo>
                    <a:pt x="0" y="12"/>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58" name="Freeform 121"/>
            <p:cNvSpPr/>
            <p:nvPr/>
          </p:nvSpPr>
          <p:spPr bwMode="auto">
            <a:xfrm>
              <a:off x="8054975" y="1606550"/>
              <a:ext cx="28575" cy="9525"/>
            </a:xfrm>
            <a:custGeom>
              <a:avLst/>
              <a:gdLst/>
              <a:ahLst/>
              <a:cxnLst>
                <a:cxn ang="0">
                  <a:pos x="0" y="6"/>
                </a:cxn>
                <a:cxn ang="0">
                  <a:pos x="0" y="6"/>
                </a:cxn>
                <a:cxn ang="0">
                  <a:pos x="10" y="6"/>
                </a:cxn>
                <a:cxn ang="0">
                  <a:pos x="18" y="6"/>
                </a:cxn>
                <a:cxn ang="0">
                  <a:pos x="18" y="6"/>
                </a:cxn>
                <a:cxn ang="0">
                  <a:pos x="12" y="2"/>
                </a:cxn>
                <a:cxn ang="0">
                  <a:pos x="8" y="0"/>
                </a:cxn>
                <a:cxn ang="0">
                  <a:pos x="4" y="2"/>
                </a:cxn>
                <a:cxn ang="0">
                  <a:pos x="0" y="6"/>
                </a:cxn>
                <a:cxn ang="0">
                  <a:pos x="0" y="6"/>
                </a:cxn>
              </a:cxnLst>
              <a:rect l="0" t="0" r="r" b="b"/>
              <a:pathLst>
                <a:path w="18" h="6">
                  <a:moveTo>
                    <a:pt x="0" y="6"/>
                  </a:moveTo>
                  <a:lnTo>
                    <a:pt x="0" y="6"/>
                  </a:lnTo>
                  <a:lnTo>
                    <a:pt x="10" y="6"/>
                  </a:lnTo>
                  <a:lnTo>
                    <a:pt x="18" y="6"/>
                  </a:lnTo>
                  <a:lnTo>
                    <a:pt x="18" y="6"/>
                  </a:lnTo>
                  <a:lnTo>
                    <a:pt x="12" y="2"/>
                  </a:lnTo>
                  <a:lnTo>
                    <a:pt x="8" y="0"/>
                  </a:lnTo>
                  <a:lnTo>
                    <a:pt x="4" y="2"/>
                  </a:lnTo>
                  <a:lnTo>
                    <a:pt x="0" y="6"/>
                  </a:lnTo>
                  <a:lnTo>
                    <a:pt x="0" y="6"/>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59" name="Freeform 122"/>
            <p:cNvSpPr/>
            <p:nvPr/>
          </p:nvSpPr>
          <p:spPr bwMode="auto">
            <a:xfrm>
              <a:off x="8207375" y="339725"/>
              <a:ext cx="34925" cy="12700"/>
            </a:xfrm>
            <a:custGeom>
              <a:avLst/>
              <a:gdLst/>
              <a:ahLst/>
              <a:cxnLst>
                <a:cxn ang="0">
                  <a:pos x="0" y="6"/>
                </a:cxn>
                <a:cxn ang="0">
                  <a:pos x="0" y="6"/>
                </a:cxn>
                <a:cxn ang="0">
                  <a:pos x="22" y="8"/>
                </a:cxn>
                <a:cxn ang="0">
                  <a:pos x="22" y="8"/>
                </a:cxn>
                <a:cxn ang="0">
                  <a:pos x="18" y="4"/>
                </a:cxn>
                <a:cxn ang="0">
                  <a:pos x="12" y="0"/>
                </a:cxn>
                <a:cxn ang="0">
                  <a:pos x="6" y="2"/>
                </a:cxn>
                <a:cxn ang="0">
                  <a:pos x="0" y="6"/>
                </a:cxn>
                <a:cxn ang="0">
                  <a:pos x="0" y="6"/>
                </a:cxn>
              </a:cxnLst>
              <a:rect l="0" t="0" r="r" b="b"/>
              <a:pathLst>
                <a:path w="22" h="8">
                  <a:moveTo>
                    <a:pt x="0" y="6"/>
                  </a:moveTo>
                  <a:lnTo>
                    <a:pt x="0" y="6"/>
                  </a:lnTo>
                  <a:lnTo>
                    <a:pt x="22" y="8"/>
                  </a:lnTo>
                  <a:lnTo>
                    <a:pt x="22" y="8"/>
                  </a:lnTo>
                  <a:lnTo>
                    <a:pt x="18" y="4"/>
                  </a:lnTo>
                  <a:lnTo>
                    <a:pt x="12" y="0"/>
                  </a:lnTo>
                  <a:lnTo>
                    <a:pt x="6" y="2"/>
                  </a:lnTo>
                  <a:lnTo>
                    <a:pt x="0" y="6"/>
                  </a:lnTo>
                  <a:lnTo>
                    <a:pt x="0" y="6"/>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60" name="Freeform 123"/>
            <p:cNvSpPr/>
            <p:nvPr/>
          </p:nvSpPr>
          <p:spPr bwMode="auto">
            <a:xfrm>
              <a:off x="5067300" y="260350"/>
              <a:ext cx="44450" cy="22225"/>
            </a:xfrm>
            <a:custGeom>
              <a:avLst/>
              <a:gdLst/>
              <a:ahLst/>
              <a:cxnLst>
                <a:cxn ang="0">
                  <a:pos x="20" y="10"/>
                </a:cxn>
                <a:cxn ang="0">
                  <a:pos x="20" y="10"/>
                </a:cxn>
                <a:cxn ang="0">
                  <a:pos x="22" y="8"/>
                </a:cxn>
                <a:cxn ang="0">
                  <a:pos x="24" y="8"/>
                </a:cxn>
                <a:cxn ang="0">
                  <a:pos x="24" y="6"/>
                </a:cxn>
                <a:cxn ang="0">
                  <a:pos x="24" y="6"/>
                </a:cxn>
                <a:cxn ang="0">
                  <a:pos x="22" y="6"/>
                </a:cxn>
                <a:cxn ang="0">
                  <a:pos x="18" y="6"/>
                </a:cxn>
                <a:cxn ang="0">
                  <a:pos x="14" y="6"/>
                </a:cxn>
                <a:cxn ang="0">
                  <a:pos x="12" y="4"/>
                </a:cxn>
                <a:cxn ang="0">
                  <a:pos x="12" y="4"/>
                </a:cxn>
                <a:cxn ang="0">
                  <a:pos x="20" y="4"/>
                </a:cxn>
                <a:cxn ang="0">
                  <a:pos x="24" y="4"/>
                </a:cxn>
                <a:cxn ang="0">
                  <a:pos x="28" y="2"/>
                </a:cxn>
                <a:cxn ang="0">
                  <a:pos x="28" y="2"/>
                </a:cxn>
                <a:cxn ang="0">
                  <a:pos x="20" y="0"/>
                </a:cxn>
                <a:cxn ang="0">
                  <a:pos x="12" y="2"/>
                </a:cxn>
                <a:cxn ang="0">
                  <a:pos x="12" y="2"/>
                </a:cxn>
                <a:cxn ang="0">
                  <a:pos x="8" y="2"/>
                </a:cxn>
                <a:cxn ang="0">
                  <a:pos x="8" y="4"/>
                </a:cxn>
                <a:cxn ang="0">
                  <a:pos x="8" y="6"/>
                </a:cxn>
                <a:cxn ang="0">
                  <a:pos x="8" y="8"/>
                </a:cxn>
                <a:cxn ang="0">
                  <a:pos x="8" y="8"/>
                </a:cxn>
                <a:cxn ang="0">
                  <a:pos x="2" y="8"/>
                </a:cxn>
                <a:cxn ang="0">
                  <a:pos x="0" y="8"/>
                </a:cxn>
                <a:cxn ang="0">
                  <a:pos x="0" y="12"/>
                </a:cxn>
                <a:cxn ang="0">
                  <a:pos x="0" y="12"/>
                </a:cxn>
                <a:cxn ang="0">
                  <a:pos x="2" y="14"/>
                </a:cxn>
                <a:cxn ang="0">
                  <a:pos x="8" y="14"/>
                </a:cxn>
                <a:cxn ang="0">
                  <a:pos x="16" y="14"/>
                </a:cxn>
                <a:cxn ang="0">
                  <a:pos x="20" y="10"/>
                </a:cxn>
                <a:cxn ang="0">
                  <a:pos x="20" y="10"/>
                </a:cxn>
              </a:cxnLst>
              <a:rect l="0" t="0" r="r" b="b"/>
              <a:pathLst>
                <a:path w="28" h="14">
                  <a:moveTo>
                    <a:pt x="20" y="10"/>
                  </a:moveTo>
                  <a:lnTo>
                    <a:pt x="20" y="10"/>
                  </a:lnTo>
                  <a:lnTo>
                    <a:pt x="22" y="8"/>
                  </a:lnTo>
                  <a:lnTo>
                    <a:pt x="24" y="8"/>
                  </a:lnTo>
                  <a:lnTo>
                    <a:pt x="24" y="6"/>
                  </a:lnTo>
                  <a:lnTo>
                    <a:pt x="24" y="6"/>
                  </a:lnTo>
                  <a:lnTo>
                    <a:pt x="22" y="6"/>
                  </a:lnTo>
                  <a:lnTo>
                    <a:pt x="18" y="6"/>
                  </a:lnTo>
                  <a:lnTo>
                    <a:pt x="14" y="6"/>
                  </a:lnTo>
                  <a:lnTo>
                    <a:pt x="12" y="4"/>
                  </a:lnTo>
                  <a:lnTo>
                    <a:pt x="12" y="4"/>
                  </a:lnTo>
                  <a:lnTo>
                    <a:pt x="20" y="4"/>
                  </a:lnTo>
                  <a:lnTo>
                    <a:pt x="24" y="4"/>
                  </a:lnTo>
                  <a:lnTo>
                    <a:pt x="28" y="2"/>
                  </a:lnTo>
                  <a:lnTo>
                    <a:pt x="28" y="2"/>
                  </a:lnTo>
                  <a:lnTo>
                    <a:pt x="20" y="0"/>
                  </a:lnTo>
                  <a:lnTo>
                    <a:pt x="12" y="2"/>
                  </a:lnTo>
                  <a:lnTo>
                    <a:pt x="12" y="2"/>
                  </a:lnTo>
                  <a:lnTo>
                    <a:pt x="8" y="2"/>
                  </a:lnTo>
                  <a:lnTo>
                    <a:pt x="8" y="4"/>
                  </a:lnTo>
                  <a:lnTo>
                    <a:pt x="8" y="6"/>
                  </a:lnTo>
                  <a:lnTo>
                    <a:pt x="8" y="8"/>
                  </a:lnTo>
                  <a:lnTo>
                    <a:pt x="8" y="8"/>
                  </a:lnTo>
                  <a:lnTo>
                    <a:pt x="2" y="8"/>
                  </a:lnTo>
                  <a:lnTo>
                    <a:pt x="0" y="8"/>
                  </a:lnTo>
                  <a:lnTo>
                    <a:pt x="0" y="12"/>
                  </a:lnTo>
                  <a:lnTo>
                    <a:pt x="0" y="12"/>
                  </a:lnTo>
                  <a:lnTo>
                    <a:pt x="2" y="14"/>
                  </a:lnTo>
                  <a:lnTo>
                    <a:pt x="8" y="14"/>
                  </a:lnTo>
                  <a:lnTo>
                    <a:pt x="16" y="14"/>
                  </a:lnTo>
                  <a:lnTo>
                    <a:pt x="20" y="10"/>
                  </a:lnTo>
                  <a:lnTo>
                    <a:pt x="20" y="1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61" name="Freeform 124"/>
            <p:cNvSpPr/>
            <p:nvPr/>
          </p:nvSpPr>
          <p:spPr bwMode="auto">
            <a:xfrm>
              <a:off x="8007350" y="1352550"/>
              <a:ext cx="15875" cy="38100"/>
            </a:xfrm>
            <a:custGeom>
              <a:avLst/>
              <a:gdLst/>
              <a:ahLst/>
              <a:cxnLst>
                <a:cxn ang="0">
                  <a:pos x="6" y="24"/>
                </a:cxn>
                <a:cxn ang="0">
                  <a:pos x="6" y="24"/>
                </a:cxn>
                <a:cxn ang="0">
                  <a:pos x="6" y="14"/>
                </a:cxn>
                <a:cxn ang="0">
                  <a:pos x="6" y="14"/>
                </a:cxn>
                <a:cxn ang="0">
                  <a:pos x="10" y="12"/>
                </a:cxn>
                <a:cxn ang="0">
                  <a:pos x="10" y="8"/>
                </a:cxn>
                <a:cxn ang="0">
                  <a:pos x="6" y="2"/>
                </a:cxn>
                <a:cxn ang="0">
                  <a:pos x="6" y="2"/>
                </a:cxn>
                <a:cxn ang="0">
                  <a:pos x="4" y="0"/>
                </a:cxn>
                <a:cxn ang="0">
                  <a:pos x="2" y="2"/>
                </a:cxn>
                <a:cxn ang="0">
                  <a:pos x="2" y="2"/>
                </a:cxn>
                <a:cxn ang="0">
                  <a:pos x="2" y="4"/>
                </a:cxn>
                <a:cxn ang="0">
                  <a:pos x="2" y="6"/>
                </a:cxn>
                <a:cxn ang="0">
                  <a:pos x="4" y="10"/>
                </a:cxn>
                <a:cxn ang="0">
                  <a:pos x="4" y="10"/>
                </a:cxn>
                <a:cxn ang="0">
                  <a:pos x="4" y="12"/>
                </a:cxn>
                <a:cxn ang="0">
                  <a:pos x="4" y="12"/>
                </a:cxn>
                <a:cxn ang="0">
                  <a:pos x="0" y="16"/>
                </a:cxn>
                <a:cxn ang="0">
                  <a:pos x="2" y="18"/>
                </a:cxn>
                <a:cxn ang="0">
                  <a:pos x="4" y="20"/>
                </a:cxn>
                <a:cxn ang="0">
                  <a:pos x="6" y="24"/>
                </a:cxn>
                <a:cxn ang="0">
                  <a:pos x="6" y="24"/>
                </a:cxn>
              </a:cxnLst>
              <a:rect l="0" t="0" r="r" b="b"/>
              <a:pathLst>
                <a:path w="10" h="24">
                  <a:moveTo>
                    <a:pt x="6" y="24"/>
                  </a:moveTo>
                  <a:lnTo>
                    <a:pt x="6" y="24"/>
                  </a:lnTo>
                  <a:lnTo>
                    <a:pt x="6" y="14"/>
                  </a:lnTo>
                  <a:lnTo>
                    <a:pt x="6" y="14"/>
                  </a:lnTo>
                  <a:lnTo>
                    <a:pt x="10" y="12"/>
                  </a:lnTo>
                  <a:lnTo>
                    <a:pt x="10" y="8"/>
                  </a:lnTo>
                  <a:lnTo>
                    <a:pt x="6" y="2"/>
                  </a:lnTo>
                  <a:lnTo>
                    <a:pt x="6" y="2"/>
                  </a:lnTo>
                  <a:lnTo>
                    <a:pt x="4" y="0"/>
                  </a:lnTo>
                  <a:lnTo>
                    <a:pt x="2" y="2"/>
                  </a:lnTo>
                  <a:lnTo>
                    <a:pt x="2" y="2"/>
                  </a:lnTo>
                  <a:lnTo>
                    <a:pt x="2" y="4"/>
                  </a:lnTo>
                  <a:lnTo>
                    <a:pt x="2" y="6"/>
                  </a:lnTo>
                  <a:lnTo>
                    <a:pt x="4" y="10"/>
                  </a:lnTo>
                  <a:lnTo>
                    <a:pt x="4" y="10"/>
                  </a:lnTo>
                  <a:lnTo>
                    <a:pt x="4" y="12"/>
                  </a:lnTo>
                  <a:lnTo>
                    <a:pt x="4" y="12"/>
                  </a:lnTo>
                  <a:lnTo>
                    <a:pt x="0" y="16"/>
                  </a:lnTo>
                  <a:lnTo>
                    <a:pt x="2" y="18"/>
                  </a:lnTo>
                  <a:lnTo>
                    <a:pt x="4" y="20"/>
                  </a:lnTo>
                  <a:lnTo>
                    <a:pt x="6" y="24"/>
                  </a:lnTo>
                  <a:lnTo>
                    <a:pt x="6" y="24"/>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62" name="Freeform 125"/>
            <p:cNvSpPr/>
            <p:nvPr/>
          </p:nvSpPr>
          <p:spPr bwMode="auto">
            <a:xfrm>
              <a:off x="5016500" y="292100"/>
              <a:ext cx="142875" cy="41275"/>
            </a:xfrm>
            <a:custGeom>
              <a:avLst/>
              <a:gdLst/>
              <a:ahLst/>
              <a:cxnLst>
                <a:cxn ang="0">
                  <a:pos x="4" y="10"/>
                </a:cxn>
                <a:cxn ang="0">
                  <a:pos x="4" y="10"/>
                </a:cxn>
                <a:cxn ang="0">
                  <a:pos x="0" y="12"/>
                </a:cxn>
                <a:cxn ang="0">
                  <a:pos x="0" y="14"/>
                </a:cxn>
                <a:cxn ang="0">
                  <a:pos x="0" y="16"/>
                </a:cxn>
                <a:cxn ang="0">
                  <a:pos x="0" y="16"/>
                </a:cxn>
                <a:cxn ang="0">
                  <a:pos x="0" y="18"/>
                </a:cxn>
                <a:cxn ang="0">
                  <a:pos x="2" y="18"/>
                </a:cxn>
                <a:cxn ang="0">
                  <a:pos x="6" y="18"/>
                </a:cxn>
                <a:cxn ang="0">
                  <a:pos x="6" y="18"/>
                </a:cxn>
                <a:cxn ang="0">
                  <a:pos x="16" y="18"/>
                </a:cxn>
                <a:cxn ang="0">
                  <a:pos x="16" y="18"/>
                </a:cxn>
                <a:cxn ang="0">
                  <a:pos x="20" y="16"/>
                </a:cxn>
                <a:cxn ang="0">
                  <a:pos x="24" y="16"/>
                </a:cxn>
                <a:cxn ang="0">
                  <a:pos x="30" y="18"/>
                </a:cxn>
                <a:cxn ang="0">
                  <a:pos x="30" y="18"/>
                </a:cxn>
                <a:cxn ang="0">
                  <a:pos x="30" y="20"/>
                </a:cxn>
                <a:cxn ang="0">
                  <a:pos x="30" y="20"/>
                </a:cxn>
                <a:cxn ang="0">
                  <a:pos x="28" y="20"/>
                </a:cxn>
                <a:cxn ang="0">
                  <a:pos x="24" y="22"/>
                </a:cxn>
                <a:cxn ang="0">
                  <a:pos x="24" y="22"/>
                </a:cxn>
                <a:cxn ang="0">
                  <a:pos x="28" y="24"/>
                </a:cxn>
                <a:cxn ang="0">
                  <a:pos x="34" y="26"/>
                </a:cxn>
                <a:cxn ang="0">
                  <a:pos x="44" y="24"/>
                </a:cxn>
                <a:cxn ang="0">
                  <a:pos x="44" y="24"/>
                </a:cxn>
                <a:cxn ang="0">
                  <a:pos x="62" y="20"/>
                </a:cxn>
                <a:cxn ang="0">
                  <a:pos x="70" y="18"/>
                </a:cxn>
                <a:cxn ang="0">
                  <a:pos x="80" y="18"/>
                </a:cxn>
                <a:cxn ang="0">
                  <a:pos x="80" y="18"/>
                </a:cxn>
                <a:cxn ang="0">
                  <a:pos x="86" y="18"/>
                </a:cxn>
                <a:cxn ang="0">
                  <a:pos x="90" y="14"/>
                </a:cxn>
                <a:cxn ang="0">
                  <a:pos x="90" y="14"/>
                </a:cxn>
                <a:cxn ang="0">
                  <a:pos x="90" y="10"/>
                </a:cxn>
                <a:cxn ang="0">
                  <a:pos x="88" y="10"/>
                </a:cxn>
                <a:cxn ang="0">
                  <a:pos x="88" y="10"/>
                </a:cxn>
                <a:cxn ang="0">
                  <a:pos x="80" y="10"/>
                </a:cxn>
                <a:cxn ang="0">
                  <a:pos x="74" y="10"/>
                </a:cxn>
                <a:cxn ang="0">
                  <a:pos x="68" y="6"/>
                </a:cxn>
                <a:cxn ang="0">
                  <a:pos x="62" y="0"/>
                </a:cxn>
                <a:cxn ang="0">
                  <a:pos x="62" y="0"/>
                </a:cxn>
                <a:cxn ang="0">
                  <a:pos x="60" y="2"/>
                </a:cxn>
                <a:cxn ang="0">
                  <a:pos x="60" y="2"/>
                </a:cxn>
                <a:cxn ang="0">
                  <a:pos x="58" y="2"/>
                </a:cxn>
                <a:cxn ang="0">
                  <a:pos x="56" y="4"/>
                </a:cxn>
                <a:cxn ang="0">
                  <a:pos x="58" y="8"/>
                </a:cxn>
                <a:cxn ang="0">
                  <a:pos x="62" y="10"/>
                </a:cxn>
                <a:cxn ang="0">
                  <a:pos x="62" y="12"/>
                </a:cxn>
                <a:cxn ang="0">
                  <a:pos x="62" y="14"/>
                </a:cxn>
                <a:cxn ang="0">
                  <a:pos x="62" y="14"/>
                </a:cxn>
                <a:cxn ang="0">
                  <a:pos x="48" y="12"/>
                </a:cxn>
                <a:cxn ang="0">
                  <a:pos x="36" y="8"/>
                </a:cxn>
                <a:cxn ang="0">
                  <a:pos x="36" y="8"/>
                </a:cxn>
                <a:cxn ang="0">
                  <a:pos x="34" y="6"/>
                </a:cxn>
                <a:cxn ang="0">
                  <a:pos x="30" y="6"/>
                </a:cxn>
                <a:cxn ang="0">
                  <a:pos x="24" y="6"/>
                </a:cxn>
                <a:cxn ang="0">
                  <a:pos x="24" y="6"/>
                </a:cxn>
                <a:cxn ang="0">
                  <a:pos x="20" y="4"/>
                </a:cxn>
                <a:cxn ang="0">
                  <a:pos x="14" y="4"/>
                </a:cxn>
                <a:cxn ang="0">
                  <a:pos x="14" y="4"/>
                </a:cxn>
                <a:cxn ang="0">
                  <a:pos x="8" y="6"/>
                </a:cxn>
                <a:cxn ang="0">
                  <a:pos x="6" y="8"/>
                </a:cxn>
                <a:cxn ang="0">
                  <a:pos x="4" y="10"/>
                </a:cxn>
                <a:cxn ang="0">
                  <a:pos x="4" y="10"/>
                </a:cxn>
              </a:cxnLst>
              <a:rect l="0" t="0" r="r" b="b"/>
              <a:pathLst>
                <a:path w="90" h="26">
                  <a:moveTo>
                    <a:pt x="4" y="10"/>
                  </a:moveTo>
                  <a:lnTo>
                    <a:pt x="4" y="10"/>
                  </a:lnTo>
                  <a:lnTo>
                    <a:pt x="0" y="12"/>
                  </a:lnTo>
                  <a:lnTo>
                    <a:pt x="0" y="14"/>
                  </a:lnTo>
                  <a:lnTo>
                    <a:pt x="0" y="16"/>
                  </a:lnTo>
                  <a:lnTo>
                    <a:pt x="0" y="16"/>
                  </a:lnTo>
                  <a:lnTo>
                    <a:pt x="0" y="18"/>
                  </a:lnTo>
                  <a:lnTo>
                    <a:pt x="2" y="18"/>
                  </a:lnTo>
                  <a:lnTo>
                    <a:pt x="6" y="18"/>
                  </a:lnTo>
                  <a:lnTo>
                    <a:pt x="6" y="18"/>
                  </a:lnTo>
                  <a:lnTo>
                    <a:pt x="16" y="18"/>
                  </a:lnTo>
                  <a:lnTo>
                    <a:pt x="16" y="18"/>
                  </a:lnTo>
                  <a:lnTo>
                    <a:pt x="20" y="16"/>
                  </a:lnTo>
                  <a:lnTo>
                    <a:pt x="24" y="16"/>
                  </a:lnTo>
                  <a:lnTo>
                    <a:pt x="30" y="18"/>
                  </a:lnTo>
                  <a:lnTo>
                    <a:pt x="30" y="18"/>
                  </a:lnTo>
                  <a:lnTo>
                    <a:pt x="30" y="20"/>
                  </a:lnTo>
                  <a:lnTo>
                    <a:pt x="30" y="20"/>
                  </a:lnTo>
                  <a:lnTo>
                    <a:pt x="28" y="20"/>
                  </a:lnTo>
                  <a:lnTo>
                    <a:pt x="24" y="22"/>
                  </a:lnTo>
                  <a:lnTo>
                    <a:pt x="24" y="22"/>
                  </a:lnTo>
                  <a:lnTo>
                    <a:pt x="28" y="24"/>
                  </a:lnTo>
                  <a:lnTo>
                    <a:pt x="34" y="26"/>
                  </a:lnTo>
                  <a:lnTo>
                    <a:pt x="44" y="24"/>
                  </a:lnTo>
                  <a:lnTo>
                    <a:pt x="44" y="24"/>
                  </a:lnTo>
                  <a:lnTo>
                    <a:pt x="62" y="20"/>
                  </a:lnTo>
                  <a:lnTo>
                    <a:pt x="70" y="18"/>
                  </a:lnTo>
                  <a:lnTo>
                    <a:pt x="80" y="18"/>
                  </a:lnTo>
                  <a:lnTo>
                    <a:pt x="80" y="18"/>
                  </a:lnTo>
                  <a:lnTo>
                    <a:pt x="86" y="18"/>
                  </a:lnTo>
                  <a:lnTo>
                    <a:pt x="90" y="14"/>
                  </a:lnTo>
                  <a:lnTo>
                    <a:pt x="90" y="14"/>
                  </a:lnTo>
                  <a:lnTo>
                    <a:pt x="90" y="10"/>
                  </a:lnTo>
                  <a:lnTo>
                    <a:pt x="88" y="10"/>
                  </a:lnTo>
                  <a:lnTo>
                    <a:pt x="88" y="10"/>
                  </a:lnTo>
                  <a:lnTo>
                    <a:pt x="80" y="10"/>
                  </a:lnTo>
                  <a:lnTo>
                    <a:pt x="74" y="10"/>
                  </a:lnTo>
                  <a:lnTo>
                    <a:pt x="68" y="6"/>
                  </a:lnTo>
                  <a:lnTo>
                    <a:pt x="62" y="0"/>
                  </a:lnTo>
                  <a:lnTo>
                    <a:pt x="62" y="0"/>
                  </a:lnTo>
                  <a:lnTo>
                    <a:pt x="60" y="2"/>
                  </a:lnTo>
                  <a:lnTo>
                    <a:pt x="60" y="2"/>
                  </a:lnTo>
                  <a:lnTo>
                    <a:pt x="58" y="2"/>
                  </a:lnTo>
                  <a:lnTo>
                    <a:pt x="56" y="4"/>
                  </a:lnTo>
                  <a:lnTo>
                    <a:pt x="58" y="8"/>
                  </a:lnTo>
                  <a:lnTo>
                    <a:pt x="62" y="10"/>
                  </a:lnTo>
                  <a:lnTo>
                    <a:pt x="62" y="12"/>
                  </a:lnTo>
                  <a:lnTo>
                    <a:pt x="62" y="14"/>
                  </a:lnTo>
                  <a:lnTo>
                    <a:pt x="62" y="14"/>
                  </a:lnTo>
                  <a:lnTo>
                    <a:pt x="48" y="12"/>
                  </a:lnTo>
                  <a:lnTo>
                    <a:pt x="36" y="8"/>
                  </a:lnTo>
                  <a:lnTo>
                    <a:pt x="36" y="8"/>
                  </a:lnTo>
                  <a:lnTo>
                    <a:pt x="34" y="6"/>
                  </a:lnTo>
                  <a:lnTo>
                    <a:pt x="30" y="6"/>
                  </a:lnTo>
                  <a:lnTo>
                    <a:pt x="24" y="6"/>
                  </a:lnTo>
                  <a:lnTo>
                    <a:pt x="24" y="6"/>
                  </a:lnTo>
                  <a:lnTo>
                    <a:pt x="20" y="4"/>
                  </a:lnTo>
                  <a:lnTo>
                    <a:pt x="14" y="4"/>
                  </a:lnTo>
                  <a:lnTo>
                    <a:pt x="14" y="4"/>
                  </a:lnTo>
                  <a:lnTo>
                    <a:pt x="8" y="6"/>
                  </a:lnTo>
                  <a:lnTo>
                    <a:pt x="6" y="8"/>
                  </a:lnTo>
                  <a:lnTo>
                    <a:pt x="4" y="10"/>
                  </a:lnTo>
                  <a:lnTo>
                    <a:pt x="4" y="1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63" name="Freeform 126"/>
            <p:cNvSpPr/>
            <p:nvPr/>
          </p:nvSpPr>
          <p:spPr bwMode="auto">
            <a:xfrm>
              <a:off x="7064375" y="412750"/>
              <a:ext cx="25400" cy="12700"/>
            </a:xfrm>
            <a:custGeom>
              <a:avLst/>
              <a:gdLst/>
              <a:ahLst/>
              <a:cxnLst>
                <a:cxn ang="0">
                  <a:pos x="2" y="6"/>
                </a:cxn>
                <a:cxn ang="0">
                  <a:pos x="2" y="6"/>
                </a:cxn>
                <a:cxn ang="0">
                  <a:pos x="6" y="8"/>
                </a:cxn>
                <a:cxn ang="0">
                  <a:pos x="8" y="8"/>
                </a:cxn>
                <a:cxn ang="0">
                  <a:pos x="16" y="4"/>
                </a:cxn>
                <a:cxn ang="0">
                  <a:pos x="16" y="4"/>
                </a:cxn>
                <a:cxn ang="0">
                  <a:pos x="8" y="0"/>
                </a:cxn>
                <a:cxn ang="0">
                  <a:pos x="4" y="2"/>
                </a:cxn>
                <a:cxn ang="0">
                  <a:pos x="2" y="2"/>
                </a:cxn>
                <a:cxn ang="0">
                  <a:pos x="2" y="2"/>
                </a:cxn>
                <a:cxn ang="0">
                  <a:pos x="0" y="4"/>
                </a:cxn>
                <a:cxn ang="0">
                  <a:pos x="2" y="6"/>
                </a:cxn>
                <a:cxn ang="0">
                  <a:pos x="2" y="6"/>
                </a:cxn>
              </a:cxnLst>
              <a:rect l="0" t="0" r="r" b="b"/>
              <a:pathLst>
                <a:path w="16" h="8">
                  <a:moveTo>
                    <a:pt x="2" y="6"/>
                  </a:moveTo>
                  <a:lnTo>
                    <a:pt x="2" y="6"/>
                  </a:lnTo>
                  <a:lnTo>
                    <a:pt x="6" y="8"/>
                  </a:lnTo>
                  <a:lnTo>
                    <a:pt x="8" y="8"/>
                  </a:lnTo>
                  <a:lnTo>
                    <a:pt x="16" y="4"/>
                  </a:lnTo>
                  <a:lnTo>
                    <a:pt x="16" y="4"/>
                  </a:lnTo>
                  <a:lnTo>
                    <a:pt x="8" y="0"/>
                  </a:lnTo>
                  <a:lnTo>
                    <a:pt x="4" y="2"/>
                  </a:lnTo>
                  <a:lnTo>
                    <a:pt x="2" y="2"/>
                  </a:lnTo>
                  <a:lnTo>
                    <a:pt x="2" y="2"/>
                  </a:lnTo>
                  <a:lnTo>
                    <a:pt x="0" y="4"/>
                  </a:lnTo>
                  <a:lnTo>
                    <a:pt x="2" y="6"/>
                  </a:lnTo>
                  <a:lnTo>
                    <a:pt x="2" y="6"/>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64" name="Freeform 127"/>
            <p:cNvSpPr/>
            <p:nvPr/>
          </p:nvSpPr>
          <p:spPr bwMode="auto">
            <a:xfrm>
              <a:off x="8045450" y="1530350"/>
              <a:ext cx="9525" cy="38100"/>
            </a:xfrm>
            <a:custGeom>
              <a:avLst/>
              <a:gdLst/>
              <a:ahLst/>
              <a:cxnLst>
                <a:cxn ang="0">
                  <a:pos x="2" y="14"/>
                </a:cxn>
                <a:cxn ang="0">
                  <a:pos x="2" y="14"/>
                </a:cxn>
                <a:cxn ang="0">
                  <a:pos x="2" y="18"/>
                </a:cxn>
                <a:cxn ang="0">
                  <a:pos x="2" y="22"/>
                </a:cxn>
                <a:cxn ang="0">
                  <a:pos x="4" y="24"/>
                </a:cxn>
                <a:cxn ang="0">
                  <a:pos x="4" y="24"/>
                </a:cxn>
                <a:cxn ang="0">
                  <a:pos x="6" y="12"/>
                </a:cxn>
                <a:cxn ang="0">
                  <a:pos x="6" y="12"/>
                </a:cxn>
                <a:cxn ang="0">
                  <a:pos x="6" y="8"/>
                </a:cxn>
                <a:cxn ang="0">
                  <a:pos x="6" y="6"/>
                </a:cxn>
                <a:cxn ang="0">
                  <a:pos x="4" y="0"/>
                </a:cxn>
                <a:cxn ang="0">
                  <a:pos x="4" y="0"/>
                </a:cxn>
                <a:cxn ang="0">
                  <a:pos x="0" y="4"/>
                </a:cxn>
                <a:cxn ang="0">
                  <a:pos x="0" y="6"/>
                </a:cxn>
                <a:cxn ang="0">
                  <a:pos x="0" y="10"/>
                </a:cxn>
                <a:cxn ang="0">
                  <a:pos x="2" y="14"/>
                </a:cxn>
                <a:cxn ang="0">
                  <a:pos x="2" y="14"/>
                </a:cxn>
              </a:cxnLst>
              <a:rect l="0" t="0" r="r" b="b"/>
              <a:pathLst>
                <a:path w="6" h="24">
                  <a:moveTo>
                    <a:pt x="2" y="14"/>
                  </a:moveTo>
                  <a:lnTo>
                    <a:pt x="2" y="14"/>
                  </a:lnTo>
                  <a:lnTo>
                    <a:pt x="2" y="18"/>
                  </a:lnTo>
                  <a:lnTo>
                    <a:pt x="2" y="22"/>
                  </a:lnTo>
                  <a:lnTo>
                    <a:pt x="4" y="24"/>
                  </a:lnTo>
                  <a:lnTo>
                    <a:pt x="4" y="24"/>
                  </a:lnTo>
                  <a:lnTo>
                    <a:pt x="6" y="12"/>
                  </a:lnTo>
                  <a:lnTo>
                    <a:pt x="6" y="12"/>
                  </a:lnTo>
                  <a:lnTo>
                    <a:pt x="6" y="8"/>
                  </a:lnTo>
                  <a:lnTo>
                    <a:pt x="6" y="6"/>
                  </a:lnTo>
                  <a:lnTo>
                    <a:pt x="4" y="0"/>
                  </a:lnTo>
                  <a:lnTo>
                    <a:pt x="4" y="0"/>
                  </a:lnTo>
                  <a:lnTo>
                    <a:pt x="0" y="4"/>
                  </a:lnTo>
                  <a:lnTo>
                    <a:pt x="0" y="6"/>
                  </a:lnTo>
                  <a:lnTo>
                    <a:pt x="0" y="10"/>
                  </a:lnTo>
                  <a:lnTo>
                    <a:pt x="2" y="14"/>
                  </a:lnTo>
                  <a:lnTo>
                    <a:pt x="2" y="14"/>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65" name="Freeform 128"/>
            <p:cNvSpPr/>
            <p:nvPr/>
          </p:nvSpPr>
          <p:spPr bwMode="auto">
            <a:xfrm>
              <a:off x="5429250" y="520700"/>
              <a:ext cx="19050" cy="12700"/>
            </a:xfrm>
            <a:custGeom>
              <a:avLst/>
              <a:gdLst/>
              <a:ahLst/>
              <a:cxnLst>
                <a:cxn ang="0">
                  <a:pos x="8" y="0"/>
                </a:cxn>
                <a:cxn ang="0">
                  <a:pos x="8" y="0"/>
                </a:cxn>
                <a:cxn ang="0">
                  <a:pos x="4" y="2"/>
                </a:cxn>
                <a:cxn ang="0">
                  <a:pos x="2" y="4"/>
                </a:cxn>
                <a:cxn ang="0">
                  <a:pos x="0" y="6"/>
                </a:cxn>
                <a:cxn ang="0">
                  <a:pos x="0" y="6"/>
                </a:cxn>
                <a:cxn ang="0">
                  <a:pos x="2" y="8"/>
                </a:cxn>
                <a:cxn ang="0">
                  <a:pos x="4" y="8"/>
                </a:cxn>
                <a:cxn ang="0">
                  <a:pos x="4" y="8"/>
                </a:cxn>
                <a:cxn ang="0">
                  <a:pos x="8" y="6"/>
                </a:cxn>
                <a:cxn ang="0">
                  <a:pos x="12" y="2"/>
                </a:cxn>
                <a:cxn ang="0">
                  <a:pos x="12" y="2"/>
                </a:cxn>
                <a:cxn ang="0">
                  <a:pos x="10" y="2"/>
                </a:cxn>
                <a:cxn ang="0">
                  <a:pos x="8" y="0"/>
                </a:cxn>
                <a:cxn ang="0">
                  <a:pos x="8" y="0"/>
                </a:cxn>
              </a:cxnLst>
              <a:rect l="0" t="0" r="r" b="b"/>
              <a:pathLst>
                <a:path w="12" h="8">
                  <a:moveTo>
                    <a:pt x="8" y="0"/>
                  </a:moveTo>
                  <a:lnTo>
                    <a:pt x="8" y="0"/>
                  </a:lnTo>
                  <a:lnTo>
                    <a:pt x="4" y="2"/>
                  </a:lnTo>
                  <a:lnTo>
                    <a:pt x="2" y="4"/>
                  </a:lnTo>
                  <a:lnTo>
                    <a:pt x="0" y="6"/>
                  </a:lnTo>
                  <a:lnTo>
                    <a:pt x="0" y="6"/>
                  </a:lnTo>
                  <a:lnTo>
                    <a:pt x="2" y="8"/>
                  </a:lnTo>
                  <a:lnTo>
                    <a:pt x="4" y="8"/>
                  </a:lnTo>
                  <a:lnTo>
                    <a:pt x="4" y="8"/>
                  </a:lnTo>
                  <a:lnTo>
                    <a:pt x="8" y="6"/>
                  </a:lnTo>
                  <a:lnTo>
                    <a:pt x="12" y="2"/>
                  </a:lnTo>
                  <a:lnTo>
                    <a:pt x="12" y="2"/>
                  </a:lnTo>
                  <a:lnTo>
                    <a:pt x="10" y="2"/>
                  </a:lnTo>
                  <a:lnTo>
                    <a:pt x="8" y="0"/>
                  </a:lnTo>
                  <a:lnTo>
                    <a:pt x="8"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66" name="Freeform 129"/>
            <p:cNvSpPr/>
            <p:nvPr/>
          </p:nvSpPr>
          <p:spPr bwMode="auto">
            <a:xfrm>
              <a:off x="6870700" y="977900"/>
              <a:ext cx="19050" cy="9525"/>
            </a:xfrm>
            <a:custGeom>
              <a:avLst/>
              <a:gdLst/>
              <a:ahLst/>
              <a:cxnLst>
                <a:cxn ang="0">
                  <a:pos x="12" y="0"/>
                </a:cxn>
                <a:cxn ang="0">
                  <a:pos x="12" y="0"/>
                </a:cxn>
                <a:cxn ang="0">
                  <a:pos x="4" y="0"/>
                </a:cxn>
                <a:cxn ang="0">
                  <a:pos x="0" y="4"/>
                </a:cxn>
                <a:cxn ang="0">
                  <a:pos x="0" y="4"/>
                </a:cxn>
                <a:cxn ang="0">
                  <a:pos x="0" y="6"/>
                </a:cxn>
                <a:cxn ang="0">
                  <a:pos x="0" y="6"/>
                </a:cxn>
                <a:cxn ang="0">
                  <a:pos x="4" y="6"/>
                </a:cxn>
                <a:cxn ang="0">
                  <a:pos x="6" y="6"/>
                </a:cxn>
                <a:cxn ang="0">
                  <a:pos x="12" y="0"/>
                </a:cxn>
                <a:cxn ang="0">
                  <a:pos x="12" y="0"/>
                </a:cxn>
              </a:cxnLst>
              <a:rect l="0" t="0" r="r" b="b"/>
              <a:pathLst>
                <a:path w="12" h="6">
                  <a:moveTo>
                    <a:pt x="12" y="0"/>
                  </a:moveTo>
                  <a:lnTo>
                    <a:pt x="12" y="0"/>
                  </a:lnTo>
                  <a:lnTo>
                    <a:pt x="4" y="0"/>
                  </a:lnTo>
                  <a:lnTo>
                    <a:pt x="0" y="4"/>
                  </a:lnTo>
                  <a:lnTo>
                    <a:pt x="0" y="4"/>
                  </a:lnTo>
                  <a:lnTo>
                    <a:pt x="0" y="6"/>
                  </a:lnTo>
                  <a:lnTo>
                    <a:pt x="0" y="6"/>
                  </a:lnTo>
                  <a:lnTo>
                    <a:pt x="4" y="6"/>
                  </a:lnTo>
                  <a:lnTo>
                    <a:pt x="6" y="6"/>
                  </a:lnTo>
                  <a:lnTo>
                    <a:pt x="12" y="0"/>
                  </a:lnTo>
                  <a:lnTo>
                    <a:pt x="12"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67" name="Freeform 130"/>
            <p:cNvSpPr/>
            <p:nvPr/>
          </p:nvSpPr>
          <p:spPr bwMode="auto">
            <a:xfrm>
              <a:off x="5499100" y="1254125"/>
              <a:ext cx="22225" cy="12700"/>
            </a:xfrm>
            <a:custGeom>
              <a:avLst/>
              <a:gdLst/>
              <a:ahLst/>
              <a:cxnLst>
                <a:cxn ang="0">
                  <a:pos x="2" y="0"/>
                </a:cxn>
                <a:cxn ang="0">
                  <a:pos x="2" y="0"/>
                </a:cxn>
                <a:cxn ang="0">
                  <a:pos x="0" y="2"/>
                </a:cxn>
                <a:cxn ang="0">
                  <a:pos x="2" y="4"/>
                </a:cxn>
                <a:cxn ang="0">
                  <a:pos x="2" y="4"/>
                </a:cxn>
                <a:cxn ang="0">
                  <a:pos x="4" y="6"/>
                </a:cxn>
                <a:cxn ang="0">
                  <a:pos x="8" y="8"/>
                </a:cxn>
                <a:cxn ang="0">
                  <a:pos x="14" y="6"/>
                </a:cxn>
                <a:cxn ang="0">
                  <a:pos x="14" y="6"/>
                </a:cxn>
                <a:cxn ang="0">
                  <a:pos x="8" y="2"/>
                </a:cxn>
                <a:cxn ang="0">
                  <a:pos x="2" y="0"/>
                </a:cxn>
                <a:cxn ang="0">
                  <a:pos x="2" y="0"/>
                </a:cxn>
              </a:cxnLst>
              <a:rect l="0" t="0" r="r" b="b"/>
              <a:pathLst>
                <a:path w="14" h="8">
                  <a:moveTo>
                    <a:pt x="2" y="0"/>
                  </a:moveTo>
                  <a:lnTo>
                    <a:pt x="2" y="0"/>
                  </a:lnTo>
                  <a:lnTo>
                    <a:pt x="0" y="2"/>
                  </a:lnTo>
                  <a:lnTo>
                    <a:pt x="2" y="4"/>
                  </a:lnTo>
                  <a:lnTo>
                    <a:pt x="2" y="4"/>
                  </a:lnTo>
                  <a:lnTo>
                    <a:pt x="4" y="6"/>
                  </a:lnTo>
                  <a:lnTo>
                    <a:pt x="8" y="8"/>
                  </a:lnTo>
                  <a:lnTo>
                    <a:pt x="14" y="6"/>
                  </a:lnTo>
                  <a:lnTo>
                    <a:pt x="14" y="6"/>
                  </a:lnTo>
                  <a:lnTo>
                    <a:pt x="8" y="2"/>
                  </a:lnTo>
                  <a:lnTo>
                    <a:pt x="2" y="0"/>
                  </a:lnTo>
                  <a:lnTo>
                    <a:pt x="2"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68" name="Freeform 131"/>
            <p:cNvSpPr/>
            <p:nvPr/>
          </p:nvSpPr>
          <p:spPr bwMode="auto">
            <a:xfrm>
              <a:off x="5711825" y="781050"/>
              <a:ext cx="9525" cy="22225"/>
            </a:xfrm>
            <a:custGeom>
              <a:avLst/>
              <a:gdLst/>
              <a:ahLst/>
              <a:cxnLst>
                <a:cxn ang="0">
                  <a:pos x="4" y="14"/>
                </a:cxn>
                <a:cxn ang="0">
                  <a:pos x="4" y="14"/>
                </a:cxn>
                <a:cxn ang="0">
                  <a:pos x="6" y="10"/>
                </a:cxn>
                <a:cxn ang="0">
                  <a:pos x="6" y="8"/>
                </a:cxn>
                <a:cxn ang="0">
                  <a:pos x="6" y="4"/>
                </a:cxn>
                <a:cxn ang="0">
                  <a:pos x="6" y="0"/>
                </a:cxn>
                <a:cxn ang="0">
                  <a:pos x="6" y="0"/>
                </a:cxn>
                <a:cxn ang="0">
                  <a:pos x="0" y="8"/>
                </a:cxn>
                <a:cxn ang="0">
                  <a:pos x="0" y="10"/>
                </a:cxn>
                <a:cxn ang="0">
                  <a:pos x="0" y="12"/>
                </a:cxn>
                <a:cxn ang="0">
                  <a:pos x="0" y="12"/>
                </a:cxn>
                <a:cxn ang="0">
                  <a:pos x="4" y="14"/>
                </a:cxn>
                <a:cxn ang="0">
                  <a:pos x="4" y="14"/>
                </a:cxn>
              </a:cxnLst>
              <a:rect l="0" t="0" r="r" b="b"/>
              <a:pathLst>
                <a:path w="6" h="14">
                  <a:moveTo>
                    <a:pt x="4" y="14"/>
                  </a:moveTo>
                  <a:lnTo>
                    <a:pt x="4" y="14"/>
                  </a:lnTo>
                  <a:lnTo>
                    <a:pt x="6" y="10"/>
                  </a:lnTo>
                  <a:lnTo>
                    <a:pt x="6" y="8"/>
                  </a:lnTo>
                  <a:lnTo>
                    <a:pt x="6" y="4"/>
                  </a:lnTo>
                  <a:lnTo>
                    <a:pt x="6" y="0"/>
                  </a:lnTo>
                  <a:lnTo>
                    <a:pt x="6" y="0"/>
                  </a:lnTo>
                  <a:lnTo>
                    <a:pt x="0" y="8"/>
                  </a:lnTo>
                  <a:lnTo>
                    <a:pt x="0" y="10"/>
                  </a:lnTo>
                  <a:lnTo>
                    <a:pt x="0" y="12"/>
                  </a:lnTo>
                  <a:lnTo>
                    <a:pt x="0" y="12"/>
                  </a:lnTo>
                  <a:lnTo>
                    <a:pt x="4" y="14"/>
                  </a:lnTo>
                  <a:lnTo>
                    <a:pt x="4" y="14"/>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69" name="Freeform 132"/>
            <p:cNvSpPr/>
            <p:nvPr/>
          </p:nvSpPr>
          <p:spPr bwMode="auto">
            <a:xfrm>
              <a:off x="5797550" y="774700"/>
              <a:ext cx="15875" cy="12700"/>
            </a:xfrm>
            <a:custGeom>
              <a:avLst/>
              <a:gdLst/>
              <a:ahLst/>
              <a:cxnLst>
                <a:cxn ang="0">
                  <a:pos x="8" y="8"/>
                </a:cxn>
                <a:cxn ang="0">
                  <a:pos x="8" y="8"/>
                </a:cxn>
                <a:cxn ang="0">
                  <a:pos x="8" y="6"/>
                </a:cxn>
                <a:cxn ang="0">
                  <a:pos x="10" y="2"/>
                </a:cxn>
                <a:cxn ang="0">
                  <a:pos x="10" y="2"/>
                </a:cxn>
                <a:cxn ang="0">
                  <a:pos x="10" y="0"/>
                </a:cxn>
                <a:cxn ang="0">
                  <a:pos x="8" y="0"/>
                </a:cxn>
                <a:cxn ang="0">
                  <a:pos x="4" y="0"/>
                </a:cxn>
                <a:cxn ang="0">
                  <a:pos x="4" y="0"/>
                </a:cxn>
                <a:cxn ang="0">
                  <a:pos x="4" y="0"/>
                </a:cxn>
                <a:cxn ang="0">
                  <a:pos x="2" y="0"/>
                </a:cxn>
                <a:cxn ang="0">
                  <a:pos x="0" y="4"/>
                </a:cxn>
                <a:cxn ang="0">
                  <a:pos x="0" y="4"/>
                </a:cxn>
                <a:cxn ang="0">
                  <a:pos x="4" y="8"/>
                </a:cxn>
                <a:cxn ang="0">
                  <a:pos x="8" y="8"/>
                </a:cxn>
                <a:cxn ang="0">
                  <a:pos x="8" y="8"/>
                </a:cxn>
              </a:cxnLst>
              <a:rect l="0" t="0" r="r" b="b"/>
              <a:pathLst>
                <a:path w="10" h="8">
                  <a:moveTo>
                    <a:pt x="8" y="8"/>
                  </a:moveTo>
                  <a:lnTo>
                    <a:pt x="8" y="8"/>
                  </a:lnTo>
                  <a:lnTo>
                    <a:pt x="8" y="6"/>
                  </a:lnTo>
                  <a:lnTo>
                    <a:pt x="10" y="2"/>
                  </a:lnTo>
                  <a:lnTo>
                    <a:pt x="10" y="2"/>
                  </a:lnTo>
                  <a:lnTo>
                    <a:pt x="10" y="0"/>
                  </a:lnTo>
                  <a:lnTo>
                    <a:pt x="8" y="0"/>
                  </a:lnTo>
                  <a:lnTo>
                    <a:pt x="4" y="0"/>
                  </a:lnTo>
                  <a:lnTo>
                    <a:pt x="4" y="0"/>
                  </a:lnTo>
                  <a:lnTo>
                    <a:pt x="4" y="0"/>
                  </a:lnTo>
                  <a:lnTo>
                    <a:pt x="2" y="0"/>
                  </a:lnTo>
                  <a:lnTo>
                    <a:pt x="0" y="4"/>
                  </a:lnTo>
                  <a:lnTo>
                    <a:pt x="0" y="4"/>
                  </a:lnTo>
                  <a:lnTo>
                    <a:pt x="4" y="8"/>
                  </a:lnTo>
                  <a:lnTo>
                    <a:pt x="8" y="8"/>
                  </a:lnTo>
                  <a:lnTo>
                    <a:pt x="8" y="8"/>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70" name="Freeform 133"/>
            <p:cNvSpPr/>
            <p:nvPr/>
          </p:nvSpPr>
          <p:spPr bwMode="auto">
            <a:xfrm>
              <a:off x="5556250" y="2251075"/>
              <a:ext cx="1588" cy="1588"/>
            </a:xfrm>
            <a:custGeom>
              <a:avLst/>
              <a:gdLst/>
              <a:ahLst/>
              <a:cxnLst>
                <a:cxn ang="0">
                  <a:pos x="0" y="0"/>
                </a:cxn>
                <a:cxn ang="0">
                  <a:pos x="0" y="0"/>
                </a:cxn>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lnTo>
                    <a:pt x="0" y="0"/>
                  </a:lnTo>
                  <a:lnTo>
                    <a:pt x="0"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71" name="Freeform 134"/>
            <p:cNvSpPr/>
            <p:nvPr/>
          </p:nvSpPr>
          <p:spPr bwMode="auto">
            <a:xfrm>
              <a:off x="5549900" y="2251075"/>
              <a:ext cx="6350" cy="22225"/>
            </a:xfrm>
            <a:custGeom>
              <a:avLst/>
              <a:gdLst/>
              <a:ahLst/>
              <a:cxnLst>
                <a:cxn ang="0">
                  <a:pos x="0" y="14"/>
                </a:cxn>
                <a:cxn ang="0">
                  <a:pos x="0" y="14"/>
                </a:cxn>
                <a:cxn ang="0">
                  <a:pos x="2" y="10"/>
                </a:cxn>
                <a:cxn ang="0">
                  <a:pos x="4" y="8"/>
                </a:cxn>
                <a:cxn ang="0">
                  <a:pos x="4" y="0"/>
                </a:cxn>
                <a:cxn ang="0">
                  <a:pos x="4" y="0"/>
                </a:cxn>
                <a:cxn ang="0">
                  <a:pos x="0" y="2"/>
                </a:cxn>
                <a:cxn ang="0">
                  <a:pos x="0" y="6"/>
                </a:cxn>
                <a:cxn ang="0">
                  <a:pos x="0" y="14"/>
                </a:cxn>
                <a:cxn ang="0">
                  <a:pos x="0" y="14"/>
                </a:cxn>
              </a:cxnLst>
              <a:rect l="0" t="0" r="r" b="b"/>
              <a:pathLst>
                <a:path w="4" h="14">
                  <a:moveTo>
                    <a:pt x="0" y="14"/>
                  </a:moveTo>
                  <a:lnTo>
                    <a:pt x="0" y="14"/>
                  </a:lnTo>
                  <a:lnTo>
                    <a:pt x="2" y="10"/>
                  </a:lnTo>
                  <a:lnTo>
                    <a:pt x="4" y="8"/>
                  </a:lnTo>
                  <a:lnTo>
                    <a:pt x="4" y="0"/>
                  </a:lnTo>
                  <a:lnTo>
                    <a:pt x="4" y="0"/>
                  </a:lnTo>
                  <a:lnTo>
                    <a:pt x="0" y="2"/>
                  </a:lnTo>
                  <a:lnTo>
                    <a:pt x="0" y="6"/>
                  </a:lnTo>
                  <a:lnTo>
                    <a:pt x="0" y="14"/>
                  </a:lnTo>
                  <a:lnTo>
                    <a:pt x="0" y="14"/>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72" name="Freeform 135"/>
            <p:cNvSpPr/>
            <p:nvPr/>
          </p:nvSpPr>
          <p:spPr bwMode="auto">
            <a:xfrm>
              <a:off x="7991475" y="1377950"/>
              <a:ext cx="1588" cy="1588"/>
            </a:xfrm>
            <a:custGeom>
              <a:avLst/>
              <a:gdLst/>
              <a:ahLst/>
              <a:cxnLst>
                <a:cxn ang="0">
                  <a:pos x="0" y="0"/>
                </a:cxn>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lnTo>
                    <a:pt x="0"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73" name="Freeform 136"/>
            <p:cNvSpPr/>
            <p:nvPr/>
          </p:nvSpPr>
          <p:spPr bwMode="auto">
            <a:xfrm>
              <a:off x="7978775" y="1368425"/>
              <a:ext cx="12700" cy="15875"/>
            </a:xfrm>
            <a:custGeom>
              <a:avLst/>
              <a:gdLst/>
              <a:ahLst/>
              <a:cxnLst>
                <a:cxn ang="0">
                  <a:pos x="2" y="0"/>
                </a:cxn>
                <a:cxn ang="0">
                  <a:pos x="2" y="0"/>
                </a:cxn>
                <a:cxn ang="0">
                  <a:pos x="0" y="4"/>
                </a:cxn>
                <a:cxn ang="0">
                  <a:pos x="0" y="8"/>
                </a:cxn>
                <a:cxn ang="0">
                  <a:pos x="0" y="8"/>
                </a:cxn>
                <a:cxn ang="0">
                  <a:pos x="2" y="10"/>
                </a:cxn>
                <a:cxn ang="0">
                  <a:pos x="4" y="8"/>
                </a:cxn>
                <a:cxn ang="0">
                  <a:pos x="8" y="6"/>
                </a:cxn>
                <a:cxn ang="0">
                  <a:pos x="8" y="6"/>
                </a:cxn>
                <a:cxn ang="0">
                  <a:pos x="6" y="2"/>
                </a:cxn>
                <a:cxn ang="0">
                  <a:pos x="4" y="0"/>
                </a:cxn>
                <a:cxn ang="0">
                  <a:pos x="2" y="0"/>
                </a:cxn>
                <a:cxn ang="0">
                  <a:pos x="2" y="0"/>
                </a:cxn>
              </a:cxnLst>
              <a:rect l="0" t="0" r="r" b="b"/>
              <a:pathLst>
                <a:path w="8" h="10">
                  <a:moveTo>
                    <a:pt x="2" y="0"/>
                  </a:moveTo>
                  <a:lnTo>
                    <a:pt x="2" y="0"/>
                  </a:lnTo>
                  <a:lnTo>
                    <a:pt x="0" y="4"/>
                  </a:lnTo>
                  <a:lnTo>
                    <a:pt x="0" y="8"/>
                  </a:lnTo>
                  <a:lnTo>
                    <a:pt x="0" y="8"/>
                  </a:lnTo>
                  <a:lnTo>
                    <a:pt x="2" y="10"/>
                  </a:lnTo>
                  <a:lnTo>
                    <a:pt x="4" y="8"/>
                  </a:lnTo>
                  <a:lnTo>
                    <a:pt x="8" y="6"/>
                  </a:lnTo>
                  <a:lnTo>
                    <a:pt x="8" y="6"/>
                  </a:lnTo>
                  <a:lnTo>
                    <a:pt x="6" y="2"/>
                  </a:lnTo>
                  <a:lnTo>
                    <a:pt x="4" y="0"/>
                  </a:lnTo>
                  <a:lnTo>
                    <a:pt x="2" y="0"/>
                  </a:lnTo>
                  <a:lnTo>
                    <a:pt x="2"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74" name="Freeform 137"/>
            <p:cNvSpPr/>
            <p:nvPr/>
          </p:nvSpPr>
          <p:spPr bwMode="auto">
            <a:xfrm>
              <a:off x="6607175" y="638175"/>
              <a:ext cx="15875" cy="12700"/>
            </a:xfrm>
            <a:custGeom>
              <a:avLst/>
              <a:gdLst/>
              <a:ahLst/>
              <a:cxnLst>
                <a:cxn ang="0">
                  <a:pos x="10" y="0"/>
                </a:cxn>
                <a:cxn ang="0">
                  <a:pos x="10" y="0"/>
                </a:cxn>
                <a:cxn ang="0">
                  <a:pos x="0" y="0"/>
                </a:cxn>
                <a:cxn ang="0">
                  <a:pos x="0" y="0"/>
                </a:cxn>
                <a:cxn ang="0">
                  <a:pos x="0" y="6"/>
                </a:cxn>
                <a:cxn ang="0">
                  <a:pos x="0" y="8"/>
                </a:cxn>
                <a:cxn ang="0">
                  <a:pos x="4" y="8"/>
                </a:cxn>
                <a:cxn ang="0">
                  <a:pos x="4" y="8"/>
                </a:cxn>
                <a:cxn ang="0">
                  <a:pos x="6" y="8"/>
                </a:cxn>
                <a:cxn ang="0">
                  <a:pos x="8" y="6"/>
                </a:cxn>
                <a:cxn ang="0">
                  <a:pos x="10" y="0"/>
                </a:cxn>
                <a:cxn ang="0">
                  <a:pos x="10" y="0"/>
                </a:cxn>
              </a:cxnLst>
              <a:rect l="0" t="0" r="r" b="b"/>
              <a:pathLst>
                <a:path w="10" h="8">
                  <a:moveTo>
                    <a:pt x="10" y="0"/>
                  </a:moveTo>
                  <a:lnTo>
                    <a:pt x="10" y="0"/>
                  </a:lnTo>
                  <a:lnTo>
                    <a:pt x="0" y="0"/>
                  </a:lnTo>
                  <a:lnTo>
                    <a:pt x="0" y="0"/>
                  </a:lnTo>
                  <a:lnTo>
                    <a:pt x="0" y="6"/>
                  </a:lnTo>
                  <a:lnTo>
                    <a:pt x="0" y="8"/>
                  </a:lnTo>
                  <a:lnTo>
                    <a:pt x="4" y="8"/>
                  </a:lnTo>
                  <a:lnTo>
                    <a:pt x="4" y="8"/>
                  </a:lnTo>
                  <a:lnTo>
                    <a:pt x="6" y="8"/>
                  </a:lnTo>
                  <a:lnTo>
                    <a:pt x="8" y="6"/>
                  </a:lnTo>
                  <a:lnTo>
                    <a:pt x="10" y="0"/>
                  </a:lnTo>
                  <a:lnTo>
                    <a:pt x="10"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75" name="Freeform 138"/>
            <p:cNvSpPr/>
            <p:nvPr/>
          </p:nvSpPr>
          <p:spPr bwMode="auto">
            <a:xfrm>
              <a:off x="7194550" y="400050"/>
              <a:ext cx="19050" cy="12700"/>
            </a:xfrm>
            <a:custGeom>
              <a:avLst/>
              <a:gdLst/>
              <a:ahLst/>
              <a:cxnLst>
                <a:cxn ang="0">
                  <a:pos x="0" y="0"/>
                </a:cxn>
                <a:cxn ang="0">
                  <a:pos x="0" y="0"/>
                </a:cxn>
                <a:cxn ang="0">
                  <a:pos x="2" y="4"/>
                </a:cxn>
                <a:cxn ang="0">
                  <a:pos x="6" y="4"/>
                </a:cxn>
                <a:cxn ang="0">
                  <a:pos x="10" y="6"/>
                </a:cxn>
                <a:cxn ang="0">
                  <a:pos x="12" y="8"/>
                </a:cxn>
                <a:cxn ang="0">
                  <a:pos x="12" y="8"/>
                </a:cxn>
                <a:cxn ang="0">
                  <a:pos x="10" y="2"/>
                </a:cxn>
                <a:cxn ang="0">
                  <a:pos x="8" y="2"/>
                </a:cxn>
                <a:cxn ang="0">
                  <a:pos x="4" y="0"/>
                </a:cxn>
                <a:cxn ang="0">
                  <a:pos x="0" y="0"/>
                </a:cxn>
                <a:cxn ang="0">
                  <a:pos x="0" y="0"/>
                </a:cxn>
              </a:cxnLst>
              <a:rect l="0" t="0" r="r" b="b"/>
              <a:pathLst>
                <a:path w="12" h="8">
                  <a:moveTo>
                    <a:pt x="0" y="0"/>
                  </a:moveTo>
                  <a:lnTo>
                    <a:pt x="0" y="0"/>
                  </a:lnTo>
                  <a:lnTo>
                    <a:pt x="2" y="4"/>
                  </a:lnTo>
                  <a:lnTo>
                    <a:pt x="6" y="4"/>
                  </a:lnTo>
                  <a:lnTo>
                    <a:pt x="10" y="6"/>
                  </a:lnTo>
                  <a:lnTo>
                    <a:pt x="12" y="8"/>
                  </a:lnTo>
                  <a:lnTo>
                    <a:pt x="12" y="8"/>
                  </a:lnTo>
                  <a:lnTo>
                    <a:pt x="10" y="2"/>
                  </a:lnTo>
                  <a:lnTo>
                    <a:pt x="8" y="2"/>
                  </a:lnTo>
                  <a:lnTo>
                    <a:pt x="4" y="0"/>
                  </a:lnTo>
                  <a:lnTo>
                    <a:pt x="0" y="0"/>
                  </a:lnTo>
                  <a:lnTo>
                    <a:pt x="0"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76" name="Freeform 139"/>
            <p:cNvSpPr/>
            <p:nvPr/>
          </p:nvSpPr>
          <p:spPr bwMode="auto">
            <a:xfrm>
              <a:off x="7213600" y="412750"/>
              <a:ext cx="1588" cy="1588"/>
            </a:xfrm>
            <a:custGeom>
              <a:avLst/>
              <a:gdLst/>
              <a:ahLst/>
              <a:cxnLst>
                <a:cxn ang="0">
                  <a:pos x="0" y="0"/>
                </a:cxn>
                <a:cxn ang="0">
                  <a:pos x="0" y="0"/>
                </a:cxn>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lnTo>
                    <a:pt x="0" y="0"/>
                  </a:lnTo>
                  <a:lnTo>
                    <a:pt x="0"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77" name="Freeform 140"/>
            <p:cNvSpPr/>
            <p:nvPr/>
          </p:nvSpPr>
          <p:spPr bwMode="auto">
            <a:xfrm>
              <a:off x="4816475" y="669925"/>
              <a:ext cx="15875" cy="12700"/>
            </a:xfrm>
            <a:custGeom>
              <a:avLst/>
              <a:gdLst/>
              <a:ahLst/>
              <a:cxnLst>
                <a:cxn ang="0">
                  <a:pos x="0" y="0"/>
                </a:cxn>
                <a:cxn ang="0">
                  <a:pos x="0" y="0"/>
                </a:cxn>
                <a:cxn ang="0">
                  <a:pos x="4" y="4"/>
                </a:cxn>
                <a:cxn ang="0">
                  <a:pos x="8" y="8"/>
                </a:cxn>
                <a:cxn ang="0">
                  <a:pos x="8" y="8"/>
                </a:cxn>
                <a:cxn ang="0">
                  <a:pos x="10" y="4"/>
                </a:cxn>
                <a:cxn ang="0">
                  <a:pos x="10" y="0"/>
                </a:cxn>
                <a:cxn ang="0">
                  <a:pos x="6" y="0"/>
                </a:cxn>
                <a:cxn ang="0">
                  <a:pos x="0" y="0"/>
                </a:cxn>
                <a:cxn ang="0">
                  <a:pos x="0" y="0"/>
                </a:cxn>
              </a:cxnLst>
              <a:rect l="0" t="0" r="r" b="b"/>
              <a:pathLst>
                <a:path w="10" h="8">
                  <a:moveTo>
                    <a:pt x="0" y="0"/>
                  </a:moveTo>
                  <a:lnTo>
                    <a:pt x="0" y="0"/>
                  </a:lnTo>
                  <a:lnTo>
                    <a:pt x="4" y="4"/>
                  </a:lnTo>
                  <a:lnTo>
                    <a:pt x="8" y="8"/>
                  </a:lnTo>
                  <a:lnTo>
                    <a:pt x="8" y="8"/>
                  </a:lnTo>
                  <a:lnTo>
                    <a:pt x="10" y="4"/>
                  </a:lnTo>
                  <a:lnTo>
                    <a:pt x="10" y="0"/>
                  </a:lnTo>
                  <a:lnTo>
                    <a:pt x="6" y="0"/>
                  </a:lnTo>
                  <a:lnTo>
                    <a:pt x="0" y="0"/>
                  </a:lnTo>
                  <a:lnTo>
                    <a:pt x="0"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78" name="Freeform 141"/>
            <p:cNvSpPr/>
            <p:nvPr/>
          </p:nvSpPr>
          <p:spPr bwMode="auto">
            <a:xfrm>
              <a:off x="8308975" y="1641475"/>
              <a:ext cx="41275" cy="22225"/>
            </a:xfrm>
            <a:custGeom>
              <a:avLst/>
              <a:gdLst/>
              <a:ahLst/>
              <a:cxnLst>
                <a:cxn ang="0">
                  <a:pos x="14" y="12"/>
                </a:cxn>
                <a:cxn ang="0">
                  <a:pos x="14" y="12"/>
                </a:cxn>
                <a:cxn ang="0">
                  <a:pos x="18" y="12"/>
                </a:cxn>
                <a:cxn ang="0">
                  <a:pos x="20" y="10"/>
                </a:cxn>
                <a:cxn ang="0">
                  <a:pos x="20" y="10"/>
                </a:cxn>
                <a:cxn ang="0">
                  <a:pos x="24" y="6"/>
                </a:cxn>
                <a:cxn ang="0">
                  <a:pos x="26" y="4"/>
                </a:cxn>
                <a:cxn ang="0">
                  <a:pos x="24" y="2"/>
                </a:cxn>
                <a:cxn ang="0">
                  <a:pos x="24" y="2"/>
                </a:cxn>
                <a:cxn ang="0">
                  <a:pos x="22" y="0"/>
                </a:cxn>
                <a:cxn ang="0">
                  <a:pos x="20" y="0"/>
                </a:cxn>
                <a:cxn ang="0">
                  <a:pos x="20" y="4"/>
                </a:cxn>
                <a:cxn ang="0">
                  <a:pos x="20" y="4"/>
                </a:cxn>
                <a:cxn ang="0">
                  <a:pos x="16" y="6"/>
                </a:cxn>
                <a:cxn ang="0">
                  <a:pos x="14" y="6"/>
                </a:cxn>
                <a:cxn ang="0">
                  <a:pos x="12" y="6"/>
                </a:cxn>
                <a:cxn ang="0">
                  <a:pos x="8" y="8"/>
                </a:cxn>
                <a:cxn ang="0">
                  <a:pos x="8" y="8"/>
                </a:cxn>
                <a:cxn ang="0">
                  <a:pos x="4" y="8"/>
                </a:cxn>
                <a:cxn ang="0">
                  <a:pos x="2" y="8"/>
                </a:cxn>
                <a:cxn ang="0">
                  <a:pos x="0" y="10"/>
                </a:cxn>
                <a:cxn ang="0">
                  <a:pos x="0" y="10"/>
                </a:cxn>
                <a:cxn ang="0">
                  <a:pos x="4" y="12"/>
                </a:cxn>
                <a:cxn ang="0">
                  <a:pos x="6" y="14"/>
                </a:cxn>
                <a:cxn ang="0">
                  <a:pos x="14" y="12"/>
                </a:cxn>
                <a:cxn ang="0">
                  <a:pos x="14" y="12"/>
                </a:cxn>
              </a:cxnLst>
              <a:rect l="0" t="0" r="r" b="b"/>
              <a:pathLst>
                <a:path w="26" h="14">
                  <a:moveTo>
                    <a:pt x="14" y="12"/>
                  </a:moveTo>
                  <a:lnTo>
                    <a:pt x="14" y="12"/>
                  </a:lnTo>
                  <a:lnTo>
                    <a:pt x="18" y="12"/>
                  </a:lnTo>
                  <a:lnTo>
                    <a:pt x="20" y="10"/>
                  </a:lnTo>
                  <a:lnTo>
                    <a:pt x="20" y="10"/>
                  </a:lnTo>
                  <a:lnTo>
                    <a:pt x="24" y="6"/>
                  </a:lnTo>
                  <a:lnTo>
                    <a:pt x="26" y="4"/>
                  </a:lnTo>
                  <a:lnTo>
                    <a:pt x="24" y="2"/>
                  </a:lnTo>
                  <a:lnTo>
                    <a:pt x="24" y="2"/>
                  </a:lnTo>
                  <a:lnTo>
                    <a:pt x="22" y="0"/>
                  </a:lnTo>
                  <a:lnTo>
                    <a:pt x="20" y="0"/>
                  </a:lnTo>
                  <a:lnTo>
                    <a:pt x="20" y="4"/>
                  </a:lnTo>
                  <a:lnTo>
                    <a:pt x="20" y="4"/>
                  </a:lnTo>
                  <a:lnTo>
                    <a:pt x="16" y="6"/>
                  </a:lnTo>
                  <a:lnTo>
                    <a:pt x="14" y="6"/>
                  </a:lnTo>
                  <a:lnTo>
                    <a:pt x="12" y="6"/>
                  </a:lnTo>
                  <a:lnTo>
                    <a:pt x="8" y="8"/>
                  </a:lnTo>
                  <a:lnTo>
                    <a:pt x="8" y="8"/>
                  </a:lnTo>
                  <a:lnTo>
                    <a:pt x="4" y="8"/>
                  </a:lnTo>
                  <a:lnTo>
                    <a:pt x="2" y="8"/>
                  </a:lnTo>
                  <a:lnTo>
                    <a:pt x="0" y="10"/>
                  </a:lnTo>
                  <a:lnTo>
                    <a:pt x="0" y="10"/>
                  </a:lnTo>
                  <a:lnTo>
                    <a:pt x="4" y="12"/>
                  </a:lnTo>
                  <a:lnTo>
                    <a:pt x="6" y="14"/>
                  </a:lnTo>
                  <a:lnTo>
                    <a:pt x="14" y="12"/>
                  </a:lnTo>
                  <a:lnTo>
                    <a:pt x="14" y="12"/>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79" name="Freeform 142"/>
            <p:cNvSpPr/>
            <p:nvPr/>
          </p:nvSpPr>
          <p:spPr bwMode="auto">
            <a:xfrm>
              <a:off x="4791075" y="609600"/>
              <a:ext cx="12700" cy="19050"/>
            </a:xfrm>
            <a:custGeom>
              <a:avLst/>
              <a:gdLst/>
              <a:ahLst/>
              <a:cxnLst>
                <a:cxn ang="0">
                  <a:pos x="6" y="4"/>
                </a:cxn>
                <a:cxn ang="0">
                  <a:pos x="6" y="4"/>
                </a:cxn>
                <a:cxn ang="0">
                  <a:pos x="0" y="0"/>
                </a:cxn>
                <a:cxn ang="0">
                  <a:pos x="0" y="0"/>
                </a:cxn>
                <a:cxn ang="0">
                  <a:pos x="0" y="0"/>
                </a:cxn>
                <a:cxn ang="0">
                  <a:pos x="0" y="2"/>
                </a:cxn>
                <a:cxn ang="0">
                  <a:pos x="0" y="2"/>
                </a:cxn>
                <a:cxn ang="0">
                  <a:pos x="0" y="8"/>
                </a:cxn>
                <a:cxn ang="0">
                  <a:pos x="2" y="12"/>
                </a:cxn>
                <a:cxn ang="0">
                  <a:pos x="6" y="12"/>
                </a:cxn>
                <a:cxn ang="0">
                  <a:pos x="6" y="12"/>
                </a:cxn>
                <a:cxn ang="0">
                  <a:pos x="6" y="10"/>
                </a:cxn>
                <a:cxn ang="0">
                  <a:pos x="6" y="10"/>
                </a:cxn>
                <a:cxn ang="0">
                  <a:pos x="8" y="6"/>
                </a:cxn>
                <a:cxn ang="0">
                  <a:pos x="8" y="6"/>
                </a:cxn>
                <a:cxn ang="0">
                  <a:pos x="6" y="4"/>
                </a:cxn>
                <a:cxn ang="0">
                  <a:pos x="6" y="4"/>
                </a:cxn>
              </a:cxnLst>
              <a:rect l="0" t="0" r="r" b="b"/>
              <a:pathLst>
                <a:path w="8" h="12">
                  <a:moveTo>
                    <a:pt x="6" y="4"/>
                  </a:moveTo>
                  <a:lnTo>
                    <a:pt x="6" y="4"/>
                  </a:lnTo>
                  <a:lnTo>
                    <a:pt x="0" y="0"/>
                  </a:lnTo>
                  <a:lnTo>
                    <a:pt x="0" y="0"/>
                  </a:lnTo>
                  <a:lnTo>
                    <a:pt x="0" y="0"/>
                  </a:lnTo>
                  <a:lnTo>
                    <a:pt x="0" y="2"/>
                  </a:lnTo>
                  <a:lnTo>
                    <a:pt x="0" y="2"/>
                  </a:lnTo>
                  <a:lnTo>
                    <a:pt x="0" y="8"/>
                  </a:lnTo>
                  <a:lnTo>
                    <a:pt x="2" y="12"/>
                  </a:lnTo>
                  <a:lnTo>
                    <a:pt x="6" y="12"/>
                  </a:lnTo>
                  <a:lnTo>
                    <a:pt x="6" y="12"/>
                  </a:lnTo>
                  <a:lnTo>
                    <a:pt x="6" y="10"/>
                  </a:lnTo>
                  <a:lnTo>
                    <a:pt x="6" y="10"/>
                  </a:lnTo>
                  <a:lnTo>
                    <a:pt x="8" y="6"/>
                  </a:lnTo>
                  <a:lnTo>
                    <a:pt x="8" y="6"/>
                  </a:lnTo>
                  <a:lnTo>
                    <a:pt x="6" y="4"/>
                  </a:lnTo>
                  <a:lnTo>
                    <a:pt x="6" y="4"/>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80" name="Freeform 143"/>
            <p:cNvSpPr/>
            <p:nvPr/>
          </p:nvSpPr>
          <p:spPr bwMode="auto">
            <a:xfrm>
              <a:off x="6394450" y="593725"/>
              <a:ext cx="92075" cy="136525"/>
            </a:xfrm>
            <a:custGeom>
              <a:avLst/>
              <a:gdLst/>
              <a:ahLst/>
              <a:cxnLst>
                <a:cxn ang="0">
                  <a:pos x="2" y="32"/>
                </a:cxn>
                <a:cxn ang="0">
                  <a:pos x="6" y="30"/>
                </a:cxn>
                <a:cxn ang="0">
                  <a:pos x="6" y="26"/>
                </a:cxn>
                <a:cxn ang="0">
                  <a:pos x="8" y="28"/>
                </a:cxn>
                <a:cxn ang="0">
                  <a:pos x="12" y="38"/>
                </a:cxn>
                <a:cxn ang="0">
                  <a:pos x="18" y="38"/>
                </a:cxn>
                <a:cxn ang="0">
                  <a:pos x="22" y="50"/>
                </a:cxn>
                <a:cxn ang="0">
                  <a:pos x="22" y="54"/>
                </a:cxn>
                <a:cxn ang="0">
                  <a:pos x="16" y="56"/>
                </a:cxn>
                <a:cxn ang="0">
                  <a:pos x="12" y="56"/>
                </a:cxn>
                <a:cxn ang="0">
                  <a:pos x="12" y="58"/>
                </a:cxn>
                <a:cxn ang="0">
                  <a:pos x="14" y="66"/>
                </a:cxn>
                <a:cxn ang="0">
                  <a:pos x="8" y="70"/>
                </a:cxn>
                <a:cxn ang="0">
                  <a:pos x="16" y="72"/>
                </a:cxn>
                <a:cxn ang="0">
                  <a:pos x="26" y="74"/>
                </a:cxn>
                <a:cxn ang="0">
                  <a:pos x="14" y="78"/>
                </a:cxn>
                <a:cxn ang="0">
                  <a:pos x="8" y="86"/>
                </a:cxn>
                <a:cxn ang="0">
                  <a:pos x="30" y="82"/>
                </a:cxn>
                <a:cxn ang="0">
                  <a:pos x="50" y="78"/>
                </a:cxn>
                <a:cxn ang="0">
                  <a:pos x="56" y="72"/>
                </a:cxn>
                <a:cxn ang="0">
                  <a:pos x="58" y="62"/>
                </a:cxn>
                <a:cxn ang="0">
                  <a:pos x="54" y="58"/>
                </a:cxn>
                <a:cxn ang="0">
                  <a:pos x="50" y="60"/>
                </a:cxn>
                <a:cxn ang="0">
                  <a:pos x="46" y="52"/>
                </a:cxn>
                <a:cxn ang="0">
                  <a:pos x="38" y="40"/>
                </a:cxn>
                <a:cxn ang="0">
                  <a:pos x="28" y="28"/>
                </a:cxn>
                <a:cxn ang="0">
                  <a:pos x="24" y="20"/>
                </a:cxn>
                <a:cxn ang="0">
                  <a:pos x="28" y="16"/>
                </a:cxn>
                <a:cxn ang="0">
                  <a:pos x="30" y="12"/>
                </a:cxn>
                <a:cxn ang="0">
                  <a:pos x="28" y="10"/>
                </a:cxn>
                <a:cxn ang="0">
                  <a:pos x="22" y="10"/>
                </a:cxn>
                <a:cxn ang="0">
                  <a:pos x="16" y="10"/>
                </a:cxn>
                <a:cxn ang="0">
                  <a:pos x="16" y="6"/>
                </a:cxn>
                <a:cxn ang="0">
                  <a:pos x="20" y="2"/>
                </a:cxn>
                <a:cxn ang="0">
                  <a:pos x="10" y="2"/>
                </a:cxn>
                <a:cxn ang="0">
                  <a:pos x="4" y="4"/>
                </a:cxn>
                <a:cxn ang="0">
                  <a:pos x="0" y="18"/>
                </a:cxn>
                <a:cxn ang="0">
                  <a:pos x="0" y="28"/>
                </a:cxn>
                <a:cxn ang="0">
                  <a:pos x="0" y="30"/>
                </a:cxn>
                <a:cxn ang="0">
                  <a:pos x="2" y="32"/>
                </a:cxn>
              </a:cxnLst>
              <a:rect l="0" t="0" r="r" b="b"/>
              <a:pathLst>
                <a:path w="58" h="86">
                  <a:moveTo>
                    <a:pt x="2" y="32"/>
                  </a:moveTo>
                  <a:lnTo>
                    <a:pt x="2" y="32"/>
                  </a:lnTo>
                  <a:lnTo>
                    <a:pt x="4" y="32"/>
                  </a:lnTo>
                  <a:lnTo>
                    <a:pt x="6" y="30"/>
                  </a:lnTo>
                  <a:lnTo>
                    <a:pt x="6" y="26"/>
                  </a:lnTo>
                  <a:lnTo>
                    <a:pt x="6" y="26"/>
                  </a:lnTo>
                  <a:lnTo>
                    <a:pt x="8" y="28"/>
                  </a:lnTo>
                  <a:lnTo>
                    <a:pt x="8" y="28"/>
                  </a:lnTo>
                  <a:lnTo>
                    <a:pt x="8" y="36"/>
                  </a:lnTo>
                  <a:lnTo>
                    <a:pt x="12" y="38"/>
                  </a:lnTo>
                  <a:lnTo>
                    <a:pt x="18" y="38"/>
                  </a:lnTo>
                  <a:lnTo>
                    <a:pt x="18" y="38"/>
                  </a:lnTo>
                  <a:lnTo>
                    <a:pt x="20" y="42"/>
                  </a:lnTo>
                  <a:lnTo>
                    <a:pt x="22" y="50"/>
                  </a:lnTo>
                  <a:lnTo>
                    <a:pt x="22" y="50"/>
                  </a:lnTo>
                  <a:lnTo>
                    <a:pt x="22" y="54"/>
                  </a:lnTo>
                  <a:lnTo>
                    <a:pt x="16" y="56"/>
                  </a:lnTo>
                  <a:lnTo>
                    <a:pt x="16" y="56"/>
                  </a:lnTo>
                  <a:lnTo>
                    <a:pt x="12" y="56"/>
                  </a:lnTo>
                  <a:lnTo>
                    <a:pt x="12" y="56"/>
                  </a:lnTo>
                  <a:lnTo>
                    <a:pt x="12" y="58"/>
                  </a:lnTo>
                  <a:lnTo>
                    <a:pt x="12" y="58"/>
                  </a:lnTo>
                  <a:lnTo>
                    <a:pt x="14" y="62"/>
                  </a:lnTo>
                  <a:lnTo>
                    <a:pt x="14" y="66"/>
                  </a:lnTo>
                  <a:lnTo>
                    <a:pt x="10" y="68"/>
                  </a:lnTo>
                  <a:lnTo>
                    <a:pt x="8" y="70"/>
                  </a:lnTo>
                  <a:lnTo>
                    <a:pt x="8" y="70"/>
                  </a:lnTo>
                  <a:lnTo>
                    <a:pt x="16" y="72"/>
                  </a:lnTo>
                  <a:lnTo>
                    <a:pt x="26" y="74"/>
                  </a:lnTo>
                  <a:lnTo>
                    <a:pt x="26" y="74"/>
                  </a:lnTo>
                  <a:lnTo>
                    <a:pt x="20" y="76"/>
                  </a:lnTo>
                  <a:lnTo>
                    <a:pt x="14" y="78"/>
                  </a:lnTo>
                  <a:lnTo>
                    <a:pt x="10" y="80"/>
                  </a:lnTo>
                  <a:lnTo>
                    <a:pt x="8" y="86"/>
                  </a:lnTo>
                  <a:lnTo>
                    <a:pt x="8" y="86"/>
                  </a:lnTo>
                  <a:lnTo>
                    <a:pt x="30" y="82"/>
                  </a:lnTo>
                  <a:lnTo>
                    <a:pt x="50" y="78"/>
                  </a:lnTo>
                  <a:lnTo>
                    <a:pt x="50" y="78"/>
                  </a:lnTo>
                  <a:lnTo>
                    <a:pt x="54" y="76"/>
                  </a:lnTo>
                  <a:lnTo>
                    <a:pt x="56" y="72"/>
                  </a:lnTo>
                  <a:lnTo>
                    <a:pt x="58" y="62"/>
                  </a:lnTo>
                  <a:lnTo>
                    <a:pt x="58" y="62"/>
                  </a:lnTo>
                  <a:lnTo>
                    <a:pt x="56" y="60"/>
                  </a:lnTo>
                  <a:lnTo>
                    <a:pt x="54" y="58"/>
                  </a:lnTo>
                  <a:lnTo>
                    <a:pt x="54" y="58"/>
                  </a:lnTo>
                  <a:lnTo>
                    <a:pt x="50" y="60"/>
                  </a:lnTo>
                  <a:lnTo>
                    <a:pt x="48" y="58"/>
                  </a:lnTo>
                  <a:lnTo>
                    <a:pt x="46" y="52"/>
                  </a:lnTo>
                  <a:lnTo>
                    <a:pt x="46" y="52"/>
                  </a:lnTo>
                  <a:lnTo>
                    <a:pt x="38" y="40"/>
                  </a:lnTo>
                  <a:lnTo>
                    <a:pt x="28" y="28"/>
                  </a:lnTo>
                  <a:lnTo>
                    <a:pt x="28" y="28"/>
                  </a:lnTo>
                  <a:lnTo>
                    <a:pt x="26" y="24"/>
                  </a:lnTo>
                  <a:lnTo>
                    <a:pt x="24" y="20"/>
                  </a:lnTo>
                  <a:lnTo>
                    <a:pt x="24" y="20"/>
                  </a:lnTo>
                  <a:lnTo>
                    <a:pt x="28" y="16"/>
                  </a:lnTo>
                  <a:lnTo>
                    <a:pt x="30" y="14"/>
                  </a:lnTo>
                  <a:lnTo>
                    <a:pt x="30" y="12"/>
                  </a:lnTo>
                  <a:lnTo>
                    <a:pt x="30" y="12"/>
                  </a:lnTo>
                  <a:lnTo>
                    <a:pt x="28" y="10"/>
                  </a:lnTo>
                  <a:lnTo>
                    <a:pt x="26" y="8"/>
                  </a:lnTo>
                  <a:lnTo>
                    <a:pt x="22" y="10"/>
                  </a:lnTo>
                  <a:lnTo>
                    <a:pt x="22" y="10"/>
                  </a:lnTo>
                  <a:lnTo>
                    <a:pt x="16" y="10"/>
                  </a:lnTo>
                  <a:lnTo>
                    <a:pt x="16" y="8"/>
                  </a:lnTo>
                  <a:lnTo>
                    <a:pt x="16" y="6"/>
                  </a:lnTo>
                  <a:lnTo>
                    <a:pt x="20" y="2"/>
                  </a:lnTo>
                  <a:lnTo>
                    <a:pt x="20" y="2"/>
                  </a:lnTo>
                  <a:lnTo>
                    <a:pt x="14" y="0"/>
                  </a:lnTo>
                  <a:lnTo>
                    <a:pt x="10" y="2"/>
                  </a:lnTo>
                  <a:lnTo>
                    <a:pt x="8" y="2"/>
                  </a:lnTo>
                  <a:lnTo>
                    <a:pt x="4" y="4"/>
                  </a:lnTo>
                  <a:lnTo>
                    <a:pt x="2" y="10"/>
                  </a:lnTo>
                  <a:lnTo>
                    <a:pt x="0" y="18"/>
                  </a:lnTo>
                  <a:lnTo>
                    <a:pt x="0" y="18"/>
                  </a:lnTo>
                  <a:lnTo>
                    <a:pt x="0" y="28"/>
                  </a:lnTo>
                  <a:lnTo>
                    <a:pt x="0" y="28"/>
                  </a:lnTo>
                  <a:lnTo>
                    <a:pt x="0" y="30"/>
                  </a:lnTo>
                  <a:lnTo>
                    <a:pt x="2" y="32"/>
                  </a:lnTo>
                  <a:lnTo>
                    <a:pt x="2" y="32"/>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81" name="Freeform 144"/>
            <p:cNvSpPr/>
            <p:nvPr/>
          </p:nvSpPr>
          <p:spPr bwMode="auto">
            <a:xfrm>
              <a:off x="7950200" y="1698625"/>
              <a:ext cx="22225" cy="6350"/>
            </a:xfrm>
            <a:custGeom>
              <a:avLst/>
              <a:gdLst/>
              <a:ahLst/>
              <a:cxnLst>
                <a:cxn ang="0">
                  <a:pos x="14" y="4"/>
                </a:cxn>
                <a:cxn ang="0">
                  <a:pos x="14" y="4"/>
                </a:cxn>
                <a:cxn ang="0">
                  <a:pos x="8" y="0"/>
                </a:cxn>
                <a:cxn ang="0">
                  <a:pos x="4" y="0"/>
                </a:cxn>
                <a:cxn ang="0">
                  <a:pos x="0" y="4"/>
                </a:cxn>
                <a:cxn ang="0">
                  <a:pos x="0" y="4"/>
                </a:cxn>
                <a:cxn ang="0">
                  <a:pos x="8" y="4"/>
                </a:cxn>
                <a:cxn ang="0">
                  <a:pos x="10" y="4"/>
                </a:cxn>
                <a:cxn ang="0">
                  <a:pos x="14" y="4"/>
                </a:cxn>
                <a:cxn ang="0">
                  <a:pos x="14" y="4"/>
                </a:cxn>
              </a:cxnLst>
              <a:rect l="0" t="0" r="r" b="b"/>
              <a:pathLst>
                <a:path w="14" h="4">
                  <a:moveTo>
                    <a:pt x="14" y="4"/>
                  </a:moveTo>
                  <a:lnTo>
                    <a:pt x="14" y="4"/>
                  </a:lnTo>
                  <a:lnTo>
                    <a:pt x="8" y="0"/>
                  </a:lnTo>
                  <a:lnTo>
                    <a:pt x="4" y="0"/>
                  </a:lnTo>
                  <a:lnTo>
                    <a:pt x="0" y="4"/>
                  </a:lnTo>
                  <a:lnTo>
                    <a:pt x="0" y="4"/>
                  </a:lnTo>
                  <a:lnTo>
                    <a:pt x="8" y="4"/>
                  </a:lnTo>
                  <a:lnTo>
                    <a:pt x="10" y="4"/>
                  </a:lnTo>
                  <a:lnTo>
                    <a:pt x="14" y="4"/>
                  </a:lnTo>
                  <a:lnTo>
                    <a:pt x="14" y="4"/>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82" name="Freeform 145"/>
            <p:cNvSpPr/>
            <p:nvPr/>
          </p:nvSpPr>
          <p:spPr bwMode="auto">
            <a:xfrm>
              <a:off x="5391150" y="473075"/>
              <a:ext cx="79375" cy="44450"/>
            </a:xfrm>
            <a:custGeom>
              <a:avLst/>
              <a:gdLst/>
              <a:ahLst/>
              <a:cxnLst>
                <a:cxn ang="0">
                  <a:pos x="50" y="20"/>
                </a:cxn>
                <a:cxn ang="0">
                  <a:pos x="50" y="20"/>
                </a:cxn>
                <a:cxn ang="0">
                  <a:pos x="40" y="18"/>
                </a:cxn>
                <a:cxn ang="0">
                  <a:pos x="40" y="18"/>
                </a:cxn>
                <a:cxn ang="0">
                  <a:pos x="38" y="14"/>
                </a:cxn>
                <a:cxn ang="0">
                  <a:pos x="38" y="14"/>
                </a:cxn>
                <a:cxn ang="0">
                  <a:pos x="32" y="10"/>
                </a:cxn>
                <a:cxn ang="0">
                  <a:pos x="24" y="8"/>
                </a:cxn>
                <a:cxn ang="0">
                  <a:pos x="16" y="6"/>
                </a:cxn>
                <a:cxn ang="0">
                  <a:pos x="10" y="0"/>
                </a:cxn>
                <a:cxn ang="0">
                  <a:pos x="10" y="0"/>
                </a:cxn>
                <a:cxn ang="0">
                  <a:pos x="8" y="2"/>
                </a:cxn>
                <a:cxn ang="0">
                  <a:pos x="8" y="2"/>
                </a:cxn>
                <a:cxn ang="0">
                  <a:pos x="6" y="6"/>
                </a:cxn>
                <a:cxn ang="0">
                  <a:pos x="6" y="12"/>
                </a:cxn>
                <a:cxn ang="0">
                  <a:pos x="4" y="18"/>
                </a:cxn>
                <a:cxn ang="0">
                  <a:pos x="0" y="22"/>
                </a:cxn>
                <a:cxn ang="0">
                  <a:pos x="0" y="22"/>
                </a:cxn>
                <a:cxn ang="0">
                  <a:pos x="2" y="22"/>
                </a:cxn>
                <a:cxn ang="0">
                  <a:pos x="6" y="22"/>
                </a:cxn>
                <a:cxn ang="0">
                  <a:pos x="8" y="22"/>
                </a:cxn>
                <a:cxn ang="0">
                  <a:pos x="10" y="24"/>
                </a:cxn>
                <a:cxn ang="0">
                  <a:pos x="10" y="24"/>
                </a:cxn>
                <a:cxn ang="0">
                  <a:pos x="14" y="28"/>
                </a:cxn>
                <a:cxn ang="0">
                  <a:pos x="16" y="28"/>
                </a:cxn>
                <a:cxn ang="0">
                  <a:pos x="22" y="22"/>
                </a:cxn>
                <a:cxn ang="0">
                  <a:pos x="22" y="22"/>
                </a:cxn>
                <a:cxn ang="0">
                  <a:pos x="28" y="18"/>
                </a:cxn>
                <a:cxn ang="0">
                  <a:pos x="32" y="18"/>
                </a:cxn>
                <a:cxn ang="0">
                  <a:pos x="34" y="20"/>
                </a:cxn>
                <a:cxn ang="0">
                  <a:pos x="34" y="20"/>
                </a:cxn>
                <a:cxn ang="0">
                  <a:pos x="42" y="24"/>
                </a:cxn>
                <a:cxn ang="0">
                  <a:pos x="46" y="24"/>
                </a:cxn>
                <a:cxn ang="0">
                  <a:pos x="50" y="20"/>
                </a:cxn>
                <a:cxn ang="0">
                  <a:pos x="50" y="20"/>
                </a:cxn>
              </a:cxnLst>
              <a:rect l="0" t="0" r="r" b="b"/>
              <a:pathLst>
                <a:path w="50" h="28">
                  <a:moveTo>
                    <a:pt x="50" y="20"/>
                  </a:moveTo>
                  <a:lnTo>
                    <a:pt x="50" y="20"/>
                  </a:lnTo>
                  <a:lnTo>
                    <a:pt x="40" y="18"/>
                  </a:lnTo>
                  <a:lnTo>
                    <a:pt x="40" y="18"/>
                  </a:lnTo>
                  <a:lnTo>
                    <a:pt x="38" y="14"/>
                  </a:lnTo>
                  <a:lnTo>
                    <a:pt x="38" y="14"/>
                  </a:lnTo>
                  <a:lnTo>
                    <a:pt x="32" y="10"/>
                  </a:lnTo>
                  <a:lnTo>
                    <a:pt x="24" y="8"/>
                  </a:lnTo>
                  <a:lnTo>
                    <a:pt x="16" y="6"/>
                  </a:lnTo>
                  <a:lnTo>
                    <a:pt x="10" y="0"/>
                  </a:lnTo>
                  <a:lnTo>
                    <a:pt x="10" y="0"/>
                  </a:lnTo>
                  <a:lnTo>
                    <a:pt x="8" y="2"/>
                  </a:lnTo>
                  <a:lnTo>
                    <a:pt x="8" y="2"/>
                  </a:lnTo>
                  <a:lnTo>
                    <a:pt x="6" y="6"/>
                  </a:lnTo>
                  <a:lnTo>
                    <a:pt x="6" y="12"/>
                  </a:lnTo>
                  <a:lnTo>
                    <a:pt x="4" y="18"/>
                  </a:lnTo>
                  <a:lnTo>
                    <a:pt x="0" y="22"/>
                  </a:lnTo>
                  <a:lnTo>
                    <a:pt x="0" y="22"/>
                  </a:lnTo>
                  <a:lnTo>
                    <a:pt x="2" y="22"/>
                  </a:lnTo>
                  <a:lnTo>
                    <a:pt x="6" y="22"/>
                  </a:lnTo>
                  <a:lnTo>
                    <a:pt x="8" y="22"/>
                  </a:lnTo>
                  <a:lnTo>
                    <a:pt x="10" y="24"/>
                  </a:lnTo>
                  <a:lnTo>
                    <a:pt x="10" y="24"/>
                  </a:lnTo>
                  <a:lnTo>
                    <a:pt x="14" y="28"/>
                  </a:lnTo>
                  <a:lnTo>
                    <a:pt x="16" y="28"/>
                  </a:lnTo>
                  <a:lnTo>
                    <a:pt x="22" y="22"/>
                  </a:lnTo>
                  <a:lnTo>
                    <a:pt x="22" y="22"/>
                  </a:lnTo>
                  <a:lnTo>
                    <a:pt x="28" y="18"/>
                  </a:lnTo>
                  <a:lnTo>
                    <a:pt x="32" y="18"/>
                  </a:lnTo>
                  <a:lnTo>
                    <a:pt x="34" y="20"/>
                  </a:lnTo>
                  <a:lnTo>
                    <a:pt x="34" y="20"/>
                  </a:lnTo>
                  <a:lnTo>
                    <a:pt x="42" y="24"/>
                  </a:lnTo>
                  <a:lnTo>
                    <a:pt x="46" y="24"/>
                  </a:lnTo>
                  <a:lnTo>
                    <a:pt x="50" y="20"/>
                  </a:lnTo>
                  <a:lnTo>
                    <a:pt x="50" y="2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83" name="Freeform 146"/>
            <p:cNvSpPr/>
            <p:nvPr/>
          </p:nvSpPr>
          <p:spPr bwMode="auto">
            <a:xfrm>
              <a:off x="8613775" y="2139950"/>
              <a:ext cx="19050" cy="28575"/>
            </a:xfrm>
            <a:custGeom>
              <a:avLst/>
              <a:gdLst/>
              <a:ahLst/>
              <a:cxnLst>
                <a:cxn ang="0">
                  <a:pos x="12" y="18"/>
                </a:cxn>
                <a:cxn ang="0">
                  <a:pos x="12" y="18"/>
                </a:cxn>
                <a:cxn ang="0">
                  <a:pos x="10" y="10"/>
                </a:cxn>
                <a:cxn ang="0">
                  <a:pos x="8" y="2"/>
                </a:cxn>
                <a:cxn ang="0">
                  <a:pos x="8" y="2"/>
                </a:cxn>
                <a:cxn ang="0">
                  <a:pos x="4" y="0"/>
                </a:cxn>
                <a:cxn ang="0">
                  <a:pos x="2" y="0"/>
                </a:cxn>
                <a:cxn ang="0">
                  <a:pos x="0" y="0"/>
                </a:cxn>
                <a:cxn ang="0">
                  <a:pos x="0" y="0"/>
                </a:cxn>
                <a:cxn ang="0">
                  <a:pos x="0" y="2"/>
                </a:cxn>
                <a:cxn ang="0">
                  <a:pos x="0" y="2"/>
                </a:cxn>
                <a:cxn ang="0">
                  <a:pos x="2" y="6"/>
                </a:cxn>
                <a:cxn ang="0">
                  <a:pos x="2" y="6"/>
                </a:cxn>
                <a:cxn ang="0">
                  <a:pos x="6" y="10"/>
                </a:cxn>
                <a:cxn ang="0">
                  <a:pos x="6" y="10"/>
                </a:cxn>
                <a:cxn ang="0">
                  <a:pos x="8" y="14"/>
                </a:cxn>
                <a:cxn ang="0">
                  <a:pos x="8" y="16"/>
                </a:cxn>
                <a:cxn ang="0">
                  <a:pos x="12" y="18"/>
                </a:cxn>
                <a:cxn ang="0">
                  <a:pos x="12" y="18"/>
                </a:cxn>
              </a:cxnLst>
              <a:rect l="0" t="0" r="r" b="b"/>
              <a:pathLst>
                <a:path w="12" h="18">
                  <a:moveTo>
                    <a:pt x="12" y="18"/>
                  </a:moveTo>
                  <a:lnTo>
                    <a:pt x="12" y="18"/>
                  </a:lnTo>
                  <a:lnTo>
                    <a:pt x="10" y="10"/>
                  </a:lnTo>
                  <a:lnTo>
                    <a:pt x="8" y="2"/>
                  </a:lnTo>
                  <a:lnTo>
                    <a:pt x="8" y="2"/>
                  </a:lnTo>
                  <a:lnTo>
                    <a:pt x="4" y="0"/>
                  </a:lnTo>
                  <a:lnTo>
                    <a:pt x="2" y="0"/>
                  </a:lnTo>
                  <a:lnTo>
                    <a:pt x="0" y="0"/>
                  </a:lnTo>
                  <a:lnTo>
                    <a:pt x="0" y="0"/>
                  </a:lnTo>
                  <a:lnTo>
                    <a:pt x="0" y="2"/>
                  </a:lnTo>
                  <a:lnTo>
                    <a:pt x="0" y="2"/>
                  </a:lnTo>
                  <a:lnTo>
                    <a:pt x="2" y="6"/>
                  </a:lnTo>
                  <a:lnTo>
                    <a:pt x="2" y="6"/>
                  </a:lnTo>
                  <a:lnTo>
                    <a:pt x="6" y="10"/>
                  </a:lnTo>
                  <a:lnTo>
                    <a:pt x="6" y="10"/>
                  </a:lnTo>
                  <a:lnTo>
                    <a:pt x="8" y="14"/>
                  </a:lnTo>
                  <a:lnTo>
                    <a:pt x="8" y="16"/>
                  </a:lnTo>
                  <a:lnTo>
                    <a:pt x="12" y="18"/>
                  </a:lnTo>
                  <a:lnTo>
                    <a:pt x="12" y="18"/>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84" name="Freeform 147"/>
            <p:cNvSpPr/>
            <p:nvPr/>
          </p:nvSpPr>
          <p:spPr bwMode="auto">
            <a:xfrm>
              <a:off x="5635625" y="1254125"/>
              <a:ext cx="19050" cy="9525"/>
            </a:xfrm>
            <a:custGeom>
              <a:avLst/>
              <a:gdLst/>
              <a:ahLst/>
              <a:cxnLst>
                <a:cxn ang="0">
                  <a:pos x="0" y="4"/>
                </a:cxn>
                <a:cxn ang="0">
                  <a:pos x="0" y="4"/>
                </a:cxn>
                <a:cxn ang="0">
                  <a:pos x="4" y="6"/>
                </a:cxn>
                <a:cxn ang="0">
                  <a:pos x="12" y="4"/>
                </a:cxn>
                <a:cxn ang="0">
                  <a:pos x="12" y="4"/>
                </a:cxn>
                <a:cxn ang="0">
                  <a:pos x="4" y="0"/>
                </a:cxn>
                <a:cxn ang="0">
                  <a:pos x="2" y="2"/>
                </a:cxn>
                <a:cxn ang="0">
                  <a:pos x="0" y="4"/>
                </a:cxn>
                <a:cxn ang="0">
                  <a:pos x="0" y="4"/>
                </a:cxn>
              </a:cxnLst>
              <a:rect l="0" t="0" r="r" b="b"/>
              <a:pathLst>
                <a:path w="12" h="6">
                  <a:moveTo>
                    <a:pt x="0" y="4"/>
                  </a:moveTo>
                  <a:lnTo>
                    <a:pt x="0" y="4"/>
                  </a:lnTo>
                  <a:lnTo>
                    <a:pt x="4" y="6"/>
                  </a:lnTo>
                  <a:lnTo>
                    <a:pt x="12" y="4"/>
                  </a:lnTo>
                  <a:lnTo>
                    <a:pt x="12" y="4"/>
                  </a:lnTo>
                  <a:lnTo>
                    <a:pt x="4" y="0"/>
                  </a:lnTo>
                  <a:lnTo>
                    <a:pt x="2" y="2"/>
                  </a:lnTo>
                  <a:lnTo>
                    <a:pt x="0" y="4"/>
                  </a:lnTo>
                  <a:lnTo>
                    <a:pt x="0" y="4"/>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85" name="Freeform 148"/>
            <p:cNvSpPr/>
            <p:nvPr/>
          </p:nvSpPr>
          <p:spPr bwMode="auto">
            <a:xfrm>
              <a:off x="6575425" y="854075"/>
              <a:ext cx="9525" cy="22225"/>
            </a:xfrm>
            <a:custGeom>
              <a:avLst/>
              <a:gdLst/>
              <a:ahLst/>
              <a:cxnLst>
                <a:cxn ang="0">
                  <a:pos x="4" y="0"/>
                </a:cxn>
                <a:cxn ang="0">
                  <a:pos x="4" y="0"/>
                </a:cxn>
                <a:cxn ang="0">
                  <a:pos x="0" y="4"/>
                </a:cxn>
                <a:cxn ang="0">
                  <a:pos x="0" y="6"/>
                </a:cxn>
                <a:cxn ang="0">
                  <a:pos x="4" y="14"/>
                </a:cxn>
                <a:cxn ang="0">
                  <a:pos x="4" y="14"/>
                </a:cxn>
                <a:cxn ang="0">
                  <a:pos x="6" y="6"/>
                </a:cxn>
                <a:cxn ang="0">
                  <a:pos x="4" y="0"/>
                </a:cxn>
                <a:cxn ang="0">
                  <a:pos x="4" y="0"/>
                </a:cxn>
              </a:cxnLst>
              <a:rect l="0" t="0" r="r" b="b"/>
              <a:pathLst>
                <a:path w="6" h="14">
                  <a:moveTo>
                    <a:pt x="4" y="0"/>
                  </a:moveTo>
                  <a:lnTo>
                    <a:pt x="4" y="0"/>
                  </a:lnTo>
                  <a:lnTo>
                    <a:pt x="0" y="4"/>
                  </a:lnTo>
                  <a:lnTo>
                    <a:pt x="0" y="6"/>
                  </a:lnTo>
                  <a:lnTo>
                    <a:pt x="4" y="14"/>
                  </a:lnTo>
                  <a:lnTo>
                    <a:pt x="4" y="14"/>
                  </a:lnTo>
                  <a:lnTo>
                    <a:pt x="6" y="6"/>
                  </a:lnTo>
                  <a:lnTo>
                    <a:pt x="4" y="0"/>
                  </a:lnTo>
                  <a:lnTo>
                    <a:pt x="4"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86" name="Freeform 149"/>
            <p:cNvSpPr/>
            <p:nvPr/>
          </p:nvSpPr>
          <p:spPr bwMode="auto">
            <a:xfrm>
              <a:off x="5546725" y="1231900"/>
              <a:ext cx="73025" cy="31750"/>
            </a:xfrm>
            <a:custGeom>
              <a:avLst/>
              <a:gdLst/>
              <a:ahLst/>
              <a:cxnLst>
                <a:cxn ang="0">
                  <a:pos x="0" y="16"/>
                </a:cxn>
                <a:cxn ang="0">
                  <a:pos x="0" y="16"/>
                </a:cxn>
                <a:cxn ang="0">
                  <a:pos x="2" y="18"/>
                </a:cxn>
                <a:cxn ang="0">
                  <a:pos x="6" y="18"/>
                </a:cxn>
                <a:cxn ang="0">
                  <a:pos x="14" y="16"/>
                </a:cxn>
                <a:cxn ang="0">
                  <a:pos x="14" y="16"/>
                </a:cxn>
                <a:cxn ang="0">
                  <a:pos x="18" y="18"/>
                </a:cxn>
                <a:cxn ang="0">
                  <a:pos x="22" y="20"/>
                </a:cxn>
                <a:cxn ang="0">
                  <a:pos x="30" y="18"/>
                </a:cxn>
                <a:cxn ang="0">
                  <a:pos x="38" y="14"/>
                </a:cxn>
                <a:cxn ang="0">
                  <a:pos x="42" y="14"/>
                </a:cxn>
                <a:cxn ang="0">
                  <a:pos x="46" y="14"/>
                </a:cxn>
                <a:cxn ang="0">
                  <a:pos x="46" y="14"/>
                </a:cxn>
                <a:cxn ang="0">
                  <a:pos x="38" y="8"/>
                </a:cxn>
                <a:cxn ang="0">
                  <a:pos x="30" y="2"/>
                </a:cxn>
                <a:cxn ang="0">
                  <a:pos x="20" y="0"/>
                </a:cxn>
                <a:cxn ang="0">
                  <a:pos x="10" y="2"/>
                </a:cxn>
                <a:cxn ang="0">
                  <a:pos x="10" y="2"/>
                </a:cxn>
                <a:cxn ang="0">
                  <a:pos x="14" y="8"/>
                </a:cxn>
                <a:cxn ang="0">
                  <a:pos x="14" y="12"/>
                </a:cxn>
                <a:cxn ang="0">
                  <a:pos x="14" y="14"/>
                </a:cxn>
                <a:cxn ang="0">
                  <a:pos x="14" y="14"/>
                </a:cxn>
                <a:cxn ang="0">
                  <a:pos x="6" y="14"/>
                </a:cxn>
                <a:cxn ang="0">
                  <a:pos x="2" y="14"/>
                </a:cxn>
                <a:cxn ang="0">
                  <a:pos x="0" y="16"/>
                </a:cxn>
                <a:cxn ang="0">
                  <a:pos x="0" y="16"/>
                </a:cxn>
              </a:cxnLst>
              <a:rect l="0" t="0" r="r" b="b"/>
              <a:pathLst>
                <a:path w="46" h="20">
                  <a:moveTo>
                    <a:pt x="0" y="16"/>
                  </a:moveTo>
                  <a:lnTo>
                    <a:pt x="0" y="16"/>
                  </a:lnTo>
                  <a:lnTo>
                    <a:pt x="2" y="18"/>
                  </a:lnTo>
                  <a:lnTo>
                    <a:pt x="6" y="18"/>
                  </a:lnTo>
                  <a:lnTo>
                    <a:pt x="14" y="16"/>
                  </a:lnTo>
                  <a:lnTo>
                    <a:pt x="14" y="16"/>
                  </a:lnTo>
                  <a:lnTo>
                    <a:pt x="18" y="18"/>
                  </a:lnTo>
                  <a:lnTo>
                    <a:pt x="22" y="20"/>
                  </a:lnTo>
                  <a:lnTo>
                    <a:pt x="30" y="18"/>
                  </a:lnTo>
                  <a:lnTo>
                    <a:pt x="38" y="14"/>
                  </a:lnTo>
                  <a:lnTo>
                    <a:pt x="42" y="14"/>
                  </a:lnTo>
                  <a:lnTo>
                    <a:pt x="46" y="14"/>
                  </a:lnTo>
                  <a:lnTo>
                    <a:pt x="46" y="14"/>
                  </a:lnTo>
                  <a:lnTo>
                    <a:pt x="38" y="8"/>
                  </a:lnTo>
                  <a:lnTo>
                    <a:pt x="30" y="2"/>
                  </a:lnTo>
                  <a:lnTo>
                    <a:pt x="20" y="0"/>
                  </a:lnTo>
                  <a:lnTo>
                    <a:pt x="10" y="2"/>
                  </a:lnTo>
                  <a:lnTo>
                    <a:pt x="10" y="2"/>
                  </a:lnTo>
                  <a:lnTo>
                    <a:pt x="14" y="8"/>
                  </a:lnTo>
                  <a:lnTo>
                    <a:pt x="14" y="12"/>
                  </a:lnTo>
                  <a:lnTo>
                    <a:pt x="14" y="14"/>
                  </a:lnTo>
                  <a:lnTo>
                    <a:pt x="14" y="14"/>
                  </a:lnTo>
                  <a:lnTo>
                    <a:pt x="6" y="14"/>
                  </a:lnTo>
                  <a:lnTo>
                    <a:pt x="2" y="14"/>
                  </a:lnTo>
                  <a:lnTo>
                    <a:pt x="0" y="16"/>
                  </a:lnTo>
                  <a:lnTo>
                    <a:pt x="0" y="16"/>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87" name="Freeform 150"/>
            <p:cNvSpPr/>
            <p:nvPr/>
          </p:nvSpPr>
          <p:spPr bwMode="auto">
            <a:xfrm>
              <a:off x="8029575" y="1609725"/>
              <a:ext cx="12700" cy="12700"/>
            </a:xfrm>
            <a:custGeom>
              <a:avLst/>
              <a:gdLst/>
              <a:ahLst/>
              <a:cxnLst>
                <a:cxn ang="0">
                  <a:pos x="8" y="6"/>
                </a:cxn>
                <a:cxn ang="0">
                  <a:pos x="8" y="6"/>
                </a:cxn>
                <a:cxn ang="0">
                  <a:pos x="6" y="2"/>
                </a:cxn>
                <a:cxn ang="0">
                  <a:pos x="4" y="0"/>
                </a:cxn>
                <a:cxn ang="0">
                  <a:pos x="4" y="0"/>
                </a:cxn>
                <a:cxn ang="0">
                  <a:pos x="0" y="2"/>
                </a:cxn>
                <a:cxn ang="0">
                  <a:pos x="0" y="4"/>
                </a:cxn>
                <a:cxn ang="0">
                  <a:pos x="0" y="4"/>
                </a:cxn>
                <a:cxn ang="0">
                  <a:pos x="2" y="6"/>
                </a:cxn>
                <a:cxn ang="0">
                  <a:pos x="4" y="8"/>
                </a:cxn>
                <a:cxn ang="0">
                  <a:pos x="4" y="8"/>
                </a:cxn>
                <a:cxn ang="0">
                  <a:pos x="8" y="8"/>
                </a:cxn>
                <a:cxn ang="0">
                  <a:pos x="8" y="6"/>
                </a:cxn>
                <a:cxn ang="0">
                  <a:pos x="8" y="6"/>
                </a:cxn>
              </a:cxnLst>
              <a:rect l="0" t="0" r="r" b="b"/>
              <a:pathLst>
                <a:path w="8" h="8">
                  <a:moveTo>
                    <a:pt x="8" y="6"/>
                  </a:moveTo>
                  <a:lnTo>
                    <a:pt x="8" y="6"/>
                  </a:lnTo>
                  <a:lnTo>
                    <a:pt x="6" y="2"/>
                  </a:lnTo>
                  <a:lnTo>
                    <a:pt x="4" y="0"/>
                  </a:lnTo>
                  <a:lnTo>
                    <a:pt x="4" y="0"/>
                  </a:lnTo>
                  <a:lnTo>
                    <a:pt x="0" y="2"/>
                  </a:lnTo>
                  <a:lnTo>
                    <a:pt x="0" y="4"/>
                  </a:lnTo>
                  <a:lnTo>
                    <a:pt x="0" y="4"/>
                  </a:lnTo>
                  <a:lnTo>
                    <a:pt x="2" y="6"/>
                  </a:lnTo>
                  <a:lnTo>
                    <a:pt x="4" y="8"/>
                  </a:lnTo>
                  <a:lnTo>
                    <a:pt x="4" y="8"/>
                  </a:lnTo>
                  <a:lnTo>
                    <a:pt x="8" y="8"/>
                  </a:lnTo>
                  <a:lnTo>
                    <a:pt x="8" y="6"/>
                  </a:lnTo>
                  <a:lnTo>
                    <a:pt x="8" y="6"/>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88" name="Freeform 151"/>
            <p:cNvSpPr/>
            <p:nvPr/>
          </p:nvSpPr>
          <p:spPr bwMode="auto">
            <a:xfrm>
              <a:off x="7981950" y="1635125"/>
              <a:ext cx="9525" cy="12700"/>
            </a:xfrm>
            <a:custGeom>
              <a:avLst/>
              <a:gdLst/>
              <a:ahLst/>
              <a:cxnLst>
                <a:cxn ang="0">
                  <a:pos x="2" y="8"/>
                </a:cxn>
                <a:cxn ang="0">
                  <a:pos x="2" y="8"/>
                </a:cxn>
                <a:cxn ang="0">
                  <a:pos x="6" y="8"/>
                </a:cxn>
                <a:cxn ang="0">
                  <a:pos x="6" y="8"/>
                </a:cxn>
                <a:cxn ang="0">
                  <a:pos x="6" y="2"/>
                </a:cxn>
                <a:cxn ang="0">
                  <a:pos x="6" y="0"/>
                </a:cxn>
                <a:cxn ang="0">
                  <a:pos x="2" y="0"/>
                </a:cxn>
                <a:cxn ang="0">
                  <a:pos x="2" y="0"/>
                </a:cxn>
                <a:cxn ang="0">
                  <a:pos x="0" y="4"/>
                </a:cxn>
                <a:cxn ang="0">
                  <a:pos x="0" y="6"/>
                </a:cxn>
                <a:cxn ang="0">
                  <a:pos x="2" y="8"/>
                </a:cxn>
                <a:cxn ang="0">
                  <a:pos x="2" y="8"/>
                </a:cxn>
              </a:cxnLst>
              <a:rect l="0" t="0" r="r" b="b"/>
              <a:pathLst>
                <a:path w="6" h="8">
                  <a:moveTo>
                    <a:pt x="2" y="8"/>
                  </a:moveTo>
                  <a:lnTo>
                    <a:pt x="2" y="8"/>
                  </a:lnTo>
                  <a:lnTo>
                    <a:pt x="6" y="8"/>
                  </a:lnTo>
                  <a:lnTo>
                    <a:pt x="6" y="8"/>
                  </a:lnTo>
                  <a:lnTo>
                    <a:pt x="6" y="2"/>
                  </a:lnTo>
                  <a:lnTo>
                    <a:pt x="6" y="0"/>
                  </a:lnTo>
                  <a:lnTo>
                    <a:pt x="2" y="0"/>
                  </a:lnTo>
                  <a:lnTo>
                    <a:pt x="2" y="0"/>
                  </a:lnTo>
                  <a:lnTo>
                    <a:pt x="0" y="4"/>
                  </a:lnTo>
                  <a:lnTo>
                    <a:pt x="0" y="6"/>
                  </a:lnTo>
                  <a:lnTo>
                    <a:pt x="2" y="8"/>
                  </a:lnTo>
                  <a:lnTo>
                    <a:pt x="2" y="8"/>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89" name="Freeform 152"/>
            <p:cNvSpPr/>
            <p:nvPr/>
          </p:nvSpPr>
          <p:spPr bwMode="auto">
            <a:xfrm>
              <a:off x="7985125" y="1635125"/>
              <a:ext cx="1588" cy="1588"/>
            </a:xfrm>
            <a:custGeom>
              <a:avLst/>
              <a:gdLst/>
              <a:ahLst/>
              <a:cxnLst>
                <a:cxn ang="0">
                  <a:pos x="0" y="0"/>
                </a:cxn>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lnTo>
                    <a:pt x="0"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90" name="Freeform 153"/>
            <p:cNvSpPr/>
            <p:nvPr/>
          </p:nvSpPr>
          <p:spPr bwMode="auto">
            <a:xfrm>
              <a:off x="7778750" y="1606550"/>
              <a:ext cx="1588" cy="3175"/>
            </a:xfrm>
            <a:custGeom>
              <a:avLst/>
              <a:gdLst/>
              <a:ahLst/>
              <a:cxnLst>
                <a:cxn ang="0">
                  <a:pos x="0" y="0"/>
                </a:cxn>
                <a:cxn ang="0">
                  <a:pos x="0" y="0"/>
                </a:cxn>
                <a:cxn ang="0">
                  <a:pos x="0" y="2"/>
                </a:cxn>
                <a:cxn ang="0">
                  <a:pos x="0" y="2"/>
                </a:cxn>
                <a:cxn ang="0">
                  <a:pos x="0" y="0"/>
                </a:cxn>
                <a:cxn ang="0">
                  <a:pos x="0" y="0"/>
                </a:cxn>
                <a:cxn ang="0">
                  <a:pos x="0" y="0"/>
                </a:cxn>
                <a:cxn ang="0">
                  <a:pos x="0" y="0"/>
                </a:cxn>
              </a:cxnLst>
              <a:rect l="0" t="0" r="r" b="b"/>
              <a:pathLst>
                <a:path h="2">
                  <a:moveTo>
                    <a:pt x="0" y="0"/>
                  </a:moveTo>
                  <a:lnTo>
                    <a:pt x="0" y="0"/>
                  </a:lnTo>
                  <a:lnTo>
                    <a:pt x="0" y="2"/>
                  </a:lnTo>
                  <a:lnTo>
                    <a:pt x="0" y="2"/>
                  </a:lnTo>
                  <a:lnTo>
                    <a:pt x="0" y="0"/>
                  </a:lnTo>
                  <a:lnTo>
                    <a:pt x="0" y="0"/>
                  </a:lnTo>
                  <a:lnTo>
                    <a:pt x="0" y="0"/>
                  </a:lnTo>
                  <a:lnTo>
                    <a:pt x="0"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91" name="Freeform 154"/>
            <p:cNvSpPr/>
            <p:nvPr/>
          </p:nvSpPr>
          <p:spPr bwMode="auto">
            <a:xfrm>
              <a:off x="7772400" y="1587500"/>
              <a:ext cx="9525" cy="19050"/>
            </a:xfrm>
            <a:custGeom>
              <a:avLst/>
              <a:gdLst/>
              <a:ahLst/>
              <a:cxnLst>
                <a:cxn ang="0">
                  <a:pos x="4" y="0"/>
                </a:cxn>
                <a:cxn ang="0">
                  <a:pos x="4" y="0"/>
                </a:cxn>
                <a:cxn ang="0">
                  <a:pos x="0" y="2"/>
                </a:cxn>
                <a:cxn ang="0">
                  <a:pos x="0" y="2"/>
                </a:cxn>
                <a:cxn ang="0">
                  <a:pos x="0" y="4"/>
                </a:cxn>
                <a:cxn ang="0">
                  <a:pos x="2" y="6"/>
                </a:cxn>
                <a:cxn ang="0">
                  <a:pos x="4" y="6"/>
                </a:cxn>
                <a:cxn ang="0">
                  <a:pos x="4" y="10"/>
                </a:cxn>
                <a:cxn ang="0">
                  <a:pos x="4" y="10"/>
                </a:cxn>
                <a:cxn ang="0">
                  <a:pos x="4" y="12"/>
                </a:cxn>
                <a:cxn ang="0">
                  <a:pos x="4" y="12"/>
                </a:cxn>
                <a:cxn ang="0">
                  <a:pos x="6" y="10"/>
                </a:cxn>
                <a:cxn ang="0">
                  <a:pos x="6" y="6"/>
                </a:cxn>
                <a:cxn ang="0">
                  <a:pos x="4" y="0"/>
                </a:cxn>
                <a:cxn ang="0">
                  <a:pos x="4" y="0"/>
                </a:cxn>
              </a:cxnLst>
              <a:rect l="0" t="0" r="r" b="b"/>
              <a:pathLst>
                <a:path w="6" h="12">
                  <a:moveTo>
                    <a:pt x="4" y="0"/>
                  </a:moveTo>
                  <a:lnTo>
                    <a:pt x="4" y="0"/>
                  </a:lnTo>
                  <a:lnTo>
                    <a:pt x="0" y="2"/>
                  </a:lnTo>
                  <a:lnTo>
                    <a:pt x="0" y="2"/>
                  </a:lnTo>
                  <a:lnTo>
                    <a:pt x="0" y="4"/>
                  </a:lnTo>
                  <a:lnTo>
                    <a:pt x="2" y="6"/>
                  </a:lnTo>
                  <a:lnTo>
                    <a:pt x="4" y="6"/>
                  </a:lnTo>
                  <a:lnTo>
                    <a:pt x="4" y="10"/>
                  </a:lnTo>
                  <a:lnTo>
                    <a:pt x="4" y="10"/>
                  </a:lnTo>
                  <a:lnTo>
                    <a:pt x="4" y="12"/>
                  </a:lnTo>
                  <a:lnTo>
                    <a:pt x="4" y="12"/>
                  </a:lnTo>
                  <a:lnTo>
                    <a:pt x="6" y="10"/>
                  </a:lnTo>
                  <a:lnTo>
                    <a:pt x="6" y="6"/>
                  </a:lnTo>
                  <a:lnTo>
                    <a:pt x="4" y="0"/>
                  </a:lnTo>
                  <a:lnTo>
                    <a:pt x="4"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92" name="Freeform 155"/>
            <p:cNvSpPr/>
            <p:nvPr/>
          </p:nvSpPr>
          <p:spPr bwMode="auto">
            <a:xfrm>
              <a:off x="5280025" y="215900"/>
              <a:ext cx="130175" cy="53975"/>
            </a:xfrm>
            <a:custGeom>
              <a:avLst/>
              <a:gdLst/>
              <a:ahLst/>
              <a:cxnLst>
                <a:cxn ang="0">
                  <a:pos x="6" y="22"/>
                </a:cxn>
                <a:cxn ang="0">
                  <a:pos x="6" y="22"/>
                </a:cxn>
                <a:cxn ang="0">
                  <a:pos x="16" y="22"/>
                </a:cxn>
                <a:cxn ang="0">
                  <a:pos x="20" y="22"/>
                </a:cxn>
                <a:cxn ang="0">
                  <a:pos x="26" y="24"/>
                </a:cxn>
                <a:cxn ang="0">
                  <a:pos x="26" y="24"/>
                </a:cxn>
                <a:cxn ang="0">
                  <a:pos x="16" y="26"/>
                </a:cxn>
                <a:cxn ang="0">
                  <a:pos x="16" y="26"/>
                </a:cxn>
                <a:cxn ang="0">
                  <a:pos x="28" y="32"/>
                </a:cxn>
                <a:cxn ang="0">
                  <a:pos x="40" y="34"/>
                </a:cxn>
                <a:cxn ang="0">
                  <a:pos x="54" y="30"/>
                </a:cxn>
                <a:cxn ang="0">
                  <a:pos x="70" y="24"/>
                </a:cxn>
                <a:cxn ang="0">
                  <a:pos x="70" y="24"/>
                </a:cxn>
                <a:cxn ang="0">
                  <a:pos x="82" y="22"/>
                </a:cxn>
                <a:cxn ang="0">
                  <a:pos x="82" y="22"/>
                </a:cxn>
                <a:cxn ang="0">
                  <a:pos x="80" y="20"/>
                </a:cxn>
                <a:cxn ang="0">
                  <a:pos x="78" y="20"/>
                </a:cxn>
                <a:cxn ang="0">
                  <a:pos x="72" y="18"/>
                </a:cxn>
                <a:cxn ang="0">
                  <a:pos x="72" y="18"/>
                </a:cxn>
                <a:cxn ang="0">
                  <a:pos x="64" y="14"/>
                </a:cxn>
                <a:cxn ang="0">
                  <a:pos x="58" y="12"/>
                </a:cxn>
                <a:cxn ang="0">
                  <a:pos x="52" y="12"/>
                </a:cxn>
                <a:cxn ang="0">
                  <a:pos x="52" y="12"/>
                </a:cxn>
                <a:cxn ang="0">
                  <a:pos x="24" y="2"/>
                </a:cxn>
                <a:cxn ang="0">
                  <a:pos x="24" y="2"/>
                </a:cxn>
                <a:cxn ang="0">
                  <a:pos x="18" y="0"/>
                </a:cxn>
                <a:cxn ang="0">
                  <a:pos x="14" y="0"/>
                </a:cxn>
                <a:cxn ang="0">
                  <a:pos x="14" y="4"/>
                </a:cxn>
                <a:cxn ang="0">
                  <a:pos x="14" y="4"/>
                </a:cxn>
                <a:cxn ang="0">
                  <a:pos x="10" y="4"/>
                </a:cxn>
                <a:cxn ang="0">
                  <a:pos x="8" y="4"/>
                </a:cxn>
                <a:cxn ang="0">
                  <a:pos x="6" y="6"/>
                </a:cxn>
                <a:cxn ang="0">
                  <a:pos x="6" y="6"/>
                </a:cxn>
                <a:cxn ang="0">
                  <a:pos x="10" y="8"/>
                </a:cxn>
                <a:cxn ang="0">
                  <a:pos x="10" y="8"/>
                </a:cxn>
                <a:cxn ang="0">
                  <a:pos x="2" y="10"/>
                </a:cxn>
                <a:cxn ang="0">
                  <a:pos x="0" y="12"/>
                </a:cxn>
                <a:cxn ang="0">
                  <a:pos x="0" y="16"/>
                </a:cxn>
                <a:cxn ang="0">
                  <a:pos x="0" y="16"/>
                </a:cxn>
                <a:cxn ang="0">
                  <a:pos x="2" y="20"/>
                </a:cxn>
                <a:cxn ang="0">
                  <a:pos x="6" y="22"/>
                </a:cxn>
                <a:cxn ang="0">
                  <a:pos x="6" y="22"/>
                </a:cxn>
              </a:cxnLst>
              <a:rect l="0" t="0" r="r" b="b"/>
              <a:pathLst>
                <a:path w="82" h="34">
                  <a:moveTo>
                    <a:pt x="6" y="22"/>
                  </a:moveTo>
                  <a:lnTo>
                    <a:pt x="6" y="22"/>
                  </a:lnTo>
                  <a:lnTo>
                    <a:pt x="16" y="22"/>
                  </a:lnTo>
                  <a:lnTo>
                    <a:pt x="20" y="22"/>
                  </a:lnTo>
                  <a:lnTo>
                    <a:pt x="26" y="24"/>
                  </a:lnTo>
                  <a:lnTo>
                    <a:pt x="26" y="24"/>
                  </a:lnTo>
                  <a:lnTo>
                    <a:pt x="16" y="26"/>
                  </a:lnTo>
                  <a:lnTo>
                    <a:pt x="16" y="26"/>
                  </a:lnTo>
                  <a:lnTo>
                    <a:pt x="28" y="32"/>
                  </a:lnTo>
                  <a:lnTo>
                    <a:pt x="40" y="34"/>
                  </a:lnTo>
                  <a:lnTo>
                    <a:pt x="54" y="30"/>
                  </a:lnTo>
                  <a:lnTo>
                    <a:pt x="70" y="24"/>
                  </a:lnTo>
                  <a:lnTo>
                    <a:pt x="70" y="24"/>
                  </a:lnTo>
                  <a:lnTo>
                    <a:pt x="82" y="22"/>
                  </a:lnTo>
                  <a:lnTo>
                    <a:pt x="82" y="22"/>
                  </a:lnTo>
                  <a:lnTo>
                    <a:pt x="80" y="20"/>
                  </a:lnTo>
                  <a:lnTo>
                    <a:pt x="78" y="20"/>
                  </a:lnTo>
                  <a:lnTo>
                    <a:pt x="72" y="18"/>
                  </a:lnTo>
                  <a:lnTo>
                    <a:pt x="72" y="18"/>
                  </a:lnTo>
                  <a:lnTo>
                    <a:pt x="64" y="14"/>
                  </a:lnTo>
                  <a:lnTo>
                    <a:pt x="58" y="12"/>
                  </a:lnTo>
                  <a:lnTo>
                    <a:pt x="52" y="12"/>
                  </a:lnTo>
                  <a:lnTo>
                    <a:pt x="52" y="12"/>
                  </a:lnTo>
                  <a:lnTo>
                    <a:pt x="24" y="2"/>
                  </a:lnTo>
                  <a:lnTo>
                    <a:pt x="24" y="2"/>
                  </a:lnTo>
                  <a:lnTo>
                    <a:pt x="18" y="0"/>
                  </a:lnTo>
                  <a:lnTo>
                    <a:pt x="14" y="0"/>
                  </a:lnTo>
                  <a:lnTo>
                    <a:pt x="14" y="4"/>
                  </a:lnTo>
                  <a:lnTo>
                    <a:pt x="14" y="4"/>
                  </a:lnTo>
                  <a:lnTo>
                    <a:pt x="10" y="4"/>
                  </a:lnTo>
                  <a:lnTo>
                    <a:pt x="8" y="4"/>
                  </a:lnTo>
                  <a:lnTo>
                    <a:pt x="6" y="6"/>
                  </a:lnTo>
                  <a:lnTo>
                    <a:pt x="6" y="6"/>
                  </a:lnTo>
                  <a:lnTo>
                    <a:pt x="10" y="8"/>
                  </a:lnTo>
                  <a:lnTo>
                    <a:pt x="10" y="8"/>
                  </a:lnTo>
                  <a:lnTo>
                    <a:pt x="2" y="10"/>
                  </a:lnTo>
                  <a:lnTo>
                    <a:pt x="0" y="12"/>
                  </a:lnTo>
                  <a:lnTo>
                    <a:pt x="0" y="16"/>
                  </a:lnTo>
                  <a:lnTo>
                    <a:pt x="0" y="16"/>
                  </a:lnTo>
                  <a:lnTo>
                    <a:pt x="2" y="20"/>
                  </a:lnTo>
                  <a:lnTo>
                    <a:pt x="6" y="22"/>
                  </a:lnTo>
                  <a:lnTo>
                    <a:pt x="6" y="22"/>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93" name="Freeform 156"/>
            <p:cNvSpPr/>
            <p:nvPr/>
          </p:nvSpPr>
          <p:spPr bwMode="auto">
            <a:xfrm>
              <a:off x="5346700" y="190500"/>
              <a:ext cx="361950" cy="107950"/>
            </a:xfrm>
            <a:custGeom>
              <a:avLst/>
              <a:gdLst/>
              <a:ahLst/>
              <a:cxnLst>
                <a:cxn ang="0">
                  <a:pos x="10" y="16"/>
                </a:cxn>
                <a:cxn ang="0">
                  <a:pos x="14" y="16"/>
                </a:cxn>
                <a:cxn ang="0">
                  <a:pos x="18" y="18"/>
                </a:cxn>
                <a:cxn ang="0">
                  <a:pos x="40" y="18"/>
                </a:cxn>
                <a:cxn ang="0">
                  <a:pos x="36" y="22"/>
                </a:cxn>
                <a:cxn ang="0">
                  <a:pos x="42" y="26"/>
                </a:cxn>
                <a:cxn ang="0">
                  <a:pos x="54" y="24"/>
                </a:cxn>
                <a:cxn ang="0">
                  <a:pos x="60" y="26"/>
                </a:cxn>
                <a:cxn ang="0">
                  <a:pos x="70" y="24"/>
                </a:cxn>
                <a:cxn ang="0">
                  <a:pos x="78" y="24"/>
                </a:cxn>
                <a:cxn ang="0">
                  <a:pos x="90" y="24"/>
                </a:cxn>
                <a:cxn ang="0">
                  <a:pos x="84" y="26"/>
                </a:cxn>
                <a:cxn ang="0">
                  <a:pos x="74" y="28"/>
                </a:cxn>
                <a:cxn ang="0">
                  <a:pos x="62" y="28"/>
                </a:cxn>
                <a:cxn ang="0">
                  <a:pos x="68" y="30"/>
                </a:cxn>
                <a:cxn ang="0">
                  <a:pos x="70" y="34"/>
                </a:cxn>
                <a:cxn ang="0">
                  <a:pos x="60" y="30"/>
                </a:cxn>
                <a:cxn ang="0">
                  <a:pos x="38" y="28"/>
                </a:cxn>
                <a:cxn ang="0">
                  <a:pos x="34" y="32"/>
                </a:cxn>
                <a:cxn ang="0">
                  <a:pos x="40" y="34"/>
                </a:cxn>
                <a:cxn ang="0">
                  <a:pos x="48" y="38"/>
                </a:cxn>
                <a:cxn ang="0">
                  <a:pos x="64" y="44"/>
                </a:cxn>
                <a:cxn ang="0">
                  <a:pos x="50" y="42"/>
                </a:cxn>
                <a:cxn ang="0">
                  <a:pos x="28" y="44"/>
                </a:cxn>
                <a:cxn ang="0">
                  <a:pos x="24" y="48"/>
                </a:cxn>
                <a:cxn ang="0">
                  <a:pos x="26" y="50"/>
                </a:cxn>
                <a:cxn ang="0">
                  <a:pos x="36" y="50"/>
                </a:cxn>
                <a:cxn ang="0">
                  <a:pos x="42" y="58"/>
                </a:cxn>
                <a:cxn ang="0">
                  <a:pos x="36" y="56"/>
                </a:cxn>
                <a:cxn ang="0">
                  <a:pos x="24" y="54"/>
                </a:cxn>
                <a:cxn ang="0">
                  <a:pos x="22" y="56"/>
                </a:cxn>
                <a:cxn ang="0">
                  <a:pos x="22" y="62"/>
                </a:cxn>
                <a:cxn ang="0">
                  <a:pos x="16" y="62"/>
                </a:cxn>
                <a:cxn ang="0">
                  <a:pos x="8" y="68"/>
                </a:cxn>
                <a:cxn ang="0">
                  <a:pos x="76" y="68"/>
                </a:cxn>
                <a:cxn ang="0">
                  <a:pos x="96" y="64"/>
                </a:cxn>
                <a:cxn ang="0">
                  <a:pos x="88" y="60"/>
                </a:cxn>
                <a:cxn ang="0">
                  <a:pos x="92" y="58"/>
                </a:cxn>
                <a:cxn ang="0">
                  <a:pos x="98" y="54"/>
                </a:cxn>
                <a:cxn ang="0">
                  <a:pos x="102" y="52"/>
                </a:cxn>
                <a:cxn ang="0">
                  <a:pos x="122" y="44"/>
                </a:cxn>
                <a:cxn ang="0">
                  <a:pos x="126" y="38"/>
                </a:cxn>
                <a:cxn ang="0">
                  <a:pos x="132" y="34"/>
                </a:cxn>
                <a:cxn ang="0">
                  <a:pos x="144" y="34"/>
                </a:cxn>
                <a:cxn ang="0">
                  <a:pos x="164" y="26"/>
                </a:cxn>
                <a:cxn ang="0">
                  <a:pos x="186" y="20"/>
                </a:cxn>
                <a:cxn ang="0">
                  <a:pos x="188" y="14"/>
                </a:cxn>
                <a:cxn ang="0">
                  <a:pos x="228" y="6"/>
                </a:cxn>
                <a:cxn ang="0">
                  <a:pos x="192" y="0"/>
                </a:cxn>
                <a:cxn ang="0">
                  <a:pos x="112" y="0"/>
                </a:cxn>
                <a:cxn ang="0">
                  <a:pos x="68" y="4"/>
                </a:cxn>
                <a:cxn ang="0">
                  <a:pos x="58" y="8"/>
                </a:cxn>
                <a:cxn ang="0">
                  <a:pos x="46" y="6"/>
                </a:cxn>
                <a:cxn ang="0">
                  <a:pos x="10" y="12"/>
                </a:cxn>
                <a:cxn ang="0">
                  <a:pos x="0" y="12"/>
                </a:cxn>
                <a:cxn ang="0">
                  <a:pos x="6" y="16"/>
                </a:cxn>
              </a:cxnLst>
              <a:rect l="0" t="0" r="r" b="b"/>
              <a:pathLst>
                <a:path w="228" h="68">
                  <a:moveTo>
                    <a:pt x="8" y="18"/>
                  </a:moveTo>
                  <a:lnTo>
                    <a:pt x="8" y="18"/>
                  </a:lnTo>
                  <a:lnTo>
                    <a:pt x="10" y="16"/>
                  </a:lnTo>
                  <a:lnTo>
                    <a:pt x="10" y="16"/>
                  </a:lnTo>
                  <a:lnTo>
                    <a:pt x="14" y="16"/>
                  </a:lnTo>
                  <a:lnTo>
                    <a:pt x="14" y="16"/>
                  </a:lnTo>
                  <a:lnTo>
                    <a:pt x="14" y="16"/>
                  </a:lnTo>
                  <a:lnTo>
                    <a:pt x="16" y="18"/>
                  </a:lnTo>
                  <a:lnTo>
                    <a:pt x="18" y="18"/>
                  </a:lnTo>
                  <a:lnTo>
                    <a:pt x="24" y="18"/>
                  </a:lnTo>
                  <a:lnTo>
                    <a:pt x="24" y="18"/>
                  </a:lnTo>
                  <a:lnTo>
                    <a:pt x="40" y="18"/>
                  </a:lnTo>
                  <a:lnTo>
                    <a:pt x="40" y="18"/>
                  </a:lnTo>
                  <a:lnTo>
                    <a:pt x="38" y="22"/>
                  </a:lnTo>
                  <a:lnTo>
                    <a:pt x="36" y="22"/>
                  </a:lnTo>
                  <a:lnTo>
                    <a:pt x="36" y="22"/>
                  </a:lnTo>
                  <a:lnTo>
                    <a:pt x="38" y="26"/>
                  </a:lnTo>
                  <a:lnTo>
                    <a:pt x="42" y="26"/>
                  </a:lnTo>
                  <a:lnTo>
                    <a:pt x="48" y="26"/>
                  </a:lnTo>
                  <a:lnTo>
                    <a:pt x="48" y="26"/>
                  </a:lnTo>
                  <a:lnTo>
                    <a:pt x="54" y="24"/>
                  </a:lnTo>
                  <a:lnTo>
                    <a:pt x="58" y="24"/>
                  </a:lnTo>
                  <a:lnTo>
                    <a:pt x="60" y="26"/>
                  </a:lnTo>
                  <a:lnTo>
                    <a:pt x="60" y="26"/>
                  </a:lnTo>
                  <a:lnTo>
                    <a:pt x="62" y="26"/>
                  </a:lnTo>
                  <a:lnTo>
                    <a:pt x="62" y="26"/>
                  </a:lnTo>
                  <a:lnTo>
                    <a:pt x="70" y="24"/>
                  </a:lnTo>
                  <a:lnTo>
                    <a:pt x="70" y="24"/>
                  </a:lnTo>
                  <a:lnTo>
                    <a:pt x="78" y="24"/>
                  </a:lnTo>
                  <a:lnTo>
                    <a:pt x="78" y="24"/>
                  </a:lnTo>
                  <a:lnTo>
                    <a:pt x="88" y="20"/>
                  </a:lnTo>
                  <a:lnTo>
                    <a:pt x="88" y="20"/>
                  </a:lnTo>
                  <a:lnTo>
                    <a:pt x="90" y="24"/>
                  </a:lnTo>
                  <a:lnTo>
                    <a:pt x="90" y="24"/>
                  </a:lnTo>
                  <a:lnTo>
                    <a:pt x="88" y="24"/>
                  </a:lnTo>
                  <a:lnTo>
                    <a:pt x="84" y="26"/>
                  </a:lnTo>
                  <a:lnTo>
                    <a:pt x="78" y="26"/>
                  </a:lnTo>
                  <a:lnTo>
                    <a:pt x="78" y="26"/>
                  </a:lnTo>
                  <a:lnTo>
                    <a:pt x="74" y="28"/>
                  </a:lnTo>
                  <a:lnTo>
                    <a:pt x="70" y="28"/>
                  </a:lnTo>
                  <a:lnTo>
                    <a:pt x="62" y="28"/>
                  </a:lnTo>
                  <a:lnTo>
                    <a:pt x="62" y="28"/>
                  </a:lnTo>
                  <a:lnTo>
                    <a:pt x="64" y="30"/>
                  </a:lnTo>
                  <a:lnTo>
                    <a:pt x="66" y="30"/>
                  </a:lnTo>
                  <a:lnTo>
                    <a:pt x="68" y="30"/>
                  </a:lnTo>
                  <a:lnTo>
                    <a:pt x="70" y="32"/>
                  </a:lnTo>
                  <a:lnTo>
                    <a:pt x="70" y="32"/>
                  </a:lnTo>
                  <a:lnTo>
                    <a:pt x="70" y="34"/>
                  </a:lnTo>
                  <a:lnTo>
                    <a:pt x="70" y="34"/>
                  </a:lnTo>
                  <a:lnTo>
                    <a:pt x="64" y="34"/>
                  </a:lnTo>
                  <a:lnTo>
                    <a:pt x="60" y="30"/>
                  </a:lnTo>
                  <a:lnTo>
                    <a:pt x="60" y="30"/>
                  </a:lnTo>
                  <a:lnTo>
                    <a:pt x="46" y="28"/>
                  </a:lnTo>
                  <a:lnTo>
                    <a:pt x="38" y="28"/>
                  </a:lnTo>
                  <a:lnTo>
                    <a:pt x="30" y="30"/>
                  </a:lnTo>
                  <a:lnTo>
                    <a:pt x="30" y="30"/>
                  </a:lnTo>
                  <a:lnTo>
                    <a:pt x="34" y="32"/>
                  </a:lnTo>
                  <a:lnTo>
                    <a:pt x="36" y="32"/>
                  </a:lnTo>
                  <a:lnTo>
                    <a:pt x="38" y="32"/>
                  </a:lnTo>
                  <a:lnTo>
                    <a:pt x="40" y="34"/>
                  </a:lnTo>
                  <a:lnTo>
                    <a:pt x="40" y="34"/>
                  </a:lnTo>
                  <a:lnTo>
                    <a:pt x="44" y="36"/>
                  </a:lnTo>
                  <a:lnTo>
                    <a:pt x="48" y="38"/>
                  </a:lnTo>
                  <a:lnTo>
                    <a:pt x="48" y="38"/>
                  </a:lnTo>
                  <a:lnTo>
                    <a:pt x="64" y="44"/>
                  </a:lnTo>
                  <a:lnTo>
                    <a:pt x="64" y="44"/>
                  </a:lnTo>
                  <a:lnTo>
                    <a:pt x="58" y="46"/>
                  </a:lnTo>
                  <a:lnTo>
                    <a:pt x="54" y="44"/>
                  </a:lnTo>
                  <a:lnTo>
                    <a:pt x="50" y="42"/>
                  </a:lnTo>
                  <a:lnTo>
                    <a:pt x="46" y="42"/>
                  </a:lnTo>
                  <a:lnTo>
                    <a:pt x="46" y="42"/>
                  </a:lnTo>
                  <a:lnTo>
                    <a:pt x="28" y="44"/>
                  </a:lnTo>
                  <a:lnTo>
                    <a:pt x="28" y="44"/>
                  </a:lnTo>
                  <a:lnTo>
                    <a:pt x="26" y="46"/>
                  </a:lnTo>
                  <a:lnTo>
                    <a:pt x="24" y="48"/>
                  </a:lnTo>
                  <a:lnTo>
                    <a:pt x="24" y="48"/>
                  </a:lnTo>
                  <a:lnTo>
                    <a:pt x="24" y="50"/>
                  </a:lnTo>
                  <a:lnTo>
                    <a:pt x="26" y="50"/>
                  </a:lnTo>
                  <a:lnTo>
                    <a:pt x="28" y="50"/>
                  </a:lnTo>
                  <a:lnTo>
                    <a:pt x="28" y="50"/>
                  </a:lnTo>
                  <a:lnTo>
                    <a:pt x="36" y="50"/>
                  </a:lnTo>
                  <a:lnTo>
                    <a:pt x="42" y="56"/>
                  </a:lnTo>
                  <a:lnTo>
                    <a:pt x="42" y="56"/>
                  </a:lnTo>
                  <a:lnTo>
                    <a:pt x="42" y="58"/>
                  </a:lnTo>
                  <a:lnTo>
                    <a:pt x="42" y="58"/>
                  </a:lnTo>
                  <a:lnTo>
                    <a:pt x="38" y="58"/>
                  </a:lnTo>
                  <a:lnTo>
                    <a:pt x="36" y="56"/>
                  </a:lnTo>
                  <a:lnTo>
                    <a:pt x="30" y="54"/>
                  </a:lnTo>
                  <a:lnTo>
                    <a:pt x="30" y="54"/>
                  </a:lnTo>
                  <a:lnTo>
                    <a:pt x="24" y="54"/>
                  </a:lnTo>
                  <a:lnTo>
                    <a:pt x="22" y="54"/>
                  </a:lnTo>
                  <a:lnTo>
                    <a:pt x="22" y="56"/>
                  </a:lnTo>
                  <a:lnTo>
                    <a:pt x="22" y="56"/>
                  </a:lnTo>
                  <a:lnTo>
                    <a:pt x="24" y="62"/>
                  </a:lnTo>
                  <a:lnTo>
                    <a:pt x="24" y="62"/>
                  </a:lnTo>
                  <a:lnTo>
                    <a:pt x="22" y="62"/>
                  </a:lnTo>
                  <a:lnTo>
                    <a:pt x="18" y="62"/>
                  </a:lnTo>
                  <a:lnTo>
                    <a:pt x="16" y="62"/>
                  </a:lnTo>
                  <a:lnTo>
                    <a:pt x="16" y="62"/>
                  </a:lnTo>
                  <a:lnTo>
                    <a:pt x="12" y="62"/>
                  </a:lnTo>
                  <a:lnTo>
                    <a:pt x="10" y="64"/>
                  </a:lnTo>
                  <a:lnTo>
                    <a:pt x="8" y="68"/>
                  </a:lnTo>
                  <a:lnTo>
                    <a:pt x="8" y="68"/>
                  </a:lnTo>
                  <a:lnTo>
                    <a:pt x="54" y="68"/>
                  </a:lnTo>
                  <a:lnTo>
                    <a:pt x="76" y="68"/>
                  </a:lnTo>
                  <a:lnTo>
                    <a:pt x="100" y="66"/>
                  </a:lnTo>
                  <a:lnTo>
                    <a:pt x="100" y="66"/>
                  </a:lnTo>
                  <a:lnTo>
                    <a:pt x="96" y="64"/>
                  </a:lnTo>
                  <a:lnTo>
                    <a:pt x="92" y="64"/>
                  </a:lnTo>
                  <a:lnTo>
                    <a:pt x="90" y="64"/>
                  </a:lnTo>
                  <a:lnTo>
                    <a:pt x="88" y="60"/>
                  </a:lnTo>
                  <a:lnTo>
                    <a:pt x="88" y="60"/>
                  </a:lnTo>
                  <a:lnTo>
                    <a:pt x="90" y="60"/>
                  </a:lnTo>
                  <a:lnTo>
                    <a:pt x="92" y="58"/>
                  </a:lnTo>
                  <a:lnTo>
                    <a:pt x="92" y="58"/>
                  </a:lnTo>
                  <a:lnTo>
                    <a:pt x="96" y="58"/>
                  </a:lnTo>
                  <a:lnTo>
                    <a:pt x="98" y="54"/>
                  </a:lnTo>
                  <a:lnTo>
                    <a:pt x="100" y="52"/>
                  </a:lnTo>
                  <a:lnTo>
                    <a:pt x="102" y="52"/>
                  </a:lnTo>
                  <a:lnTo>
                    <a:pt x="102" y="52"/>
                  </a:lnTo>
                  <a:lnTo>
                    <a:pt x="108" y="52"/>
                  </a:lnTo>
                  <a:lnTo>
                    <a:pt x="114" y="50"/>
                  </a:lnTo>
                  <a:lnTo>
                    <a:pt x="122" y="44"/>
                  </a:lnTo>
                  <a:lnTo>
                    <a:pt x="122" y="44"/>
                  </a:lnTo>
                  <a:lnTo>
                    <a:pt x="122" y="40"/>
                  </a:lnTo>
                  <a:lnTo>
                    <a:pt x="126" y="38"/>
                  </a:lnTo>
                  <a:lnTo>
                    <a:pt x="130" y="38"/>
                  </a:lnTo>
                  <a:lnTo>
                    <a:pt x="132" y="34"/>
                  </a:lnTo>
                  <a:lnTo>
                    <a:pt x="132" y="34"/>
                  </a:lnTo>
                  <a:lnTo>
                    <a:pt x="136" y="34"/>
                  </a:lnTo>
                  <a:lnTo>
                    <a:pt x="140" y="34"/>
                  </a:lnTo>
                  <a:lnTo>
                    <a:pt x="144" y="34"/>
                  </a:lnTo>
                  <a:lnTo>
                    <a:pt x="148" y="32"/>
                  </a:lnTo>
                  <a:lnTo>
                    <a:pt x="148" y="32"/>
                  </a:lnTo>
                  <a:lnTo>
                    <a:pt x="164" y="26"/>
                  </a:lnTo>
                  <a:lnTo>
                    <a:pt x="164" y="26"/>
                  </a:lnTo>
                  <a:lnTo>
                    <a:pt x="186" y="20"/>
                  </a:lnTo>
                  <a:lnTo>
                    <a:pt x="186" y="20"/>
                  </a:lnTo>
                  <a:lnTo>
                    <a:pt x="188" y="18"/>
                  </a:lnTo>
                  <a:lnTo>
                    <a:pt x="188" y="18"/>
                  </a:lnTo>
                  <a:lnTo>
                    <a:pt x="188" y="14"/>
                  </a:lnTo>
                  <a:lnTo>
                    <a:pt x="188" y="14"/>
                  </a:lnTo>
                  <a:lnTo>
                    <a:pt x="208" y="12"/>
                  </a:lnTo>
                  <a:lnTo>
                    <a:pt x="228" y="6"/>
                  </a:lnTo>
                  <a:lnTo>
                    <a:pt x="228" y="6"/>
                  </a:lnTo>
                  <a:lnTo>
                    <a:pt x="210" y="4"/>
                  </a:lnTo>
                  <a:lnTo>
                    <a:pt x="192" y="0"/>
                  </a:lnTo>
                  <a:lnTo>
                    <a:pt x="156" y="0"/>
                  </a:lnTo>
                  <a:lnTo>
                    <a:pt x="156" y="0"/>
                  </a:lnTo>
                  <a:lnTo>
                    <a:pt x="112" y="0"/>
                  </a:lnTo>
                  <a:lnTo>
                    <a:pt x="90" y="2"/>
                  </a:lnTo>
                  <a:lnTo>
                    <a:pt x="68" y="4"/>
                  </a:lnTo>
                  <a:lnTo>
                    <a:pt x="68" y="4"/>
                  </a:lnTo>
                  <a:lnTo>
                    <a:pt x="64" y="4"/>
                  </a:lnTo>
                  <a:lnTo>
                    <a:pt x="62" y="6"/>
                  </a:lnTo>
                  <a:lnTo>
                    <a:pt x="58" y="8"/>
                  </a:lnTo>
                  <a:lnTo>
                    <a:pt x="58" y="8"/>
                  </a:lnTo>
                  <a:lnTo>
                    <a:pt x="52" y="6"/>
                  </a:lnTo>
                  <a:lnTo>
                    <a:pt x="46" y="6"/>
                  </a:lnTo>
                  <a:lnTo>
                    <a:pt x="34" y="8"/>
                  </a:lnTo>
                  <a:lnTo>
                    <a:pt x="22" y="10"/>
                  </a:lnTo>
                  <a:lnTo>
                    <a:pt x="10" y="12"/>
                  </a:lnTo>
                  <a:lnTo>
                    <a:pt x="10" y="12"/>
                  </a:lnTo>
                  <a:lnTo>
                    <a:pt x="0" y="12"/>
                  </a:lnTo>
                  <a:lnTo>
                    <a:pt x="0" y="12"/>
                  </a:lnTo>
                  <a:lnTo>
                    <a:pt x="2" y="14"/>
                  </a:lnTo>
                  <a:lnTo>
                    <a:pt x="4" y="16"/>
                  </a:lnTo>
                  <a:lnTo>
                    <a:pt x="6" y="16"/>
                  </a:lnTo>
                  <a:lnTo>
                    <a:pt x="8" y="18"/>
                  </a:lnTo>
                  <a:lnTo>
                    <a:pt x="8" y="18"/>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94" name="Freeform 157"/>
            <p:cNvSpPr/>
            <p:nvPr/>
          </p:nvSpPr>
          <p:spPr bwMode="auto">
            <a:xfrm>
              <a:off x="7985125" y="1377950"/>
              <a:ext cx="12700" cy="31750"/>
            </a:xfrm>
            <a:custGeom>
              <a:avLst/>
              <a:gdLst/>
              <a:ahLst/>
              <a:cxnLst>
                <a:cxn ang="0">
                  <a:pos x="4" y="20"/>
                </a:cxn>
                <a:cxn ang="0">
                  <a:pos x="4" y="20"/>
                </a:cxn>
                <a:cxn ang="0">
                  <a:pos x="6" y="16"/>
                </a:cxn>
                <a:cxn ang="0">
                  <a:pos x="4" y="12"/>
                </a:cxn>
                <a:cxn ang="0">
                  <a:pos x="4" y="12"/>
                </a:cxn>
                <a:cxn ang="0">
                  <a:pos x="6" y="8"/>
                </a:cxn>
                <a:cxn ang="0">
                  <a:pos x="8" y="6"/>
                </a:cxn>
                <a:cxn ang="0">
                  <a:pos x="4" y="0"/>
                </a:cxn>
                <a:cxn ang="0">
                  <a:pos x="4" y="0"/>
                </a:cxn>
                <a:cxn ang="0">
                  <a:pos x="4" y="10"/>
                </a:cxn>
                <a:cxn ang="0">
                  <a:pos x="4" y="10"/>
                </a:cxn>
                <a:cxn ang="0">
                  <a:pos x="0" y="14"/>
                </a:cxn>
                <a:cxn ang="0">
                  <a:pos x="0" y="16"/>
                </a:cxn>
                <a:cxn ang="0">
                  <a:pos x="4" y="20"/>
                </a:cxn>
                <a:cxn ang="0">
                  <a:pos x="4" y="20"/>
                </a:cxn>
              </a:cxnLst>
              <a:rect l="0" t="0" r="r" b="b"/>
              <a:pathLst>
                <a:path w="8" h="20">
                  <a:moveTo>
                    <a:pt x="4" y="20"/>
                  </a:moveTo>
                  <a:lnTo>
                    <a:pt x="4" y="20"/>
                  </a:lnTo>
                  <a:lnTo>
                    <a:pt x="6" y="16"/>
                  </a:lnTo>
                  <a:lnTo>
                    <a:pt x="4" y="12"/>
                  </a:lnTo>
                  <a:lnTo>
                    <a:pt x="4" y="12"/>
                  </a:lnTo>
                  <a:lnTo>
                    <a:pt x="6" y="8"/>
                  </a:lnTo>
                  <a:lnTo>
                    <a:pt x="8" y="6"/>
                  </a:lnTo>
                  <a:lnTo>
                    <a:pt x="4" y="0"/>
                  </a:lnTo>
                  <a:lnTo>
                    <a:pt x="4" y="0"/>
                  </a:lnTo>
                  <a:lnTo>
                    <a:pt x="4" y="10"/>
                  </a:lnTo>
                  <a:lnTo>
                    <a:pt x="4" y="10"/>
                  </a:lnTo>
                  <a:lnTo>
                    <a:pt x="0" y="14"/>
                  </a:lnTo>
                  <a:lnTo>
                    <a:pt x="0" y="16"/>
                  </a:lnTo>
                  <a:lnTo>
                    <a:pt x="4" y="20"/>
                  </a:lnTo>
                  <a:lnTo>
                    <a:pt x="4" y="2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95" name="Freeform 158"/>
            <p:cNvSpPr/>
            <p:nvPr/>
          </p:nvSpPr>
          <p:spPr bwMode="auto">
            <a:xfrm>
              <a:off x="6765925" y="974725"/>
              <a:ext cx="19050" cy="9525"/>
            </a:xfrm>
            <a:custGeom>
              <a:avLst/>
              <a:gdLst/>
              <a:ahLst/>
              <a:cxnLst>
                <a:cxn ang="0">
                  <a:pos x="0" y="2"/>
                </a:cxn>
                <a:cxn ang="0">
                  <a:pos x="0" y="2"/>
                </a:cxn>
                <a:cxn ang="0">
                  <a:pos x="2" y="2"/>
                </a:cxn>
                <a:cxn ang="0">
                  <a:pos x="4" y="4"/>
                </a:cxn>
                <a:cxn ang="0">
                  <a:pos x="8" y="6"/>
                </a:cxn>
                <a:cxn ang="0">
                  <a:pos x="12" y="4"/>
                </a:cxn>
                <a:cxn ang="0">
                  <a:pos x="12" y="4"/>
                </a:cxn>
                <a:cxn ang="0">
                  <a:pos x="6" y="0"/>
                </a:cxn>
                <a:cxn ang="0">
                  <a:pos x="0" y="2"/>
                </a:cxn>
                <a:cxn ang="0">
                  <a:pos x="0" y="2"/>
                </a:cxn>
              </a:cxnLst>
              <a:rect l="0" t="0" r="r" b="b"/>
              <a:pathLst>
                <a:path w="12" h="6">
                  <a:moveTo>
                    <a:pt x="0" y="2"/>
                  </a:moveTo>
                  <a:lnTo>
                    <a:pt x="0" y="2"/>
                  </a:lnTo>
                  <a:lnTo>
                    <a:pt x="2" y="2"/>
                  </a:lnTo>
                  <a:lnTo>
                    <a:pt x="4" y="4"/>
                  </a:lnTo>
                  <a:lnTo>
                    <a:pt x="8" y="6"/>
                  </a:lnTo>
                  <a:lnTo>
                    <a:pt x="12" y="4"/>
                  </a:lnTo>
                  <a:lnTo>
                    <a:pt x="12" y="4"/>
                  </a:lnTo>
                  <a:lnTo>
                    <a:pt x="6" y="0"/>
                  </a:lnTo>
                  <a:lnTo>
                    <a:pt x="0" y="2"/>
                  </a:lnTo>
                  <a:lnTo>
                    <a:pt x="0" y="2"/>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96" name="Freeform 159"/>
            <p:cNvSpPr/>
            <p:nvPr/>
          </p:nvSpPr>
          <p:spPr bwMode="auto">
            <a:xfrm>
              <a:off x="7962900" y="1343025"/>
              <a:ext cx="9525" cy="12700"/>
            </a:xfrm>
            <a:custGeom>
              <a:avLst/>
              <a:gdLst/>
              <a:ahLst/>
              <a:cxnLst>
                <a:cxn ang="0">
                  <a:pos x="4" y="0"/>
                </a:cxn>
                <a:cxn ang="0">
                  <a:pos x="4" y="0"/>
                </a:cxn>
                <a:cxn ang="0">
                  <a:pos x="2" y="0"/>
                </a:cxn>
                <a:cxn ang="0">
                  <a:pos x="2" y="0"/>
                </a:cxn>
                <a:cxn ang="0">
                  <a:pos x="0" y="4"/>
                </a:cxn>
                <a:cxn ang="0">
                  <a:pos x="4" y="8"/>
                </a:cxn>
                <a:cxn ang="0">
                  <a:pos x="4" y="8"/>
                </a:cxn>
                <a:cxn ang="0">
                  <a:pos x="6" y="4"/>
                </a:cxn>
                <a:cxn ang="0">
                  <a:pos x="4" y="0"/>
                </a:cxn>
                <a:cxn ang="0">
                  <a:pos x="4" y="0"/>
                </a:cxn>
              </a:cxnLst>
              <a:rect l="0" t="0" r="r" b="b"/>
              <a:pathLst>
                <a:path w="6" h="8">
                  <a:moveTo>
                    <a:pt x="4" y="0"/>
                  </a:moveTo>
                  <a:lnTo>
                    <a:pt x="4" y="0"/>
                  </a:lnTo>
                  <a:lnTo>
                    <a:pt x="2" y="0"/>
                  </a:lnTo>
                  <a:lnTo>
                    <a:pt x="2" y="0"/>
                  </a:lnTo>
                  <a:lnTo>
                    <a:pt x="0" y="4"/>
                  </a:lnTo>
                  <a:lnTo>
                    <a:pt x="4" y="8"/>
                  </a:lnTo>
                  <a:lnTo>
                    <a:pt x="4" y="8"/>
                  </a:lnTo>
                  <a:lnTo>
                    <a:pt x="6" y="4"/>
                  </a:lnTo>
                  <a:lnTo>
                    <a:pt x="4" y="0"/>
                  </a:lnTo>
                  <a:lnTo>
                    <a:pt x="4"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97" name="Freeform 160"/>
            <p:cNvSpPr/>
            <p:nvPr/>
          </p:nvSpPr>
          <p:spPr bwMode="auto">
            <a:xfrm>
              <a:off x="4451350" y="638175"/>
              <a:ext cx="25400" cy="12700"/>
            </a:xfrm>
            <a:custGeom>
              <a:avLst/>
              <a:gdLst/>
              <a:ahLst/>
              <a:cxnLst>
                <a:cxn ang="0">
                  <a:pos x="4" y="2"/>
                </a:cxn>
                <a:cxn ang="0">
                  <a:pos x="4" y="2"/>
                </a:cxn>
                <a:cxn ang="0">
                  <a:pos x="2" y="4"/>
                </a:cxn>
                <a:cxn ang="0">
                  <a:pos x="0" y="6"/>
                </a:cxn>
                <a:cxn ang="0">
                  <a:pos x="2" y="8"/>
                </a:cxn>
                <a:cxn ang="0">
                  <a:pos x="2" y="8"/>
                </a:cxn>
                <a:cxn ang="0">
                  <a:pos x="4" y="8"/>
                </a:cxn>
                <a:cxn ang="0">
                  <a:pos x="6" y="6"/>
                </a:cxn>
                <a:cxn ang="0">
                  <a:pos x="6" y="6"/>
                </a:cxn>
                <a:cxn ang="0">
                  <a:pos x="8" y="4"/>
                </a:cxn>
                <a:cxn ang="0">
                  <a:pos x="12" y="4"/>
                </a:cxn>
                <a:cxn ang="0">
                  <a:pos x="14" y="4"/>
                </a:cxn>
                <a:cxn ang="0">
                  <a:pos x="16" y="0"/>
                </a:cxn>
                <a:cxn ang="0">
                  <a:pos x="16" y="0"/>
                </a:cxn>
                <a:cxn ang="0">
                  <a:pos x="10" y="0"/>
                </a:cxn>
                <a:cxn ang="0">
                  <a:pos x="6" y="0"/>
                </a:cxn>
                <a:cxn ang="0">
                  <a:pos x="4" y="2"/>
                </a:cxn>
                <a:cxn ang="0">
                  <a:pos x="4" y="2"/>
                </a:cxn>
              </a:cxnLst>
              <a:rect l="0" t="0" r="r" b="b"/>
              <a:pathLst>
                <a:path w="16" h="8">
                  <a:moveTo>
                    <a:pt x="4" y="2"/>
                  </a:moveTo>
                  <a:lnTo>
                    <a:pt x="4" y="2"/>
                  </a:lnTo>
                  <a:lnTo>
                    <a:pt x="2" y="4"/>
                  </a:lnTo>
                  <a:lnTo>
                    <a:pt x="0" y="6"/>
                  </a:lnTo>
                  <a:lnTo>
                    <a:pt x="2" y="8"/>
                  </a:lnTo>
                  <a:lnTo>
                    <a:pt x="2" y="8"/>
                  </a:lnTo>
                  <a:lnTo>
                    <a:pt x="4" y="8"/>
                  </a:lnTo>
                  <a:lnTo>
                    <a:pt x="6" y="6"/>
                  </a:lnTo>
                  <a:lnTo>
                    <a:pt x="6" y="6"/>
                  </a:lnTo>
                  <a:lnTo>
                    <a:pt x="8" y="4"/>
                  </a:lnTo>
                  <a:lnTo>
                    <a:pt x="12" y="4"/>
                  </a:lnTo>
                  <a:lnTo>
                    <a:pt x="14" y="4"/>
                  </a:lnTo>
                  <a:lnTo>
                    <a:pt x="16" y="0"/>
                  </a:lnTo>
                  <a:lnTo>
                    <a:pt x="16" y="0"/>
                  </a:lnTo>
                  <a:lnTo>
                    <a:pt x="10" y="0"/>
                  </a:lnTo>
                  <a:lnTo>
                    <a:pt x="6" y="0"/>
                  </a:lnTo>
                  <a:lnTo>
                    <a:pt x="4" y="2"/>
                  </a:lnTo>
                  <a:lnTo>
                    <a:pt x="4" y="2"/>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98" name="Freeform 161"/>
            <p:cNvSpPr/>
            <p:nvPr/>
          </p:nvSpPr>
          <p:spPr bwMode="auto">
            <a:xfrm>
              <a:off x="8080375" y="1749425"/>
              <a:ext cx="12700" cy="6350"/>
            </a:xfrm>
            <a:custGeom>
              <a:avLst/>
              <a:gdLst/>
              <a:ahLst/>
              <a:cxnLst>
                <a:cxn ang="0">
                  <a:pos x="6" y="0"/>
                </a:cxn>
                <a:cxn ang="0">
                  <a:pos x="6" y="0"/>
                </a:cxn>
                <a:cxn ang="0">
                  <a:pos x="2" y="0"/>
                </a:cxn>
                <a:cxn ang="0">
                  <a:pos x="0" y="2"/>
                </a:cxn>
                <a:cxn ang="0">
                  <a:pos x="0" y="2"/>
                </a:cxn>
                <a:cxn ang="0">
                  <a:pos x="2" y="4"/>
                </a:cxn>
                <a:cxn ang="0">
                  <a:pos x="4" y="4"/>
                </a:cxn>
                <a:cxn ang="0">
                  <a:pos x="4" y="4"/>
                </a:cxn>
                <a:cxn ang="0">
                  <a:pos x="8" y="4"/>
                </a:cxn>
                <a:cxn ang="0">
                  <a:pos x="8" y="0"/>
                </a:cxn>
                <a:cxn ang="0">
                  <a:pos x="8" y="0"/>
                </a:cxn>
                <a:cxn ang="0">
                  <a:pos x="8" y="0"/>
                </a:cxn>
                <a:cxn ang="0">
                  <a:pos x="6" y="0"/>
                </a:cxn>
                <a:cxn ang="0">
                  <a:pos x="6" y="0"/>
                </a:cxn>
              </a:cxnLst>
              <a:rect l="0" t="0" r="r" b="b"/>
              <a:pathLst>
                <a:path w="8" h="4">
                  <a:moveTo>
                    <a:pt x="6" y="0"/>
                  </a:moveTo>
                  <a:lnTo>
                    <a:pt x="6" y="0"/>
                  </a:lnTo>
                  <a:lnTo>
                    <a:pt x="2" y="0"/>
                  </a:lnTo>
                  <a:lnTo>
                    <a:pt x="0" y="2"/>
                  </a:lnTo>
                  <a:lnTo>
                    <a:pt x="0" y="2"/>
                  </a:lnTo>
                  <a:lnTo>
                    <a:pt x="2" y="4"/>
                  </a:lnTo>
                  <a:lnTo>
                    <a:pt x="4" y="4"/>
                  </a:lnTo>
                  <a:lnTo>
                    <a:pt x="4" y="4"/>
                  </a:lnTo>
                  <a:lnTo>
                    <a:pt x="8" y="4"/>
                  </a:lnTo>
                  <a:lnTo>
                    <a:pt x="8" y="0"/>
                  </a:lnTo>
                  <a:lnTo>
                    <a:pt x="8" y="0"/>
                  </a:lnTo>
                  <a:lnTo>
                    <a:pt x="8" y="0"/>
                  </a:lnTo>
                  <a:lnTo>
                    <a:pt x="6" y="0"/>
                  </a:lnTo>
                  <a:lnTo>
                    <a:pt x="6"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99" name="Freeform 162"/>
            <p:cNvSpPr/>
            <p:nvPr/>
          </p:nvSpPr>
          <p:spPr bwMode="auto">
            <a:xfrm>
              <a:off x="7943850" y="1717675"/>
              <a:ext cx="19050" cy="9525"/>
            </a:xfrm>
            <a:custGeom>
              <a:avLst/>
              <a:gdLst/>
              <a:ahLst/>
              <a:cxnLst>
                <a:cxn ang="0">
                  <a:pos x="0" y="0"/>
                </a:cxn>
                <a:cxn ang="0">
                  <a:pos x="0" y="0"/>
                </a:cxn>
                <a:cxn ang="0">
                  <a:pos x="2" y="2"/>
                </a:cxn>
                <a:cxn ang="0">
                  <a:pos x="6" y="4"/>
                </a:cxn>
                <a:cxn ang="0">
                  <a:pos x="8" y="6"/>
                </a:cxn>
                <a:cxn ang="0">
                  <a:pos x="12" y="6"/>
                </a:cxn>
                <a:cxn ang="0">
                  <a:pos x="12" y="6"/>
                </a:cxn>
                <a:cxn ang="0">
                  <a:pos x="8" y="0"/>
                </a:cxn>
                <a:cxn ang="0">
                  <a:pos x="4" y="0"/>
                </a:cxn>
                <a:cxn ang="0">
                  <a:pos x="0" y="0"/>
                </a:cxn>
                <a:cxn ang="0">
                  <a:pos x="0" y="0"/>
                </a:cxn>
              </a:cxnLst>
              <a:rect l="0" t="0" r="r" b="b"/>
              <a:pathLst>
                <a:path w="12" h="6">
                  <a:moveTo>
                    <a:pt x="0" y="0"/>
                  </a:moveTo>
                  <a:lnTo>
                    <a:pt x="0" y="0"/>
                  </a:lnTo>
                  <a:lnTo>
                    <a:pt x="2" y="2"/>
                  </a:lnTo>
                  <a:lnTo>
                    <a:pt x="6" y="4"/>
                  </a:lnTo>
                  <a:lnTo>
                    <a:pt x="8" y="6"/>
                  </a:lnTo>
                  <a:lnTo>
                    <a:pt x="12" y="6"/>
                  </a:lnTo>
                  <a:lnTo>
                    <a:pt x="12" y="6"/>
                  </a:lnTo>
                  <a:lnTo>
                    <a:pt x="8" y="0"/>
                  </a:lnTo>
                  <a:lnTo>
                    <a:pt x="4" y="0"/>
                  </a:lnTo>
                  <a:lnTo>
                    <a:pt x="0" y="0"/>
                  </a:lnTo>
                  <a:lnTo>
                    <a:pt x="0"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00" name="Freeform 163"/>
            <p:cNvSpPr/>
            <p:nvPr/>
          </p:nvSpPr>
          <p:spPr bwMode="auto">
            <a:xfrm>
              <a:off x="7915275" y="1701800"/>
              <a:ext cx="15875" cy="6350"/>
            </a:xfrm>
            <a:custGeom>
              <a:avLst/>
              <a:gdLst/>
              <a:ahLst/>
              <a:cxnLst>
                <a:cxn ang="0">
                  <a:pos x="10" y="4"/>
                </a:cxn>
                <a:cxn ang="0">
                  <a:pos x="10" y="4"/>
                </a:cxn>
                <a:cxn ang="0">
                  <a:pos x="6" y="2"/>
                </a:cxn>
                <a:cxn ang="0">
                  <a:pos x="6" y="2"/>
                </a:cxn>
                <a:cxn ang="0">
                  <a:pos x="4" y="0"/>
                </a:cxn>
                <a:cxn ang="0">
                  <a:pos x="0" y="0"/>
                </a:cxn>
                <a:cxn ang="0">
                  <a:pos x="0" y="0"/>
                </a:cxn>
                <a:cxn ang="0">
                  <a:pos x="0" y="2"/>
                </a:cxn>
                <a:cxn ang="0">
                  <a:pos x="0" y="2"/>
                </a:cxn>
                <a:cxn ang="0">
                  <a:pos x="2" y="4"/>
                </a:cxn>
                <a:cxn ang="0">
                  <a:pos x="4" y="4"/>
                </a:cxn>
                <a:cxn ang="0">
                  <a:pos x="6" y="4"/>
                </a:cxn>
                <a:cxn ang="0">
                  <a:pos x="6" y="4"/>
                </a:cxn>
                <a:cxn ang="0">
                  <a:pos x="10" y="4"/>
                </a:cxn>
                <a:cxn ang="0">
                  <a:pos x="10" y="4"/>
                </a:cxn>
                <a:cxn ang="0">
                  <a:pos x="10" y="4"/>
                </a:cxn>
                <a:cxn ang="0">
                  <a:pos x="10" y="4"/>
                </a:cxn>
                <a:cxn ang="0">
                  <a:pos x="10" y="4"/>
                </a:cxn>
                <a:cxn ang="0">
                  <a:pos x="10" y="4"/>
                </a:cxn>
                <a:cxn ang="0">
                  <a:pos x="10" y="2"/>
                </a:cxn>
                <a:cxn ang="0">
                  <a:pos x="10" y="2"/>
                </a:cxn>
                <a:cxn ang="0">
                  <a:pos x="10" y="4"/>
                </a:cxn>
                <a:cxn ang="0">
                  <a:pos x="10" y="4"/>
                </a:cxn>
              </a:cxnLst>
              <a:rect l="0" t="0" r="r" b="b"/>
              <a:pathLst>
                <a:path w="10" h="4">
                  <a:moveTo>
                    <a:pt x="10" y="4"/>
                  </a:moveTo>
                  <a:lnTo>
                    <a:pt x="10" y="4"/>
                  </a:lnTo>
                  <a:lnTo>
                    <a:pt x="6" y="2"/>
                  </a:lnTo>
                  <a:lnTo>
                    <a:pt x="6" y="2"/>
                  </a:lnTo>
                  <a:lnTo>
                    <a:pt x="4" y="0"/>
                  </a:lnTo>
                  <a:lnTo>
                    <a:pt x="0" y="0"/>
                  </a:lnTo>
                  <a:lnTo>
                    <a:pt x="0" y="0"/>
                  </a:lnTo>
                  <a:lnTo>
                    <a:pt x="0" y="2"/>
                  </a:lnTo>
                  <a:lnTo>
                    <a:pt x="0" y="2"/>
                  </a:lnTo>
                  <a:lnTo>
                    <a:pt x="2" y="4"/>
                  </a:lnTo>
                  <a:lnTo>
                    <a:pt x="4" y="4"/>
                  </a:lnTo>
                  <a:lnTo>
                    <a:pt x="6" y="4"/>
                  </a:lnTo>
                  <a:lnTo>
                    <a:pt x="6" y="4"/>
                  </a:lnTo>
                  <a:lnTo>
                    <a:pt x="10" y="4"/>
                  </a:lnTo>
                  <a:lnTo>
                    <a:pt x="10" y="4"/>
                  </a:lnTo>
                  <a:lnTo>
                    <a:pt x="10" y="4"/>
                  </a:lnTo>
                  <a:lnTo>
                    <a:pt x="10" y="4"/>
                  </a:lnTo>
                  <a:lnTo>
                    <a:pt x="10" y="4"/>
                  </a:lnTo>
                  <a:lnTo>
                    <a:pt x="10" y="4"/>
                  </a:lnTo>
                  <a:lnTo>
                    <a:pt x="10" y="2"/>
                  </a:lnTo>
                  <a:lnTo>
                    <a:pt x="10" y="2"/>
                  </a:lnTo>
                  <a:lnTo>
                    <a:pt x="10" y="4"/>
                  </a:lnTo>
                  <a:lnTo>
                    <a:pt x="10" y="4"/>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01" name="Freeform 164"/>
            <p:cNvSpPr/>
            <p:nvPr/>
          </p:nvSpPr>
          <p:spPr bwMode="auto">
            <a:xfrm>
              <a:off x="7931150" y="1698625"/>
              <a:ext cx="9525" cy="6350"/>
            </a:xfrm>
            <a:custGeom>
              <a:avLst/>
              <a:gdLst/>
              <a:ahLst/>
              <a:cxnLst>
                <a:cxn ang="0">
                  <a:pos x="4" y="0"/>
                </a:cxn>
                <a:cxn ang="0">
                  <a:pos x="4" y="0"/>
                </a:cxn>
                <a:cxn ang="0">
                  <a:pos x="2" y="0"/>
                </a:cxn>
                <a:cxn ang="0">
                  <a:pos x="2" y="0"/>
                </a:cxn>
                <a:cxn ang="0">
                  <a:pos x="0" y="0"/>
                </a:cxn>
                <a:cxn ang="0">
                  <a:pos x="0" y="2"/>
                </a:cxn>
                <a:cxn ang="0">
                  <a:pos x="0" y="4"/>
                </a:cxn>
                <a:cxn ang="0">
                  <a:pos x="0" y="4"/>
                </a:cxn>
                <a:cxn ang="0">
                  <a:pos x="4" y="4"/>
                </a:cxn>
                <a:cxn ang="0">
                  <a:pos x="6" y="4"/>
                </a:cxn>
                <a:cxn ang="0">
                  <a:pos x="4" y="0"/>
                </a:cxn>
                <a:cxn ang="0">
                  <a:pos x="4" y="0"/>
                </a:cxn>
              </a:cxnLst>
              <a:rect l="0" t="0" r="r" b="b"/>
              <a:pathLst>
                <a:path w="6" h="4">
                  <a:moveTo>
                    <a:pt x="4" y="0"/>
                  </a:moveTo>
                  <a:lnTo>
                    <a:pt x="4" y="0"/>
                  </a:lnTo>
                  <a:lnTo>
                    <a:pt x="2" y="0"/>
                  </a:lnTo>
                  <a:lnTo>
                    <a:pt x="2" y="0"/>
                  </a:lnTo>
                  <a:lnTo>
                    <a:pt x="0" y="0"/>
                  </a:lnTo>
                  <a:lnTo>
                    <a:pt x="0" y="2"/>
                  </a:lnTo>
                  <a:lnTo>
                    <a:pt x="0" y="4"/>
                  </a:lnTo>
                  <a:lnTo>
                    <a:pt x="0" y="4"/>
                  </a:lnTo>
                  <a:lnTo>
                    <a:pt x="4" y="4"/>
                  </a:lnTo>
                  <a:lnTo>
                    <a:pt x="6" y="4"/>
                  </a:lnTo>
                  <a:lnTo>
                    <a:pt x="4" y="0"/>
                  </a:lnTo>
                  <a:lnTo>
                    <a:pt x="4"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02" name="Freeform 165"/>
            <p:cNvSpPr/>
            <p:nvPr/>
          </p:nvSpPr>
          <p:spPr bwMode="auto">
            <a:xfrm>
              <a:off x="5473700" y="530225"/>
              <a:ext cx="9525" cy="9525"/>
            </a:xfrm>
            <a:custGeom>
              <a:avLst/>
              <a:gdLst/>
              <a:ahLst/>
              <a:cxnLst>
                <a:cxn ang="0">
                  <a:pos x="0" y="4"/>
                </a:cxn>
                <a:cxn ang="0">
                  <a:pos x="0" y="4"/>
                </a:cxn>
                <a:cxn ang="0">
                  <a:pos x="2" y="6"/>
                </a:cxn>
                <a:cxn ang="0">
                  <a:pos x="2" y="6"/>
                </a:cxn>
                <a:cxn ang="0">
                  <a:pos x="6" y="6"/>
                </a:cxn>
                <a:cxn ang="0">
                  <a:pos x="6" y="4"/>
                </a:cxn>
                <a:cxn ang="0">
                  <a:pos x="6" y="4"/>
                </a:cxn>
                <a:cxn ang="0">
                  <a:pos x="6" y="2"/>
                </a:cxn>
                <a:cxn ang="0">
                  <a:pos x="4" y="0"/>
                </a:cxn>
                <a:cxn ang="0">
                  <a:pos x="4" y="0"/>
                </a:cxn>
                <a:cxn ang="0">
                  <a:pos x="2" y="2"/>
                </a:cxn>
                <a:cxn ang="0">
                  <a:pos x="0" y="4"/>
                </a:cxn>
                <a:cxn ang="0">
                  <a:pos x="0" y="4"/>
                </a:cxn>
              </a:cxnLst>
              <a:rect l="0" t="0" r="r" b="b"/>
              <a:pathLst>
                <a:path w="6" h="6">
                  <a:moveTo>
                    <a:pt x="0" y="4"/>
                  </a:moveTo>
                  <a:lnTo>
                    <a:pt x="0" y="4"/>
                  </a:lnTo>
                  <a:lnTo>
                    <a:pt x="2" y="6"/>
                  </a:lnTo>
                  <a:lnTo>
                    <a:pt x="2" y="6"/>
                  </a:lnTo>
                  <a:lnTo>
                    <a:pt x="6" y="6"/>
                  </a:lnTo>
                  <a:lnTo>
                    <a:pt x="6" y="4"/>
                  </a:lnTo>
                  <a:lnTo>
                    <a:pt x="6" y="4"/>
                  </a:lnTo>
                  <a:lnTo>
                    <a:pt x="6" y="2"/>
                  </a:lnTo>
                  <a:lnTo>
                    <a:pt x="4" y="0"/>
                  </a:lnTo>
                  <a:lnTo>
                    <a:pt x="4" y="0"/>
                  </a:lnTo>
                  <a:lnTo>
                    <a:pt x="2" y="2"/>
                  </a:lnTo>
                  <a:lnTo>
                    <a:pt x="0" y="4"/>
                  </a:lnTo>
                  <a:lnTo>
                    <a:pt x="0" y="4"/>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03" name="Freeform 166"/>
            <p:cNvSpPr/>
            <p:nvPr/>
          </p:nvSpPr>
          <p:spPr bwMode="auto">
            <a:xfrm>
              <a:off x="8201025" y="809625"/>
              <a:ext cx="66675" cy="60325"/>
            </a:xfrm>
            <a:custGeom>
              <a:avLst/>
              <a:gdLst/>
              <a:ahLst/>
              <a:cxnLst>
                <a:cxn ang="0">
                  <a:pos x="4" y="38"/>
                </a:cxn>
                <a:cxn ang="0">
                  <a:pos x="4" y="38"/>
                </a:cxn>
                <a:cxn ang="0">
                  <a:pos x="4" y="30"/>
                </a:cxn>
                <a:cxn ang="0">
                  <a:pos x="4" y="30"/>
                </a:cxn>
                <a:cxn ang="0">
                  <a:pos x="20" y="32"/>
                </a:cxn>
                <a:cxn ang="0">
                  <a:pos x="20" y="32"/>
                </a:cxn>
                <a:cxn ang="0">
                  <a:pos x="26" y="32"/>
                </a:cxn>
                <a:cxn ang="0">
                  <a:pos x="32" y="28"/>
                </a:cxn>
                <a:cxn ang="0">
                  <a:pos x="42" y="22"/>
                </a:cxn>
                <a:cxn ang="0">
                  <a:pos x="42" y="22"/>
                </a:cxn>
                <a:cxn ang="0">
                  <a:pos x="38" y="16"/>
                </a:cxn>
                <a:cxn ang="0">
                  <a:pos x="38" y="16"/>
                </a:cxn>
                <a:cxn ang="0">
                  <a:pos x="32" y="16"/>
                </a:cxn>
                <a:cxn ang="0">
                  <a:pos x="24" y="10"/>
                </a:cxn>
                <a:cxn ang="0">
                  <a:pos x="18" y="4"/>
                </a:cxn>
                <a:cxn ang="0">
                  <a:pos x="12" y="0"/>
                </a:cxn>
                <a:cxn ang="0">
                  <a:pos x="12" y="0"/>
                </a:cxn>
                <a:cxn ang="0">
                  <a:pos x="14" y="4"/>
                </a:cxn>
                <a:cxn ang="0">
                  <a:pos x="14" y="10"/>
                </a:cxn>
                <a:cxn ang="0">
                  <a:pos x="12" y="18"/>
                </a:cxn>
                <a:cxn ang="0">
                  <a:pos x="6" y="24"/>
                </a:cxn>
                <a:cxn ang="0">
                  <a:pos x="0" y="30"/>
                </a:cxn>
                <a:cxn ang="0">
                  <a:pos x="0" y="30"/>
                </a:cxn>
                <a:cxn ang="0">
                  <a:pos x="0" y="34"/>
                </a:cxn>
                <a:cxn ang="0">
                  <a:pos x="0" y="36"/>
                </a:cxn>
                <a:cxn ang="0">
                  <a:pos x="4" y="38"/>
                </a:cxn>
                <a:cxn ang="0">
                  <a:pos x="4" y="38"/>
                </a:cxn>
              </a:cxnLst>
              <a:rect l="0" t="0" r="r" b="b"/>
              <a:pathLst>
                <a:path w="42" h="38">
                  <a:moveTo>
                    <a:pt x="4" y="38"/>
                  </a:moveTo>
                  <a:lnTo>
                    <a:pt x="4" y="38"/>
                  </a:lnTo>
                  <a:lnTo>
                    <a:pt x="4" y="30"/>
                  </a:lnTo>
                  <a:lnTo>
                    <a:pt x="4" y="30"/>
                  </a:lnTo>
                  <a:lnTo>
                    <a:pt x="20" y="32"/>
                  </a:lnTo>
                  <a:lnTo>
                    <a:pt x="20" y="32"/>
                  </a:lnTo>
                  <a:lnTo>
                    <a:pt x="26" y="32"/>
                  </a:lnTo>
                  <a:lnTo>
                    <a:pt x="32" y="28"/>
                  </a:lnTo>
                  <a:lnTo>
                    <a:pt x="42" y="22"/>
                  </a:lnTo>
                  <a:lnTo>
                    <a:pt x="42" y="22"/>
                  </a:lnTo>
                  <a:lnTo>
                    <a:pt x="38" y="16"/>
                  </a:lnTo>
                  <a:lnTo>
                    <a:pt x="38" y="16"/>
                  </a:lnTo>
                  <a:lnTo>
                    <a:pt x="32" y="16"/>
                  </a:lnTo>
                  <a:lnTo>
                    <a:pt x="24" y="10"/>
                  </a:lnTo>
                  <a:lnTo>
                    <a:pt x="18" y="4"/>
                  </a:lnTo>
                  <a:lnTo>
                    <a:pt x="12" y="0"/>
                  </a:lnTo>
                  <a:lnTo>
                    <a:pt x="12" y="0"/>
                  </a:lnTo>
                  <a:lnTo>
                    <a:pt x="14" y="4"/>
                  </a:lnTo>
                  <a:lnTo>
                    <a:pt x="14" y="10"/>
                  </a:lnTo>
                  <a:lnTo>
                    <a:pt x="12" y="18"/>
                  </a:lnTo>
                  <a:lnTo>
                    <a:pt x="6" y="24"/>
                  </a:lnTo>
                  <a:lnTo>
                    <a:pt x="0" y="30"/>
                  </a:lnTo>
                  <a:lnTo>
                    <a:pt x="0" y="30"/>
                  </a:lnTo>
                  <a:lnTo>
                    <a:pt x="0" y="34"/>
                  </a:lnTo>
                  <a:lnTo>
                    <a:pt x="0" y="36"/>
                  </a:lnTo>
                  <a:lnTo>
                    <a:pt x="4" y="38"/>
                  </a:lnTo>
                  <a:lnTo>
                    <a:pt x="4" y="38"/>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04" name="Freeform 167"/>
            <p:cNvSpPr/>
            <p:nvPr/>
          </p:nvSpPr>
          <p:spPr bwMode="auto">
            <a:xfrm>
              <a:off x="7870825" y="1736725"/>
              <a:ext cx="495300" cy="463550"/>
            </a:xfrm>
            <a:custGeom>
              <a:avLst/>
              <a:gdLst/>
              <a:ahLst/>
              <a:cxnLst>
                <a:cxn ang="0">
                  <a:pos x="312" y="152"/>
                </a:cxn>
                <a:cxn ang="0">
                  <a:pos x="284" y="120"/>
                </a:cxn>
                <a:cxn ang="0">
                  <a:pos x="266" y="92"/>
                </a:cxn>
                <a:cxn ang="0">
                  <a:pos x="256" y="74"/>
                </a:cxn>
                <a:cxn ang="0">
                  <a:pos x="246" y="44"/>
                </a:cxn>
                <a:cxn ang="0">
                  <a:pos x="232" y="16"/>
                </a:cxn>
                <a:cxn ang="0">
                  <a:pos x="222" y="20"/>
                </a:cxn>
                <a:cxn ang="0">
                  <a:pos x="216" y="68"/>
                </a:cxn>
                <a:cxn ang="0">
                  <a:pos x="208" y="74"/>
                </a:cxn>
                <a:cxn ang="0">
                  <a:pos x="176" y="48"/>
                </a:cxn>
                <a:cxn ang="0">
                  <a:pos x="176" y="32"/>
                </a:cxn>
                <a:cxn ang="0">
                  <a:pos x="182" y="18"/>
                </a:cxn>
                <a:cxn ang="0">
                  <a:pos x="162" y="14"/>
                </a:cxn>
                <a:cxn ang="0">
                  <a:pos x="150" y="14"/>
                </a:cxn>
                <a:cxn ang="0">
                  <a:pos x="140" y="18"/>
                </a:cxn>
                <a:cxn ang="0">
                  <a:pos x="128" y="40"/>
                </a:cxn>
                <a:cxn ang="0">
                  <a:pos x="126" y="44"/>
                </a:cxn>
                <a:cxn ang="0">
                  <a:pos x="116" y="44"/>
                </a:cxn>
                <a:cxn ang="0">
                  <a:pos x="100" y="38"/>
                </a:cxn>
                <a:cxn ang="0">
                  <a:pos x="86" y="60"/>
                </a:cxn>
                <a:cxn ang="0">
                  <a:pos x="72" y="66"/>
                </a:cxn>
                <a:cxn ang="0">
                  <a:pos x="68" y="80"/>
                </a:cxn>
                <a:cxn ang="0">
                  <a:pos x="54" y="96"/>
                </a:cxn>
                <a:cxn ang="0">
                  <a:pos x="10" y="116"/>
                </a:cxn>
                <a:cxn ang="0">
                  <a:pos x="2" y="144"/>
                </a:cxn>
                <a:cxn ang="0">
                  <a:pos x="0" y="166"/>
                </a:cxn>
                <a:cxn ang="0">
                  <a:pos x="12" y="194"/>
                </a:cxn>
                <a:cxn ang="0">
                  <a:pos x="20" y="232"/>
                </a:cxn>
                <a:cxn ang="0">
                  <a:pos x="14" y="244"/>
                </a:cxn>
                <a:cxn ang="0">
                  <a:pos x="30" y="254"/>
                </a:cxn>
                <a:cxn ang="0">
                  <a:pos x="48" y="244"/>
                </a:cxn>
                <a:cxn ang="0">
                  <a:pos x="72" y="242"/>
                </a:cxn>
                <a:cxn ang="0">
                  <a:pos x="82" y="236"/>
                </a:cxn>
                <a:cxn ang="0">
                  <a:pos x="112" y="222"/>
                </a:cxn>
                <a:cxn ang="0">
                  <a:pos x="150" y="220"/>
                </a:cxn>
                <a:cxn ang="0">
                  <a:pos x="170" y="238"/>
                </a:cxn>
                <a:cxn ang="0">
                  <a:pos x="178" y="248"/>
                </a:cxn>
                <a:cxn ang="0">
                  <a:pos x="192" y="230"/>
                </a:cxn>
                <a:cxn ang="0">
                  <a:pos x="190" y="242"/>
                </a:cxn>
                <a:cxn ang="0">
                  <a:pos x="196" y="258"/>
                </a:cxn>
                <a:cxn ang="0">
                  <a:pos x="206" y="268"/>
                </a:cxn>
                <a:cxn ang="0">
                  <a:pos x="216" y="284"/>
                </a:cxn>
                <a:cxn ang="0">
                  <a:pos x="238" y="288"/>
                </a:cxn>
                <a:cxn ang="0">
                  <a:pos x="248" y="284"/>
                </a:cxn>
                <a:cxn ang="0">
                  <a:pos x="258" y="292"/>
                </a:cxn>
                <a:cxn ang="0">
                  <a:pos x="276" y="280"/>
                </a:cxn>
                <a:cxn ang="0">
                  <a:pos x="284" y="280"/>
                </a:cxn>
                <a:cxn ang="0">
                  <a:pos x="286" y="272"/>
                </a:cxn>
                <a:cxn ang="0">
                  <a:pos x="304" y="228"/>
                </a:cxn>
                <a:cxn ang="0">
                  <a:pos x="312" y="196"/>
                </a:cxn>
                <a:cxn ang="0">
                  <a:pos x="310" y="158"/>
                </a:cxn>
              </a:cxnLst>
              <a:rect l="0" t="0" r="r" b="b"/>
              <a:pathLst>
                <a:path w="312" h="292">
                  <a:moveTo>
                    <a:pt x="310" y="158"/>
                  </a:moveTo>
                  <a:lnTo>
                    <a:pt x="310" y="158"/>
                  </a:lnTo>
                  <a:lnTo>
                    <a:pt x="312" y="152"/>
                  </a:lnTo>
                  <a:lnTo>
                    <a:pt x="312" y="152"/>
                  </a:lnTo>
                  <a:lnTo>
                    <a:pt x="308" y="150"/>
                  </a:lnTo>
                  <a:lnTo>
                    <a:pt x="308" y="150"/>
                  </a:lnTo>
                  <a:lnTo>
                    <a:pt x="292" y="130"/>
                  </a:lnTo>
                  <a:lnTo>
                    <a:pt x="284" y="120"/>
                  </a:lnTo>
                  <a:lnTo>
                    <a:pt x="278" y="108"/>
                  </a:lnTo>
                  <a:lnTo>
                    <a:pt x="278" y="108"/>
                  </a:lnTo>
                  <a:lnTo>
                    <a:pt x="274" y="98"/>
                  </a:lnTo>
                  <a:lnTo>
                    <a:pt x="266" y="92"/>
                  </a:lnTo>
                  <a:lnTo>
                    <a:pt x="266" y="92"/>
                  </a:lnTo>
                  <a:lnTo>
                    <a:pt x="260" y="88"/>
                  </a:lnTo>
                  <a:lnTo>
                    <a:pt x="258" y="84"/>
                  </a:lnTo>
                  <a:lnTo>
                    <a:pt x="256" y="74"/>
                  </a:lnTo>
                  <a:lnTo>
                    <a:pt x="256" y="74"/>
                  </a:lnTo>
                  <a:lnTo>
                    <a:pt x="252" y="56"/>
                  </a:lnTo>
                  <a:lnTo>
                    <a:pt x="250" y="48"/>
                  </a:lnTo>
                  <a:lnTo>
                    <a:pt x="246" y="44"/>
                  </a:lnTo>
                  <a:lnTo>
                    <a:pt x="246" y="44"/>
                  </a:lnTo>
                  <a:lnTo>
                    <a:pt x="240" y="38"/>
                  </a:lnTo>
                  <a:lnTo>
                    <a:pt x="236" y="30"/>
                  </a:lnTo>
                  <a:lnTo>
                    <a:pt x="232" y="16"/>
                  </a:lnTo>
                  <a:lnTo>
                    <a:pt x="232" y="16"/>
                  </a:lnTo>
                  <a:lnTo>
                    <a:pt x="228" y="0"/>
                  </a:lnTo>
                  <a:lnTo>
                    <a:pt x="228" y="0"/>
                  </a:lnTo>
                  <a:lnTo>
                    <a:pt x="222" y="20"/>
                  </a:lnTo>
                  <a:lnTo>
                    <a:pt x="222" y="40"/>
                  </a:lnTo>
                  <a:lnTo>
                    <a:pt x="222" y="40"/>
                  </a:lnTo>
                  <a:lnTo>
                    <a:pt x="220" y="54"/>
                  </a:lnTo>
                  <a:lnTo>
                    <a:pt x="216" y="68"/>
                  </a:lnTo>
                  <a:lnTo>
                    <a:pt x="216" y="68"/>
                  </a:lnTo>
                  <a:lnTo>
                    <a:pt x="214" y="72"/>
                  </a:lnTo>
                  <a:lnTo>
                    <a:pt x="212" y="74"/>
                  </a:lnTo>
                  <a:lnTo>
                    <a:pt x="208" y="74"/>
                  </a:lnTo>
                  <a:lnTo>
                    <a:pt x="206" y="72"/>
                  </a:lnTo>
                  <a:lnTo>
                    <a:pt x="206" y="72"/>
                  </a:lnTo>
                  <a:lnTo>
                    <a:pt x="176" y="48"/>
                  </a:lnTo>
                  <a:lnTo>
                    <a:pt x="176" y="48"/>
                  </a:lnTo>
                  <a:lnTo>
                    <a:pt x="174" y="44"/>
                  </a:lnTo>
                  <a:lnTo>
                    <a:pt x="174" y="38"/>
                  </a:lnTo>
                  <a:lnTo>
                    <a:pt x="174" y="38"/>
                  </a:lnTo>
                  <a:lnTo>
                    <a:pt x="176" y="32"/>
                  </a:lnTo>
                  <a:lnTo>
                    <a:pt x="180" y="28"/>
                  </a:lnTo>
                  <a:lnTo>
                    <a:pt x="182" y="22"/>
                  </a:lnTo>
                  <a:lnTo>
                    <a:pt x="182" y="18"/>
                  </a:lnTo>
                  <a:lnTo>
                    <a:pt x="182" y="18"/>
                  </a:lnTo>
                  <a:lnTo>
                    <a:pt x="178" y="16"/>
                  </a:lnTo>
                  <a:lnTo>
                    <a:pt x="174" y="16"/>
                  </a:lnTo>
                  <a:lnTo>
                    <a:pt x="168" y="16"/>
                  </a:lnTo>
                  <a:lnTo>
                    <a:pt x="162" y="14"/>
                  </a:lnTo>
                  <a:lnTo>
                    <a:pt x="162" y="14"/>
                  </a:lnTo>
                  <a:lnTo>
                    <a:pt x="150" y="8"/>
                  </a:lnTo>
                  <a:lnTo>
                    <a:pt x="150" y="8"/>
                  </a:lnTo>
                  <a:lnTo>
                    <a:pt x="150" y="14"/>
                  </a:lnTo>
                  <a:lnTo>
                    <a:pt x="150" y="16"/>
                  </a:lnTo>
                  <a:lnTo>
                    <a:pt x="146" y="18"/>
                  </a:lnTo>
                  <a:lnTo>
                    <a:pt x="146" y="18"/>
                  </a:lnTo>
                  <a:lnTo>
                    <a:pt x="140" y="18"/>
                  </a:lnTo>
                  <a:lnTo>
                    <a:pt x="136" y="20"/>
                  </a:lnTo>
                  <a:lnTo>
                    <a:pt x="132" y="24"/>
                  </a:lnTo>
                  <a:lnTo>
                    <a:pt x="130" y="32"/>
                  </a:lnTo>
                  <a:lnTo>
                    <a:pt x="128" y="40"/>
                  </a:lnTo>
                  <a:lnTo>
                    <a:pt x="128" y="40"/>
                  </a:lnTo>
                  <a:lnTo>
                    <a:pt x="128" y="44"/>
                  </a:lnTo>
                  <a:lnTo>
                    <a:pt x="126" y="44"/>
                  </a:lnTo>
                  <a:lnTo>
                    <a:pt x="126" y="44"/>
                  </a:lnTo>
                  <a:lnTo>
                    <a:pt x="126" y="44"/>
                  </a:lnTo>
                  <a:lnTo>
                    <a:pt x="120" y="44"/>
                  </a:lnTo>
                  <a:lnTo>
                    <a:pt x="118" y="46"/>
                  </a:lnTo>
                  <a:lnTo>
                    <a:pt x="116" y="44"/>
                  </a:lnTo>
                  <a:lnTo>
                    <a:pt x="116" y="44"/>
                  </a:lnTo>
                  <a:lnTo>
                    <a:pt x="108" y="38"/>
                  </a:lnTo>
                  <a:lnTo>
                    <a:pt x="104" y="36"/>
                  </a:lnTo>
                  <a:lnTo>
                    <a:pt x="100" y="38"/>
                  </a:lnTo>
                  <a:lnTo>
                    <a:pt x="92" y="46"/>
                  </a:lnTo>
                  <a:lnTo>
                    <a:pt x="92" y="46"/>
                  </a:lnTo>
                  <a:lnTo>
                    <a:pt x="88" y="52"/>
                  </a:lnTo>
                  <a:lnTo>
                    <a:pt x="86" y="60"/>
                  </a:lnTo>
                  <a:lnTo>
                    <a:pt x="84" y="62"/>
                  </a:lnTo>
                  <a:lnTo>
                    <a:pt x="82" y="64"/>
                  </a:lnTo>
                  <a:lnTo>
                    <a:pt x="78" y="66"/>
                  </a:lnTo>
                  <a:lnTo>
                    <a:pt x="72" y="66"/>
                  </a:lnTo>
                  <a:lnTo>
                    <a:pt x="72" y="66"/>
                  </a:lnTo>
                  <a:lnTo>
                    <a:pt x="70" y="72"/>
                  </a:lnTo>
                  <a:lnTo>
                    <a:pt x="70" y="72"/>
                  </a:lnTo>
                  <a:lnTo>
                    <a:pt x="68" y="80"/>
                  </a:lnTo>
                  <a:lnTo>
                    <a:pt x="68" y="80"/>
                  </a:lnTo>
                  <a:lnTo>
                    <a:pt x="66" y="86"/>
                  </a:lnTo>
                  <a:lnTo>
                    <a:pt x="62" y="90"/>
                  </a:lnTo>
                  <a:lnTo>
                    <a:pt x="54" y="96"/>
                  </a:lnTo>
                  <a:lnTo>
                    <a:pt x="34" y="104"/>
                  </a:lnTo>
                  <a:lnTo>
                    <a:pt x="34" y="104"/>
                  </a:lnTo>
                  <a:lnTo>
                    <a:pt x="16" y="112"/>
                  </a:lnTo>
                  <a:lnTo>
                    <a:pt x="10" y="116"/>
                  </a:lnTo>
                  <a:lnTo>
                    <a:pt x="6" y="122"/>
                  </a:lnTo>
                  <a:lnTo>
                    <a:pt x="4" y="128"/>
                  </a:lnTo>
                  <a:lnTo>
                    <a:pt x="2" y="136"/>
                  </a:lnTo>
                  <a:lnTo>
                    <a:pt x="2" y="144"/>
                  </a:lnTo>
                  <a:lnTo>
                    <a:pt x="4" y="152"/>
                  </a:lnTo>
                  <a:lnTo>
                    <a:pt x="4" y="152"/>
                  </a:lnTo>
                  <a:lnTo>
                    <a:pt x="0" y="162"/>
                  </a:lnTo>
                  <a:lnTo>
                    <a:pt x="0" y="166"/>
                  </a:lnTo>
                  <a:lnTo>
                    <a:pt x="4" y="170"/>
                  </a:lnTo>
                  <a:lnTo>
                    <a:pt x="4" y="170"/>
                  </a:lnTo>
                  <a:lnTo>
                    <a:pt x="8" y="182"/>
                  </a:lnTo>
                  <a:lnTo>
                    <a:pt x="12" y="194"/>
                  </a:lnTo>
                  <a:lnTo>
                    <a:pt x="18" y="220"/>
                  </a:lnTo>
                  <a:lnTo>
                    <a:pt x="18" y="220"/>
                  </a:lnTo>
                  <a:lnTo>
                    <a:pt x="20" y="228"/>
                  </a:lnTo>
                  <a:lnTo>
                    <a:pt x="20" y="232"/>
                  </a:lnTo>
                  <a:lnTo>
                    <a:pt x="18" y="236"/>
                  </a:lnTo>
                  <a:lnTo>
                    <a:pt x="18" y="236"/>
                  </a:lnTo>
                  <a:lnTo>
                    <a:pt x="14" y="240"/>
                  </a:lnTo>
                  <a:lnTo>
                    <a:pt x="14" y="244"/>
                  </a:lnTo>
                  <a:lnTo>
                    <a:pt x="18" y="248"/>
                  </a:lnTo>
                  <a:lnTo>
                    <a:pt x="18" y="248"/>
                  </a:lnTo>
                  <a:lnTo>
                    <a:pt x="24" y="252"/>
                  </a:lnTo>
                  <a:lnTo>
                    <a:pt x="30" y="254"/>
                  </a:lnTo>
                  <a:lnTo>
                    <a:pt x="36" y="252"/>
                  </a:lnTo>
                  <a:lnTo>
                    <a:pt x="40" y="250"/>
                  </a:lnTo>
                  <a:lnTo>
                    <a:pt x="40" y="250"/>
                  </a:lnTo>
                  <a:lnTo>
                    <a:pt x="48" y="244"/>
                  </a:lnTo>
                  <a:lnTo>
                    <a:pt x="56" y="242"/>
                  </a:lnTo>
                  <a:lnTo>
                    <a:pt x="62" y="240"/>
                  </a:lnTo>
                  <a:lnTo>
                    <a:pt x="72" y="242"/>
                  </a:lnTo>
                  <a:lnTo>
                    <a:pt x="72" y="242"/>
                  </a:lnTo>
                  <a:lnTo>
                    <a:pt x="78" y="242"/>
                  </a:lnTo>
                  <a:lnTo>
                    <a:pt x="82" y="240"/>
                  </a:lnTo>
                  <a:lnTo>
                    <a:pt x="82" y="236"/>
                  </a:lnTo>
                  <a:lnTo>
                    <a:pt x="82" y="236"/>
                  </a:lnTo>
                  <a:lnTo>
                    <a:pt x="86" y="232"/>
                  </a:lnTo>
                  <a:lnTo>
                    <a:pt x="90" y="230"/>
                  </a:lnTo>
                  <a:lnTo>
                    <a:pt x="90" y="230"/>
                  </a:lnTo>
                  <a:lnTo>
                    <a:pt x="112" y="222"/>
                  </a:lnTo>
                  <a:lnTo>
                    <a:pt x="124" y="218"/>
                  </a:lnTo>
                  <a:lnTo>
                    <a:pt x="136" y="218"/>
                  </a:lnTo>
                  <a:lnTo>
                    <a:pt x="136" y="218"/>
                  </a:lnTo>
                  <a:lnTo>
                    <a:pt x="150" y="220"/>
                  </a:lnTo>
                  <a:lnTo>
                    <a:pt x="156" y="222"/>
                  </a:lnTo>
                  <a:lnTo>
                    <a:pt x="162" y="228"/>
                  </a:lnTo>
                  <a:lnTo>
                    <a:pt x="162" y="228"/>
                  </a:lnTo>
                  <a:lnTo>
                    <a:pt x="170" y="238"/>
                  </a:lnTo>
                  <a:lnTo>
                    <a:pt x="172" y="246"/>
                  </a:lnTo>
                  <a:lnTo>
                    <a:pt x="174" y="254"/>
                  </a:lnTo>
                  <a:lnTo>
                    <a:pt x="174" y="254"/>
                  </a:lnTo>
                  <a:lnTo>
                    <a:pt x="178" y="248"/>
                  </a:lnTo>
                  <a:lnTo>
                    <a:pt x="182" y="242"/>
                  </a:lnTo>
                  <a:lnTo>
                    <a:pt x="188" y="236"/>
                  </a:lnTo>
                  <a:lnTo>
                    <a:pt x="192" y="230"/>
                  </a:lnTo>
                  <a:lnTo>
                    <a:pt x="192" y="230"/>
                  </a:lnTo>
                  <a:lnTo>
                    <a:pt x="192" y="236"/>
                  </a:lnTo>
                  <a:lnTo>
                    <a:pt x="192" y="236"/>
                  </a:lnTo>
                  <a:lnTo>
                    <a:pt x="190" y="240"/>
                  </a:lnTo>
                  <a:lnTo>
                    <a:pt x="190" y="242"/>
                  </a:lnTo>
                  <a:lnTo>
                    <a:pt x="194" y="248"/>
                  </a:lnTo>
                  <a:lnTo>
                    <a:pt x="196" y="252"/>
                  </a:lnTo>
                  <a:lnTo>
                    <a:pt x="198" y="254"/>
                  </a:lnTo>
                  <a:lnTo>
                    <a:pt x="196" y="258"/>
                  </a:lnTo>
                  <a:lnTo>
                    <a:pt x="196" y="258"/>
                  </a:lnTo>
                  <a:lnTo>
                    <a:pt x="202" y="258"/>
                  </a:lnTo>
                  <a:lnTo>
                    <a:pt x="204" y="260"/>
                  </a:lnTo>
                  <a:lnTo>
                    <a:pt x="206" y="268"/>
                  </a:lnTo>
                  <a:lnTo>
                    <a:pt x="206" y="268"/>
                  </a:lnTo>
                  <a:lnTo>
                    <a:pt x="208" y="274"/>
                  </a:lnTo>
                  <a:lnTo>
                    <a:pt x="212" y="280"/>
                  </a:lnTo>
                  <a:lnTo>
                    <a:pt x="216" y="284"/>
                  </a:lnTo>
                  <a:lnTo>
                    <a:pt x="220" y="288"/>
                  </a:lnTo>
                  <a:lnTo>
                    <a:pt x="226" y="290"/>
                  </a:lnTo>
                  <a:lnTo>
                    <a:pt x="232" y="290"/>
                  </a:lnTo>
                  <a:lnTo>
                    <a:pt x="238" y="288"/>
                  </a:lnTo>
                  <a:lnTo>
                    <a:pt x="244" y="286"/>
                  </a:lnTo>
                  <a:lnTo>
                    <a:pt x="244" y="286"/>
                  </a:lnTo>
                  <a:lnTo>
                    <a:pt x="246" y="284"/>
                  </a:lnTo>
                  <a:lnTo>
                    <a:pt x="248" y="284"/>
                  </a:lnTo>
                  <a:lnTo>
                    <a:pt x="250" y="288"/>
                  </a:lnTo>
                  <a:lnTo>
                    <a:pt x="250" y="288"/>
                  </a:lnTo>
                  <a:lnTo>
                    <a:pt x="254" y="290"/>
                  </a:lnTo>
                  <a:lnTo>
                    <a:pt x="258" y="292"/>
                  </a:lnTo>
                  <a:lnTo>
                    <a:pt x="262" y="290"/>
                  </a:lnTo>
                  <a:lnTo>
                    <a:pt x="266" y="288"/>
                  </a:lnTo>
                  <a:lnTo>
                    <a:pt x="272" y="282"/>
                  </a:lnTo>
                  <a:lnTo>
                    <a:pt x="276" y="280"/>
                  </a:lnTo>
                  <a:lnTo>
                    <a:pt x="280" y="282"/>
                  </a:lnTo>
                  <a:lnTo>
                    <a:pt x="280" y="282"/>
                  </a:lnTo>
                  <a:lnTo>
                    <a:pt x="282" y="282"/>
                  </a:lnTo>
                  <a:lnTo>
                    <a:pt x="284" y="280"/>
                  </a:lnTo>
                  <a:lnTo>
                    <a:pt x="286" y="274"/>
                  </a:lnTo>
                  <a:lnTo>
                    <a:pt x="286" y="274"/>
                  </a:lnTo>
                  <a:lnTo>
                    <a:pt x="286" y="272"/>
                  </a:lnTo>
                  <a:lnTo>
                    <a:pt x="286" y="272"/>
                  </a:lnTo>
                  <a:lnTo>
                    <a:pt x="292" y="250"/>
                  </a:lnTo>
                  <a:lnTo>
                    <a:pt x="296" y="238"/>
                  </a:lnTo>
                  <a:lnTo>
                    <a:pt x="304" y="228"/>
                  </a:lnTo>
                  <a:lnTo>
                    <a:pt x="304" y="228"/>
                  </a:lnTo>
                  <a:lnTo>
                    <a:pt x="308" y="218"/>
                  </a:lnTo>
                  <a:lnTo>
                    <a:pt x="310" y="208"/>
                  </a:lnTo>
                  <a:lnTo>
                    <a:pt x="310" y="208"/>
                  </a:lnTo>
                  <a:lnTo>
                    <a:pt x="312" y="196"/>
                  </a:lnTo>
                  <a:lnTo>
                    <a:pt x="312" y="184"/>
                  </a:lnTo>
                  <a:lnTo>
                    <a:pt x="310" y="158"/>
                  </a:lnTo>
                  <a:lnTo>
                    <a:pt x="310" y="158"/>
                  </a:lnTo>
                  <a:lnTo>
                    <a:pt x="310" y="158"/>
                  </a:lnTo>
                  <a:lnTo>
                    <a:pt x="310" y="158"/>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05" name="Freeform 168"/>
            <p:cNvSpPr/>
            <p:nvPr/>
          </p:nvSpPr>
          <p:spPr bwMode="auto">
            <a:xfrm>
              <a:off x="5556250" y="2438400"/>
              <a:ext cx="1588" cy="1588"/>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lnTo>
                    <a:pt x="0" y="0"/>
                  </a:lnTo>
                  <a:lnTo>
                    <a:pt x="0" y="0"/>
                  </a:lnTo>
                  <a:lnTo>
                    <a:pt x="0" y="0"/>
                  </a:lnTo>
                  <a:lnTo>
                    <a:pt x="0"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06" name="Freeform 169"/>
            <p:cNvSpPr/>
            <p:nvPr/>
          </p:nvSpPr>
          <p:spPr bwMode="auto">
            <a:xfrm>
              <a:off x="5543550" y="2432050"/>
              <a:ext cx="12700" cy="6350"/>
            </a:xfrm>
            <a:custGeom>
              <a:avLst/>
              <a:gdLst/>
              <a:ahLst/>
              <a:cxnLst>
                <a:cxn ang="0">
                  <a:pos x="0" y="0"/>
                </a:cxn>
                <a:cxn ang="0">
                  <a:pos x="0" y="0"/>
                </a:cxn>
                <a:cxn ang="0">
                  <a:pos x="0" y="2"/>
                </a:cxn>
                <a:cxn ang="0">
                  <a:pos x="4" y="4"/>
                </a:cxn>
                <a:cxn ang="0">
                  <a:pos x="8" y="4"/>
                </a:cxn>
                <a:cxn ang="0">
                  <a:pos x="8" y="4"/>
                </a:cxn>
                <a:cxn ang="0">
                  <a:pos x="4" y="0"/>
                </a:cxn>
                <a:cxn ang="0">
                  <a:pos x="0" y="0"/>
                </a:cxn>
                <a:cxn ang="0">
                  <a:pos x="0" y="0"/>
                </a:cxn>
              </a:cxnLst>
              <a:rect l="0" t="0" r="r" b="b"/>
              <a:pathLst>
                <a:path w="8" h="4">
                  <a:moveTo>
                    <a:pt x="0" y="0"/>
                  </a:moveTo>
                  <a:lnTo>
                    <a:pt x="0" y="0"/>
                  </a:lnTo>
                  <a:lnTo>
                    <a:pt x="0" y="2"/>
                  </a:lnTo>
                  <a:lnTo>
                    <a:pt x="4" y="4"/>
                  </a:lnTo>
                  <a:lnTo>
                    <a:pt x="8" y="4"/>
                  </a:lnTo>
                  <a:lnTo>
                    <a:pt x="8" y="4"/>
                  </a:lnTo>
                  <a:lnTo>
                    <a:pt x="4" y="0"/>
                  </a:lnTo>
                  <a:lnTo>
                    <a:pt x="0" y="0"/>
                  </a:lnTo>
                  <a:lnTo>
                    <a:pt x="0"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07" name="Freeform 170"/>
            <p:cNvSpPr/>
            <p:nvPr/>
          </p:nvSpPr>
          <p:spPr bwMode="auto">
            <a:xfrm>
              <a:off x="7978775" y="1403350"/>
              <a:ext cx="57150" cy="57150"/>
            </a:xfrm>
            <a:custGeom>
              <a:avLst/>
              <a:gdLst/>
              <a:ahLst/>
              <a:cxnLst>
                <a:cxn ang="0">
                  <a:pos x="0" y="24"/>
                </a:cxn>
                <a:cxn ang="0">
                  <a:pos x="0" y="24"/>
                </a:cxn>
                <a:cxn ang="0">
                  <a:pos x="8" y="20"/>
                </a:cxn>
                <a:cxn ang="0">
                  <a:pos x="8" y="20"/>
                </a:cxn>
                <a:cxn ang="0">
                  <a:pos x="12" y="18"/>
                </a:cxn>
                <a:cxn ang="0">
                  <a:pos x="16" y="18"/>
                </a:cxn>
                <a:cxn ang="0">
                  <a:pos x="16" y="22"/>
                </a:cxn>
                <a:cxn ang="0">
                  <a:pos x="16" y="26"/>
                </a:cxn>
                <a:cxn ang="0">
                  <a:pos x="16" y="26"/>
                </a:cxn>
                <a:cxn ang="0">
                  <a:pos x="16" y="30"/>
                </a:cxn>
                <a:cxn ang="0">
                  <a:pos x="16" y="34"/>
                </a:cxn>
                <a:cxn ang="0">
                  <a:pos x="20" y="36"/>
                </a:cxn>
                <a:cxn ang="0">
                  <a:pos x="24" y="36"/>
                </a:cxn>
                <a:cxn ang="0">
                  <a:pos x="24" y="36"/>
                </a:cxn>
                <a:cxn ang="0">
                  <a:pos x="28" y="36"/>
                </a:cxn>
                <a:cxn ang="0">
                  <a:pos x="28" y="34"/>
                </a:cxn>
                <a:cxn ang="0">
                  <a:pos x="26" y="30"/>
                </a:cxn>
                <a:cxn ang="0">
                  <a:pos x="26" y="30"/>
                </a:cxn>
                <a:cxn ang="0">
                  <a:pos x="28" y="26"/>
                </a:cxn>
                <a:cxn ang="0">
                  <a:pos x="28" y="26"/>
                </a:cxn>
                <a:cxn ang="0">
                  <a:pos x="34" y="26"/>
                </a:cxn>
                <a:cxn ang="0">
                  <a:pos x="36" y="22"/>
                </a:cxn>
                <a:cxn ang="0">
                  <a:pos x="34" y="16"/>
                </a:cxn>
                <a:cxn ang="0">
                  <a:pos x="34" y="16"/>
                </a:cxn>
                <a:cxn ang="0">
                  <a:pos x="32" y="8"/>
                </a:cxn>
                <a:cxn ang="0">
                  <a:pos x="32" y="4"/>
                </a:cxn>
                <a:cxn ang="0">
                  <a:pos x="30" y="0"/>
                </a:cxn>
                <a:cxn ang="0">
                  <a:pos x="30" y="0"/>
                </a:cxn>
                <a:cxn ang="0">
                  <a:pos x="26" y="4"/>
                </a:cxn>
                <a:cxn ang="0">
                  <a:pos x="24" y="8"/>
                </a:cxn>
                <a:cxn ang="0">
                  <a:pos x="16" y="10"/>
                </a:cxn>
                <a:cxn ang="0">
                  <a:pos x="10" y="12"/>
                </a:cxn>
                <a:cxn ang="0">
                  <a:pos x="2" y="18"/>
                </a:cxn>
                <a:cxn ang="0">
                  <a:pos x="2" y="18"/>
                </a:cxn>
                <a:cxn ang="0">
                  <a:pos x="0" y="20"/>
                </a:cxn>
                <a:cxn ang="0">
                  <a:pos x="0" y="24"/>
                </a:cxn>
                <a:cxn ang="0">
                  <a:pos x="0" y="24"/>
                </a:cxn>
              </a:cxnLst>
              <a:rect l="0" t="0" r="r" b="b"/>
              <a:pathLst>
                <a:path w="36" h="36">
                  <a:moveTo>
                    <a:pt x="0" y="24"/>
                  </a:moveTo>
                  <a:lnTo>
                    <a:pt x="0" y="24"/>
                  </a:lnTo>
                  <a:lnTo>
                    <a:pt x="8" y="20"/>
                  </a:lnTo>
                  <a:lnTo>
                    <a:pt x="8" y="20"/>
                  </a:lnTo>
                  <a:lnTo>
                    <a:pt x="12" y="18"/>
                  </a:lnTo>
                  <a:lnTo>
                    <a:pt x="16" y="18"/>
                  </a:lnTo>
                  <a:lnTo>
                    <a:pt x="16" y="22"/>
                  </a:lnTo>
                  <a:lnTo>
                    <a:pt x="16" y="26"/>
                  </a:lnTo>
                  <a:lnTo>
                    <a:pt x="16" y="26"/>
                  </a:lnTo>
                  <a:lnTo>
                    <a:pt x="16" y="30"/>
                  </a:lnTo>
                  <a:lnTo>
                    <a:pt x="16" y="34"/>
                  </a:lnTo>
                  <a:lnTo>
                    <a:pt x="20" y="36"/>
                  </a:lnTo>
                  <a:lnTo>
                    <a:pt x="24" y="36"/>
                  </a:lnTo>
                  <a:lnTo>
                    <a:pt x="24" y="36"/>
                  </a:lnTo>
                  <a:lnTo>
                    <a:pt x="28" y="36"/>
                  </a:lnTo>
                  <a:lnTo>
                    <a:pt x="28" y="34"/>
                  </a:lnTo>
                  <a:lnTo>
                    <a:pt x="26" y="30"/>
                  </a:lnTo>
                  <a:lnTo>
                    <a:pt x="26" y="30"/>
                  </a:lnTo>
                  <a:lnTo>
                    <a:pt x="28" y="26"/>
                  </a:lnTo>
                  <a:lnTo>
                    <a:pt x="28" y="26"/>
                  </a:lnTo>
                  <a:lnTo>
                    <a:pt x="34" y="26"/>
                  </a:lnTo>
                  <a:lnTo>
                    <a:pt x="36" y="22"/>
                  </a:lnTo>
                  <a:lnTo>
                    <a:pt x="34" y="16"/>
                  </a:lnTo>
                  <a:lnTo>
                    <a:pt x="34" y="16"/>
                  </a:lnTo>
                  <a:lnTo>
                    <a:pt x="32" y="8"/>
                  </a:lnTo>
                  <a:lnTo>
                    <a:pt x="32" y="4"/>
                  </a:lnTo>
                  <a:lnTo>
                    <a:pt x="30" y="0"/>
                  </a:lnTo>
                  <a:lnTo>
                    <a:pt x="30" y="0"/>
                  </a:lnTo>
                  <a:lnTo>
                    <a:pt x="26" y="4"/>
                  </a:lnTo>
                  <a:lnTo>
                    <a:pt x="24" y="8"/>
                  </a:lnTo>
                  <a:lnTo>
                    <a:pt x="16" y="10"/>
                  </a:lnTo>
                  <a:lnTo>
                    <a:pt x="10" y="12"/>
                  </a:lnTo>
                  <a:lnTo>
                    <a:pt x="2" y="18"/>
                  </a:lnTo>
                  <a:lnTo>
                    <a:pt x="2" y="18"/>
                  </a:lnTo>
                  <a:lnTo>
                    <a:pt x="0" y="20"/>
                  </a:lnTo>
                  <a:lnTo>
                    <a:pt x="0" y="24"/>
                  </a:lnTo>
                  <a:lnTo>
                    <a:pt x="0" y="24"/>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08" name="Freeform 171"/>
            <p:cNvSpPr/>
            <p:nvPr/>
          </p:nvSpPr>
          <p:spPr bwMode="auto">
            <a:xfrm>
              <a:off x="6499225" y="901700"/>
              <a:ext cx="9525" cy="6350"/>
            </a:xfrm>
            <a:custGeom>
              <a:avLst/>
              <a:gdLst/>
              <a:ahLst/>
              <a:cxnLst>
                <a:cxn ang="0">
                  <a:pos x="6" y="2"/>
                </a:cxn>
                <a:cxn ang="0">
                  <a:pos x="6" y="2"/>
                </a:cxn>
                <a:cxn ang="0">
                  <a:pos x="6" y="0"/>
                </a:cxn>
                <a:cxn ang="0">
                  <a:pos x="4" y="0"/>
                </a:cxn>
                <a:cxn ang="0">
                  <a:pos x="4" y="0"/>
                </a:cxn>
                <a:cxn ang="0">
                  <a:pos x="0" y="4"/>
                </a:cxn>
                <a:cxn ang="0">
                  <a:pos x="0" y="4"/>
                </a:cxn>
                <a:cxn ang="0">
                  <a:pos x="2" y="4"/>
                </a:cxn>
                <a:cxn ang="0">
                  <a:pos x="2" y="4"/>
                </a:cxn>
                <a:cxn ang="0">
                  <a:pos x="4" y="4"/>
                </a:cxn>
                <a:cxn ang="0">
                  <a:pos x="6" y="2"/>
                </a:cxn>
                <a:cxn ang="0">
                  <a:pos x="6" y="2"/>
                </a:cxn>
              </a:cxnLst>
              <a:rect l="0" t="0" r="r" b="b"/>
              <a:pathLst>
                <a:path w="6" h="4">
                  <a:moveTo>
                    <a:pt x="6" y="2"/>
                  </a:moveTo>
                  <a:lnTo>
                    <a:pt x="6" y="2"/>
                  </a:lnTo>
                  <a:lnTo>
                    <a:pt x="6" y="0"/>
                  </a:lnTo>
                  <a:lnTo>
                    <a:pt x="4" y="0"/>
                  </a:lnTo>
                  <a:lnTo>
                    <a:pt x="4" y="0"/>
                  </a:lnTo>
                  <a:lnTo>
                    <a:pt x="0" y="4"/>
                  </a:lnTo>
                  <a:lnTo>
                    <a:pt x="0" y="4"/>
                  </a:lnTo>
                  <a:lnTo>
                    <a:pt x="2" y="4"/>
                  </a:lnTo>
                  <a:lnTo>
                    <a:pt x="2" y="4"/>
                  </a:lnTo>
                  <a:lnTo>
                    <a:pt x="4" y="4"/>
                  </a:lnTo>
                  <a:lnTo>
                    <a:pt x="6" y="2"/>
                  </a:lnTo>
                  <a:lnTo>
                    <a:pt x="6" y="2"/>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09" name="Freeform 172"/>
            <p:cNvSpPr/>
            <p:nvPr/>
          </p:nvSpPr>
          <p:spPr bwMode="auto">
            <a:xfrm>
              <a:off x="7854950" y="330200"/>
              <a:ext cx="9525" cy="6350"/>
            </a:xfrm>
            <a:custGeom>
              <a:avLst/>
              <a:gdLst/>
              <a:ahLst/>
              <a:cxnLst>
                <a:cxn ang="0">
                  <a:pos x="2" y="0"/>
                </a:cxn>
                <a:cxn ang="0">
                  <a:pos x="2" y="0"/>
                </a:cxn>
                <a:cxn ang="0">
                  <a:pos x="0" y="4"/>
                </a:cxn>
                <a:cxn ang="0">
                  <a:pos x="0" y="4"/>
                </a:cxn>
                <a:cxn ang="0">
                  <a:pos x="4" y="4"/>
                </a:cxn>
                <a:cxn ang="0">
                  <a:pos x="6" y="4"/>
                </a:cxn>
                <a:cxn ang="0">
                  <a:pos x="6" y="2"/>
                </a:cxn>
                <a:cxn ang="0">
                  <a:pos x="6" y="2"/>
                </a:cxn>
                <a:cxn ang="0">
                  <a:pos x="2" y="0"/>
                </a:cxn>
                <a:cxn ang="0">
                  <a:pos x="2" y="0"/>
                </a:cxn>
              </a:cxnLst>
              <a:rect l="0" t="0" r="r" b="b"/>
              <a:pathLst>
                <a:path w="6" h="4">
                  <a:moveTo>
                    <a:pt x="2" y="0"/>
                  </a:moveTo>
                  <a:lnTo>
                    <a:pt x="2" y="0"/>
                  </a:lnTo>
                  <a:lnTo>
                    <a:pt x="0" y="4"/>
                  </a:lnTo>
                  <a:lnTo>
                    <a:pt x="0" y="4"/>
                  </a:lnTo>
                  <a:lnTo>
                    <a:pt x="4" y="4"/>
                  </a:lnTo>
                  <a:lnTo>
                    <a:pt x="6" y="4"/>
                  </a:lnTo>
                  <a:lnTo>
                    <a:pt x="6" y="2"/>
                  </a:lnTo>
                  <a:lnTo>
                    <a:pt x="6" y="2"/>
                  </a:lnTo>
                  <a:lnTo>
                    <a:pt x="2" y="0"/>
                  </a:lnTo>
                  <a:lnTo>
                    <a:pt x="2"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10" name="Freeform 173"/>
            <p:cNvSpPr/>
            <p:nvPr/>
          </p:nvSpPr>
          <p:spPr bwMode="auto">
            <a:xfrm>
              <a:off x="5705475" y="1384300"/>
              <a:ext cx="6350" cy="9525"/>
            </a:xfrm>
            <a:custGeom>
              <a:avLst/>
              <a:gdLst/>
              <a:ahLst/>
              <a:cxnLst>
                <a:cxn ang="0">
                  <a:pos x="2" y="6"/>
                </a:cxn>
                <a:cxn ang="0">
                  <a:pos x="2" y="6"/>
                </a:cxn>
                <a:cxn ang="0">
                  <a:pos x="4" y="2"/>
                </a:cxn>
                <a:cxn ang="0">
                  <a:pos x="4" y="2"/>
                </a:cxn>
                <a:cxn ang="0">
                  <a:pos x="2" y="0"/>
                </a:cxn>
                <a:cxn ang="0">
                  <a:pos x="2" y="0"/>
                </a:cxn>
                <a:cxn ang="0">
                  <a:pos x="0" y="0"/>
                </a:cxn>
                <a:cxn ang="0">
                  <a:pos x="0" y="2"/>
                </a:cxn>
                <a:cxn ang="0">
                  <a:pos x="0" y="2"/>
                </a:cxn>
                <a:cxn ang="0">
                  <a:pos x="0" y="6"/>
                </a:cxn>
                <a:cxn ang="0">
                  <a:pos x="0" y="6"/>
                </a:cxn>
                <a:cxn ang="0">
                  <a:pos x="2" y="6"/>
                </a:cxn>
                <a:cxn ang="0">
                  <a:pos x="2" y="6"/>
                </a:cxn>
              </a:cxnLst>
              <a:rect l="0" t="0" r="r" b="b"/>
              <a:pathLst>
                <a:path w="4" h="6">
                  <a:moveTo>
                    <a:pt x="2" y="6"/>
                  </a:moveTo>
                  <a:lnTo>
                    <a:pt x="2" y="6"/>
                  </a:lnTo>
                  <a:lnTo>
                    <a:pt x="4" y="2"/>
                  </a:lnTo>
                  <a:lnTo>
                    <a:pt x="4" y="2"/>
                  </a:lnTo>
                  <a:lnTo>
                    <a:pt x="2" y="0"/>
                  </a:lnTo>
                  <a:lnTo>
                    <a:pt x="2" y="0"/>
                  </a:lnTo>
                  <a:lnTo>
                    <a:pt x="0" y="0"/>
                  </a:lnTo>
                  <a:lnTo>
                    <a:pt x="0" y="2"/>
                  </a:lnTo>
                  <a:lnTo>
                    <a:pt x="0" y="2"/>
                  </a:lnTo>
                  <a:lnTo>
                    <a:pt x="0" y="6"/>
                  </a:lnTo>
                  <a:lnTo>
                    <a:pt x="0" y="6"/>
                  </a:lnTo>
                  <a:lnTo>
                    <a:pt x="2" y="6"/>
                  </a:lnTo>
                  <a:lnTo>
                    <a:pt x="2" y="6"/>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11" name="Freeform 174"/>
            <p:cNvSpPr/>
            <p:nvPr/>
          </p:nvSpPr>
          <p:spPr bwMode="auto">
            <a:xfrm>
              <a:off x="7991475" y="1377950"/>
              <a:ext cx="1588" cy="1588"/>
            </a:xfrm>
            <a:custGeom>
              <a:avLst/>
              <a:gdLst/>
              <a:ahLst/>
              <a:cxnLst>
                <a:cxn ang="0">
                  <a:pos x="0" y="0"/>
                </a:cxn>
                <a:cxn ang="0">
                  <a:pos x="0" y="0"/>
                </a:cxn>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lnTo>
                    <a:pt x="0" y="0"/>
                  </a:lnTo>
                  <a:lnTo>
                    <a:pt x="0"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12" name="Freeform 175"/>
            <p:cNvSpPr/>
            <p:nvPr/>
          </p:nvSpPr>
          <p:spPr bwMode="auto">
            <a:xfrm>
              <a:off x="7943850" y="1381125"/>
              <a:ext cx="9525" cy="9525"/>
            </a:xfrm>
            <a:custGeom>
              <a:avLst/>
              <a:gdLst/>
              <a:ahLst/>
              <a:cxnLst>
                <a:cxn ang="0">
                  <a:pos x="0" y="6"/>
                </a:cxn>
                <a:cxn ang="0">
                  <a:pos x="0" y="6"/>
                </a:cxn>
                <a:cxn ang="0">
                  <a:pos x="6" y="4"/>
                </a:cxn>
                <a:cxn ang="0">
                  <a:pos x="6" y="4"/>
                </a:cxn>
                <a:cxn ang="0">
                  <a:pos x="2" y="0"/>
                </a:cxn>
                <a:cxn ang="0">
                  <a:pos x="2" y="0"/>
                </a:cxn>
                <a:cxn ang="0">
                  <a:pos x="0" y="4"/>
                </a:cxn>
                <a:cxn ang="0">
                  <a:pos x="0" y="4"/>
                </a:cxn>
                <a:cxn ang="0">
                  <a:pos x="0" y="6"/>
                </a:cxn>
                <a:cxn ang="0">
                  <a:pos x="0" y="6"/>
                </a:cxn>
                <a:cxn ang="0">
                  <a:pos x="0" y="6"/>
                </a:cxn>
              </a:cxnLst>
              <a:rect l="0" t="0" r="r" b="b"/>
              <a:pathLst>
                <a:path w="6" h="6">
                  <a:moveTo>
                    <a:pt x="0" y="6"/>
                  </a:moveTo>
                  <a:lnTo>
                    <a:pt x="0" y="6"/>
                  </a:lnTo>
                  <a:lnTo>
                    <a:pt x="6" y="4"/>
                  </a:lnTo>
                  <a:lnTo>
                    <a:pt x="6" y="4"/>
                  </a:lnTo>
                  <a:lnTo>
                    <a:pt x="2" y="0"/>
                  </a:lnTo>
                  <a:lnTo>
                    <a:pt x="2" y="0"/>
                  </a:lnTo>
                  <a:lnTo>
                    <a:pt x="0" y="4"/>
                  </a:lnTo>
                  <a:lnTo>
                    <a:pt x="0" y="4"/>
                  </a:lnTo>
                  <a:lnTo>
                    <a:pt x="0" y="6"/>
                  </a:lnTo>
                  <a:lnTo>
                    <a:pt x="0" y="6"/>
                  </a:lnTo>
                  <a:lnTo>
                    <a:pt x="0" y="6"/>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13" name="Freeform 176"/>
            <p:cNvSpPr/>
            <p:nvPr/>
          </p:nvSpPr>
          <p:spPr bwMode="auto">
            <a:xfrm>
              <a:off x="5276850" y="276225"/>
              <a:ext cx="22225" cy="6350"/>
            </a:xfrm>
            <a:custGeom>
              <a:avLst/>
              <a:gdLst/>
              <a:ahLst/>
              <a:cxnLst>
                <a:cxn ang="0">
                  <a:pos x="0" y="2"/>
                </a:cxn>
                <a:cxn ang="0">
                  <a:pos x="0" y="2"/>
                </a:cxn>
                <a:cxn ang="0">
                  <a:pos x="6" y="4"/>
                </a:cxn>
                <a:cxn ang="0">
                  <a:pos x="14" y="2"/>
                </a:cxn>
                <a:cxn ang="0">
                  <a:pos x="14" y="2"/>
                </a:cxn>
                <a:cxn ang="0">
                  <a:pos x="6" y="0"/>
                </a:cxn>
                <a:cxn ang="0">
                  <a:pos x="4" y="2"/>
                </a:cxn>
                <a:cxn ang="0">
                  <a:pos x="0" y="2"/>
                </a:cxn>
                <a:cxn ang="0">
                  <a:pos x="0" y="2"/>
                </a:cxn>
              </a:cxnLst>
              <a:rect l="0" t="0" r="r" b="b"/>
              <a:pathLst>
                <a:path w="14" h="4">
                  <a:moveTo>
                    <a:pt x="0" y="2"/>
                  </a:moveTo>
                  <a:lnTo>
                    <a:pt x="0" y="2"/>
                  </a:lnTo>
                  <a:lnTo>
                    <a:pt x="6" y="4"/>
                  </a:lnTo>
                  <a:lnTo>
                    <a:pt x="14" y="2"/>
                  </a:lnTo>
                  <a:lnTo>
                    <a:pt x="14" y="2"/>
                  </a:lnTo>
                  <a:lnTo>
                    <a:pt x="6" y="0"/>
                  </a:lnTo>
                  <a:lnTo>
                    <a:pt x="4" y="2"/>
                  </a:lnTo>
                  <a:lnTo>
                    <a:pt x="0" y="2"/>
                  </a:lnTo>
                  <a:lnTo>
                    <a:pt x="0" y="2"/>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14" name="Freeform 177"/>
            <p:cNvSpPr/>
            <p:nvPr/>
          </p:nvSpPr>
          <p:spPr bwMode="auto">
            <a:xfrm>
              <a:off x="5670550" y="736600"/>
              <a:ext cx="28575" cy="12700"/>
            </a:xfrm>
            <a:custGeom>
              <a:avLst/>
              <a:gdLst/>
              <a:ahLst/>
              <a:cxnLst>
                <a:cxn ang="0">
                  <a:pos x="0" y="2"/>
                </a:cxn>
                <a:cxn ang="0">
                  <a:pos x="0" y="2"/>
                </a:cxn>
                <a:cxn ang="0">
                  <a:pos x="6" y="4"/>
                </a:cxn>
                <a:cxn ang="0">
                  <a:pos x="6" y="4"/>
                </a:cxn>
                <a:cxn ang="0">
                  <a:pos x="12" y="8"/>
                </a:cxn>
                <a:cxn ang="0">
                  <a:pos x="18" y="8"/>
                </a:cxn>
                <a:cxn ang="0">
                  <a:pos x="18" y="8"/>
                </a:cxn>
                <a:cxn ang="0">
                  <a:pos x="14" y="4"/>
                </a:cxn>
                <a:cxn ang="0">
                  <a:pos x="10" y="2"/>
                </a:cxn>
                <a:cxn ang="0">
                  <a:pos x="10" y="2"/>
                </a:cxn>
                <a:cxn ang="0">
                  <a:pos x="6" y="0"/>
                </a:cxn>
                <a:cxn ang="0">
                  <a:pos x="0" y="2"/>
                </a:cxn>
                <a:cxn ang="0">
                  <a:pos x="0" y="2"/>
                </a:cxn>
              </a:cxnLst>
              <a:rect l="0" t="0" r="r" b="b"/>
              <a:pathLst>
                <a:path w="18" h="8">
                  <a:moveTo>
                    <a:pt x="0" y="2"/>
                  </a:moveTo>
                  <a:lnTo>
                    <a:pt x="0" y="2"/>
                  </a:lnTo>
                  <a:lnTo>
                    <a:pt x="6" y="4"/>
                  </a:lnTo>
                  <a:lnTo>
                    <a:pt x="6" y="4"/>
                  </a:lnTo>
                  <a:lnTo>
                    <a:pt x="12" y="8"/>
                  </a:lnTo>
                  <a:lnTo>
                    <a:pt x="18" y="8"/>
                  </a:lnTo>
                  <a:lnTo>
                    <a:pt x="18" y="8"/>
                  </a:lnTo>
                  <a:lnTo>
                    <a:pt x="14" y="4"/>
                  </a:lnTo>
                  <a:lnTo>
                    <a:pt x="10" y="2"/>
                  </a:lnTo>
                  <a:lnTo>
                    <a:pt x="10" y="2"/>
                  </a:lnTo>
                  <a:lnTo>
                    <a:pt x="6" y="0"/>
                  </a:lnTo>
                  <a:lnTo>
                    <a:pt x="0" y="2"/>
                  </a:lnTo>
                  <a:lnTo>
                    <a:pt x="0" y="2"/>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15" name="Freeform 178"/>
            <p:cNvSpPr/>
            <p:nvPr/>
          </p:nvSpPr>
          <p:spPr bwMode="auto">
            <a:xfrm>
              <a:off x="8083550" y="1558925"/>
              <a:ext cx="6350" cy="6350"/>
            </a:xfrm>
            <a:custGeom>
              <a:avLst/>
              <a:gdLst/>
              <a:ahLst/>
              <a:cxnLst>
                <a:cxn ang="0">
                  <a:pos x="4" y="2"/>
                </a:cxn>
                <a:cxn ang="0">
                  <a:pos x="4" y="2"/>
                </a:cxn>
                <a:cxn ang="0">
                  <a:pos x="2" y="0"/>
                </a:cxn>
                <a:cxn ang="0">
                  <a:pos x="2" y="0"/>
                </a:cxn>
                <a:cxn ang="0">
                  <a:pos x="0" y="2"/>
                </a:cxn>
                <a:cxn ang="0">
                  <a:pos x="0" y="2"/>
                </a:cxn>
                <a:cxn ang="0">
                  <a:pos x="2" y="4"/>
                </a:cxn>
                <a:cxn ang="0">
                  <a:pos x="2" y="4"/>
                </a:cxn>
                <a:cxn ang="0">
                  <a:pos x="4" y="4"/>
                </a:cxn>
                <a:cxn ang="0">
                  <a:pos x="4" y="2"/>
                </a:cxn>
                <a:cxn ang="0">
                  <a:pos x="4" y="2"/>
                </a:cxn>
              </a:cxnLst>
              <a:rect l="0" t="0" r="r" b="b"/>
              <a:pathLst>
                <a:path w="4" h="4">
                  <a:moveTo>
                    <a:pt x="4" y="2"/>
                  </a:moveTo>
                  <a:lnTo>
                    <a:pt x="4" y="2"/>
                  </a:lnTo>
                  <a:lnTo>
                    <a:pt x="2" y="0"/>
                  </a:lnTo>
                  <a:lnTo>
                    <a:pt x="2" y="0"/>
                  </a:lnTo>
                  <a:lnTo>
                    <a:pt x="0" y="2"/>
                  </a:lnTo>
                  <a:lnTo>
                    <a:pt x="0" y="2"/>
                  </a:lnTo>
                  <a:lnTo>
                    <a:pt x="2" y="4"/>
                  </a:lnTo>
                  <a:lnTo>
                    <a:pt x="2" y="4"/>
                  </a:lnTo>
                  <a:lnTo>
                    <a:pt x="4" y="4"/>
                  </a:lnTo>
                  <a:lnTo>
                    <a:pt x="4" y="2"/>
                  </a:lnTo>
                  <a:lnTo>
                    <a:pt x="4" y="2"/>
                  </a:lnTo>
                  <a:close/>
                </a:path>
              </a:pathLst>
            </a:custGeom>
            <a:grpFill/>
            <a:ln w="9525">
              <a:noFill/>
              <a:round/>
            </a:ln>
          </p:spPr>
          <p:txBody>
            <a:bodyPr vert="horz" wrap="square" lIns="91440" tIns="45720" rIns="91440" bIns="45720" numCol="1" anchor="t" anchorCtr="0" compatLnSpc="1"/>
            <a:lstStyle/>
            <a:p>
              <a:endParaRPr lang="zh-CN" altLang="en-US"/>
            </a:p>
          </p:txBody>
        </p:sp>
      </p:grpSp>
      <p:sp>
        <p:nvSpPr>
          <p:cNvPr id="3" name="框架 2"/>
          <p:cNvSpPr/>
          <p:nvPr userDrawn="1"/>
        </p:nvSpPr>
        <p:spPr>
          <a:xfrm>
            <a:off x="0" y="0"/>
            <a:ext cx="12192000" cy="6858000"/>
          </a:xfrm>
          <a:prstGeom prst="frame">
            <a:avLst>
              <a:gd name="adj1" fmla="val 213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4" name="文本占位符 7"/>
          <p:cNvSpPr>
            <a:spLocks noGrp="1"/>
          </p:cNvSpPr>
          <p:nvPr>
            <p:ph type="body" sz="quarter" idx="10" hasCustomPrompt="1"/>
          </p:nvPr>
        </p:nvSpPr>
        <p:spPr>
          <a:xfrm>
            <a:off x="248457" y="258233"/>
            <a:ext cx="5293927" cy="529569"/>
          </a:xfrm>
          <a:prstGeom prst="rect">
            <a:avLst/>
          </a:prstGeom>
          <a:ln w="12700" cmpd="sng">
            <a:noFill/>
          </a:ln>
        </p:spPr>
        <p:txBody>
          <a:bodyPr vert="horz" anchor="ctr"/>
          <a:lstStyle>
            <a:lvl1pPr marL="0" indent="0" algn="l">
              <a:buNone/>
              <a:defRPr sz="2400" b="1">
                <a:solidFill>
                  <a:schemeClr val="accent3"/>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lvl="0"/>
            <a:r>
              <a:rPr kumimoji="1"/>
              <a:t>系统分析</a:t>
            </a:r>
            <a:endParaRPr kumimoji="1"/>
          </a:p>
        </p:txBody>
      </p:sp>
      <p:sp>
        <p:nvSpPr>
          <p:cNvPr id="5" name="文本占位符 7"/>
          <p:cNvSpPr>
            <a:spLocks noGrp="1"/>
          </p:cNvSpPr>
          <p:nvPr>
            <p:ph type="body" sz="quarter" idx="13" hasCustomPrompt="1"/>
          </p:nvPr>
        </p:nvSpPr>
        <p:spPr>
          <a:xfrm>
            <a:off x="11386592" y="214889"/>
            <a:ext cx="805408" cy="616255"/>
          </a:xfrm>
          <a:prstGeom prst="rect">
            <a:avLst/>
          </a:prstGeom>
          <a:solidFill>
            <a:schemeClr val="accent3"/>
          </a:solidFill>
        </p:spPr>
        <p:txBody>
          <a:bodyPr vert="horz" anchor="ctr"/>
          <a:lstStyle>
            <a:lvl1pPr marL="0" indent="0" algn="ctr">
              <a:buNone/>
              <a:defRPr sz="2400" b="1">
                <a:solidFill>
                  <a:srgbClr val="FFFFFF"/>
                </a:solidFill>
              </a:defRPr>
            </a:lvl1pPr>
          </a:lstStyle>
          <a:p>
            <a:pPr lvl="0"/>
            <a:r>
              <a:rPr kumimoji="1" lang="en-US" altLang="zh-CN" dirty="0"/>
              <a:t>01</a:t>
            </a:r>
            <a:endParaRPr kumimoji="1" lang="zh-CN" alt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内容页_4">
    <p:spTree>
      <p:nvGrpSpPr>
        <p:cNvPr id="1" name=""/>
        <p:cNvGrpSpPr/>
        <p:nvPr/>
      </p:nvGrpSpPr>
      <p:grpSpPr>
        <a:xfrm>
          <a:off x="0" y="0"/>
          <a:ext cx="0" cy="0"/>
          <a:chOff x="0" y="0"/>
          <a:chExt cx="0" cy="0"/>
        </a:xfrm>
      </p:grpSpPr>
      <p:grpSp>
        <p:nvGrpSpPr>
          <p:cNvPr id="6" name="组 5"/>
          <p:cNvGrpSpPr/>
          <p:nvPr userDrawn="1"/>
        </p:nvGrpSpPr>
        <p:grpSpPr>
          <a:xfrm>
            <a:off x="182123" y="523016"/>
            <a:ext cx="11827754" cy="6138886"/>
            <a:chOff x="4391025" y="180975"/>
            <a:chExt cx="4422775" cy="2295525"/>
          </a:xfrm>
          <a:solidFill>
            <a:schemeClr val="bg1">
              <a:lumMod val="95000"/>
            </a:schemeClr>
          </a:solidFill>
        </p:grpSpPr>
        <p:sp>
          <p:nvSpPr>
            <p:cNvPr id="7" name="Freeform 70"/>
            <p:cNvSpPr/>
            <p:nvPr/>
          </p:nvSpPr>
          <p:spPr bwMode="auto">
            <a:xfrm>
              <a:off x="5565775" y="180975"/>
              <a:ext cx="746125" cy="387350"/>
            </a:xfrm>
            <a:custGeom>
              <a:avLst/>
              <a:gdLst/>
              <a:ahLst/>
              <a:cxnLst>
                <a:cxn ang="0">
                  <a:pos x="368" y="128"/>
                </a:cxn>
                <a:cxn ang="0">
                  <a:pos x="398" y="134"/>
                </a:cxn>
                <a:cxn ang="0">
                  <a:pos x="392" y="122"/>
                </a:cxn>
                <a:cxn ang="0">
                  <a:pos x="378" y="114"/>
                </a:cxn>
                <a:cxn ang="0">
                  <a:pos x="378" y="106"/>
                </a:cxn>
                <a:cxn ang="0">
                  <a:pos x="398" y="106"/>
                </a:cxn>
                <a:cxn ang="0">
                  <a:pos x="400" y="100"/>
                </a:cxn>
                <a:cxn ang="0">
                  <a:pos x="406" y="86"/>
                </a:cxn>
                <a:cxn ang="0">
                  <a:pos x="416" y="82"/>
                </a:cxn>
                <a:cxn ang="0">
                  <a:pos x="398" y="76"/>
                </a:cxn>
                <a:cxn ang="0">
                  <a:pos x="416" y="68"/>
                </a:cxn>
                <a:cxn ang="0">
                  <a:pos x="424" y="66"/>
                </a:cxn>
                <a:cxn ang="0">
                  <a:pos x="408" y="60"/>
                </a:cxn>
                <a:cxn ang="0">
                  <a:pos x="408" y="48"/>
                </a:cxn>
                <a:cxn ang="0">
                  <a:pos x="428" y="38"/>
                </a:cxn>
                <a:cxn ang="0">
                  <a:pos x="440" y="30"/>
                </a:cxn>
                <a:cxn ang="0">
                  <a:pos x="410" y="22"/>
                </a:cxn>
                <a:cxn ang="0">
                  <a:pos x="382" y="16"/>
                </a:cxn>
                <a:cxn ang="0">
                  <a:pos x="382" y="14"/>
                </a:cxn>
                <a:cxn ang="0">
                  <a:pos x="396" y="10"/>
                </a:cxn>
                <a:cxn ang="0">
                  <a:pos x="362" y="2"/>
                </a:cxn>
                <a:cxn ang="0">
                  <a:pos x="324" y="0"/>
                </a:cxn>
                <a:cxn ang="0">
                  <a:pos x="272" y="0"/>
                </a:cxn>
                <a:cxn ang="0">
                  <a:pos x="238" y="6"/>
                </a:cxn>
                <a:cxn ang="0">
                  <a:pos x="218" y="4"/>
                </a:cxn>
                <a:cxn ang="0">
                  <a:pos x="214" y="14"/>
                </a:cxn>
                <a:cxn ang="0">
                  <a:pos x="202" y="14"/>
                </a:cxn>
                <a:cxn ang="0">
                  <a:pos x="176" y="14"/>
                </a:cxn>
                <a:cxn ang="0">
                  <a:pos x="152" y="16"/>
                </a:cxn>
                <a:cxn ang="0">
                  <a:pos x="110" y="20"/>
                </a:cxn>
                <a:cxn ang="0">
                  <a:pos x="90" y="26"/>
                </a:cxn>
                <a:cxn ang="0">
                  <a:pos x="44" y="34"/>
                </a:cxn>
                <a:cxn ang="0">
                  <a:pos x="60" y="44"/>
                </a:cxn>
                <a:cxn ang="0">
                  <a:pos x="2" y="54"/>
                </a:cxn>
                <a:cxn ang="0">
                  <a:pos x="22" y="66"/>
                </a:cxn>
                <a:cxn ang="0">
                  <a:pos x="24" y="70"/>
                </a:cxn>
                <a:cxn ang="0">
                  <a:pos x="72" y="76"/>
                </a:cxn>
                <a:cxn ang="0">
                  <a:pos x="134" y="100"/>
                </a:cxn>
                <a:cxn ang="0">
                  <a:pos x="146" y="126"/>
                </a:cxn>
                <a:cxn ang="0">
                  <a:pos x="170" y="132"/>
                </a:cxn>
                <a:cxn ang="0">
                  <a:pos x="158" y="134"/>
                </a:cxn>
                <a:cxn ang="0">
                  <a:pos x="142" y="142"/>
                </a:cxn>
                <a:cxn ang="0">
                  <a:pos x="162" y="144"/>
                </a:cxn>
                <a:cxn ang="0">
                  <a:pos x="170" y="160"/>
                </a:cxn>
                <a:cxn ang="0">
                  <a:pos x="150" y="168"/>
                </a:cxn>
                <a:cxn ang="0">
                  <a:pos x="152" y="176"/>
                </a:cxn>
                <a:cxn ang="0">
                  <a:pos x="162" y="194"/>
                </a:cxn>
                <a:cxn ang="0">
                  <a:pos x="176" y="196"/>
                </a:cxn>
                <a:cxn ang="0">
                  <a:pos x="182" y="224"/>
                </a:cxn>
                <a:cxn ang="0">
                  <a:pos x="208" y="234"/>
                </a:cxn>
                <a:cxn ang="0">
                  <a:pos x="226" y="242"/>
                </a:cxn>
                <a:cxn ang="0">
                  <a:pos x="240" y="214"/>
                </a:cxn>
                <a:cxn ang="0">
                  <a:pos x="252" y="192"/>
                </a:cxn>
                <a:cxn ang="0">
                  <a:pos x="272" y="182"/>
                </a:cxn>
                <a:cxn ang="0">
                  <a:pos x="288" y="182"/>
                </a:cxn>
                <a:cxn ang="0">
                  <a:pos x="322" y="160"/>
                </a:cxn>
                <a:cxn ang="0">
                  <a:pos x="376" y="138"/>
                </a:cxn>
              </a:cxnLst>
              <a:rect l="0" t="0" r="r" b="b"/>
              <a:pathLst>
                <a:path w="470" h="244">
                  <a:moveTo>
                    <a:pt x="362" y="140"/>
                  </a:moveTo>
                  <a:lnTo>
                    <a:pt x="362" y="140"/>
                  </a:lnTo>
                  <a:lnTo>
                    <a:pt x="362" y="136"/>
                  </a:lnTo>
                  <a:lnTo>
                    <a:pt x="362" y="136"/>
                  </a:lnTo>
                  <a:lnTo>
                    <a:pt x="368" y="136"/>
                  </a:lnTo>
                  <a:lnTo>
                    <a:pt x="368" y="132"/>
                  </a:lnTo>
                  <a:lnTo>
                    <a:pt x="368" y="128"/>
                  </a:lnTo>
                  <a:lnTo>
                    <a:pt x="368" y="126"/>
                  </a:lnTo>
                  <a:lnTo>
                    <a:pt x="368" y="126"/>
                  </a:lnTo>
                  <a:lnTo>
                    <a:pt x="376" y="128"/>
                  </a:lnTo>
                  <a:lnTo>
                    <a:pt x="382" y="134"/>
                  </a:lnTo>
                  <a:lnTo>
                    <a:pt x="390" y="136"/>
                  </a:lnTo>
                  <a:lnTo>
                    <a:pt x="394" y="136"/>
                  </a:lnTo>
                  <a:lnTo>
                    <a:pt x="398" y="134"/>
                  </a:lnTo>
                  <a:lnTo>
                    <a:pt x="398" y="134"/>
                  </a:lnTo>
                  <a:lnTo>
                    <a:pt x="398" y="130"/>
                  </a:lnTo>
                  <a:lnTo>
                    <a:pt x="396" y="128"/>
                  </a:lnTo>
                  <a:lnTo>
                    <a:pt x="392" y="122"/>
                  </a:lnTo>
                  <a:lnTo>
                    <a:pt x="392" y="122"/>
                  </a:lnTo>
                  <a:lnTo>
                    <a:pt x="392" y="122"/>
                  </a:lnTo>
                  <a:lnTo>
                    <a:pt x="392" y="122"/>
                  </a:lnTo>
                  <a:lnTo>
                    <a:pt x="388" y="120"/>
                  </a:lnTo>
                  <a:lnTo>
                    <a:pt x="386" y="120"/>
                  </a:lnTo>
                  <a:lnTo>
                    <a:pt x="384" y="120"/>
                  </a:lnTo>
                  <a:lnTo>
                    <a:pt x="384" y="116"/>
                  </a:lnTo>
                  <a:lnTo>
                    <a:pt x="384" y="116"/>
                  </a:lnTo>
                  <a:lnTo>
                    <a:pt x="380" y="116"/>
                  </a:lnTo>
                  <a:lnTo>
                    <a:pt x="378" y="114"/>
                  </a:lnTo>
                  <a:lnTo>
                    <a:pt x="374" y="112"/>
                  </a:lnTo>
                  <a:lnTo>
                    <a:pt x="374" y="112"/>
                  </a:lnTo>
                  <a:lnTo>
                    <a:pt x="374" y="110"/>
                  </a:lnTo>
                  <a:lnTo>
                    <a:pt x="374" y="110"/>
                  </a:lnTo>
                  <a:lnTo>
                    <a:pt x="374" y="110"/>
                  </a:lnTo>
                  <a:lnTo>
                    <a:pt x="376" y="106"/>
                  </a:lnTo>
                  <a:lnTo>
                    <a:pt x="378" y="106"/>
                  </a:lnTo>
                  <a:lnTo>
                    <a:pt x="384" y="108"/>
                  </a:lnTo>
                  <a:lnTo>
                    <a:pt x="384" y="108"/>
                  </a:lnTo>
                  <a:lnTo>
                    <a:pt x="384" y="106"/>
                  </a:lnTo>
                  <a:lnTo>
                    <a:pt x="384" y="106"/>
                  </a:lnTo>
                  <a:lnTo>
                    <a:pt x="398" y="106"/>
                  </a:lnTo>
                  <a:lnTo>
                    <a:pt x="398" y="106"/>
                  </a:lnTo>
                  <a:lnTo>
                    <a:pt x="398" y="106"/>
                  </a:lnTo>
                  <a:lnTo>
                    <a:pt x="404" y="106"/>
                  </a:lnTo>
                  <a:lnTo>
                    <a:pt x="406" y="104"/>
                  </a:lnTo>
                  <a:lnTo>
                    <a:pt x="408" y="102"/>
                  </a:lnTo>
                  <a:lnTo>
                    <a:pt x="408" y="102"/>
                  </a:lnTo>
                  <a:lnTo>
                    <a:pt x="406" y="100"/>
                  </a:lnTo>
                  <a:lnTo>
                    <a:pt x="404" y="100"/>
                  </a:lnTo>
                  <a:lnTo>
                    <a:pt x="400" y="100"/>
                  </a:lnTo>
                  <a:lnTo>
                    <a:pt x="400" y="98"/>
                  </a:lnTo>
                  <a:lnTo>
                    <a:pt x="400" y="98"/>
                  </a:lnTo>
                  <a:lnTo>
                    <a:pt x="408" y="98"/>
                  </a:lnTo>
                  <a:lnTo>
                    <a:pt x="408" y="98"/>
                  </a:lnTo>
                  <a:lnTo>
                    <a:pt x="406" y="92"/>
                  </a:lnTo>
                  <a:lnTo>
                    <a:pt x="406" y="88"/>
                  </a:lnTo>
                  <a:lnTo>
                    <a:pt x="406" y="86"/>
                  </a:lnTo>
                  <a:lnTo>
                    <a:pt x="406" y="86"/>
                  </a:lnTo>
                  <a:lnTo>
                    <a:pt x="408" y="86"/>
                  </a:lnTo>
                  <a:lnTo>
                    <a:pt x="412" y="86"/>
                  </a:lnTo>
                  <a:lnTo>
                    <a:pt x="414" y="86"/>
                  </a:lnTo>
                  <a:lnTo>
                    <a:pt x="416" y="84"/>
                  </a:lnTo>
                  <a:lnTo>
                    <a:pt x="416" y="84"/>
                  </a:lnTo>
                  <a:lnTo>
                    <a:pt x="416" y="82"/>
                  </a:lnTo>
                  <a:lnTo>
                    <a:pt x="414" y="80"/>
                  </a:lnTo>
                  <a:lnTo>
                    <a:pt x="412" y="80"/>
                  </a:lnTo>
                  <a:lnTo>
                    <a:pt x="410" y="78"/>
                  </a:lnTo>
                  <a:lnTo>
                    <a:pt x="410" y="78"/>
                  </a:lnTo>
                  <a:lnTo>
                    <a:pt x="408" y="76"/>
                  </a:lnTo>
                  <a:lnTo>
                    <a:pt x="406" y="76"/>
                  </a:lnTo>
                  <a:lnTo>
                    <a:pt x="398" y="76"/>
                  </a:lnTo>
                  <a:lnTo>
                    <a:pt x="398" y="76"/>
                  </a:lnTo>
                  <a:lnTo>
                    <a:pt x="392" y="72"/>
                  </a:lnTo>
                  <a:lnTo>
                    <a:pt x="392" y="72"/>
                  </a:lnTo>
                  <a:lnTo>
                    <a:pt x="404" y="70"/>
                  </a:lnTo>
                  <a:lnTo>
                    <a:pt x="410" y="68"/>
                  </a:lnTo>
                  <a:lnTo>
                    <a:pt x="416" y="68"/>
                  </a:lnTo>
                  <a:lnTo>
                    <a:pt x="416" y="68"/>
                  </a:lnTo>
                  <a:lnTo>
                    <a:pt x="418" y="72"/>
                  </a:lnTo>
                  <a:lnTo>
                    <a:pt x="422" y="74"/>
                  </a:lnTo>
                  <a:lnTo>
                    <a:pt x="424" y="72"/>
                  </a:lnTo>
                  <a:lnTo>
                    <a:pt x="426" y="68"/>
                  </a:lnTo>
                  <a:lnTo>
                    <a:pt x="426" y="68"/>
                  </a:lnTo>
                  <a:lnTo>
                    <a:pt x="424" y="66"/>
                  </a:lnTo>
                  <a:lnTo>
                    <a:pt x="424" y="66"/>
                  </a:lnTo>
                  <a:lnTo>
                    <a:pt x="416" y="66"/>
                  </a:lnTo>
                  <a:lnTo>
                    <a:pt x="408" y="62"/>
                  </a:lnTo>
                  <a:lnTo>
                    <a:pt x="408" y="62"/>
                  </a:lnTo>
                  <a:lnTo>
                    <a:pt x="408" y="62"/>
                  </a:lnTo>
                  <a:lnTo>
                    <a:pt x="408" y="62"/>
                  </a:lnTo>
                  <a:lnTo>
                    <a:pt x="408" y="60"/>
                  </a:lnTo>
                  <a:lnTo>
                    <a:pt x="408" y="60"/>
                  </a:lnTo>
                  <a:lnTo>
                    <a:pt x="406" y="58"/>
                  </a:lnTo>
                  <a:lnTo>
                    <a:pt x="406" y="58"/>
                  </a:lnTo>
                  <a:lnTo>
                    <a:pt x="404" y="52"/>
                  </a:lnTo>
                  <a:lnTo>
                    <a:pt x="404" y="52"/>
                  </a:lnTo>
                  <a:lnTo>
                    <a:pt x="404" y="50"/>
                  </a:lnTo>
                  <a:lnTo>
                    <a:pt x="408" y="48"/>
                  </a:lnTo>
                  <a:lnTo>
                    <a:pt x="408" y="48"/>
                  </a:lnTo>
                  <a:lnTo>
                    <a:pt x="412" y="46"/>
                  </a:lnTo>
                  <a:lnTo>
                    <a:pt x="414" y="42"/>
                  </a:lnTo>
                  <a:lnTo>
                    <a:pt x="414" y="42"/>
                  </a:lnTo>
                  <a:lnTo>
                    <a:pt x="418" y="40"/>
                  </a:lnTo>
                  <a:lnTo>
                    <a:pt x="420" y="40"/>
                  </a:lnTo>
                  <a:lnTo>
                    <a:pt x="428" y="38"/>
                  </a:lnTo>
                  <a:lnTo>
                    <a:pt x="428" y="38"/>
                  </a:lnTo>
                  <a:lnTo>
                    <a:pt x="430" y="38"/>
                  </a:lnTo>
                  <a:lnTo>
                    <a:pt x="432" y="34"/>
                  </a:lnTo>
                  <a:lnTo>
                    <a:pt x="432" y="34"/>
                  </a:lnTo>
                  <a:lnTo>
                    <a:pt x="438" y="34"/>
                  </a:lnTo>
                  <a:lnTo>
                    <a:pt x="438" y="34"/>
                  </a:lnTo>
                  <a:lnTo>
                    <a:pt x="440" y="32"/>
                  </a:lnTo>
                  <a:lnTo>
                    <a:pt x="440" y="30"/>
                  </a:lnTo>
                  <a:lnTo>
                    <a:pt x="440" y="30"/>
                  </a:lnTo>
                  <a:lnTo>
                    <a:pt x="470" y="20"/>
                  </a:lnTo>
                  <a:lnTo>
                    <a:pt x="470" y="20"/>
                  </a:lnTo>
                  <a:lnTo>
                    <a:pt x="460" y="18"/>
                  </a:lnTo>
                  <a:lnTo>
                    <a:pt x="450" y="18"/>
                  </a:lnTo>
                  <a:lnTo>
                    <a:pt x="430" y="20"/>
                  </a:lnTo>
                  <a:lnTo>
                    <a:pt x="410" y="22"/>
                  </a:lnTo>
                  <a:lnTo>
                    <a:pt x="390" y="24"/>
                  </a:lnTo>
                  <a:lnTo>
                    <a:pt x="390" y="24"/>
                  </a:lnTo>
                  <a:lnTo>
                    <a:pt x="394" y="20"/>
                  </a:lnTo>
                  <a:lnTo>
                    <a:pt x="396" y="18"/>
                  </a:lnTo>
                  <a:lnTo>
                    <a:pt x="394" y="16"/>
                  </a:lnTo>
                  <a:lnTo>
                    <a:pt x="394" y="16"/>
                  </a:lnTo>
                  <a:lnTo>
                    <a:pt x="382" y="16"/>
                  </a:lnTo>
                  <a:lnTo>
                    <a:pt x="382" y="16"/>
                  </a:lnTo>
                  <a:lnTo>
                    <a:pt x="378" y="18"/>
                  </a:lnTo>
                  <a:lnTo>
                    <a:pt x="374" y="20"/>
                  </a:lnTo>
                  <a:lnTo>
                    <a:pt x="370" y="18"/>
                  </a:lnTo>
                  <a:lnTo>
                    <a:pt x="368" y="14"/>
                  </a:lnTo>
                  <a:lnTo>
                    <a:pt x="368" y="14"/>
                  </a:lnTo>
                  <a:lnTo>
                    <a:pt x="382" y="14"/>
                  </a:lnTo>
                  <a:lnTo>
                    <a:pt x="382" y="14"/>
                  </a:lnTo>
                  <a:lnTo>
                    <a:pt x="388" y="12"/>
                  </a:lnTo>
                  <a:lnTo>
                    <a:pt x="394" y="12"/>
                  </a:lnTo>
                  <a:lnTo>
                    <a:pt x="394" y="12"/>
                  </a:lnTo>
                  <a:lnTo>
                    <a:pt x="396" y="10"/>
                  </a:lnTo>
                  <a:lnTo>
                    <a:pt x="396" y="10"/>
                  </a:lnTo>
                  <a:lnTo>
                    <a:pt x="396" y="10"/>
                  </a:lnTo>
                  <a:lnTo>
                    <a:pt x="396" y="10"/>
                  </a:lnTo>
                  <a:lnTo>
                    <a:pt x="380" y="8"/>
                  </a:lnTo>
                  <a:lnTo>
                    <a:pt x="364" y="4"/>
                  </a:lnTo>
                  <a:lnTo>
                    <a:pt x="364" y="4"/>
                  </a:lnTo>
                  <a:lnTo>
                    <a:pt x="364" y="2"/>
                  </a:lnTo>
                  <a:lnTo>
                    <a:pt x="362" y="2"/>
                  </a:lnTo>
                  <a:lnTo>
                    <a:pt x="362" y="2"/>
                  </a:lnTo>
                  <a:lnTo>
                    <a:pt x="356" y="2"/>
                  </a:lnTo>
                  <a:lnTo>
                    <a:pt x="356" y="2"/>
                  </a:lnTo>
                  <a:lnTo>
                    <a:pt x="356" y="0"/>
                  </a:lnTo>
                  <a:lnTo>
                    <a:pt x="356" y="0"/>
                  </a:lnTo>
                  <a:lnTo>
                    <a:pt x="340" y="0"/>
                  </a:lnTo>
                  <a:lnTo>
                    <a:pt x="340" y="0"/>
                  </a:lnTo>
                  <a:lnTo>
                    <a:pt x="324" y="0"/>
                  </a:lnTo>
                  <a:lnTo>
                    <a:pt x="324" y="0"/>
                  </a:lnTo>
                  <a:lnTo>
                    <a:pt x="296" y="0"/>
                  </a:lnTo>
                  <a:lnTo>
                    <a:pt x="296" y="0"/>
                  </a:lnTo>
                  <a:lnTo>
                    <a:pt x="280" y="0"/>
                  </a:lnTo>
                  <a:lnTo>
                    <a:pt x="280" y="0"/>
                  </a:lnTo>
                  <a:lnTo>
                    <a:pt x="272" y="0"/>
                  </a:lnTo>
                  <a:lnTo>
                    <a:pt x="272" y="0"/>
                  </a:lnTo>
                  <a:lnTo>
                    <a:pt x="268" y="4"/>
                  </a:lnTo>
                  <a:lnTo>
                    <a:pt x="262" y="6"/>
                  </a:lnTo>
                  <a:lnTo>
                    <a:pt x="250" y="6"/>
                  </a:lnTo>
                  <a:lnTo>
                    <a:pt x="250" y="6"/>
                  </a:lnTo>
                  <a:lnTo>
                    <a:pt x="248" y="4"/>
                  </a:lnTo>
                  <a:lnTo>
                    <a:pt x="244" y="4"/>
                  </a:lnTo>
                  <a:lnTo>
                    <a:pt x="238" y="6"/>
                  </a:lnTo>
                  <a:lnTo>
                    <a:pt x="238" y="6"/>
                  </a:lnTo>
                  <a:lnTo>
                    <a:pt x="232" y="6"/>
                  </a:lnTo>
                  <a:lnTo>
                    <a:pt x="232" y="6"/>
                  </a:lnTo>
                  <a:lnTo>
                    <a:pt x="228" y="4"/>
                  </a:lnTo>
                  <a:lnTo>
                    <a:pt x="226" y="4"/>
                  </a:lnTo>
                  <a:lnTo>
                    <a:pt x="218" y="4"/>
                  </a:lnTo>
                  <a:lnTo>
                    <a:pt x="218" y="4"/>
                  </a:lnTo>
                  <a:lnTo>
                    <a:pt x="216" y="4"/>
                  </a:lnTo>
                  <a:lnTo>
                    <a:pt x="214" y="6"/>
                  </a:lnTo>
                  <a:lnTo>
                    <a:pt x="214" y="6"/>
                  </a:lnTo>
                  <a:lnTo>
                    <a:pt x="210" y="6"/>
                  </a:lnTo>
                  <a:lnTo>
                    <a:pt x="208" y="8"/>
                  </a:lnTo>
                  <a:lnTo>
                    <a:pt x="208" y="8"/>
                  </a:lnTo>
                  <a:lnTo>
                    <a:pt x="214" y="14"/>
                  </a:lnTo>
                  <a:lnTo>
                    <a:pt x="214" y="14"/>
                  </a:lnTo>
                  <a:lnTo>
                    <a:pt x="214" y="14"/>
                  </a:lnTo>
                  <a:lnTo>
                    <a:pt x="214" y="18"/>
                  </a:lnTo>
                  <a:lnTo>
                    <a:pt x="214" y="18"/>
                  </a:lnTo>
                  <a:lnTo>
                    <a:pt x="208" y="16"/>
                  </a:lnTo>
                  <a:lnTo>
                    <a:pt x="202" y="14"/>
                  </a:lnTo>
                  <a:lnTo>
                    <a:pt x="202" y="14"/>
                  </a:lnTo>
                  <a:lnTo>
                    <a:pt x="188" y="12"/>
                  </a:lnTo>
                  <a:lnTo>
                    <a:pt x="176" y="12"/>
                  </a:lnTo>
                  <a:lnTo>
                    <a:pt x="176" y="12"/>
                  </a:lnTo>
                  <a:lnTo>
                    <a:pt x="172" y="12"/>
                  </a:lnTo>
                  <a:lnTo>
                    <a:pt x="172" y="14"/>
                  </a:lnTo>
                  <a:lnTo>
                    <a:pt x="176" y="14"/>
                  </a:lnTo>
                  <a:lnTo>
                    <a:pt x="176" y="14"/>
                  </a:lnTo>
                  <a:lnTo>
                    <a:pt x="174" y="16"/>
                  </a:lnTo>
                  <a:lnTo>
                    <a:pt x="170" y="18"/>
                  </a:lnTo>
                  <a:lnTo>
                    <a:pt x="166" y="16"/>
                  </a:lnTo>
                  <a:lnTo>
                    <a:pt x="166" y="16"/>
                  </a:lnTo>
                  <a:lnTo>
                    <a:pt x="158" y="14"/>
                  </a:lnTo>
                  <a:lnTo>
                    <a:pt x="154" y="14"/>
                  </a:lnTo>
                  <a:lnTo>
                    <a:pt x="152" y="16"/>
                  </a:lnTo>
                  <a:lnTo>
                    <a:pt x="152" y="16"/>
                  </a:lnTo>
                  <a:lnTo>
                    <a:pt x="142" y="14"/>
                  </a:lnTo>
                  <a:lnTo>
                    <a:pt x="132" y="14"/>
                  </a:lnTo>
                  <a:lnTo>
                    <a:pt x="122" y="14"/>
                  </a:lnTo>
                  <a:lnTo>
                    <a:pt x="112" y="20"/>
                  </a:lnTo>
                  <a:lnTo>
                    <a:pt x="112" y="20"/>
                  </a:lnTo>
                  <a:lnTo>
                    <a:pt x="110" y="20"/>
                  </a:lnTo>
                  <a:lnTo>
                    <a:pt x="110" y="20"/>
                  </a:lnTo>
                  <a:lnTo>
                    <a:pt x="100" y="16"/>
                  </a:lnTo>
                  <a:lnTo>
                    <a:pt x="94" y="18"/>
                  </a:lnTo>
                  <a:lnTo>
                    <a:pt x="92" y="20"/>
                  </a:lnTo>
                  <a:lnTo>
                    <a:pt x="92" y="24"/>
                  </a:lnTo>
                  <a:lnTo>
                    <a:pt x="92" y="24"/>
                  </a:lnTo>
                  <a:lnTo>
                    <a:pt x="90" y="26"/>
                  </a:lnTo>
                  <a:lnTo>
                    <a:pt x="88" y="26"/>
                  </a:lnTo>
                  <a:lnTo>
                    <a:pt x="84" y="26"/>
                  </a:lnTo>
                  <a:lnTo>
                    <a:pt x="84" y="26"/>
                  </a:lnTo>
                  <a:lnTo>
                    <a:pt x="74" y="26"/>
                  </a:lnTo>
                  <a:lnTo>
                    <a:pt x="64" y="28"/>
                  </a:lnTo>
                  <a:lnTo>
                    <a:pt x="44" y="34"/>
                  </a:lnTo>
                  <a:lnTo>
                    <a:pt x="44" y="34"/>
                  </a:lnTo>
                  <a:lnTo>
                    <a:pt x="52" y="36"/>
                  </a:lnTo>
                  <a:lnTo>
                    <a:pt x="52" y="36"/>
                  </a:lnTo>
                  <a:lnTo>
                    <a:pt x="58" y="36"/>
                  </a:lnTo>
                  <a:lnTo>
                    <a:pt x="60" y="36"/>
                  </a:lnTo>
                  <a:lnTo>
                    <a:pt x="62" y="40"/>
                  </a:lnTo>
                  <a:lnTo>
                    <a:pt x="62" y="40"/>
                  </a:lnTo>
                  <a:lnTo>
                    <a:pt x="60" y="44"/>
                  </a:lnTo>
                  <a:lnTo>
                    <a:pt x="58" y="44"/>
                  </a:lnTo>
                  <a:lnTo>
                    <a:pt x="50" y="46"/>
                  </a:lnTo>
                  <a:lnTo>
                    <a:pt x="50" y="46"/>
                  </a:lnTo>
                  <a:lnTo>
                    <a:pt x="46" y="46"/>
                  </a:lnTo>
                  <a:lnTo>
                    <a:pt x="46" y="46"/>
                  </a:lnTo>
                  <a:lnTo>
                    <a:pt x="2" y="54"/>
                  </a:lnTo>
                  <a:lnTo>
                    <a:pt x="2" y="54"/>
                  </a:lnTo>
                  <a:lnTo>
                    <a:pt x="0" y="56"/>
                  </a:lnTo>
                  <a:lnTo>
                    <a:pt x="0" y="56"/>
                  </a:lnTo>
                  <a:lnTo>
                    <a:pt x="30" y="64"/>
                  </a:lnTo>
                  <a:lnTo>
                    <a:pt x="30" y="64"/>
                  </a:lnTo>
                  <a:lnTo>
                    <a:pt x="30" y="66"/>
                  </a:lnTo>
                  <a:lnTo>
                    <a:pt x="30" y="66"/>
                  </a:lnTo>
                  <a:lnTo>
                    <a:pt x="22" y="66"/>
                  </a:lnTo>
                  <a:lnTo>
                    <a:pt x="18" y="66"/>
                  </a:lnTo>
                  <a:lnTo>
                    <a:pt x="14" y="68"/>
                  </a:lnTo>
                  <a:lnTo>
                    <a:pt x="14" y="68"/>
                  </a:lnTo>
                  <a:lnTo>
                    <a:pt x="16" y="70"/>
                  </a:lnTo>
                  <a:lnTo>
                    <a:pt x="20" y="70"/>
                  </a:lnTo>
                  <a:lnTo>
                    <a:pt x="24" y="70"/>
                  </a:lnTo>
                  <a:lnTo>
                    <a:pt x="24" y="70"/>
                  </a:lnTo>
                  <a:lnTo>
                    <a:pt x="32" y="76"/>
                  </a:lnTo>
                  <a:lnTo>
                    <a:pt x="36" y="78"/>
                  </a:lnTo>
                  <a:lnTo>
                    <a:pt x="40" y="78"/>
                  </a:lnTo>
                  <a:lnTo>
                    <a:pt x="40" y="78"/>
                  </a:lnTo>
                  <a:lnTo>
                    <a:pt x="48" y="76"/>
                  </a:lnTo>
                  <a:lnTo>
                    <a:pt x="56" y="76"/>
                  </a:lnTo>
                  <a:lnTo>
                    <a:pt x="72" y="76"/>
                  </a:lnTo>
                  <a:lnTo>
                    <a:pt x="72" y="76"/>
                  </a:lnTo>
                  <a:lnTo>
                    <a:pt x="86" y="76"/>
                  </a:lnTo>
                  <a:lnTo>
                    <a:pt x="100" y="78"/>
                  </a:lnTo>
                  <a:lnTo>
                    <a:pt x="114" y="84"/>
                  </a:lnTo>
                  <a:lnTo>
                    <a:pt x="126" y="92"/>
                  </a:lnTo>
                  <a:lnTo>
                    <a:pt x="126" y="92"/>
                  </a:lnTo>
                  <a:lnTo>
                    <a:pt x="134" y="100"/>
                  </a:lnTo>
                  <a:lnTo>
                    <a:pt x="138" y="108"/>
                  </a:lnTo>
                  <a:lnTo>
                    <a:pt x="138" y="116"/>
                  </a:lnTo>
                  <a:lnTo>
                    <a:pt x="134" y="124"/>
                  </a:lnTo>
                  <a:lnTo>
                    <a:pt x="134" y="124"/>
                  </a:lnTo>
                  <a:lnTo>
                    <a:pt x="138" y="126"/>
                  </a:lnTo>
                  <a:lnTo>
                    <a:pt x="142" y="126"/>
                  </a:lnTo>
                  <a:lnTo>
                    <a:pt x="146" y="126"/>
                  </a:lnTo>
                  <a:lnTo>
                    <a:pt x="150" y="122"/>
                  </a:lnTo>
                  <a:lnTo>
                    <a:pt x="150" y="122"/>
                  </a:lnTo>
                  <a:lnTo>
                    <a:pt x="156" y="122"/>
                  </a:lnTo>
                  <a:lnTo>
                    <a:pt x="156" y="122"/>
                  </a:lnTo>
                  <a:lnTo>
                    <a:pt x="160" y="126"/>
                  </a:lnTo>
                  <a:lnTo>
                    <a:pt x="164" y="128"/>
                  </a:lnTo>
                  <a:lnTo>
                    <a:pt x="170" y="132"/>
                  </a:lnTo>
                  <a:lnTo>
                    <a:pt x="172" y="136"/>
                  </a:lnTo>
                  <a:lnTo>
                    <a:pt x="172" y="136"/>
                  </a:lnTo>
                  <a:lnTo>
                    <a:pt x="168" y="138"/>
                  </a:lnTo>
                  <a:lnTo>
                    <a:pt x="164" y="136"/>
                  </a:lnTo>
                  <a:lnTo>
                    <a:pt x="162" y="136"/>
                  </a:lnTo>
                  <a:lnTo>
                    <a:pt x="158" y="134"/>
                  </a:lnTo>
                  <a:lnTo>
                    <a:pt x="158" y="134"/>
                  </a:lnTo>
                  <a:lnTo>
                    <a:pt x="154" y="132"/>
                  </a:lnTo>
                  <a:lnTo>
                    <a:pt x="154" y="132"/>
                  </a:lnTo>
                  <a:lnTo>
                    <a:pt x="148" y="132"/>
                  </a:lnTo>
                  <a:lnTo>
                    <a:pt x="144" y="134"/>
                  </a:lnTo>
                  <a:lnTo>
                    <a:pt x="142" y="138"/>
                  </a:lnTo>
                  <a:lnTo>
                    <a:pt x="142" y="142"/>
                  </a:lnTo>
                  <a:lnTo>
                    <a:pt x="142" y="142"/>
                  </a:lnTo>
                  <a:lnTo>
                    <a:pt x="142" y="144"/>
                  </a:lnTo>
                  <a:lnTo>
                    <a:pt x="146" y="146"/>
                  </a:lnTo>
                  <a:lnTo>
                    <a:pt x="152" y="148"/>
                  </a:lnTo>
                  <a:lnTo>
                    <a:pt x="152" y="148"/>
                  </a:lnTo>
                  <a:lnTo>
                    <a:pt x="158" y="148"/>
                  </a:lnTo>
                  <a:lnTo>
                    <a:pt x="162" y="144"/>
                  </a:lnTo>
                  <a:lnTo>
                    <a:pt x="162" y="144"/>
                  </a:lnTo>
                  <a:lnTo>
                    <a:pt x="170" y="142"/>
                  </a:lnTo>
                  <a:lnTo>
                    <a:pt x="170" y="142"/>
                  </a:lnTo>
                  <a:lnTo>
                    <a:pt x="172" y="144"/>
                  </a:lnTo>
                  <a:lnTo>
                    <a:pt x="172" y="144"/>
                  </a:lnTo>
                  <a:lnTo>
                    <a:pt x="170" y="156"/>
                  </a:lnTo>
                  <a:lnTo>
                    <a:pt x="170" y="156"/>
                  </a:lnTo>
                  <a:lnTo>
                    <a:pt x="170" y="160"/>
                  </a:lnTo>
                  <a:lnTo>
                    <a:pt x="170" y="160"/>
                  </a:lnTo>
                  <a:lnTo>
                    <a:pt x="164" y="162"/>
                  </a:lnTo>
                  <a:lnTo>
                    <a:pt x="164" y="162"/>
                  </a:lnTo>
                  <a:lnTo>
                    <a:pt x="160" y="158"/>
                  </a:lnTo>
                  <a:lnTo>
                    <a:pt x="156" y="158"/>
                  </a:lnTo>
                  <a:lnTo>
                    <a:pt x="152" y="162"/>
                  </a:lnTo>
                  <a:lnTo>
                    <a:pt x="150" y="168"/>
                  </a:lnTo>
                  <a:lnTo>
                    <a:pt x="150" y="168"/>
                  </a:lnTo>
                  <a:lnTo>
                    <a:pt x="150" y="170"/>
                  </a:lnTo>
                  <a:lnTo>
                    <a:pt x="152" y="172"/>
                  </a:lnTo>
                  <a:lnTo>
                    <a:pt x="154" y="174"/>
                  </a:lnTo>
                  <a:lnTo>
                    <a:pt x="156" y="176"/>
                  </a:lnTo>
                  <a:lnTo>
                    <a:pt x="156" y="176"/>
                  </a:lnTo>
                  <a:lnTo>
                    <a:pt x="152" y="176"/>
                  </a:lnTo>
                  <a:lnTo>
                    <a:pt x="150" y="178"/>
                  </a:lnTo>
                  <a:lnTo>
                    <a:pt x="152" y="180"/>
                  </a:lnTo>
                  <a:lnTo>
                    <a:pt x="152" y="180"/>
                  </a:lnTo>
                  <a:lnTo>
                    <a:pt x="156" y="186"/>
                  </a:lnTo>
                  <a:lnTo>
                    <a:pt x="162" y="190"/>
                  </a:lnTo>
                  <a:lnTo>
                    <a:pt x="162" y="190"/>
                  </a:lnTo>
                  <a:lnTo>
                    <a:pt x="162" y="194"/>
                  </a:lnTo>
                  <a:lnTo>
                    <a:pt x="164" y="196"/>
                  </a:lnTo>
                  <a:lnTo>
                    <a:pt x="166" y="198"/>
                  </a:lnTo>
                  <a:lnTo>
                    <a:pt x="170" y="196"/>
                  </a:lnTo>
                  <a:lnTo>
                    <a:pt x="170" y="196"/>
                  </a:lnTo>
                  <a:lnTo>
                    <a:pt x="174" y="194"/>
                  </a:lnTo>
                  <a:lnTo>
                    <a:pt x="174" y="194"/>
                  </a:lnTo>
                  <a:lnTo>
                    <a:pt x="176" y="196"/>
                  </a:lnTo>
                  <a:lnTo>
                    <a:pt x="176" y="196"/>
                  </a:lnTo>
                  <a:lnTo>
                    <a:pt x="172" y="198"/>
                  </a:lnTo>
                  <a:lnTo>
                    <a:pt x="170" y="202"/>
                  </a:lnTo>
                  <a:lnTo>
                    <a:pt x="170" y="202"/>
                  </a:lnTo>
                  <a:lnTo>
                    <a:pt x="172" y="208"/>
                  </a:lnTo>
                  <a:lnTo>
                    <a:pt x="176" y="216"/>
                  </a:lnTo>
                  <a:lnTo>
                    <a:pt x="182" y="224"/>
                  </a:lnTo>
                  <a:lnTo>
                    <a:pt x="192" y="232"/>
                  </a:lnTo>
                  <a:lnTo>
                    <a:pt x="192" y="232"/>
                  </a:lnTo>
                  <a:lnTo>
                    <a:pt x="196" y="236"/>
                  </a:lnTo>
                  <a:lnTo>
                    <a:pt x="202" y="236"/>
                  </a:lnTo>
                  <a:lnTo>
                    <a:pt x="202" y="236"/>
                  </a:lnTo>
                  <a:lnTo>
                    <a:pt x="206" y="234"/>
                  </a:lnTo>
                  <a:lnTo>
                    <a:pt x="208" y="234"/>
                  </a:lnTo>
                  <a:lnTo>
                    <a:pt x="214" y="238"/>
                  </a:lnTo>
                  <a:lnTo>
                    <a:pt x="214" y="238"/>
                  </a:lnTo>
                  <a:lnTo>
                    <a:pt x="218" y="242"/>
                  </a:lnTo>
                  <a:lnTo>
                    <a:pt x="218" y="242"/>
                  </a:lnTo>
                  <a:lnTo>
                    <a:pt x="220" y="244"/>
                  </a:lnTo>
                  <a:lnTo>
                    <a:pt x="220" y="244"/>
                  </a:lnTo>
                  <a:lnTo>
                    <a:pt x="226" y="242"/>
                  </a:lnTo>
                  <a:lnTo>
                    <a:pt x="232" y="236"/>
                  </a:lnTo>
                  <a:lnTo>
                    <a:pt x="236" y="230"/>
                  </a:lnTo>
                  <a:lnTo>
                    <a:pt x="236" y="222"/>
                  </a:lnTo>
                  <a:lnTo>
                    <a:pt x="236" y="222"/>
                  </a:lnTo>
                  <a:lnTo>
                    <a:pt x="236" y="220"/>
                  </a:lnTo>
                  <a:lnTo>
                    <a:pt x="236" y="216"/>
                  </a:lnTo>
                  <a:lnTo>
                    <a:pt x="240" y="214"/>
                  </a:lnTo>
                  <a:lnTo>
                    <a:pt x="240" y="214"/>
                  </a:lnTo>
                  <a:lnTo>
                    <a:pt x="246" y="210"/>
                  </a:lnTo>
                  <a:lnTo>
                    <a:pt x="248" y="206"/>
                  </a:lnTo>
                  <a:lnTo>
                    <a:pt x="250" y="204"/>
                  </a:lnTo>
                  <a:lnTo>
                    <a:pt x="250" y="204"/>
                  </a:lnTo>
                  <a:lnTo>
                    <a:pt x="250" y="198"/>
                  </a:lnTo>
                  <a:lnTo>
                    <a:pt x="252" y="192"/>
                  </a:lnTo>
                  <a:lnTo>
                    <a:pt x="256" y="188"/>
                  </a:lnTo>
                  <a:lnTo>
                    <a:pt x="260" y="188"/>
                  </a:lnTo>
                  <a:lnTo>
                    <a:pt x="260" y="188"/>
                  </a:lnTo>
                  <a:lnTo>
                    <a:pt x="264" y="186"/>
                  </a:lnTo>
                  <a:lnTo>
                    <a:pt x="268" y="184"/>
                  </a:lnTo>
                  <a:lnTo>
                    <a:pt x="272" y="182"/>
                  </a:lnTo>
                  <a:lnTo>
                    <a:pt x="272" y="182"/>
                  </a:lnTo>
                  <a:lnTo>
                    <a:pt x="274" y="186"/>
                  </a:lnTo>
                  <a:lnTo>
                    <a:pt x="276" y="186"/>
                  </a:lnTo>
                  <a:lnTo>
                    <a:pt x="280" y="182"/>
                  </a:lnTo>
                  <a:lnTo>
                    <a:pt x="280" y="182"/>
                  </a:lnTo>
                  <a:lnTo>
                    <a:pt x="280" y="182"/>
                  </a:lnTo>
                  <a:lnTo>
                    <a:pt x="280" y="182"/>
                  </a:lnTo>
                  <a:lnTo>
                    <a:pt x="288" y="182"/>
                  </a:lnTo>
                  <a:lnTo>
                    <a:pt x="294" y="178"/>
                  </a:lnTo>
                  <a:lnTo>
                    <a:pt x="302" y="174"/>
                  </a:lnTo>
                  <a:lnTo>
                    <a:pt x="306" y="168"/>
                  </a:lnTo>
                  <a:lnTo>
                    <a:pt x="306" y="168"/>
                  </a:lnTo>
                  <a:lnTo>
                    <a:pt x="314" y="162"/>
                  </a:lnTo>
                  <a:lnTo>
                    <a:pt x="322" y="160"/>
                  </a:lnTo>
                  <a:lnTo>
                    <a:pt x="322" y="160"/>
                  </a:lnTo>
                  <a:lnTo>
                    <a:pt x="340" y="158"/>
                  </a:lnTo>
                  <a:lnTo>
                    <a:pt x="358" y="154"/>
                  </a:lnTo>
                  <a:lnTo>
                    <a:pt x="374" y="148"/>
                  </a:lnTo>
                  <a:lnTo>
                    <a:pt x="390" y="140"/>
                  </a:lnTo>
                  <a:lnTo>
                    <a:pt x="390" y="140"/>
                  </a:lnTo>
                  <a:lnTo>
                    <a:pt x="382" y="140"/>
                  </a:lnTo>
                  <a:lnTo>
                    <a:pt x="376" y="138"/>
                  </a:lnTo>
                  <a:lnTo>
                    <a:pt x="370" y="138"/>
                  </a:lnTo>
                  <a:lnTo>
                    <a:pt x="362" y="140"/>
                  </a:lnTo>
                  <a:lnTo>
                    <a:pt x="362" y="14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8" name="Freeform 71"/>
            <p:cNvSpPr>
              <a:spLocks noEditPoints="1"/>
            </p:cNvSpPr>
            <p:nvPr/>
          </p:nvSpPr>
          <p:spPr bwMode="auto">
            <a:xfrm>
              <a:off x="6254750" y="279400"/>
              <a:ext cx="2559050" cy="1851025"/>
            </a:xfrm>
            <a:custGeom>
              <a:avLst/>
              <a:gdLst/>
              <a:ahLst/>
              <a:cxnLst>
                <a:cxn ang="0">
                  <a:pos x="1460" y="92"/>
                </a:cxn>
                <a:cxn ang="0">
                  <a:pos x="1272" y="54"/>
                </a:cxn>
                <a:cxn ang="0">
                  <a:pos x="1188" y="64"/>
                </a:cxn>
                <a:cxn ang="0">
                  <a:pos x="1078" y="48"/>
                </a:cxn>
                <a:cxn ang="0">
                  <a:pos x="1000" y="10"/>
                </a:cxn>
                <a:cxn ang="0">
                  <a:pos x="804" y="38"/>
                </a:cxn>
                <a:cxn ang="0">
                  <a:pos x="722" y="62"/>
                </a:cxn>
                <a:cxn ang="0">
                  <a:pos x="726" y="90"/>
                </a:cxn>
                <a:cxn ang="0">
                  <a:pos x="684" y="48"/>
                </a:cxn>
                <a:cxn ang="0">
                  <a:pos x="604" y="84"/>
                </a:cxn>
                <a:cxn ang="0">
                  <a:pos x="496" y="98"/>
                </a:cxn>
                <a:cxn ang="0">
                  <a:pos x="426" y="138"/>
                </a:cxn>
                <a:cxn ang="0">
                  <a:pos x="384" y="82"/>
                </a:cxn>
                <a:cxn ang="0">
                  <a:pos x="272" y="90"/>
                </a:cxn>
                <a:cxn ang="0">
                  <a:pos x="184" y="158"/>
                </a:cxn>
                <a:cxn ang="0">
                  <a:pos x="216" y="188"/>
                </a:cxn>
                <a:cxn ang="0">
                  <a:pos x="278" y="178"/>
                </a:cxn>
                <a:cxn ang="0">
                  <a:pos x="358" y="182"/>
                </a:cxn>
                <a:cxn ang="0">
                  <a:pos x="226" y="240"/>
                </a:cxn>
                <a:cxn ang="0">
                  <a:pos x="162" y="270"/>
                </a:cxn>
                <a:cxn ang="0">
                  <a:pos x="118" y="356"/>
                </a:cxn>
                <a:cxn ang="0">
                  <a:pos x="98" y="426"/>
                </a:cxn>
                <a:cxn ang="0">
                  <a:pos x="224" y="368"/>
                </a:cxn>
                <a:cxn ang="0">
                  <a:pos x="244" y="336"/>
                </a:cxn>
                <a:cxn ang="0">
                  <a:pos x="318" y="412"/>
                </a:cxn>
                <a:cxn ang="0">
                  <a:pos x="380" y="322"/>
                </a:cxn>
                <a:cxn ang="0">
                  <a:pos x="432" y="324"/>
                </a:cxn>
                <a:cxn ang="0">
                  <a:pos x="340" y="388"/>
                </a:cxn>
                <a:cxn ang="0">
                  <a:pos x="414" y="428"/>
                </a:cxn>
                <a:cxn ang="0">
                  <a:pos x="280" y="492"/>
                </a:cxn>
                <a:cxn ang="0">
                  <a:pos x="172" y="424"/>
                </a:cxn>
                <a:cxn ang="0">
                  <a:pos x="2" y="580"/>
                </a:cxn>
                <a:cxn ang="0">
                  <a:pos x="96" y="752"/>
                </a:cxn>
                <a:cxn ang="0">
                  <a:pos x="214" y="836"/>
                </a:cxn>
                <a:cxn ang="0">
                  <a:pos x="280" y="1162"/>
                </a:cxn>
                <a:cxn ang="0">
                  <a:pos x="404" y="1018"/>
                </a:cxn>
                <a:cxn ang="0">
                  <a:pos x="532" y="682"/>
                </a:cxn>
                <a:cxn ang="0">
                  <a:pos x="422" y="582"/>
                </a:cxn>
                <a:cxn ang="0">
                  <a:pos x="438" y="574"/>
                </a:cxn>
                <a:cxn ang="0">
                  <a:pos x="590" y="592"/>
                </a:cxn>
                <a:cxn ang="0">
                  <a:pos x="516" y="520"/>
                </a:cxn>
                <a:cxn ang="0">
                  <a:pos x="630" y="544"/>
                </a:cxn>
                <a:cxn ang="0">
                  <a:pos x="732" y="712"/>
                </a:cxn>
                <a:cxn ang="0">
                  <a:pos x="840" y="574"/>
                </a:cxn>
                <a:cxn ang="0">
                  <a:pos x="902" y="710"/>
                </a:cxn>
                <a:cxn ang="0">
                  <a:pos x="912" y="684"/>
                </a:cxn>
                <a:cxn ang="0">
                  <a:pos x="966" y="592"/>
                </a:cxn>
                <a:cxn ang="0">
                  <a:pos x="1084" y="498"/>
                </a:cxn>
                <a:cxn ang="0">
                  <a:pos x="1052" y="408"/>
                </a:cxn>
                <a:cxn ang="0">
                  <a:pos x="1112" y="400"/>
                </a:cxn>
                <a:cxn ang="0">
                  <a:pos x="1154" y="362"/>
                </a:cxn>
                <a:cxn ang="0">
                  <a:pos x="1200" y="242"/>
                </a:cxn>
                <a:cxn ang="0">
                  <a:pos x="1374" y="164"/>
                </a:cxn>
                <a:cxn ang="0">
                  <a:pos x="1366" y="270"/>
                </a:cxn>
                <a:cxn ang="0">
                  <a:pos x="1398" y="200"/>
                </a:cxn>
                <a:cxn ang="0">
                  <a:pos x="1518" y="134"/>
                </a:cxn>
                <a:cxn ang="0">
                  <a:pos x="1612" y="118"/>
                </a:cxn>
                <a:cxn ang="0">
                  <a:pos x="372" y="178"/>
                </a:cxn>
                <a:cxn ang="0">
                  <a:pos x="416" y="172"/>
                </a:cxn>
                <a:cxn ang="0">
                  <a:pos x="516" y="238"/>
                </a:cxn>
                <a:cxn ang="0">
                  <a:pos x="500" y="346"/>
                </a:cxn>
                <a:cxn ang="0">
                  <a:pos x="550" y="370"/>
                </a:cxn>
                <a:cxn ang="0">
                  <a:pos x="604" y="354"/>
                </a:cxn>
              </a:cxnLst>
              <a:rect l="0" t="0" r="r" b="b"/>
              <a:pathLst>
                <a:path w="1612" h="1166">
                  <a:moveTo>
                    <a:pt x="1612" y="118"/>
                  </a:moveTo>
                  <a:lnTo>
                    <a:pt x="1612" y="118"/>
                  </a:lnTo>
                  <a:lnTo>
                    <a:pt x="1608" y="114"/>
                  </a:lnTo>
                  <a:lnTo>
                    <a:pt x="1600" y="112"/>
                  </a:lnTo>
                  <a:lnTo>
                    <a:pt x="1592" y="110"/>
                  </a:lnTo>
                  <a:lnTo>
                    <a:pt x="1586" y="110"/>
                  </a:lnTo>
                  <a:lnTo>
                    <a:pt x="1586" y="110"/>
                  </a:lnTo>
                  <a:lnTo>
                    <a:pt x="1586" y="112"/>
                  </a:lnTo>
                  <a:lnTo>
                    <a:pt x="1586" y="114"/>
                  </a:lnTo>
                  <a:lnTo>
                    <a:pt x="1586" y="116"/>
                  </a:lnTo>
                  <a:lnTo>
                    <a:pt x="1582" y="116"/>
                  </a:lnTo>
                  <a:lnTo>
                    <a:pt x="1582" y="116"/>
                  </a:lnTo>
                  <a:lnTo>
                    <a:pt x="1580" y="114"/>
                  </a:lnTo>
                  <a:lnTo>
                    <a:pt x="1578" y="112"/>
                  </a:lnTo>
                  <a:lnTo>
                    <a:pt x="1578" y="108"/>
                  </a:lnTo>
                  <a:lnTo>
                    <a:pt x="1578" y="108"/>
                  </a:lnTo>
                  <a:lnTo>
                    <a:pt x="1574" y="104"/>
                  </a:lnTo>
                  <a:lnTo>
                    <a:pt x="1570" y="102"/>
                  </a:lnTo>
                  <a:lnTo>
                    <a:pt x="1570" y="102"/>
                  </a:lnTo>
                  <a:lnTo>
                    <a:pt x="1546" y="92"/>
                  </a:lnTo>
                  <a:lnTo>
                    <a:pt x="1522" y="84"/>
                  </a:lnTo>
                  <a:lnTo>
                    <a:pt x="1496" y="80"/>
                  </a:lnTo>
                  <a:lnTo>
                    <a:pt x="1470" y="78"/>
                  </a:lnTo>
                  <a:lnTo>
                    <a:pt x="1470" y="78"/>
                  </a:lnTo>
                  <a:lnTo>
                    <a:pt x="1466" y="78"/>
                  </a:lnTo>
                  <a:lnTo>
                    <a:pt x="1464" y="80"/>
                  </a:lnTo>
                  <a:lnTo>
                    <a:pt x="1466" y="84"/>
                  </a:lnTo>
                  <a:lnTo>
                    <a:pt x="1466" y="84"/>
                  </a:lnTo>
                  <a:lnTo>
                    <a:pt x="1468" y="86"/>
                  </a:lnTo>
                  <a:lnTo>
                    <a:pt x="1468" y="88"/>
                  </a:lnTo>
                  <a:lnTo>
                    <a:pt x="1466" y="90"/>
                  </a:lnTo>
                  <a:lnTo>
                    <a:pt x="1466" y="90"/>
                  </a:lnTo>
                  <a:lnTo>
                    <a:pt x="1462" y="92"/>
                  </a:lnTo>
                  <a:lnTo>
                    <a:pt x="1460" y="92"/>
                  </a:lnTo>
                  <a:lnTo>
                    <a:pt x="1458" y="92"/>
                  </a:lnTo>
                  <a:lnTo>
                    <a:pt x="1458" y="92"/>
                  </a:lnTo>
                  <a:lnTo>
                    <a:pt x="1450" y="86"/>
                  </a:lnTo>
                  <a:lnTo>
                    <a:pt x="1442" y="84"/>
                  </a:lnTo>
                  <a:lnTo>
                    <a:pt x="1426" y="84"/>
                  </a:lnTo>
                  <a:lnTo>
                    <a:pt x="1426" y="84"/>
                  </a:lnTo>
                  <a:lnTo>
                    <a:pt x="1412" y="82"/>
                  </a:lnTo>
                  <a:lnTo>
                    <a:pt x="1404" y="82"/>
                  </a:lnTo>
                  <a:lnTo>
                    <a:pt x="1398" y="84"/>
                  </a:lnTo>
                  <a:lnTo>
                    <a:pt x="1398" y="84"/>
                  </a:lnTo>
                  <a:lnTo>
                    <a:pt x="1392" y="86"/>
                  </a:lnTo>
                  <a:lnTo>
                    <a:pt x="1388" y="84"/>
                  </a:lnTo>
                  <a:lnTo>
                    <a:pt x="1382" y="82"/>
                  </a:lnTo>
                  <a:lnTo>
                    <a:pt x="1382" y="78"/>
                  </a:lnTo>
                  <a:lnTo>
                    <a:pt x="1382" y="78"/>
                  </a:lnTo>
                  <a:lnTo>
                    <a:pt x="1380" y="74"/>
                  </a:lnTo>
                  <a:lnTo>
                    <a:pt x="1378" y="72"/>
                  </a:lnTo>
                  <a:lnTo>
                    <a:pt x="1372" y="70"/>
                  </a:lnTo>
                  <a:lnTo>
                    <a:pt x="1372" y="70"/>
                  </a:lnTo>
                  <a:lnTo>
                    <a:pt x="1358" y="68"/>
                  </a:lnTo>
                  <a:lnTo>
                    <a:pt x="1344" y="68"/>
                  </a:lnTo>
                  <a:lnTo>
                    <a:pt x="1344" y="68"/>
                  </a:lnTo>
                  <a:lnTo>
                    <a:pt x="1334" y="70"/>
                  </a:lnTo>
                  <a:lnTo>
                    <a:pt x="1324" y="70"/>
                  </a:lnTo>
                  <a:lnTo>
                    <a:pt x="1304" y="62"/>
                  </a:lnTo>
                  <a:lnTo>
                    <a:pt x="1304" y="62"/>
                  </a:lnTo>
                  <a:lnTo>
                    <a:pt x="1302" y="62"/>
                  </a:lnTo>
                  <a:lnTo>
                    <a:pt x="1302" y="58"/>
                  </a:lnTo>
                  <a:lnTo>
                    <a:pt x="1302" y="56"/>
                  </a:lnTo>
                  <a:lnTo>
                    <a:pt x="1298" y="56"/>
                  </a:lnTo>
                  <a:lnTo>
                    <a:pt x="1298" y="56"/>
                  </a:lnTo>
                  <a:lnTo>
                    <a:pt x="1286" y="56"/>
                  </a:lnTo>
                  <a:lnTo>
                    <a:pt x="1278" y="56"/>
                  </a:lnTo>
                  <a:lnTo>
                    <a:pt x="1272" y="54"/>
                  </a:lnTo>
                  <a:lnTo>
                    <a:pt x="1272" y="54"/>
                  </a:lnTo>
                  <a:lnTo>
                    <a:pt x="1274" y="56"/>
                  </a:lnTo>
                  <a:lnTo>
                    <a:pt x="1274" y="60"/>
                  </a:lnTo>
                  <a:lnTo>
                    <a:pt x="1274" y="60"/>
                  </a:lnTo>
                  <a:lnTo>
                    <a:pt x="1274" y="60"/>
                  </a:lnTo>
                  <a:lnTo>
                    <a:pt x="1272" y="62"/>
                  </a:lnTo>
                  <a:lnTo>
                    <a:pt x="1266" y="62"/>
                  </a:lnTo>
                  <a:lnTo>
                    <a:pt x="1266" y="62"/>
                  </a:lnTo>
                  <a:lnTo>
                    <a:pt x="1268" y="58"/>
                  </a:lnTo>
                  <a:lnTo>
                    <a:pt x="1266" y="56"/>
                  </a:lnTo>
                  <a:lnTo>
                    <a:pt x="1262" y="54"/>
                  </a:lnTo>
                  <a:lnTo>
                    <a:pt x="1262" y="54"/>
                  </a:lnTo>
                  <a:lnTo>
                    <a:pt x="1258" y="52"/>
                  </a:lnTo>
                  <a:lnTo>
                    <a:pt x="1258" y="52"/>
                  </a:lnTo>
                  <a:lnTo>
                    <a:pt x="1246" y="52"/>
                  </a:lnTo>
                  <a:lnTo>
                    <a:pt x="1246" y="52"/>
                  </a:lnTo>
                  <a:lnTo>
                    <a:pt x="1238" y="50"/>
                  </a:lnTo>
                  <a:lnTo>
                    <a:pt x="1238" y="50"/>
                  </a:lnTo>
                  <a:lnTo>
                    <a:pt x="1222" y="56"/>
                  </a:lnTo>
                  <a:lnTo>
                    <a:pt x="1222" y="56"/>
                  </a:lnTo>
                  <a:lnTo>
                    <a:pt x="1224" y="58"/>
                  </a:lnTo>
                  <a:lnTo>
                    <a:pt x="1224" y="62"/>
                  </a:lnTo>
                  <a:lnTo>
                    <a:pt x="1224" y="62"/>
                  </a:lnTo>
                  <a:lnTo>
                    <a:pt x="1222" y="64"/>
                  </a:lnTo>
                  <a:lnTo>
                    <a:pt x="1220" y="64"/>
                  </a:lnTo>
                  <a:lnTo>
                    <a:pt x="1216" y="64"/>
                  </a:lnTo>
                  <a:lnTo>
                    <a:pt x="1216" y="64"/>
                  </a:lnTo>
                  <a:lnTo>
                    <a:pt x="1210" y="66"/>
                  </a:lnTo>
                  <a:lnTo>
                    <a:pt x="1206" y="64"/>
                  </a:lnTo>
                  <a:lnTo>
                    <a:pt x="1202" y="64"/>
                  </a:lnTo>
                  <a:lnTo>
                    <a:pt x="1198" y="64"/>
                  </a:lnTo>
                  <a:lnTo>
                    <a:pt x="1198" y="64"/>
                  </a:lnTo>
                  <a:lnTo>
                    <a:pt x="1192" y="64"/>
                  </a:lnTo>
                  <a:lnTo>
                    <a:pt x="1188" y="64"/>
                  </a:lnTo>
                  <a:lnTo>
                    <a:pt x="1178" y="62"/>
                  </a:lnTo>
                  <a:lnTo>
                    <a:pt x="1172" y="62"/>
                  </a:lnTo>
                  <a:lnTo>
                    <a:pt x="1168" y="64"/>
                  </a:lnTo>
                  <a:lnTo>
                    <a:pt x="1164" y="66"/>
                  </a:lnTo>
                  <a:lnTo>
                    <a:pt x="1160" y="70"/>
                  </a:lnTo>
                  <a:lnTo>
                    <a:pt x="1160" y="70"/>
                  </a:lnTo>
                  <a:lnTo>
                    <a:pt x="1156" y="72"/>
                  </a:lnTo>
                  <a:lnTo>
                    <a:pt x="1152" y="70"/>
                  </a:lnTo>
                  <a:lnTo>
                    <a:pt x="1144" y="66"/>
                  </a:lnTo>
                  <a:lnTo>
                    <a:pt x="1144" y="66"/>
                  </a:lnTo>
                  <a:lnTo>
                    <a:pt x="1132" y="56"/>
                  </a:lnTo>
                  <a:lnTo>
                    <a:pt x="1132" y="56"/>
                  </a:lnTo>
                  <a:lnTo>
                    <a:pt x="1134" y="48"/>
                  </a:lnTo>
                  <a:lnTo>
                    <a:pt x="1134" y="48"/>
                  </a:lnTo>
                  <a:lnTo>
                    <a:pt x="1136" y="48"/>
                  </a:lnTo>
                  <a:lnTo>
                    <a:pt x="1138" y="48"/>
                  </a:lnTo>
                  <a:lnTo>
                    <a:pt x="1136" y="46"/>
                  </a:lnTo>
                  <a:lnTo>
                    <a:pt x="1136" y="46"/>
                  </a:lnTo>
                  <a:lnTo>
                    <a:pt x="1130" y="44"/>
                  </a:lnTo>
                  <a:lnTo>
                    <a:pt x="1126" y="42"/>
                  </a:lnTo>
                  <a:lnTo>
                    <a:pt x="1124" y="44"/>
                  </a:lnTo>
                  <a:lnTo>
                    <a:pt x="1124" y="44"/>
                  </a:lnTo>
                  <a:lnTo>
                    <a:pt x="1118" y="44"/>
                  </a:lnTo>
                  <a:lnTo>
                    <a:pt x="1118" y="44"/>
                  </a:lnTo>
                  <a:lnTo>
                    <a:pt x="1108" y="42"/>
                  </a:lnTo>
                  <a:lnTo>
                    <a:pt x="1104" y="40"/>
                  </a:lnTo>
                  <a:lnTo>
                    <a:pt x="1098" y="42"/>
                  </a:lnTo>
                  <a:lnTo>
                    <a:pt x="1098" y="42"/>
                  </a:lnTo>
                  <a:lnTo>
                    <a:pt x="1096" y="44"/>
                  </a:lnTo>
                  <a:lnTo>
                    <a:pt x="1096" y="46"/>
                  </a:lnTo>
                  <a:lnTo>
                    <a:pt x="1096" y="50"/>
                  </a:lnTo>
                  <a:lnTo>
                    <a:pt x="1096" y="50"/>
                  </a:lnTo>
                  <a:lnTo>
                    <a:pt x="1086" y="50"/>
                  </a:lnTo>
                  <a:lnTo>
                    <a:pt x="1078" y="48"/>
                  </a:lnTo>
                  <a:lnTo>
                    <a:pt x="1070" y="48"/>
                  </a:lnTo>
                  <a:lnTo>
                    <a:pt x="1062" y="46"/>
                  </a:lnTo>
                  <a:lnTo>
                    <a:pt x="1062" y="46"/>
                  </a:lnTo>
                  <a:lnTo>
                    <a:pt x="1054" y="42"/>
                  </a:lnTo>
                  <a:lnTo>
                    <a:pt x="1046" y="42"/>
                  </a:lnTo>
                  <a:lnTo>
                    <a:pt x="1038" y="40"/>
                  </a:lnTo>
                  <a:lnTo>
                    <a:pt x="1030" y="42"/>
                  </a:lnTo>
                  <a:lnTo>
                    <a:pt x="1030" y="42"/>
                  </a:lnTo>
                  <a:lnTo>
                    <a:pt x="1024" y="42"/>
                  </a:lnTo>
                  <a:lnTo>
                    <a:pt x="1018" y="42"/>
                  </a:lnTo>
                  <a:lnTo>
                    <a:pt x="1004" y="40"/>
                  </a:lnTo>
                  <a:lnTo>
                    <a:pt x="1004" y="40"/>
                  </a:lnTo>
                  <a:lnTo>
                    <a:pt x="1000" y="38"/>
                  </a:lnTo>
                  <a:lnTo>
                    <a:pt x="994" y="40"/>
                  </a:lnTo>
                  <a:lnTo>
                    <a:pt x="994" y="40"/>
                  </a:lnTo>
                  <a:lnTo>
                    <a:pt x="986" y="44"/>
                  </a:lnTo>
                  <a:lnTo>
                    <a:pt x="980" y="46"/>
                  </a:lnTo>
                  <a:lnTo>
                    <a:pt x="964" y="44"/>
                  </a:lnTo>
                  <a:lnTo>
                    <a:pt x="964" y="44"/>
                  </a:lnTo>
                  <a:lnTo>
                    <a:pt x="990" y="36"/>
                  </a:lnTo>
                  <a:lnTo>
                    <a:pt x="990" y="36"/>
                  </a:lnTo>
                  <a:lnTo>
                    <a:pt x="994" y="34"/>
                  </a:lnTo>
                  <a:lnTo>
                    <a:pt x="998" y="32"/>
                  </a:lnTo>
                  <a:lnTo>
                    <a:pt x="1008" y="30"/>
                  </a:lnTo>
                  <a:lnTo>
                    <a:pt x="1008" y="30"/>
                  </a:lnTo>
                  <a:lnTo>
                    <a:pt x="1016" y="26"/>
                  </a:lnTo>
                  <a:lnTo>
                    <a:pt x="1016" y="26"/>
                  </a:lnTo>
                  <a:lnTo>
                    <a:pt x="1018" y="24"/>
                  </a:lnTo>
                  <a:lnTo>
                    <a:pt x="1018" y="20"/>
                  </a:lnTo>
                  <a:lnTo>
                    <a:pt x="1018" y="18"/>
                  </a:lnTo>
                  <a:lnTo>
                    <a:pt x="1018" y="16"/>
                  </a:lnTo>
                  <a:lnTo>
                    <a:pt x="1018" y="16"/>
                  </a:lnTo>
                  <a:lnTo>
                    <a:pt x="1006" y="12"/>
                  </a:lnTo>
                  <a:lnTo>
                    <a:pt x="1000" y="10"/>
                  </a:lnTo>
                  <a:lnTo>
                    <a:pt x="994" y="8"/>
                  </a:lnTo>
                  <a:lnTo>
                    <a:pt x="994" y="8"/>
                  </a:lnTo>
                  <a:lnTo>
                    <a:pt x="976" y="10"/>
                  </a:lnTo>
                  <a:lnTo>
                    <a:pt x="968" y="10"/>
                  </a:lnTo>
                  <a:lnTo>
                    <a:pt x="960" y="6"/>
                  </a:lnTo>
                  <a:lnTo>
                    <a:pt x="960" y="6"/>
                  </a:lnTo>
                  <a:lnTo>
                    <a:pt x="956" y="6"/>
                  </a:lnTo>
                  <a:lnTo>
                    <a:pt x="956" y="6"/>
                  </a:lnTo>
                  <a:lnTo>
                    <a:pt x="946" y="0"/>
                  </a:lnTo>
                  <a:lnTo>
                    <a:pt x="938" y="0"/>
                  </a:lnTo>
                  <a:lnTo>
                    <a:pt x="938" y="0"/>
                  </a:lnTo>
                  <a:lnTo>
                    <a:pt x="932" y="2"/>
                  </a:lnTo>
                  <a:lnTo>
                    <a:pt x="924" y="6"/>
                  </a:lnTo>
                  <a:lnTo>
                    <a:pt x="918" y="10"/>
                  </a:lnTo>
                  <a:lnTo>
                    <a:pt x="910" y="12"/>
                  </a:lnTo>
                  <a:lnTo>
                    <a:pt x="910" y="12"/>
                  </a:lnTo>
                  <a:lnTo>
                    <a:pt x="914" y="16"/>
                  </a:lnTo>
                  <a:lnTo>
                    <a:pt x="914" y="16"/>
                  </a:lnTo>
                  <a:lnTo>
                    <a:pt x="908" y="16"/>
                  </a:lnTo>
                  <a:lnTo>
                    <a:pt x="908" y="16"/>
                  </a:lnTo>
                  <a:lnTo>
                    <a:pt x="902" y="14"/>
                  </a:lnTo>
                  <a:lnTo>
                    <a:pt x="894" y="14"/>
                  </a:lnTo>
                  <a:lnTo>
                    <a:pt x="880" y="16"/>
                  </a:lnTo>
                  <a:lnTo>
                    <a:pt x="880" y="16"/>
                  </a:lnTo>
                  <a:lnTo>
                    <a:pt x="852" y="18"/>
                  </a:lnTo>
                  <a:lnTo>
                    <a:pt x="824" y="24"/>
                  </a:lnTo>
                  <a:lnTo>
                    <a:pt x="824" y="24"/>
                  </a:lnTo>
                  <a:lnTo>
                    <a:pt x="816" y="28"/>
                  </a:lnTo>
                  <a:lnTo>
                    <a:pt x="814" y="30"/>
                  </a:lnTo>
                  <a:lnTo>
                    <a:pt x="812" y="36"/>
                  </a:lnTo>
                  <a:lnTo>
                    <a:pt x="814" y="42"/>
                  </a:lnTo>
                  <a:lnTo>
                    <a:pt x="814" y="42"/>
                  </a:lnTo>
                  <a:lnTo>
                    <a:pt x="808" y="38"/>
                  </a:lnTo>
                  <a:lnTo>
                    <a:pt x="804" y="38"/>
                  </a:lnTo>
                  <a:lnTo>
                    <a:pt x="802" y="40"/>
                  </a:lnTo>
                  <a:lnTo>
                    <a:pt x="802" y="40"/>
                  </a:lnTo>
                  <a:lnTo>
                    <a:pt x="770" y="42"/>
                  </a:lnTo>
                  <a:lnTo>
                    <a:pt x="770" y="42"/>
                  </a:lnTo>
                  <a:lnTo>
                    <a:pt x="766" y="42"/>
                  </a:lnTo>
                  <a:lnTo>
                    <a:pt x="764" y="42"/>
                  </a:lnTo>
                  <a:lnTo>
                    <a:pt x="762" y="44"/>
                  </a:lnTo>
                  <a:lnTo>
                    <a:pt x="762" y="44"/>
                  </a:lnTo>
                  <a:lnTo>
                    <a:pt x="764" y="50"/>
                  </a:lnTo>
                  <a:lnTo>
                    <a:pt x="766" y="52"/>
                  </a:lnTo>
                  <a:lnTo>
                    <a:pt x="768" y="54"/>
                  </a:lnTo>
                  <a:lnTo>
                    <a:pt x="768" y="54"/>
                  </a:lnTo>
                  <a:lnTo>
                    <a:pt x="774" y="56"/>
                  </a:lnTo>
                  <a:lnTo>
                    <a:pt x="780" y="58"/>
                  </a:lnTo>
                  <a:lnTo>
                    <a:pt x="780" y="58"/>
                  </a:lnTo>
                  <a:lnTo>
                    <a:pt x="780" y="60"/>
                  </a:lnTo>
                  <a:lnTo>
                    <a:pt x="780" y="60"/>
                  </a:lnTo>
                  <a:lnTo>
                    <a:pt x="770" y="62"/>
                  </a:lnTo>
                  <a:lnTo>
                    <a:pt x="770" y="62"/>
                  </a:lnTo>
                  <a:lnTo>
                    <a:pt x="766" y="58"/>
                  </a:lnTo>
                  <a:lnTo>
                    <a:pt x="760" y="56"/>
                  </a:lnTo>
                  <a:lnTo>
                    <a:pt x="750" y="56"/>
                  </a:lnTo>
                  <a:lnTo>
                    <a:pt x="740" y="58"/>
                  </a:lnTo>
                  <a:lnTo>
                    <a:pt x="730" y="60"/>
                  </a:lnTo>
                  <a:lnTo>
                    <a:pt x="730" y="60"/>
                  </a:lnTo>
                  <a:lnTo>
                    <a:pt x="730" y="62"/>
                  </a:lnTo>
                  <a:lnTo>
                    <a:pt x="732" y="62"/>
                  </a:lnTo>
                  <a:lnTo>
                    <a:pt x="736" y="64"/>
                  </a:lnTo>
                  <a:lnTo>
                    <a:pt x="736" y="64"/>
                  </a:lnTo>
                  <a:lnTo>
                    <a:pt x="730" y="66"/>
                  </a:lnTo>
                  <a:lnTo>
                    <a:pt x="730" y="66"/>
                  </a:lnTo>
                  <a:lnTo>
                    <a:pt x="726" y="66"/>
                  </a:lnTo>
                  <a:lnTo>
                    <a:pt x="722" y="66"/>
                  </a:lnTo>
                  <a:lnTo>
                    <a:pt x="722" y="62"/>
                  </a:lnTo>
                  <a:lnTo>
                    <a:pt x="722" y="62"/>
                  </a:lnTo>
                  <a:lnTo>
                    <a:pt x="720" y="58"/>
                  </a:lnTo>
                  <a:lnTo>
                    <a:pt x="716" y="58"/>
                  </a:lnTo>
                  <a:lnTo>
                    <a:pt x="710" y="60"/>
                  </a:lnTo>
                  <a:lnTo>
                    <a:pt x="710" y="60"/>
                  </a:lnTo>
                  <a:lnTo>
                    <a:pt x="706" y="62"/>
                  </a:lnTo>
                  <a:lnTo>
                    <a:pt x="706" y="66"/>
                  </a:lnTo>
                  <a:lnTo>
                    <a:pt x="710" y="70"/>
                  </a:lnTo>
                  <a:lnTo>
                    <a:pt x="710" y="70"/>
                  </a:lnTo>
                  <a:lnTo>
                    <a:pt x="712" y="72"/>
                  </a:lnTo>
                  <a:lnTo>
                    <a:pt x="712" y="76"/>
                  </a:lnTo>
                  <a:lnTo>
                    <a:pt x="712" y="76"/>
                  </a:lnTo>
                  <a:lnTo>
                    <a:pt x="708" y="82"/>
                  </a:lnTo>
                  <a:lnTo>
                    <a:pt x="708" y="84"/>
                  </a:lnTo>
                  <a:lnTo>
                    <a:pt x="710" y="86"/>
                  </a:lnTo>
                  <a:lnTo>
                    <a:pt x="714" y="88"/>
                  </a:lnTo>
                  <a:lnTo>
                    <a:pt x="720" y="88"/>
                  </a:lnTo>
                  <a:lnTo>
                    <a:pt x="720" y="88"/>
                  </a:lnTo>
                  <a:lnTo>
                    <a:pt x="726" y="86"/>
                  </a:lnTo>
                  <a:lnTo>
                    <a:pt x="730" y="88"/>
                  </a:lnTo>
                  <a:lnTo>
                    <a:pt x="740" y="92"/>
                  </a:lnTo>
                  <a:lnTo>
                    <a:pt x="740" y="92"/>
                  </a:lnTo>
                  <a:lnTo>
                    <a:pt x="742" y="94"/>
                  </a:lnTo>
                  <a:lnTo>
                    <a:pt x="742" y="96"/>
                  </a:lnTo>
                  <a:lnTo>
                    <a:pt x="742" y="96"/>
                  </a:lnTo>
                  <a:lnTo>
                    <a:pt x="738" y="98"/>
                  </a:lnTo>
                  <a:lnTo>
                    <a:pt x="738" y="98"/>
                  </a:lnTo>
                  <a:lnTo>
                    <a:pt x="736" y="100"/>
                  </a:lnTo>
                  <a:lnTo>
                    <a:pt x="736" y="98"/>
                  </a:lnTo>
                  <a:lnTo>
                    <a:pt x="736" y="96"/>
                  </a:lnTo>
                  <a:lnTo>
                    <a:pt x="736" y="96"/>
                  </a:lnTo>
                  <a:lnTo>
                    <a:pt x="734" y="92"/>
                  </a:lnTo>
                  <a:lnTo>
                    <a:pt x="732" y="92"/>
                  </a:lnTo>
                  <a:lnTo>
                    <a:pt x="726" y="90"/>
                  </a:lnTo>
                  <a:lnTo>
                    <a:pt x="726" y="90"/>
                  </a:lnTo>
                  <a:lnTo>
                    <a:pt x="720" y="92"/>
                  </a:lnTo>
                  <a:lnTo>
                    <a:pt x="718" y="92"/>
                  </a:lnTo>
                  <a:lnTo>
                    <a:pt x="716" y="96"/>
                  </a:lnTo>
                  <a:lnTo>
                    <a:pt x="716" y="96"/>
                  </a:lnTo>
                  <a:lnTo>
                    <a:pt x="712" y="104"/>
                  </a:lnTo>
                  <a:lnTo>
                    <a:pt x="708" y="112"/>
                  </a:lnTo>
                  <a:lnTo>
                    <a:pt x="700" y="116"/>
                  </a:lnTo>
                  <a:lnTo>
                    <a:pt x="692" y="118"/>
                  </a:lnTo>
                  <a:lnTo>
                    <a:pt x="692" y="118"/>
                  </a:lnTo>
                  <a:lnTo>
                    <a:pt x="692" y="112"/>
                  </a:lnTo>
                  <a:lnTo>
                    <a:pt x="692" y="112"/>
                  </a:lnTo>
                  <a:lnTo>
                    <a:pt x="702" y="102"/>
                  </a:lnTo>
                  <a:lnTo>
                    <a:pt x="702" y="102"/>
                  </a:lnTo>
                  <a:lnTo>
                    <a:pt x="706" y="98"/>
                  </a:lnTo>
                  <a:lnTo>
                    <a:pt x="706" y="96"/>
                  </a:lnTo>
                  <a:lnTo>
                    <a:pt x="704" y="94"/>
                  </a:lnTo>
                  <a:lnTo>
                    <a:pt x="704" y="94"/>
                  </a:lnTo>
                  <a:lnTo>
                    <a:pt x="700" y="90"/>
                  </a:lnTo>
                  <a:lnTo>
                    <a:pt x="698" y="84"/>
                  </a:lnTo>
                  <a:lnTo>
                    <a:pt x="700" y="80"/>
                  </a:lnTo>
                  <a:lnTo>
                    <a:pt x="702" y="74"/>
                  </a:lnTo>
                  <a:lnTo>
                    <a:pt x="702" y="74"/>
                  </a:lnTo>
                  <a:lnTo>
                    <a:pt x="700" y="70"/>
                  </a:lnTo>
                  <a:lnTo>
                    <a:pt x="698" y="68"/>
                  </a:lnTo>
                  <a:lnTo>
                    <a:pt x="696" y="64"/>
                  </a:lnTo>
                  <a:lnTo>
                    <a:pt x="698" y="62"/>
                  </a:lnTo>
                  <a:lnTo>
                    <a:pt x="698" y="62"/>
                  </a:lnTo>
                  <a:lnTo>
                    <a:pt x="700" y="56"/>
                  </a:lnTo>
                  <a:lnTo>
                    <a:pt x="700" y="52"/>
                  </a:lnTo>
                  <a:lnTo>
                    <a:pt x="696" y="50"/>
                  </a:lnTo>
                  <a:lnTo>
                    <a:pt x="692" y="48"/>
                  </a:lnTo>
                  <a:lnTo>
                    <a:pt x="692" y="48"/>
                  </a:lnTo>
                  <a:lnTo>
                    <a:pt x="684" y="48"/>
                  </a:lnTo>
                  <a:lnTo>
                    <a:pt x="678" y="48"/>
                  </a:lnTo>
                  <a:lnTo>
                    <a:pt x="672" y="52"/>
                  </a:lnTo>
                  <a:lnTo>
                    <a:pt x="670" y="58"/>
                  </a:lnTo>
                  <a:lnTo>
                    <a:pt x="670" y="58"/>
                  </a:lnTo>
                  <a:lnTo>
                    <a:pt x="666" y="60"/>
                  </a:lnTo>
                  <a:lnTo>
                    <a:pt x="664" y="64"/>
                  </a:lnTo>
                  <a:lnTo>
                    <a:pt x="664" y="64"/>
                  </a:lnTo>
                  <a:lnTo>
                    <a:pt x="660" y="64"/>
                  </a:lnTo>
                  <a:lnTo>
                    <a:pt x="658" y="66"/>
                  </a:lnTo>
                  <a:lnTo>
                    <a:pt x="656" y="68"/>
                  </a:lnTo>
                  <a:lnTo>
                    <a:pt x="658" y="74"/>
                  </a:lnTo>
                  <a:lnTo>
                    <a:pt x="658" y="74"/>
                  </a:lnTo>
                  <a:lnTo>
                    <a:pt x="658" y="76"/>
                  </a:lnTo>
                  <a:lnTo>
                    <a:pt x="658" y="80"/>
                  </a:lnTo>
                  <a:lnTo>
                    <a:pt x="660" y="82"/>
                  </a:lnTo>
                  <a:lnTo>
                    <a:pt x="664" y="84"/>
                  </a:lnTo>
                  <a:lnTo>
                    <a:pt x="664" y="84"/>
                  </a:lnTo>
                  <a:lnTo>
                    <a:pt x="666" y="86"/>
                  </a:lnTo>
                  <a:lnTo>
                    <a:pt x="670" y="90"/>
                  </a:lnTo>
                  <a:lnTo>
                    <a:pt x="670" y="90"/>
                  </a:lnTo>
                  <a:lnTo>
                    <a:pt x="672" y="92"/>
                  </a:lnTo>
                  <a:lnTo>
                    <a:pt x="670" y="96"/>
                  </a:lnTo>
                  <a:lnTo>
                    <a:pt x="670" y="96"/>
                  </a:lnTo>
                  <a:lnTo>
                    <a:pt x="668" y="98"/>
                  </a:lnTo>
                  <a:lnTo>
                    <a:pt x="664" y="96"/>
                  </a:lnTo>
                  <a:lnTo>
                    <a:pt x="664" y="96"/>
                  </a:lnTo>
                  <a:lnTo>
                    <a:pt x="658" y="92"/>
                  </a:lnTo>
                  <a:lnTo>
                    <a:pt x="650" y="90"/>
                  </a:lnTo>
                  <a:lnTo>
                    <a:pt x="636" y="86"/>
                  </a:lnTo>
                  <a:lnTo>
                    <a:pt x="636" y="86"/>
                  </a:lnTo>
                  <a:lnTo>
                    <a:pt x="620" y="82"/>
                  </a:lnTo>
                  <a:lnTo>
                    <a:pt x="612" y="82"/>
                  </a:lnTo>
                  <a:lnTo>
                    <a:pt x="604" y="84"/>
                  </a:lnTo>
                  <a:lnTo>
                    <a:pt x="604" y="84"/>
                  </a:lnTo>
                  <a:lnTo>
                    <a:pt x="608" y="86"/>
                  </a:lnTo>
                  <a:lnTo>
                    <a:pt x="608" y="88"/>
                  </a:lnTo>
                  <a:lnTo>
                    <a:pt x="608" y="90"/>
                  </a:lnTo>
                  <a:lnTo>
                    <a:pt x="608" y="90"/>
                  </a:lnTo>
                  <a:lnTo>
                    <a:pt x="602" y="96"/>
                  </a:lnTo>
                  <a:lnTo>
                    <a:pt x="598" y="96"/>
                  </a:lnTo>
                  <a:lnTo>
                    <a:pt x="596" y="96"/>
                  </a:lnTo>
                  <a:lnTo>
                    <a:pt x="596" y="96"/>
                  </a:lnTo>
                  <a:lnTo>
                    <a:pt x="594" y="92"/>
                  </a:lnTo>
                  <a:lnTo>
                    <a:pt x="590" y="90"/>
                  </a:lnTo>
                  <a:lnTo>
                    <a:pt x="584" y="92"/>
                  </a:lnTo>
                  <a:lnTo>
                    <a:pt x="584" y="92"/>
                  </a:lnTo>
                  <a:lnTo>
                    <a:pt x="570" y="94"/>
                  </a:lnTo>
                  <a:lnTo>
                    <a:pt x="552" y="90"/>
                  </a:lnTo>
                  <a:lnTo>
                    <a:pt x="552" y="90"/>
                  </a:lnTo>
                  <a:lnTo>
                    <a:pt x="548" y="92"/>
                  </a:lnTo>
                  <a:lnTo>
                    <a:pt x="548" y="92"/>
                  </a:lnTo>
                  <a:lnTo>
                    <a:pt x="542" y="94"/>
                  </a:lnTo>
                  <a:lnTo>
                    <a:pt x="538" y="96"/>
                  </a:lnTo>
                  <a:lnTo>
                    <a:pt x="538" y="96"/>
                  </a:lnTo>
                  <a:lnTo>
                    <a:pt x="522" y="100"/>
                  </a:lnTo>
                  <a:lnTo>
                    <a:pt x="514" y="102"/>
                  </a:lnTo>
                  <a:lnTo>
                    <a:pt x="508" y="106"/>
                  </a:lnTo>
                  <a:lnTo>
                    <a:pt x="508" y="106"/>
                  </a:lnTo>
                  <a:lnTo>
                    <a:pt x="502" y="112"/>
                  </a:lnTo>
                  <a:lnTo>
                    <a:pt x="496" y="112"/>
                  </a:lnTo>
                  <a:lnTo>
                    <a:pt x="492" y="110"/>
                  </a:lnTo>
                  <a:lnTo>
                    <a:pt x="486" y="104"/>
                  </a:lnTo>
                  <a:lnTo>
                    <a:pt x="486" y="104"/>
                  </a:lnTo>
                  <a:lnTo>
                    <a:pt x="488" y="102"/>
                  </a:lnTo>
                  <a:lnTo>
                    <a:pt x="492" y="102"/>
                  </a:lnTo>
                  <a:lnTo>
                    <a:pt x="494" y="102"/>
                  </a:lnTo>
                  <a:lnTo>
                    <a:pt x="496" y="98"/>
                  </a:lnTo>
                  <a:lnTo>
                    <a:pt x="496" y="98"/>
                  </a:lnTo>
                  <a:lnTo>
                    <a:pt x="492" y="96"/>
                  </a:lnTo>
                  <a:lnTo>
                    <a:pt x="488" y="94"/>
                  </a:lnTo>
                  <a:lnTo>
                    <a:pt x="484" y="94"/>
                  </a:lnTo>
                  <a:lnTo>
                    <a:pt x="480" y="96"/>
                  </a:lnTo>
                  <a:lnTo>
                    <a:pt x="480" y="96"/>
                  </a:lnTo>
                  <a:lnTo>
                    <a:pt x="478" y="100"/>
                  </a:lnTo>
                  <a:lnTo>
                    <a:pt x="478" y="106"/>
                  </a:lnTo>
                  <a:lnTo>
                    <a:pt x="478" y="106"/>
                  </a:lnTo>
                  <a:lnTo>
                    <a:pt x="482" y="114"/>
                  </a:lnTo>
                  <a:lnTo>
                    <a:pt x="482" y="116"/>
                  </a:lnTo>
                  <a:lnTo>
                    <a:pt x="480" y="118"/>
                  </a:lnTo>
                  <a:lnTo>
                    <a:pt x="476" y="118"/>
                  </a:lnTo>
                  <a:lnTo>
                    <a:pt x="468" y="118"/>
                  </a:lnTo>
                  <a:lnTo>
                    <a:pt x="468" y="118"/>
                  </a:lnTo>
                  <a:lnTo>
                    <a:pt x="462" y="116"/>
                  </a:lnTo>
                  <a:lnTo>
                    <a:pt x="456" y="118"/>
                  </a:lnTo>
                  <a:lnTo>
                    <a:pt x="446" y="126"/>
                  </a:lnTo>
                  <a:lnTo>
                    <a:pt x="446" y="126"/>
                  </a:lnTo>
                  <a:lnTo>
                    <a:pt x="446" y="128"/>
                  </a:lnTo>
                  <a:lnTo>
                    <a:pt x="448" y="130"/>
                  </a:lnTo>
                  <a:lnTo>
                    <a:pt x="450" y="132"/>
                  </a:lnTo>
                  <a:lnTo>
                    <a:pt x="448" y="134"/>
                  </a:lnTo>
                  <a:lnTo>
                    <a:pt x="448" y="134"/>
                  </a:lnTo>
                  <a:lnTo>
                    <a:pt x="438" y="134"/>
                  </a:lnTo>
                  <a:lnTo>
                    <a:pt x="428" y="132"/>
                  </a:lnTo>
                  <a:lnTo>
                    <a:pt x="428" y="132"/>
                  </a:lnTo>
                  <a:lnTo>
                    <a:pt x="424" y="130"/>
                  </a:lnTo>
                  <a:lnTo>
                    <a:pt x="422" y="130"/>
                  </a:lnTo>
                  <a:lnTo>
                    <a:pt x="422" y="132"/>
                  </a:lnTo>
                  <a:lnTo>
                    <a:pt x="422" y="132"/>
                  </a:lnTo>
                  <a:lnTo>
                    <a:pt x="422" y="134"/>
                  </a:lnTo>
                  <a:lnTo>
                    <a:pt x="422" y="136"/>
                  </a:lnTo>
                  <a:lnTo>
                    <a:pt x="426" y="138"/>
                  </a:lnTo>
                  <a:lnTo>
                    <a:pt x="426" y="138"/>
                  </a:lnTo>
                  <a:lnTo>
                    <a:pt x="430" y="138"/>
                  </a:lnTo>
                  <a:lnTo>
                    <a:pt x="430" y="140"/>
                  </a:lnTo>
                  <a:lnTo>
                    <a:pt x="430" y="140"/>
                  </a:lnTo>
                  <a:lnTo>
                    <a:pt x="424" y="142"/>
                  </a:lnTo>
                  <a:lnTo>
                    <a:pt x="416" y="140"/>
                  </a:lnTo>
                  <a:lnTo>
                    <a:pt x="408" y="138"/>
                  </a:lnTo>
                  <a:lnTo>
                    <a:pt x="406" y="134"/>
                  </a:lnTo>
                  <a:lnTo>
                    <a:pt x="406" y="134"/>
                  </a:lnTo>
                  <a:lnTo>
                    <a:pt x="404" y="126"/>
                  </a:lnTo>
                  <a:lnTo>
                    <a:pt x="402" y="122"/>
                  </a:lnTo>
                  <a:lnTo>
                    <a:pt x="398" y="116"/>
                  </a:lnTo>
                  <a:lnTo>
                    <a:pt x="390" y="114"/>
                  </a:lnTo>
                  <a:lnTo>
                    <a:pt x="390" y="114"/>
                  </a:lnTo>
                  <a:lnTo>
                    <a:pt x="398" y="112"/>
                  </a:lnTo>
                  <a:lnTo>
                    <a:pt x="402" y="114"/>
                  </a:lnTo>
                  <a:lnTo>
                    <a:pt x="412" y="116"/>
                  </a:lnTo>
                  <a:lnTo>
                    <a:pt x="412" y="116"/>
                  </a:lnTo>
                  <a:lnTo>
                    <a:pt x="432" y="120"/>
                  </a:lnTo>
                  <a:lnTo>
                    <a:pt x="440" y="120"/>
                  </a:lnTo>
                  <a:lnTo>
                    <a:pt x="450" y="116"/>
                  </a:lnTo>
                  <a:lnTo>
                    <a:pt x="450" y="116"/>
                  </a:lnTo>
                  <a:lnTo>
                    <a:pt x="454" y="112"/>
                  </a:lnTo>
                  <a:lnTo>
                    <a:pt x="456" y="110"/>
                  </a:lnTo>
                  <a:lnTo>
                    <a:pt x="456" y="108"/>
                  </a:lnTo>
                  <a:lnTo>
                    <a:pt x="456" y="108"/>
                  </a:lnTo>
                  <a:lnTo>
                    <a:pt x="454" y="104"/>
                  </a:lnTo>
                  <a:lnTo>
                    <a:pt x="450" y="102"/>
                  </a:lnTo>
                  <a:lnTo>
                    <a:pt x="450" y="102"/>
                  </a:lnTo>
                  <a:lnTo>
                    <a:pt x="418" y="90"/>
                  </a:lnTo>
                  <a:lnTo>
                    <a:pt x="418" y="90"/>
                  </a:lnTo>
                  <a:lnTo>
                    <a:pt x="410" y="88"/>
                  </a:lnTo>
                  <a:lnTo>
                    <a:pt x="402" y="86"/>
                  </a:lnTo>
                  <a:lnTo>
                    <a:pt x="394" y="86"/>
                  </a:lnTo>
                  <a:lnTo>
                    <a:pt x="384" y="82"/>
                  </a:lnTo>
                  <a:lnTo>
                    <a:pt x="384" y="82"/>
                  </a:lnTo>
                  <a:lnTo>
                    <a:pt x="380" y="80"/>
                  </a:lnTo>
                  <a:lnTo>
                    <a:pt x="374" y="80"/>
                  </a:lnTo>
                  <a:lnTo>
                    <a:pt x="360" y="80"/>
                  </a:lnTo>
                  <a:lnTo>
                    <a:pt x="360" y="80"/>
                  </a:lnTo>
                  <a:lnTo>
                    <a:pt x="364" y="78"/>
                  </a:lnTo>
                  <a:lnTo>
                    <a:pt x="368" y="78"/>
                  </a:lnTo>
                  <a:lnTo>
                    <a:pt x="370" y="78"/>
                  </a:lnTo>
                  <a:lnTo>
                    <a:pt x="372" y="74"/>
                  </a:lnTo>
                  <a:lnTo>
                    <a:pt x="372" y="74"/>
                  </a:lnTo>
                  <a:lnTo>
                    <a:pt x="352" y="70"/>
                  </a:lnTo>
                  <a:lnTo>
                    <a:pt x="352" y="70"/>
                  </a:lnTo>
                  <a:lnTo>
                    <a:pt x="354" y="70"/>
                  </a:lnTo>
                  <a:lnTo>
                    <a:pt x="354" y="70"/>
                  </a:lnTo>
                  <a:lnTo>
                    <a:pt x="354" y="68"/>
                  </a:lnTo>
                  <a:lnTo>
                    <a:pt x="354" y="68"/>
                  </a:lnTo>
                  <a:lnTo>
                    <a:pt x="340" y="72"/>
                  </a:lnTo>
                  <a:lnTo>
                    <a:pt x="324" y="74"/>
                  </a:lnTo>
                  <a:lnTo>
                    <a:pt x="324" y="74"/>
                  </a:lnTo>
                  <a:lnTo>
                    <a:pt x="310" y="76"/>
                  </a:lnTo>
                  <a:lnTo>
                    <a:pt x="302" y="78"/>
                  </a:lnTo>
                  <a:lnTo>
                    <a:pt x="296" y="82"/>
                  </a:lnTo>
                  <a:lnTo>
                    <a:pt x="296" y="82"/>
                  </a:lnTo>
                  <a:lnTo>
                    <a:pt x="292" y="82"/>
                  </a:lnTo>
                  <a:lnTo>
                    <a:pt x="288" y="80"/>
                  </a:lnTo>
                  <a:lnTo>
                    <a:pt x="284" y="78"/>
                  </a:lnTo>
                  <a:lnTo>
                    <a:pt x="280" y="80"/>
                  </a:lnTo>
                  <a:lnTo>
                    <a:pt x="280" y="80"/>
                  </a:lnTo>
                  <a:lnTo>
                    <a:pt x="278" y="82"/>
                  </a:lnTo>
                  <a:lnTo>
                    <a:pt x="274" y="84"/>
                  </a:lnTo>
                  <a:lnTo>
                    <a:pt x="270" y="86"/>
                  </a:lnTo>
                  <a:lnTo>
                    <a:pt x="272" y="90"/>
                  </a:lnTo>
                  <a:lnTo>
                    <a:pt x="272" y="90"/>
                  </a:lnTo>
                  <a:lnTo>
                    <a:pt x="272" y="90"/>
                  </a:lnTo>
                  <a:lnTo>
                    <a:pt x="266" y="92"/>
                  </a:lnTo>
                  <a:lnTo>
                    <a:pt x="262" y="90"/>
                  </a:lnTo>
                  <a:lnTo>
                    <a:pt x="262" y="90"/>
                  </a:lnTo>
                  <a:lnTo>
                    <a:pt x="258" y="90"/>
                  </a:lnTo>
                  <a:lnTo>
                    <a:pt x="256" y="90"/>
                  </a:lnTo>
                  <a:lnTo>
                    <a:pt x="256" y="92"/>
                  </a:lnTo>
                  <a:lnTo>
                    <a:pt x="256" y="92"/>
                  </a:lnTo>
                  <a:lnTo>
                    <a:pt x="256" y="94"/>
                  </a:lnTo>
                  <a:lnTo>
                    <a:pt x="256" y="94"/>
                  </a:lnTo>
                  <a:lnTo>
                    <a:pt x="260" y="96"/>
                  </a:lnTo>
                  <a:lnTo>
                    <a:pt x="260" y="96"/>
                  </a:lnTo>
                  <a:lnTo>
                    <a:pt x="260" y="100"/>
                  </a:lnTo>
                  <a:lnTo>
                    <a:pt x="260" y="100"/>
                  </a:lnTo>
                  <a:lnTo>
                    <a:pt x="254" y="102"/>
                  </a:lnTo>
                  <a:lnTo>
                    <a:pt x="250" y="106"/>
                  </a:lnTo>
                  <a:lnTo>
                    <a:pt x="250" y="106"/>
                  </a:lnTo>
                  <a:lnTo>
                    <a:pt x="240" y="114"/>
                  </a:lnTo>
                  <a:lnTo>
                    <a:pt x="232" y="126"/>
                  </a:lnTo>
                  <a:lnTo>
                    <a:pt x="224" y="136"/>
                  </a:lnTo>
                  <a:lnTo>
                    <a:pt x="218" y="140"/>
                  </a:lnTo>
                  <a:lnTo>
                    <a:pt x="212" y="142"/>
                  </a:lnTo>
                  <a:lnTo>
                    <a:pt x="212" y="142"/>
                  </a:lnTo>
                  <a:lnTo>
                    <a:pt x="206" y="148"/>
                  </a:lnTo>
                  <a:lnTo>
                    <a:pt x="206" y="148"/>
                  </a:lnTo>
                  <a:lnTo>
                    <a:pt x="204" y="148"/>
                  </a:lnTo>
                  <a:lnTo>
                    <a:pt x="202" y="150"/>
                  </a:lnTo>
                  <a:lnTo>
                    <a:pt x="202" y="150"/>
                  </a:lnTo>
                  <a:lnTo>
                    <a:pt x="200" y="152"/>
                  </a:lnTo>
                  <a:lnTo>
                    <a:pt x="196" y="152"/>
                  </a:lnTo>
                  <a:lnTo>
                    <a:pt x="192" y="152"/>
                  </a:lnTo>
                  <a:lnTo>
                    <a:pt x="190" y="154"/>
                  </a:lnTo>
                  <a:lnTo>
                    <a:pt x="190" y="154"/>
                  </a:lnTo>
                  <a:lnTo>
                    <a:pt x="186" y="154"/>
                  </a:lnTo>
                  <a:lnTo>
                    <a:pt x="184" y="158"/>
                  </a:lnTo>
                  <a:lnTo>
                    <a:pt x="184" y="158"/>
                  </a:lnTo>
                  <a:lnTo>
                    <a:pt x="182" y="160"/>
                  </a:lnTo>
                  <a:lnTo>
                    <a:pt x="178" y="162"/>
                  </a:lnTo>
                  <a:lnTo>
                    <a:pt x="176" y="164"/>
                  </a:lnTo>
                  <a:lnTo>
                    <a:pt x="176" y="170"/>
                  </a:lnTo>
                  <a:lnTo>
                    <a:pt x="176" y="170"/>
                  </a:lnTo>
                  <a:lnTo>
                    <a:pt x="174" y="172"/>
                  </a:lnTo>
                  <a:lnTo>
                    <a:pt x="174" y="172"/>
                  </a:lnTo>
                  <a:lnTo>
                    <a:pt x="178" y="180"/>
                  </a:lnTo>
                  <a:lnTo>
                    <a:pt x="178" y="180"/>
                  </a:lnTo>
                  <a:lnTo>
                    <a:pt x="178" y="180"/>
                  </a:lnTo>
                  <a:lnTo>
                    <a:pt x="178" y="180"/>
                  </a:lnTo>
                  <a:lnTo>
                    <a:pt x="180" y="184"/>
                  </a:lnTo>
                  <a:lnTo>
                    <a:pt x="180" y="184"/>
                  </a:lnTo>
                  <a:lnTo>
                    <a:pt x="178" y="186"/>
                  </a:lnTo>
                  <a:lnTo>
                    <a:pt x="176" y="188"/>
                  </a:lnTo>
                  <a:lnTo>
                    <a:pt x="176" y="188"/>
                  </a:lnTo>
                  <a:lnTo>
                    <a:pt x="176" y="190"/>
                  </a:lnTo>
                  <a:lnTo>
                    <a:pt x="178" y="190"/>
                  </a:lnTo>
                  <a:lnTo>
                    <a:pt x="180" y="188"/>
                  </a:lnTo>
                  <a:lnTo>
                    <a:pt x="182" y="190"/>
                  </a:lnTo>
                  <a:lnTo>
                    <a:pt x="182" y="190"/>
                  </a:lnTo>
                  <a:lnTo>
                    <a:pt x="182" y="192"/>
                  </a:lnTo>
                  <a:lnTo>
                    <a:pt x="182" y="192"/>
                  </a:lnTo>
                  <a:lnTo>
                    <a:pt x="178" y="196"/>
                  </a:lnTo>
                  <a:lnTo>
                    <a:pt x="178" y="198"/>
                  </a:lnTo>
                  <a:lnTo>
                    <a:pt x="182" y="200"/>
                  </a:lnTo>
                  <a:lnTo>
                    <a:pt x="182" y="200"/>
                  </a:lnTo>
                  <a:lnTo>
                    <a:pt x="188" y="202"/>
                  </a:lnTo>
                  <a:lnTo>
                    <a:pt x="194" y="202"/>
                  </a:lnTo>
                  <a:lnTo>
                    <a:pt x="198" y="202"/>
                  </a:lnTo>
                  <a:lnTo>
                    <a:pt x="204" y="198"/>
                  </a:lnTo>
                  <a:lnTo>
                    <a:pt x="204" y="198"/>
                  </a:lnTo>
                  <a:lnTo>
                    <a:pt x="216" y="188"/>
                  </a:lnTo>
                  <a:lnTo>
                    <a:pt x="216" y="188"/>
                  </a:lnTo>
                  <a:lnTo>
                    <a:pt x="222" y="196"/>
                  </a:lnTo>
                  <a:lnTo>
                    <a:pt x="226" y="204"/>
                  </a:lnTo>
                  <a:lnTo>
                    <a:pt x="226" y="204"/>
                  </a:lnTo>
                  <a:lnTo>
                    <a:pt x="228" y="210"/>
                  </a:lnTo>
                  <a:lnTo>
                    <a:pt x="232" y="216"/>
                  </a:lnTo>
                  <a:lnTo>
                    <a:pt x="232" y="216"/>
                  </a:lnTo>
                  <a:lnTo>
                    <a:pt x="234" y="220"/>
                  </a:lnTo>
                  <a:lnTo>
                    <a:pt x="232" y="222"/>
                  </a:lnTo>
                  <a:lnTo>
                    <a:pt x="232" y="222"/>
                  </a:lnTo>
                  <a:lnTo>
                    <a:pt x="234" y="232"/>
                  </a:lnTo>
                  <a:lnTo>
                    <a:pt x="238" y="234"/>
                  </a:lnTo>
                  <a:lnTo>
                    <a:pt x="242" y="232"/>
                  </a:lnTo>
                  <a:lnTo>
                    <a:pt x="242" y="232"/>
                  </a:lnTo>
                  <a:lnTo>
                    <a:pt x="250" y="228"/>
                  </a:lnTo>
                  <a:lnTo>
                    <a:pt x="258" y="224"/>
                  </a:lnTo>
                  <a:lnTo>
                    <a:pt x="264" y="218"/>
                  </a:lnTo>
                  <a:lnTo>
                    <a:pt x="266" y="214"/>
                  </a:lnTo>
                  <a:lnTo>
                    <a:pt x="266" y="208"/>
                  </a:lnTo>
                  <a:lnTo>
                    <a:pt x="266" y="208"/>
                  </a:lnTo>
                  <a:lnTo>
                    <a:pt x="268" y="200"/>
                  </a:lnTo>
                  <a:lnTo>
                    <a:pt x="274" y="196"/>
                  </a:lnTo>
                  <a:lnTo>
                    <a:pt x="274" y="196"/>
                  </a:lnTo>
                  <a:lnTo>
                    <a:pt x="274" y="194"/>
                  </a:lnTo>
                  <a:lnTo>
                    <a:pt x="274" y="194"/>
                  </a:lnTo>
                  <a:lnTo>
                    <a:pt x="276" y="192"/>
                  </a:lnTo>
                  <a:lnTo>
                    <a:pt x="276" y="190"/>
                  </a:lnTo>
                  <a:lnTo>
                    <a:pt x="276" y="190"/>
                  </a:lnTo>
                  <a:lnTo>
                    <a:pt x="276" y="190"/>
                  </a:lnTo>
                  <a:lnTo>
                    <a:pt x="276" y="190"/>
                  </a:lnTo>
                  <a:lnTo>
                    <a:pt x="280" y="188"/>
                  </a:lnTo>
                  <a:lnTo>
                    <a:pt x="282" y="184"/>
                  </a:lnTo>
                  <a:lnTo>
                    <a:pt x="280" y="182"/>
                  </a:lnTo>
                  <a:lnTo>
                    <a:pt x="278" y="178"/>
                  </a:lnTo>
                  <a:lnTo>
                    <a:pt x="278" y="178"/>
                  </a:lnTo>
                  <a:lnTo>
                    <a:pt x="272" y="170"/>
                  </a:lnTo>
                  <a:lnTo>
                    <a:pt x="272" y="166"/>
                  </a:lnTo>
                  <a:lnTo>
                    <a:pt x="274" y="160"/>
                  </a:lnTo>
                  <a:lnTo>
                    <a:pt x="280" y="154"/>
                  </a:lnTo>
                  <a:lnTo>
                    <a:pt x="280" y="154"/>
                  </a:lnTo>
                  <a:lnTo>
                    <a:pt x="288" y="150"/>
                  </a:lnTo>
                  <a:lnTo>
                    <a:pt x="288" y="150"/>
                  </a:lnTo>
                  <a:lnTo>
                    <a:pt x="296" y="144"/>
                  </a:lnTo>
                  <a:lnTo>
                    <a:pt x="302" y="136"/>
                  </a:lnTo>
                  <a:lnTo>
                    <a:pt x="302" y="136"/>
                  </a:lnTo>
                  <a:lnTo>
                    <a:pt x="306" y="130"/>
                  </a:lnTo>
                  <a:lnTo>
                    <a:pt x="312" y="126"/>
                  </a:lnTo>
                  <a:lnTo>
                    <a:pt x="318" y="126"/>
                  </a:lnTo>
                  <a:lnTo>
                    <a:pt x="326" y="128"/>
                  </a:lnTo>
                  <a:lnTo>
                    <a:pt x="326" y="128"/>
                  </a:lnTo>
                  <a:lnTo>
                    <a:pt x="316" y="138"/>
                  </a:lnTo>
                  <a:lnTo>
                    <a:pt x="304" y="146"/>
                  </a:lnTo>
                  <a:lnTo>
                    <a:pt x="304" y="146"/>
                  </a:lnTo>
                  <a:lnTo>
                    <a:pt x="300" y="152"/>
                  </a:lnTo>
                  <a:lnTo>
                    <a:pt x="298" y="154"/>
                  </a:lnTo>
                  <a:lnTo>
                    <a:pt x="298" y="158"/>
                  </a:lnTo>
                  <a:lnTo>
                    <a:pt x="298" y="158"/>
                  </a:lnTo>
                  <a:lnTo>
                    <a:pt x="298" y="172"/>
                  </a:lnTo>
                  <a:lnTo>
                    <a:pt x="300" y="176"/>
                  </a:lnTo>
                  <a:lnTo>
                    <a:pt x="304" y="180"/>
                  </a:lnTo>
                  <a:lnTo>
                    <a:pt x="308" y="182"/>
                  </a:lnTo>
                  <a:lnTo>
                    <a:pt x="312" y="184"/>
                  </a:lnTo>
                  <a:lnTo>
                    <a:pt x="328" y="184"/>
                  </a:lnTo>
                  <a:lnTo>
                    <a:pt x="328" y="184"/>
                  </a:lnTo>
                  <a:lnTo>
                    <a:pt x="342" y="180"/>
                  </a:lnTo>
                  <a:lnTo>
                    <a:pt x="350" y="180"/>
                  </a:lnTo>
                  <a:lnTo>
                    <a:pt x="358" y="182"/>
                  </a:lnTo>
                  <a:lnTo>
                    <a:pt x="358" y="182"/>
                  </a:lnTo>
                  <a:lnTo>
                    <a:pt x="358" y="182"/>
                  </a:lnTo>
                  <a:lnTo>
                    <a:pt x="360" y="182"/>
                  </a:lnTo>
                  <a:lnTo>
                    <a:pt x="360" y="182"/>
                  </a:lnTo>
                  <a:lnTo>
                    <a:pt x="358" y="182"/>
                  </a:lnTo>
                  <a:lnTo>
                    <a:pt x="358" y="182"/>
                  </a:lnTo>
                  <a:lnTo>
                    <a:pt x="348" y="184"/>
                  </a:lnTo>
                  <a:lnTo>
                    <a:pt x="338" y="184"/>
                  </a:lnTo>
                  <a:lnTo>
                    <a:pt x="338" y="184"/>
                  </a:lnTo>
                  <a:lnTo>
                    <a:pt x="326" y="186"/>
                  </a:lnTo>
                  <a:lnTo>
                    <a:pt x="322" y="186"/>
                  </a:lnTo>
                  <a:lnTo>
                    <a:pt x="320" y="188"/>
                  </a:lnTo>
                  <a:lnTo>
                    <a:pt x="318" y="192"/>
                  </a:lnTo>
                  <a:lnTo>
                    <a:pt x="318" y="196"/>
                  </a:lnTo>
                  <a:lnTo>
                    <a:pt x="320" y="206"/>
                  </a:lnTo>
                  <a:lnTo>
                    <a:pt x="320" y="206"/>
                  </a:lnTo>
                  <a:lnTo>
                    <a:pt x="320" y="208"/>
                  </a:lnTo>
                  <a:lnTo>
                    <a:pt x="320" y="208"/>
                  </a:lnTo>
                  <a:lnTo>
                    <a:pt x="308" y="206"/>
                  </a:lnTo>
                  <a:lnTo>
                    <a:pt x="302" y="208"/>
                  </a:lnTo>
                  <a:lnTo>
                    <a:pt x="298" y="214"/>
                  </a:lnTo>
                  <a:lnTo>
                    <a:pt x="296" y="228"/>
                  </a:lnTo>
                  <a:lnTo>
                    <a:pt x="296" y="228"/>
                  </a:lnTo>
                  <a:lnTo>
                    <a:pt x="294" y="232"/>
                  </a:lnTo>
                  <a:lnTo>
                    <a:pt x="290" y="236"/>
                  </a:lnTo>
                  <a:lnTo>
                    <a:pt x="286" y="236"/>
                  </a:lnTo>
                  <a:lnTo>
                    <a:pt x="282" y="236"/>
                  </a:lnTo>
                  <a:lnTo>
                    <a:pt x="282" y="236"/>
                  </a:lnTo>
                  <a:lnTo>
                    <a:pt x="276" y="236"/>
                  </a:lnTo>
                  <a:lnTo>
                    <a:pt x="272" y="234"/>
                  </a:lnTo>
                  <a:lnTo>
                    <a:pt x="270" y="236"/>
                  </a:lnTo>
                  <a:lnTo>
                    <a:pt x="270" y="236"/>
                  </a:lnTo>
                  <a:lnTo>
                    <a:pt x="258" y="240"/>
                  </a:lnTo>
                  <a:lnTo>
                    <a:pt x="248" y="242"/>
                  </a:lnTo>
                  <a:lnTo>
                    <a:pt x="226" y="240"/>
                  </a:lnTo>
                  <a:lnTo>
                    <a:pt x="226" y="240"/>
                  </a:lnTo>
                  <a:lnTo>
                    <a:pt x="220" y="240"/>
                  </a:lnTo>
                  <a:lnTo>
                    <a:pt x="216" y="238"/>
                  </a:lnTo>
                  <a:lnTo>
                    <a:pt x="212" y="232"/>
                  </a:lnTo>
                  <a:lnTo>
                    <a:pt x="212" y="226"/>
                  </a:lnTo>
                  <a:lnTo>
                    <a:pt x="212" y="226"/>
                  </a:lnTo>
                  <a:lnTo>
                    <a:pt x="216" y="224"/>
                  </a:lnTo>
                  <a:lnTo>
                    <a:pt x="216" y="218"/>
                  </a:lnTo>
                  <a:lnTo>
                    <a:pt x="214" y="214"/>
                  </a:lnTo>
                  <a:lnTo>
                    <a:pt x="214" y="210"/>
                  </a:lnTo>
                  <a:lnTo>
                    <a:pt x="214" y="210"/>
                  </a:lnTo>
                  <a:lnTo>
                    <a:pt x="212" y="210"/>
                  </a:lnTo>
                  <a:lnTo>
                    <a:pt x="208" y="212"/>
                  </a:lnTo>
                  <a:lnTo>
                    <a:pt x="208" y="214"/>
                  </a:lnTo>
                  <a:lnTo>
                    <a:pt x="206" y="216"/>
                  </a:lnTo>
                  <a:lnTo>
                    <a:pt x="206" y="216"/>
                  </a:lnTo>
                  <a:lnTo>
                    <a:pt x="200" y="220"/>
                  </a:lnTo>
                  <a:lnTo>
                    <a:pt x="198" y="224"/>
                  </a:lnTo>
                  <a:lnTo>
                    <a:pt x="198" y="228"/>
                  </a:lnTo>
                  <a:lnTo>
                    <a:pt x="202" y="232"/>
                  </a:lnTo>
                  <a:lnTo>
                    <a:pt x="202" y="232"/>
                  </a:lnTo>
                  <a:lnTo>
                    <a:pt x="202" y="238"/>
                  </a:lnTo>
                  <a:lnTo>
                    <a:pt x="202" y="242"/>
                  </a:lnTo>
                  <a:lnTo>
                    <a:pt x="202" y="242"/>
                  </a:lnTo>
                  <a:lnTo>
                    <a:pt x="204" y="246"/>
                  </a:lnTo>
                  <a:lnTo>
                    <a:pt x="202" y="248"/>
                  </a:lnTo>
                  <a:lnTo>
                    <a:pt x="200" y="250"/>
                  </a:lnTo>
                  <a:lnTo>
                    <a:pt x="196" y="250"/>
                  </a:lnTo>
                  <a:lnTo>
                    <a:pt x="196" y="250"/>
                  </a:lnTo>
                  <a:lnTo>
                    <a:pt x="188" y="250"/>
                  </a:lnTo>
                  <a:lnTo>
                    <a:pt x="180" y="254"/>
                  </a:lnTo>
                  <a:lnTo>
                    <a:pt x="170" y="264"/>
                  </a:lnTo>
                  <a:lnTo>
                    <a:pt x="170" y="264"/>
                  </a:lnTo>
                  <a:lnTo>
                    <a:pt x="162" y="270"/>
                  </a:lnTo>
                  <a:lnTo>
                    <a:pt x="158" y="274"/>
                  </a:lnTo>
                  <a:lnTo>
                    <a:pt x="154" y="276"/>
                  </a:lnTo>
                  <a:lnTo>
                    <a:pt x="154" y="276"/>
                  </a:lnTo>
                  <a:lnTo>
                    <a:pt x="150" y="278"/>
                  </a:lnTo>
                  <a:lnTo>
                    <a:pt x="146" y="282"/>
                  </a:lnTo>
                  <a:lnTo>
                    <a:pt x="146" y="282"/>
                  </a:lnTo>
                  <a:lnTo>
                    <a:pt x="142" y="288"/>
                  </a:lnTo>
                  <a:lnTo>
                    <a:pt x="136" y="292"/>
                  </a:lnTo>
                  <a:lnTo>
                    <a:pt x="130" y="294"/>
                  </a:lnTo>
                  <a:lnTo>
                    <a:pt x="122" y="292"/>
                  </a:lnTo>
                  <a:lnTo>
                    <a:pt x="122" y="292"/>
                  </a:lnTo>
                  <a:lnTo>
                    <a:pt x="122" y="298"/>
                  </a:lnTo>
                  <a:lnTo>
                    <a:pt x="120" y="302"/>
                  </a:lnTo>
                  <a:lnTo>
                    <a:pt x="118" y="302"/>
                  </a:lnTo>
                  <a:lnTo>
                    <a:pt x="112" y="300"/>
                  </a:lnTo>
                  <a:lnTo>
                    <a:pt x="112" y="300"/>
                  </a:lnTo>
                  <a:lnTo>
                    <a:pt x="104" y="300"/>
                  </a:lnTo>
                  <a:lnTo>
                    <a:pt x="102" y="302"/>
                  </a:lnTo>
                  <a:lnTo>
                    <a:pt x="100" y="304"/>
                  </a:lnTo>
                  <a:lnTo>
                    <a:pt x="100" y="304"/>
                  </a:lnTo>
                  <a:lnTo>
                    <a:pt x="100" y="306"/>
                  </a:lnTo>
                  <a:lnTo>
                    <a:pt x="102" y="308"/>
                  </a:lnTo>
                  <a:lnTo>
                    <a:pt x="108" y="310"/>
                  </a:lnTo>
                  <a:lnTo>
                    <a:pt x="108" y="310"/>
                  </a:lnTo>
                  <a:lnTo>
                    <a:pt x="114" y="314"/>
                  </a:lnTo>
                  <a:lnTo>
                    <a:pt x="118" y="318"/>
                  </a:lnTo>
                  <a:lnTo>
                    <a:pt x="122" y="324"/>
                  </a:lnTo>
                  <a:lnTo>
                    <a:pt x="124" y="330"/>
                  </a:lnTo>
                  <a:lnTo>
                    <a:pt x="126" y="336"/>
                  </a:lnTo>
                  <a:lnTo>
                    <a:pt x="126" y="342"/>
                  </a:lnTo>
                  <a:lnTo>
                    <a:pt x="124" y="348"/>
                  </a:lnTo>
                  <a:lnTo>
                    <a:pt x="122" y="354"/>
                  </a:lnTo>
                  <a:lnTo>
                    <a:pt x="122" y="354"/>
                  </a:lnTo>
                  <a:lnTo>
                    <a:pt x="118" y="356"/>
                  </a:lnTo>
                  <a:lnTo>
                    <a:pt x="114" y="356"/>
                  </a:lnTo>
                  <a:lnTo>
                    <a:pt x="114" y="356"/>
                  </a:lnTo>
                  <a:lnTo>
                    <a:pt x="104" y="354"/>
                  </a:lnTo>
                  <a:lnTo>
                    <a:pt x="94" y="354"/>
                  </a:lnTo>
                  <a:lnTo>
                    <a:pt x="86" y="354"/>
                  </a:lnTo>
                  <a:lnTo>
                    <a:pt x="76" y="354"/>
                  </a:lnTo>
                  <a:lnTo>
                    <a:pt x="76" y="354"/>
                  </a:lnTo>
                  <a:lnTo>
                    <a:pt x="72" y="354"/>
                  </a:lnTo>
                  <a:lnTo>
                    <a:pt x="68" y="354"/>
                  </a:lnTo>
                  <a:lnTo>
                    <a:pt x="64" y="358"/>
                  </a:lnTo>
                  <a:lnTo>
                    <a:pt x="64" y="366"/>
                  </a:lnTo>
                  <a:lnTo>
                    <a:pt x="64" y="366"/>
                  </a:lnTo>
                  <a:lnTo>
                    <a:pt x="66" y="372"/>
                  </a:lnTo>
                  <a:lnTo>
                    <a:pt x="66" y="380"/>
                  </a:lnTo>
                  <a:lnTo>
                    <a:pt x="66" y="388"/>
                  </a:lnTo>
                  <a:lnTo>
                    <a:pt x="62" y="396"/>
                  </a:lnTo>
                  <a:lnTo>
                    <a:pt x="62" y="396"/>
                  </a:lnTo>
                  <a:lnTo>
                    <a:pt x="62" y="400"/>
                  </a:lnTo>
                  <a:lnTo>
                    <a:pt x="62" y="404"/>
                  </a:lnTo>
                  <a:lnTo>
                    <a:pt x="62" y="404"/>
                  </a:lnTo>
                  <a:lnTo>
                    <a:pt x="64" y="410"/>
                  </a:lnTo>
                  <a:lnTo>
                    <a:pt x="66" y="418"/>
                  </a:lnTo>
                  <a:lnTo>
                    <a:pt x="68" y="420"/>
                  </a:lnTo>
                  <a:lnTo>
                    <a:pt x="70" y="422"/>
                  </a:lnTo>
                  <a:lnTo>
                    <a:pt x="74" y="422"/>
                  </a:lnTo>
                  <a:lnTo>
                    <a:pt x="80" y="420"/>
                  </a:lnTo>
                  <a:lnTo>
                    <a:pt x="80" y="420"/>
                  </a:lnTo>
                  <a:lnTo>
                    <a:pt x="84" y="424"/>
                  </a:lnTo>
                  <a:lnTo>
                    <a:pt x="84" y="424"/>
                  </a:lnTo>
                  <a:lnTo>
                    <a:pt x="86" y="428"/>
                  </a:lnTo>
                  <a:lnTo>
                    <a:pt x="90" y="430"/>
                  </a:lnTo>
                  <a:lnTo>
                    <a:pt x="94" y="430"/>
                  </a:lnTo>
                  <a:lnTo>
                    <a:pt x="98" y="426"/>
                  </a:lnTo>
                  <a:lnTo>
                    <a:pt x="98" y="426"/>
                  </a:lnTo>
                  <a:lnTo>
                    <a:pt x="104" y="424"/>
                  </a:lnTo>
                  <a:lnTo>
                    <a:pt x="110" y="424"/>
                  </a:lnTo>
                  <a:lnTo>
                    <a:pt x="110" y="424"/>
                  </a:lnTo>
                  <a:lnTo>
                    <a:pt x="118" y="422"/>
                  </a:lnTo>
                  <a:lnTo>
                    <a:pt x="124" y="416"/>
                  </a:lnTo>
                  <a:lnTo>
                    <a:pt x="130" y="408"/>
                  </a:lnTo>
                  <a:lnTo>
                    <a:pt x="132" y="402"/>
                  </a:lnTo>
                  <a:lnTo>
                    <a:pt x="132" y="402"/>
                  </a:lnTo>
                  <a:lnTo>
                    <a:pt x="132" y="394"/>
                  </a:lnTo>
                  <a:lnTo>
                    <a:pt x="136" y="386"/>
                  </a:lnTo>
                  <a:lnTo>
                    <a:pt x="142" y="382"/>
                  </a:lnTo>
                  <a:lnTo>
                    <a:pt x="148" y="378"/>
                  </a:lnTo>
                  <a:lnTo>
                    <a:pt x="148" y="378"/>
                  </a:lnTo>
                  <a:lnTo>
                    <a:pt x="156" y="374"/>
                  </a:lnTo>
                  <a:lnTo>
                    <a:pt x="158" y="370"/>
                  </a:lnTo>
                  <a:lnTo>
                    <a:pt x="158" y="366"/>
                  </a:lnTo>
                  <a:lnTo>
                    <a:pt x="158" y="366"/>
                  </a:lnTo>
                  <a:lnTo>
                    <a:pt x="158" y="358"/>
                  </a:lnTo>
                  <a:lnTo>
                    <a:pt x="162" y="354"/>
                  </a:lnTo>
                  <a:lnTo>
                    <a:pt x="166" y="354"/>
                  </a:lnTo>
                  <a:lnTo>
                    <a:pt x="172" y="356"/>
                  </a:lnTo>
                  <a:lnTo>
                    <a:pt x="172" y="356"/>
                  </a:lnTo>
                  <a:lnTo>
                    <a:pt x="180" y="358"/>
                  </a:lnTo>
                  <a:lnTo>
                    <a:pt x="186" y="356"/>
                  </a:lnTo>
                  <a:lnTo>
                    <a:pt x="192" y="352"/>
                  </a:lnTo>
                  <a:lnTo>
                    <a:pt x="198" y="348"/>
                  </a:lnTo>
                  <a:lnTo>
                    <a:pt x="198" y="348"/>
                  </a:lnTo>
                  <a:lnTo>
                    <a:pt x="204" y="346"/>
                  </a:lnTo>
                  <a:lnTo>
                    <a:pt x="208" y="346"/>
                  </a:lnTo>
                  <a:lnTo>
                    <a:pt x="212" y="348"/>
                  </a:lnTo>
                  <a:lnTo>
                    <a:pt x="214" y="352"/>
                  </a:lnTo>
                  <a:lnTo>
                    <a:pt x="214" y="352"/>
                  </a:lnTo>
                  <a:lnTo>
                    <a:pt x="218" y="360"/>
                  </a:lnTo>
                  <a:lnTo>
                    <a:pt x="224" y="368"/>
                  </a:lnTo>
                  <a:lnTo>
                    <a:pt x="232" y="374"/>
                  </a:lnTo>
                  <a:lnTo>
                    <a:pt x="240" y="378"/>
                  </a:lnTo>
                  <a:lnTo>
                    <a:pt x="240" y="378"/>
                  </a:lnTo>
                  <a:lnTo>
                    <a:pt x="252" y="386"/>
                  </a:lnTo>
                  <a:lnTo>
                    <a:pt x="256" y="392"/>
                  </a:lnTo>
                  <a:lnTo>
                    <a:pt x="260" y="398"/>
                  </a:lnTo>
                  <a:lnTo>
                    <a:pt x="260" y="398"/>
                  </a:lnTo>
                  <a:lnTo>
                    <a:pt x="260" y="402"/>
                  </a:lnTo>
                  <a:lnTo>
                    <a:pt x="262" y="404"/>
                  </a:lnTo>
                  <a:lnTo>
                    <a:pt x="264" y="404"/>
                  </a:lnTo>
                  <a:lnTo>
                    <a:pt x="264" y="404"/>
                  </a:lnTo>
                  <a:lnTo>
                    <a:pt x="266" y="402"/>
                  </a:lnTo>
                  <a:lnTo>
                    <a:pt x="266" y="400"/>
                  </a:lnTo>
                  <a:lnTo>
                    <a:pt x="266" y="396"/>
                  </a:lnTo>
                  <a:lnTo>
                    <a:pt x="266" y="396"/>
                  </a:lnTo>
                  <a:lnTo>
                    <a:pt x="264" y="390"/>
                  </a:lnTo>
                  <a:lnTo>
                    <a:pt x="264" y="388"/>
                  </a:lnTo>
                  <a:lnTo>
                    <a:pt x="270" y="386"/>
                  </a:lnTo>
                  <a:lnTo>
                    <a:pt x="276" y="386"/>
                  </a:lnTo>
                  <a:lnTo>
                    <a:pt x="276" y="386"/>
                  </a:lnTo>
                  <a:lnTo>
                    <a:pt x="264" y="378"/>
                  </a:lnTo>
                  <a:lnTo>
                    <a:pt x="252" y="370"/>
                  </a:lnTo>
                  <a:lnTo>
                    <a:pt x="242" y="360"/>
                  </a:lnTo>
                  <a:lnTo>
                    <a:pt x="234" y="350"/>
                  </a:lnTo>
                  <a:lnTo>
                    <a:pt x="234" y="350"/>
                  </a:lnTo>
                  <a:lnTo>
                    <a:pt x="230" y="344"/>
                  </a:lnTo>
                  <a:lnTo>
                    <a:pt x="230" y="336"/>
                  </a:lnTo>
                  <a:lnTo>
                    <a:pt x="230" y="336"/>
                  </a:lnTo>
                  <a:lnTo>
                    <a:pt x="230" y="334"/>
                  </a:lnTo>
                  <a:lnTo>
                    <a:pt x="232" y="332"/>
                  </a:lnTo>
                  <a:lnTo>
                    <a:pt x="238" y="330"/>
                  </a:lnTo>
                  <a:lnTo>
                    <a:pt x="238" y="330"/>
                  </a:lnTo>
                  <a:lnTo>
                    <a:pt x="240" y="334"/>
                  </a:lnTo>
                  <a:lnTo>
                    <a:pt x="244" y="336"/>
                  </a:lnTo>
                  <a:lnTo>
                    <a:pt x="248" y="338"/>
                  </a:lnTo>
                  <a:lnTo>
                    <a:pt x="250" y="342"/>
                  </a:lnTo>
                  <a:lnTo>
                    <a:pt x="250" y="342"/>
                  </a:lnTo>
                  <a:lnTo>
                    <a:pt x="252" y="346"/>
                  </a:lnTo>
                  <a:lnTo>
                    <a:pt x="256" y="350"/>
                  </a:lnTo>
                  <a:lnTo>
                    <a:pt x="264" y="356"/>
                  </a:lnTo>
                  <a:lnTo>
                    <a:pt x="264" y="356"/>
                  </a:lnTo>
                  <a:lnTo>
                    <a:pt x="278" y="364"/>
                  </a:lnTo>
                  <a:lnTo>
                    <a:pt x="284" y="368"/>
                  </a:lnTo>
                  <a:lnTo>
                    <a:pt x="286" y="374"/>
                  </a:lnTo>
                  <a:lnTo>
                    <a:pt x="286" y="374"/>
                  </a:lnTo>
                  <a:lnTo>
                    <a:pt x="286" y="382"/>
                  </a:lnTo>
                  <a:lnTo>
                    <a:pt x="290" y="392"/>
                  </a:lnTo>
                  <a:lnTo>
                    <a:pt x="298" y="406"/>
                  </a:lnTo>
                  <a:lnTo>
                    <a:pt x="298" y="406"/>
                  </a:lnTo>
                  <a:lnTo>
                    <a:pt x="298" y="406"/>
                  </a:lnTo>
                  <a:lnTo>
                    <a:pt x="300" y="412"/>
                  </a:lnTo>
                  <a:lnTo>
                    <a:pt x="300" y="412"/>
                  </a:lnTo>
                  <a:lnTo>
                    <a:pt x="302" y="416"/>
                  </a:lnTo>
                  <a:lnTo>
                    <a:pt x="302" y="416"/>
                  </a:lnTo>
                  <a:lnTo>
                    <a:pt x="304" y="422"/>
                  </a:lnTo>
                  <a:lnTo>
                    <a:pt x="306" y="424"/>
                  </a:lnTo>
                  <a:lnTo>
                    <a:pt x="310" y="424"/>
                  </a:lnTo>
                  <a:lnTo>
                    <a:pt x="310" y="424"/>
                  </a:lnTo>
                  <a:lnTo>
                    <a:pt x="312" y="424"/>
                  </a:lnTo>
                  <a:lnTo>
                    <a:pt x="312" y="422"/>
                  </a:lnTo>
                  <a:lnTo>
                    <a:pt x="312" y="418"/>
                  </a:lnTo>
                  <a:lnTo>
                    <a:pt x="312" y="418"/>
                  </a:lnTo>
                  <a:lnTo>
                    <a:pt x="312" y="418"/>
                  </a:lnTo>
                  <a:lnTo>
                    <a:pt x="314" y="416"/>
                  </a:lnTo>
                  <a:lnTo>
                    <a:pt x="314" y="414"/>
                  </a:lnTo>
                  <a:lnTo>
                    <a:pt x="316" y="412"/>
                  </a:lnTo>
                  <a:lnTo>
                    <a:pt x="318" y="412"/>
                  </a:lnTo>
                  <a:lnTo>
                    <a:pt x="318" y="412"/>
                  </a:lnTo>
                  <a:lnTo>
                    <a:pt x="322" y="412"/>
                  </a:lnTo>
                  <a:lnTo>
                    <a:pt x="322" y="412"/>
                  </a:lnTo>
                  <a:lnTo>
                    <a:pt x="324" y="410"/>
                  </a:lnTo>
                  <a:lnTo>
                    <a:pt x="324" y="410"/>
                  </a:lnTo>
                  <a:lnTo>
                    <a:pt x="324" y="406"/>
                  </a:lnTo>
                  <a:lnTo>
                    <a:pt x="320" y="404"/>
                  </a:lnTo>
                  <a:lnTo>
                    <a:pt x="320" y="404"/>
                  </a:lnTo>
                  <a:lnTo>
                    <a:pt x="318" y="406"/>
                  </a:lnTo>
                  <a:lnTo>
                    <a:pt x="318" y="408"/>
                  </a:lnTo>
                  <a:lnTo>
                    <a:pt x="318" y="408"/>
                  </a:lnTo>
                  <a:lnTo>
                    <a:pt x="314" y="406"/>
                  </a:lnTo>
                  <a:lnTo>
                    <a:pt x="314" y="406"/>
                  </a:lnTo>
                  <a:lnTo>
                    <a:pt x="312" y="398"/>
                  </a:lnTo>
                  <a:lnTo>
                    <a:pt x="312" y="392"/>
                  </a:lnTo>
                  <a:lnTo>
                    <a:pt x="316" y="388"/>
                  </a:lnTo>
                  <a:lnTo>
                    <a:pt x="320" y="384"/>
                  </a:lnTo>
                  <a:lnTo>
                    <a:pt x="320" y="384"/>
                  </a:lnTo>
                  <a:lnTo>
                    <a:pt x="324" y="382"/>
                  </a:lnTo>
                  <a:lnTo>
                    <a:pt x="330" y="380"/>
                  </a:lnTo>
                  <a:lnTo>
                    <a:pt x="336" y="382"/>
                  </a:lnTo>
                  <a:lnTo>
                    <a:pt x="340" y="386"/>
                  </a:lnTo>
                  <a:lnTo>
                    <a:pt x="340" y="386"/>
                  </a:lnTo>
                  <a:lnTo>
                    <a:pt x="358" y="376"/>
                  </a:lnTo>
                  <a:lnTo>
                    <a:pt x="358" y="376"/>
                  </a:lnTo>
                  <a:lnTo>
                    <a:pt x="354" y="374"/>
                  </a:lnTo>
                  <a:lnTo>
                    <a:pt x="350" y="370"/>
                  </a:lnTo>
                  <a:lnTo>
                    <a:pt x="350" y="366"/>
                  </a:lnTo>
                  <a:lnTo>
                    <a:pt x="350" y="360"/>
                  </a:lnTo>
                  <a:lnTo>
                    <a:pt x="350" y="360"/>
                  </a:lnTo>
                  <a:lnTo>
                    <a:pt x="362" y="340"/>
                  </a:lnTo>
                  <a:lnTo>
                    <a:pt x="368" y="330"/>
                  </a:lnTo>
                  <a:lnTo>
                    <a:pt x="378" y="322"/>
                  </a:lnTo>
                  <a:lnTo>
                    <a:pt x="378" y="322"/>
                  </a:lnTo>
                  <a:lnTo>
                    <a:pt x="380" y="322"/>
                  </a:lnTo>
                  <a:lnTo>
                    <a:pt x="382" y="324"/>
                  </a:lnTo>
                  <a:lnTo>
                    <a:pt x="384" y="326"/>
                  </a:lnTo>
                  <a:lnTo>
                    <a:pt x="388" y="328"/>
                  </a:lnTo>
                  <a:lnTo>
                    <a:pt x="388" y="328"/>
                  </a:lnTo>
                  <a:lnTo>
                    <a:pt x="392" y="328"/>
                  </a:lnTo>
                  <a:lnTo>
                    <a:pt x="396" y="328"/>
                  </a:lnTo>
                  <a:lnTo>
                    <a:pt x="396" y="328"/>
                  </a:lnTo>
                  <a:lnTo>
                    <a:pt x="392" y="330"/>
                  </a:lnTo>
                  <a:lnTo>
                    <a:pt x="390" y="332"/>
                  </a:lnTo>
                  <a:lnTo>
                    <a:pt x="390" y="334"/>
                  </a:lnTo>
                  <a:lnTo>
                    <a:pt x="392" y="336"/>
                  </a:lnTo>
                  <a:lnTo>
                    <a:pt x="398" y="342"/>
                  </a:lnTo>
                  <a:lnTo>
                    <a:pt x="398" y="342"/>
                  </a:lnTo>
                  <a:lnTo>
                    <a:pt x="400" y="344"/>
                  </a:lnTo>
                  <a:lnTo>
                    <a:pt x="402" y="344"/>
                  </a:lnTo>
                  <a:lnTo>
                    <a:pt x="404" y="342"/>
                  </a:lnTo>
                  <a:lnTo>
                    <a:pt x="406" y="340"/>
                  </a:lnTo>
                  <a:lnTo>
                    <a:pt x="406" y="340"/>
                  </a:lnTo>
                  <a:lnTo>
                    <a:pt x="410" y="338"/>
                  </a:lnTo>
                  <a:lnTo>
                    <a:pt x="408" y="336"/>
                  </a:lnTo>
                  <a:lnTo>
                    <a:pt x="408" y="336"/>
                  </a:lnTo>
                  <a:lnTo>
                    <a:pt x="406" y="328"/>
                  </a:lnTo>
                  <a:lnTo>
                    <a:pt x="406" y="326"/>
                  </a:lnTo>
                  <a:lnTo>
                    <a:pt x="408" y="324"/>
                  </a:lnTo>
                  <a:lnTo>
                    <a:pt x="412" y="322"/>
                  </a:lnTo>
                  <a:lnTo>
                    <a:pt x="418" y="320"/>
                  </a:lnTo>
                  <a:lnTo>
                    <a:pt x="418" y="320"/>
                  </a:lnTo>
                  <a:lnTo>
                    <a:pt x="440" y="314"/>
                  </a:lnTo>
                  <a:lnTo>
                    <a:pt x="440" y="314"/>
                  </a:lnTo>
                  <a:lnTo>
                    <a:pt x="438" y="318"/>
                  </a:lnTo>
                  <a:lnTo>
                    <a:pt x="434" y="320"/>
                  </a:lnTo>
                  <a:lnTo>
                    <a:pt x="432" y="322"/>
                  </a:lnTo>
                  <a:lnTo>
                    <a:pt x="432" y="324"/>
                  </a:lnTo>
                  <a:lnTo>
                    <a:pt x="432" y="324"/>
                  </a:lnTo>
                  <a:lnTo>
                    <a:pt x="432" y="328"/>
                  </a:lnTo>
                  <a:lnTo>
                    <a:pt x="430" y="330"/>
                  </a:lnTo>
                  <a:lnTo>
                    <a:pt x="426" y="336"/>
                  </a:lnTo>
                  <a:lnTo>
                    <a:pt x="426" y="336"/>
                  </a:lnTo>
                  <a:lnTo>
                    <a:pt x="424" y="338"/>
                  </a:lnTo>
                  <a:lnTo>
                    <a:pt x="426" y="340"/>
                  </a:lnTo>
                  <a:lnTo>
                    <a:pt x="426" y="340"/>
                  </a:lnTo>
                  <a:lnTo>
                    <a:pt x="428" y="342"/>
                  </a:lnTo>
                  <a:lnTo>
                    <a:pt x="428" y="342"/>
                  </a:lnTo>
                  <a:lnTo>
                    <a:pt x="448" y="356"/>
                  </a:lnTo>
                  <a:lnTo>
                    <a:pt x="448" y="356"/>
                  </a:lnTo>
                  <a:lnTo>
                    <a:pt x="456" y="362"/>
                  </a:lnTo>
                  <a:lnTo>
                    <a:pt x="460" y="368"/>
                  </a:lnTo>
                  <a:lnTo>
                    <a:pt x="458" y="374"/>
                  </a:lnTo>
                  <a:lnTo>
                    <a:pt x="458" y="374"/>
                  </a:lnTo>
                  <a:lnTo>
                    <a:pt x="456" y="378"/>
                  </a:lnTo>
                  <a:lnTo>
                    <a:pt x="452" y="380"/>
                  </a:lnTo>
                  <a:lnTo>
                    <a:pt x="440" y="380"/>
                  </a:lnTo>
                  <a:lnTo>
                    <a:pt x="440" y="380"/>
                  </a:lnTo>
                  <a:lnTo>
                    <a:pt x="432" y="380"/>
                  </a:lnTo>
                  <a:lnTo>
                    <a:pt x="424" y="380"/>
                  </a:lnTo>
                  <a:lnTo>
                    <a:pt x="412" y="374"/>
                  </a:lnTo>
                  <a:lnTo>
                    <a:pt x="412" y="374"/>
                  </a:lnTo>
                  <a:lnTo>
                    <a:pt x="404" y="372"/>
                  </a:lnTo>
                  <a:lnTo>
                    <a:pt x="398" y="370"/>
                  </a:lnTo>
                  <a:lnTo>
                    <a:pt x="390" y="372"/>
                  </a:lnTo>
                  <a:lnTo>
                    <a:pt x="384" y="374"/>
                  </a:lnTo>
                  <a:lnTo>
                    <a:pt x="384" y="374"/>
                  </a:lnTo>
                  <a:lnTo>
                    <a:pt x="374" y="378"/>
                  </a:lnTo>
                  <a:lnTo>
                    <a:pt x="364" y="378"/>
                  </a:lnTo>
                  <a:lnTo>
                    <a:pt x="364" y="378"/>
                  </a:lnTo>
                  <a:lnTo>
                    <a:pt x="360" y="386"/>
                  </a:lnTo>
                  <a:lnTo>
                    <a:pt x="354" y="388"/>
                  </a:lnTo>
                  <a:lnTo>
                    <a:pt x="340" y="388"/>
                  </a:lnTo>
                  <a:lnTo>
                    <a:pt x="340" y="388"/>
                  </a:lnTo>
                  <a:lnTo>
                    <a:pt x="338" y="394"/>
                  </a:lnTo>
                  <a:lnTo>
                    <a:pt x="340" y="398"/>
                  </a:lnTo>
                  <a:lnTo>
                    <a:pt x="342" y="402"/>
                  </a:lnTo>
                  <a:lnTo>
                    <a:pt x="342" y="402"/>
                  </a:lnTo>
                  <a:lnTo>
                    <a:pt x="342" y="402"/>
                  </a:lnTo>
                  <a:lnTo>
                    <a:pt x="342" y="404"/>
                  </a:lnTo>
                  <a:lnTo>
                    <a:pt x="340" y="406"/>
                  </a:lnTo>
                  <a:lnTo>
                    <a:pt x="338" y="410"/>
                  </a:lnTo>
                  <a:lnTo>
                    <a:pt x="344" y="412"/>
                  </a:lnTo>
                  <a:lnTo>
                    <a:pt x="344" y="412"/>
                  </a:lnTo>
                  <a:lnTo>
                    <a:pt x="346" y="418"/>
                  </a:lnTo>
                  <a:lnTo>
                    <a:pt x="352" y="422"/>
                  </a:lnTo>
                  <a:lnTo>
                    <a:pt x="364" y="430"/>
                  </a:lnTo>
                  <a:lnTo>
                    <a:pt x="364" y="430"/>
                  </a:lnTo>
                  <a:lnTo>
                    <a:pt x="366" y="430"/>
                  </a:lnTo>
                  <a:lnTo>
                    <a:pt x="368" y="430"/>
                  </a:lnTo>
                  <a:lnTo>
                    <a:pt x="372" y="428"/>
                  </a:lnTo>
                  <a:lnTo>
                    <a:pt x="372" y="428"/>
                  </a:lnTo>
                  <a:lnTo>
                    <a:pt x="374" y="424"/>
                  </a:lnTo>
                  <a:lnTo>
                    <a:pt x="378" y="424"/>
                  </a:lnTo>
                  <a:lnTo>
                    <a:pt x="380" y="424"/>
                  </a:lnTo>
                  <a:lnTo>
                    <a:pt x="384" y="428"/>
                  </a:lnTo>
                  <a:lnTo>
                    <a:pt x="384" y="428"/>
                  </a:lnTo>
                  <a:lnTo>
                    <a:pt x="388" y="430"/>
                  </a:lnTo>
                  <a:lnTo>
                    <a:pt x="392" y="432"/>
                  </a:lnTo>
                  <a:lnTo>
                    <a:pt x="396" y="430"/>
                  </a:lnTo>
                  <a:lnTo>
                    <a:pt x="400" y="426"/>
                  </a:lnTo>
                  <a:lnTo>
                    <a:pt x="400" y="426"/>
                  </a:lnTo>
                  <a:lnTo>
                    <a:pt x="404" y="424"/>
                  </a:lnTo>
                  <a:lnTo>
                    <a:pt x="406" y="424"/>
                  </a:lnTo>
                  <a:lnTo>
                    <a:pt x="412" y="426"/>
                  </a:lnTo>
                  <a:lnTo>
                    <a:pt x="412" y="426"/>
                  </a:lnTo>
                  <a:lnTo>
                    <a:pt x="414" y="428"/>
                  </a:lnTo>
                  <a:lnTo>
                    <a:pt x="414" y="430"/>
                  </a:lnTo>
                  <a:lnTo>
                    <a:pt x="414" y="434"/>
                  </a:lnTo>
                  <a:lnTo>
                    <a:pt x="414" y="434"/>
                  </a:lnTo>
                  <a:lnTo>
                    <a:pt x="414" y="444"/>
                  </a:lnTo>
                  <a:lnTo>
                    <a:pt x="412" y="452"/>
                  </a:lnTo>
                  <a:lnTo>
                    <a:pt x="406" y="470"/>
                  </a:lnTo>
                  <a:lnTo>
                    <a:pt x="406" y="470"/>
                  </a:lnTo>
                  <a:lnTo>
                    <a:pt x="404" y="478"/>
                  </a:lnTo>
                  <a:lnTo>
                    <a:pt x="398" y="482"/>
                  </a:lnTo>
                  <a:lnTo>
                    <a:pt x="392" y="484"/>
                  </a:lnTo>
                  <a:lnTo>
                    <a:pt x="382" y="482"/>
                  </a:lnTo>
                  <a:lnTo>
                    <a:pt x="382" y="482"/>
                  </a:lnTo>
                  <a:lnTo>
                    <a:pt x="376" y="480"/>
                  </a:lnTo>
                  <a:lnTo>
                    <a:pt x="368" y="482"/>
                  </a:lnTo>
                  <a:lnTo>
                    <a:pt x="368" y="482"/>
                  </a:lnTo>
                  <a:lnTo>
                    <a:pt x="364" y="486"/>
                  </a:lnTo>
                  <a:lnTo>
                    <a:pt x="360" y="486"/>
                  </a:lnTo>
                  <a:lnTo>
                    <a:pt x="360" y="486"/>
                  </a:lnTo>
                  <a:lnTo>
                    <a:pt x="338" y="480"/>
                  </a:lnTo>
                  <a:lnTo>
                    <a:pt x="326" y="476"/>
                  </a:lnTo>
                  <a:lnTo>
                    <a:pt x="316" y="472"/>
                  </a:lnTo>
                  <a:lnTo>
                    <a:pt x="316" y="472"/>
                  </a:lnTo>
                  <a:lnTo>
                    <a:pt x="306" y="466"/>
                  </a:lnTo>
                  <a:lnTo>
                    <a:pt x="300" y="466"/>
                  </a:lnTo>
                  <a:lnTo>
                    <a:pt x="298" y="466"/>
                  </a:lnTo>
                  <a:lnTo>
                    <a:pt x="294" y="468"/>
                  </a:lnTo>
                  <a:lnTo>
                    <a:pt x="294" y="472"/>
                  </a:lnTo>
                  <a:lnTo>
                    <a:pt x="292" y="482"/>
                  </a:lnTo>
                  <a:lnTo>
                    <a:pt x="292" y="482"/>
                  </a:lnTo>
                  <a:lnTo>
                    <a:pt x="290" y="488"/>
                  </a:lnTo>
                  <a:lnTo>
                    <a:pt x="286" y="492"/>
                  </a:lnTo>
                  <a:lnTo>
                    <a:pt x="286" y="492"/>
                  </a:lnTo>
                  <a:lnTo>
                    <a:pt x="284" y="492"/>
                  </a:lnTo>
                  <a:lnTo>
                    <a:pt x="280" y="492"/>
                  </a:lnTo>
                  <a:lnTo>
                    <a:pt x="278" y="488"/>
                  </a:lnTo>
                  <a:lnTo>
                    <a:pt x="278" y="488"/>
                  </a:lnTo>
                  <a:lnTo>
                    <a:pt x="270" y="484"/>
                  </a:lnTo>
                  <a:lnTo>
                    <a:pt x="262" y="482"/>
                  </a:lnTo>
                  <a:lnTo>
                    <a:pt x="262" y="482"/>
                  </a:lnTo>
                  <a:lnTo>
                    <a:pt x="258" y="482"/>
                  </a:lnTo>
                  <a:lnTo>
                    <a:pt x="254" y="476"/>
                  </a:lnTo>
                  <a:lnTo>
                    <a:pt x="254" y="476"/>
                  </a:lnTo>
                  <a:lnTo>
                    <a:pt x="252" y="472"/>
                  </a:lnTo>
                  <a:lnTo>
                    <a:pt x="248" y="468"/>
                  </a:lnTo>
                  <a:lnTo>
                    <a:pt x="244" y="466"/>
                  </a:lnTo>
                  <a:lnTo>
                    <a:pt x="238" y="466"/>
                  </a:lnTo>
                  <a:lnTo>
                    <a:pt x="238" y="466"/>
                  </a:lnTo>
                  <a:lnTo>
                    <a:pt x="232" y="466"/>
                  </a:lnTo>
                  <a:lnTo>
                    <a:pt x="226" y="464"/>
                  </a:lnTo>
                  <a:lnTo>
                    <a:pt x="216" y="458"/>
                  </a:lnTo>
                  <a:lnTo>
                    <a:pt x="216" y="458"/>
                  </a:lnTo>
                  <a:lnTo>
                    <a:pt x="212" y="454"/>
                  </a:lnTo>
                  <a:lnTo>
                    <a:pt x="212" y="452"/>
                  </a:lnTo>
                  <a:lnTo>
                    <a:pt x="212" y="452"/>
                  </a:lnTo>
                  <a:lnTo>
                    <a:pt x="212" y="452"/>
                  </a:lnTo>
                  <a:lnTo>
                    <a:pt x="216" y="446"/>
                  </a:lnTo>
                  <a:lnTo>
                    <a:pt x="218" y="442"/>
                  </a:lnTo>
                  <a:lnTo>
                    <a:pt x="216" y="430"/>
                  </a:lnTo>
                  <a:lnTo>
                    <a:pt x="216" y="430"/>
                  </a:lnTo>
                  <a:lnTo>
                    <a:pt x="214" y="426"/>
                  </a:lnTo>
                  <a:lnTo>
                    <a:pt x="212" y="422"/>
                  </a:lnTo>
                  <a:lnTo>
                    <a:pt x="210" y="420"/>
                  </a:lnTo>
                  <a:lnTo>
                    <a:pt x="204" y="422"/>
                  </a:lnTo>
                  <a:lnTo>
                    <a:pt x="204" y="422"/>
                  </a:lnTo>
                  <a:lnTo>
                    <a:pt x="196" y="424"/>
                  </a:lnTo>
                  <a:lnTo>
                    <a:pt x="188" y="424"/>
                  </a:lnTo>
                  <a:lnTo>
                    <a:pt x="172" y="424"/>
                  </a:lnTo>
                  <a:lnTo>
                    <a:pt x="172" y="424"/>
                  </a:lnTo>
                  <a:lnTo>
                    <a:pt x="154" y="426"/>
                  </a:lnTo>
                  <a:lnTo>
                    <a:pt x="144" y="428"/>
                  </a:lnTo>
                  <a:lnTo>
                    <a:pt x="136" y="432"/>
                  </a:lnTo>
                  <a:lnTo>
                    <a:pt x="136" y="432"/>
                  </a:lnTo>
                  <a:lnTo>
                    <a:pt x="122" y="440"/>
                  </a:lnTo>
                  <a:lnTo>
                    <a:pt x="110" y="442"/>
                  </a:lnTo>
                  <a:lnTo>
                    <a:pt x="98" y="440"/>
                  </a:lnTo>
                  <a:lnTo>
                    <a:pt x="88" y="434"/>
                  </a:lnTo>
                  <a:lnTo>
                    <a:pt x="88" y="434"/>
                  </a:lnTo>
                  <a:lnTo>
                    <a:pt x="86" y="442"/>
                  </a:lnTo>
                  <a:lnTo>
                    <a:pt x="82" y="450"/>
                  </a:lnTo>
                  <a:lnTo>
                    <a:pt x="76" y="456"/>
                  </a:lnTo>
                  <a:lnTo>
                    <a:pt x="68" y="462"/>
                  </a:lnTo>
                  <a:lnTo>
                    <a:pt x="68" y="462"/>
                  </a:lnTo>
                  <a:lnTo>
                    <a:pt x="64" y="466"/>
                  </a:lnTo>
                  <a:lnTo>
                    <a:pt x="60" y="472"/>
                  </a:lnTo>
                  <a:lnTo>
                    <a:pt x="58" y="478"/>
                  </a:lnTo>
                  <a:lnTo>
                    <a:pt x="58" y="486"/>
                  </a:lnTo>
                  <a:lnTo>
                    <a:pt x="58" y="486"/>
                  </a:lnTo>
                  <a:lnTo>
                    <a:pt x="58" y="496"/>
                  </a:lnTo>
                  <a:lnTo>
                    <a:pt x="54" y="504"/>
                  </a:lnTo>
                  <a:lnTo>
                    <a:pt x="48" y="508"/>
                  </a:lnTo>
                  <a:lnTo>
                    <a:pt x="40" y="514"/>
                  </a:lnTo>
                  <a:lnTo>
                    <a:pt x="40" y="514"/>
                  </a:lnTo>
                  <a:lnTo>
                    <a:pt x="34" y="520"/>
                  </a:lnTo>
                  <a:lnTo>
                    <a:pt x="28" y="526"/>
                  </a:lnTo>
                  <a:lnTo>
                    <a:pt x="28" y="526"/>
                  </a:lnTo>
                  <a:lnTo>
                    <a:pt x="24" y="534"/>
                  </a:lnTo>
                  <a:lnTo>
                    <a:pt x="20" y="542"/>
                  </a:lnTo>
                  <a:lnTo>
                    <a:pt x="16" y="550"/>
                  </a:lnTo>
                  <a:lnTo>
                    <a:pt x="12" y="560"/>
                  </a:lnTo>
                  <a:lnTo>
                    <a:pt x="12" y="560"/>
                  </a:lnTo>
                  <a:lnTo>
                    <a:pt x="4" y="572"/>
                  </a:lnTo>
                  <a:lnTo>
                    <a:pt x="2" y="580"/>
                  </a:lnTo>
                  <a:lnTo>
                    <a:pt x="2" y="588"/>
                  </a:lnTo>
                  <a:lnTo>
                    <a:pt x="2" y="588"/>
                  </a:lnTo>
                  <a:lnTo>
                    <a:pt x="8" y="604"/>
                  </a:lnTo>
                  <a:lnTo>
                    <a:pt x="8" y="620"/>
                  </a:lnTo>
                  <a:lnTo>
                    <a:pt x="6" y="634"/>
                  </a:lnTo>
                  <a:lnTo>
                    <a:pt x="2" y="650"/>
                  </a:lnTo>
                  <a:lnTo>
                    <a:pt x="2" y="650"/>
                  </a:lnTo>
                  <a:lnTo>
                    <a:pt x="0" y="654"/>
                  </a:lnTo>
                  <a:lnTo>
                    <a:pt x="2" y="656"/>
                  </a:lnTo>
                  <a:lnTo>
                    <a:pt x="4" y="662"/>
                  </a:lnTo>
                  <a:lnTo>
                    <a:pt x="4" y="662"/>
                  </a:lnTo>
                  <a:lnTo>
                    <a:pt x="4" y="668"/>
                  </a:lnTo>
                  <a:lnTo>
                    <a:pt x="4" y="668"/>
                  </a:lnTo>
                  <a:lnTo>
                    <a:pt x="4" y="676"/>
                  </a:lnTo>
                  <a:lnTo>
                    <a:pt x="6" y="682"/>
                  </a:lnTo>
                  <a:lnTo>
                    <a:pt x="6" y="682"/>
                  </a:lnTo>
                  <a:lnTo>
                    <a:pt x="16" y="690"/>
                  </a:lnTo>
                  <a:lnTo>
                    <a:pt x="22" y="700"/>
                  </a:lnTo>
                  <a:lnTo>
                    <a:pt x="28" y="710"/>
                  </a:lnTo>
                  <a:lnTo>
                    <a:pt x="32" y="722"/>
                  </a:lnTo>
                  <a:lnTo>
                    <a:pt x="32" y="722"/>
                  </a:lnTo>
                  <a:lnTo>
                    <a:pt x="34" y="726"/>
                  </a:lnTo>
                  <a:lnTo>
                    <a:pt x="38" y="730"/>
                  </a:lnTo>
                  <a:lnTo>
                    <a:pt x="38" y="730"/>
                  </a:lnTo>
                  <a:lnTo>
                    <a:pt x="50" y="742"/>
                  </a:lnTo>
                  <a:lnTo>
                    <a:pt x="64" y="754"/>
                  </a:lnTo>
                  <a:lnTo>
                    <a:pt x="64" y="754"/>
                  </a:lnTo>
                  <a:lnTo>
                    <a:pt x="68" y="758"/>
                  </a:lnTo>
                  <a:lnTo>
                    <a:pt x="72" y="760"/>
                  </a:lnTo>
                  <a:lnTo>
                    <a:pt x="78" y="760"/>
                  </a:lnTo>
                  <a:lnTo>
                    <a:pt x="84" y="756"/>
                  </a:lnTo>
                  <a:lnTo>
                    <a:pt x="84" y="756"/>
                  </a:lnTo>
                  <a:lnTo>
                    <a:pt x="90" y="754"/>
                  </a:lnTo>
                  <a:lnTo>
                    <a:pt x="96" y="752"/>
                  </a:lnTo>
                  <a:lnTo>
                    <a:pt x="102" y="752"/>
                  </a:lnTo>
                  <a:lnTo>
                    <a:pt x="108" y="754"/>
                  </a:lnTo>
                  <a:lnTo>
                    <a:pt x="108" y="754"/>
                  </a:lnTo>
                  <a:lnTo>
                    <a:pt x="114" y="754"/>
                  </a:lnTo>
                  <a:lnTo>
                    <a:pt x="120" y="754"/>
                  </a:lnTo>
                  <a:lnTo>
                    <a:pt x="130" y="750"/>
                  </a:lnTo>
                  <a:lnTo>
                    <a:pt x="130" y="750"/>
                  </a:lnTo>
                  <a:lnTo>
                    <a:pt x="144" y="744"/>
                  </a:lnTo>
                  <a:lnTo>
                    <a:pt x="150" y="742"/>
                  </a:lnTo>
                  <a:lnTo>
                    <a:pt x="158" y="740"/>
                  </a:lnTo>
                  <a:lnTo>
                    <a:pt x="158" y="740"/>
                  </a:lnTo>
                  <a:lnTo>
                    <a:pt x="164" y="740"/>
                  </a:lnTo>
                  <a:lnTo>
                    <a:pt x="170" y="742"/>
                  </a:lnTo>
                  <a:lnTo>
                    <a:pt x="174" y="744"/>
                  </a:lnTo>
                  <a:lnTo>
                    <a:pt x="176" y="750"/>
                  </a:lnTo>
                  <a:lnTo>
                    <a:pt x="176" y="750"/>
                  </a:lnTo>
                  <a:lnTo>
                    <a:pt x="178" y="756"/>
                  </a:lnTo>
                  <a:lnTo>
                    <a:pt x="182" y="758"/>
                  </a:lnTo>
                  <a:lnTo>
                    <a:pt x="186" y="760"/>
                  </a:lnTo>
                  <a:lnTo>
                    <a:pt x="192" y="760"/>
                  </a:lnTo>
                  <a:lnTo>
                    <a:pt x="192" y="760"/>
                  </a:lnTo>
                  <a:lnTo>
                    <a:pt x="200" y="760"/>
                  </a:lnTo>
                  <a:lnTo>
                    <a:pt x="206" y="764"/>
                  </a:lnTo>
                  <a:lnTo>
                    <a:pt x="210" y="770"/>
                  </a:lnTo>
                  <a:lnTo>
                    <a:pt x="212" y="778"/>
                  </a:lnTo>
                  <a:lnTo>
                    <a:pt x="212" y="778"/>
                  </a:lnTo>
                  <a:lnTo>
                    <a:pt x="210" y="792"/>
                  </a:lnTo>
                  <a:lnTo>
                    <a:pt x="208" y="806"/>
                  </a:lnTo>
                  <a:lnTo>
                    <a:pt x="208" y="806"/>
                  </a:lnTo>
                  <a:lnTo>
                    <a:pt x="206" y="816"/>
                  </a:lnTo>
                  <a:lnTo>
                    <a:pt x="206" y="824"/>
                  </a:lnTo>
                  <a:lnTo>
                    <a:pt x="210" y="830"/>
                  </a:lnTo>
                  <a:lnTo>
                    <a:pt x="214" y="836"/>
                  </a:lnTo>
                  <a:lnTo>
                    <a:pt x="214" y="836"/>
                  </a:lnTo>
                  <a:lnTo>
                    <a:pt x="222" y="846"/>
                  </a:lnTo>
                  <a:lnTo>
                    <a:pt x="226" y="858"/>
                  </a:lnTo>
                  <a:lnTo>
                    <a:pt x="230" y="868"/>
                  </a:lnTo>
                  <a:lnTo>
                    <a:pt x="234" y="878"/>
                  </a:lnTo>
                  <a:lnTo>
                    <a:pt x="242" y="924"/>
                  </a:lnTo>
                  <a:lnTo>
                    <a:pt x="242" y="924"/>
                  </a:lnTo>
                  <a:lnTo>
                    <a:pt x="242" y="930"/>
                  </a:lnTo>
                  <a:lnTo>
                    <a:pt x="240" y="936"/>
                  </a:lnTo>
                  <a:lnTo>
                    <a:pt x="240" y="936"/>
                  </a:lnTo>
                  <a:lnTo>
                    <a:pt x="234" y="946"/>
                  </a:lnTo>
                  <a:lnTo>
                    <a:pt x="230" y="956"/>
                  </a:lnTo>
                  <a:lnTo>
                    <a:pt x="226" y="976"/>
                  </a:lnTo>
                  <a:lnTo>
                    <a:pt x="226" y="976"/>
                  </a:lnTo>
                  <a:lnTo>
                    <a:pt x="226" y="984"/>
                  </a:lnTo>
                  <a:lnTo>
                    <a:pt x="226" y="992"/>
                  </a:lnTo>
                  <a:lnTo>
                    <a:pt x="232" y="1006"/>
                  </a:lnTo>
                  <a:lnTo>
                    <a:pt x="232" y="1006"/>
                  </a:lnTo>
                  <a:lnTo>
                    <a:pt x="242" y="1030"/>
                  </a:lnTo>
                  <a:lnTo>
                    <a:pt x="246" y="1042"/>
                  </a:lnTo>
                  <a:lnTo>
                    <a:pt x="248" y="1056"/>
                  </a:lnTo>
                  <a:lnTo>
                    <a:pt x="248" y="1056"/>
                  </a:lnTo>
                  <a:lnTo>
                    <a:pt x="250" y="1068"/>
                  </a:lnTo>
                  <a:lnTo>
                    <a:pt x="252" y="1082"/>
                  </a:lnTo>
                  <a:lnTo>
                    <a:pt x="256" y="1094"/>
                  </a:lnTo>
                  <a:lnTo>
                    <a:pt x="262" y="1106"/>
                  </a:lnTo>
                  <a:lnTo>
                    <a:pt x="262" y="1106"/>
                  </a:lnTo>
                  <a:lnTo>
                    <a:pt x="268" y="1116"/>
                  </a:lnTo>
                  <a:lnTo>
                    <a:pt x="274" y="1126"/>
                  </a:lnTo>
                  <a:lnTo>
                    <a:pt x="276" y="1138"/>
                  </a:lnTo>
                  <a:lnTo>
                    <a:pt x="274" y="1150"/>
                  </a:lnTo>
                  <a:lnTo>
                    <a:pt x="274" y="1150"/>
                  </a:lnTo>
                  <a:lnTo>
                    <a:pt x="274" y="1154"/>
                  </a:lnTo>
                  <a:lnTo>
                    <a:pt x="276" y="1156"/>
                  </a:lnTo>
                  <a:lnTo>
                    <a:pt x="280" y="1162"/>
                  </a:lnTo>
                  <a:lnTo>
                    <a:pt x="288" y="1164"/>
                  </a:lnTo>
                  <a:lnTo>
                    <a:pt x="296" y="1166"/>
                  </a:lnTo>
                  <a:lnTo>
                    <a:pt x="296" y="1166"/>
                  </a:lnTo>
                  <a:lnTo>
                    <a:pt x="306" y="1162"/>
                  </a:lnTo>
                  <a:lnTo>
                    <a:pt x="310" y="1160"/>
                  </a:lnTo>
                  <a:lnTo>
                    <a:pt x="316" y="1160"/>
                  </a:lnTo>
                  <a:lnTo>
                    <a:pt x="316" y="1160"/>
                  </a:lnTo>
                  <a:lnTo>
                    <a:pt x="330" y="1160"/>
                  </a:lnTo>
                  <a:lnTo>
                    <a:pt x="342" y="1156"/>
                  </a:lnTo>
                  <a:lnTo>
                    <a:pt x="352" y="1148"/>
                  </a:lnTo>
                  <a:lnTo>
                    <a:pt x="362" y="1138"/>
                  </a:lnTo>
                  <a:lnTo>
                    <a:pt x="362" y="1138"/>
                  </a:lnTo>
                  <a:lnTo>
                    <a:pt x="372" y="1124"/>
                  </a:lnTo>
                  <a:lnTo>
                    <a:pt x="376" y="1116"/>
                  </a:lnTo>
                  <a:lnTo>
                    <a:pt x="380" y="1110"/>
                  </a:lnTo>
                  <a:lnTo>
                    <a:pt x="380" y="1110"/>
                  </a:lnTo>
                  <a:lnTo>
                    <a:pt x="386" y="1104"/>
                  </a:lnTo>
                  <a:lnTo>
                    <a:pt x="388" y="1096"/>
                  </a:lnTo>
                  <a:lnTo>
                    <a:pt x="390" y="1088"/>
                  </a:lnTo>
                  <a:lnTo>
                    <a:pt x="390" y="1080"/>
                  </a:lnTo>
                  <a:lnTo>
                    <a:pt x="390" y="1080"/>
                  </a:lnTo>
                  <a:lnTo>
                    <a:pt x="390" y="1076"/>
                  </a:lnTo>
                  <a:lnTo>
                    <a:pt x="390" y="1072"/>
                  </a:lnTo>
                  <a:lnTo>
                    <a:pt x="392" y="1070"/>
                  </a:lnTo>
                  <a:lnTo>
                    <a:pt x="396" y="1068"/>
                  </a:lnTo>
                  <a:lnTo>
                    <a:pt x="396" y="1068"/>
                  </a:lnTo>
                  <a:lnTo>
                    <a:pt x="404" y="1064"/>
                  </a:lnTo>
                  <a:lnTo>
                    <a:pt x="408" y="1058"/>
                  </a:lnTo>
                  <a:lnTo>
                    <a:pt x="410" y="1052"/>
                  </a:lnTo>
                  <a:lnTo>
                    <a:pt x="410" y="1042"/>
                  </a:lnTo>
                  <a:lnTo>
                    <a:pt x="410" y="1042"/>
                  </a:lnTo>
                  <a:lnTo>
                    <a:pt x="406" y="1022"/>
                  </a:lnTo>
                  <a:lnTo>
                    <a:pt x="406" y="1022"/>
                  </a:lnTo>
                  <a:lnTo>
                    <a:pt x="404" y="1018"/>
                  </a:lnTo>
                  <a:lnTo>
                    <a:pt x="404" y="1016"/>
                  </a:lnTo>
                  <a:lnTo>
                    <a:pt x="406" y="1014"/>
                  </a:lnTo>
                  <a:lnTo>
                    <a:pt x="406" y="1014"/>
                  </a:lnTo>
                  <a:lnTo>
                    <a:pt x="412" y="1006"/>
                  </a:lnTo>
                  <a:lnTo>
                    <a:pt x="420" y="998"/>
                  </a:lnTo>
                  <a:lnTo>
                    <a:pt x="426" y="990"/>
                  </a:lnTo>
                  <a:lnTo>
                    <a:pt x="436" y="984"/>
                  </a:lnTo>
                  <a:lnTo>
                    <a:pt x="436" y="984"/>
                  </a:lnTo>
                  <a:lnTo>
                    <a:pt x="442" y="980"/>
                  </a:lnTo>
                  <a:lnTo>
                    <a:pt x="448" y="974"/>
                  </a:lnTo>
                  <a:lnTo>
                    <a:pt x="450" y="966"/>
                  </a:lnTo>
                  <a:lnTo>
                    <a:pt x="452" y="958"/>
                  </a:lnTo>
                  <a:lnTo>
                    <a:pt x="452" y="958"/>
                  </a:lnTo>
                  <a:lnTo>
                    <a:pt x="450" y="938"/>
                  </a:lnTo>
                  <a:lnTo>
                    <a:pt x="448" y="918"/>
                  </a:lnTo>
                  <a:lnTo>
                    <a:pt x="440" y="880"/>
                  </a:lnTo>
                  <a:lnTo>
                    <a:pt x="440" y="880"/>
                  </a:lnTo>
                  <a:lnTo>
                    <a:pt x="438" y="866"/>
                  </a:lnTo>
                  <a:lnTo>
                    <a:pt x="442" y="852"/>
                  </a:lnTo>
                  <a:lnTo>
                    <a:pt x="448" y="840"/>
                  </a:lnTo>
                  <a:lnTo>
                    <a:pt x="454" y="828"/>
                  </a:lnTo>
                  <a:lnTo>
                    <a:pt x="454" y="828"/>
                  </a:lnTo>
                  <a:lnTo>
                    <a:pt x="464" y="814"/>
                  </a:lnTo>
                  <a:lnTo>
                    <a:pt x="474" y="800"/>
                  </a:lnTo>
                  <a:lnTo>
                    <a:pt x="496" y="776"/>
                  </a:lnTo>
                  <a:lnTo>
                    <a:pt x="496" y="776"/>
                  </a:lnTo>
                  <a:lnTo>
                    <a:pt x="502" y="768"/>
                  </a:lnTo>
                  <a:lnTo>
                    <a:pt x="508" y="760"/>
                  </a:lnTo>
                  <a:lnTo>
                    <a:pt x="516" y="744"/>
                  </a:lnTo>
                  <a:lnTo>
                    <a:pt x="530" y="708"/>
                  </a:lnTo>
                  <a:lnTo>
                    <a:pt x="530" y="708"/>
                  </a:lnTo>
                  <a:lnTo>
                    <a:pt x="532" y="696"/>
                  </a:lnTo>
                  <a:lnTo>
                    <a:pt x="532" y="690"/>
                  </a:lnTo>
                  <a:lnTo>
                    <a:pt x="532" y="682"/>
                  </a:lnTo>
                  <a:lnTo>
                    <a:pt x="532" y="682"/>
                  </a:lnTo>
                  <a:lnTo>
                    <a:pt x="524" y="688"/>
                  </a:lnTo>
                  <a:lnTo>
                    <a:pt x="514" y="690"/>
                  </a:lnTo>
                  <a:lnTo>
                    <a:pt x="504" y="692"/>
                  </a:lnTo>
                  <a:lnTo>
                    <a:pt x="496" y="696"/>
                  </a:lnTo>
                  <a:lnTo>
                    <a:pt x="496" y="696"/>
                  </a:lnTo>
                  <a:lnTo>
                    <a:pt x="490" y="698"/>
                  </a:lnTo>
                  <a:lnTo>
                    <a:pt x="482" y="698"/>
                  </a:lnTo>
                  <a:lnTo>
                    <a:pt x="476" y="696"/>
                  </a:lnTo>
                  <a:lnTo>
                    <a:pt x="470" y="688"/>
                  </a:lnTo>
                  <a:lnTo>
                    <a:pt x="470" y="688"/>
                  </a:lnTo>
                  <a:lnTo>
                    <a:pt x="470" y="684"/>
                  </a:lnTo>
                  <a:lnTo>
                    <a:pt x="472" y="682"/>
                  </a:lnTo>
                  <a:lnTo>
                    <a:pt x="472" y="678"/>
                  </a:lnTo>
                  <a:lnTo>
                    <a:pt x="472" y="676"/>
                  </a:lnTo>
                  <a:lnTo>
                    <a:pt x="472" y="676"/>
                  </a:lnTo>
                  <a:lnTo>
                    <a:pt x="458" y="660"/>
                  </a:lnTo>
                  <a:lnTo>
                    <a:pt x="452" y="654"/>
                  </a:lnTo>
                  <a:lnTo>
                    <a:pt x="444" y="646"/>
                  </a:lnTo>
                  <a:lnTo>
                    <a:pt x="444" y="646"/>
                  </a:lnTo>
                  <a:lnTo>
                    <a:pt x="442" y="644"/>
                  </a:lnTo>
                  <a:lnTo>
                    <a:pt x="440" y="642"/>
                  </a:lnTo>
                  <a:lnTo>
                    <a:pt x="440" y="634"/>
                  </a:lnTo>
                  <a:lnTo>
                    <a:pt x="440" y="634"/>
                  </a:lnTo>
                  <a:lnTo>
                    <a:pt x="438" y="628"/>
                  </a:lnTo>
                  <a:lnTo>
                    <a:pt x="436" y="624"/>
                  </a:lnTo>
                  <a:lnTo>
                    <a:pt x="434" y="622"/>
                  </a:lnTo>
                  <a:lnTo>
                    <a:pt x="434" y="622"/>
                  </a:lnTo>
                  <a:lnTo>
                    <a:pt x="428" y="614"/>
                  </a:lnTo>
                  <a:lnTo>
                    <a:pt x="426" y="606"/>
                  </a:lnTo>
                  <a:lnTo>
                    <a:pt x="424" y="598"/>
                  </a:lnTo>
                  <a:lnTo>
                    <a:pt x="424" y="590"/>
                  </a:lnTo>
                  <a:lnTo>
                    <a:pt x="424" y="590"/>
                  </a:lnTo>
                  <a:lnTo>
                    <a:pt x="422" y="582"/>
                  </a:lnTo>
                  <a:lnTo>
                    <a:pt x="418" y="578"/>
                  </a:lnTo>
                  <a:lnTo>
                    <a:pt x="414" y="572"/>
                  </a:lnTo>
                  <a:lnTo>
                    <a:pt x="412" y="566"/>
                  </a:lnTo>
                  <a:lnTo>
                    <a:pt x="412" y="566"/>
                  </a:lnTo>
                  <a:lnTo>
                    <a:pt x="408" y="556"/>
                  </a:lnTo>
                  <a:lnTo>
                    <a:pt x="404" y="544"/>
                  </a:lnTo>
                  <a:lnTo>
                    <a:pt x="400" y="532"/>
                  </a:lnTo>
                  <a:lnTo>
                    <a:pt x="396" y="522"/>
                  </a:lnTo>
                  <a:lnTo>
                    <a:pt x="396" y="522"/>
                  </a:lnTo>
                  <a:lnTo>
                    <a:pt x="392" y="510"/>
                  </a:lnTo>
                  <a:lnTo>
                    <a:pt x="392" y="510"/>
                  </a:lnTo>
                  <a:lnTo>
                    <a:pt x="394" y="512"/>
                  </a:lnTo>
                  <a:lnTo>
                    <a:pt x="396" y="514"/>
                  </a:lnTo>
                  <a:lnTo>
                    <a:pt x="400" y="518"/>
                  </a:lnTo>
                  <a:lnTo>
                    <a:pt x="400" y="518"/>
                  </a:lnTo>
                  <a:lnTo>
                    <a:pt x="402" y="516"/>
                  </a:lnTo>
                  <a:lnTo>
                    <a:pt x="402" y="516"/>
                  </a:lnTo>
                  <a:lnTo>
                    <a:pt x="402" y="508"/>
                  </a:lnTo>
                  <a:lnTo>
                    <a:pt x="406" y="502"/>
                  </a:lnTo>
                  <a:lnTo>
                    <a:pt x="406" y="502"/>
                  </a:lnTo>
                  <a:lnTo>
                    <a:pt x="408" y="516"/>
                  </a:lnTo>
                  <a:lnTo>
                    <a:pt x="408" y="516"/>
                  </a:lnTo>
                  <a:lnTo>
                    <a:pt x="410" y="518"/>
                  </a:lnTo>
                  <a:lnTo>
                    <a:pt x="412" y="522"/>
                  </a:lnTo>
                  <a:lnTo>
                    <a:pt x="416" y="530"/>
                  </a:lnTo>
                  <a:lnTo>
                    <a:pt x="416" y="530"/>
                  </a:lnTo>
                  <a:lnTo>
                    <a:pt x="420" y="538"/>
                  </a:lnTo>
                  <a:lnTo>
                    <a:pt x="424" y="546"/>
                  </a:lnTo>
                  <a:lnTo>
                    <a:pt x="428" y="554"/>
                  </a:lnTo>
                  <a:lnTo>
                    <a:pt x="434" y="560"/>
                  </a:lnTo>
                  <a:lnTo>
                    <a:pt x="434" y="560"/>
                  </a:lnTo>
                  <a:lnTo>
                    <a:pt x="436" y="564"/>
                  </a:lnTo>
                  <a:lnTo>
                    <a:pt x="436" y="564"/>
                  </a:lnTo>
                  <a:lnTo>
                    <a:pt x="438" y="574"/>
                  </a:lnTo>
                  <a:lnTo>
                    <a:pt x="440" y="582"/>
                  </a:lnTo>
                  <a:lnTo>
                    <a:pt x="448" y="598"/>
                  </a:lnTo>
                  <a:lnTo>
                    <a:pt x="458" y="614"/>
                  </a:lnTo>
                  <a:lnTo>
                    <a:pt x="466" y="632"/>
                  </a:lnTo>
                  <a:lnTo>
                    <a:pt x="466" y="632"/>
                  </a:lnTo>
                  <a:lnTo>
                    <a:pt x="470" y="648"/>
                  </a:lnTo>
                  <a:lnTo>
                    <a:pt x="472" y="666"/>
                  </a:lnTo>
                  <a:lnTo>
                    <a:pt x="472" y="666"/>
                  </a:lnTo>
                  <a:lnTo>
                    <a:pt x="474" y="674"/>
                  </a:lnTo>
                  <a:lnTo>
                    <a:pt x="474" y="674"/>
                  </a:lnTo>
                  <a:lnTo>
                    <a:pt x="476" y="674"/>
                  </a:lnTo>
                  <a:lnTo>
                    <a:pt x="480" y="676"/>
                  </a:lnTo>
                  <a:lnTo>
                    <a:pt x="484" y="672"/>
                  </a:lnTo>
                  <a:lnTo>
                    <a:pt x="488" y="670"/>
                  </a:lnTo>
                  <a:lnTo>
                    <a:pt x="494" y="668"/>
                  </a:lnTo>
                  <a:lnTo>
                    <a:pt x="494" y="668"/>
                  </a:lnTo>
                  <a:lnTo>
                    <a:pt x="506" y="664"/>
                  </a:lnTo>
                  <a:lnTo>
                    <a:pt x="516" y="658"/>
                  </a:lnTo>
                  <a:lnTo>
                    <a:pt x="526" y="652"/>
                  </a:lnTo>
                  <a:lnTo>
                    <a:pt x="536" y="646"/>
                  </a:lnTo>
                  <a:lnTo>
                    <a:pt x="536" y="646"/>
                  </a:lnTo>
                  <a:lnTo>
                    <a:pt x="540" y="644"/>
                  </a:lnTo>
                  <a:lnTo>
                    <a:pt x="540" y="644"/>
                  </a:lnTo>
                  <a:lnTo>
                    <a:pt x="542" y="638"/>
                  </a:lnTo>
                  <a:lnTo>
                    <a:pt x="544" y="634"/>
                  </a:lnTo>
                  <a:lnTo>
                    <a:pt x="554" y="632"/>
                  </a:lnTo>
                  <a:lnTo>
                    <a:pt x="554" y="632"/>
                  </a:lnTo>
                  <a:lnTo>
                    <a:pt x="560" y="628"/>
                  </a:lnTo>
                  <a:lnTo>
                    <a:pt x="566" y="624"/>
                  </a:lnTo>
                  <a:lnTo>
                    <a:pt x="576" y="614"/>
                  </a:lnTo>
                  <a:lnTo>
                    <a:pt x="576" y="614"/>
                  </a:lnTo>
                  <a:lnTo>
                    <a:pt x="582" y="608"/>
                  </a:lnTo>
                  <a:lnTo>
                    <a:pt x="586" y="600"/>
                  </a:lnTo>
                  <a:lnTo>
                    <a:pt x="590" y="592"/>
                  </a:lnTo>
                  <a:lnTo>
                    <a:pt x="594" y="586"/>
                  </a:lnTo>
                  <a:lnTo>
                    <a:pt x="594" y="586"/>
                  </a:lnTo>
                  <a:lnTo>
                    <a:pt x="598" y="578"/>
                  </a:lnTo>
                  <a:lnTo>
                    <a:pt x="598" y="572"/>
                  </a:lnTo>
                  <a:lnTo>
                    <a:pt x="596" y="566"/>
                  </a:lnTo>
                  <a:lnTo>
                    <a:pt x="590" y="562"/>
                  </a:lnTo>
                  <a:lnTo>
                    <a:pt x="590" y="562"/>
                  </a:lnTo>
                  <a:lnTo>
                    <a:pt x="582" y="558"/>
                  </a:lnTo>
                  <a:lnTo>
                    <a:pt x="576" y="554"/>
                  </a:lnTo>
                  <a:lnTo>
                    <a:pt x="574" y="546"/>
                  </a:lnTo>
                  <a:lnTo>
                    <a:pt x="572" y="538"/>
                  </a:lnTo>
                  <a:lnTo>
                    <a:pt x="572" y="538"/>
                  </a:lnTo>
                  <a:lnTo>
                    <a:pt x="564" y="548"/>
                  </a:lnTo>
                  <a:lnTo>
                    <a:pt x="556" y="554"/>
                  </a:lnTo>
                  <a:lnTo>
                    <a:pt x="552" y="556"/>
                  </a:lnTo>
                  <a:lnTo>
                    <a:pt x="546" y="558"/>
                  </a:lnTo>
                  <a:lnTo>
                    <a:pt x="542" y="558"/>
                  </a:lnTo>
                  <a:lnTo>
                    <a:pt x="536" y="554"/>
                  </a:lnTo>
                  <a:lnTo>
                    <a:pt x="536" y="554"/>
                  </a:lnTo>
                  <a:lnTo>
                    <a:pt x="536" y="546"/>
                  </a:lnTo>
                  <a:lnTo>
                    <a:pt x="536" y="542"/>
                  </a:lnTo>
                  <a:lnTo>
                    <a:pt x="534" y="538"/>
                  </a:lnTo>
                  <a:lnTo>
                    <a:pt x="534" y="538"/>
                  </a:lnTo>
                  <a:lnTo>
                    <a:pt x="532" y="540"/>
                  </a:lnTo>
                  <a:lnTo>
                    <a:pt x="530" y="542"/>
                  </a:lnTo>
                  <a:lnTo>
                    <a:pt x="530" y="544"/>
                  </a:lnTo>
                  <a:lnTo>
                    <a:pt x="528" y="546"/>
                  </a:lnTo>
                  <a:lnTo>
                    <a:pt x="528" y="546"/>
                  </a:lnTo>
                  <a:lnTo>
                    <a:pt x="526" y="542"/>
                  </a:lnTo>
                  <a:lnTo>
                    <a:pt x="526" y="536"/>
                  </a:lnTo>
                  <a:lnTo>
                    <a:pt x="524" y="530"/>
                  </a:lnTo>
                  <a:lnTo>
                    <a:pt x="520" y="526"/>
                  </a:lnTo>
                  <a:lnTo>
                    <a:pt x="520" y="526"/>
                  </a:lnTo>
                  <a:lnTo>
                    <a:pt x="516" y="520"/>
                  </a:lnTo>
                  <a:lnTo>
                    <a:pt x="514" y="516"/>
                  </a:lnTo>
                  <a:lnTo>
                    <a:pt x="508" y="504"/>
                  </a:lnTo>
                  <a:lnTo>
                    <a:pt x="508" y="504"/>
                  </a:lnTo>
                  <a:lnTo>
                    <a:pt x="508" y="500"/>
                  </a:lnTo>
                  <a:lnTo>
                    <a:pt x="508" y="498"/>
                  </a:lnTo>
                  <a:lnTo>
                    <a:pt x="514" y="494"/>
                  </a:lnTo>
                  <a:lnTo>
                    <a:pt x="514" y="494"/>
                  </a:lnTo>
                  <a:lnTo>
                    <a:pt x="518" y="492"/>
                  </a:lnTo>
                  <a:lnTo>
                    <a:pt x="522" y="494"/>
                  </a:lnTo>
                  <a:lnTo>
                    <a:pt x="526" y="496"/>
                  </a:lnTo>
                  <a:lnTo>
                    <a:pt x="528" y="500"/>
                  </a:lnTo>
                  <a:lnTo>
                    <a:pt x="528" y="500"/>
                  </a:lnTo>
                  <a:lnTo>
                    <a:pt x="532" y="508"/>
                  </a:lnTo>
                  <a:lnTo>
                    <a:pt x="536" y="514"/>
                  </a:lnTo>
                  <a:lnTo>
                    <a:pt x="548" y="524"/>
                  </a:lnTo>
                  <a:lnTo>
                    <a:pt x="548" y="524"/>
                  </a:lnTo>
                  <a:lnTo>
                    <a:pt x="552" y="528"/>
                  </a:lnTo>
                  <a:lnTo>
                    <a:pt x="558" y="530"/>
                  </a:lnTo>
                  <a:lnTo>
                    <a:pt x="562" y="530"/>
                  </a:lnTo>
                  <a:lnTo>
                    <a:pt x="568" y="526"/>
                  </a:lnTo>
                  <a:lnTo>
                    <a:pt x="568" y="526"/>
                  </a:lnTo>
                  <a:lnTo>
                    <a:pt x="572" y="524"/>
                  </a:lnTo>
                  <a:lnTo>
                    <a:pt x="576" y="524"/>
                  </a:lnTo>
                  <a:lnTo>
                    <a:pt x="578" y="526"/>
                  </a:lnTo>
                  <a:lnTo>
                    <a:pt x="580" y="532"/>
                  </a:lnTo>
                  <a:lnTo>
                    <a:pt x="580" y="532"/>
                  </a:lnTo>
                  <a:lnTo>
                    <a:pt x="582" y="538"/>
                  </a:lnTo>
                  <a:lnTo>
                    <a:pt x="584" y="540"/>
                  </a:lnTo>
                  <a:lnTo>
                    <a:pt x="588" y="540"/>
                  </a:lnTo>
                  <a:lnTo>
                    <a:pt x="588" y="540"/>
                  </a:lnTo>
                  <a:lnTo>
                    <a:pt x="608" y="544"/>
                  </a:lnTo>
                  <a:lnTo>
                    <a:pt x="620" y="544"/>
                  </a:lnTo>
                  <a:lnTo>
                    <a:pt x="630" y="544"/>
                  </a:lnTo>
                  <a:lnTo>
                    <a:pt x="630" y="544"/>
                  </a:lnTo>
                  <a:lnTo>
                    <a:pt x="638" y="542"/>
                  </a:lnTo>
                  <a:lnTo>
                    <a:pt x="648" y="542"/>
                  </a:lnTo>
                  <a:lnTo>
                    <a:pt x="652" y="544"/>
                  </a:lnTo>
                  <a:lnTo>
                    <a:pt x="656" y="546"/>
                  </a:lnTo>
                  <a:lnTo>
                    <a:pt x="658" y="550"/>
                  </a:lnTo>
                  <a:lnTo>
                    <a:pt x="662" y="556"/>
                  </a:lnTo>
                  <a:lnTo>
                    <a:pt x="662" y="556"/>
                  </a:lnTo>
                  <a:lnTo>
                    <a:pt x="664" y="560"/>
                  </a:lnTo>
                  <a:lnTo>
                    <a:pt x="668" y="566"/>
                  </a:lnTo>
                  <a:lnTo>
                    <a:pt x="674" y="570"/>
                  </a:lnTo>
                  <a:lnTo>
                    <a:pt x="678" y="570"/>
                  </a:lnTo>
                  <a:lnTo>
                    <a:pt x="684" y="570"/>
                  </a:lnTo>
                  <a:lnTo>
                    <a:pt x="684" y="570"/>
                  </a:lnTo>
                  <a:lnTo>
                    <a:pt x="680" y="572"/>
                  </a:lnTo>
                  <a:lnTo>
                    <a:pt x="678" y="574"/>
                  </a:lnTo>
                  <a:lnTo>
                    <a:pt x="674" y="576"/>
                  </a:lnTo>
                  <a:lnTo>
                    <a:pt x="674" y="576"/>
                  </a:lnTo>
                  <a:lnTo>
                    <a:pt x="680" y="586"/>
                  </a:lnTo>
                  <a:lnTo>
                    <a:pt x="682" y="588"/>
                  </a:lnTo>
                  <a:lnTo>
                    <a:pt x="688" y="590"/>
                  </a:lnTo>
                  <a:lnTo>
                    <a:pt x="688" y="590"/>
                  </a:lnTo>
                  <a:lnTo>
                    <a:pt x="692" y="590"/>
                  </a:lnTo>
                  <a:lnTo>
                    <a:pt x="696" y="586"/>
                  </a:lnTo>
                  <a:lnTo>
                    <a:pt x="700" y="576"/>
                  </a:lnTo>
                  <a:lnTo>
                    <a:pt x="700" y="576"/>
                  </a:lnTo>
                  <a:lnTo>
                    <a:pt x="702" y="586"/>
                  </a:lnTo>
                  <a:lnTo>
                    <a:pt x="702" y="594"/>
                  </a:lnTo>
                  <a:lnTo>
                    <a:pt x="702" y="594"/>
                  </a:lnTo>
                  <a:lnTo>
                    <a:pt x="704" y="618"/>
                  </a:lnTo>
                  <a:lnTo>
                    <a:pt x="708" y="642"/>
                  </a:lnTo>
                  <a:lnTo>
                    <a:pt x="708" y="642"/>
                  </a:lnTo>
                  <a:lnTo>
                    <a:pt x="730" y="702"/>
                  </a:lnTo>
                  <a:lnTo>
                    <a:pt x="730" y="702"/>
                  </a:lnTo>
                  <a:lnTo>
                    <a:pt x="732" y="712"/>
                  </a:lnTo>
                  <a:lnTo>
                    <a:pt x="732" y="716"/>
                  </a:lnTo>
                  <a:lnTo>
                    <a:pt x="736" y="720"/>
                  </a:lnTo>
                  <a:lnTo>
                    <a:pt x="736" y="720"/>
                  </a:lnTo>
                  <a:lnTo>
                    <a:pt x="738" y="722"/>
                  </a:lnTo>
                  <a:lnTo>
                    <a:pt x="740" y="722"/>
                  </a:lnTo>
                  <a:lnTo>
                    <a:pt x="742" y="720"/>
                  </a:lnTo>
                  <a:lnTo>
                    <a:pt x="742" y="720"/>
                  </a:lnTo>
                  <a:lnTo>
                    <a:pt x="750" y="708"/>
                  </a:lnTo>
                  <a:lnTo>
                    <a:pt x="756" y="694"/>
                  </a:lnTo>
                  <a:lnTo>
                    <a:pt x="758" y="678"/>
                  </a:lnTo>
                  <a:lnTo>
                    <a:pt x="758" y="664"/>
                  </a:lnTo>
                  <a:lnTo>
                    <a:pt x="758" y="664"/>
                  </a:lnTo>
                  <a:lnTo>
                    <a:pt x="758" y="654"/>
                  </a:lnTo>
                  <a:lnTo>
                    <a:pt x="760" y="646"/>
                  </a:lnTo>
                  <a:lnTo>
                    <a:pt x="764" y="640"/>
                  </a:lnTo>
                  <a:lnTo>
                    <a:pt x="772" y="636"/>
                  </a:lnTo>
                  <a:lnTo>
                    <a:pt x="772" y="636"/>
                  </a:lnTo>
                  <a:lnTo>
                    <a:pt x="774" y="634"/>
                  </a:lnTo>
                  <a:lnTo>
                    <a:pt x="774" y="634"/>
                  </a:lnTo>
                  <a:lnTo>
                    <a:pt x="790" y="614"/>
                  </a:lnTo>
                  <a:lnTo>
                    <a:pt x="798" y="606"/>
                  </a:lnTo>
                  <a:lnTo>
                    <a:pt x="808" y="598"/>
                  </a:lnTo>
                  <a:lnTo>
                    <a:pt x="808" y="598"/>
                  </a:lnTo>
                  <a:lnTo>
                    <a:pt x="810" y="594"/>
                  </a:lnTo>
                  <a:lnTo>
                    <a:pt x="812" y="590"/>
                  </a:lnTo>
                  <a:lnTo>
                    <a:pt x="812" y="590"/>
                  </a:lnTo>
                  <a:lnTo>
                    <a:pt x="812" y="584"/>
                  </a:lnTo>
                  <a:lnTo>
                    <a:pt x="816" y="582"/>
                  </a:lnTo>
                  <a:lnTo>
                    <a:pt x="820" y="580"/>
                  </a:lnTo>
                  <a:lnTo>
                    <a:pt x="824" y="580"/>
                  </a:lnTo>
                  <a:lnTo>
                    <a:pt x="824" y="580"/>
                  </a:lnTo>
                  <a:lnTo>
                    <a:pt x="832" y="580"/>
                  </a:lnTo>
                  <a:lnTo>
                    <a:pt x="838" y="578"/>
                  </a:lnTo>
                  <a:lnTo>
                    <a:pt x="840" y="574"/>
                  </a:lnTo>
                  <a:lnTo>
                    <a:pt x="840" y="566"/>
                  </a:lnTo>
                  <a:lnTo>
                    <a:pt x="840" y="566"/>
                  </a:lnTo>
                  <a:lnTo>
                    <a:pt x="846" y="570"/>
                  </a:lnTo>
                  <a:lnTo>
                    <a:pt x="850" y="574"/>
                  </a:lnTo>
                  <a:lnTo>
                    <a:pt x="852" y="578"/>
                  </a:lnTo>
                  <a:lnTo>
                    <a:pt x="852" y="584"/>
                  </a:lnTo>
                  <a:lnTo>
                    <a:pt x="852" y="584"/>
                  </a:lnTo>
                  <a:lnTo>
                    <a:pt x="854" y="590"/>
                  </a:lnTo>
                  <a:lnTo>
                    <a:pt x="858" y="594"/>
                  </a:lnTo>
                  <a:lnTo>
                    <a:pt x="858" y="594"/>
                  </a:lnTo>
                  <a:lnTo>
                    <a:pt x="864" y="602"/>
                  </a:lnTo>
                  <a:lnTo>
                    <a:pt x="870" y="612"/>
                  </a:lnTo>
                  <a:lnTo>
                    <a:pt x="872" y="622"/>
                  </a:lnTo>
                  <a:lnTo>
                    <a:pt x="872" y="632"/>
                  </a:lnTo>
                  <a:lnTo>
                    <a:pt x="872" y="632"/>
                  </a:lnTo>
                  <a:lnTo>
                    <a:pt x="872" y="638"/>
                  </a:lnTo>
                  <a:lnTo>
                    <a:pt x="874" y="640"/>
                  </a:lnTo>
                  <a:lnTo>
                    <a:pt x="874" y="640"/>
                  </a:lnTo>
                  <a:lnTo>
                    <a:pt x="878" y="640"/>
                  </a:lnTo>
                  <a:lnTo>
                    <a:pt x="882" y="638"/>
                  </a:lnTo>
                  <a:lnTo>
                    <a:pt x="882" y="638"/>
                  </a:lnTo>
                  <a:lnTo>
                    <a:pt x="888" y="632"/>
                  </a:lnTo>
                  <a:lnTo>
                    <a:pt x="888" y="632"/>
                  </a:lnTo>
                  <a:lnTo>
                    <a:pt x="894" y="634"/>
                  </a:lnTo>
                  <a:lnTo>
                    <a:pt x="894" y="634"/>
                  </a:lnTo>
                  <a:lnTo>
                    <a:pt x="896" y="642"/>
                  </a:lnTo>
                  <a:lnTo>
                    <a:pt x="898" y="652"/>
                  </a:lnTo>
                  <a:lnTo>
                    <a:pt x="900" y="660"/>
                  </a:lnTo>
                  <a:lnTo>
                    <a:pt x="904" y="668"/>
                  </a:lnTo>
                  <a:lnTo>
                    <a:pt x="904" y="668"/>
                  </a:lnTo>
                  <a:lnTo>
                    <a:pt x="904" y="686"/>
                  </a:lnTo>
                  <a:lnTo>
                    <a:pt x="902" y="702"/>
                  </a:lnTo>
                  <a:lnTo>
                    <a:pt x="902" y="702"/>
                  </a:lnTo>
                  <a:lnTo>
                    <a:pt x="902" y="710"/>
                  </a:lnTo>
                  <a:lnTo>
                    <a:pt x="902" y="716"/>
                  </a:lnTo>
                  <a:lnTo>
                    <a:pt x="906" y="722"/>
                  </a:lnTo>
                  <a:lnTo>
                    <a:pt x="910" y="730"/>
                  </a:lnTo>
                  <a:lnTo>
                    <a:pt x="910" y="730"/>
                  </a:lnTo>
                  <a:lnTo>
                    <a:pt x="916" y="742"/>
                  </a:lnTo>
                  <a:lnTo>
                    <a:pt x="918" y="756"/>
                  </a:lnTo>
                  <a:lnTo>
                    <a:pt x="918" y="756"/>
                  </a:lnTo>
                  <a:lnTo>
                    <a:pt x="920" y="766"/>
                  </a:lnTo>
                  <a:lnTo>
                    <a:pt x="924" y="774"/>
                  </a:lnTo>
                  <a:lnTo>
                    <a:pt x="930" y="782"/>
                  </a:lnTo>
                  <a:lnTo>
                    <a:pt x="938" y="790"/>
                  </a:lnTo>
                  <a:lnTo>
                    <a:pt x="938" y="790"/>
                  </a:lnTo>
                  <a:lnTo>
                    <a:pt x="942" y="792"/>
                  </a:lnTo>
                  <a:lnTo>
                    <a:pt x="946" y="792"/>
                  </a:lnTo>
                  <a:lnTo>
                    <a:pt x="946" y="792"/>
                  </a:lnTo>
                  <a:lnTo>
                    <a:pt x="946" y="790"/>
                  </a:lnTo>
                  <a:lnTo>
                    <a:pt x="946" y="788"/>
                  </a:lnTo>
                  <a:lnTo>
                    <a:pt x="946" y="784"/>
                  </a:lnTo>
                  <a:lnTo>
                    <a:pt x="946" y="784"/>
                  </a:lnTo>
                  <a:lnTo>
                    <a:pt x="942" y="776"/>
                  </a:lnTo>
                  <a:lnTo>
                    <a:pt x="940" y="772"/>
                  </a:lnTo>
                  <a:lnTo>
                    <a:pt x="940" y="768"/>
                  </a:lnTo>
                  <a:lnTo>
                    <a:pt x="940" y="768"/>
                  </a:lnTo>
                  <a:lnTo>
                    <a:pt x="940" y="758"/>
                  </a:lnTo>
                  <a:lnTo>
                    <a:pt x="938" y="750"/>
                  </a:lnTo>
                  <a:lnTo>
                    <a:pt x="932" y="744"/>
                  </a:lnTo>
                  <a:lnTo>
                    <a:pt x="926" y="738"/>
                  </a:lnTo>
                  <a:lnTo>
                    <a:pt x="926" y="738"/>
                  </a:lnTo>
                  <a:lnTo>
                    <a:pt x="918" y="728"/>
                  </a:lnTo>
                  <a:lnTo>
                    <a:pt x="912" y="718"/>
                  </a:lnTo>
                  <a:lnTo>
                    <a:pt x="910" y="708"/>
                  </a:lnTo>
                  <a:lnTo>
                    <a:pt x="908" y="696"/>
                  </a:lnTo>
                  <a:lnTo>
                    <a:pt x="908" y="696"/>
                  </a:lnTo>
                  <a:lnTo>
                    <a:pt x="912" y="684"/>
                  </a:lnTo>
                  <a:lnTo>
                    <a:pt x="914" y="672"/>
                  </a:lnTo>
                  <a:lnTo>
                    <a:pt x="914" y="672"/>
                  </a:lnTo>
                  <a:lnTo>
                    <a:pt x="914" y="668"/>
                  </a:lnTo>
                  <a:lnTo>
                    <a:pt x="918" y="666"/>
                  </a:lnTo>
                  <a:lnTo>
                    <a:pt x="918" y="666"/>
                  </a:lnTo>
                  <a:lnTo>
                    <a:pt x="920" y="666"/>
                  </a:lnTo>
                  <a:lnTo>
                    <a:pt x="922" y="668"/>
                  </a:lnTo>
                  <a:lnTo>
                    <a:pt x="922" y="668"/>
                  </a:lnTo>
                  <a:lnTo>
                    <a:pt x="926" y="676"/>
                  </a:lnTo>
                  <a:lnTo>
                    <a:pt x="932" y="682"/>
                  </a:lnTo>
                  <a:lnTo>
                    <a:pt x="944" y="694"/>
                  </a:lnTo>
                  <a:lnTo>
                    <a:pt x="944" y="694"/>
                  </a:lnTo>
                  <a:lnTo>
                    <a:pt x="952" y="704"/>
                  </a:lnTo>
                  <a:lnTo>
                    <a:pt x="954" y="710"/>
                  </a:lnTo>
                  <a:lnTo>
                    <a:pt x="954" y="716"/>
                  </a:lnTo>
                  <a:lnTo>
                    <a:pt x="954" y="716"/>
                  </a:lnTo>
                  <a:lnTo>
                    <a:pt x="960" y="708"/>
                  </a:lnTo>
                  <a:lnTo>
                    <a:pt x="966" y="702"/>
                  </a:lnTo>
                  <a:lnTo>
                    <a:pt x="982" y="690"/>
                  </a:lnTo>
                  <a:lnTo>
                    <a:pt x="982" y="690"/>
                  </a:lnTo>
                  <a:lnTo>
                    <a:pt x="984" y="686"/>
                  </a:lnTo>
                  <a:lnTo>
                    <a:pt x="984" y="686"/>
                  </a:lnTo>
                  <a:lnTo>
                    <a:pt x="986" y="672"/>
                  </a:lnTo>
                  <a:lnTo>
                    <a:pt x="986" y="660"/>
                  </a:lnTo>
                  <a:lnTo>
                    <a:pt x="982" y="648"/>
                  </a:lnTo>
                  <a:lnTo>
                    <a:pt x="974" y="636"/>
                  </a:lnTo>
                  <a:lnTo>
                    <a:pt x="974" y="636"/>
                  </a:lnTo>
                  <a:lnTo>
                    <a:pt x="964" y="620"/>
                  </a:lnTo>
                  <a:lnTo>
                    <a:pt x="964" y="620"/>
                  </a:lnTo>
                  <a:lnTo>
                    <a:pt x="958" y="612"/>
                  </a:lnTo>
                  <a:lnTo>
                    <a:pt x="958" y="606"/>
                  </a:lnTo>
                  <a:lnTo>
                    <a:pt x="962" y="598"/>
                  </a:lnTo>
                  <a:lnTo>
                    <a:pt x="966" y="592"/>
                  </a:lnTo>
                  <a:lnTo>
                    <a:pt x="966" y="592"/>
                  </a:lnTo>
                  <a:lnTo>
                    <a:pt x="970" y="586"/>
                  </a:lnTo>
                  <a:lnTo>
                    <a:pt x="976" y="582"/>
                  </a:lnTo>
                  <a:lnTo>
                    <a:pt x="982" y="582"/>
                  </a:lnTo>
                  <a:lnTo>
                    <a:pt x="990" y="582"/>
                  </a:lnTo>
                  <a:lnTo>
                    <a:pt x="990" y="582"/>
                  </a:lnTo>
                  <a:lnTo>
                    <a:pt x="990" y="588"/>
                  </a:lnTo>
                  <a:lnTo>
                    <a:pt x="990" y="592"/>
                  </a:lnTo>
                  <a:lnTo>
                    <a:pt x="992" y="592"/>
                  </a:lnTo>
                  <a:lnTo>
                    <a:pt x="992" y="592"/>
                  </a:lnTo>
                  <a:lnTo>
                    <a:pt x="994" y="592"/>
                  </a:lnTo>
                  <a:lnTo>
                    <a:pt x="994" y="592"/>
                  </a:lnTo>
                  <a:lnTo>
                    <a:pt x="994" y="586"/>
                  </a:lnTo>
                  <a:lnTo>
                    <a:pt x="994" y="586"/>
                  </a:lnTo>
                  <a:lnTo>
                    <a:pt x="1000" y="584"/>
                  </a:lnTo>
                  <a:lnTo>
                    <a:pt x="1008" y="580"/>
                  </a:lnTo>
                  <a:lnTo>
                    <a:pt x="1014" y="578"/>
                  </a:lnTo>
                  <a:lnTo>
                    <a:pt x="1020" y="574"/>
                  </a:lnTo>
                  <a:lnTo>
                    <a:pt x="1020" y="574"/>
                  </a:lnTo>
                  <a:lnTo>
                    <a:pt x="1022" y="574"/>
                  </a:lnTo>
                  <a:lnTo>
                    <a:pt x="1026" y="574"/>
                  </a:lnTo>
                  <a:lnTo>
                    <a:pt x="1026" y="574"/>
                  </a:lnTo>
                  <a:lnTo>
                    <a:pt x="1026" y="572"/>
                  </a:lnTo>
                  <a:lnTo>
                    <a:pt x="1026" y="572"/>
                  </a:lnTo>
                  <a:lnTo>
                    <a:pt x="1038" y="568"/>
                  </a:lnTo>
                  <a:lnTo>
                    <a:pt x="1048" y="562"/>
                  </a:lnTo>
                  <a:lnTo>
                    <a:pt x="1056" y="552"/>
                  </a:lnTo>
                  <a:lnTo>
                    <a:pt x="1064" y="544"/>
                  </a:lnTo>
                  <a:lnTo>
                    <a:pt x="1064" y="544"/>
                  </a:lnTo>
                  <a:lnTo>
                    <a:pt x="1072" y="526"/>
                  </a:lnTo>
                  <a:lnTo>
                    <a:pt x="1076" y="518"/>
                  </a:lnTo>
                  <a:lnTo>
                    <a:pt x="1080" y="510"/>
                  </a:lnTo>
                  <a:lnTo>
                    <a:pt x="1080" y="510"/>
                  </a:lnTo>
                  <a:lnTo>
                    <a:pt x="1084" y="502"/>
                  </a:lnTo>
                  <a:lnTo>
                    <a:pt x="1084" y="498"/>
                  </a:lnTo>
                  <a:lnTo>
                    <a:pt x="1082" y="494"/>
                  </a:lnTo>
                  <a:lnTo>
                    <a:pt x="1082" y="494"/>
                  </a:lnTo>
                  <a:lnTo>
                    <a:pt x="1078" y="488"/>
                  </a:lnTo>
                  <a:lnTo>
                    <a:pt x="1078" y="488"/>
                  </a:lnTo>
                  <a:lnTo>
                    <a:pt x="1082" y="488"/>
                  </a:lnTo>
                  <a:lnTo>
                    <a:pt x="1082" y="486"/>
                  </a:lnTo>
                  <a:lnTo>
                    <a:pt x="1082" y="482"/>
                  </a:lnTo>
                  <a:lnTo>
                    <a:pt x="1080" y="476"/>
                  </a:lnTo>
                  <a:lnTo>
                    <a:pt x="1080" y="476"/>
                  </a:lnTo>
                  <a:lnTo>
                    <a:pt x="1082" y="474"/>
                  </a:lnTo>
                  <a:lnTo>
                    <a:pt x="1082" y="474"/>
                  </a:lnTo>
                  <a:lnTo>
                    <a:pt x="1078" y="468"/>
                  </a:lnTo>
                  <a:lnTo>
                    <a:pt x="1076" y="462"/>
                  </a:lnTo>
                  <a:lnTo>
                    <a:pt x="1074" y="454"/>
                  </a:lnTo>
                  <a:lnTo>
                    <a:pt x="1068" y="448"/>
                  </a:lnTo>
                  <a:lnTo>
                    <a:pt x="1068" y="448"/>
                  </a:lnTo>
                  <a:lnTo>
                    <a:pt x="1064" y="446"/>
                  </a:lnTo>
                  <a:lnTo>
                    <a:pt x="1064" y="442"/>
                  </a:lnTo>
                  <a:lnTo>
                    <a:pt x="1068" y="436"/>
                  </a:lnTo>
                  <a:lnTo>
                    <a:pt x="1068" y="436"/>
                  </a:lnTo>
                  <a:lnTo>
                    <a:pt x="1078" y="426"/>
                  </a:lnTo>
                  <a:lnTo>
                    <a:pt x="1090" y="420"/>
                  </a:lnTo>
                  <a:lnTo>
                    <a:pt x="1090" y="420"/>
                  </a:lnTo>
                  <a:lnTo>
                    <a:pt x="1078" y="416"/>
                  </a:lnTo>
                  <a:lnTo>
                    <a:pt x="1074" y="416"/>
                  </a:lnTo>
                  <a:lnTo>
                    <a:pt x="1068" y="420"/>
                  </a:lnTo>
                  <a:lnTo>
                    <a:pt x="1068" y="420"/>
                  </a:lnTo>
                  <a:lnTo>
                    <a:pt x="1066" y="420"/>
                  </a:lnTo>
                  <a:lnTo>
                    <a:pt x="1064" y="420"/>
                  </a:lnTo>
                  <a:lnTo>
                    <a:pt x="1062" y="416"/>
                  </a:lnTo>
                  <a:lnTo>
                    <a:pt x="1058" y="410"/>
                  </a:lnTo>
                  <a:lnTo>
                    <a:pt x="1056" y="408"/>
                  </a:lnTo>
                  <a:lnTo>
                    <a:pt x="1052" y="408"/>
                  </a:lnTo>
                  <a:lnTo>
                    <a:pt x="1052" y="408"/>
                  </a:lnTo>
                  <a:lnTo>
                    <a:pt x="1052" y="406"/>
                  </a:lnTo>
                  <a:lnTo>
                    <a:pt x="1052" y="402"/>
                  </a:lnTo>
                  <a:lnTo>
                    <a:pt x="1052" y="402"/>
                  </a:lnTo>
                  <a:lnTo>
                    <a:pt x="1054" y="400"/>
                  </a:lnTo>
                  <a:lnTo>
                    <a:pt x="1054" y="400"/>
                  </a:lnTo>
                  <a:lnTo>
                    <a:pt x="1060" y="398"/>
                  </a:lnTo>
                  <a:lnTo>
                    <a:pt x="1066" y="394"/>
                  </a:lnTo>
                  <a:lnTo>
                    <a:pt x="1070" y="390"/>
                  </a:lnTo>
                  <a:lnTo>
                    <a:pt x="1074" y="386"/>
                  </a:lnTo>
                  <a:lnTo>
                    <a:pt x="1074" y="386"/>
                  </a:lnTo>
                  <a:lnTo>
                    <a:pt x="1080" y="382"/>
                  </a:lnTo>
                  <a:lnTo>
                    <a:pt x="1082" y="382"/>
                  </a:lnTo>
                  <a:lnTo>
                    <a:pt x="1086" y="382"/>
                  </a:lnTo>
                  <a:lnTo>
                    <a:pt x="1086" y="382"/>
                  </a:lnTo>
                  <a:lnTo>
                    <a:pt x="1088" y="386"/>
                  </a:lnTo>
                  <a:lnTo>
                    <a:pt x="1088" y="388"/>
                  </a:lnTo>
                  <a:lnTo>
                    <a:pt x="1084" y="392"/>
                  </a:lnTo>
                  <a:lnTo>
                    <a:pt x="1084" y="392"/>
                  </a:lnTo>
                  <a:lnTo>
                    <a:pt x="1082" y="394"/>
                  </a:lnTo>
                  <a:lnTo>
                    <a:pt x="1082" y="396"/>
                  </a:lnTo>
                  <a:lnTo>
                    <a:pt x="1084" y="400"/>
                  </a:lnTo>
                  <a:lnTo>
                    <a:pt x="1084" y="400"/>
                  </a:lnTo>
                  <a:lnTo>
                    <a:pt x="1086" y="400"/>
                  </a:lnTo>
                  <a:lnTo>
                    <a:pt x="1086" y="400"/>
                  </a:lnTo>
                  <a:lnTo>
                    <a:pt x="1090" y="396"/>
                  </a:lnTo>
                  <a:lnTo>
                    <a:pt x="1090" y="396"/>
                  </a:lnTo>
                  <a:lnTo>
                    <a:pt x="1096" y="394"/>
                  </a:lnTo>
                  <a:lnTo>
                    <a:pt x="1096" y="394"/>
                  </a:lnTo>
                  <a:lnTo>
                    <a:pt x="1100" y="392"/>
                  </a:lnTo>
                  <a:lnTo>
                    <a:pt x="1102" y="392"/>
                  </a:lnTo>
                  <a:lnTo>
                    <a:pt x="1110" y="394"/>
                  </a:lnTo>
                  <a:lnTo>
                    <a:pt x="1110" y="394"/>
                  </a:lnTo>
                  <a:lnTo>
                    <a:pt x="1112" y="398"/>
                  </a:lnTo>
                  <a:lnTo>
                    <a:pt x="1112" y="400"/>
                  </a:lnTo>
                  <a:lnTo>
                    <a:pt x="1110" y="406"/>
                  </a:lnTo>
                  <a:lnTo>
                    <a:pt x="1110" y="406"/>
                  </a:lnTo>
                  <a:lnTo>
                    <a:pt x="1110" y="410"/>
                  </a:lnTo>
                  <a:lnTo>
                    <a:pt x="1110" y="412"/>
                  </a:lnTo>
                  <a:lnTo>
                    <a:pt x="1112" y="412"/>
                  </a:lnTo>
                  <a:lnTo>
                    <a:pt x="1116" y="412"/>
                  </a:lnTo>
                  <a:lnTo>
                    <a:pt x="1116" y="412"/>
                  </a:lnTo>
                  <a:lnTo>
                    <a:pt x="1120" y="414"/>
                  </a:lnTo>
                  <a:lnTo>
                    <a:pt x="1122" y="416"/>
                  </a:lnTo>
                  <a:lnTo>
                    <a:pt x="1124" y="418"/>
                  </a:lnTo>
                  <a:lnTo>
                    <a:pt x="1124" y="422"/>
                  </a:lnTo>
                  <a:lnTo>
                    <a:pt x="1124" y="422"/>
                  </a:lnTo>
                  <a:lnTo>
                    <a:pt x="1120" y="448"/>
                  </a:lnTo>
                  <a:lnTo>
                    <a:pt x="1120" y="448"/>
                  </a:lnTo>
                  <a:lnTo>
                    <a:pt x="1132" y="444"/>
                  </a:lnTo>
                  <a:lnTo>
                    <a:pt x="1140" y="440"/>
                  </a:lnTo>
                  <a:lnTo>
                    <a:pt x="1140" y="440"/>
                  </a:lnTo>
                  <a:lnTo>
                    <a:pt x="1144" y="436"/>
                  </a:lnTo>
                  <a:lnTo>
                    <a:pt x="1144" y="432"/>
                  </a:lnTo>
                  <a:lnTo>
                    <a:pt x="1142" y="422"/>
                  </a:lnTo>
                  <a:lnTo>
                    <a:pt x="1142" y="422"/>
                  </a:lnTo>
                  <a:lnTo>
                    <a:pt x="1138" y="412"/>
                  </a:lnTo>
                  <a:lnTo>
                    <a:pt x="1132" y="402"/>
                  </a:lnTo>
                  <a:lnTo>
                    <a:pt x="1132" y="402"/>
                  </a:lnTo>
                  <a:lnTo>
                    <a:pt x="1128" y="398"/>
                  </a:lnTo>
                  <a:lnTo>
                    <a:pt x="1128" y="396"/>
                  </a:lnTo>
                  <a:lnTo>
                    <a:pt x="1130" y="392"/>
                  </a:lnTo>
                  <a:lnTo>
                    <a:pt x="1134" y="390"/>
                  </a:lnTo>
                  <a:lnTo>
                    <a:pt x="1134" y="390"/>
                  </a:lnTo>
                  <a:lnTo>
                    <a:pt x="1142" y="384"/>
                  </a:lnTo>
                  <a:lnTo>
                    <a:pt x="1146" y="374"/>
                  </a:lnTo>
                  <a:lnTo>
                    <a:pt x="1146" y="374"/>
                  </a:lnTo>
                  <a:lnTo>
                    <a:pt x="1150" y="368"/>
                  </a:lnTo>
                  <a:lnTo>
                    <a:pt x="1154" y="362"/>
                  </a:lnTo>
                  <a:lnTo>
                    <a:pt x="1160" y="360"/>
                  </a:lnTo>
                  <a:lnTo>
                    <a:pt x="1162" y="358"/>
                  </a:lnTo>
                  <a:lnTo>
                    <a:pt x="1166" y="360"/>
                  </a:lnTo>
                  <a:lnTo>
                    <a:pt x="1166" y="360"/>
                  </a:lnTo>
                  <a:lnTo>
                    <a:pt x="1172" y="362"/>
                  </a:lnTo>
                  <a:lnTo>
                    <a:pt x="1178" y="360"/>
                  </a:lnTo>
                  <a:lnTo>
                    <a:pt x="1184" y="358"/>
                  </a:lnTo>
                  <a:lnTo>
                    <a:pt x="1188" y="354"/>
                  </a:lnTo>
                  <a:lnTo>
                    <a:pt x="1188" y="354"/>
                  </a:lnTo>
                  <a:lnTo>
                    <a:pt x="1202" y="336"/>
                  </a:lnTo>
                  <a:lnTo>
                    <a:pt x="1216" y="320"/>
                  </a:lnTo>
                  <a:lnTo>
                    <a:pt x="1222" y="310"/>
                  </a:lnTo>
                  <a:lnTo>
                    <a:pt x="1226" y="300"/>
                  </a:lnTo>
                  <a:lnTo>
                    <a:pt x="1230" y="290"/>
                  </a:lnTo>
                  <a:lnTo>
                    <a:pt x="1230" y="278"/>
                  </a:lnTo>
                  <a:lnTo>
                    <a:pt x="1230" y="278"/>
                  </a:lnTo>
                  <a:lnTo>
                    <a:pt x="1232" y="274"/>
                  </a:lnTo>
                  <a:lnTo>
                    <a:pt x="1232" y="272"/>
                  </a:lnTo>
                  <a:lnTo>
                    <a:pt x="1232" y="272"/>
                  </a:lnTo>
                  <a:lnTo>
                    <a:pt x="1236" y="268"/>
                  </a:lnTo>
                  <a:lnTo>
                    <a:pt x="1236" y="264"/>
                  </a:lnTo>
                  <a:lnTo>
                    <a:pt x="1236" y="254"/>
                  </a:lnTo>
                  <a:lnTo>
                    <a:pt x="1236" y="254"/>
                  </a:lnTo>
                  <a:lnTo>
                    <a:pt x="1232" y="250"/>
                  </a:lnTo>
                  <a:lnTo>
                    <a:pt x="1228" y="246"/>
                  </a:lnTo>
                  <a:lnTo>
                    <a:pt x="1220" y="246"/>
                  </a:lnTo>
                  <a:lnTo>
                    <a:pt x="1216" y="248"/>
                  </a:lnTo>
                  <a:lnTo>
                    <a:pt x="1216" y="248"/>
                  </a:lnTo>
                  <a:lnTo>
                    <a:pt x="1210" y="250"/>
                  </a:lnTo>
                  <a:lnTo>
                    <a:pt x="1206" y="250"/>
                  </a:lnTo>
                  <a:lnTo>
                    <a:pt x="1204" y="248"/>
                  </a:lnTo>
                  <a:lnTo>
                    <a:pt x="1202" y="248"/>
                  </a:lnTo>
                  <a:lnTo>
                    <a:pt x="1202" y="248"/>
                  </a:lnTo>
                  <a:lnTo>
                    <a:pt x="1200" y="242"/>
                  </a:lnTo>
                  <a:lnTo>
                    <a:pt x="1196" y="240"/>
                  </a:lnTo>
                  <a:lnTo>
                    <a:pt x="1186" y="236"/>
                  </a:lnTo>
                  <a:lnTo>
                    <a:pt x="1186" y="236"/>
                  </a:lnTo>
                  <a:lnTo>
                    <a:pt x="1202" y="228"/>
                  </a:lnTo>
                  <a:lnTo>
                    <a:pt x="1214" y="218"/>
                  </a:lnTo>
                  <a:lnTo>
                    <a:pt x="1238" y="196"/>
                  </a:lnTo>
                  <a:lnTo>
                    <a:pt x="1238" y="196"/>
                  </a:lnTo>
                  <a:lnTo>
                    <a:pt x="1248" y="190"/>
                  </a:lnTo>
                  <a:lnTo>
                    <a:pt x="1260" y="190"/>
                  </a:lnTo>
                  <a:lnTo>
                    <a:pt x="1260" y="190"/>
                  </a:lnTo>
                  <a:lnTo>
                    <a:pt x="1280" y="190"/>
                  </a:lnTo>
                  <a:lnTo>
                    <a:pt x="1290" y="190"/>
                  </a:lnTo>
                  <a:lnTo>
                    <a:pt x="1300" y="186"/>
                  </a:lnTo>
                  <a:lnTo>
                    <a:pt x="1300" y="186"/>
                  </a:lnTo>
                  <a:lnTo>
                    <a:pt x="1304" y="184"/>
                  </a:lnTo>
                  <a:lnTo>
                    <a:pt x="1308" y="186"/>
                  </a:lnTo>
                  <a:lnTo>
                    <a:pt x="1316" y="188"/>
                  </a:lnTo>
                  <a:lnTo>
                    <a:pt x="1316" y="188"/>
                  </a:lnTo>
                  <a:lnTo>
                    <a:pt x="1322" y="192"/>
                  </a:lnTo>
                  <a:lnTo>
                    <a:pt x="1328" y="192"/>
                  </a:lnTo>
                  <a:lnTo>
                    <a:pt x="1328" y="192"/>
                  </a:lnTo>
                  <a:lnTo>
                    <a:pt x="1342" y="192"/>
                  </a:lnTo>
                  <a:lnTo>
                    <a:pt x="1342" y="192"/>
                  </a:lnTo>
                  <a:lnTo>
                    <a:pt x="1340" y="188"/>
                  </a:lnTo>
                  <a:lnTo>
                    <a:pt x="1338" y="186"/>
                  </a:lnTo>
                  <a:lnTo>
                    <a:pt x="1338" y="186"/>
                  </a:lnTo>
                  <a:lnTo>
                    <a:pt x="1338" y="184"/>
                  </a:lnTo>
                  <a:lnTo>
                    <a:pt x="1338" y="184"/>
                  </a:lnTo>
                  <a:lnTo>
                    <a:pt x="1340" y="182"/>
                  </a:lnTo>
                  <a:lnTo>
                    <a:pt x="1340" y="182"/>
                  </a:lnTo>
                  <a:lnTo>
                    <a:pt x="1348" y="174"/>
                  </a:lnTo>
                  <a:lnTo>
                    <a:pt x="1358" y="168"/>
                  </a:lnTo>
                  <a:lnTo>
                    <a:pt x="1368" y="164"/>
                  </a:lnTo>
                  <a:lnTo>
                    <a:pt x="1374" y="164"/>
                  </a:lnTo>
                  <a:lnTo>
                    <a:pt x="1380" y="164"/>
                  </a:lnTo>
                  <a:lnTo>
                    <a:pt x="1380" y="164"/>
                  </a:lnTo>
                  <a:lnTo>
                    <a:pt x="1382" y="164"/>
                  </a:lnTo>
                  <a:lnTo>
                    <a:pt x="1384" y="166"/>
                  </a:lnTo>
                  <a:lnTo>
                    <a:pt x="1384" y="166"/>
                  </a:lnTo>
                  <a:lnTo>
                    <a:pt x="1386" y="170"/>
                  </a:lnTo>
                  <a:lnTo>
                    <a:pt x="1388" y="172"/>
                  </a:lnTo>
                  <a:lnTo>
                    <a:pt x="1396" y="170"/>
                  </a:lnTo>
                  <a:lnTo>
                    <a:pt x="1396" y="170"/>
                  </a:lnTo>
                  <a:lnTo>
                    <a:pt x="1402" y="164"/>
                  </a:lnTo>
                  <a:lnTo>
                    <a:pt x="1406" y="160"/>
                  </a:lnTo>
                  <a:lnTo>
                    <a:pt x="1412" y="156"/>
                  </a:lnTo>
                  <a:lnTo>
                    <a:pt x="1416" y="154"/>
                  </a:lnTo>
                  <a:lnTo>
                    <a:pt x="1420" y="154"/>
                  </a:lnTo>
                  <a:lnTo>
                    <a:pt x="1420" y="154"/>
                  </a:lnTo>
                  <a:lnTo>
                    <a:pt x="1416" y="164"/>
                  </a:lnTo>
                  <a:lnTo>
                    <a:pt x="1410" y="172"/>
                  </a:lnTo>
                  <a:lnTo>
                    <a:pt x="1402" y="178"/>
                  </a:lnTo>
                  <a:lnTo>
                    <a:pt x="1394" y="182"/>
                  </a:lnTo>
                  <a:lnTo>
                    <a:pt x="1394" y="182"/>
                  </a:lnTo>
                  <a:lnTo>
                    <a:pt x="1382" y="194"/>
                  </a:lnTo>
                  <a:lnTo>
                    <a:pt x="1368" y="204"/>
                  </a:lnTo>
                  <a:lnTo>
                    <a:pt x="1368" y="204"/>
                  </a:lnTo>
                  <a:lnTo>
                    <a:pt x="1358" y="212"/>
                  </a:lnTo>
                  <a:lnTo>
                    <a:pt x="1350" y="222"/>
                  </a:lnTo>
                  <a:lnTo>
                    <a:pt x="1348" y="230"/>
                  </a:lnTo>
                  <a:lnTo>
                    <a:pt x="1350" y="242"/>
                  </a:lnTo>
                  <a:lnTo>
                    <a:pt x="1350" y="242"/>
                  </a:lnTo>
                  <a:lnTo>
                    <a:pt x="1356" y="270"/>
                  </a:lnTo>
                  <a:lnTo>
                    <a:pt x="1356" y="270"/>
                  </a:lnTo>
                  <a:lnTo>
                    <a:pt x="1358" y="274"/>
                  </a:lnTo>
                  <a:lnTo>
                    <a:pt x="1360" y="272"/>
                  </a:lnTo>
                  <a:lnTo>
                    <a:pt x="1360" y="272"/>
                  </a:lnTo>
                  <a:lnTo>
                    <a:pt x="1366" y="270"/>
                  </a:lnTo>
                  <a:lnTo>
                    <a:pt x="1368" y="266"/>
                  </a:lnTo>
                  <a:lnTo>
                    <a:pt x="1370" y="262"/>
                  </a:lnTo>
                  <a:lnTo>
                    <a:pt x="1370" y="256"/>
                  </a:lnTo>
                  <a:lnTo>
                    <a:pt x="1370" y="256"/>
                  </a:lnTo>
                  <a:lnTo>
                    <a:pt x="1376" y="254"/>
                  </a:lnTo>
                  <a:lnTo>
                    <a:pt x="1378" y="254"/>
                  </a:lnTo>
                  <a:lnTo>
                    <a:pt x="1380" y="250"/>
                  </a:lnTo>
                  <a:lnTo>
                    <a:pt x="1380" y="250"/>
                  </a:lnTo>
                  <a:lnTo>
                    <a:pt x="1380" y="248"/>
                  </a:lnTo>
                  <a:lnTo>
                    <a:pt x="1380" y="246"/>
                  </a:lnTo>
                  <a:lnTo>
                    <a:pt x="1382" y="244"/>
                  </a:lnTo>
                  <a:lnTo>
                    <a:pt x="1382" y="244"/>
                  </a:lnTo>
                  <a:lnTo>
                    <a:pt x="1394" y="238"/>
                  </a:lnTo>
                  <a:lnTo>
                    <a:pt x="1396" y="234"/>
                  </a:lnTo>
                  <a:lnTo>
                    <a:pt x="1398" y="232"/>
                  </a:lnTo>
                  <a:lnTo>
                    <a:pt x="1396" y="226"/>
                  </a:lnTo>
                  <a:lnTo>
                    <a:pt x="1396" y="226"/>
                  </a:lnTo>
                  <a:lnTo>
                    <a:pt x="1398" y="224"/>
                  </a:lnTo>
                  <a:lnTo>
                    <a:pt x="1402" y="222"/>
                  </a:lnTo>
                  <a:lnTo>
                    <a:pt x="1402" y="222"/>
                  </a:lnTo>
                  <a:lnTo>
                    <a:pt x="1406" y="222"/>
                  </a:lnTo>
                  <a:lnTo>
                    <a:pt x="1408" y="222"/>
                  </a:lnTo>
                  <a:lnTo>
                    <a:pt x="1404" y="216"/>
                  </a:lnTo>
                  <a:lnTo>
                    <a:pt x="1404" y="216"/>
                  </a:lnTo>
                  <a:lnTo>
                    <a:pt x="1404" y="212"/>
                  </a:lnTo>
                  <a:lnTo>
                    <a:pt x="1404" y="208"/>
                  </a:lnTo>
                  <a:lnTo>
                    <a:pt x="1404" y="208"/>
                  </a:lnTo>
                  <a:lnTo>
                    <a:pt x="1406" y="208"/>
                  </a:lnTo>
                  <a:lnTo>
                    <a:pt x="1406" y="206"/>
                  </a:lnTo>
                  <a:lnTo>
                    <a:pt x="1404" y="206"/>
                  </a:lnTo>
                  <a:lnTo>
                    <a:pt x="1404" y="206"/>
                  </a:lnTo>
                  <a:lnTo>
                    <a:pt x="1400" y="206"/>
                  </a:lnTo>
                  <a:lnTo>
                    <a:pt x="1398" y="204"/>
                  </a:lnTo>
                  <a:lnTo>
                    <a:pt x="1398" y="200"/>
                  </a:lnTo>
                  <a:lnTo>
                    <a:pt x="1398" y="200"/>
                  </a:lnTo>
                  <a:lnTo>
                    <a:pt x="1410" y="188"/>
                  </a:lnTo>
                  <a:lnTo>
                    <a:pt x="1416" y="182"/>
                  </a:lnTo>
                  <a:lnTo>
                    <a:pt x="1424" y="180"/>
                  </a:lnTo>
                  <a:lnTo>
                    <a:pt x="1424" y="180"/>
                  </a:lnTo>
                  <a:lnTo>
                    <a:pt x="1430" y="182"/>
                  </a:lnTo>
                  <a:lnTo>
                    <a:pt x="1434" y="182"/>
                  </a:lnTo>
                  <a:lnTo>
                    <a:pt x="1436" y="180"/>
                  </a:lnTo>
                  <a:lnTo>
                    <a:pt x="1436" y="180"/>
                  </a:lnTo>
                  <a:lnTo>
                    <a:pt x="1446" y="176"/>
                  </a:lnTo>
                  <a:lnTo>
                    <a:pt x="1450" y="176"/>
                  </a:lnTo>
                  <a:lnTo>
                    <a:pt x="1454" y="178"/>
                  </a:lnTo>
                  <a:lnTo>
                    <a:pt x="1454" y="178"/>
                  </a:lnTo>
                  <a:lnTo>
                    <a:pt x="1460" y="180"/>
                  </a:lnTo>
                  <a:lnTo>
                    <a:pt x="1464" y="180"/>
                  </a:lnTo>
                  <a:lnTo>
                    <a:pt x="1474" y="174"/>
                  </a:lnTo>
                  <a:lnTo>
                    <a:pt x="1474" y="174"/>
                  </a:lnTo>
                  <a:lnTo>
                    <a:pt x="1484" y="168"/>
                  </a:lnTo>
                  <a:lnTo>
                    <a:pt x="1496" y="162"/>
                  </a:lnTo>
                  <a:lnTo>
                    <a:pt x="1496" y="162"/>
                  </a:lnTo>
                  <a:lnTo>
                    <a:pt x="1504" y="160"/>
                  </a:lnTo>
                  <a:lnTo>
                    <a:pt x="1512" y="156"/>
                  </a:lnTo>
                  <a:lnTo>
                    <a:pt x="1520" y="156"/>
                  </a:lnTo>
                  <a:lnTo>
                    <a:pt x="1528" y="156"/>
                  </a:lnTo>
                  <a:lnTo>
                    <a:pt x="1528" y="156"/>
                  </a:lnTo>
                  <a:lnTo>
                    <a:pt x="1532" y="156"/>
                  </a:lnTo>
                  <a:lnTo>
                    <a:pt x="1534" y="154"/>
                  </a:lnTo>
                  <a:lnTo>
                    <a:pt x="1534" y="152"/>
                  </a:lnTo>
                  <a:lnTo>
                    <a:pt x="1532" y="150"/>
                  </a:lnTo>
                  <a:lnTo>
                    <a:pt x="1532" y="150"/>
                  </a:lnTo>
                  <a:lnTo>
                    <a:pt x="1526" y="142"/>
                  </a:lnTo>
                  <a:lnTo>
                    <a:pt x="1522" y="138"/>
                  </a:lnTo>
                  <a:lnTo>
                    <a:pt x="1518" y="134"/>
                  </a:lnTo>
                  <a:lnTo>
                    <a:pt x="1518" y="134"/>
                  </a:lnTo>
                  <a:lnTo>
                    <a:pt x="1524" y="134"/>
                  </a:lnTo>
                  <a:lnTo>
                    <a:pt x="1524" y="134"/>
                  </a:lnTo>
                  <a:lnTo>
                    <a:pt x="1536" y="132"/>
                  </a:lnTo>
                  <a:lnTo>
                    <a:pt x="1540" y="128"/>
                  </a:lnTo>
                  <a:lnTo>
                    <a:pt x="1540" y="126"/>
                  </a:lnTo>
                  <a:lnTo>
                    <a:pt x="1540" y="122"/>
                  </a:lnTo>
                  <a:lnTo>
                    <a:pt x="1540" y="122"/>
                  </a:lnTo>
                  <a:lnTo>
                    <a:pt x="1542" y="118"/>
                  </a:lnTo>
                  <a:lnTo>
                    <a:pt x="1544" y="118"/>
                  </a:lnTo>
                  <a:lnTo>
                    <a:pt x="1544" y="118"/>
                  </a:lnTo>
                  <a:lnTo>
                    <a:pt x="1548" y="118"/>
                  </a:lnTo>
                  <a:lnTo>
                    <a:pt x="1548" y="118"/>
                  </a:lnTo>
                  <a:lnTo>
                    <a:pt x="1548" y="120"/>
                  </a:lnTo>
                  <a:lnTo>
                    <a:pt x="1548" y="120"/>
                  </a:lnTo>
                  <a:lnTo>
                    <a:pt x="1550" y="124"/>
                  </a:lnTo>
                  <a:lnTo>
                    <a:pt x="1552" y="124"/>
                  </a:lnTo>
                  <a:lnTo>
                    <a:pt x="1552" y="124"/>
                  </a:lnTo>
                  <a:lnTo>
                    <a:pt x="1562" y="124"/>
                  </a:lnTo>
                  <a:lnTo>
                    <a:pt x="1570" y="128"/>
                  </a:lnTo>
                  <a:lnTo>
                    <a:pt x="1578" y="132"/>
                  </a:lnTo>
                  <a:lnTo>
                    <a:pt x="1586" y="136"/>
                  </a:lnTo>
                  <a:lnTo>
                    <a:pt x="1586" y="136"/>
                  </a:lnTo>
                  <a:lnTo>
                    <a:pt x="1590" y="138"/>
                  </a:lnTo>
                  <a:lnTo>
                    <a:pt x="1592" y="138"/>
                  </a:lnTo>
                  <a:lnTo>
                    <a:pt x="1594" y="134"/>
                  </a:lnTo>
                  <a:lnTo>
                    <a:pt x="1594" y="134"/>
                  </a:lnTo>
                  <a:lnTo>
                    <a:pt x="1596" y="130"/>
                  </a:lnTo>
                  <a:lnTo>
                    <a:pt x="1598" y="126"/>
                  </a:lnTo>
                  <a:lnTo>
                    <a:pt x="1602" y="124"/>
                  </a:lnTo>
                  <a:lnTo>
                    <a:pt x="1608" y="124"/>
                  </a:lnTo>
                  <a:lnTo>
                    <a:pt x="1608" y="124"/>
                  </a:lnTo>
                  <a:lnTo>
                    <a:pt x="1612" y="122"/>
                  </a:lnTo>
                  <a:lnTo>
                    <a:pt x="1612" y="120"/>
                  </a:lnTo>
                  <a:lnTo>
                    <a:pt x="1612" y="118"/>
                  </a:lnTo>
                  <a:lnTo>
                    <a:pt x="1612" y="118"/>
                  </a:lnTo>
                  <a:close/>
                  <a:moveTo>
                    <a:pt x="350" y="152"/>
                  </a:moveTo>
                  <a:lnTo>
                    <a:pt x="350" y="152"/>
                  </a:lnTo>
                  <a:lnTo>
                    <a:pt x="352" y="152"/>
                  </a:lnTo>
                  <a:lnTo>
                    <a:pt x="352" y="152"/>
                  </a:lnTo>
                  <a:lnTo>
                    <a:pt x="354" y="154"/>
                  </a:lnTo>
                  <a:lnTo>
                    <a:pt x="354" y="156"/>
                  </a:lnTo>
                  <a:lnTo>
                    <a:pt x="352" y="160"/>
                  </a:lnTo>
                  <a:lnTo>
                    <a:pt x="352" y="160"/>
                  </a:lnTo>
                  <a:lnTo>
                    <a:pt x="350" y="156"/>
                  </a:lnTo>
                  <a:lnTo>
                    <a:pt x="348" y="154"/>
                  </a:lnTo>
                  <a:lnTo>
                    <a:pt x="350" y="152"/>
                  </a:lnTo>
                  <a:lnTo>
                    <a:pt x="350" y="152"/>
                  </a:lnTo>
                  <a:close/>
                  <a:moveTo>
                    <a:pt x="348" y="168"/>
                  </a:moveTo>
                  <a:lnTo>
                    <a:pt x="348" y="168"/>
                  </a:lnTo>
                  <a:lnTo>
                    <a:pt x="348" y="168"/>
                  </a:lnTo>
                  <a:lnTo>
                    <a:pt x="348" y="166"/>
                  </a:lnTo>
                  <a:lnTo>
                    <a:pt x="352" y="166"/>
                  </a:lnTo>
                  <a:lnTo>
                    <a:pt x="356" y="164"/>
                  </a:lnTo>
                  <a:lnTo>
                    <a:pt x="352" y="160"/>
                  </a:lnTo>
                  <a:lnTo>
                    <a:pt x="352" y="160"/>
                  </a:lnTo>
                  <a:lnTo>
                    <a:pt x="360" y="158"/>
                  </a:lnTo>
                  <a:lnTo>
                    <a:pt x="364" y="158"/>
                  </a:lnTo>
                  <a:lnTo>
                    <a:pt x="368" y="156"/>
                  </a:lnTo>
                  <a:lnTo>
                    <a:pt x="368" y="156"/>
                  </a:lnTo>
                  <a:lnTo>
                    <a:pt x="364" y="164"/>
                  </a:lnTo>
                  <a:lnTo>
                    <a:pt x="360" y="170"/>
                  </a:lnTo>
                  <a:lnTo>
                    <a:pt x="354" y="170"/>
                  </a:lnTo>
                  <a:lnTo>
                    <a:pt x="348" y="168"/>
                  </a:lnTo>
                  <a:lnTo>
                    <a:pt x="348" y="168"/>
                  </a:lnTo>
                  <a:close/>
                  <a:moveTo>
                    <a:pt x="380" y="184"/>
                  </a:moveTo>
                  <a:lnTo>
                    <a:pt x="380" y="184"/>
                  </a:lnTo>
                  <a:lnTo>
                    <a:pt x="376" y="182"/>
                  </a:lnTo>
                  <a:lnTo>
                    <a:pt x="372" y="178"/>
                  </a:lnTo>
                  <a:lnTo>
                    <a:pt x="368" y="170"/>
                  </a:lnTo>
                  <a:lnTo>
                    <a:pt x="368" y="170"/>
                  </a:lnTo>
                  <a:lnTo>
                    <a:pt x="372" y="166"/>
                  </a:lnTo>
                  <a:lnTo>
                    <a:pt x="374" y="166"/>
                  </a:lnTo>
                  <a:lnTo>
                    <a:pt x="376" y="166"/>
                  </a:lnTo>
                  <a:lnTo>
                    <a:pt x="376" y="166"/>
                  </a:lnTo>
                  <a:lnTo>
                    <a:pt x="384" y="168"/>
                  </a:lnTo>
                  <a:lnTo>
                    <a:pt x="388" y="170"/>
                  </a:lnTo>
                  <a:lnTo>
                    <a:pt x="390" y="174"/>
                  </a:lnTo>
                  <a:lnTo>
                    <a:pt x="390" y="174"/>
                  </a:lnTo>
                  <a:lnTo>
                    <a:pt x="388" y="180"/>
                  </a:lnTo>
                  <a:lnTo>
                    <a:pt x="386" y="182"/>
                  </a:lnTo>
                  <a:lnTo>
                    <a:pt x="380" y="184"/>
                  </a:lnTo>
                  <a:lnTo>
                    <a:pt x="380" y="184"/>
                  </a:lnTo>
                  <a:close/>
                  <a:moveTo>
                    <a:pt x="410" y="174"/>
                  </a:moveTo>
                  <a:lnTo>
                    <a:pt x="410" y="174"/>
                  </a:lnTo>
                  <a:lnTo>
                    <a:pt x="406" y="172"/>
                  </a:lnTo>
                  <a:lnTo>
                    <a:pt x="406" y="170"/>
                  </a:lnTo>
                  <a:lnTo>
                    <a:pt x="406" y="168"/>
                  </a:lnTo>
                  <a:lnTo>
                    <a:pt x="406" y="168"/>
                  </a:lnTo>
                  <a:lnTo>
                    <a:pt x="404" y="166"/>
                  </a:lnTo>
                  <a:lnTo>
                    <a:pt x="402" y="164"/>
                  </a:lnTo>
                  <a:lnTo>
                    <a:pt x="402" y="160"/>
                  </a:lnTo>
                  <a:lnTo>
                    <a:pt x="404" y="156"/>
                  </a:lnTo>
                  <a:lnTo>
                    <a:pt x="404" y="156"/>
                  </a:lnTo>
                  <a:lnTo>
                    <a:pt x="404" y="154"/>
                  </a:lnTo>
                  <a:lnTo>
                    <a:pt x="404" y="154"/>
                  </a:lnTo>
                  <a:lnTo>
                    <a:pt x="406" y="154"/>
                  </a:lnTo>
                  <a:lnTo>
                    <a:pt x="406" y="154"/>
                  </a:lnTo>
                  <a:lnTo>
                    <a:pt x="412" y="156"/>
                  </a:lnTo>
                  <a:lnTo>
                    <a:pt x="414" y="162"/>
                  </a:lnTo>
                  <a:lnTo>
                    <a:pt x="414" y="162"/>
                  </a:lnTo>
                  <a:lnTo>
                    <a:pt x="418" y="170"/>
                  </a:lnTo>
                  <a:lnTo>
                    <a:pt x="416" y="172"/>
                  </a:lnTo>
                  <a:lnTo>
                    <a:pt x="410" y="174"/>
                  </a:lnTo>
                  <a:lnTo>
                    <a:pt x="410" y="174"/>
                  </a:lnTo>
                  <a:close/>
                  <a:moveTo>
                    <a:pt x="432" y="202"/>
                  </a:moveTo>
                  <a:lnTo>
                    <a:pt x="432" y="202"/>
                  </a:lnTo>
                  <a:lnTo>
                    <a:pt x="428" y="200"/>
                  </a:lnTo>
                  <a:lnTo>
                    <a:pt x="428" y="198"/>
                  </a:lnTo>
                  <a:lnTo>
                    <a:pt x="426" y="196"/>
                  </a:lnTo>
                  <a:lnTo>
                    <a:pt x="426" y="196"/>
                  </a:lnTo>
                  <a:lnTo>
                    <a:pt x="428" y="192"/>
                  </a:lnTo>
                  <a:lnTo>
                    <a:pt x="428" y="192"/>
                  </a:lnTo>
                  <a:lnTo>
                    <a:pt x="430" y="192"/>
                  </a:lnTo>
                  <a:lnTo>
                    <a:pt x="430" y="192"/>
                  </a:lnTo>
                  <a:lnTo>
                    <a:pt x="434" y="194"/>
                  </a:lnTo>
                  <a:lnTo>
                    <a:pt x="436" y="198"/>
                  </a:lnTo>
                  <a:lnTo>
                    <a:pt x="436" y="198"/>
                  </a:lnTo>
                  <a:lnTo>
                    <a:pt x="436" y="202"/>
                  </a:lnTo>
                  <a:lnTo>
                    <a:pt x="432" y="202"/>
                  </a:lnTo>
                  <a:lnTo>
                    <a:pt x="432" y="202"/>
                  </a:lnTo>
                  <a:close/>
                  <a:moveTo>
                    <a:pt x="470" y="218"/>
                  </a:moveTo>
                  <a:lnTo>
                    <a:pt x="470" y="218"/>
                  </a:lnTo>
                  <a:lnTo>
                    <a:pt x="468" y="212"/>
                  </a:lnTo>
                  <a:lnTo>
                    <a:pt x="470" y="210"/>
                  </a:lnTo>
                  <a:lnTo>
                    <a:pt x="472" y="208"/>
                  </a:lnTo>
                  <a:lnTo>
                    <a:pt x="472" y="208"/>
                  </a:lnTo>
                  <a:lnTo>
                    <a:pt x="474" y="214"/>
                  </a:lnTo>
                  <a:lnTo>
                    <a:pt x="472" y="216"/>
                  </a:lnTo>
                  <a:lnTo>
                    <a:pt x="470" y="218"/>
                  </a:lnTo>
                  <a:lnTo>
                    <a:pt x="470" y="218"/>
                  </a:lnTo>
                  <a:close/>
                  <a:moveTo>
                    <a:pt x="518" y="232"/>
                  </a:moveTo>
                  <a:lnTo>
                    <a:pt x="518" y="232"/>
                  </a:lnTo>
                  <a:lnTo>
                    <a:pt x="522" y="232"/>
                  </a:lnTo>
                  <a:lnTo>
                    <a:pt x="522" y="234"/>
                  </a:lnTo>
                  <a:lnTo>
                    <a:pt x="522" y="234"/>
                  </a:lnTo>
                  <a:lnTo>
                    <a:pt x="516" y="238"/>
                  </a:lnTo>
                  <a:lnTo>
                    <a:pt x="516" y="238"/>
                  </a:lnTo>
                  <a:lnTo>
                    <a:pt x="512" y="238"/>
                  </a:lnTo>
                  <a:lnTo>
                    <a:pt x="512" y="238"/>
                  </a:lnTo>
                  <a:lnTo>
                    <a:pt x="518" y="232"/>
                  </a:lnTo>
                  <a:lnTo>
                    <a:pt x="518" y="232"/>
                  </a:lnTo>
                  <a:close/>
                  <a:moveTo>
                    <a:pt x="552" y="384"/>
                  </a:moveTo>
                  <a:lnTo>
                    <a:pt x="552" y="384"/>
                  </a:lnTo>
                  <a:lnTo>
                    <a:pt x="548" y="384"/>
                  </a:lnTo>
                  <a:lnTo>
                    <a:pt x="546" y="386"/>
                  </a:lnTo>
                  <a:lnTo>
                    <a:pt x="546" y="386"/>
                  </a:lnTo>
                  <a:lnTo>
                    <a:pt x="546" y="388"/>
                  </a:lnTo>
                  <a:lnTo>
                    <a:pt x="548" y="392"/>
                  </a:lnTo>
                  <a:lnTo>
                    <a:pt x="548" y="392"/>
                  </a:lnTo>
                  <a:lnTo>
                    <a:pt x="554" y="398"/>
                  </a:lnTo>
                  <a:lnTo>
                    <a:pt x="554" y="406"/>
                  </a:lnTo>
                  <a:lnTo>
                    <a:pt x="554" y="420"/>
                  </a:lnTo>
                  <a:lnTo>
                    <a:pt x="554" y="420"/>
                  </a:lnTo>
                  <a:lnTo>
                    <a:pt x="552" y="424"/>
                  </a:lnTo>
                  <a:lnTo>
                    <a:pt x="546" y="426"/>
                  </a:lnTo>
                  <a:lnTo>
                    <a:pt x="538" y="426"/>
                  </a:lnTo>
                  <a:lnTo>
                    <a:pt x="532" y="424"/>
                  </a:lnTo>
                  <a:lnTo>
                    <a:pt x="532" y="424"/>
                  </a:lnTo>
                  <a:lnTo>
                    <a:pt x="520" y="418"/>
                  </a:lnTo>
                  <a:lnTo>
                    <a:pt x="518" y="416"/>
                  </a:lnTo>
                  <a:lnTo>
                    <a:pt x="516" y="412"/>
                  </a:lnTo>
                  <a:lnTo>
                    <a:pt x="514" y="408"/>
                  </a:lnTo>
                  <a:lnTo>
                    <a:pt x="516" y="404"/>
                  </a:lnTo>
                  <a:lnTo>
                    <a:pt x="520" y="390"/>
                  </a:lnTo>
                  <a:lnTo>
                    <a:pt x="520" y="390"/>
                  </a:lnTo>
                  <a:lnTo>
                    <a:pt x="520" y="386"/>
                  </a:lnTo>
                  <a:lnTo>
                    <a:pt x="518" y="382"/>
                  </a:lnTo>
                  <a:lnTo>
                    <a:pt x="518" y="382"/>
                  </a:lnTo>
                  <a:lnTo>
                    <a:pt x="508" y="364"/>
                  </a:lnTo>
                  <a:lnTo>
                    <a:pt x="500" y="346"/>
                  </a:lnTo>
                  <a:lnTo>
                    <a:pt x="500" y="346"/>
                  </a:lnTo>
                  <a:lnTo>
                    <a:pt x="500" y="342"/>
                  </a:lnTo>
                  <a:lnTo>
                    <a:pt x="500" y="338"/>
                  </a:lnTo>
                  <a:lnTo>
                    <a:pt x="504" y="334"/>
                  </a:lnTo>
                  <a:lnTo>
                    <a:pt x="504" y="334"/>
                  </a:lnTo>
                  <a:lnTo>
                    <a:pt x="512" y="328"/>
                  </a:lnTo>
                  <a:lnTo>
                    <a:pt x="522" y="322"/>
                  </a:lnTo>
                  <a:lnTo>
                    <a:pt x="530" y="318"/>
                  </a:lnTo>
                  <a:lnTo>
                    <a:pt x="536" y="318"/>
                  </a:lnTo>
                  <a:lnTo>
                    <a:pt x="542" y="318"/>
                  </a:lnTo>
                  <a:lnTo>
                    <a:pt x="542" y="318"/>
                  </a:lnTo>
                  <a:lnTo>
                    <a:pt x="546" y="320"/>
                  </a:lnTo>
                  <a:lnTo>
                    <a:pt x="548" y="322"/>
                  </a:lnTo>
                  <a:lnTo>
                    <a:pt x="548" y="324"/>
                  </a:lnTo>
                  <a:lnTo>
                    <a:pt x="548" y="324"/>
                  </a:lnTo>
                  <a:lnTo>
                    <a:pt x="548" y="332"/>
                  </a:lnTo>
                  <a:lnTo>
                    <a:pt x="546" y="334"/>
                  </a:lnTo>
                  <a:lnTo>
                    <a:pt x="544" y="334"/>
                  </a:lnTo>
                  <a:lnTo>
                    <a:pt x="544" y="334"/>
                  </a:lnTo>
                  <a:lnTo>
                    <a:pt x="538" y="336"/>
                  </a:lnTo>
                  <a:lnTo>
                    <a:pt x="534" y="338"/>
                  </a:lnTo>
                  <a:lnTo>
                    <a:pt x="532" y="342"/>
                  </a:lnTo>
                  <a:lnTo>
                    <a:pt x="528" y="346"/>
                  </a:lnTo>
                  <a:lnTo>
                    <a:pt x="528" y="346"/>
                  </a:lnTo>
                  <a:lnTo>
                    <a:pt x="534" y="354"/>
                  </a:lnTo>
                  <a:lnTo>
                    <a:pt x="536" y="356"/>
                  </a:lnTo>
                  <a:lnTo>
                    <a:pt x="540" y="360"/>
                  </a:lnTo>
                  <a:lnTo>
                    <a:pt x="540" y="360"/>
                  </a:lnTo>
                  <a:lnTo>
                    <a:pt x="542" y="362"/>
                  </a:lnTo>
                  <a:lnTo>
                    <a:pt x="544" y="366"/>
                  </a:lnTo>
                  <a:lnTo>
                    <a:pt x="544" y="370"/>
                  </a:lnTo>
                  <a:lnTo>
                    <a:pt x="542" y="376"/>
                  </a:lnTo>
                  <a:lnTo>
                    <a:pt x="542" y="376"/>
                  </a:lnTo>
                  <a:lnTo>
                    <a:pt x="550" y="370"/>
                  </a:lnTo>
                  <a:lnTo>
                    <a:pt x="552" y="370"/>
                  </a:lnTo>
                  <a:lnTo>
                    <a:pt x="554" y="370"/>
                  </a:lnTo>
                  <a:lnTo>
                    <a:pt x="558" y="374"/>
                  </a:lnTo>
                  <a:lnTo>
                    <a:pt x="560" y="378"/>
                  </a:lnTo>
                  <a:lnTo>
                    <a:pt x="560" y="378"/>
                  </a:lnTo>
                  <a:lnTo>
                    <a:pt x="560" y="382"/>
                  </a:lnTo>
                  <a:lnTo>
                    <a:pt x="558" y="384"/>
                  </a:lnTo>
                  <a:lnTo>
                    <a:pt x="552" y="384"/>
                  </a:lnTo>
                  <a:lnTo>
                    <a:pt x="552" y="384"/>
                  </a:lnTo>
                  <a:close/>
                  <a:moveTo>
                    <a:pt x="604" y="354"/>
                  </a:moveTo>
                  <a:lnTo>
                    <a:pt x="604" y="354"/>
                  </a:lnTo>
                  <a:lnTo>
                    <a:pt x="596" y="354"/>
                  </a:lnTo>
                  <a:lnTo>
                    <a:pt x="592" y="352"/>
                  </a:lnTo>
                  <a:lnTo>
                    <a:pt x="590" y="350"/>
                  </a:lnTo>
                  <a:lnTo>
                    <a:pt x="590" y="350"/>
                  </a:lnTo>
                  <a:lnTo>
                    <a:pt x="588" y="344"/>
                  </a:lnTo>
                  <a:lnTo>
                    <a:pt x="588" y="338"/>
                  </a:lnTo>
                  <a:lnTo>
                    <a:pt x="590" y="334"/>
                  </a:lnTo>
                  <a:lnTo>
                    <a:pt x="592" y="330"/>
                  </a:lnTo>
                  <a:lnTo>
                    <a:pt x="592" y="330"/>
                  </a:lnTo>
                  <a:lnTo>
                    <a:pt x="602" y="322"/>
                  </a:lnTo>
                  <a:lnTo>
                    <a:pt x="608" y="320"/>
                  </a:lnTo>
                  <a:lnTo>
                    <a:pt x="614" y="322"/>
                  </a:lnTo>
                  <a:lnTo>
                    <a:pt x="614" y="322"/>
                  </a:lnTo>
                  <a:lnTo>
                    <a:pt x="612" y="326"/>
                  </a:lnTo>
                  <a:lnTo>
                    <a:pt x="610" y="330"/>
                  </a:lnTo>
                  <a:lnTo>
                    <a:pt x="612" y="334"/>
                  </a:lnTo>
                  <a:lnTo>
                    <a:pt x="616" y="338"/>
                  </a:lnTo>
                  <a:lnTo>
                    <a:pt x="616" y="338"/>
                  </a:lnTo>
                  <a:lnTo>
                    <a:pt x="612" y="342"/>
                  </a:lnTo>
                  <a:lnTo>
                    <a:pt x="610" y="348"/>
                  </a:lnTo>
                  <a:lnTo>
                    <a:pt x="608" y="352"/>
                  </a:lnTo>
                  <a:lnTo>
                    <a:pt x="604" y="354"/>
                  </a:lnTo>
                  <a:lnTo>
                    <a:pt x="604" y="354"/>
                  </a:lnTo>
                  <a:close/>
                  <a:moveTo>
                    <a:pt x="784" y="76"/>
                  </a:moveTo>
                  <a:lnTo>
                    <a:pt x="784" y="76"/>
                  </a:lnTo>
                  <a:lnTo>
                    <a:pt x="778" y="78"/>
                  </a:lnTo>
                  <a:lnTo>
                    <a:pt x="778" y="74"/>
                  </a:lnTo>
                  <a:lnTo>
                    <a:pt x="778" y="74"/>
                  </a:lnTo>
                  <a:lnTo>
                    <a:pt x="784" y="68"/>
                  </a:lnTo>
                  <a:lnTo>
                    <a:pt x="784" y="68"/>
                  </a:lnTo>
                  <a:lnTo>
                    <a:pt x="786" y="70"/>
                  </a:lnTo>
                  <a:lnTo>
                    <a:pt x="788" y="74"/>
                  </a:lnTo>
                  <a:lnTo>
                    <a:pt x="786" y="76"/>
                  </a:lnTo>
                  <a:lnTo>
                    <a:pt x="784" y="76"/>
                  </a:lnTo>
                  <a:lnTo>
                    <a:pt x="784" y="76"/>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9" name="Freeform 72"/>
            <p:cNvSpPr/>
            <p:nvPr/>
          </p:nvSpPr>
          <p:spPr bwMode="auto">
            <a:xfrm>
              <a:off x="7213600" y="412750"/>
              <a:ext cx="1588" cy="1588"/>
            </a:xfrm>
            <a:custGeom>
              <a:avLst/>
              <a:gdLst/>
              <a:ahLst/>
              <a:cxnLst>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0" name="Freeform 73"/>
            <p:cNvSpPr/>
            <p:nvPr/>
          </p:nvSpPr>
          <p:spPr bwMode="auto">
            <a:xfrm>
              <a:off x="4886325" y="714375"/>
              <a:ext cx="1588" cy="3175"/>
            </a:xfrm>
            <a:custGeom>
              <a:avLst/>
              <a:gdLst/>
              <a:ahLst/>
              <a:cxnLst>
                <a:cxn ang="0">
                  <a:pos x="0" y="0"/>
                </a:cxn>
                <a:cxn ang="0">
                  <a:pos x="0" y="0"/>
                </a:cxn>
                <a:cxn ang="0">
                  <a:pos x="0" y="2"/>
                </a:cxn>
                <a:cxn ang="0">
                  <a:pos x="0" y="2"/>
                </a:cxn>
                <a:cxn ang="0">
                  <a:pos x="0" y="0"/>
                </a:cxn>
                <a:cxn ang="0">
                  <a:pos x="0" y="0"/>
                </a:cxn>
              </a:cxnLst>
              <a:rect l="0" t="0" r="r" b="b"/>
              <a:pathLst>
                <a:path h="2">
                  <a:moveTo>
                    <a:pt x="0" y="0"/>
                  </a:moveTo>
                  <a:lnTo>
                    <a:pt x="0" y="0"/>
                  </a:lnTo>
                  <a:lnTo>
                    <a:pt x="0" y="2"/>
                  </a:lnTo>
                  <a:lnTo>
                    <a:pt x="0" y="2"/>
                  </a:lnTo>
                  <a:lnTo>
                    <a:pt x="0" y="0"/>
                  </a:lnTo>
                  <a:lnTo>
                    <a:pt x="0"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1" name="Freeform 74"/>
            <p:cNvSpPr>
              <a:spLocks noEditPoints="1"/>
            </p:cNvSpPr>
            <p:nvPr/>
          </p:nvSpPr>
          <p:spPr bwMode="auto">
            <a:xfrm>
              <a:off x="4391025" y="336550"/>
              <a:ext cx="1644650" cy="2139950"/>
            </a:xfrm>
            <a:custGeom>
              <a:avLst/>
              <a:gdLst/>
              <a:ahLst/>
              <a:cxnLst>
                <a:cxn ang="0">
                  <a:pos x="924" y="772"/>
                </a:cxn>
                <a:cxn ang="0">
                  <a:pos x="872" y="710"/>
                </a:cxn>
                <a:cxn ang="0">
                  <a:pos x="776" y="662"/>
                </a:cxn>
                <a:cxn ang="0">
                  <a:pos x="708" y="686"/>
                </a:cxn>
                <a:cxn ang="0">
                  <a:pos x="618" y="592"/>
                </a:cxn>
                <a:cxn ang="0">
                  <a:pos x="544" y="532"/>
                </a:cxn>
                <a:cxn ang="0">
                  <a:pos x="646" y="462"/>
                </a:cxn>
                <a:cxn ang="0">
                  <a:pos x="712" y="378"/>
                </a:cxn>
                <a:cxn ang="0">
                  <a:pos x="734" y="344"/>
                </a:cxn>
                <a:cxn ang="0">
                  <a:pos x="798" y="318"/>
                </a:cxn>
                <a:cxn ang="0">
                  <a:pos x="806" y="264"/>
                </a:cxn>
                <a:cxn ang="0">
                  <a:pos x="854" y="208"/>
                </a:cxn>
                <a:cxn ang="0">
                  <a:pos x="776" y="164"/>
                </a:cxn>
                <a:cxn ang="0">
                  <a:pos x="698" y="160"/>
                </a:cxn>
                <a:cxn ang="0">
                  <a:pos x="666" y="212"/>
                </a:cxn>
                <a:cxn ang="0">
                  <a:pos x="610" y="104"/>
                </a:cxn>
                <a:cxn ang="0">
                  <a:pos x="672" y="54"/>
                </a:cxn>
                <a:cxn ang="0">
                  <a:pos x="734" y="80"/>
                </a:cxn>
                <a:cxn ang="0">
                  <a:pos x="792" y="126"/>
                </a:cxn>
                <a:cxn ang="0">
                  <a:pos x="782" y="80"/>
                </a:cxn>
                <a:cxn ang="0">
                  <a:pos x="774" y="54"/>
                </a:cxn>
                <a:cxn ang="0">
                  <a:pos x="732" y="28"/>
                </a:cxn>
                <a:cxn ang="0">
                  <a:pos x="640" y="24"/>
                </a:cxn>
                <a:cxn ang="0">
                  <a:pos x="618" y="30"/>
                </a:cxn>
                <a:cxn ang="0">
                  <a:pos x="630" y="70"/>
                </a:cxn>
                <a:cxn ang="0">
                  <a:pos x="570" y="24"/>
                </a:cxn>
                <a:cxn ang="0">
                  <a:pos x="574" y="60"/>
                </a:cxn>
                <a:cxn ang="0">
                  <a:pos x="536" y="52"/>
                </a:cxn>
                <a:cxn ang="0">
                  <a:pos x="468" y="68"/>
                </a:cxn>
                <a:cxn ang="0">
                  <a:pos x="338" y="48"/>
                </a:cxn>
                <a:cxn ang="0">
                  <a:pos x="258" y="48"/>
                </a:cxn>
                <a:cxn ang="0">
                  <a:pos x="12" y="56"/>
                </a:cxn>
                <a:cxn ang="0">
                  <a:pos x="52" y="100"/>
                </a:cxn>
                <a:cxn ang="0">
                  <a:pos x="78" y="160"/>
                </a:cxn>
                <a:cxn ang="0">
                  <a:pos x="128" y="136"/>
                </a:cxn>
                <a:cxn ang="0">
                  <a:pos x="200" y="146"/>
                </a:cxn>
                <a:cxn ang="0">
                  <a:pos x="282" y="194"/>
                </a:cxn>
                <a:cxn ang="0">
                  <a:pos x="338" y="252"/>
                </a:cxn>
                <a:cxn ang="0">
                  <a:pos x="354" y="380"/>
                </a:cxn>
                <a:cxn ang="0">
                  <a:pos x="448" y="528"/>
                </a:cxn>
                <a:cxn ang="0">
                  <a:pos x="442" y="480"/>
                </a:cxn>
                <a:cxn ang="0">
                  <a:pos x="582" y="612"/>
                </a:cxn>
                <a:cxn ang="0">
                  <a:pos x="692" y="678"/>
                </a:cxn>
                <a:cxn ang="0">
                  <a:pos x="676" y="826"/>
                </a:cxn>
                <a:cxn ang="0">
                  <a:pos x="746" y="1130"/>
                </a:cxn>
                <a:cxn ang="0">
                  <a:pos x="730" y="1262"/>
                </a:cxn>
                <a:cxn ang="0">
                  <a:pos x="748" y="1336"/>
                </a:cxn>
                <a:cxn ang="0">
                  <a:pos x="770" y="1310"/>
                </a:cxn>
                <a:cxn ang="0">
                  <a:pos x="800" y="1196"/>
                </a:cxn>
                <a:cxn ang="0">
                  <a:pos x="884" y="1132"/>
                </a:cxn>
                <a:cxn ang="0">
                  <a:pos x="968" y="1010"/>
                </a:cxn>
                <a:cxn ang="0">
                  <a:pos x="796" y="210"/>
                </a:cxn>
                <a:cxn ang="0">
                  <a:pos x="738" y="240"/>
                </a:cxn>
                <a:cxn ang="0">
                  <a:pos x="688" y="318"/>
                </a:cxn>
                <a:cxn ang="0">
                  <a:pos x="670" y="316"/>
                </a:cxn>
                <a:cxn ang="0">
                  <a:pos x="624" y="336"/>
                </a:cxn>
                <a:cxn ang="0">
                  <a:pos x="682" y="10"/>
                </a:cxn>
                <a:cxn ang="0">
                  <a:pos x="564" y="260"/>
                </a:cxn>
                <a:cxn ang="0">
                  <a:pos x="374" y="80"/>
                </a:cxn>
                <a:cxn ang="0">
                  <a:pos x="426" y="126"/>
                </a:cxn>
                <a:cxn ang="0">
                  <a:pos x="508" y="180"/>
                </a:cxn>
                <a:cxn ang="0">
                  <a:pos x="530" y="214"/>
                </a:cxn>
                <a:cxn ang="0">
                  <a:pos x="542" y="208"/>
                </a:cxn>
              </a:cxnLst>
              <a:rect l="0" t="0" r="r" b="b"/>
              <a:pathLst>
                <a:path w="1036" h="1348">
                  <a:moveTo>
                    <a:pt x="1028" y="824"/>
                  </a:moveTo>
                  <a:lnTo>
                    <a:pt x="1028" y="824"/>
                  </a:lnTo>
                  <a:lnTo>
                    <a:pt x="1022" y="824"/>
                  </a:lnTo>
                  <a:lnTo>
                    <a:pt x="1016" y="820"/>
                  </a:lnTo>
                  <a:lnTo>
                    <a:pt x="1008" y="812"/>
                  </a:lnTo>
                  <a:lnTo>
                    <a:pt x="1008" y="812"/>
                  </a:lnTo>
                  <a:lnTo>
                    <a:pt x="1004" y="808"/>
                  </a:lnTo>
                  <a:lnTo>
                    <a:pt x="998" y="804"/>
                  </a:lnTo>
                  <a:lnTo>
                    <a:pt x="992" y="800"/>
                  </a:lnTo>
                  <a:lnTo>
                    <a:pt x="984" y="800"/>
                  </a:lnTo>
                  <a:lnTo>
                    <a:pt x="984" y="800"/>
                  </a:lnTo>
                  <a:lnTo>
                    <a:pt x="970" y="800"/>
                  </a:lnTo>
                  <a:lnTo>
                    <a:pt x="964" y="798"/>
                  </a:lnTo>
                  <a:lnTo>
                    <a:pt x="962" y="796"/>
                  </a:lnTo>
                  <a:lnTo>
                    <a:pt x="962" y="796"/>
                  </a:lnTo>
                  <a:lnTo>
                    <a:pt x="956" y="788"/>
                  </a:lnTo>
                  <a:lnTo>
                    <a:pt x="950" y="784"/>
                  </a:lnTo>
                  <a:lnTo>
                    <a:pt x="934" y="778"/>
                  </a:lnTo>
                  <a:lnTo>
                    <a:pt x="934" y="778"/>
                  </a:lnTo>
                  <a:lnTo>
                    <a:pt x="930" y="786"/>
                  </a:lnTo>
                  <a:lnTo>
                    <a:pt x="928" y="788"/>
                  </a:lnTo>
                  <a:lnTo>
                    <a:pt x="922" y="790"/>
                  </a:lnTo>
                  <a:lnTo>
                    <a:pt x="922" y="790"/>
                  </a:lnTo>
                  <a:lnTo>
                    <a:pt x="928" y="782"/>
                  </a:lnTo>
                  <a:lnTo>
                    <a:pt x="928" y="778"/>
                  </a:lnTo>
                  <a:lnTo>
                    <a:pt x="928" y="774"/>
                  </a:lnTo>
                  <a:lnTo>
                    <a:pt x="928" y="774"/>
                  </a:lnTo>
                  <a:lnTo>
                    <a:pt x="924" y="772"/>
                  </a:lnTo>
                  <a:lnTo>
                    <a:pt x="924" y="772"/>
                  </a:lnTo>
                  <a:lnTo>
                    <a:pt x="914" y="774"/>
                  </a:lnTo>
                  <a:lnTo>
                    <a:pt x="914" y="774"/>
                  </a:lnTo>
                  <a:lnTo>
                    <a:pt x="912" y="778"/>
                  </a:lnTo>
                  <a:lnTo>
                    <a:pt x="912" y="782"/>
                  </a:lnTo>
                  <a:lnTo>
                    <a:pt x="910" y="784"/>
                  </a:lnTo>
                  <a:lnTo>
                    <a:pt x="910" y="784"/>
                  </a:lnTo>
                  <a:lnTo>
                    <a:pt x="906" y="782"/>
                  </a:lnTo>
                  <a:lnTo>
                    <a:pt x="906" y="782"/>
                  </a:lnTo>
                  <a:lnTo>
                    <a:pt x="906" y="774"/>
                  </a:lnTo>
                  <a:lnTo>
                    <a:pt x="908" y="770"/>
                  </a:lnTo>
                  <a:lnTo>
                    <a:pt x="912" y="768"/>
                  </a:lnTo>
                  <a:lnTo>
                    <a:pt x="912" y="768"/>
                  </a:lnTo>
                  <a:lnTo>
                    <a:pt x="916" y="762"/>
                  </a:lnTo>
                  <a:lnTo>
                    <a:pt x="916" y="762"/>
                  </a:lnTo>
                  <a:lnTo>
                    <a:pt x="916" y="762"/>
                  </a:lnTo>
                  <a:lnTo>
                    <a:pt x="916" y="762"/>
                  </a:lnTo>
                  <a:lnTo>
                    <a:pt x="918" y="756"/>
                  </a:lnTo>
                  <a:lnTo>
                    <a:pt x="918" y="754"/>
                  </a:lnTo>
                  <a:lnTo>
                    <a:pt x="916" y="752"/>
                  </a:lnTo>
                  <a:lnTo>
                    <a:pt x="916" y="752"/>
                  </a:lnTo>
                  <a:lnTo>
                    <a:pt x="912" y="750"/>
                  </a:lnTo>
                  <a:lnTo>
                    <a:pt x="912" y="746"/>
                  </a:lnTo>
                  <a:lnTo>
                    <a:pt x="910" y="738"/>
                  </a:lnTo>
                  <a:lnTo>
                    <a:pt x="910" y="738"/>
                  </a:lnTo>
                  <a:lnTo>
                    <a:pt x="904" y="726"/>
                  </a:lnTo>
                  <a:lnTo>
                    <a:pt x="896" y="716"/>
                  </a:lnTo>
                  <a:lnTo>
                    <a:pt x="886" y="710"/>
                  </a:lnTo>
                  <a:lnTo>
                    <a:pt x="880" y="710"/>
                  </a:lnTo>
                  <a:lnTo>
                    <a:pt x="872" y="710"/>
                  </a:lnTo>
                  <a:lnTo>
                    <a:pt x="872" y="710"/>
                  </a:lnTo>
                  <a:lnTo>
                    <a:pt x="866" y="710"/>
                  </a:lnTo>
                  <a:lnTo>
                    <a:pt x="860" y="706"/>
                  </a:lnTo>
                  <a:lnTo>
                    <a:pt x="854" y="702"/>
                  </a:lnTo>
                  <a:lnTo>
                    <a:pt x="852" y="698"/>
                  </a:lnTo>
                  <a:lnTo>
                    <a:pt x="852" y="698"/>
                  </a:lnTo>
                  <a:lnTo>
                    <a:pt x="848" y="690"/>
                  </a:lnTo>
                  <a:lnTo>
                    <a:pt x="842" y="686"/>
                  </a:lnTo>
                  <a:lnTo>
                    <a:pt x="836" y="682"/>
                  </a:lnTo>
                  <a:lnTo>
                    <a:pt x="828" y="682"/>
                  </a:lnTo>
                  <a:lnTo>
                    <a:pt x="828" y="682"/>
                  </a:lnTo>
                  <a:lnTo>
                    <a:pt x="830" y="678"/>
                  </a:lnTo>
                  <a:lnTo>
                    <a:pt x="832" y="674"/>
                  </a:lnTo>
                  <a:lnTo>
                    <a:pt x="830" y="672"/>
                  </a:lnTo>
                  <a:lnTo>
                    <a:pt x="826" y="668"/>
                  </a:lnTo>
                  <a:lnTo>
                    <a:pt x="826" y="668"/>
                  </a:lnTo>
                  <a:lnTo>
                    <a:pt x="820" y="664"/>
                  </a:lnTo>
                  <a:lnTo>
                    <a:pt x="814" y="662"/>
                  </a:lnTo>
                  <a:lnTo>
                    <a:pt x="808" y="662"/>
                  </a:lnTo>
                  <a:lnTo>
                    <a:pt x="800" y="666"/>
                  </a:lnTo>
                  <a:lnTo>
                    <a:pt x="800" y="666"/>
                  </a:lnTo>
                  <a:lnTo>
                    <a:pt x="798" y="666"/>
                  </a:lnTo>
                  <a:lnTo>
                    <a:pt x="796" y="664"/>
                  </a:lnTo>
                  <a:lnTo>
                    <a:pt x="796" y="664"/>
                  </a:lnTo>
                  <a:lnTo>
                    <a:pt x="790" y="662"/>
                  </a:lnTo>
                  <a:lnTo>
                    <a:pt x="782" y="662"/>
                  </a:lnTo>
                  <a:lnTo>
                    <a:pt x="782" y="662"/>
                  </a:lnTo>
                  <a:lnTo>
                    <a:pt x="778" y="662"/>
                  </a:lnTo>
                  <a:lnTo>
                    <a:pt x="776" y="662"/>
                  </a:lnTo>
                  <a:lnTo>
                    <a:pt x="776" y="660"/>
                  </a:lnTo>
                  <a:lnTo>
                    <a:pt x="776" y="660"/>
                  </a:lnTo>
                  <a:lnTo>
                    <a:pt x="770" y="652"/>
                  </a:lnTo>
                  <a:lnTo>
                    <a:pt x="766" y="652"/>
                  </a:lnTo>
                  <a:lnTo>
                    <a:pt x="760" y="654"/>
                  </a:lnTo>
                  <a:lnTo>
                    <a:pt x="754" y="656"/>
                  </a:lnTo>
                  <a:lnTo>
                    <a:pt x="754" y="656"/>
                  </a:lnTo>
                  <a:lnTo>
                    <a:pt x="752" y="658"/>
                  </a:lnTo>
                  <a:lnTo>
                    <a:pt x="750" y="658"/>
                  </a:lnTo>
                  <a:lnTo>
                    <a:pt x="748" y="656"/>
                  </a:lnTo>
                  <a:lnTo>
                    <a:pt x="748" y="656"/>
                  </a:lnTo>
                  <a:lnTo>
                    <a:pt x="746" y="652"/>
                  </a:lnTo>
                  <a:lnTo>
                    <a:pt x="746" y="650"/>
                  </a:lnTo>
                  <a:lnTo>
                    <a:pt x="750" y="648"/>
                  </a:lnTo>
                  <a:lnTo>
                    <a:pt x="750" y="648"/>
                  </a:lnTo>
                  <a:lnTo>
                    <a:pt x="752" y="646"/>
                  </a:lnTo>
                  <a:lnTo>
                    <a:pt x="750" y="642"/>
                  </a:lnTo>
                  <a:lnTo>
                    <a:pt x="750" y="642"/>
                  </a:lnTo>
                  <a:lnTo>
                    <a:pt x="738" y="652"/>
                  </a:lnTo>
                  <a:lnTo>
                    <a:pt x="730" y="656"/>
                  </a:lnTo>
                  <a:lnTo>
                    <a:pt x="722" y="658"/>
                  </a:lnTo>
                  <a:lnTo>
                    <a:pt x="722" y="658"/>
                  </a:lnTo>
                  <a:lnTo>
                    <a:pt x="720" y="662"/>
                  </a:lnTo>
                  <a:lnTo>
                    <a:pt x="720" y="662"/>
                  </a:lnTo>
                  <a:lnTo>
                    <a:pt x="718" y="668"/>
                  </a:lnTo>
                  <a:lnTo>
                    <a:pt x="716" y="674"/>
                  </a:lnTo>
                  <a:lnTo>
                    <a:pt x="710" y="680"/>
                  </a:lnTo>
                  <a:lnTo>
                    <a:pt x="708" y="686"/>
                  </a:lnTo>
                  <a:lnTo>
                    <a:pt x="708" y="686"/>
                  </a:lnTo>
                  <a:lnTo>
                    <a:pt x="698" y="676"/>
                  </a:lnTo>
                  <a:lnTo>
                    <a:pt x="692" y="672"/>
                  </a:lnTo>
                  <a:lnTo>
                    <a:pt x="688" y="674"/>
                  </a:lnTo>
                  <a:lnTo>
                    <a:pt x="684" y="674"/>
                  </a:lnTo>
                  <a:lnTo>
                    <a:pt x="684" y="674"/>
                  </a:lnTo>
                  <a:lnTo>
                    <a:pt x="678" y="678"/>
                  </a:lnTo>
                  <a:lnTo>
                    <a:pt x="672" y="678"/>
                  </a:lnTo>
                  <a:lnTo>
                    <a:pt x="666" y="676"/>
                  </a:lnTo>
                  <a:lnTo>
                    <a:pt x="662" y="670"/>
                  </a:lnTo>
                  <a:lnTo>
                    <a:pt x="662" y="670"/>
                  </a:lnTo>
                  <a:lnTo>
                    <a:pt x="658" y="664"/>
                  </a:lnTo>
                  <a:lnTo>
                    <a:pt x="656" y="660"/>
                  </a:lnTo>
                  <a:lnTo>
                    <a:pt x="654" y="648"/>
                  </a:lnTo>
                  <a:lnTo>
                    <a:pt x="658" y="626"/>
                  </a:lnTo>
                  <a:lnTo>
                    <a:pt x="658" y="626"/>
                  </a:lnTo>
                  <a:lnTo>
                    <a:pt x="656" y="616"/>
                  </a:lnTo>
                  <a:lnTo>
                    <a:pt x="652" y="610"/>
                  </a:lnTo>
                  <a:lnTo>
                    <a:pt x="646" y="606"/>
                  </a:lnTo>
                  <a:lnTo>
                    <a:pt x="638" y="606"/>
                  </a:lnTo>
                  <a:lnTo>
                    <a:pt x="638" y="606"/>
                  </a:lnTo>
                  <a:lnTo>
                    <a:pt x="626" y="606"/>
                  </a:lnTo>
                  <a:lnTo>
                    <a:pt x="616" y="608"/>
                  </a:lnTo>
                  <a:lnTo>
                    <a:pt x="616" y="608"/>
                  </a:lnTo>
                  <a:lnTo>
                    <a:pt x="614" y="602"/>
                  </a:lnTo>
                  <a:lnTo>
                    <a:pt x="614" y="602"/>
                  </a:lnTo>
                  <a:lnTo>
                    <a:pt x="616" y="600"/>
                  </a:lnTo>
                  <a:lnTo>
                    <a:pt x="618" y="598"/>
                  </a:lnTo>
                  <a:lnTo>
                    <a:pt x="618" y="592"/>
                  </a:lnTo>
                  <a:lnTo>
                    <a:pt x="618" y="592"/>
                  </a:lnTo>
                  <a:lnTo>
                    <a:pt x="626" y="560"/>
                  </a:lnTo>
                  <a:lnTo>
                    <a:pt x="626" y="560"/>
                  </a:lnTo>
                  <a:lnTo>
                    <a:pt x="630" y="554"/>
                  </a:lnTo>
                  <a:lnTo>
                    <a:pt x="630" y="552"/>
                  </a:lnTo>
                  <a:lnTo>
                    <a:pt x="630" y="550"/>
                  </a:lnTo>
                  <a:lnTo>
                    <a:pt x="630" y="550"/>
                  </a:lnTo>
                  <a:lnTo>
                    <a:pt x="626" y="548"/>
                  </a:lnTo>
                  <a:lnTo>
                    <a:pt x="622" y="548"/>
                  </a:lnTo>
                  <a:lnTo>
                    <a:pt x="616" y="548"/>
                  </a:lnTo>
                  <a:lnTo>
                    <a:pt x="616" y="548"/>
                  </a:lnTo>
                  <a:lnTo>
                    <a:pt x="610" y="550"/>
                  </a:lnTo>
                  <a:lnTo>
                    <a:pt x="606" y="552"/>
                  </a:lnTo>
                  <a:lnTo>
                    <a:pt x="604" y="556"/>
                  </a:lnTo>
                  <a:lnTo>
                    <a:pt x="602" y="562"/>
                  </a:lnTo>
                  <a:lnTo>
                    <a:pt x="602" y="562"/>
                  </a:lnTo>
                  <a:lnTo>
                    <a:pt x="600" y="568"/>
                  </a:lnTo>
                  <a:lnTo>
                    <a:pt x="598" y="572"/>
                  </a:lnTo>
                  <a:lnTo>
                    <a:pt x="594" y="576"/>
                  </a:lnTo>
                  <a:lnTo>
                    <a:pt x="588" y="580"/>
                  </a:lnTo>
                  <a:lnTo>
                    <a:pt x="582" y="580"/>
                  </a:lnTo>
                  <a:lnTo>
                    <a:pt x="576" y="582"/>
                  </a:lnTo>
                  <a:lnTo>
                    <a:pt x="572" y="580"/>
                  </a:lnTo>
                  <a:lnTo>
                    <a:pt x="566" y="578"/>
                  </a:lnTo>
                  <a:lnTo>
                    <a:pt x="566" y="578"/>
                  </a:lnTo>
                  <a:lnTo>
                    <a:pt x="556" y="568"/>
                  </a:lnTo>
                  <a:lnTo>
                    <a:pt x="550" y="558"/>
                  </a:lnTo>
                  <a:lnTo>
                    <a:pt x="546" y="546"/>
                  </a:lnTo>
                  <a:lnTo>
                    <a:pt x="544" y="532"/>
                  </a:lnTo>
                  <a:lnTo>
                    <a:pt x="544" y="532"/>
                  </a:lnTo>
                  <a:lnTo>
                    <a:pt x="546" y="516"/>
                  </a:lnTo>
                  <a:lnTo>
                    <a:pt x="548" y="500"/>
                  </a:lnTo>
                  <a:lnTo>
                    <a:pt x="548" y="500"/>
                  </a:lnTo>
                  <a:lnTo>
                    <a:pt x="550" y="490"/>
                  </a:lnTo>
                  <a:lnTo>
                    <a:pt x="552" y="480"/>
                  </a:lnTo>
                  <a:lnTo>
                    <a:pt x="556" y="472"/>
                  </a:lnTo>
                  <a:lnTo>
                    <a:pt x="562" y="468"/>
                  </a:lnTo>
                  <a:lnTo>
                    <a:pt x="570" y="464"/>
                  </a:lnTo>
                  <a:lnTo>
                    <a:pt x="578" y="462"/>
                  </a:lnTo>
                  <a:lnTo>
                    <a:pt x="586" y="462"/>
                  </a:lnTo>
                  <a:lnTo>
                    <a:pt x="598" y="466"/>
                  </a:lnTo>
                  <a:lnTo>
                    <a:pt x="598" y="466"/>
                  </a:lnTo>
                  <a:lnTo>
                    <a:pt x="602" y="466"/>
                  </a:lnTo>
                  <a:lnTo>
                    <a:pt x="604" y="466"/>
                  </a:lnTo>
                  <a:lnTo>
                    <a:pt x="608" y="464"/>
                  </a:lnTo>
                  <a:lnTo>
                    <a:pt x="608" y="460"/>
                  </a:lnTo>
                  <a:lnTo>
                    <a:pt x="608" y="460"/>
                  </a:lnTo>
                  <a:lnTo>
                    <a:pt x="610" y="456"/>
                  </a:lnTo>
                  <a:lnTo>
                    <a:pt x="612" y="454"/>
                  </a:lnTo>
                  <a:lnTo>
                    <a:pt x="614" y="454"/>
                  </a:lnTo>
                  <a:lnTo>
                    <a:pt x="614" y="454"/>
                  </a:lnTo>
                  <a:lnTo>
                    <a:pt x="628" y="454"/>
                  </a:lnTo>
                  <a:lnTo>
                    <a:pt x="636" y="456"/>
                  </a:lnTo>
                  <a:lnTo>
                    <a:pt x="640" y="458"/>
                  </a:lnTo>
                  <a:lnTo>
                    <a:pt x="642" y="460"/>
                  </a:lnTo>
                  <a:lnTo>
                    <a:pt x="642" y="460"/>
                  </a:lnTo>
                  <a:lnTo>
                    <a:pt x="644" y="462"/>
                  </a:lnTo>
                  <a:lnTo>
                    <a:pt x="646" y="462"/>
                  </a:lnTo>
                  <a:lnTo>
                    <a:pt x="646" y="462"/>
                  </a:lnTo>
                  <a:lnTo>
                    <a:pt x="652" y="460"/>
                  </a:lnTo>
                  <a:lnTo>
                    <a:pt x="658" y="464"/>
                  </a:lnTo>
                  <a:lnTo>
                    <a:pt x="662" y="468"/>
                  </a:lnTo>
                  <a:lnTo>
                    <a:pt x="664" y="474"/>
                  </a:lnTo>
                  <a:lnTo>
                    <a:pt x="664" y="474"/>
                  </a:lnTo>
                  <a:lnTo>
                    <a:pt x="664" y="484"/>
                  </a:lnTo>
                  <a:lnTo>
                    <a:pt x="668" y="492"/>
                  </a:lnTo>
                  <a:lnTo>
                    <a:pt x="678" y="510"/>
                  </a:lnTo>
                  <a:lnTo>
                    <a:pt x="678" y="510"/>
                  </a:lnTo>
                  <a:lnTo>
                    <a:pt x="682" y="502"/>
                  </a:lnTo>
                  <a:lnTo>
                    <a:pt x="682" y="496"/>
                  </a:lnTo>
                  <a:lnTo>
                    <a:pt x="682" y="488"/>
                  </a:lnTo>
                  <a:lnTo>
                    <a:pt x="680" y="482"/>
                  </a:lnTo>
                  <a:lnTo>
                    <a:pt x="680" y="482"/>
                  </a:lnTo>
                  <a:lnTo>
                    <a:pt x="674" y="460"/>
                  </a:lnTo>
                  <a:lnTo>
                    <a:pt x="672" y="452"/>
                  </a:lnTo>
                  <a:lnTo>
                    <a:pt x="672" y="444"/>
                  </a:lnTo>
                  <a:lnTo>
                    <a:pt x="676" y="438"/>
                  </a:lnTo>
                  <a:lnTo>
                    <a:pt x="682" y="432"/>
                  </a:lnTo>
                  <a:lnTo>
                    <a:pt x="700" y="416"/>
                  </a:lnTo>
                  <a:lnTo>
                    <a:pt x="700" y="416"/>
                  </a:lnTo>
                  <a:lnTo>
                    <a:pt x="706" y="410"/>
                  </a:lnTo>
                  <a:lnTo>
                    <a:pt x="712" y="402"/>
                  </a:lnTo>
                  <a:lnTo>
                    <a:pt x="714" y="398"/>
                  </a:lnTo>
                  <a:lnTo>
                    <a:pt x="714" y="394"/>
                  </a:lnTo>
                  <a:lnTo>
                    <a:pt x="714" y="388"/>
                  </a:lnTo>
                  <a:lnTo>
                    <a:pt x="712" y="382"/>
                  </a:lnTo>
                  <a:lnTo>
                    <a:pt x="712" y="382"/>
                  </a:lnTo>
                  <a:lnTo>
                    <a:pt x="712" y="378"/>
                  </a:lnTo>
                  <a:lnTo>
                    <a:pt x="712" y="378"/>
                  </a:lnTo>
                  <a:lnTo>
                    <a:pt x="710" y="376"/>
                  </a:lnTo>
                  <a:lnTo>
                    <a:pt x="710" y="376"/>
                  </a:lnTo>
                  <a:lnTo>
                    <a:pt x="712" y="370"/>
                  </a:lnTo>
                  <a:lnTo>
                    <a:pt x="712" y="364"/>
                  </a:lnTo>
                  <a:lnTo>
                    <a:pt x="712" y="364"/>
                  </a:lnTo>
                  <a:lnTo>
                    <a:pt x="712" y="362"/>
                  </a:lnTo>
                  <a:lnTo>
                    <a:pt x="712" y="362"/>
                  </a:lnTo>
                  <a:lnTo>
                    <a:pt x="714" y="360"/>
                  </a:lnTo>
                  <a:lnTo>
                    <a:pt x="714" y="360"/>
                  </a:lnTo>
                  <a:lnTo>
                    <a:pt x="714" y="368"/>
                  </a:lnTo>
                  <a:lnTo>
                    <a:pt x="714" y="372"/>
                  </a:lnTo>
                  <a:lnTo>
                    <a:pt x="716" y="376"/>
                  </a:lnTo>
                  <a:lnTo>
                    <a:pt x="716" y="376"/>
                  </a:lnTo>
                  <a:lnTo>
                    <a:pt x="722" y="372"/>
                  </a:lnTo>
                  <a:lnTo>
                    <a:pt x="722" y="368"/>
                  </a:lnTo>
                  <a:lnTo>
                    <a:pt x="720" y="364"/>
                  </a:lnTo>
                  <a:lnTo>
                    <a:pt x="720" y="362"/>
                  </a:lnTo>
                  <a:lnTo>
                    <a:pt x="720" y="362"/>
                  </a:lnTo>
                  <a:lnTo>
                    <a:pt x="726" y="362"/>
                  </a:lnTo>
                  <a:lnTo>
                    <a:pt x="728" y="360"/>
                  </a:lnTo>
                  <a:lnTo>
                    <a:pt x="730" y="356"/>
                  </a:lnTo>
                  <a:lnTo>
                    <a:pt x="730" y="352"/>
                  </a:lnTo>
                  <a:lnTo>
                    <a:pt x="730" y="352"/>
                  </a:lnTo>
                  <a:lnTo>
                    <a:pt x="730" y="350"/>
                  </a:lnTo>
                  <a:lnTo>
                    <a:pt x="732" y="348"/>
                  </a:lnTo>
                  <a:lnTo>
                    <a:pt x="736" y="348"/>
                  </a:lnTo>
                  <a:lnTo>
                    <a:pt x="736" y="348"/>
                  </a:lnTo>
                  <a:lnTo>
                    <a:pt x="734" y="344"/>
                  </a:lnTo>
                  <a:lnTo>
                    <a:pt x="736" y="342"/>
                  </a:lnTo>
                  <a:lnTo>
                    <a:pt x="744" y="342"/>
                  </a:lnTo>
                  <a:lnTo>
                    <a:pt x="744" y="342"/>
                  </a:lnTo>
                  <a:lnTo>
                    <a:pt x="754" y="338"/>
                  </a:lnTo>
                  <a:lnTo>
                    <a:pt x="754" y="338"/>
                  </a:lnTo>
                  <a:lnTo>
                    <a:pt x="756" y="338"/>
                  </a:lnTo>
                  <a:lnTo>
                    <a:pt x="756" y="334"/>
                  </a:lnTo>
                  <a:lnTo>
                    <a:pt x="756" y="334"/>
                  </a:lnTo>
                  <a:lnTo>
                    <a:pt x="754" y="328"/>
                  </a:lnTo>
                  <a:lnTo>
                    <a:pt x="756" y="322"/>
                  </a:lnTo>
                  <a:lnTo>
                    <a:pt x="760" y="318"/>
                  </a:lnTo>
                  <a:lnTo>
                    <a:pt x="764" y="314"/>
                  </a:lnTo>
                  <a:lnTo>
                    <a:pt x="764" y="314"/>
                  </a:lnTo>
                  <a:lnTo>
                    <a:pt x="776" y="308"/>
                  </a:lnTo>
                  <a:lnTo>
                    <a:pt x="786" y="302"/>
                  </a:lnTo>
                  <a:lnTo>
                    <a:pt x="786" y="302"/>
                  </a:lnTo>
                  <a:lnTo>
                    <a:pt x="790" y="300"/>
                  </a:lnTo>
                  <a:lnTo>
                    <a:pt x="796" y="298"/>
                  </a:lnTo>
                  <a:lnTo>
                    <a:pt x="802" y="298"/>
                  </a:lnTo>
                  <a:lnTo>
                    <a:pt x="810" y="302"/>
                  </a:lnTo>
                  <a:lnTo>
                    <a:pt x="810" y="302"/>
                  </a:lnTo>
                  <a:lnTo>
                    <a:pt x="804" y="302"/>
                  </a:lnTo>
                  <a:lnTo>
                    <a:pt x="800" y="302"/>
                  </a:lnTo>
                  <a:lnTo>
                    <a:pt x="794" y="308"/>
                  </a:lnTo>
                  <a:lnTo>
                    <a:pt x="794" y="308"/>
                  </a:lnTo>
                  <a:lnTo>
                    <a:pt x="792" y="312"/>
                  </a:lnTo>
                  <a:lnTo>
                    <a:pt x="794" y="316"/>
                  </a:lnTo>
                  <a:lnTo>
                    <a:pt x="794" y="316"/>
                  </a:lnTo>
                  <a:lnTo>
                    <a:pt x="798" y="318"/>
                  </a:lnTo>
                  <a:lnTo>
                    <a:pt x="800" y="316"/>
                  </a:lnTo>
                  <a:lnTo>
                    <a:pt x="800" y="316"/>
                  </a:lnTo>
                  <a:lnTo>
                    <a:pt x="804" y="310"/>
                  </a:lnTo>
                  <a:lnTo>
                    <a:pt x="810" y="308"/>
                  </a:lnTo>
                  <a:lnTo>
                    <a:pt x="822" y="304"/>
                  </a:lnTo>
                  <a:lnTo>
                    <a:pt x="822" y="304"/>
                  </a:lnTo>
                  <a:lnTo>
                    <a:pt x="826" y="302"/>
                  </a:lnTo>
                  <a:lnTo>
                    <a:pt x="828" y="300"/>
                  </a:lnTo>
                  <a:lnTo>
                    <a:pt x="828" y="298"/>
                  </a:lnTo>
                  <a:lnTo>
                    <a:pt x="828" y="298"/>
                  </a:lnTo>
                  <a:lnTo>
                    <a:pt x="826" y="296"/>
                  </a:lnTo>
                  <a:lnTo>
                    <a:pt x="824" y="296"/>
                  </a:lnTo>
                  <a:lnTo>
                    <a:pt x="820" y="296"/>
                  </a:lnTo>
                  <a:lnTo>
                    <a:pt x="820" y="296"/>
                  </a:lnTo>
                  <a:lnTo>
                    <a:pt x="814" y="294"/>
                  </a:lnTo>
                  <a:lnTo>
                    <a:pt x="808" y="292"/>
                  </a:lnTo>
                  <a:lnTo>
                    <a:pt x="802" y="288"/>
                  </a:lnTo>
                  <a:lnTo>
                    <a:pt x="800" y="282"/>
                  </a:lnTo>
                  <a:lnTo>
                    <a:pt x="800" y="282"/>
                  </a:lnTo>
                  <a:lnTo>
                    <a:pt x="800" y="278"/>
                  </a:lnTo>
                  <a:lnTo>
                    <a:pt x="798" y="276"/>
                  </a:lnTo>
                  <a:lnTo>
                    <a:pt x="792" y="274"/>
                  </a:lnTo>
                  <a:lnTo>
                    <a:pt x="792" y="274"/>
                  </a:lnTo>
                  <a:lnTo>
                    <a:pt x="796" y="272"/>
                  </a:lnTo>
                  <a:lnTo>
                    <a:pt x="796" y="272"/>
                  </a:lnTo>
                  <a:lnTo>
                    <a:pt x="802" y="268"/>
                  </a:lnTo>
                  <a:lnTo>
                    <a:pt x="804" y="266"/>
                  </a:lnTo>
                  <a:lnTo>
                    <a:pt x="806" y="264"/>
                  </a:lnTo>
                  <a:lnTo>
                    <a:pt x="806" y="264"/>
                  </a:lnTo>
                  <a:lnTo>
                    <a:pt x="804" y="260"/>
                  </a:lnTo>
                  <a:lnTo>
                    <a:pt x="800" y="260"/>
                  </a:lnTo>
                  <a:lnTo>
                    <a:pt x="794" y="260"/>
                  </a:lnTo>
                  <a:lnTo>
                    <a:pt x="794" y="260"/>
                  </a:lnTo>
                  <a:lnTo>
                    <a:pt x="786" y="262"/>
                  </a:lnTo>
                  <a:lnTo>
                    <a:pt x="786" y="262"/>
                  </a:lnTo>
                  <a:lnTo>
                    <a:pt x="766" y="270"/>
                  </a:lnTo>
                  <a:lnTo>
                    <a:pt x="766" y="270"/>
                  </a:lnTo>
                  <a:lnTo>
                    <a:pt x="778" y="258"/>
                  </a:lnTo>
                  <a:lnTo>
                    <a:pt x="790" y="250"/>
                  </a:lnTo>
                  <a:lnTo>
                    <a:pt x="796" y="248"/>
                  </a:lnTo>
                  <a:lnTo>
                    <a:pt x="804" y="246"/>
                  </a:lnTo>
                  <a:lnTo>
                    <a:pt x="810" y="246"/>
                  </a:lnTo>
                  <a:lnTo>
                    <a:pt x="818" y="248"/>
                  </a:lnTo>
                  <a:lnTo>
                    <a:pt x="818" y="248"/>
                  </a:lnTo>
                  <a:lnTo>
                    <a:pt x="826" y="248"/>
                  </a:lnTo>
                  <a:lnTo>
                    <a:pt x="834" y="248"/>
                  </a:lnTo>
                  <a:lnTo>
                    <a:pt x="846" y="242"/>
                  </a:lnTo>
                  <a:lnTo>
                    <a:pt x="858" y="236"/>
                  </a:lnTo>
                  <a:lnTo>
                    <a:pt x="864" y="232"/>
                  </a:lnTo>
                  <a:lnTo>
                    <a:pt x="870" y="232"/>
                  </a:lnTo>
                  <a:lnTo>
                    <a:pt x="870" y="232"/>
                  </a:lnTo>
                  <a:lnTo>
                    <a:pt x="870" y="230"/>
                  </a:lnTo>
                  <a:lnTo>
                    <a:pt x="872" y="230"/>
                  </a:lnTo>
                  <a:lnTo>
                    <a:pt x="872" y="226"/>
                  </a:lnTo>
                  <a:lnTo>
                    <a:pt x="872" y="226"/>
                  </a:lnTo>
                  <a:lnTo>
                    <a:pt x="870" y="218"/>
                  </a:lnTo>
                  <a:lnTo>
                    <a:pt x="866" y="214"/>
                  </a:lnTo>
                  <a:lnTo>
                    <a:pt x="854" y="208"/>
                  </a:lnTo>
                  <a:lnTo>
                    <a:pt x="854" y="208"/>
                  </a:lnTo>
                  <a:lnTo>
                    <a:pt x="856" y="206"/>
                  </a:lnTo>
                  <a:lnTo>
                    <a:pt x="856" y="206"/>
                  </a:lnTo>
                  <a:lnTo>
                    <a:pt x="858" y="204"/>
                  </a:lnTo>
                  <a:lnTo>
                    <a:pt x="858" y="204"/>
                  </a:lnTo>
                  <a:lnTo>
                    <a:pt x="858" y="204"/>
                  </a:lnTo>
                  <a:lnTo>
                    <a:pt x="858" y="204"/>
                  </a:lnTo>
                  <a:lnTo>
                    <a:pt x="842" y="198"/>
                  </a:lnTo>
                  <a:lnTo>
                    <a:pt x="842" y="198"/>
                  </a:lnTo>
                  <a:lnTo>
                    <a:pt x="832" y="192"/>
                  </a:lnTo>
                  <a:lnTo>
                    <a:pt x="828" y="188"/>
                  </a:lnTo>
                  <a:lnTo>
                    <a:pt x="826" y="184"/>
                  </a:lnTo>
                  <a:lnTo>
                    <a:pt x="826" y="184"/>
                  </a:lnTo>
                  <a:lnTo>
                    <a:pt x="824" y="174"/>
                  </a:lnTo>
                  <a:lnTo>
                    <a:pt x="818" y="166"/>
                  </a:lnTo>
                  <a:lnTo>
                    <a:pt x="812" y="158"/>
                  </a:lnTo>
                  <a:lnTo>
                    <a:pt x="808" y="150"/>
                  </a:lnTo>
                  <a:lnTo>
                    <a:pt x="808" y="150"/>
                  </a:lnTo>
                  <a:lnTo>
                    <a:pt x="806" y="146"/>
                  </a:lnTo>
                  <a:lnTo>
                    <a:pt x="802" y="146"/>
                  </a:lnTo>
                  <a:lnTo>
                    <a:pt x="800" y="148"/>
                  </a:lnTo>
                  <a:lnTo>
                    <a:pt x="798" y="152"/>
                  </a:lnTo>
                  <a:lnTo>
                    <a:pt x="798" y="152"/>
                  </a:lnTo>
                  <a:lnTo>
                    <a:pt x="796" y="158"/>
                  </a:lnTo>
                  <a:lnTo>
                    <a:pt x="790" y="162"/>
                  </a:lnTo>
                  <a:lnTo>
                    <a:pt x="786" y="164"/>
                  </a:lnTo>
                  <a:lnTo>
                    <a:pt x="780" y="164"/>
                  </a:lnTo>
                  <a:lnTo>
                    <a:pt x="780" y="164"/>
                  </a:lnTo>
                  <a:lnTo>
                    <a:pt x="776" y="164"/>
                  </a:lnTo>
                  <a:lnTo>
                    <a:pt x="770" y="160"/>
                  </a:lnTo>
                  <a:lnTo>
                    <a:pt x="766" y="156"/>
                  </a:lnTo>
                  <a:lnTo>
                    <a:pt x="764" y="150"/>
                  </a:lnTo>
                  <a:lnTo>
                    <a:pt x="764" y="150"/>
                  </a:lnTo>
                  <a:lnTo>
                    <a:pt x="762" y="144"/>
                  </a:lnTo>
                  <a:lnTo>
                    <a:pt x="760" y="138"/>
                  </a:lnTo>
                  <a:lnTo>
                    <a:pt x="756" y="136"/>
                  </a:lnTo>
                  <a:lnTo>
                    <a:pt x="750" y="134"/>
                  </a:lnTo>
                  <a:lnTo>
                    <a:pt x="750" y="134"/>
                  </a:lnTo>
                  <a:lnTo>
                    <a:pt x="746" y="130"/>
                  </a:lnTo>
                  <a:lnTo>
                    <a:pt x="740" y="126"/>
                  </a:lnTo>
                  <a:lnTo>
                    <a:pt x="736" y="124"/>
                  </a:lnTo>
                  <a:lnTo>
                    <a:pt x="730" y="124"/>
                  </a:lnTo>
                  <a:lnTo>
                    <a:pt x="718" y="124"/>
                  </a:lnTo>
                  <a:lnTo>
                    <a:pt x="706" y="122"/>
                  </a:lnTo>
                  <a:lnTo>
                    <a:pt x="706" y="122"/>
                  </a:lnTo>
                  <a:lnTo>
                    <a:pt x="704" y="120"/>
                  </a:lnTo>
                  <a:lnTo>
                    <a:pt x="702" y="122"/>
                  </a:lnTo>
                  <a:lnTo>
                    <a:pt x="700" y="124"/>
                  </a:lnTo>
                  <a:lnTo>
                    <a:pt x="700" y="130"/>
                  </a:lnTo>
                  <a:lnTo>
                    <a:pt x="700" y="130"/>
                  </a:lnTo>
                  <a:lnTo>
                    <a:pt x="702" y="136"/>
                  </a:lnTo>
                  <a:lnTo>
                    <a:pt x="704" y="142"/>
                  </a:lnTo>
                  <a:lnTo>
                    <a:pt x="704" y="148"/>
                  </a:lnTo>
                  <a:lnTo>
                    <a:pt x="704" y="150"/>
                  </a:lnTo>
                  <a:lnTo>
                    <a:pt x="700" y="154"/>
                  </a:lnTo>
                  <a:lnTo>
                    <a:pt x="700" y="154"/>
                  </a:lnTo>
                  <a:lnTo>
                    <a:pt x="698" y="156"/>
                  </a:lnTo>
                  <a:lnTo>
                    <a:pt x="698" y="160"/>
                  </a:lnTo>
                  <a:lnTo>
                    <a:pt x="698" y="162"/>
                  </a:lnTo>
                  <a:lnTo>
                    <a:pt x="702" y="166"/>
                  </a:lnTo>
                  <a:lnTo>
                    <a:pt x="702" y="166"/>
                  </a:lnTo>
                  <a:lnTo>
                    <a:pt x="710" y="172"/>
                  </a:lnTo>
                  <a:lnTo>
                    <a:pt x="712" y="180"/>
                  </a:lnTo>
                  <a:lnTo>
                    <a:pt x="712" y="184"/>
                  </a:lnTo>
                  <a:lnTo>
                    <a:pt x="710" y="188"/>
                  </a:lnTo>
                  <a:lnTo>
                    <a:pt x="706" y="192"/>
                  </a:lnTo>
                  <a:lnTo>
                    <a:pt x="702" y="194"/>
                  </a:lnTo>
                  <a:lnTo>
                    <a:pt x="702" y="194"/>
                  </a:lnTo>
                  <a:lnTo>
                    <a:pt x="694" y="200"/>
                  </a:lnTo>
                  <a:lnTo>
                    <a:pt x="692" y="204"/>
                  </a:lnTo>
                  <a:lnTo>
                    <a:pt x="690" y="206"/>
                  </a:lnTo>
                  <a:lnTo>
                    <a:pt x="692" y="214"/>
                  </a:lnTo>
                  <a:lnTo>
                    <a:pt x="694" y="222"/>
                  </a:lnTo>
                  <a:lnTo>
                    <a:pt x="694" y="222"/>
                  </a:lnTo>
                  <a:lnTo>
                    <a:pt x="696" y="226"/>
                  </a:lnTo>
                  <a:lnTo>
                    <a:pt x="696" y="226"/>
                  </a:lnTo>
                  <a:lnTo>
                    <a:pt x="694" y="230"/>
                  </a:lnTo>
                  <a:lnTo>
                    <a:pt x="692" y="232"/>
                  </a:lnTo>
                  <a:lnTo>
                    <a:pt x="686" y="238"/>
                  </a:lnTo>
                  <a:lnTo>
                    <a:pt x="686" y="238"/>
                  </a:lnTo>
                  <a:lnTo>
                    <a:pt x="684" y="238"/>
                  </a:lnTo>
                  <a:lnTo>
                    <a:pt x="682" y="238"/>
                  </a:lnTo>
                  <a:lnTo>
                    <a:pt x="678" y="234"/>
                  </a:lnTo>
                  <a:lnTo>
                    <a:pt x="678" y="234"/>
                  </a:lnTo>
                  <a:lnTo>
                    <a:pt x="672" y="228"/>
                  </a:lnTo>
                  <a:lnTo>
                    <a:pt x="668" y="220"/>
                  </a:lnTo>
                  <a:lnTo>
                    <a:pt x="666" y="212"/>
                  </a:lnTo>
                  <a:lnTo>
                    <a:pt x="666" y="204"/>
                  </a:lnTo>
                  <a:lnTo>
                    <a:pt x="666" y="204"/>
                  </a:lnTo>
                  <a:lnTo>
                    <a:pt x="664" y="200"/>
                  </a:lnTo>
                  <a:lnTo>
                    <a:pt x="664" y="198"/>
                  </a:lnTo>
                  <a:lnTo>
                    <a:pt x="658" y="198"/>
                  </a:lnTo>
                  <a:lnTo>
                    <a:pt x="658" y="198"/>
                  </a:lnTo>
                  <a:lnTo>
                    <a:pt x="648" y="196"/>
                  </a:lnTo>
                  <a:lnTo>
                    <a:pt x="638" y="192"/>
                  </a:lnTo>
                  <a:lnTo>
                    <a:pt x="618" y="184"/>
                  </a:lnTo>
                  <a:lnTo>
                    <a:pt x="618" y="184"/>
                  </a:lnTo>
                  <a:lnTo>
                    <a:pt x="606" y="178"/>
                  </a:lnTo>
                  <a:lnTo>
                    <a:pt x="598" y="176"/>
                  </a:lnTo>
                  <a:lnTo>
                    <a:pt x="592" y="178"/>
                  </a:lnTo>
                  <a:lnTo>
                    <a:pt x="592" y="178"/>
                  </a:lnTo>
                  <a:lnTo>
                    <a:pt x="588" y="174"/>
                  </a:lnTo>
                  <a:lnTo>
                    <a:pt x="580" y="166"/>
                  </a:lnTo>
                  <a:lnTo>
                    <a:pt x="568" y="150"/>
                  </a:lnTo>
                  <a:lnTo>
                    <a:pt x="568" y="150"/>
                  </a:lnTo>
                  <a:lnTo>
                    <a:pt x="570" y="140"/>
                  </a:lnTo>
                  <a:lnTo>
                    <a:pt x="576" y="130"/>
                  </a:lnTo>
                  <a:lnTo>
                    <a:pt x="586" y="122"/>
                  </a:lnTo>
                  <a:lnTo>
                    <a:pt x="596" y="116"/>
                  </a:lnTo>
                  <a:lnTo>
                    <a:pt x="596" y="116"/>
                  </a:lnTo>
                  <a:lnTo>
                    <a:pt x="598" y="116"/>
                  </a:lnTo>
                  <a:lnTo>
                    <a:pt x="600" y="114"/>
                  </a:lnTo>
                  <a:lnTo>
                    <a:pt x="600" y="114"/>
                  </a:lnTo>
                  <a:lnTo>
                    <a:pt x="604" y="108"/>
                  </a:lnTo>
                  <a:lnTo>
                    <a:pt x="606" y="104"/>
                  </a:lnTo>
                  <a:lnTo>
                    <a:pt x="610" y="104"/>
                  </a:lnTo>
                  <a:lnTo>
                    <a:pt x="610" y="104"/>
                  </a:lnTo>
                  <a:lnTo>
                    <a:pt x="616" y="104"/>
                  </a:lnTo>
                  <a:lnTo>
                    <a:pt x="620" y="102"/>
                  </a:lnTo>
                  <a:lnTo>
                    <a:pt x="624" y="98"/>
                  </a:lnTo>
                  <a:lnTo>
                    <a:pt x="628" y="94"/>
                  </a:lnTo>
                  <a:lnTo>
                    <a:pt x="628" y="94"/>
                  </a:lnTo>
                  <a:lnTo>
                    <a:pt x="628" y="92"/>
                  </a:lnTo>
                  <a:lnTo>
                    <a:pt x="628" y="92"/>
                  </a:lnTo>
                  <a:lnTo>
                    <a:pt x="630" y="90"/>
                  </a:lnTo>
                  <a:lnTo>
                    <a:pt x="632" y="86"/>
                  </a:lnTo>
                  <a:lnTo>
                    <a:pt x="634" y="82"/>
                  </a:lnTo>
                  <a:lnTo>
                    <a:pt x="638" y="78"/>
                  </a:lnTo>
                  <a:lnTo>
                    <a:pt x="638" y="78"/>
                  </a:lnTo>
                  <a:lnTo>
                    <a:pt x="642" y="80"/>
                  </a:lnTo>
                  <a:lnTo>
                    <a:pt x="644" y="82"/>
                  </a:lnTo>
                  <a:lnTo>
                    <a:pt x="648" y="82"/>
                  </a:lnTo>
                  <a:lnTo>
                    <a:pt x="652" y="80"/>
                  </a:lnTo>
                  <a:lnTo>
                    <a:pt x="652" y="80"/>
                  </a:lnTo>
                  <a:lnTo>
                    <a:pt x="656" y="80"/>
                  </a:lnTo>
                  <a:lnTo>
                    <a:pt x="656" y="80"/>
                  </a:lnTo>
                  <a:lnTo>
                    <a:pt x="664" y="78"/>
                  </a:lnTo>
                  <a:lnTo>
                    <a:pt x="668" y="74"/>
                  </a:lnTo>
                  <a:lnTo>
                    <a:pt x="668" y="70"/>
                  </a:lnTo>
                  <a:lnTo>
                    <a:pt x="666" y="62"/>
                  </a:lnTo>
                  <a:lnTo>
                    <a:pt x="666" y="62"/>
                  </a:lnTo>
                  <a:lnTo>
                    <a:pt x="666" y="60"/>
                  </a:lnTo>
                  <a:lnTo>
                    <a:pt x="666" y="60"/>
                  </a:lnTo>
                  <a:lnTo>
                    <a:pt x="672" y="54"/>
                  </a:lnTo>
                  <a:lnTo>
                    <a:pt x="672" y="54"/>
                  </a:lnTo>
                  <a:lnTo>
                    <a:pt x="670" y="52"/>
                  </a:lnTo>
                  <a:lnTo>
                    <a:pt x="666" y="50"/>
                  </a:lnTo>
                  <a:lnTo>
                    <a:pt x="662" y="48"/>
                  </a:lnTo>
                  <a:lnTo>
                    <a:pt x="662" y="48"/>
                  </a:lnTo>
                  <a:lnTo>
                    <a:pt x="662" y="44"/>
                  </a:lnTo>
                  <a:lnTo>
                    <a:pt x="662" y="44"/>
                  </a:lnTo>
                  <a:lnTo>
                    <a:pt x="676" y="44"/>
                  </a:lnTo>
                  <a:lnTo>
                    <a:pt x="690" y="42"/>
                  </a:lnTo>
                  <a:lnTo>
                    <a:pt x="704" y="44"/>
                  </a:lnTo>
                  <a:lnTo>
                    <a:pt x="710" y="46"/>
                  </a:lnTo>
                  <a:lnTo>
                    <a:pt x="716" y="50"/>
                  </a:lnTo>
                  <a:lnTo>
                    <a:pt x="716" y="50"/>
                  </a:lnTo>
                  <a:lnTo>
                    <a:pt x="716" y="52"/>
                  </a:lnTo>
                  <a:lnTo>
                    <a:pt x="714" y="52"/>
                  </a:lnTo>
                  <a:lnTo>
                    <a:pt x="712" y="54"/>
                  </a:lnTo>
                  <a:lnTo>
                    <a:pt x="712" y="56"/>
                  </a:lnTo>
                  <a:lnTo>
                    <a:pt x="712" y="56"/>
                  </a:lnTo>
                  <a:lnTo>
                    <a:pt x="720" y="54"/>
                  </a:lnTo>
                  <a:lnTo>
                    <a:pt x="720" y="54"/>
                  </a:lnTo>
                  <a:lnTo>
                    <a:pt x="726" y="56"/>
                  </a:lnTo>
                  <a:lnTo>
                    <a:pt x="732" y="58"/>
                  </a:lnTo>
                  <a:lnTo>
                    <a:pt x="738" y="62"/>
                  </a:lnTo>
                  <a:lnTo>
                    <a:pt x="742" y="68"/>
                  </a:lnTo>
                  <a:lnTo>
                    <a:pt x="742" y="68"/>
                  </a:lnTo>
                  <a:lnTo>
                    <a:pt x="742" y="70"/>
                  </a:lnTo>
                  <a:lnTo>
                    <a:pt x="742" y="74"/>
                  </a:lnTo>
                  <a:lnTo>
                    <a:pt x="742" y="74"/>
                  </a:lnTo>
                  <a:lnTo>
                    <a:pt x="738" y="76"/>
                  </a:lnTo>
                  <a:lnTo>
                    <a:pt x="734" y="80"/>
                  </a:lnTo>
                  <a:lnTo>
                    <a:pt x="730" y="82"/>
                  </a:lnTo>
                  <a:lnTo>
                    <a:pt x="730" y="86"/>
                  </a:lnTo>
                  <a:lnTo>
                    <a:pt x="732" y="88"/>
                  </a:lnTo>
                  <a:lnTo>
                    <a:pt x="732" y="88"/>
                  </a:lnTo>
                  <a:lnTo>
                    <a:pt x="728" y="90"/>
                  </a:lnTo>
                  <a:lnTo>
                    <a:pt x="728" y="90"/>
                  </a:lnTo>
                  <a:lnTo>
                    <a:pt x="724" y="92"/>
                  </a:lnTo>
                  <a:lnTo>
                    <a:pt x="722" y="92"/>
                  </a:lnTo>
                  <a:lnTo>
                    <a:pt x="722" y="94"/>
                  </a:lnTo>
                  <a:lnTo>
                    <a:pt x="722" y="94"/>
                  </a:lnTo>
                  <a:lnTo>
                    <a:pt x="718" y="94"/>
                  </a:lnTo>
                  <a:lnTo>
                    <a:pt x="716" y="94"/>
                  </a:lnTo>
                  <a:lnTo>
                    <a:pt x="710" y="92"/>
                  </a:lnTo>
                  <a:lnTo>
                    <a:pt x="710" y="92"/>
                  </a:lnTo>
                  <a:lnTo>
                    <a:pt x="702" y="92"/>
                  </a:lnTo>
                  <a:lnTo>
                    <a:pt x="700" y="94"/>
                  </a:lnTo>
                  <a:lnTo>
                    <a:pt x="700" y="98"/>
                  </a:lnTo>
                  <a:lnTo>
                    <a:pt x="700" y="98"/>
                  </a:lnTo>
                  <a:lnTo>
                    <a:pt x="700" y="100"/>
                  </a:lnTo>
                  <a:lnTo>
                    <a:pt x="702" y="102"/>
                  </a:lnTo>
                  <a:lnTo>
                    <a:pt x="708" y="102"/>
                  </a:lnTo>
                  <a:lnTo>
                    <a:pt x="708" y="102"/>
                  </a:lnTo>
                  <a:lnTo>
                    <a:pt x="732" y="98"/>
                  </a:lnTo>
                  <a:lnTo>
                    <a:pt x="732" y="98"/>
                  </a:lnTo>
                  <a:lnTo>
                    <a:pt x="742" y="108"/>
                  </a:lnTo>
                  <a:lnTo>
                    <a:pt x="754" y="116"/>
                  </a:lnTo>
                  <a:lnTo>
                    <a:pt x="754" y="116"/>
                  </a:lnTo>
                  <a:lnTo>
                    <a:pt x="772" y="122"/>
                  </a:lnTo>
                  <a:lnTo>
                    <a:pt x="792" y="126"/>
                  </a:lnTo>
                  <a:lnTo>
                    <a:pt x="792" y="126"/>
                  </a:lnTo>
                  <a:lnTo>
                    <a:pt x="788" y="122"/>
                  </a:lnTo>
                  <a:lnTo>
                    <a:pt x="782" y="118"/>
                  </a:lnTo>
                  <a:lnTo>
                    <a:pt x="778" y="114"/>
                  </a:lnTo>
                  <a:lnTo>
                    <a:pt x="774" y="110"/>
                  </a:lnTo>
                  <a:lnTo>
                    <a:pt x="774" y="110"/>
                  </a:lnTo>
                  <a:lnTo>
                    <a:pt x="780" y="110"/>
                  </a:lnTo>
                  <a:lnTo>
                    <a:pt x="784" y="112"/>
                  </a:lnTo>
                  <a:lnTo>
                    <a:pt x="788" y="114"/>
                  </a:lnTo>
                  <a:lnTo>
                    <a:pt x="792" y="116"/>
                  </a:lnTo>
                  <a:lnTo>
                    <a:pt x="792" y="116"/>
                  </a:lnTo>
                  <a:lnTo>
                    <a:pt x="798" y="118"/>
                  </a:lnTo>
                  <a:lnTo>
                    <a:pt x="800" y="118"/>
                  </a:lnTo>
                  <a:lnTo>
                    <a:pt x="800" y="116"/>
                  </a:lnTo>
                  <a:lnTo>
                    <a:pt x="800" y="116"/>
                  </a:lnTo>
                  <a:lnTo>
                    <a:pt x="802" y="110"/>
                  </a:lnTo>
                  <a:lnTo>
                    <a:pt x="802" y="108"/>
                  </a:lnTo>
                  <a:lnTo>
                    <a:pt x="802" y="106"/>
                  </a:lnTo>
                  <a:lnTo>
                    <a:pt x="802" y="106"/>
                  </a:lnTo>
                  <a:lnTo>
                    <a:pt x="796" y="102"/>
                  </a:lnTo>
                  <a:lnTo>
                    <a:pt x="794" y="98"/>
                  </a:lnTo>
                  <a:lnTo>
                    <a:pt x="790" y="96"/>
                  </a:lnTo>
                  <a:lnTo>
                    <a:pt x="790" y="96"/>
                  </a:lnTo>
                  <a:lnTo>
                    <a:pt x="786" y="94"/>
                  </a:lnTo>
                  <a:lnTo>
                    <a:pt x="782" y="92"/>
                  </a:lnTo>
                  <a:lnTo>
                    <a:pt x="780" y="88"/>
                  </a:lnTo>
                  <a:lnTo>
                    <a:pt x="782" y="82"/>
                  </a:lnTo>
                  <a:lnTo>
                    <a:pt x="782" y="82"/>
                  </a:lnTo>
                  <a:lnTo>
                    <a:pt x="782" y="80"/>
                  </a:lnTo>
                  <a:lnTo>
                    <a:pt x="784" y="78"/>
                  </a:lnTo>
                  <a:lnTo>
                    <a:pt x="788" y="80"/>
                  </a:lnTo>
                  <a:lnTo>
                    <a:pt x="792" y="82"/>
                  </a:lnTo>
                  <a:lnTo>
                    <a:pt x="796" y="84"/>
                  </a:lnTo>
                  <a:lnTo>
                    <a:pt x="796" y="84"/>
                  </a:lnTo>
                  <a:lnTo>
                    <a:pt x="798" y="84"/>
                  </a:lnTo>
                  <a:lnTo>
                    <a:pt x="798" y="84"/>
                  </a:lnTo>
                  <a:lnTo>
                    <a:pt x="802" y="92"/>
                  </a:lnTo>
                  <a:lnTo>
                    <a:pt x="806" y="94"/>
                  </a:lnTo>
                  <a:lnTo>
                    <a:pt x="812" y="92"/>
                  </a:lnTo>
                  <a:lnTo>
                    <a:pt x="816" y="88"/>
                  </a:lnTo>
                  <a:lnTo>
                    <a:pt x="816" y="88"/>
                  </a:lnTo>
                  <a:lnTo>
                    <a:pt x="822" y="84"/>
                  </a:lnTo>
                  <a:lnTo>
                    <a:pt x="826" y="80"/>
                  </a:lnTo>
                  <a:lnTo>
                    <a:pt x="826" y="78"/>
                  </a:lnTo>
                  <a:lnTo>
                    <a:pt x="826" y="78"/>
                  </a:lnTo>
                  <a:lnTo>
                    <a:pt x="824" y="76"/>
                  </a:lnTo>
                  <a:lnTo>
                    <a:pt x="822" y="76"/>
                  </a:lnTo>
                  <a:lnTo>
                    <a:pt x="820" y="76"/>
                  </a:lnTo>
                  <a:lnTo>
                    <a:pt x="816" y="76"/>
                  </a:lnTo>
                  <a:lnTo>
                    <a:pt x="816" y="76"/>
                  </a:lnTo>
                  <a:lnTo>
                    <a:pt x="810" y="72"/>
                  </a:lnTo>
                  <a:lnTo>
                    <a:pt x="810" y="72"/>
                  </a:lnTo>
                  <a:lnTo>
                    <a:pt x="802" y="66"/>
                  </a:lnTo>
                  <a:lnTo>
                    <a:pt x="794" y="64"/>
                  </a:lnTo>
                  <a:lnTo>
                    <a:pt x="784" y="62"/>
                  </a:lnTo>
                  <a:lnTo>
                    <a:pt x="776" y="60"/>
                  </a:lnTo>
                  <a:lnTo>
                    <a:pt x="776" y="60"/>
                  </a:lnTo>
                  <a:lnTo>
                    <a:pt x="774" y="54"/>
                  </a:lnTo>
                  <a:lnTo>
                    <a:pt x="774" y="54"/>
                  </a:lnTo>
                  <a:lnTo>
                    <a:pt x="772" y="52"/>
                  </a:lnTo>
                  <a:lnTo>
                    <a:pt x="772" y="52"/>
                  </a:lnTo>
                  <a:lnTo>
                    <a:pt x="772" y="52"/>
                  </a:lnTo>
                  <a:lnTo>
                    <a:pt x="772" y="52"/>
                  </a:lnTo>
                  <a:lnTo>
                    <a:pt x="772" y="52"/>
                  </a:lnTo>
                  <a:lnTo>
                    <a:pt x="772" y="52"/>
                  </a:lnTo>
                  <a:lnTo>
                    <a:pt x="774" y="48"/>
                  </a:lnTo>
                  <a:lnTo>
                    <a:pt x="774" y="48"/>
                  </a:lnTo>
                  <a:lnTo>
                    <a:pt x="770" y="42"/>
                  </a:lnTo>
                  <a:lnTo>
                    <a:pt x="770" y="42"/>
                  </a:lnTo>
                  <a:lnTo>
                    <a:pt x="770" y="42"/>
                  </a:lnTo>
                  <a:lnTo>
                    <a:pt x="774" y="40"/>
                  </a:lnTo>
                  <a:lnTo>
                    <a:pt x="774" y="40"/>
                  </a:lnTo>
                  <a:lnTo>
                    <a:pt x="772" y="38"/>
                  </a:lnTo>
                  <a:lnTo>
                    <a:pt x="768" y="36"/>
                  </a:lnTo>
                  <a:lnTo>
                    <a:pt x="762" y="36"/>
                  </a:lnTo>
                  <a:lnTo>
                    <a:pt x="762" y="36"/>
                  </a:lnTo>
                  <a:lnTo>
                    <a:pt x="756" y="36"/>
                  </a:lnTo>
                  <a:lnTo>
                    <a:pt x="754" y="36"/>
                  </a:lnTo>
                  <a:lnTo>
                    <a:pt x="752" y="32"/>
                  </a:lnTo>
                  <a:lnTo>
                    <a:pt x="752" y="32"/>
                  </a:lnTo>
                  <a:lnTo>
                    <a:pt x="750" y="28"/>
                  </a:lnTo>
                  <a:lnTo>
                    <a:pt x="746" y="26"/>
                  </a:lnTo>
                  <a:lnTo>
                    <a:pt x="742" y="26"/>
                  </a:lnTo>
                  <a:lnTo>
                    <a:pt x="738" y="28"/>
                  </a:lnTo>
                  <a:lnTo>
                    <a:pt x="738" y="28"/>
                  </a:lnTo>
                  <a:lnTo>
                    <a:pt x="734" y="30"/>
                  </a:lnTo>
                  <a:lnTo>
                    <a:pt x="732" y="28"/>
                  </a:lnTo>
                  <a:lnTo>
                    <a:pt x="728" y="26"/>
                  </a:lnTo>
                  <a:lnTo>
                    <a:pt x="724" y="28"/>
                  </a:lnTo>
                  <a:lnTo>
                    <a:pt x="724" y="28"/>
                  </a:lnTo>
                  <a:lnTo>
                    <a:pt x="722" y="20"/>
                  </a:lnTo>
                  <a:lnTo>
                    <a:pt x="718" y="18"/>
                  </a:lnTo>
                  <a:lnTo>
                    <a:pt x="708" y="14"/>
                  </a:lnTo>
                  <a:lnTo>
                    <a:pt x="708" y="14"/>
                  </a:lnTo>
                  <a:lnTo>
                    <a:pt x="706" y="14"/>
                  </a:lnTo>
                  <a:lnTo>
                    <a:pt x="706" y="14"/>
                  </a:lnTo>
                  <a:lnTo>
                    <a:pt x="710" y="12"/>
                  </a:lnTo>
                  <a:lnTo>
                    <a:pt x="710" y="10"/>
                  </a:lnTo>
                  <a:lnTo>
                    <a:pt x="708" y="8"/>
                  </a:lnTo>
                  <a:lnTo>
                    <a:pt x="708" y="8"/>
                  </a:lnTo>
                  <a:lnTo>
                    <a:pt x="700" y="6"/>
                  </a:lnTo>
                  <a:lnTo>
                    <a:pt x="694" y="4"/>
                  </a:lnTo>
                  <a:lnTo>
                    <a:pt x="680" y="6"/>
                  </a:lnTo>
                  <a:lnTo>
                    <a:pt x="680" y="6"/>
                  </a:lnTo>
                  <a:lnTo>
                    <a:pt x="678" y="6"/>
                  </a:lnTo>
                  <a:lnTo>
                    <a:pt x="678" y="8"/>
                  </a:lnTo>
                  <a:lnTo>
                    <a:pt x="680" y="10"/>
                  </a:lnTo>
                  <a:lnTo>
                    <a:pt x="680" y="10"/>
                  </a:lnTo>
                  <a:lnTo>
                    <a:pt x="672" y="6"/>
                  </a:lnTo>
                  <a:lnTo>
                    <a:pt x="666" y="4"/>
                  </a:lnTo>
                  <a:lnTo>
                    <a:pt x="658" y="6"/>
                  </a:lnTo>
                  <a:lnTo>
                    <a:pt x="650" y="8"/>
                  </a:lnTo>
                  <a:lnTo>
                    <a:pt x="650" y="8"/>
                  </a:lnTo>
                  <a:lnTo>
                    <a:pt x="646" y="10"/>
                  </a:lnTo>
                  <a:lnTo>
                    <a:pt x="644" y="14"/>
                  </a:lnTo>
                  <a:lnTo>
                    <a:pt x="640" y="24"/>
                  </a:lnTo>
                  <a:lnTo>
                    <a:pt x="640" y="24"/>
                  </a:lnTo>
                  <a:lnTo>
                    <a:pt x="644" y="24"/>
                  </a:lnTo>
                  <a:lnTo>
                    <a:pt x="646" y="26"/>
                  </a:lnTo>
                  <a:lnTo>
                    <a:pt x="646" y="26"/>
                  </a:lnTo>
                  <a:lnTo>
                    <a:pt x="648" y="30"/>
                  </a:lnTo>
                  <a:lnTo>
                    <a:pt x="646" y="32"/>
                  </a:lnTo>
                  <a:lnTo>
                    <a:pt x="646" y="32"/>
                  </a:lnTo>
                  <a:lnTo>
                    <a:pt x="642" y="32"/>
                  </a:lnTo>
                  <a:lnTo>
                    <a:pt x="642" y="30"/>
                  </a:lnTo>
                  <a:lnTo>
                    <a:pt x="642" y="28"/>
                  </a:lnTo>
                  <a:lnTo>
                    <a:pt x="640" y="26"/>
                  </a:lnTo>
                  <a:lnTo>
                    <a:pt x="640" y="26"/>
                  </a:lnTo>
                  <a:lnTo>
                    <a:pt x="634" y="20"/>
                  </a:lnTo>
                  <a:lnTo>
                    <a:pt x="632" y="16"/>
                  </a:lnTo>
                  <a:lnTo>
                    <a:pt x="634" y="10"/>
                  </a:lnTo>
                  <a:lnTo>
                    <a:pt x="642" y="4"/>
                  </a:lnTo>
                  <a:lnTo>
                    <a:pt x="642" y="4"/>
                  </a:lnTo>
                  <a:lnTo>
                    <a:pt x="636" y="2"/>
                  </a:lnTo>
                  <a:lnTo>
                    <a:pt x="630" y="2"/>
                  </a:lnTo>
                  <a:lnTo>
                    <a:pt x="620" y="6"/>
                  </a:lnTo>
                  <a:lnTo>
                    <a:pt x="620" y="6"/>
                  </a:lnTo>
                  <a:lnTo>
                    <a:pt x="614" y="10"/>
                  </a:lnTo>
                  <a:lnTo>
                    <a:pt x="610" y="14"/>
                  </a:lnTo>
                  <a:lnTo>
                    <a:pt x="606" y="20"/>
                  </a:lnTo>
                  <a:lnTo>
                    <a:pt x="606" y="26"/>
                  </a:lnTo>
                  <a:lnTo>
                    <a:pt x="606" y="26"/>
                  </a:lnTo>
                  <a:lnTo>
                    <a:pt x="608" y="30"/>
                  </a:lnTo>
                  <a:lnTo>
                    <a:pt x="612" y="30"/>
                  </a:lnTo>
                  <a:lnTo>
                    <a:pt x="618" y="30"/>
                  </a:lnTo>
                  <a:lnTo>
                    <a:pt x="622" y="30"/>
                  </a:lnTo>
                  <a:lnTo>
                    <a:pt x="622" y="30"/>
                  </a:lnTo>
                  <a:lnTo>
                    <a:pt x="620" y="32"/>
                  </a:lnTo>
                  <a:lnTo>
                    <a:pt x="618" y="32"/>
                  </a:lnTo>
                  <a:lnTo>
                    <a:pt x="618" y="32"/>
                  </a:lnTo>
                  <a:lnTo>
                    <a:pt x="612" y="32"/>
                  </a:lnTo>
                  <a:lnTo>
                    <a:pt x="612" y="32"/>
                  </a:lnTo>
                  <a:lnTo>
                    <a:pt x="612" y="34"/>
                  </a:lnTo>
                  <a:lnTo>
                    <a:pt x="614" y="36"/>
                  </a:lnTo>
                  <a:lnTo>
                    <a:pt x="616" y="38"/>
                  </a:lnTo>
                  <a:lnTo>
                    <a:pt x="616" y="38"/>
                  </a:lnTo>
                  <a:lnTo>
                    <a:pt x="622" y="40"/>
                  </a:lnTo>
                  <a:lnTo>
                    <a:pt x="626" y="40"/>
                  </a:lnTo>
                  <a:lnTo>
                    <a:pt x="632" y="40"/>
                  </a:lnTo>
                  <a:lnTo>
                    <a:pt x="638" y="42"/>
                  </a:lnTo>
                  <a:lnTo>
                    <a:pt x="638" y="42"/>
                  </a:lnTo>
                  <a:lnTo>
                    <a:pt x="640" y="48"/>
                  </a:lnTo>
                  <a:lnTo>
                    <a:pt x="640" y="50"/>
                  </a:lnTo>
                  <a:lnTo>
                    <a:pt x="642" y="52"/>
                  </a:lnTo>
                  <a:lnTo>
                    <a:pt x="642" y="52"/>
                  </a:lnTo>
                  <a:lnTo>
                    <a:pt x="646" y="54"/>
                  </a:lnTo>
                  <a:lnTo>
                    <a:pt x="646" y="54"/>
                  </a:lnTo>
                  <a:lnTo>
                    <a:pt x="644" y="56"/>
                  </a:lnTo>
                  <a:lnTo>
                    <a:pt x="644" y="56"/>
                  </a:lnTo>
                  <a:lnTo>
                    <a:pt x="640" y="58"/>
                  </a:lnTo>
                  <a:lnTo>
                    <a:pt x="638" y="60"/>
                  </a:lnTo>
                  <a:lnTo>
                    <a:pt x="632" y="66"/>
                  </a:lnTo>
                  <a:lnTo>
                    <a:pt x="632" y="66"/>
                  </a:lnTo>
                  <a:lnTo>
                    <a:pt x="630" y="70"/>
                  </a:lnTo>
                  <a:lnTo>
                    <a:pt x="628" y="72"/>
                  </a:lnTo>
                  <a:lnTo>
                    <a:pt x="626" y="70"/>
                  </a:lnTo>
                  <a:lnTo>
                    <a:pt x="626" y="70"/>
                  </a:lnTo>
                  <a:lnTo>
                    <a:pt x="620" y="68"/>
                  </a:lnTo>
                  <a:lnTo>
                    <a:pt x="618" y="64"/>
                  </a:lnTo>
                  <a:lnTo>
                    <a:pt x="620" y="60"/>
                  </a:lnTo>
                  <a:lnTo>
                    <a:pt x="620" y="60"/>
                  </a:lnTo>
                  <a:lnTo>
                    <a:pt x="622" y="58"/>
                  </a:lnTo>
                  <a:lnTo>
                    <a:pt x="620" y="56"/>
                  </a:lnTo>
                  <a:lnTo>
                    <a:pt x="616" y="54"/>
                  </a:lnTo>
                  <a:lnTo>
                    <a:pt x="616" y="54"/>
                  </a:lnTo>
                  <a:lnTo>
                    <a:pt x="612" y="52"/>
                  </a:lnTo>
                  <a:lnTo>
                    <a:pt x="610" y="52"/>
                  </a:lnTo>
                  <a:lnTo>
                    <a:pt x="608" y="54"/>
                  </a:lnTo>
                  <a:lnTo>
                    <a:pt x="608" y="54"/>
                  </a:lnTo>
                  <a:lnTo>
                    <a:pt x="606" y="58"/>
                  </a:lnTo>
                  <a:lnTo>
                    <a:pt x="602" y="60"/>
                  </a:lnTo>
                  <a:lnTo>
                    <a:pt x="602" y="60"/>
                  </a:lnTo>
                  <a:lnTo>
                    <a:pt x="598" y="52"/>
                  </a:lnTo>
                  <a:lnTo>
                    <a:pt x="594" y="48"/>
                  </a:lnTo>
                  <a:lnTo>
                    <a:pt x="588" y="48"/>
                  </a:lnTo>
                  <a:lnTo>
                    <a:pt x="588" y="48"/>
                  </a:lnTo>
                  <a:lnTo>
                    <a:pt x="586" y="46"/>
                  </a:lnTo>
                  <a:lnTo>
                    <a:pt x="586" y="44"/>
                  </a:lnTo>
                  <a:lnTo>
                    <a:pt x="586" y="44"/>
                  </a:lnTo>
                  <a:lnTo>
                    <a:pt x="586" y="36"/>
                  </a:lnTo>
                  <a:lnTo>
                    <a:pt x="584" y="32"/>
                  </a:lnTo>
                  <a:lnTo>
                    <a:pt x="578" y="28"/>
                  </a:lnTo>
                  <a:lnTo>
                    <a:pt x="570" y="24"/>
                  </a:lnTo>
                  <a:lnTo>
                    <a:pt x="570" y="24"/>
                  </a:lnTo>
                  <a:lnTo>
                    <a:pt x="576" y="18"/>
                  </a:lnTo>
                  <a:lnTo>
                    <a:pt x="578" y="14"/>
                  </a:lnTo>
                  <a:lnTo>
                    <a:pt x="580" y="14"/>
                  </a:lnTo>
                  <a:lnTo>
                    <a:pt x="580" y="14"/>
                  </a:lnTo>
                  <a:lnTo>
                    <a:pt x="588" y="14"/>
                  </a:lnTo>
                  <a:lnTo>
                    <a:pt x="592" y="12"/>
                  </a:lnTo>
                  <a:lnTo>
                    <a:pt x="602" y="2"/>
                  </a:lnTo>
                  <a:lnTo>
                    <a:pt x="602" y="2"/>
                  </a:lnTo>
                  <a:lnTo>
                    <a:pt x="578" y="0"/>
                  </a:lnTo>
                  <a:lnTo>
                    <a:pt x="578" y="0"/>
                  </a:lnTo>
                  <a:lnTo>
                    <a:pt x="568" y="0"/>
                  </a:lnTo>
                  <a:lnTo>
                    <a:pt x="564" y="4"/>
                  </a:lnTo>
                  <a:lnTo>
                    <a:pt x="562" y="8"/>
                  </a:lnTo>
                  <a:lnTo>
                    <a:pt x="566" y="18"/>
                  </a:lnTo>
                  <a:lnTo>
                    <a:pt x="566" y="18"/>
                  </a:lnTo>
                  <a:lnTo>
                    <a:pt x="566" y="24"/>
                  </a:lnTo>
                  <a:lnTo>
                    <a:pt x="566" y="24"/>
                  </a:lnTo>
                  <a:lnTo>
                    <a:pt x="560" y="28"/>
                  </a:lnTo>
                  <a:lnTo>
                    <a:pt x="556" y="32"/>
                  </a:lnTo>
                  <a:lnTo>
                    <a:pt x="556" y="38"/>
                  </a:lnTo>
                  <a:lnTo>
                    <a:pt x="558" y="44"/>
                  </a:lnTo>
                  <a:lnTo>
                    <a:pt x="558" y="44"/>
                  </a:lnTo>
                  <a:lnTo>
                    <a:pt x="568" y="46"/>
                  </a:lnTo>
                  <a:lnTo>
                    <a:pt x="572" y="50"/>
                  </a:lnTo>
                  <a:lnTo>
                    <a:pt x="576" y="54"/>
                  </a:lnTo>
                  <a:lnTo>
                    <a:pt x="576" y="54"/>
                  </a:lnTo>
                  <a:lnTo>
                    <a:pt x="576" y="56"/>
                  </a:lnTo>
                  <a:lnTo>
                    <a:pt x="574" y="60"/>
                  </a:lnTo>
                  <a:lnTo>
                    <a:pt x="574" y="60"/>
                  </a:lnTo>
                  <a:lnTo>
                    <a:pt x="568" y="64"/>
                  </a:lnTo>
                  <a:lnTo>
                    <a:pt x="564" y="66"/>
                  </a:lnTo>
                  <a:lnTo>
                    <a:pt x="562" y="70"/>
                  </a:lnTo>
                  <a:lnTo>
                    <a:pt x="562" y="70"/>
                  </a:lnTo>
                  <a:lnTo>
                    <a:pt x="562" y="72"/>
                  </a:lnTo>
                  <a:lnTo>
                    <a:pt x="558" y="72"/>
                  </a:lnTo>
                  <a:lnTo>
                    <a:pt x="558" y="72"/>
                  </a:lnTo>
                  <a:lnTo>
                    <a:pt x="556" y="70"/>
                  </a:lnTo>
                  <a:lnTo>
                    <a:pt x="556" y="68"/>
                  </a:lnTo>
                  <a:lnTo>
                    <a:pt x="556" y="64"/>
                  </a:lnTo>
                  <a:lnTo>
                    <a:pt x="556" y="64"/>
                  </a:lnTo>
                  <a:lnTo>
                    <a:pt x="558" y="64"/>
                  </a:lnTo>
                  <a:lnTo>
                    <a:pt x="558" y="64"/>
                  </a:lnTo>
                  <a:lnTo>
                    <a:pt x="556" y="62"/>
                  </a:lnTo>
                  <a:lnTo>
                    <a:pt x="556" y="62"/>
                  </a:lnTo>
                  <a:lnTo>
                    <a:pt x="554" y="62"/>
                  </a:lnTo>
                  <a:lnTo>
                    <a:pt x="552" y="62"/>
                  </a:lnTo>
                  <a:lnTo>
                    <a:pt x="552" y="60"/>
                  </a:lnTo>
                  <a:lnTo>
                    <a:pt x="552" y="60"/>
                  </a:lnTo>
                  <a:lnTo>
                    <a:pt x="562" y="56"/>
                  </a:lnTo>
                  <a:lnTo>
                    <a:pt x="562" y="56"/>
                  </a:lnTo>
                  <a:lnTo>
                    <a:pt x="556" y="50"/>
                  </a:lnTo>
                  <a:lnTo>
                    <a:pt x="550" y="48"/>
                  </a:lnTo>
                  <a:lnTo>
                    <a:pt x="550" y="48"/>
                  </a:lnTo>
                  <a:lnTo>
                    <a:pt x="548" y="46"/>
                  </a:lnTo>
                  <a:lnTo>
                    <a:pt x="544" y="44"/>
                  </a:lnTo>
                  <a:lnTo>
                    <a:pt x="540" y="48"/>
                  </a:lnTo>
                  <a:lnTo>
                    <a:pt x="536" y="52"/>
                  </a:lnTo>
                  <a:lnTo>
                    <a:pt x="534" y="52"/>
                  </a:lnTo>
                  <a:lnTo>
                    <a:pt x="530" y="52"/>
                  </a:lnTo>
                  <a:lnTo>
                    <a:pt x="530" y="52"/>
                  </a:lnTo>
                  <a:lnTo>
                    <a:pt x="538" y="54"/>
                  </a:lnTo>
                  <a:lnTo>
                    <a:pt x="542" y="56"/>
                  </a:lnTo>
                  <a:lnTo>
                    <a:pt x="544" y="60"/>
                  </a:lnTo>
                  <a:lnTo>
                    <a:pt x="544" y="60"/>
                  </a:lnTo>
                  <a:lnTo>
                    <a:pt x="542" y="60"/>
                  </a:lnTo>
                  <a:lnTo>
                    <a:pt x="540" y="62"/>
                  </a:lnTo>
                  <a:lnTo>
                    <a:pt x="538" y="66"/>
                  </a:lnTo>
                  <a:lnTo>
                    <a:pt x="538" y="66"/>
                  </a:lnTo>
                  <a:lnTo>
                    <a:pt x="510" y="66"/>
                  </a:lnTo>
                  <a:lnTo>
                    <a:pt x="498" y="64"/>
                  </a:lnTo>
                  <a:lnTo>
                    <a:pt x="484" y="60"/>
                  </a:lnTo>
                  <a:lnTo>
                    <a:pt x="484" y="60"/>
                  </a:lnTo>
                  <a:lnTo>
                    <a:pt x="482" y="56"/>
                  </a:lnTo>
                  <a:lnTo>
                    <a:pt x="480" y="54"/>
                  </a:lnTo>
                  <a:lnTo>
                    <a:pt x="474" y="56"/>
                  </a:lnTo>
                  <a:lnTo>
                    <a:pt x="474" y="56"/>
                  </a:lnTo>
                  <a:lnTo>
                    <a:pt x="464" y="58"/>
                  </a:lnTo>
                  <a:lnTo>
                    <a:pt x="464" y="58"/>
                  </a:lnTo>
                  <a:lnTo>
                    <a:pt x="462" y="58"/>
                  </a:lnTo>
                  <a:lnTo>
                    <a:pt x="462" y="60"/>
                  </a:lnTo>
                  <a:lnTo>
                    <a:pt x="462" y="60"/>
                  </a:lnTo>
                  <a:lnTo>
                    <a:pt x="466" y="62"/>
                  </a:lnTo>
                  <a:lnTo>
                    <a:pt x="466" y="62"/>
                  </a:lnTo>
                  <a:lnTo>
                    <a:pt x="468" y="64"/>
                  </a:lnTo>
                  <a:lnTo>
                    <a:pt x="468" y="64"/>
                  </a:lnTo>
                  <a:lnTo>
                    <a:pt x="468" y="68"/>
                  </a:lnTo>
                  <a:lnTo>
                    <a:pt x="468" y="68"/>
                  </a:lnTo>
                  <a:lnTo>
                    <a:pt x="464" y="72"/>
                  </a:lnTo>
                  <a:lnTo>
                    <a:pt x="464" y="72"/>
                  </a:lnTo>
                  <a:lnTo>
                    <a:pt x="452" y="66"/>
                  </a:lnTo>
                  <a:lnTo>
                    <a:pt x="446" y="66"/>
                  </a:lnTo>
                  <a:lnTo>
                    <a:pt x="440" y="66"/>
                  </a:lnTo>
                  <a:lnTo>
                    <a:pt x="440" y="66"/>
                  </a:lnTo>
                  <a:lnTo>
                    <a:pt x="424" y="68"/>
                  </a:lnTo>
                  <a:lnTo>
                    <a:pt x="408" y="66"/>
                  </a:lnTo>
                  <a:lnTo>
                    <a:pt x="408" y="66"/>
                  </a:lnTo>
                  <a:lnTo>
                    <a:pt x="410" y="62"/>
                  </a:lnTo>
                  <a:lnTo>
                    <a:pt x="412" y="62"/>
                  </a:lnTo>
                  <a:lnTo>
                    <a:pt x="414" y="60"/>
                  </a:lnTo>
                  <a:lnTo>
                    <a:pt x="416" y="60"/>
                  </a:lnTo>
                  <a:lnTo>
                    <a:pt x="416" y="60"/>
                  </a:lnTo>
                  <a:lnTo>
                    <a:pt x="412" y="56"/>
                  </a:lnTo>
                  <a:lnTo>
                    <a:pt x="406" y="54"/>
                  </a:lnTo>
                  <a:lnTo>
                    <a:pt x="406" y="54"/>
                  </a:lnTo>
                  <a:lnTo>
                    <a:pt x="398" y="54"/>
                  </a:lnTo>
                  <a:lnTo>
                    <a:pt x="390" y="54"/>
                  </a:lnTo>
                  <a:lnTo>
                    <a:pt x="374" y="50"/>
                  </a:lnTo>
                  <a:lnTo>
                    <a:pt x="374" y="50"/>
                  </a:lnTo>
                  <a:lnTo>
                    <a:pt x="358" y="46"/>
                  </a:lnTo>
                  <a:lnTo>
                    <a:pt x="350" y="46"/>
                  </a:lnTo>
                  <a:lnTo>
                    <a:pt x="348" y="46"/>
                  </a:lnTo>
                  <a:lnTo>
                    <a:pt x="344" y="50"/>
                  </a:lnTo>
                  <a:lnTo>
                    <a:pt x="344" y="50"/>
                  </a:lnTo>
                  <a:lnTo>
                    <a:pt x="340" y="50"/>
                  </a:lnTo>
                  <a:lnTo>
                    <a:pt x="338" y="48"/>
                  </a:lnTo>
                  <a:lnTo>
                    <a:pt x="338" y="48"/>
                  </a:lnTo>
                  <a:lnTo>
                    <a:pt x="336" y="44"/>
                  </a:lnTo>
                  <a:lnTo>
                    <a:pt x="334" y="44"/>
                  </a:lnTo>
                  <a:lnTo>
                    <a:pt x="330" y="48"/>
                  </a:lnTo>
                  <a:lnTo>
                    <a:pt x="330" y="48"/>
                  </a:lnTo>
                  <a:lnTo>
                    <a:pt x="326" y="50"/>
                  </a:lnTo>
                  <a:lnTo>
                    <a:pt x="324" y="48"/>
                  </a:lnTo>
                  <a:lnTo>
                    <a:pt x="324" y="48"/>
                  </a:lnTo>
                  <a:lnTo>
                    <a:pt x="318" y="44"/>
                  </a:lnTo>
                  <a:lnTo>
                    <a:pt x="314" y="42"/>
                  </a:lnTo>
                  <a:lnTo>
                    <a:pt x="308" y="42"/>
                  </a:lnTo>
                  <a:lnTo>
                    <a:pt x="302" y="46"/>
                  </a:lnTo>
                  <a:lnTo>
                    <a:pt x="302" y="46"/>
                  </a:lnTo>
                  <a:lnTo>
                    <a:pt x="296" y="44"/>
                  </a:lnTo>
                  <a:lnTo>
                    <a:pt x="296" y="44"/>
                  </a:lnTo>
                  <a:lnTo>
                    <a:pt x="294" y="48"/>
                  </a:lnTo>
                  <a:lnTo>
                    <a:pt x="290" y="48"/>
                  </a:lnTo>
                  <a:lnTo>
                    <a:pt x="290" y="48"/>
                  </a:lnTo>
                  <a:lnTo>
                    <a:pt x="286" y="46"/>
                  </a:lnTo>
                  <a:lnTo>
                    <a:pt x="286" y="46"/>
                  </a:lnTo>
                  <a:lnTo>
                    <a:pt x="286" y="46"/>
                  </a:lnTo>
                  <a:lnTo>
                    <a:pt x="286" y="46"/>
                  </a:lnTo>
                  <a:lnTo>
                    <a:pt x="280" y="46"/>
                  </a:lnTo>
                  <a:lnTo>
                    <a:pt x="278" y="44"/>
                  </a:lnTo>
                  <a:lnTo>
                    <a:pt x="274" y="46"/>
                  </a:lnTo>
                  <a:lnTo>
                    <a:pt x="274" y="46"/>
                  </a:lnTo>
                  <a:lnTo>
                    <a:pt x="268" y="48"/>
                  </a:lnTo>
                  <a:lnTo>
                    <a:pt x="264" y="48"/>
                  </a:lnTo>
                  <a:lnTo>
                    <a:pt x="258" y="48"/>
                  </a:lnTo>
                  <a:lnTo>
                    <a:pt x="254" y="50"/>
                  </a:lnTo>
                  <a:lnTo>
                    <a:pt x="254" y="50"/>
                  </a:lnTo>
                  <a:lnTo>
                    <a:pt x="246" y="54"/>
                  </a:lnTo>
                  <a:lnTo>
                    <a:pt x="238" y="54"/>
                  </a:lnTo>
                  <a:lnTo>
                    <a:pt x="224" y="50"/>
                  </a:lnTo>
                  <a:lnTo>
                    <a:pt x="224" y="50"/>
                  </a:lnTo>
                  <a:lnTo>
                    <a:pt x="202" y="46"/>
                  </a:lnTo>
                  <a:lnTo>
                    <a:pt x="192" y="44"/>
                  </a:lnTo>
                  <a:lnTo>
                    <a:pt x="180" y="42"/>
                  </a:lnTo>
                  <a:lnTo>
                    <a:pt x="180" y="42"/>
                  </a:lnTo>
                  <a:lnTo>
                    <a:pt x="166" y="42"/>
                  </a:lnTo>
                  <a:lnTo>
                    <a:pt x="152" y="42"/>
                  </a:lnTo>
                  <a:lnTo>
                    <a:pt x="124" y="38"/>
                  </a:lnTo>
                  <a:lnTo>
                    <a:pt x="124" y="38"/>
                  </a:lnTo>
                  <a:lnTo>
                    <a:pt x="96" y="32"/>
                  </a:lnTo>
                  <a:lnTo>
                    <a:pt x="82" y="32"/>
                  </a:lnTo>
                  <a:lnTo>
                    <a:pt x="68" y="36"/>
                  </a:lnTo>
                  <a:lnTo>
                    <a:pt x="68" y="36"/>
                  </a:lnTo>
                  <a:lnTo>
                    <a:pt x="52" y="38"/>
                  </a:lnTo>
                  <a:lnTo>
                    <a:pt x="44" y="40"/>
                  </a:lnTo>
                  <a:lnTo>
                    <a:pt x="38" y="46"/>
                  </a:lnTo>
                  <a:lnTo>
                    <a:pt x="38" y="46"/>
                  </a:lnTo>
                  <a:lnTo>
                    <a:pt x="34" y="50"/>
                  </a:lnTo>
                  <a:lnTo>
                    <a:pt x="30" y="52"/>
                  </a:lnTo>
                  <a:lnTo>
                    <a:pt x="24" y="54"/>
                  </a:lnTo>
                  <a:lnTo>
                    <a:pt x="18" y="54"/>
                  </a:lnTo>
                  <a:lnTo>
                    <a:pt x="18" y="54"/>
                  </a:lnTo>
                  <a:lnTo>
                    <a:pt x="14" y="56"/>
                  </a:lnTo>
                  <a:lnTo>
                    <a:pt x="12" y="56"/>
                  </a:lnTo>
                  <a:lnTo>
                    <a:pt x="12" y="58"/>
                  </a:lnTo>
                  <a:lnTo>
                    <a:pt x="12" y="58"/>
                  </a:lnTo>
                  <a:lnTo>
                    <a:pt x="12" y="60"/>
                  </a:lnTo>
                  <a:lnTo>
                    <a:pt x="12" y="62"/>
                  </a:lnTo>
                  <a:lnTo>
                    <a:pt x="16" y="62"/>
                  </a:lnTo>
                  <a:lnTo>
                    <a:pt x="16" y="62"/>
                  </a:lnTo>
                  <a:lnTo>
                    <a:pt x="50" y="78"/>
                  </a:lnTo>
                  <a:lnTo>
                    <a:pt x="50" y="78"/>
                  </a:lnTo>
                  <a:lnTo>
                    <a:pt x="46" y="84"/>
                  </a:lnTo>
                  <a:lnTo>
                    <a:pt x="40" y="86"/>
                  </a:lnTo>
                  <a:lnTo>
                    <a:pt x="34" y="84"/>
                  </a:lnTo>
                  <a:lnTo>
                    <a:pt x="30" y="82"/>
                  </a:lnTo>
                  <a:lnTo>
                    <a:pt x="30" y="82"/>
                  </a:lnTo>
                  <a:lnTo>
                    <a:pt x="26" y="80"/>
                  </a:lnTo>
                  <a:lnTo>
                    <a:pt x="22" y="80"/>
                  </a:lnTo>
                  <a:lnTo>
                    <a:pt x="22" y="80"/>
                  </a:lnTo>
                  <a:lnTo>
                    <a:pt x="0" y="88"/>
                  </a:lnTo>
                  <a:lnTo>
                    <a:pt x="0" y="88"/>
                  </a:lnTo>
                  <a:lnTo>
                    <a:pt x="6" y="90"/>
                  </a:lnTo>
                  <a:lnTo>
                    <a:pt x="8" y="94"/>
                  </a:lnTo>
                  <a:lnTo>
                    <a:pt x="10" y="98"/>
                  </a:lnTo>
                  <a:lnTo>
                    <a:pt x="14" y="100"/>
                  </a:lnTo>
                  <a:lnTo>
                    <a:pt x="14" y="100"/>
                  </a:lnTo>
                  <a:lnTo>
                    <a:pt x="30" y="100"/>
                  </a:lnTo>
                  <a:lnTo>
                    <a:pt x="44" y="98"/>
                  </a:lnTo>
                  <a:lnTo>
                    <a:pt x="44" y="98"/>
                  </a:lnTo>
                  <a:lnTo>
                    <a:pt x="48" y="96"/>
                  </a:lnTo>
                  <a:lnTo>
                    <a:pt x="50" y="96"/>
                  </a:lnTo>
                  <a:lnTo>
                    <a:pt x="52" y="100"/>
                  </a:lnTo>
                  <a:lnTo>
                    <a:pt x="52" y="100"/>
                  </a:lnTo>
                  <a:lnTo>
                    <a:pt x="52" y="108"/>
                  </a:lnTo>
                  <a:lnTo>
                    <a:pt x="52" y="110"/>
                  </a:lnTo>
                  <a:lnTo>
                    <a:pt x="46" y="112"/>
                  </a:lnTo>
                  <a:lnTo>
                    <a:pt x="46" y="112"/>
                  </a:lnTo>
                  <a:lnTo>
                    <a:pt x="36" y="114"/>
                  </a:lnTo>
                  <a:lnTo>
                    <a:pt x="24" y="116"/>
                  </a:lnTo>
                  <a:lnTo>
                    <a:pt x="24" y="116"/>
                  </a:lnTo>
                  <a:lnTo>
                    <a:pt x="22" y="118"/>
                  </a:lnTo>
                  <a:lnTo>
                    <a:pt x="18" y="122"/>
                  </a:lnTo>
                  <a:lnTo>
                    <a:pt x="14" y="130"/>
                  </a:lnTo>
                  <a:lnTo>
                    <a:pt x="14" y="130"/>
                  </a:lnTo>
                  <a:lnTo>
                    <a:pt x="18" y="134"/>
                  </a:lnTo>
                  <a:lnTo>
                    <a:pt x="20" y="140"/>
                  </a:lnTo>
                  <a:lnTo>
                    <a:pt x="22" y="144"/>
                  </a:lnTo>
                  <a:lnTo>
                    <a:pt x="28" y="146"/>
                  </a:lnTo>
                  <a:lnTo>
                    <a:pt x="28" y="146"/>
                  </a:lnTo>
                  <a:lnTo>
                    <a:pt x="40" y="148"/>
                  </a:lnTo>
                  <a:lnTo>
                    <a:pt x="46" y="152"/>
                  </a:lnTo>
                  <a:lnTo>
                    <a:pt x="46" y="154"/>
                  </a:lnTo>
                  <a:lnTo>
                    <a:pt x="48" y="160"/>
                  </a:lnTo>
                  <a:lnTo>
                    <a:pt x="48" y="160"/>
                  </a:lnTo>
                  <a:lnTo>
                    <a:pt x="48" y="160"/>
                  </a:lnTo>
                  <a:lnTo>
                    <a:pt x="48" y="160"/>
                  </a:lnTo>
                  <a:lnTo>
                    <a:pt x="52" y="158"/>
                  </a:lnTo>
                  <a:lnTo>
                    <a:pt x="56" y="158"/>
                  </a:lnTo>
                  <a:lnTo>
                    <a:pt x="66" y="160"/>
                  </a:lnTo>
                  <a:lnTo>
                    <a:pt x="74" y="160"/>
                  </a:lnTo>
                  <a:lnTo>
                    <a:pt x="78" y="160"/>
                  </a:lnTo>
                  <a:lnTo>
                    <a:pt x="82" y="158"/>
                  </a:lnTo>
                  <a:lnTo>
                    <a:pt x="82" y="158"/>
                  </a:lnTo>
                  <a:lnTo>
                    <a:pt x="80" y="166"/>
                  </a:lnTo>
                  <a:lnTo>
                    <a:pt x="74" y="174"/>
                  </a:lnTo>
                  <a:lnTo>
                    <a:pt x="68" y="180"/>
                  </a:lnTo>
                  <a:lnTo>
                    <a:pt x="60" y="184"/>
                  </a:lnTo>
                  <a:lnTo>
                    <a:pt x="60" y="184"/>
                  </a:lnTo>
                  <a:lnTo>
                    <a:pt x="58" y="186"/>
                  </a:lnTo>
                  <a:lnTo>
                    <a:pt x="56" y="188"/>
                  </a:lnTo>
                  <a:lnTo>
                    <a:pt x="56" y="190"/>
                  </a:lnTo>
                  <a:lnTo>
                    <a:pt x="56" y="190"/>
                  </a:lnTo>
                  <a:lnTo>
                    <a:pt x="58" y="190"/>
                  </a:lnTo>
                  <a:lnTo>
                    <a:pt x="60" y="190"/>
                  </a:lnTo>
                  <a:lnTo>
                    <a:pt x="64" y="190"/>
                  </a:lnTo>
                  <a:lnTo>
                    <a:pt x="64" y="190"/>
                  </a:lnTo>
                  <a:lnTo>
                    <a:pt x="70" y="188"/>
                  </a:lnTo>
                  <a:lnTo>
                    <a:pt x="70" y="188"/>
                  </a:lnTo>
                  <a:lnTo>
                    <a:pt x="98" y="168"/>
                  </a:lnTo>
                  <a:lnTo>
                    <a:pt x="98" y="168"/>
                  </a:lnTo>
                  <a:lnTo>
                    <a:pt x="104" y="164"/>
                  </a:lnTo>
                  <a:lnTo>
                    <a:pt x="106" y="160"/>
                  </a:lnTo>
                  <a:lnTo>
                    <a:pt x="106" y="156"/>
                  </a:lnTo>
                  <a:lnTo>
                    <a:pt x="106" y="156"/>
                  </a:lnTo>
                  <a:lnTo>
                    <a:pt x="106" y="154"/>
                  </a:lnTo>
                  <a:lnTo>
                    <a:pt x="106" y="154"/>
                  </a:lnTo>
                  <a:lnTo>
                    <a:pt x="112" y="150"/>
                  </a:lnTo>
                  <a:lnTo>
                    <a:pt x="118" y="144"/>
                  </a:lnTo>
                  <a:lnTo>
                    <a:pt x="122" y="140"/>
                  </a:lnTo>
                  <a:lnTo>
                    <a:pt x="128" y="136"/>
                  </a:lnTo>
                  <a:lnTo>
                    <a:pt x="128" y="136"/>
                  </a:lnTo>
                  <a:lnTo>
                    <a:pt x="130" y="138"/>
                  </a:lnTo>
                  <a:lnTo>
                    <a:pt x="130" y="138"/>
                  </a:lnTo>
                  <a:lnTo>
                    <a:pt x="128" y="140"/>
                  </a:lnTo>
                  <a:lnTo>
                    <a:pt x="128" y="142"/>
                  </a:lnTo>
                  <a:lnTo>
                    <a:pt x="126" y="146"/>
                  </a:lnTo>
                  <a:lnTo>
                    <a:pt x="126" y="146"/>
                  </a:lnTo>
                  <a:lnTo>
                    <a:pt x="124" y="148"/>
                  </a:lnTo>
                  <a:lnTo>
                    <a:pt x="124" y="150"/>
                  </a:lnTo>
                  <a:lnTo>
                    <a:pt x="126" y="152"/>
                  </a:lnTo>
                  <a:lnTo>
                    <a:pt x="124" y="156"/>
                  </a:lnTo>
                  <a:lnTo>
                    <a:pt x="124" y="156"/>
                  </a:lnTo>
                  <a:lnTo>
                    <a:pt x="128" y="156"/>
                  </a:lnTo>
                  <a:lnTo>
                    <a:pt x="128" y="154"/>
                  </a:lnTo>
                  <a:lnTo>
                    <a:pt x="130" y="152"/>
                  </a:lnTo>
                  <a:lnTo>
                    <a:pt x="132" y="150"/>
                  </a:lnTo>
                  <a:lnTo>
                    <a:pt x="132" y="150"/>
                  </a:lnTo>
                  <a:lnTo>
                    <a:pt x="142" y="148"/>
                  </a:lnTo>
                  <a:lnTo>
                    <a:pt x="148" y="146"/>
                  </a:lnTo>
                  <a:lnTo>
                    <a:pt x="150" y="142"/>
                  </a:lnTo>
                  <a:lnTo>
                    <a:pt x="150" y="142"/>
                  </a:lnTo>
                  <a:lnTo>
                    <a:pt x="152" y="138"/>
                  </a:lnTo>
                  <a:lnTo>
                    <a:pt x="152" y="136"/>
                  </a:lnTo>
                  <a:lnTo>
                    <a:pt x="160" y="138"/>
                  </a:lnTo>
                  <a:lnTo>
                    <a:pt x="160" y="138"/>
                  </a:lnTo>
                  <a:lnTo>
                    <a:pt x="180" y="144"/>
                  </a:lnTo>
                  <a:lnTo>
                    <a:pt x="190" y="146"/>
                  </a:lnTo>
                  <a:lnTo>
                    <a:pt x="200" y="146"/>
                  </a:lnTo>
                  <a:lnTo>
                    <a:pt x="200" y="146"/>
                  </a:lnTo>
                  <a:lnTo>
                    <a:pt x="210" y="148"/>
                  </a:lnTo>
                  <a:lnTo>
                    <a:pt x="220" y="150"/>
                  </a:lnTo>
                  <a:lnTo>
                    <a:pt x="220" y="150"/>
                  </a:lnTo>
                  <a:lnTo>
                    <a:pt x="230" y="156"/>
                  </a:lnTo>
                  <a:lnTo>
                    <a:pt x="240" y="164"/>
                  </a:lnTo>
                  <a:lnTo>
                    <a:pt x="240" y="164"/>
                  </a:lnTo>
                  <a:lnTo>
                    <a:pt x="244" y="168"/>
                  </a:lnTo>
                  <a:lnTo>
                    <a:pt x="244" y="168"/>
                  </a:lnTo>
                  <a:lnTo>
                    <a:pt x="246" y="166"/>
                  </a:lnTo>
                  <a:lnTo>
                    <a:pt x="250" y="166"/>
                  </a:lnTo>
                  <a:lnTo>
                    <a:pt x="250" y="166"/>
                  </a:lnTo>
                  <a:lnTo>
                    <a:pt x="252" y="166"/>
                  </a:lnTo>
                  <a:lnTo>
                    <a:pt x="252" y="166"/>
                  </a:lnTo>
                  <a:lnTo>
                    <a:pt x="258" y="164"/>
                  </a:lnTo>
                  <a:lnTo>
                    <a:pt x="258" y="164"/>
                  </a:lnTo>
                  <a:lnTo>
                    <a:pt x="262" y="164"/>
                  </a:lnTo>
                  <a:lnTo>
                    <a:pt x="264" y="168"/>
                  </a:lnTo>
                  <a:lnTo>
                    <a:pt x="264" y="168"/>
                  </a:lnTo>
                  <a:lnTo>
                    <a:pt x="266" y="170"/>
                  </a:lnTo>
                  <a:lnTo>
                    <a:pt x="268" y="172"/>
                  </a:lnTo>
                  <a:lnTo>
                    <a:pt x="270" y="178"/>
                  </a:lnTo>
                  <a:lnTo>
                    <a:pt x="270" y="178"/>
                  </a:lnTo>
                  <a:lnTo>
                    <a:pt x="272" y="180"/>
                  </a:lnTo>
                  <a:lnTo>
                    <a:pt x="272" y="180"/>
                  </a:lnTo>
                  <a:lnTo>
                    <a:pt x="276" y="182"/>
                  </a:lnTo>
                  <a:lnTo>
                    <a:pt x="276" y="186"/>
                  </a:lnTo>
                  <a:lnTo>
                    <a:pt x="276" y="186"/>
                  </a:lnTo>
                  <a:lnTo>
                    <a:pt x="282" y="190"/>
                  </a:lnTo>
                  <a:lnTo>
                    <a:pt x="282" y="194"/>
                  </a:lnTo>
                  <a:lnTo>
                    <a:pt x="282" y="194"/>
                  </a:lnTo>
                  <a:lnTo>
                    <a:pt x="284" y="194"/>
                  </a:lnTo>
                  <a:lnTo>
                    <a:pt x="286" y="196"/>
                  </a:lnTo>
                  <a:lnTo>
                    <a:pt x="286" y="200"/>
                  </a:lnTo>
                  <a:lnTo>
                    <a:pt x="286" y="200"/>
                  </a:lnTo>
                  <a:lnTo>
                    <a:pt x="288" y="202"/>
                  </a:lnTo>
                  <a:lnTo>
                    <a:pt x="292" y="206"/>
                  </a:lnTo>
                  <a:lnTo>
                    <a:pt x="292" y="206"/>
                  </a:lnTo>
                  <a:lnTo>
                    <a:pt x="294" y="208"/>
                  </a:lnTo>
                  <a:lnTo>
                    <a:pt x="294" y="210"/>
                  </a:lnTo>
                  <a:lnTo>
                    <a:pt x="296" y="214"/>
                  </a:lnTo>
                  <a:lnTo>
                    <a:pt x="298" y="216"/>
                  </a:lnTo>
                  <a:lnTo>
                    <a:pt x="298" y="216"/>
                  </a:lnTo>
                  <a:lnTo>
                    <a:pt x="304" y="218"/>
                  </a:lnTo>
                  <a:lnTo>
                    <a:pt x="310" y="224"/>
                  </a:lnTo>
                  <a:lnTo>
                    <a:pt x="312" y="230"/>
                  </a:lnTo>
                  <a:lnTo>
                    <a:pt x="312" y="234"/>
                  </a:lnTo>
                  <a:lnTo>
                    <a:pt x="312" y="238"/>
                  </a:lnTo>
                  <a:lnTo>
                    <a:pt x="312" y="238"/>
                  </a:lnTo>
                  <a:lnTo>
                    <a:pt x="314" y="240"/>
                  </a:lnTo>
                  <a:lnTo>
                    <a:pt x="316" y="242"/>
                  </a:lnTo>
                  <a:lnTo>
                    <a:pt x="322" y="242"/>
                  </a:lnTo>
                  <a:lnTo>
                    <a:pt x="322" y="242"/>
                  </a:lnTo>
                  <a:lnTo>
                    <a:pt x="324" y="242"/>
                  </a:lnTo>
                  <a:lnTo>
                    <a:pt x="328" y="244"/>
                  </a:lnTo>
                  <a:lnTo>
                    <a:pt x="334" y="246"/>
                  </a:lnTo>
                  <a:lnTo>
                    <a:pt x="334" y="246"/>
                  </a:lnTo>
                  <a:lnTo>
                    <a:pt x="336" y="250"/>
                  </a:lnTo>
                  <a:lnTo>
                    <a:pt x="338" y="252"/>
                  </a:lnTo>
                  <a:lnTo>
                    <a:pt x="344" y="256"/>
                  </a:lnTo>
                  <a:lnTo>
                    <a:pt x="344" y="256"/>
                  </a:lnTo>
                  <a:lnTo>
                    <a:pt x="348" y="260"/>
                  </a:lnTo>
                  <a:lnTo>
                    <a:pt x="352" y="264"/>
                  </a:lnTo>
                  <a:lnTo>
                    <a:pt x="354" y="268"/>
                  </a:lnTo>
                  <a:lnTo>
                    <a:pt x="354" y="274"/>
                  </a:lnTo>
                  <a:lnTo>
                    <a:pt x="354" y="274"/>
                  </a:lnTo>
                  <a:lnTo>
                    <a:pt x="348" y="272"/>
                  </a:lnTo>
                  <a:lnTo>
                    <a:pt x="348" y="272"/>
                  </a:lnTo>
                  <a:lnTo>
                    <a:pt x="346" y="272"/>
                  </a:lnTo>
                  <a:lnTo>
                    <a:pt x="342" y="270"/>
                  </a:lnTo>
                  <a:lnTo>
                    <a:pt x="338" y="270"/>
                  </a:lnTo>
                  <a:lnTo>
                    <a:pt x="336" y="272"/>
                  </a:lnTo>
                  <a:lnTo>
                    <a:pt x="336" y="272"/>
                  </a:lnTo>
                  <a:lnTo>
                    <a:pt x="338" y="278"/>
                  </a:lnTo>
                  <a:lnTo>
                    <a:pt x="340" y="284"/>
                  </a:lnTo>
                  <a:lnTo>
                    <a:pt x="342" y="292"/>
                  </a:lnTo>
                  <a:lnTo>
                    <a:pt x="342" y="298"/>
                  </a:lnTo>
                  <a:lnTo>
                    <a:pt x="342" y="298"/>
                  </a:lnTo>
                  <a:lnTo>
                    <a:pt x="340" y="314"/>
                  </a:lnTo>
                  <a:lnTo>
                    <a:pt x="338" y="330"/>
                  </a:lnTo>
                  <a:lnTo>
                    <a:pt x="340" y="346"/>
                  </a:lnTo>
                  <a:lnTo>
                    <a:pt x="342" y="362"/>
                  </a:lnTo>
                  <a:lnTo>
                    <a:pt x="342" y="362"/>
                  </a:lnTo>
                  <a:lnTo>
                    <a:pt x="346" y="368"/>
                  </a:lnTo>
                  <a:lnTo>
                    <a:pt x="348" y="372"/>
                  </a:lnTo>
                  <a:lnTo>
                    <a:pt x="352" y="376"/>
                  </a:lnTo>
                  <a:lnTo>
                    <a:pt x="354" y="380"/>
                  </a:lnTo>
                  <a:lnTo>
                    <a:pt x="354" y="380"/>
                  </a:lnTo>
                  <a:lnTo>
                    <a:pt x="358" y="392"/>
                  </a:lnTo>
                  <a:lnTo>
                    <a:pt x="364" y="402"/>
                  </a:lnTo>
                  <a:lnTo>
                    <a:pt x="372" y="412"/>
                  </a:lnTo>
                  <a:lnTo>
                    <a:pt x="376" y="414"/>
                  </a:lnTo>
                  <a:lnTo>
                    <a:pt x="382" y="418"/>
                  </a:lnTo>
                  <a:lnTo>
                    <a:pt x="382" y="418"/>
                  </a:lnTo>
                  <a:lnTo>
                    <a:pt x="386" y="420"/>
                  </a:lnTo>
                  <a:lnTo>
                    <a:pt x="390" y="422"/>
                  </a:lnTo>
                  <a:lnTo>
                    <a:pt x="394" y="432"/>
                  </a:lnTo>
                  <a:lnTo>
                    <a:pt x="394" y="432"/>
                  </a:lnTo>
                  <a:lnTo>
                    <a:pt x="402" y="452"/>
                  </a:lnTo>
                  <a:lnTo>
                    <a:pt x="408" y="462"/>
                  </a:lnTo>
                  <a:lnTo>
                    <a:pt x="414" y="470"/>
                  </a:lnTo>
                  <a:lnTo>
                    <a:pt x="414" y="470"/>
                  </a:lnTo>
                  <a:lnTo>
                    <a:pt x="416" y="472"/>
                  </a:lnTo>
                  <a:lnTo>
                    <a:pt x="418" y="476"/>
                  </a:lnTo>
                  <a:lnTo>
                    <a:pt x="418" y="478"/>
                  </a:lnTo>
                  <a:lnTo>
                    <a:pt x="416" y="482"/>
                  </a:lnTo>
                  <a:lnTo>
                    <a:pt x="416" y="482"/>
                  </a:lnTo>
                  <a:lnTo>
                    <a:pt x="414" y="484"/>
                  </a:lnTo>
                  <a:lnTo>
                    <a:pt x="414" y="486"/>
                  </a:lnTo>
                  <a:lnTo>
                    <a:pt x="414" y="486"/>
                  </a:lnTo>
                  <a:lnTo>
                    <a:pt x="424" y="492"/>
                  </a:lnTo>
                  <a:lnTo>
                    <a:pt x="430" y="500"/>
                  </a:lnTo>
                  <a:lnTo>
                    <a:pt x="440" y="518"/>
                  </a:lnTo>
                  <a:lnTo>
                    <a:pt x="440" y="518"/>
                  </a:lnTo>
                  <a:lnTo>
                    <a:pt x="442" y="520"/>
                  </a:lnTo>
                  <a:lnTo>
                    <a:pt x="442" y="520"/>
                  </a:lnTo>
                  <a:lnTo>
                    <a:pt x="448" y="528"/>
                  </a:lnTo>
                  <a:lnTo>
                    <a:pt x="448" y="528"/>
                  </a:lnTo>
                  <a:lnTo>
                    <a:pt x="450" y="530"/>
                  </a:lnTo>
                  <a:lnTo>
                    <a:pt x="450" y="532"/>
                  </a:lnTo>
                  <a:lnTo>
                    <a:pt x="452" y="530"/>
                  </a:lnTo>
                  <a:lnTo>
                    <a:pt x="452" y="530"/>
                  </a:lnTo>
                  <a:lnTo>
                    <a:pt x="454" y="528"/>
                  </a:lnTo>
                  <a:lnTo>
                    <a:pt x="454" y="528"/>
                  </a:lnTo>
                  <a:lnTo>
                    <a:pt x="452" y="524"/>
                  </a:lnTo>
                  <a:lnTo>
                    <a:pt x="452" y="524"/>
                  </a:lnTo>
                  <a:lnTo>
                    <a:pt x="448" y="520"/>
                  </a:lnTo>
                  <a:lnTo>
                    <a:pt x="444" y="514"/>
                  </a:lnTo>
                  <a:lnTo>
                    <a:pt x="444" y="514"/>
                  </a:lnTo>
                  <a:lnTo>
                    <a:pt x="442" y="512"/>
                  </a:lnTo>
                  <a:lnTo>
                    <a:pt x="442" y="512"/>
                  </a:lnTo>
                  <a:lnTo>
                    <a:pt x="432" y="486"/>
                  </a:lnTo>
                  <a:lnTo>
                    <a:pt x="418" y="464"/>
                  </a:lnTo>
                  <a:lnTo>
                    <a:pt x="418" y="464"/>
                  </a:lnTo>
                  <a:lnTo>
                    <a:pt x="414" y="458"/>
                  </a:lnTo>
                  <a:lnTo>
                    <a:pt x="412" y="452"/>
                  </a:lnTo>
                  <a:lnTo>
                    <a:pt x="412" y="442"/>
                  </a:lnTo>
                  <a:lnTo>
                    <a:pt x="412" y="442"/>
                  </a:lnTo>
                  <a:lnTo>
                    <a:pt x="418" y="442"/>
                  </a:lnTo>
                  <a:lnTo>
                    <a:pt x="424" y="446"/>
                  </a:lnTo>
                  <a:lnTo>
                    <a:pt x="426" y="450"/>
                  </a:lnTo>
                  <a:lnTo>
                    <a:pt x="428" y="456"/>
                  </a:lnTo>
                  <a:lnTo>
                    <a:pt x="428" y="456"/>
                  </a:lnTo>
                  <a:lnTo>
                    <a:pt x="430" y="462"/>
                  </a:lnTo>
                  <a:lnTo>
                    <a:pt x="434" y="470"/>
                  </a:lnTo>
                  <a:lnTo>
                    <a:pt x="442" y="480"/>
                  </a:lnTo>
                  <a:lnTo>
                    <a:pt x="452" y="492"/>
                  </a:lnTo>
                  <a:lnTo>
                    <a:pt x="458" y="504"/>
                  </a:lnTo>
                  <a:lnTo>
                    <a:pt x="458" y="504"/>
                  </a:lnTo>
                  <a:lnTo>
                    <a:pt x="462" y="510"/>
                  </a:lnTo>
                  <a:lnTo>
                    <a:pt x="468" y="518"/>
                  </a:lnTo>
                  <a:lnTo>
                    <a:pt x="478" y="530"/>
                  </a:lnTo>
                  <a:lnTo>
                    <a:pt x="478" y="530"/>
                  </a:lnTo>
                  <a:lnTo>
                    <a:pt x="482" y="536"/>
                  </a:lnTo>
                  <a:lnTo>
                    <a:pt x="486" y="544"/>
                  </a:lnTo>
                  <a:lnTo>
                    <a:pt x="486" y="550"/>
                  </a:lnTo>
                  <a:lnTo>
                    <a:pt x="486" y="558"/>
                  </a:lnTo>
                  <a:lnTo>
                    <a:pt x="486" y="558"/>
                  </a:lnTo>
                  <a:lnTo>
                    <a:pt x="484" y="562"/>
                  </a:lnTo>
                  <a:lnTo>
                    <a:pt x="486" y="566"/>
                  </a:lnTo>
                  <a:lnTo>
                    <a:pt x="492" y="570"/>
                  </a:lnTo>
                  <a:lnTo>
                    <a:pt x="492" y="570"/>
                  </a:lnTo>
                  <a:lnTo>
                    <a:pt x="504" y="580"/>
                  </a:lnTo>
                  <a:lnTo>
                    <a:pt x="516" y="588"/>
                  </a:lnTo>
                  <a:lnTo>
                    <a:pt x="516" y="588"/>
                  </a:lnTo>
                  <a:lnTo>
                    <a:pt x="534" y="598"/>
                  </a:lnTo>
                  <a:lnTo>
                    <a:pt x="550" y="606"/>
                  </a:lnTo>
                  <a:lnTo>
                    <a:pt x="550" y="606"/>
                  </a:lnTo>
                  <a:lnTo>
                    <a:pt x="556" y="608"/>
                  </a:lnTo>
                  <a:lnTo>
                    <a:pt x="560" y="606"/>
                  </a:lnTo>
                  <a:lnTo>
                    <a:pt x="560" y="606"/>
                  </a:lnTo>
                  <a:lnTo>
                    <a:pt x="566" y="602"/>
                  </a:lnTo>
                  <a:lnTo>
                    <a:pt x="572" y="602"/>
                  </a:lnTo>
                  <a:lnTo>
                    <a:pt x="578" y="606"/>
                  </a:lnTo>
                  <a:lnTo>
                    <a:pt x="582" y="612"/>
                  </a:lnTo>
                  <a:lnTo>
                    <a:pt x="582" y="612"/>
                  </a:lnTo>
                  <a:lnTo>
                    <a:pt x="592" y="622"/>
                  </a:lnTo>
                  <a:lnTo>
                    <a:pt x="596" y="624"/>
                  </a:lnTo>
                  <a:lnTo>
                    <a:pt x="604" y="628"/>
                  </a:lnTo>
                  <a:lnTo>
                    <a:pt x="604" y="628"/>
                  </a:lnTo>
                  <a:lnTo>
                    <a:pt x="614" y="630"/>
                  </a:lnTo>
                  <a:lnTo>
                    <a:pt x="622" y="634"/>
                  </a:lnTo>
                  <a:lnTo>
                    <a:pt x="630" y="642"/>
                  </a:lnTo>
                  <a:lnTo>
                    <a:pt x="636" y="652"/>
                  </a:lnTo>
                  <a:lnTo>
                    <a:pt x="636" y="652"/>
                  </a:lnTo>
                  <a:lnTo>
                    <a:pt x="638" y="652"/>
                  </a:lnTo>
                  <a:lnTo>
                    <a:pt x="638" y="652"/>
                  </a:lnTo>
                  <a:lnTo>
                    <a:pt x="638" y="656"/>
                  </a:lnTo>
                  <a:lnTo>
                    <a:pt x="638" y="656"/>
                  </a:lnTo>
                  <a:lnTo>
                    <a:pt x="638" y="662"/>
                  </a:lnTo>
                  <a:lnTo>
                    <a:pt x="640" y="666"/>
                  </a:lnTo>
                  <a:lnTo>
                    <a:pt x="640" y="666"/>
                  </a:lnTo>
                  <a:lnTo>
                    <a:pt x="678" y="694"/>
                  </a:lnTo>
                  <a:lnTo>
                    <a:pt x="678" y="694"/>
                  </a:lnTo>
                  <a:lnTo>
                    <a:pt x="682" y="694"/>
                  </a:lnTo>
                  <a:lnTo>
                    <a:pt x="682" y="694"/>
                  </a:lnTo>
                  <a:lnTo>
                    <a:pt x="682" y="692"/>
                  </a:lnTo>
                  <a:lnTo>
                    <a:pt x="682" y="692"/>
                  </a:lnTo>
                  <a:lnTo>
                    <a:pt x="680" y="686"/>
                  </a:lnTo>
                  <a:lnTo>
                    <a:pt x="682" y="684"/>
                  </a:lnTo>
                  <a:lnTo>
                    <a:pt x="686" y="680"/>
                  </a:lnTo>
                  <a:lnTo>
                    <a:pt x="688" y="676"/>
                  </a:lnTo>
                  <a:lnTo>
                    <a:pt x="688" y="676"/>
                  </a:lnTo>
                  <a:lnTo>
                    <a:pt x="692" y="678"/>
                  </a:lnTo>
                  <a:lnTo>
                    <a:pt x="694" y="678"/>
                  </a:lnTo>
                  <a:lnTo>
                    <a:pt x="696" y="684"/>
                  </a:lnTo>
                  <a:lnTo>
                    <a:pt x="698" y="690"/>
                  </a:lnTo>
                  <a:lnTo>
                    <a:pt x="700" y="694"/>
                  </a:lnTo>
                  <a:lnTo>
                    <a:pt x="700" y="694"/>
                  </a:lnTo>
                  <a:lnTo>
                    <a:pt x="702" y="702"/>
                  </a:lnTo>
                  <a:lnTo>
                    <a:pt x="704" y="710"/>
                  </a:lnTo>
                  <a:lnTo>
                    <a:pt x="706" y="720"/>
                  </a:lnTo>
                  <a:lnTo>
                    <a:pt x="704" y="728"/>
                  </a:lnTo>
                  <a:lnTo>
                    <a:pt x="702" y="738"/>
                  </a:lnTo>
                  <a:lnTo>
                    <a:pt x="700" y="746"/>
                  </a:lnTo>
                  <a:lnTo>
                    <a:pt x="696" y="754"/>
                  </a:lnTo>
                  <a:lnTo>
                    <a:pt x="690" y="760"/>
                  </a:lnTo>
                  <a:lnTo>
                    <a:pt x="690" y="760"/>
                  </a:lnTo>
                  <a:lnTo>
                    <a:pt x="684" y="766"/>
                  </a:lnTo>
                  <a:lnTo>
                    <a:pt x="680" y="774"/>
                  </a:lnTo>
                  <a:lnTo>
                    <a:pt x="678" y="784"/>
                  </a:lnTo>
                  <a:lnTo>
                    <a:pt x="678" y="792"/>
                  </a:lnTo>
                  <a:lnTo>
                    <a:pt x="678" y="792"/>
                  </a:lnTo>
                  <a:lnTo>
                    <a:pt x="678" y="796"/>
                  </a:lnTo>
                  <a:lnTo>
                    <a:pt x="680" y="798"/>
                  </a:lnTo>
                  <a:lnTo>
                    <a:pt x="680" y="798"/>
                  </a:lnTo>
                  <a:lnTo>
                    <a:pt x="684" y="800"/>
                  </a:lnTo>
                  <a:lnTo>
                    <a:pt x="686" y="802"/>
                  </a:lnTo>
                  <a:lnTo>
                    <a:pt x="682" y="806"/>
                  </a:lnTo>
                  <a:lnTo>
                    <a:pt x="682" y="806"/>
                  </a:lnTo>
                  <a:lnTo>
                    <a:pt x="678" y="812"/>
                  </a:lnTo>
                  <a:lnTo>
                    <a:pt x="676" y="816"/>
                  </a:lnTo>
                  <a:lnTo>
                    <a:pt x="676" y="826"/>
                  </a:lnTo>
                  <a:lnTo>
                    <a:pt x="676" y="826"/>
                  </a:lnTo>
                  <a:lnTo>
                    <a:pt x="676" y="832"/>
                  </a:lnTo>
                  <a:lnTo>
                    <a:pt x="680" y="836"/>
                  </a:lnTo>
                  <a:lnTo>
                    <a:pt x="684" y="840"/>
                  </a:lnTo>
                  <a:lnTo>
                    <a:pt x="686" y="846"/>
                  </a:lnTo>
                  <a:lnTo>
                    <a:pt x="686" y="846"/>
                  </a:lnTo>
                  <a:lnTo>
                    <a:pt x="700" y="876"/>
                  </a:lnTo>
                  <a:lnTo>
                    <a:pt x="706" y="892"/>
                  </a:lnTo>
                  <a:lnTo>
                    <a:pt x="712" y="908"/>
                  </a:lnTo>
                  <a:lnTo>
                    <a:pt x="712" y="908"/>
                  </a:lnTo>
                  <a:lnTo>
                    <a:pt x="716" y="920"/>
                  </a:lnTo>
                  <a:lnTo>
                    <a:pt x="722" y="930"/>
                  </a:lnTo>
                  <a:lnTo>
                    <a:pt x="730" y="938"/>
                  </a:lnTo>
                  <a:lnTo>
                    <a:pt x="740" y="944"/>
                  </a:lnTo>
                  <a:lnTo>
                    <a:pt x="740" y="944"/>
                  </a:lnTo>
                  <a:lnTo>
                    <a:pt x="748" y="950"/>
                  </a:lnTo>
                  <a:lnTo>
                    <a:pt x="754" y="958"/>
                  </a:lnTo>
                  <a:lnTo>
                    <a:pt x="760" y="966"/>
                  </a:lnTo>
                  <a:lnTo>
                    <a:pt x="760" y="976"/>
                  </a:lnTo>
                  <a:lnTo>
                    <a:pt x="760" y="976"/>
                  </a:lnTo>
                  <a:lnTo>
                    <a:pt x="760" y="1006"/>
                  </a:lnTo>
                  <a:lnTo>
                    <a:pt x="758" y="1038"/>
                  </a:lnTo>
                  <a:lnTo>
                    <a:pt x="758" y="1038"/>
                  </a:lnTo>
                  <a:lnTo>
                    <a:pt x="752" y="1066"/>
                  </a:lnTo>
                  <a:lnTo>
                    <a:pt x="750" y="1080"/>
                  </a:lnTo>
                  <a:lnTo>
                    <a:pt x="750" y="1094"/>
                  </a:lnTo>
                  <a:lnTo>
                    <a:pt x="750" y="1094"/>
                  </a:lnTo>
                  <a:lnTo>
                    <a:pt x="748" y="1118"/>
                  </a:lnTo>
                  <a:lnTo>
                    <a:pt x="746" y="1130"/>
                  </a:lnTo>
                  <a:lnTo>
                    <a:pt x="742" y="1140"/>
                  </a:lnTo>
                  <a:lnTo>
                    <a:pt x="742" y="1140"/>
                  </a:lnTo>
                  <a:lnTo>
                    <a:pt x="740" y="1148"/>
                  </a:lnTo>
                  <a:lnTo>
                    <a:pt x="738" y="1154"/>
                  </a:lnTo>
                  <a:lnTo>
                    <a:pt x="736" y="1170"/>
                  </a:lnTo>
                  <a:lnTo>
                    <a:pt x="734" y="1184"/>
                  </a:lnTo>
                  <a:lnTo>
                    <a:pt x="732" y="1198"/>
                  </a:lnTo>
                  <a:lnTo>
                    <a:pt x="732" y="1198"/>
                  </a:lnTo>
                  <a:lnTo>
                    <a:pt x="732" y="1202"/>
                  </a:lnTo>
                  <a:lnTo>
                    <a:pt x="734" y="1206"/>
                  </a:lnTo>
                  <a:lnTo>
                    <a:pt x="734" y="1206"/>
                  </a:lnTo>
                  <a:lnTo>
                    <a:pt x="738" y="1204"/>
                  </a:lnTo>
                  <a:lnTo>
                    <a:pt x="740" y="1204"/>
                  </a:lnTo>
                  <a:lnTo>
                    <a:pt x="742" y="1206"/>
                  </a:lnTo>
                  <a:lnTo>
                    <a:pt x="742" y="1210"/>
                  </a:lnTo>
                  <a:lnTo>
                    <a:pt x="742" y="1210"/>
                  </a:lnTo>
                  <a:lnTo>
                    <a:pt x="738" y="1232"/>
                  </a:lnTo>
                  <a:lnTo>
                    <a:pt x="736" y="1242"/>
                  </a:lnTo>
                  <a:lnTo>
                    <a:pt x="732" y="1252"/>
                  </a:lnTo>
                  <a:lnTo>
                    <a:pt x="732" y="1252"/>
                  </a:lnTo>
                  <a:lnTo>
                    <a:pt x="730" y="1252"/>
                  </a:lnTo>
                  <a:lnTo>
                    <a:pt x="728" y="1250"/>
                  </a:lnTo>
                  <a:lnTo>
                    <a:pt x="726" y="1248"/>
                  </a:lnTo>
                  <a:lnTo>
                    <a:pt x="722" y="1252"/>
                  </a:lnTo>
                  <a:lnTo>
                    <a:pt x="722" y="1252"/>
                  </a:lnTo>
                  <a:lnTo>
                    <a:pt x="722" y="1254"/>
                  </a:lnTo>
                  <a:lnTo>
                    <a:pt x="724" y="1258"/>
                  </a:lnTo>
                  <a:lnTo>
                    <a:pt x="724" y="1258"/>
                  </a:lnTo>
                  <a:lnTo>
                    <a:pt x="730" y="1262"/>
                  </a:lnTo>
                  <a:lnTo>
                    <a:pt x="730" y="1268"/>
                  </a:lnTo>
                  <a:lnTo>
                    <a:pt x="730" y="1274"/>
                  </a:lnTo>
                  <a:lnTo>
                    <a:pt x="726" y="1278"/>
                  </a:lnTo>
                  <a:lnTo>
                    <a:pt x="726" y="1278"/>
                  </a:lnTo>
                  <a:lnTo>
                    <a:pt x="724" y="1282"/>
                  </a:lnTo>
                  <a:lnTo>
                    <a:pt x="724" y="1284"/>
                  </a:lnTo>
                  <a:lnTo>
                    <a:pt x="724" y="1284"/>
                  </a:lnTo>
                  <a:lnTo>
                    <a:pt x="726" y="1290"/>
                  </a:lnTo>
                  <a:lnTo>
                    <a:pt x="728" y="1294"/>
                  </a:lnTo>
                  <a:lnTo>
                    <a:pt x="728" y="1294"/>
                  </a:lnTo>
                  <a:lnTo>
                    <a:pt x="728" y="1294"/>
                  </a:lnTo>
                  <a:lnTo>
                    <a:pt x="734" y="1316"/>
                  </a:lnTo>
                  <a:lnTo>
                    <a:pt x="734" y="1316"/>
                  </a:lnTo>
                  <a:lnTo>
                    <a:pt x="736" y="1320"/>
                  </a:lnTo>
                  <a:lnTo>
                    <a:pt x="736" y="1322"/>
                  </a:lnTo>
                  <a:lnTo>
                    <a:pt x="734" y="1324"/>
                  </a:lnTo>
                  <a:lnTo>
                    <a:pt x="734" y="1324"/>
                  </a:lnTo>
                  <a:lnTo>
                    <a:pt x="734" y="1328"/>
                  </a:lnTo>
                  <a:lnTo>
                    <a:pt x="736" y="1332"/>
                  </a:lnTo>
                  <a:lnTo>
                    <a:pt x="736" y="1332"/>
                  </a:lnTo>
                  <a:lnTo>
                    <a:pt x="740" y="1332"/>
                  </a:lnTo>
                  <a:lnTo>
                    <a:pt x="742" y="1332"/>
                  </a:lnTo>
                  <a:lnTo>
                    <a:pt x="744" y="1330"/>
                  </a:lnTo>
                  <a:lnTo>
                    <a:pt x="744" y="1330"/>
                  </a:lnTo>
                  <a:lnTo>
                    <a:pt x="746" y="1330"/>
                  </a:lnTo>
                  <a:lnTo>
                    <a:pt x="748" y="1332"/>
                  </a:lnTo>
                  <a:lnTo>
                    <a:pt x="748" y="1332"/>
                  </a:lnTo>
                  <a:lnTo>
                    <a:pt x="746" y="1334"/>
                  </a:lnTo>
                  <a:lnTo>
                    <a:pt x="748" y="1336"/>
                  </a:lnTo>
                  <a:lnTo>
                    <a:pt x="752" y="1338"/>
                  </a:lnTo>
                  <a:lnTo>
                    <a:pt x="752" y="1338"/>
                  </a:lnTo>
                  <a:lnTo>
                    <a:pt x="756" y="1342"/>
                  </a:lnTo>
                  <a:lnTo>
                    <a:pt x="758" y="1342"/>
                  </a:lnTo>
                  <a:lnTo>
                    <a:pt x="760" y="1340"/>
                  </a:lnTo>
                  <a:lnTo>
                    <a:pt x="760" y="1340"/>
                  </a:lnTo>
                  <a:lnTo>
                    <a:pt x="766" y="1342"/>
                  </a:lnTo>
                  <a:lnTo>
                    <a:pt x="766" y="1342"/>
                  </a:lnTo>
                  <a:lnTo>
                    <a:pt x="766" y="1342"/>
                  </a:lnTo>
                  <a:lnTo>
                    <a:pt x="766" y="1346"/>
                  </a:lnTo>
                  <a:lnTo>
                    <a:pt x="768" y="1346"/>
                  </a:lnTo>
                  <a:lnTo>
                    <a:pt x="770" y="1348"/>
                  </a:lnTo>
                  <a:lnTo>
                    <a:pt x="772" y="1348"/>
                  </a:lnTo>
                  <a:lnTo>
                    <a:pt x="772" y="1348"/>
                  </a:lnTo>
                  <a:lnTo>
                    <a:pt x="782" y="1346"/>
                  </a:lnTo>
                  <a:lnTo>
                    <a:pt x="786" y="1346"/>
                  </a:lnTo>
                  <a:lnTo>
                    <a:pt x="788" y="1344"/>
                  </a:lnTo>
                  <a:lnTo>
                    <a:pt x="788" y="1344"/>
                  </a:lnTo>
                  <a:lnTo>
                    <a:pt x="792" y="1340"/>
                  </a:lnTo>
                  <a:lnTo>
                    <a:pt x="788" y="1338"/>
                  </a:lnTo>
                  <a:lnTo>
                    <a:pt x="788" y="1338"/>
                  </a:lnTo>
                  <a:lnTo>
                    <a:pt x="778" y="1330"/>
                  </a:lnTo>
                  <a:lnTo>
                    <a:pt x="774" y="1326"/>
                  </a:lnTo>
                  <a:lnTo>
                    <a:pt x="774" y="1320"/>
                  </a:lnTo>
                  <a:lnTo>
                    <a:pt x="774" y="1320"/>
                  </a:lnTo>
                  <a:lnTo>
                    <a:pt x="774" y="1314"/>
                  </a:lnTo>
                  <a:lnTo>
                    <a:pt x="772" y="1312"/>
                  </a:lnTo>
                  <a:lnTo>
                    <a:pt x="770" y="1310"/>
                  </a:lnTo>
                  <a:lnTo>
                    <a:pt x="770" y="1310"/>
                  </a:lnTo>
                  <a:lnTo>
                    <a:pt x="768" y="1302"/>
                  </a:lnTo>
                  <a:lnTo>
                    <a:pt x="768" y="1298"/>
                  </a:lnTo>
                  <a:lnTo>
                    <a:pt x="770" y="1296"/>
                  </a:lnTo>
                  <a:lnTo>
                    <a:pt x="770" y="1296"/>
                  </a:lnTo>
                  <a:lnTo>
                    <a:pt x="776" y="1292"/>
                  </a:lnTo>
                  <a:lnTo>
                    <a:pt x="780" y="1284"/>
                  </a:lnTo>
                  <a:lnTo>
                    <a:pt x="782" y="1278"/>
                  </a:lnTo>
                  <a:lnTo>
                    <a:pt x="788" y="1274"/>
                  </a:lnTo>
                  <a:lnTo>
                    <a:pt x="788" y="1274"/>
                  </a:lnTo>
                  <a:lnTo>
                    <a:pt x="792" y="1270"/>
                  </a:lnTo>
                  <a:lnTo>
                    <a:pt x="794" y="1268"/>
                  </a:lnTo>
                  <a:lnTo>
                    <a:pt x="794" y="1264"/>
                  </a:lnTo>
                  <a:lnTo>
                    <a:pt x="788" y="1260"/>
                  </a:lnTo>
                  <a:lnTo>
                    <a:pt x="788" y="1260"/>
                  </a:lnTo>
                  <a:lnTo>
                    <a:pt x="784" y="1258"/>
                  </a:lnTo>
                  <a:lnTo>
                    <a:pt x="782" y="1256"/>
                  </a:lnTo>
                  <a:lnTo>
                    <a:pt x="780" y="1252"/>
                  </a:lnTo>
                  <a:lnTo>
                    <a:pt x="780" y="1248"/>
                  </a:lnTo>
                  <a:lnTo>
                    <a:pt x="780" y="1248"/>
                  </a:lnTo>
                  <a:lnTo>
                    <a:pt x="784" y="1244"/>
                  </a:lnTo>
                  <a:lnTo>
                    <a:pt x="784" y="1244"/>
                  </a:lnTo>
                  <a:lnTo>
                    <a:pt x="794" y="1236"/>
                  </a:lnTo>
                  <a:lnTo>
                    <a:pt x="798" y="1230"/>
                  </a:lnTo>
                  <a:lnTo>
                    <a:pt x="800" y="1226"/>
                  </a:lnTo>
                  <a:lnTo>
                    <a:pt x="802" y="1214"/>
                  </a:lnTo>
                  <a:lnTo>
                    <a:pt x="800" y="1202"/>
                  </a:lnTo>
                  <a:lnTo>
                    <a:pt x="800" y="1202"/>
                  </a:lnTo>
                  <a:lnTo>
                    <a:pt x="800" y="1198"/>
                  </a:lnTo>
                  <a:lnTo>
                    <a:pt x="800" y="1196"/>
                  </a:lnTo>
                  <a:lnTo>
                    <a:pt x="806" y="1196"/>
                  </a:lnTo>
                  <a:lnTo>
                    <a:pt x="806" y="1196"/>
                  </a:lnTo>
                  <a:lnTo>
                    <a:pt x="814" y="1198"/>
                  </a:lnTo>
                  <a:lnTo>
                    <a:pt x="818" y="1198"/>
                  </a:lnTo>
                  <a:lnTo>
                    <a:pt x="820" y="1194"/>
                  </a:lnTo>
                  <a:lnTo>
                    <a:pt x="820" y="1194"/>
                  </a:lnTo>
                  <a:lnTo>
                    <a:pt x="822" y="1186"/>
                  </a:lnTo>
                  <a:lnTo>
                    <a:pt x="822" y="1180"/>
                  </a:lnTo>
                  <a:lnTo>
                    <a:pt x="820" y="1176"/>
                  </a:lnTo>
                  <a:lnTo>
                    <a:pt x="820" y="1176"/>
                  </a:lnTo>
                  <a:lnTo>
                    <a:pt x="844" y="1174"/>
                  </a:lnTo>
                  <a:lnTo>
                    <a:pt x="844" y="1174"/>
                  </a:lnTo>
                  <a:lnTo>
                    <a:pt x="852" y="1172"/>
                  </a:lnTo>
                  <a:lnTo>
                    <a:pt x="858" y="1168"/>
                  </a:lnTo>
                  <a:lnTo>
                    <a:pt x="862" y="1162"/>
                  </a:lnTo>
                  <a:lnTo>
                    <a:pt x="864" y="1154"/>
                  </a:lnTo>
                  <a:lnTo>
                    <a:pt x="864" y="1154"/>
                  </a:lnTo>
                  <a:lnTo>
                    <a:pt x="864" y="1148"/>
                  </a:lnTo>
                  <a:lnTo>
                    <a:pt x="862" y="1142"/>
                  </a:lnTo>
                  <a:lnTo>
                    <a:pt x="858" y="1136"/>
                  </a:lnTo>
                  <a:lnTo>
                    <a:pt x="852" y="1132"/>
                  </a:lnTo>
                  <a:lnTo>
                    <a:pt x="852" y="1132"/>
                  </a:lnTo>
                  <a:lnTo>
                    <a:pt x="852" y="1128"/>
                  </a:lnTo>
                  <a:lnTo>
                    <a:pt x="854" y="1126"/>
                  </a:lnTo>
                  <a:lnTo>
                    <a:pt x="854" y="1126"/>
                  </a:lnTo>
                  <a:lnTo>
                    <a:pt x="868" y="1132"/>
                  </a:lnTo>
                  <a:lnTo>
                    <a:pt x="868" y="1132"/>
                  </a:lnTo>
                  <a:lnTo>
                    <a:pt x="876" y="1134"/>
                  </a:lnTo>
                  <a:lnTo>
                    <a:pt x="884" y="1132"/>
                  </a:lnTo>
                  <a:lnTo>
                    <a:pt x="888" y="1128"/>
                  </a:lnTo>
                  <a:lnTo>
                    <a:pt x="892" y="1120"/>
                  </a:lnTo>
                  <a:lnTo>
                    <a:pt x="892" y="1120"/>
                  </a:lnTo>
                  <a:lnTo>
                    <a:pt x="894" y="1112"/>
                  </a:lnTo>
                  <a:lnTo>
                    <a:pt x="900" y="1104"/>
                  </a:lnTo>
                  <a:lnTo>
                    <a:pt x="910" y="1088"/>
                  </a:lnTo>
                  <a:lnTo>
                    <a:pt x="910" y="1088"/>
                  </a:lnTo>
                  <a:lnTo>
                    <a:pt x="908" y="1092"/>
                  </a:lnTo>
                  <a:lnTo>
                    <a:pt x="910" y="1096"/>
                  </a:lnTo>
                  <a:lnTo>
                    <a:pt x="910" y="1096"/>
                  </a:lnTo>
                  <a:lnTo>
                    <a:pt x="914" y="1090"/>
                  </a:lnTo>
                  <a:lnTo>
                    <a:pt x="916" y="1084"/>
                  </a:lnTo>
                  <a:lnTo>
                    <a:pt x="916" y="1084"/>
                  </a:lnTo>
                  <a:lnTo>
                    <a:pt x="918" y="1078"/>
                  </a:lnTo>
                  <a:lnTo>
                    <a:pt x="922" y="1072"/>
                  </a:lnTo>
                  <a:lnTo>
                    <a:pt x="922" y="1072"/>
                  </a:lnTo>
                  <a:lnTo>
                    <a:pt x="926" y="1068"/>
                  </a:lnTo>
                  <a:lnTo>
                    <a:pt x="928" y="1064"/>
                  </a:lnTo>
                  <a:lnTo>
                    <a:pt x="928" y="1054"/>
                  </a:lnTo>
                  <a:lnTo>
                    <a:pt x="928" y="1054"/>
                  </a:lnTo>
                  <a:lnTo>
                    <a:pt x="930" y="1046"/>
                  </a:lnTo>
                  <a:lnTo>
                    <a:pt x="932" y="1038"/>
                  </a:lnTo>
                  <a:lnTo>
                    <a:pt x="936" y="1030"/>
                  </a:lnTo>
                  <a:lnTo>
                    <a:pt x="940" y="1024"/>
                  </a:lnTo>
                  <a:lnTo>
                    <a:pt x="946" y="1018"/>
                  </a:lnTo>
                  <a:lnTo>
                    <a:pt x="954" y="1014"/>
                  </a:lnTo>
                  <a:lnTo>
                    <a:pt x="962" y="1012"/>
                  </a:lnTo>
                  <a:lnTo>
                    <a:pt x="968" y="1010"/>
                  </a:lnTo>
                  <a:lnTo>
                    <a:pt x="968" y="1010"/>
                  </a:lnTo>
                  <a:lnTo>
                    <a:pt x="976" y="1008"/>
                  </a:lnTo>
                  <a:lnTo>
                    <a:pt x="982" y="1004"/>
                  </a:lnTo>
                  <a:lnTo>
                    <a:pt x="982" y="1004"/>
                  </a:lnTo>
                  <a:lnTo>
                    <a:pt x="986" y="1000"/>
                  </a:lnTo>
                  <a:lnTo>
                    <a:pt x="988" y="994"/>
                  </a:lnTo>
                  <a:lnTo>
                    <a:pt x="990" y="986"/>
                  </a:lnTo>
                  <a:lnTo>
                    <a:pt x="990" y="986"/>
                  </a:lnTo>
                  <a:lnTo>
                    <a:pt x="996" y="972"/>
                  </a:lnTo>
                  <a:lnTo>
                    <a:pt x="1000" y="960"/>
                  </a:lnTo>
                  <a:lnTo>
                    <a:pt x="1002" y="946"/>
                  </a:lnTo>
                  <a:lnTo>
                    <a:pt x="1002" y="932"/>
                  </a:lnTo>
                  <a:lnTo>
                    <a:pt x="1002" y="932"/>
                  </a:lnTo>
                  <a:lnTo>
                    <a:pt x="1004" y="918"/>
                  </a:lnTo>
                  <a:lnTo>
                    <a:pt x="1008" y="904"/>
                  </a:lnTo>
                  <a:lnTo>
                    <a:pt x="1014" y="892"/>
                  </a:lnTo>
                  <a:lnTo>
                    <a:pt x="1022" y="880"/>
                  </a:lnTo>
                  <a:lnTo>
                    <a:pt x="1022" y="880"/>
                  </a:lnTo>
                  <a:lnTo>
                    <a:pt x="1030" y="870"/>
                  </a:lnTo>
                  <a:lnTo>
                    <a:pt x="1034" y="858"/>
                  </a:lnTo>
                  <a:lnTo>
                    <a:pt x="1036" y="846"/>
                  </a:lnTo>
                  <a:lnTo>
                    <a:pt x="1032" y="832"/>
                  </a:lnTo>
                  <a:lnTo>
                    <a:pt x="1032" y="832"/>
                  </a:lnTo>
                  <a:lnTo>
                    <a:pt x="1032" y="828"/>
                  </a:lnTo>
                  <a:lnTo>
                    <a:pt x="1030" y="826"/>
                  </a:lnTo>
                  <a:lnTo>
                    <a:pt x="1028" y="824"/>
                  </a:lnTo>
                  <a:lnTo>
                    <a:pt x="1028" y="824"/>
                  </a:lnTo>
                  <a:close/>
                  <a:moveTo>
                    <a:pt x="796" y="214"/>
                  </a:moveTo>
                  <a:lnTo>
                    <a:pt x="796" y="214"/>
                  </a:lnTo>
                  <a:lnTo>
                    <a:pt x="796" y="210"/>
                  </a:lnTo>
                  <a:lnTo>
                    <a:pt x="798" y="208"/>
                  </a:lnTo>
                  <a:lnTo>
                    <a:pt x="800" y="208"/>
                  </a:lnTo>
                  <a:lnTo>
                    <a:pt x="800" y="208"/>
                  </a:lnTo>
                  <a:lnTo>
                    <a:pt x="800" y="210"/>
                  </a:lnTo>
                  <a:lnTo>
                    <a:pt x="800" y="210"/>
                  </a:lnTo>
                  <a:lnTo>
                    <a:pt x="800" y="212"/>
                  </a:lnTo>
                  <a:lnTo>
                    <a:pt x="798" y="214"/>
                  </a:lnTo>
                  <a:lnTo>
                    <a:pt x="798" y="214"/>
                  </a:lnTo>
                  <a:lnTo>
                    <a:pt x="796" y="214"/>
                  </a:lnTo>
                  <a:lnTo>
                    <a:pt x="796" y="214"/>
                  </a:lnTo>
                  <a:lnTo>
                    <a:pt x="796" y="214"/>
                  </a:lnTo>
                  <a:close/>
                  <a:moveTo>
                    <a:pt x="772" y="232"/>
                  </a:moveTo>
                  <a:lnTo>
                    <a:pt x="772" y="232"/>
                  </a:lnTo>
                  <a:lnTo>
                    <a:pt x="776" y="234"/>
                  </a:lnTo>
                  <a:lnTo>
                    <a:pt x="776" y="238"/>
                  </a:lnTo>
                  <a:lnTo>
                    <a:pt x="776" y="238"/>
                  </a:lnTo>
                  <a:lnTo>
                    <a:pt x="774" y="240"/>
                  </a:lnTo>
                  <a:lnTo>
                    <a:pt x="772" y="240"/>
                  </a:lnTo>
                  <a:lnTo>
                    <a:pt x="772" y="240"/>
                  </a:lnTo>
                  <a:lnTo>
                    <a:pt x="768" y="238"/>
                  </a:lnTo>
                  <a:lnTo>
                    <a:pt x="768" y="236"/>
                  </a:lnTo>
                  <a:lnTo>
                    <a:pt x="768" y="236"/>
                  </a:lnTo>
                  <a:lnTo>
                    <a:pt x="770" y="232"/>
                  </a:lnTo>
                  <a:lnTo>
                    <a:pt x="772" y="232"/>
                  </a:lnTo>
                  <a:lnTo>
                    <a:pt x="772" y="232"/>
                  </a:lnTo>
                  <a:close/>
                  <a:moveTo>
                    <a:pt x="736" y="238"/>
                  </a:moveTo>
                  <a:lnTo>
                    <a:pt x="736" y="238"/>
                  </a:lnTo>
                  <a:lnTo>
                    <a:pt x="738" y="240"/>
                  </a:lnTo>
                  <a:lnTo>
                    <a:pt x="738" y="240"/>
                  </a:lnTo>
                  <a:lnTo>
                    <a:pt x="734" y="244"/>
                  </a:lnTo>
                  <a:lnTo>
                    <a:pt x="728" y="244"/>
                  </a:lnTo>
                  <a:lnTo>
                    <a:pt x="728" y="244"/>
                  </a:lnTo>
                  <a:lnTo>
                    <a:pt x="732" y="240"/>
                  </a:lnTo>
                  <a:lnTo>
                    <a:pt x="736" y="238"/>
                  </a:lnTo>
                  <a:lnTo>
                    <a:pt x="736" y="238"/>
                  </a:lnTo>
                  <a:close/>
                  <a:moveTo>
                    <a:pt x="658" y="336"/>
                  </a:moveTo>
                  <a:lnTo>
                    <a:pt x="658" y="336"/>
                  </a:lnTo>
                  <a:lnTo>
                    <a:pt x="676" y="328"/>
                  </a:lnTo>
                  <a:lnTo>
                    <a:pt x="682" y="326"/>
                  </a:lnTo>
                  <a:lnTo>
                    <a:pt x="690" y="328"/>
                  </a:lnTo>
                  <a:lnTo>
                    <a:pt x="690" y="328"/>
                  </a:lnTo>
                  <a:lnTo>
                    <a:pt x="680" y="334"/>
                  </a:lnTo>
                  <a:lnTo>
                    <a:pt x="672" y="338"/>
                  </a:lnTo>
                  <a:lnTo>
                    <a:pt x="664" y="338"/>
                  </a:lnTo>
                  <a:lnTo>
                    <a:pt x="658" y="336"/>
                  </a:lnTo>
                  <a:lnTo>
                    <a:pt x="658" y="336"/>
                  </a:lnTo>
                  <a:close/>
                  <a:moveTo>
                    <a:pt x="712" y="310"/>
                  </a:moveTo>
                  <a:lnTo>
                    <a:pt x="712" y="310"/>
                  </a:lnTo>
                  <a:lnTo>
                    <a:pt x="714" y="312"/>
                  </a:lnTo>
                  <a:lnTo>
                    <a:pt x="714" y="314"/>
                  </a:lnTo>
                  <a:lnTo>
                    <a:pt x="714" y="314"/>
                  </a:lnTo>
                  <a:lnTo>
                    <a:pt x="714" y="316"/>
                  </a:lnTo>
                  <a:lnTo>
                    <a:pt x="712" y="318"/>
                  </a:lnTo>
                  <a:lnTo>
                    <a:pt x="708" y="320"/>
                  </a:lnTo>
                  <a:lnTo>
                    <a:pt x="708" y="320"/>
                  </a:lnTo>
                  <a:lnTo>
                    <a:pt x="686" y="320"/>
                  </a:lnTo>
                  <a:lnTo>
                    <a:pt x="686" y="320"/>
                  </a:lnTo>
                  <a:lnTo>
                    <a:pt x="688" y="318"/>
                  </a:lnTo>
                  <a:lnTo>
                    <a:pt x="692" y="316"/>
                  </a:lnTo>
                  <a:lnTo>
                    <a:pt x="698" y="314"/>
                  </a:lnTo>
                  <a:lnTo>
                    <a:pt x="706" y="312"/>
                  </a:lnTo>
                  <a:lnTo>
                    <a:pt x="712" y="310"/>
                  </a:lnTo>
                  <a:lnTo>
                    <a:pt x="712" y="310"/>
                  </a:lnTo>
                  <a:close/>
                  <a:moveTo>
                    <a:pt x="628" y="264"/>
                  </a:moveTo>
                  <a:lnTo>
                    <a:pt x="628" y="264"/>
                  </a:lnTo>
                  <a:lnTo>
                    <a:pt x="634" y="266"/>
                  </a:lnTo>
                  <a:lnTo>
                    <a:pt x="640" y="270"/>
                  </a:lnTo>
                  <a:lnTo>
                    <a:pt x="646" y="274"/>
                  </a:lnTo>
                  <a:lnTo>
                    <a:pt x="648" y="284"/>
                  </a:lnTo>
                  <a:lnTo>
                    <a:pt x="648" y="284"/>
                  </a:lnTo>
                  <a:lnTo>
                    <a:pt x="652" y="290"/>
                  </a:lnTo>
                  <a:lnTo>
                    <a:pt x="652" y="290"/>
                  </a:lnTo>
                  <a:lnTo>
                    <a:pt x="668" y="290"/>
                  </a:lnTo>
                  <a:lnTo>
                    <a:pt x="676" y="292"/>
                  </a:lnTo>
                  <a:lnTo>
                    <a:pt x="682" y="298"/>
                  </a:lnTo>
                  <a:lnTo>
                    <a:pt x="682" y="298"/>
                  </a:lnTo>
                  <a:lnTo>
                    <a:pt x="684" y="302"/>
                  </a:lnTo>
                  <a:lnTo>
                    <a:pt x="684" y="306"/>
                  </a:lnTo>
                  <a:lnTo>
                    <a:pt x="684" y="306"/>
                  </a:lnTo>
                  <a:lnTo>
                    <a:pt x="682" y="308"/>
                  </a:lnTo>
                  <a:lnTo>
                    <a:pt x="682" y="308"/>
                  </a:lnTo>
                  <a:lnTo>
                    <a:pt x="678" y="306"/>
                  </a:lnTo>
                  <a:lnTo>
                    <a:pt x="678" y="306"/>
                  </a:lnTo>
                  <a:lnTo>
                    <a:pt x="674" y="308"/>
                  </a:lnTo>
                  <a:lnTo>
                    <a:pt x="672" y="310"/>
                  </a:lnTo>
                  <a:lnTo>
                    <a:pt x="670" y="316"/>
                  </a:lnTo>
                  <a:lnTo>
                    <a:pt x="670" y="316"/>
                  </a:lnTo>
                  <a:lnTo>
                    <a:pt x="670" y="320"/>
                  </a:lnTo>
                  <a:lnTo>
                    <a:pt x="666" y="322"/>
                  </a:lnTo>
                  <a:lnTo>
                    <a:pt x="666" y="322"/>
                  </a:lnTo>
                  <a:lnTo>
                    <a:pt x="664" y="322"/>
                  </a:lnTo>
                  <a:lnTo>
                    <a:pt x="664" y="322"/>
                  </a:lnTo>
                  <a:lnTo>
                    <a:pt x="662" y="318"/>
                  </a:lnTo>
                  <a:lnTo>
                    <a:pt x="662" y="318"/>
                  </a:lnTo>
                  <a:lnTo>
                    <a:pt x="662" y="314"/>
                  </a:lnTo>
                  <a:lnTo>
                    <a:pt x="658" y="314"/>
                  </a:lnTo>
                  <a:lnTo>
                    <a:pt x="656" y="316"/>
                  </a:lnTo>
                  <a:lnTo>
                    <a:pt x="654" y="316"/>
                  </a:lnTo>
                  <a:lnTo>
                    <a:pt x="654" y="316"/>
                  </a:lnTo>
                  <a:lnTo>
                    <a:pt x="656" y="310"/>
                  </a:lnTo>
                  <a:lnTo>
                    <a:pt x="658" y="304"/>
                  </a:lnTo>
                  <a:lnTo>
                    <a:pt x="656" y="300"/>
                  </a:lnTo>
                  <a:lnTo>
                    <a:pt x="650" y="296"/>
                  </a:lnTo>
                  <a:lnTo>
                    <a:pt x="650" y="296"/>
                  </a:lnTo>
                  <a:lnTo>
                    <a:pt x="642" y="300"/>
                  </a:lnTo>
                  <a:lnTo>
                    <a:pt x="638" y="306"/>
                  </a:lnTo>
                  <a:lnTo>
                    <a:pt x="634" y="312"/>
                  </a:lnTo>
                  <a:lnTo>
                    <a:pt x="634" y="320"/>
                  </a:lnTo>
                  <a:lnTo>
                    <a:pt x="634" y="320"/>
                  </a:lnTo>
                  <a:lnTo>
                    <a:pt x="636" y="326"/>
                  </a:lnTo>
                  <a:lnTo>
                    <a:pt x="636" y="326"/>
                  </a:lnTo>
                  <a:lnTo>
                    <a:pt x="634" y="334"/>
                  </a:lnTo>
                  <a:lnTo>
                    <a:pt x="632" y="336"/>
                  </a:lnTo>
                  <a:lnTo>
                    <a:pt x="628" y="338"/>
                  </a:lnTo>
                  <a:lnTo>
                    <a:pt x="628" y="338"/>
                  </a:lnTo>
                  <a:lnTo>
                    <a:pt x="624" y="336"/>
                  </a:lnTo>
                  <a:lnTo>
                    <a:pt x="624" y="334"/>
                  </a:lnTo>
                  <a:lnTo>
                    <a:pt x="622" y="326"/>
                  </a:lnTo>
                  <a:lnTo>
                    <a:pt x="622" y="326"/>
                  </a:lnTo>
                  <a:lnTo>
                    <a:pt x="622" y="320"/>
                  </a:lnTo>
                  <a:lnTo>
                    <a:pt x="622" y="314"/>
                  </a:lnTo>
                  <a:lnTo>
                    <a:pt x="624" y="304"/>
                  </a:lnTo>
                  <a:lnTo>
                    <a:pt x="624" y="304"/>
                  </a:lnTo>
                  <a:lnTo>
                    <a:pt x="626" y="298"/>
                  </a:lnTo>
                  <a:lnTo>
                    <a:pt x="630" y="294"/>
                  </a:lnTo>
                  <a:lnTo>
                    <a:pt x="636" y="292"/>
                  </a:lnTo>
                  <a:lnTo>
                    <a:pt x="644" y="292"/>
                  </a:lnTo>
                  <a:lnTo>
                    <a:pt x="644" y="292"/>
                  </a:lnTo>
                  <a:lnTo>
                    <a:pt x="648" y="292"/>
                  </a:lnTo>
                  <a:lnTo>
                    <a:pt x="650" y="290"/>
                  </a:lnTo>
                  <a:lnTo>
                    <a:pt x="648" y="286"/>
                  </a:lnTo>
                  <a:lnTo>
                    <a:pt x="648" y="286"/>
                  </a:lnTo>
                  <a:lnTo>
                    <a:pt x="620" y="284"/>
                  </a:lnTo>
                  <a:lnTo>
                    <a:pt x="604" y="284"/>
                  </a:lnTo>
                  <a:lnTo>
                    <a:pt x="590" y="284"/>
                  </a:lnTo>
                  <a:lnTo>
                    <a:pt x="590" y="284"/>
                  </a:lnTo>
                  <a:lnTo>
                    <a:pt x="600" y="278"/>
                  </a:lnTo>
                  <a:lnTo>
                    <a:pt x="608" y="270"/>
                  </a:lnTo>
                  <a:lnTo>
                    <a:pt x="616" y="264"/>
                  </a:lnTo>
                  <a:lnTo>
                    <a:pt x="622" y="264"/>
                  </a:lnTo>
                  <a:lnTo>
                    <a:pt x="628" y="264"/>
                  </a:lnTo>
                  <a:lnTo>
                    <a:pt x="628" y="264"/>
                  </a:lnTo>
                  <a:close/>
                  <a:moveTo>
                    <a:pt x="682" y="10"/>
                  </a:moveTo>
                  <a:lnTo>
                    <a:pt x="682" y="10"/>
                  </a:lnTo>
                  <a:lnTo>
                    <a:pt x="682" y="10"/>
                  </a:lnTo>
                  <a:lnTo>
                    <a:pt x="682" y="10"/>
                  </a:lnTo>
                  <a:lnTo>
                    <a:pt x="686" y="14"/>
                  </a:lnTo>
                  <a:lnTo>
                    <a:pt x="690" y="14"/>
                  </a:lnTo>
                  <a:lnTo>
                    <a:pt x="694" y="12"/>
                  </a:lnTo>
                  <a:lnTo>
                    <a:pt x="694" y="12"/>
                  </a:lnTo>
                  <a:lnTo>
                    <a:pt x="698" y="12"/>
                  </a:lnTo>
                  <a:lnTo>
                    <a:pt x="702" y="12"/>
                  </a:lnTo>
                  <a:lnTo>
                    <a:pt x="704" y="14"/>
                  </a:lnTo>
                  <a:lnTo>
                    <a:pt x="704" y="14"/>
                  </a:lnTo>
                  <a:lnTo>
                    <a:pt x="690" y="20"/>
                  </a:lnTo>
                  <a:lnTo>
                    <a:pt x="678" y="22"/>
                  </a:lnTo>
                  <a:lnTo>
                    <a:pt x="678" y="22"/>
                  </a:lnTo>
                  <a:lnTo>
                    <a:pt x="676" y="18"/>
                  </a:lnTo>
                  <a:lnTo>
                    <a:pt x="678" y="16"/>
                  </a:lnTo>
                  <a:lnTo>
                    <a:pt x="682" y="10"/>
                  </a:lnTo>
                  <a:lnTo>
                    <a:pt x="682" y="10"/>
                  </a:lnTo>
                  <a:close/>
                  <a:moveTo>
                    <a:pt x="564" y="260"/>
                  </a:moveTo>
                  <a:lnTo>
                    <a:pt x="564" y="260"/>
                  </a:lnTo>
                  <a:lnTo>
                    <a:pt x="566" y="256"/>
                  </a:lnTo>
                  <a:lnTo>
                    <a:pt x="570" y="254"/>
                  </a:lnTo>
                  <a:lnTo>
                    <a:pt x="570" y="254"/>
                  </a:lnTo>
                  <a:lnTo>
                    <a:pt x="572" y="254"/>
                  </a:lnTo>
                  <a:lnTo>
                    <a:pt x="574" y="258"/>
                  </a:lnTo>
                  <a:lnTo>
                    <a:pt x="574" y="258"/>
                  </a:lnTo>
                  <a:lnTo>
                    <a:pt x="572" y="262"/>
                  </a:lnTo>
                  <a:lnTo>
                    <a:pt x="568" y="262"/>
                  </a:lnTo>
                  <a:lnTo>
                    <a:pt x="568" y="262"/>
                  </a:lnTo>
                  <a:lnTo>
                    <a:pt x="566" y="262"/>
                  </a:lnTo>
                  <a:lnTo>
                    <a:pt x="564" y="260"/>
                  </a:lnTo>
                  <a:lnTo>
                    <a:pt x="564" y="260"/>
                  </a:lnTo>
                  <a:close/>
                  <a:moveTo>
                    <a:pt x="378" y="86"/>
                  </a:moveTo>
                  <a:lnTo>
                    <a:pt x="378" y="86"/>
                  </a:lnTo>
                  <a:lnTo>
                    <a:pt x="376" y="86"/>
                  </a:lnTo>
                  <a:lnTo>
                    <a:pt x="374" y="88"/>
                  </a:lnTo>
                  <a:lnTo>
                    <a:pt x="374" y="88"/>
                  </a:lnTo>
                  <a:lnTo>
                    <a:pt x="368" y="94"/>
                  </a:lnTo>
                  <a:lnTo>
                    <a:pt x="362" y="96"/>
                  </a:lnTo>
                  <a:lnTo>
                    <a:pt x="350" y="94"/>
                  </a:lnTo>
                  <a:lnTo>
                    <a:pt x="350" y="94"/>
                  </a:lnTo>
                  <a:lnTo>
                    <a:pt x="346" y="94"/>
                  </a:lnTo>
                  <a:lnTo>
                    <a:pt x="348" y="92"/>
                  </a:lnTo>
                  <a:lnTo>
                    <a:pt x="350" y="88"/>
                  </a:lnTo>
                  <a:lnTo>
                    <a:pt x="350" y="88"/>
                  </a:lnTo>
                  <a:lnTo>
                    <a:pt x="358" y="82"/>
                  </a:lnTo>
                  <a:lnTo>
                    <a:pt x="358" y="82"/>
                  </a:lnTo>
                  <a:lnTo>
                    <a:pt x="348" y="82"/>
                  </a:lnTo>
                  <a:lnTo>
                    <a:pt x="348" y="82"/>
                  </a:lnTo>
                  <a:lnTo>
                    <a:pt x="346" y="80"/>
                  </a:lnTo>
                  <a:lnTo>
                    <a:pt x="346" y="80"/>
                  </a:lnTo>
                  <a:lnTo>
                    <a:pt x="354" y="78"/>
                  </a:lnTo>
                  <a:lnTo>
                    <a:pt x="360" y="76"/>
                  </a:lnTo>
                  <a:lnTo>
                    <a:pt x="368" y="74"/>
                  </a:lnTo>
                  <a:lnTo>
                    <a:pt x="376" y="74"/>
                  </a:lnTo>
                  <a:lnTo>
                    <a:pt x="376" y="74"/>
                  </a:lnTo>
                  <a:lnTo>
                    <a:pt x="376" y="76"/>
                  </a:lnTo>
                  <a:lnTo>
                    <a:pt x="374" y="78"/>
                  </a:lnTo>
                  <a:lnTo>
                    <a:pt x="372" y="78"/>
                  </a:lnTo>
                  <a:lnTo>
                    <a:pt x="374" y="80"/>
                  </a:lnTo>
                  <a:lnTo>
                    <a:pt x="374" y="80"/>
                  </a:lnTo>
                  <a:lnTo>
                    <a:pt x="376" y="82"/>
                  </a:lnTo>
                  <a:lnTo>
                    <a:pt x="382" y="80"/>
                  </a:lnTo>
                  <a:lnTo>
                    <a:pt x="392" y="78"/>
                  </a:lnTo>
                  <a:lnTo>
                    <a:pt x="392" y="78"/>
                  </a:lnTo>
                  <a:lnTo>
                    <a:pt x="390" y="82"/>
                  </a:lnTo>
                  <a:lnTo>
                    <a:pt x="388" y="86"/>
                  </a:lnTo>
                  <a:lnTo>
                    <a:pt x="384" y="88"/>
                  </a:lnTo>
                  <a:lnTo>
                    <a:pt x="378" y="86"/>
                  </a:lnTo>
                  <a:lnTo>
                    <a:pt x="378" y="86"/>
                  </a:lnTo>
                  <a:close/>
                  <a:moveTo>
                    <a:pt x="442" y="124"/>
                  </a:moveTo>
                  <a:lnTo>
                    <a:pt x="442" y="124"/>
                  </a:lnTo>
                  <a:lnTo>
                    <a:pt x="440" y="124"/>
                  </a:lnTo>
                  <a:lnTo>
                    <a:pt x="440" y="124"/>
                  </a:lnTo>
                  <a:lnTo>
                    <a:pt x="428" y="132"/>
                  </a:lnTo>
                  <a:lnTo>
                    <a:pt x="418" y="138"/>
                  </a:lnTo>
                  <a:lnTo>
                    <a:pt x="406" y="138"/>
                  </a:lnTo>
                  <a:lnTo>
                    <a:pt x="394" y="134"/>
                  </a:lnTo>
                  <a:lnTo>
                    <a:pt x="394" y="134"/>
                  </a:lnTo>
                  <a:lnTo>
                    <a:pt x="402" y="132"/>
                  </a:lnTo>
                  <a:lnTo>
                    <a:pt x="408" y="128"/>
                  </a:lnTo>
                  <a:lnTo>
                    <a:pt x="408" y="128"/>
                  </a:lnTo>
                  <a:lnTo>
                    <a:pt x="410" y="128"/>
                  </a:lnTo>
                  <a:lnTo>
                    <a:pt x="410" y="128"/>
                  </a:lnTo>
                  <a:lnTo>
                    <a:pt x="410" y="124"/>
                  </a:lnTo>
                  <a:lnTo>
                    <a:pt x="408" y="122"/>
                  </a:lnTo>
                  <a:lnTo>
                    <a:pt x="412" y="122"/>
                  </a:lnTo>
                  <a:lnTo>
                    <a:pt x="412" y="122"/>
                  </a:lnTo>
                  <a:lnTo>
                    <a:pt x="426" y="126"/>
                  </a:lnTo>
                  <a:lnTo>
                    <a:pt x="426" y="126"/>
                  </a:lnTo>
                  <a:lnTo>
                    <a:pt x="428" y="126"/>
                  </a:lnTo>
                  <a:lnTo>
                    <a:pt x="432" y="124"/>
                  </a:lnTo>
                  <a:lnTo>
                    <a:pt x="438" y="122"/>
                  </a:lnTo>
                  <a:lnTo>
                    <a:pt x="438" y="122"/>
                  </a:lnTo>
                  <a:lnTo>
                    <a:pt x="442" y="118"/>
                  </a:lnTo>
                  <a:lnTo>
                    <a:pt x="442" y="118"/>
                  </a:lnTo>
                  <a:lnTo>
                    <a:pt x="446" y="116"/>
                  </a:lnTo>
                  <a:lnTo>
                    <a:pt x="448" y="116"/>
                  </a:lnTo>
                  <a:lnTo>
                    <a:pt x="450" y="118"/>
                  </a:lnTo>
                  <a:lnTo>
                    <a:pt x="450" y="118"/>
                  </a:lnTo>
                  <a:lnTo>
                    <a:pt x="450" y="120"/>
                  </a:lnTo>
                  <a:lnTo>
                    <a:pt x="448" y="122"/>
                  </a:lnTo>
                  <a:lnTo>
                    <a:pt x="442" y="124"/>
                  </a:lnTo>
                  <a:lnTo>
                    <a:pt x="442" y="124"/>
                  </a:lnTo>
                  <a:close/>
                  <a:moveTo>
                    <a:pt x="456" y="156"/>
                  </a:moveTo>
                  <a:lnTo>
                    <a:pt x="456" y="156"/>
                  </a:lnTo>
                  <a:lnTo>
                    <a:pt x="450" y="154"/>
                  </a:lnTo>
                  <a:lnTo>
                    <a:pt x="450" y="154"/>
                  </a:lnTo>
                  <a:lnTo>
                    <a:pt x="454" y="152"/>
                  </a:lnTo>
                  <a:lnTo>
                    <a:pt x="458" y="152"/>
                  </a:lnTo>
                  <a:lnTo>
                    <a:pt x="462" y="154"/>
                  </a:lnTo>
                  <a:lnTo>
                    <a:pt x="466" y="154"/>
                  </a:lnTo>
                  <a:lnTo>
                    <a:pt x="466" y="154"/>
                  </a:lnTo>
                  <a:lnTo>
                    <a:pt x="460" y="156"/>
                  </a:lnTo>
                  <a:lnTo>
                    <a:pt x="456" y="156"/>
                  </a:lnTo>
                  <a:lnTo>
                    <a:pt x="456" y="156"/>
                  </a:lnTo>
                  <a:close/>
                  <a:moveTo>
                    <a:pt x="508" y="180"/>
                  </a:moveTo>
                  <a:lnTo>
                    <a:pt x="508" y="180"/>
                  </a:lnTo>
                  <a:lnTo>
                    <a:pt x="506" y="176"/>
                  </a:lnTo>
                  <a:lnTo>
                    <a:pt x="506" y="172"/>
                  </a:lnTo>
                  <a:lnTo>
                    <a:pt x="510" y="170"/>
                  </a:lnTo>
                  <a:lnTo>
                    <a:pt x="516" y="168"/>
                  </a:lnTo>
                  <a:lnTo>
                    <a:pt x="516" y="168"/>
                  </a:lnTo>
                  <a:lnTo>
                    <a:pt x="512" y="176"/>
                  </a:lnTo>
                  <a:lnTo>
                    <a:pt x="510" y="178"/>
                  </a:lnTo>
                  <a:lnTo>
                    <a:pt x="508" y="180"/>
                  </a:lnTo>
                  <a:lnTo>
                    <a:pt x="508" y="180"/>
                  </a:lnTo>
                  <a:close/>
                  <a:moveTo>
                    <a:pt x="516" y="118"/>
                  </a:moveTo>
                  <a:lnTo>
                    <a:pt x="516" y="118"/>
                  </a:lnTo>
                  <a:lnTo>
                    <a:pt x="514" y="118"/>
                  </a:lnTo>
                  <a:lnTo>
                    <a:pt x="512" y="116"/>
                  </a:lnTo>
                  <a:lnTo>
                    <a:pt x="512" y="116"/>
                  </a:lnTo>
                  <a:lnTo>
                    <a:pt x="512" y="114"/>
                  </a:lnTo>
                  <a:lnTo>
                    <a:pt x="514" y="112"/>
                  </a:lnTo>
                  <a:lnTo>
                    <a:pt x="518" y="110"/>
                  </a:lnTo>
                  <a:lnTo>
                    <a:pt x="518" y="110"/>
                  </a:lnTo>
                  <a:lnTo>
                    <a:pt x="520" y="110"/>
                  </a:lnTo>
                  <a:lnTo>
                    <a:pt x="522" y="114"/>
                  </a:lnTo>
                  <a:lnTo>
                    <a:pt x="522" y="114"/>
                  </a:lnTo>
                  <a:lnTo>
                    <a:pt x="520" y="116"/>
                  </a:lnTo>
                  <a:lnTo>
                    <a:pt x="518" y="118"/>
                  </a:lnTo>
                  <a:lnTo>
                    <a:pt x="516" y="118"/>
                  </a:lnTo>
                  <a:lnTo>
                    <a:pt x="516" y="118"/>
                  </a:lnTo>
                  <a:close/>
                  <a:moveTo>
                    <a:pt x="526" y="208"/>
                  </a:moveTo>
                  <a:lnTo>
                    <a:pt x="526" y="208"/>
                  </a:lnTo>
                  <a:lnTo>
                    <a:pt x="528" y="210"/>
                  </a:lnTo>
                  <a:lnTo>
                    <a:pt x="530" y="214"/>
                  </a:lnTo>
                  <a:lnTo>
                    <a:pt x="530" y="222"/>
                  </a:lnTo>
                  <a:lnTo>
                    <a:pt x="532" y="230"/>
                  </a:lnTo>
                  <a:lnTo>
                    <a:pt x="534" y="232"/>
                  </a:lnTo>
                  <a:lnTo>
                    <a:pt x="536" y="236"/>
                  </a:lnTo>
                  <a:lnTo>
                    <a:pt x="536" y="236"/>
                  </a:lnTo>
                  <a:lnTo>
                    <a:pt x="528" y="230"/>
                  </a:lnTo>
                  <a:lnTo>
                    <a:pt x="522" y="224"/>
                  </a:lnTo>
                  <a:lnTo>
                    <a:pt x="522" y="216"/>
                  </a:lnTo>
                  <a:lnTo>
                    <a:pt x="526" y="208"/>
                  </a:lnTo>
                  <a:lnTo>
                    <a:pt x="526" y="208"/>
                  </a:lnTo>
                  <a:close/>
                  <a:moveTo>
                    <a:pt x="542" y="208"/>
                  </a:moveTo>
                  <a:lnTo>
                    <a:pt x="542" y="208"/>
                  </a:lnTo>
                  <a:lnTo>
                    <a:pt x="544" y="208"/>
                  </a:lnTo>
                  <a:lnTo>
                    <a:pt x="544" y="208"/>
                  </a:lnTo>
                  <a:lnTo>
                    <a:pt x="554" y="234"/>
                  </a:lnTo>
                  <a:lnTo>
                    <a:pt x="554" y="234"/>
                  </a:lnTo>
                  <a:lnTo>
                    <a:pt x="556" y="238"/>
                  </a:lnTo>
                  <a:lnTo>
                    <a:pt x="556" y="240"/>
                  </a:lnTo>
                  <a:lnTo>
                    <a:pt x="552" y="248"/>
                  </a:lnTo>
                  <a:lnTo>
                    <a:pt x="552" y="248"/>
                  </a:lnTo>
                  <a:lnTo>
                    <a:pt x="550" y="236"/>
                  </a:lnTo>
                  <a:lnTo>
                    <a:pt x="546" y="232"/>
                  </a:lnTo>
                  <a:lnTo>
                    <a:pt x="542" y="228"/>
                  </a:lnTo>
                  <a:lnTo>
                    <a:pt x="542" y="228"/>
                  </a:lnTo>
                  <a:lnTo>
                    <a:pt x="536" y="222"/>
                  </a:lnTo>
                  <a:lnTo>
                    <a:pt x="534" y="218"/>
                  </a:lnTo>
                  <a:lnTo>
                    <a:pt x="536" y="212"/>
                  </a:lnTo>
                  <a:lnTo>
                    <a:pt x="542" y="208"/>
                  </a:lnTo>
                  <a:lnTo>
                    <a:pt x="542" y="208"/>
                  </a:lnTo>
                  <a:close/>
                  <a:moveTo>
                    <a:pt x="752" y="676"/>
                  </a:moveTo>
                  <a:lnTo>
                    <a:pt x="752" y="676"/>
                  </a:lnTo>
                  <a:lnTo>
                    <a:pt x="750" y="676"/>
                  </a:lnTo>
                  <a:lnTo>
                    <a:pt x="748" y="676"/>
                  </a:lnTo>
                  <a:lnTo>
                    <a:pt x="748" y="676"/>
                  </a:lnTo>
                  <a:lnTo>
                    <a:pt x="746" y="672"/>
                  </a:lnTo>
                  <a:lnTo>
                    <a:pt x="746" y="668"/>
                  </a:lnTo>
                  <a:lnTo>
                    <a:pt x="746" y="664"/>
                  </a:lnTo>
                  <a:lnTo>
                    <a:pt x="750" y="662"/>
                  </a:lnTo>
                  <a:lnTo>
                    <a:pt x="750" y="662"/>
                  </a:lnTo>
                  <a:lnTo>
                    <a:pt x="754" y="668"/>
                  </a:lnTo>
                  <a:lnTo>
                    <a:pt x="754" y="672"/>
                  </a:lnTo>
                  <a:lnTo>
                    <a:pt x="752" y="676"/>
                  </a:lnTo>
                  <a:lnTo>
                    <a:pt x="752" y="676"/>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2" name="Freeform 75"/>
            <p:cNvSpPr/>
            <p:nvPr/>
          </p:nvSpPr>
          <p:spPr bwMode="auto">
            <a:xfrm>
              <a:off x="5556250" y="2251075"/>
              <a:ext cx="1588" cy="1588"/>
            </a:xfrm>
            <a:custGeom>
              <a:avLst/>
              <a:gdLst/>
              <a:ahLst/>
              <a:cxnLst>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3" name="Freeform 76"/>
            <p:cNvSpPr/>
            <p:nvPr/>
          </p:nvSpPr>
          <p:spPr bwMode="auto">
            <a:xfrm>
              <a:off x="7816850" y="1447800"/>
              <a:ext cx="123825" cy="177800"/>
            </a:xfrm>
            <a:custGeom>
              <a:avLst/>
              <a:gdLst/>
              <a:ahLst/>
              <a:cxnLst>
                <a:cxn ang="0">
                  <a:pos x="0" y="64"/>
                </a:cxn>
                <a:cxn ang="0">
                  <a:pos x="6" y="82"/>
                </a:cxn>
                <a:cxn ang="0">
                  <a:pos x="10" y="98"/>
                </a:cxn>
                <a:cxn ang="0">
                  <a:pos x="12" y="100"/>
                </a:cxn>
                <a:cxn ang="0">
                  <a:pos x="22" y="104"/>
                </a:cxn>
                <a:cxn ang="0">
                  <a:pos x="40" y="106"/>
                </a:cxn>
                <a:cxn ang="0">
                  <a:pos x="46" y="112"/>
                </a:cxn>
                <a:cxn ang="0">
                  <a:pos x="50" y="110"/>
                </a:cxn>
                <a:cxn ang="0">
                  <a:pos x="54" y="108"/>
                </a:cxn>
                <a:cxn ang="0">
                  <a:pos x="58" y="96"/>
                </a:cxn>
                <a:cxn ang="0">
                  <a:pos x="60" y="88"/>
                </a:cxn>
                <a:cxn ang="0">
                  <a:pos x="66" y="74"/>
                </a:cxn>
                <a:cxn ang="0">
                  <a:pos x="68" y="66"/>
                </a:cxn>
                <a:cxn ang="0">
                  <a:pos x="72" y="62"/>
                </a:cxn>
                <a:cxn ang="0">
                  <a:pos x="78" y="60"/>
                </a:cxn>
                <a:cxn ang="0">
                  <a:pos x="70" y="50"/>
                </a:cxn>
                <a:cxn ang="0">
                  <a:pos x="66" y="38"/>
                </a:cxn>
                <a:cxn ang="0">
                  <a:pos x="66" y="32"/>
                </a:cxn>
                <a:cxn ang="0">
                  <a:pos x="68" y="26"/>
                </a:cxn>
                <a:cxn ang="0">
                  <a:pos x="78" y="16"/>
                </a:cxn>
                <a:cxn ang="0">
                  <a:pos x="70" y="10"/>
                </a:cxn>
                <a:cxn ang="0">
                  <a:pos x="68" y="8"/>
                </a:cxn>
                <a:cxn ang="0">
                  <a:pos x="68" y="6"/>
                </a:cxn>
                <a:cxn ang="0">
                  <a:pos x="62" y="0"/>
                </a:cxn>
                <a:cxn ang="0">
                  <a:pos x="58" y="6"/>
                </a:cxn>
                <a:cxn ang="0">
                  <a:pos x="48" y="20"/>
                </a:cxn>
                <a:cxn ang="0">
                  <a:pos x="40" y="28"/>
                </a:cxn>
                <a:cxn ang="0">
                  <a:pos x="24" y="44"/>
                </a:cxn>
                <a:cxn ang="0">
                  <a:pos x="18" y="52"/>
                </a:cxn>
                <a:cxn ang="0">
                  <a:pos x="12" y="54"/>
                </a:cxn>
                <a:cxn ang="0">
                  <a:pos x="6" y="52"/>
                </a:cxn>
                <a:cxn ang="0">
                  <a:pos x="0" y="58"/>
                </a:cxn>
                <a:cxn ang="0">
                  <a:pos x="0" y="64"/>
                </a:cxn>
              </a:cxnLst>
              <a:rect l="0" t="0" r="r" b="b"/>
              <a:pathLst>
                <a:path w="78" h="112">
                  <a:moveTo>
                    <a:pt x="0" y="64"/>
                  </a:moveTo>
                  <a:lnTo>
                    <a:pt x="0" y="64"/>
                  </a:lnTo>
                  <a:lnTo>
                    <a:pt x="2" y="74"/>
                  </a:lnTo>
                  <a:lnTo>
                    <a:pt x="6" y="82"/>
                  </a:lnTo>
                  <a:lnTo>
                    <a:pt x="8" y="90"/>
                  </a:lnTo>
                  <a:lnTo>
                    <a:pt x="10" y="98"/>
                  </a:lnTo>
                  <a:lnTo>
                    <a:pt x="10" y="98"/>
                  </a:lnTo>
                  <a:lnTo>
                    <a:pt x="12" y="100"/>
                  </a:lnTo>
                  <a:lnTo>
                    <a:pt x="12" y="100"/>
                  </a:lnTo>
                  <a:lnTo>
                    <a:pt x="22" y="104"/>
                  </a:lnTo>
                  <a:lnTo>
                    <a:pt x="30" y="104"/>
                  </a:lnTo>
                  <a:lnTo>
                    <a:pt x="40" y="106"/>
                  </a:lnTo>
                  <a:lnTo>
                    <a:pt x="44" y="108"/>
                  </a:lnTo>
                  <a:lnTo>
                    <a:pt x="46" y="112"/>
                  </a:lnTo>
                  <a:lnTo>
                    <a:pt x="46" y="112"/>
                  </a:lnTo>
                  <a:lnTo>
                    <a:pt x="50" y="110"/>
                  </a:lnTo>
                  <a:lnTo>
                    <a:pt x="54" y="108"/>
                  </a:lnTo>
                  <a:lnTo>
                    <a:pt x="54" y="108"/>
                  </a:lnTo>
                  <a:lnTo>
                    <a:pt x="56" y="102"/>
                  </a:lnTo>
                  <a:lnTo>
                    <a:pt x="58" y="96"/>
                  </a:lnTo>
                  <a:lnTo>
                    <a:pt x="58" y="96"/>
                  </a:lnTo>
                  <a:lnTo>
                    <a:pt x="60" y="88"/>
                  </a:lnTo>
                  <a:lnTo>
                    <a:pt x="62" y="80"/>
                  </a:lnTo>
                  <a:lnTo>
                    <a:pt x="66" y="74"/>
                  </a:lnTo>
                  <a:lnTo>
                    <a:pt x="68" y="66"/>
                  </a:lnTo>
                  <a:lnTo>
                    <a:pt x="68" y="66"/>
                  </a:lnTo>
                  <a:lnTo>
                    <a:pt x="68" y="62"/>
                  </a:lnTo>
                  <a:lnTo>
                    <a:pt x="72" y="62"/>
                  </a:lnTo>
                  <a:lnTo>
                    <a:pt x="78" y="60"/>
                  </a:lnTo>
                  <a:lnTo>
                    <a:pt x="78" y="60"/>
                  </a:lnTo>
                  <a:lnTo>
                    <a:pt x="72" y="56"/>
                  </a:lnTo>
                  <a:lnTo>
                    <a:pt x="70" y="50"/>
                  </a:lnTo>
                  <a:lnTo>
                    <a:pt x="66" y="38"/>
                  </a:lnTo>
                  <a:lnTo>
                    <a:pt x="66" y="38"/>
                  </a:lnTo>
                  <a:lnTo>
                    <a:pt x="66" y="36"/>
                  </a:lnTo>
                  <a:lnTo>
                    <a:pt x="66" y="32"/>
                  </a:lnTo>
                  <a:lnTo>
                    <a:pt x="68" y="26"/>
                  </a:lnTo>
                  <a:lnTo>
                    <a:pt x="68" y="26"/>
                  </a:lnTo>
                  <a:lnTo>
                    <a:pt x="76" y="18"/>
                  </a:lnTo>
                  <a:lnTo>
                    <a:pt x="78" y="16"/>
                  </a:lnTo>
                  <a:lnTo>
                    <a:pt x="76" y="14"/>
                  </a:lnTo>
                  <a:lnTo>
                    <a:pt x="70" y="10"/>
                  </a:lnTo>
                  <a:lnTo>
                    <a:pt x="70" y="10"/>
                  </a:lnTo>
                  <a:lnTo>
                    <a:pt x="68" y="8"/>
                  </a:lnTo>
                  <a:lnTo>
                    <a:pt x="68" y="6"/>
                  </a:lnTo>
                  <a:lnTo>
                    <a:pt x="68" y="6"/>
                  </a:lnTo>
                  <a:lnTo>
                    <a:pt x="66" y="2"/>
                  </a:lnTo>
                  <a:lnTo>
                    <a:pt x="62" y="0"/>
                  </a:lnTo>
                  <a:lnTo>
                    <a:pt x="60" y="2"/>
                  </a:lnTo>
                  <a:lnTo>
                    <a:pt x="58" y="6"/>
                  </a:lnTo>
                  <a:lnTo>
                    <a:pt x="58" y="6"/>
                  </a:lnTo>
                  <a:lnTo>
                    <a:pt x="48" y="20"/>
                  </a:lnTo>
                  <a:lnTo>
                    <a:pt x="48" y="20"/>
                  </a:lnTo>
                  <a:lnTo>
                    <a:pt x="40" y="28"/>
                  </a:lnTo>
                  <a:lnTo>
                    <a:pt x="30" y="36"/>
                  </a:lnTo>
                  <a:lnTo>
                    <a:pt x="24" y="44"/>
                  </a:lnTo>
                  <a:lnTo>
                    <a:pt x="18" y="52"/>
                  </a:lnTo>
                  <a:lnTo>
                    <a:pt x="18" y="52"/>
                  </a:lnTo>
                  <a:lnTo>
                    <a:pt x="16" y="56"/>
                  </a:lnTo>
                  <a:lnTo>
                    <a:pt x="12" y="54"/>
                  </a:lnTo>
                  <a:lnTo>
                    <a:pt x="12" y="54"/>
                  </a:lnTo>
                  <a:lnTo>
                    <a:pt x="6" y="52"/>
                  </a:lnTo>
                  <a:lnTo>
                    <a:pt x="2" y="54"/>
                  </a:lnTo>
                  <a:lnTo>
                    <a:pt x="0" y="58"/>
                  </a:lnTo>
                  <a:lnTo>
                    <a:pt x="0" y="64"/>
                  </a:lnTo>
                  <a:lnTo>
                    <a:pt x="0" y="64"/>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4" name="Freeform 77"/>
            <p:cNvSpPr/>
            <p:nvPr/>
          </p:nvSpPr>
          <p:spPr bwMode="auto">
            <a:xfrm>
              <a:off x="7648575" y="1470025"/>
              <a:ext cx="133350" cy="184150"/>
            </a:xfrm>
            <a:custGeom>
              <a:avLst/>
              <a:gdLst/>
              <a:ahLst/>
              <a:cxnLst>
                <a:cxn ang="0">
                  <a:pos x="82" y="108"/>
                </a:cxn>
                <a:cxn ang="0">
                  <a:pos x="82" y="108"/>
                </a:cxn>
                <a:cxn ang="0">
                  <a:pos x="82" y="98"/>
                </a:cxn>
                <a:cxn ang="0">
                  <a:pos x="84" y="88"/>
                </a:cxn>
                <a:cxn ang="0">
                  <a:pos x="84" y="88"/>
                </a:cxn>
                <a:cxn ang="0">
                  <a:pos x="84" y="88"/>
                </a:cxn>
                <a:cxn ang="0">
                  <a:pos x="84" y="88"/>
                </a:cxn>
                <a:cxn ang="0">
                  <a:pos x="84" y="88"/>
                </a:cxn>
                <a:cxn ang="0">
                  <a:pos x="84" y="88"/>
                </a:cxn>
                <a:cxn ang="0">
                  <a:pos x="82" y="88"/>
                </a:cxn>
                <a:cxn ang="0">
                  <a:pos x="82" y="88"/>
                </a:cxn>
                <a:cxn ang="0">
                  <a:pos x="84" y="88"/>
                </a:cxn>
                <a:cxn ang="0">
                  <a:pos x="84" y="88"/>
                </a:cxn>
                <a:cxn ang="0">
                  <a:pos x="82" y="88"/>
                </a:cxn>
                <a:cxn ang="0">
                  <a:pos x="82" y="88"/>
                </a:cxn>
                <a:cxn ang="0">
                  <a:pos x="82" y="88"/>
                </a:cxn>
                <a:cxn ang="0">
                  <a:pos x="82" y="88"/>
                </a:cxn>
                <a:cxn ang="0">
                  <a:pos x="84" y="88"/>
                </a:cxn>
                <a:cxn ang="0">
                  <a:pos x="84" y="88"/>
                </a:cxn>
                <a:cxn ang="0">
                  <a:pos x="76" y="82"/>
                </a:cxn>
                <a:cxn ang="0">
                  <a:pos x="76" y="82"/>
                </a:cxn>
                <a:cxn ang="0">
                  <a:pos x="72" y="78"/>
                </a:cxn>
                <a:cxn ang="0">
                  <a:pos x="68" y="72"/>
                </a:cxn>
                <a:cxn ang="0">
                  <a:pos x="64" y="66"/>
                </a:cxn>
                <a:cxn ang="0">
                  <a:pos x="64" y="64"/>
                </a:cxn>
                <a:cxn ang="0">
                  <a:pos x="64" y="64"/>
                </a:cxn>
                <a:cxn ang="0">
                  <a:pos x="64" y="56"/>
                </a:cxn>
                <a:cxn ang="0">
                  <a:pos x="62" y="52"/>
                </a:cxn>
                <a:cxn ang="0">
                  <a:pos x="54" y="44"/>
                </a:cxn>
                <a:cxn ang="0">
                  <a:pos x="54" y="44"/>
                </a:cxn>
                <a:cxn ang="0">
                  <a:pos x="38" y="30"/>
                </a:cxn>
                <a:cxn ang="0">
                  <a:pos x="32" y="24"/>
                </a:cxn>
                <a:cxn ang="0">
                  <a:pos x="26" y="16"/>
                </a:cxn>
                <a:cxn ang="0">
                  <a:pos x="26" y="16"/>
                </a:cxn>
                <a:cxn ang="0">
                  <a:pos x="20" y="10"/>
                </a:cxn>
                <a:cxn ang="0">
                  <a:pos x="14" y="4"/>
                </a:cxn>
                <a:cxn ang="0">
                  <a:pos x="8" y="2"/>
                </a:cxn>
                <a:cxn ang="0">
                  <a:pos x="0" y="0"/>
                </a:cxn>
                <a:cxn ang="0">
                  <a:pos x="0" y="0"/>
                </a:cxn>
                <a:cxn ang="0">
                  <a:pos x="0" y="4"/>
                </a:cxn>
                <a:cxn ang="0">
                  <a:pos x="2" y="8"/>
                </a:cxn>
                <a:cxn ang="0">
                  <a:pos x="6" y="14"/>
                </a:cxn>
                <a:cxn ang="0">
                  <a:pos x="6" y="14"/>
                </a:cxn>
                <a:cxn ang="0">
                  <a:pos x="18" y="26"/>
                </a:cxn>
                <a:cxn ang="0">
                  <a:pos x="26" y="42"/>
                </a:cxn>
                <a:cxn ang="0">
                  <a:pos x="34" y="56"/>
                </a:cxn>
                <a:cxn ang="0">
                  <a:pos x="40" y="72"/>
                </a:cxn>
                <a:cxn ang="0">
                  <a:pos x="40" y="72"/>
                </a:cxn>
                <a:cxn ang="0">
                  <a:pos x="46" y="84"/>
                </a:cxn>
                <a:cxn ang="0">
                  <a:pos x="54" y="94"/>
                </a:cxn>
                <a:cxn ang="0">
                  <a:pos x="70" y="114"/>
                </a:cxn>
                <a:cxn ang="0">
                  <a:pos x="70" y="114"/>
                </a:cxn>
                <a:cxn ang="0">
                  <a:pos x="72" y="116"/>
                </a:cxn>
                <a:cxn ang="0">
                  <a:pos x="74" y="116"/>
                </a:cxn>
                <a:cxn ang="0">
                  <a:pos x="78" y="114"/>
                </a:cxn>
                <a:cxn ang="0">
                  <a:pos x="78" y="114"/>
                </a:cxn>
                <a:cxn ang="0">
                  <a:pos x="80" y="114"/>
                </a:cxn>
                <a:cxn ang="0">
                  <a:pos x="82" y="112"/>
                </a:cxn>
                <a:cxn ang="0">
                  <a:pos x="82" y="108"/>
                </a:cxn>
                <a:cxn ang="0">
                  <a:pos x="82" y="108"/>
                </a:cxn>
              </a:cxnLst>
              <a:rect l="0" t="0" r="r" b="b"/>
              <a:pathLst>
                <a:path w="84" h="116">
                  <a:moveTo>
                    <a:pt x="82" y="108"/>
                  </a:moveTo>
                  <a:lnTo>
                    <a:pt x="82" y="108"/>
                  </a:lnTo>
                  <a:lnTo>
                    <a:pt x="82" y="98"/>
                  </a:lnTo>
                  <a:lnTo>
                    <a:pt x="84" y="88"/>
                  </a:lnTo>
                  <a:lnTo>
                    <a:pt x="84" y="88"/>
                  </a:lnTo>
                  <a:lnTo>
                    <a:pt x="84" y="88"/>
                  </a:lnTo>
                  <a:lnTo>
                    <a:pt x="84" y="88"/>
                  </a:lnTo>
                  <a:lnTo>
                    <a:pt x="84" y="88"/>
                  </a:lnTo>
                  <a:lnTo>
                    <a:pt x="84" y="88"/>
                  </a:lnTo>
                  <a:lnTo>
                    <a:pt x="82" y="88"/>
                  </a:lnTo>
                  <a:lnTo>
                    <a:pt x="82" y="88"/>
                  </a:lnTo>
                  <a:lnTo>
                    <a:pt x="84" y="88"/>
                  </a:lnTo>
                  <a:lnTo>
                    <a:pt x="84" y="88"/>
                  </a:lnTo>
                  <a:lnTo>
                    <a:pt x="82" y="88"/>
                  </a:lnTo>
                  <a:lnTo>
                    <a:pt x="82" y="88"/>
                  </a:lnTo>
                  <a:lnTo>
                    <a:pt x="82" y="88"/>
                  </a:lnTo>
                  <a:lnTo>
                    <a:pt x="82" y="88"/>
                  </a:lnTo>
                  <a:lnTo>
                    <a:pt x="84" y="88"/>
                  </a:lnTo>
                  <a:lnTo>
                    <a:pt x="84" y="88"/>
                  </a:lnTo>
                  <a:lnTo>
                    <a:pt x="76" y="82"/>
                  </a:lnTo>
                  <a:lnTo>
                    <a:pt x="76" y="82"/>
                  </a:lnTo>
                  <a:lnTo>
                    <a:pt x="72" y="78"/>
                  </a:lnTo>
                  <a:lnTo>
                    <a:pt x="68" y="72"/>
                  </a:lnTo>
                  <a:lnTo>
                    <a:pt x="64" y="66"/>
                  </a:lnTo>
                  <a:lnTo>
                    <a:pt x="64" y="64"/>
                  </a:lnTo>
                  <a:lnTo>
                    <a:pt x="64" y="64"/>
                  </a:lnTo>
                  <a:lnTo>
                    <a:pt x="64" y="56"/>
                  </a:lnTo>
                  <a:lnTo>
                    <a:pt x="62" y="52"/>
                  </a:lnTo>
                  <a:lnTo>
                    <a:pt x="54" y="44"/>
                  </a:lnTo>
                  <a:lnTo>
                    <a:pt x="54" y="44"/>
                  </a:lnTo>
                  <a:lnTo>
                    <a:pt x="38" y="30"/>
                  </a:lnTo>
                  <a:lnTo>
                    <a:pt x="32" y="24"/>
                  </a:lnTo>
                  <a:lnTo>
                    <a:pt x="26" y="16"/>
                  </a:lnTo>
                  <a:lnTo>
                    <a:pt x="26" y="16"/>
                  </a:lnTo>
                  <a:lnTo>
                    <a:pt x="20" y="10"/>
                  </a:lnTo>
                  <a:lnTo>
                    <a:pt x="14" y="4"/>
                  </a:lnTo>
                  <a:lnTo>
                    <a:pt x="8" y="2"/>
                  </a:lnTo>
                  <a:lnTo>
                    <a:pt x="0" y="0"/>
                  </a:lnTo>
                  <a:lnTo>
                    <a:pt x="0" y="0"/>
                  </a:lnTo>
                  <a:lnTo>
                    <a:pt x="0" y="4"/>
                  </a:lnTo>
                  <a:lnTo>
                    <a:pt x="2" y="8"/>
                  </a:lnTo>
                  <a:lnTo>
                    <a:pt x="6" y="14"/>
                  </a:lnTo>
                  <a:lnTo>
                    <a:pt x="6" y="14"/>
                  </a:lnTo>
                  <a:lnTo>
                    <a:pt x="18" y="26"/>
                  </a:lnTo>
                  <a:lnTo>
                    <a:pt x="26" y="42"/>
                  </a:lnTo>
                  <a:lnTo>
                    <a:pt x="34" y="56"/>
                  </a:lnTo>
                  <a:lnTo>
                    <a:pt x="40" y="72"/>
                  </a:lnTo>
                  <a:lnTo>
                    <a:pt x="40" y="72"/>
                  </a:lnTo>
                  <a:lnTo>
                    <a:pt x="46" y="84"/>
                  </a:lnTo>
                  <a:lnTo>
                    <a:pt x="54" y="94"/>
                  </a:lnTo>
                  <a:lnTo>
                    <a:pt x="70" y="114"/>
                  </a:lnTo>
                  <a:lnTo>
                    <a:pt x="70" y="114"/>
                  </a:lnTo>
                  <a:lnTo>
                    <a:pt x="72" y="116"/>
                  </a:lnTo>
                  <a:lnTo>
                    <a:pt x="74" y="116"/>
                  </a:lnTo>
                  <a:lnTo>
                    <a:pt x="78" y="114"/>
                  </a:lnTo>
                  <a:lnTo>
                    <a:pt x="78" y="114"/>
                  </a:lnTo>
                  <a:lnTo>
                    <a:pt x="80" y="114"/>
                  </a:lnTo>
                  <a:lnTo>
                    <a:pt x="82" y="112"/>
                  </a:lnTo>
                  <a:lnTo>
                    <a:pt x="82" y="108"/>
                  </a:lnTo>
                  <a:lnTo>
                    <a:pt x="82" y="108"/>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5" name="Freeform 78"/>
            <p:cNvSpPr/>
            <p:nvPr/>
          </p:nvSpPr>
          <p:spPr bwMode="auto">
            <a:xfrm>
              <a:off x="8086725" y="882650"/>
              <a:ext cx="139700" cy="123825"/>
            </a:xfrm>
            <a:custGeom>
              <a:avLst/>
              <a:gdLst/>
              <a:ahLst/>
              <a:cxnLst>
                <a:cxn ang="0">
                  <a:pos x="38" y="58"/>
                </a:cxn>
                <a:cxn ang="0">
                  <a:pos x="36" y="58"/>
                </a:cxn>
                <a:cxn ang="0">
                  <a:pos x="16" y="60"/>
                </a:cxn>
                <a:cxn ang="0">
                  <a:pos x="0" y="74"/>
                </a:cxn>
                <a:cxn ang="0">
                  <a:pos x="8" y="72"/>
                </a:cxn>
                <a:cxn ang="0">
                  <a:pos x="26" y="68"/>
                </a:cxn>
                <a:cxn ang="0">
                  <a:pos x="32" y="64"/>
                </a:cxn>
                <a:cxn ang="0">
                  <a:pos x="36" y="72"/>
                </a:cxn>
                <a:cxn ang="0">
                  <a:pos x="36" y="76"/>
                </a:cxn>
                <a:cxn ang="0">
                  <a:pos x="38" y="78"/>
                </a:cxn>
                <a:cxn ang="0">
                  <a:pos x="42" y="76"/>
                </a:cxn>
                <a:cxn ang="0">
                  <a:pos x="42" y="72"/>
                </a:cxn>
                <a:cxn ang="0">
                  <a:pos x="46" y="68"/>
                </a:cxn>
                <a:cxn ang="0">
                  <a:pos x="46" y="64"/>
                </a:cxn>
                <a:cxn ang="0">
                  <a:pos x="54" y="66"/>
                </a:cxn>
                <a:cxn ang="0">
                  <a:pos x="66" y="60"/>
                </a:cxn>
                <a:cxn ang="0">
                  <a:pos x="70" y="58"/>
                </a:cxn>
                <a:cxn ang="0">
                  <a:pos x="78" y="54"/>
                </a:cxn>
                <a:cxn ang="0">
                  <a:pos x="78" y="46"/>
                </a:cxn>
                <a:cxn ang="0">
                  <a:pos x="82" y="28"/>
                </a:cxn>
                <a:cxn ang="0">
                  <a:pos x="86" y="20"/>
                </a:cxn>
                <a:cxn ang="0">
                  <a:pos x="88" y="14"/>
                </a:cxn>
                <a:cxn ang="0">
                  <a:pos x="84" y="8"/>
                </a:cxn>
                <a:cxn ang="0">
                  <a:pos x="80" y="2"/>
                </a:cxn>
                <a:cxn ang="0">
                  <a:pos x="78" y="0"/>
                </a:cxn>
                <a:cxn ang="0">
                  <a:pos x="74" y="4"/>
                </a:cxn>
                <a:cxn ang="0">
                  <a:pos x="72" y="10"/>
                </a:cxn>
                <a:cxn ang="0">
                  <a:pos x="70" y="26"/>
                </a:cxn>
                <a:cxn ang="0">
                  <a:pos x="68" y="32"/>
                </a:cxn>
                <a:cxn ang="0">
                  <a:pos x="54" y="42"/>
                </a:cxn>
                <a:cxn ang="0">
                  <a:pos x="42" y="52"/>
                </a:cxn>
                <a:cxn ang="0">
                  <a:pos x="38" y="58"/>
                </a:cxn>
              </a:cxnLst>
              <a:rect l="0" t="0" r="r" b="b"/>
              <a:pathLst>
                <a:path w="88" h="78">
                  <a:moveTo>
                    <a:pt x="38" y="58"/>
                  </a:moveTo>
                  <a:lnTo>
                    <a:pt x="38" y="58"/>
                  </a:lnTo>
                  <a:lnTo>
                    <a:pt x="36" y="58"/>
                  </a:lnTo>
                  <a:lnTo>
                    <a:pt x="36" y="58"/>
                  </a:lnTo>
                  <a:lnTo>
                    <a:pt x="26" y="58"/>
                  </a:lnTo>
                  <a:lnTo>
                    <a:pt x="16" y="60"/>
                  </a:lnTo>
                  <a:lnTo>
                    <a:pt x="8" y="66"/>
                  </a:lnTo>
                  <a:lnTo>
                    <a:pt x="0" y="74"/>
                  </a:lnTo>
                  <a:lnTo>
                    <a:pt x="0" y="74"/>
                  </a:lnTo>
                  <a:lnTo>
                    <a:pt x="8" y="72"/>
                  </a:lnTo>
                  <a:lnTo>
                    <a:pt x="14" y="72"/>
                  </a:lnTo>
                  <a:lnTo>
                    <a:pt x="26" y="68"/>
                  </a:lnTo>
                  <a:lnTo>
                    <a:pt x="26" y="68"/>
                  </a:lnTo>
                  <a:lnTo>
                    <a:pt x="32" y="64"/>
                  </a:lnTo>
                  <a:lnTo>
                    <a:pt x="34" y="66"/>
                  </a:lnTo>
                  <a:lnTo>
                    <a:pt x="36" y="72"/>
                  </a:lnTo>
                  <a:lnTo>
                    <a:pt x="36" y="72"/>
                  </a:lnTo>
                  <a:lnTo>
                    <a:pt x="36" y="76"/>
                  </a:lnTo>
                  <a:lnTo>
                    <a:pt x="38" y="78"/>
                  </a:lnTo>
                  <a:lnTo>
                    <a:pt x="38" y="78"/>
                  </a:lnTo>
                  <a:lnTo>
                    <a:pt x="40" y="78"/>
                  </a:lnTo>
                  <a:lnTo>
                    <a:pt x="42" y="76"/>
                  </a:lnTo>
                  <a:lnTo>
                    <a:pt x="42" y="72"/>
                  </a:lnTo>
                  <a:lnTo>
                    <a:pt x="42" y="72"/>
                  </a:lnTo>
                  <a:lnTo>
                    <a:pt x="46" y="70"/>
                  </a:lnTo>
                  <a:lnTo>
                    <a:pt x="46" y="68"/>
                  </a:lnTo>
                  <a:lnTo>
                    <a:pt x="46" y="64"/>
                  </a:lnTo>
                  <a:lnTo>
                    <a:pt x="46" y="64"/>
                  </a:lnTo>
                  <a:lnTo>
                    <a:pt x="50" y="66"/>
                  </a:lnTo>
                  <a:lnTo>
                    <a:pt x="54" y="66"/>
                  </a:lnTo>
                  <a:lnTo>
                    <a:pt x="60" y="64"/>
                  </a:lnTo>
                  <a:lnTo>
                    <a:pt x="66" y="60"/>
                  </a:lnTo>
                  <a:lnTo>
                    <a:pt x="70" y="58"/>
                  </a:lnTo>
                  <a:lnTo>
                    <a:pt x="70" y="58"/>
                  </a:lnTo>
                  <a:lnTo>
                    <a:pt x="76" y="58"/>
                  </a:lnTo>
                  <a:lnTo>
                    <a:pt x="78" y="54"/>
                  </a:lnTo>
                  <a:lnTo>
                    <a:pt x="78" y="54"/>
                  </a:lnTo>
                  <a:lnTo>
                    <a:pt x="78" y="46"/>
                  </a:lnTo>
                  <a:lnTo>
                    <a:pt x="80" y="36"/>
                  </a:lnTo>
                  <a:lnTo>
                    <a:pt x="82" y="28"/>
                  </a:lnTo>
                  <a:lnTo>
                    <a:pt x="86" y="20"/>
                  </a:lnTo>
                  <a:lnTo>
                    <a:pt x="86" y="20"/>
                  </a:lnTo>
                  <a:lnTo>
                    <a:pt x="88" y="16"/>
                  </a:lnTo>
                  <a:lnTo>
                    <a:pt x="88" y="14"/>
                  </a:lnTo>
                  <a:lnTo>
                    <a:pt x="84" y="8"/>
                  </a:lnTo>
                  <a:lnTo>
                    <a:pt x="84" y="8"/>
                  </a:lnTo>
                  <a:lnTo>
                    <a:pt x="82" y="2"/>
                  </a:lnTo>
                  <a:lnTo>
                    <a:pt x="80" y="2"/>
                  </a:lnTo>
                  <a:lnTo>
                    <a:pt x="78" y="0"/>
                  </a:lnTo>
                  <a:lnTo>
                    <a:pt x="78" y="0"/>
                  </a:lnTo>
                  <a:lnTo>
                    <a:pt x="74" y="2"/>
                  </a:lnTo>
                  <a:lnTo>
                    <a:pt x="74" y="4"/>
                  </a:lnTo>
                  <a:lnTo>
                    <a:pt x="72" y="10"/>
                  </a:lnTo>
                  <a:lnTo>
                    <a:pt x="72" y="10"/>
                  </a:lnTo>
                  <a:lnTo>
                    <a:pt x="72" y="18"/>
                  </a:lnTo>
                  <a:lnTo>
                    <a:pt x="70" y="26"/>
                  </a:lnTo>
                  <a:lnTo>
                    <a:pt x="70" y="26"/>
                  </a:lnTo>
                  <a:lnTo>
                    <a:pt x="68" y="32"/>
                  </a:lnTo>
                  <a:lnTo>
                    <a:pt x="64" y="36"/>
                  </a:lnTo>
                  <a:lnTo>
                    <a:pt x="54" y="42"/>
                  </a:lnTo>
                  <a:lnTo>
                    <a:pt x="46" y="48"/>
                  </a:lnTo>
                  <a:lnTo>
                    <a:pt x="42" y="52"/>
                  </a:lnTo>
                  <a:lnTo>
                    <a:pt x="38" y="58"/>
                  </a:lnTo>
                  <a:lnTo>
                    <a:pt x="38" y="58"/>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6" name="Freeform 79"/>
            <p:cNvSpPr/>
            <p:nvPr/>
          </p:nvSpPr>
          <p:spPr bwMode="auto">
            <a:xfrm>
              <a:off x="4911725" y="330200"/>
              <a:ext cx="301625" cy="98425"/>
            </a:xfrm>
            <a:custGeom>
              <a:avLst/>
              <a:gdLst/>
              <a:ahLst/>
              <a:cxnLst>
                <a:cxn ang="0">
                  <a:pos x="40" y="28"/>
                </a:cxn>
                <a:cxn ang="0">
                  <a:pos x="54" y="18"/>
                </a:cxn>
                <a:cxn ang="0">
                  <a:pos x="62" y="16"/>
                </a:cxn>
                <a:cxn ang="0">
                  <a:pos x="62" y="18"/>
                </a:cxn>
                <a:cxn ang="0">
                  <a:pos x="56" y="24"/>
                </a:cxn>
                <a:cxn ang="0">
                  <a:pos x="52" y="26"/>
                </a:cxn>
                <a:cxn ang="0">
                  <a:pos x="78" y="32"/>
                </a:cxn>
                <a:cxn ang="0">
                  <a:pos x="58" y="36"/>
                </a:cxn>
                <a:cxn ang="0">
                  <a:pos x="70" y="40"/>
                </a:cxn>
                <a:cxn ang="0">
                  <a:pos x="88" y="40"/>
                </a:cxn>
                <a:cxn ang="0">
                  <a:pos x="106" y="44"/>
                </a:cxn>
                <a:cxn ang="0">
                  <a:pos x="66" y="48"/>
                </a:cxn>
                <a:cxn ang="0">
                  <a:pos x="72" y="52"/>
                </a:cxn>
                <a:cxn ang="0">
                  <a:pos x="88" y="54"/>
                </a:cxn>
                <a:cxn ang="0">
                  <a:pos x="96" y="60"/>
                </a:cxn>
                <a:cxn ang="0">
                  <a:pos x="114" y="62"/>
                </a:cxn>
                <a:cxn ang="0">
                  <a:pos x="176" y="58"/>
                </a:cxn>
                <a:cxn ang="0">
                  <a:pos x="182" y="58"/>
                </a:cxn>
                <a:cxn ang="0">
                  <a:pos x="182" y="54"/>
                </a:cxn>
                <a:cxn ang="0">
                  <a:pos x="176" y="52"/>
                </a:cxn>
                <a:cxn ang="0">
                  <a:pos x="182" y="48"/>
                </a:cxn>
                <a:cxn ang="0">
                  <a:pos x="190" y="46"/>
                </a:cxn>
                <a:cxn ang="0">
                  <a:pos x="162" y="28"/>
                </a:cxn>
                <a:cxn ang="0">
                  <a:pos x="162" y="14"/>
                </a:cxn>
                <a:cxn ang="0">
                  <a:pos x="162" y="10"/>
                </a:cxn>
                <a:cxn ang="0">
                  <a:pos x="152" y="8"/>
                </a:cxn>
                <a:cxn ang="0">
                  <a:pos x="148" y="10"/>
                </a:cxn>
                <a:cxn ang="0">
                  <a:pos x="152" y="14"/>
                </a:cxn>
                <a:cxn ang="0">
                  <a:pos x="140" y="14"/>
                </a:cxn>
                <a:cxn ang="0">
                  <a:pos x="138" y="18"/>
                </a:cxn>
                <a:cxn ang="0">
                  <a:pos x="142" y="26"/>
                </a:cxn>
                <a:cxn ang="0">
                  <a:pos x="136" y="30"/>
                </a:cxn>
                <a:cxn ang="0">
                  <a:pos x="132" y="22"/>
                </a:cxn>
                <a:cxn ang="0">
                  <a:pos x="120" y="18"/>
                </a:cxn>
                <a:cxn ang="0">
                  <a:pos x="114" y="22"/>
                </a:cxn>
                <a:cxn ang="0">
                  <a:pos x="102" y="16"/>
                </a:cxn>
                <a:cxn ang="0">
                  <a:pos x="94" y="18"/>
                </a:cxn>
                <a:cxn ang="0">
                  <a:pos x="88" y="14"/>
                </a:cxn>
                <a:cxn ang="0">
                  <a:pos x="78" y="14"/>
                </a:cxn>
                <a:cxn ang="0">
                  <a:pos x="74" y="14"/>
                </a:cxn>
                <a:cxn ang="0">
                  <a:pos x="78" y="12"/>
                </a:cxn>
                <a:cxn ang="0">
                  <a:pos x="78" y="10"/>
                </a:cxn>
                <a:cxn ang="0">
                  <a:pos x="60" y="4"/>
                </a:cxn>
                <a:cxn ang="0">
                  <a:pos x="40" y="2"/>
                </a:cxn>
                <a:cxn ang="0">
                  <a:pos x="26" y="0"/>
                </a:cxn>
                <a:cxn ang="0">
                  <a:pos x="10" y="2"/>
                </a:cxn>
                <a:cxn ang="0">
                  <a:pos x="10" y="8"/>
                </a:cxn>
                <a:cxn ang="0">
                  <a:pos x="4" y="20"/>
                </a:cxn>
                <a:cxn ang="0">
                  <a:pos x="16" y="32"/>
                </a:cxn>
                <a:cxn ang="0">
                  <a:pos x="34" y="32"/>
                </a:cxn>
              </a:cxnLst>
              <a:rect l="0" t="0" r="r" b="b"/>
              <a:pathLst>
                <a:path w="190" h="62">
                  <a:moveTo>
                    <a:pt x="34" y="32"/>
                  </a:moveTo>
                  <a:lnTo>
                    <a:pt x="34" y="32"/>
                  </a:lnTo>
                  <a:lnTo>
                    <a:pt x="40" y="28"/>
                  </a:lnTo>
                  <a:lnTo>
                    <a:pt x="44" y="24"/>
                  </a:lnTo>
                  <a:lnTo>
                    <a:pt x="48" y="20"/>
                  </a:lnTo>
                  <a:lnTo>
                    <a:pt x="54" y="18"/>
                  </a:lnTo>
                  <a:lnTo>
                    <a:pt x="54" y="18"/>
                  </a:lnTo>
                  <a:lnTo>
                    <a:pt x="58" y="16"/>
                  </a:lnTo>
                  <a:lnTo>
                    <a:pt x="62" y="16"/>
                  </a:lnTo>
                  <a:lnTo>
                    <a:pt x="62" y="16"/>
                  </a:lnTo>
                  <a:lnTo>
                    <a:pt x="62" y="18"/>
                  </a:lnTo>
                  <a:lnTo>
                    <a:pt x="62" y="18"/>
                  </a:lnTo>
                  <a:lnTo>
                    <a:pt x="60" y="20"/>
                  </a:lnTo>
                  <a:lnTo>
                    <a:pt x="58" y="20"/>
                  </a:lnTo>
                  <a:lnTo>
                    <a:pt x="56" y="24"/>
                  </a:lnTo>
                  <a:lnTo>
                    <a:pt x="56" y="24"/>
                  </a:lnTo>
                  <a:lnTo>
                    <a:pt x="52" y="26"/>
                  </a:lnTo>
                  <a:lnTo>
                    <a:pt x="52" y="26"/>
                  </a:lnTo>
                  <a:lnTo>
                    <a:pt x="58" y="30"/>
                  </a:lnTo>
                  <a:lnTo>
                    <a:pt x="64" y="32"/>
                  </a:lnTo>
                  <a:lnTo>
                    <a:pt x="78" y="32"/>
                  </a:lnTo>
                  <a:lnTo>
                    <a:pt x="78" y="32"/>
                  </a:lnTo>
                  <a:lnTo>
                    <a:pt x="58" y="36"/>
                  </a:lnTo>
                  <a:lnTo>
                    <a:pt x="58" y="36"/>
                  </a:lnTo>
                  <a:lnTo>
                    <a:pt x="60" y="38"/>
                  </a:lnTo>
                  <a:lnTo>
                    <a:pt x="64" y="40"/>
                  </a:lnTo>
                  <a:lnTo>
                    <a:pt x="70" y="40"/>
                  </a:lnTo>
                  <a:lnTo>
                    <a:pt x="70" y="40"/>
                  </a:lnTo>
                  <a:lnTo>
                    <a:pt x="78" y="40"/>
                  </a:lnTo>
                  <a:lnTo>
                    <a:pt x="88" y="40"/>
                  </a:lnTo>
                  <a:lnTo>
                    <a:pt x="96" y="40"/>
                  </a:lnTo>
                  <a:lnTo>
                    <a:pt x="106" y="44"/>
                  </a:lnTo>
                  <a:lnTo>
                    <a:pt x="106" y="44"/>
                  </a:lnTo>
                  <a:lnTo>
                    <a:pt x="86" y="44"/>
                  </a:lnTo>
                  <a:lnTo>
                    <a:pt x="76" y="44"/>
                  </a:lnTo>
                  <a:lnTo>
                    <a:pt x="66" y="48"/>
                  </a:lnTo>
                  <a:lnTo>
                    <a:pt x="66" y="48"/>
                  </a:lnTo>
                  <a:lnTo>
                    <a:pt x="68" y="50"/>
                  </a:lnTo>
                  <a:lnTo>
                    <a:pt x="72" y="52"/>
                  </a:lnTo>
                  <a:lnTo>
                    <a:pt x="82" y="54"/>
                  </a:lnTo>
                  <a:lnTo>
                    <a:pt x="82" y="54"/>
                  </a:lnTo>
                  <a:lnTo>
                    <a:pt x="88" y="54"/>
                  </a:lnTo>
                  <a:lnTo>
                    <a:pt x="90" y="56"/>
                  </a:lnTo>
                  <a:lnTo>
                    <a:pt x="90" y="56"/>
                  </a:lnTo>
                  <a:lnTo>
                    <a:pt x="96" y="60"/>
                  </a:lnTo>
                  <a:lnTo>
                    <a:pt x="102" y="62"/>
                  </a:lnTo>
                  <a:lnTo>
                    <a:pt x="114" y="62"/>
                  </a:lnTo>
                  <a:lnTo>
                    <a:pt x="114" y="62"/>
                  </a:lnTo>
                  <a:lnTo>
                    <a:pt x="144" y="56"/>
                  </a:lnTo>
                  <a:lnTo>
                    <a:pt x="160" y="56"/>
                  </a:lnTo>
                  <a:lnTo>
                    <a:pt x="176" y="58"/>
                  </a:lnTo>
                  <a:lnTo>
                    <a:pt x="176" y="58"/>
                  </a:lnTo>
                  <a:lnTo>
                    <a:pt x="180" y="58"/>
                  </a:lnTo>
                  <a:lnTo>
                    <a:pt x="182" y="58"/>
                  </a:lnTo>
                  <a:lnTo>
                    <a:pt x="182" y="56"/>
                  </a:lnTo>
                  <a:lnTo>
                    <a:pt x="182" y="56"/>
                  </a:lnTo>
                  <a:lnTo>
                    <a:pt x="182" y="54"/>
                  </a:lnTo>
                  <a:lnTo>
                    <a:pt x="180" y="54"/>
                  </a:lnTo>
                  <a:lnTo>
                    <a:pt x="178" y="54"/>
                  </a:lnTo>
                  <a:lnTo>
                    <a:pt x="176" y="52"/>
                  </a:lnTo>
                  <a:lnTo>
                    <a:pt x="176" y="52"/>
                  </a:lnTo>
                  <a:lnTo>
                    <a:pt x="178" y="50"/>
                  </a:lnTo>
                  <a:lnTo>
                    <a:pt x="182" y="48"/>
                  </a:lnTo>
                  <a:lnTo>
                    <a:pt x="186" y="48"/>
                  </a:lnTo>
                  <a:lnTo>
                    <a:pt x="190" y="46"/>
                  </a:lnTo>
                  <a:lnTo>
                    <a:pt x="190" y="46"/>
                  </a:lnTo>
                  <a:lnTo>
                    <a:pt x="178" y="44"/>
                  </a:lnTo>
                  <a:lnTo>
                    <a:pt x="168" y="38"/>
                  </a:lnTo>
                  <a:lnTo>
                    <a:pt x="162" y="28"/>
                  </a:lnTo>
                  <a:lnTo>
                    <a:pt x="158" y="16"/>
                  </a:lnTo>
                  <a:lnTo>
                    <a:pt x="158" y="16"/>
                  </a:lnTo>
                  <a:lnTo>
                    <a:pt x="162" y="14"/>
                  </a:lnTo>
                  <a:lnTo>
                    <a:pt x="164" y="12"/>
                  </a:lnTo>
                  <a:lnTo>
                    <a:pt x="162" y="10"/>
                  </a:lnTo>
                  <a:lnTo>
                    <a:pt x="162" y="10"/>
                  </a:lnTo>
                  <a:lnTo>
                    <a:pt x="160" y="8"/>
                  </a:lnTo>
                  <a:lnTo>
                    <a:pt x="158" y="8"/>
                  </a:lnTo>
                  <a:lnTo>
                    <a:pt x="152" y="8"/>
                  </a:lnTo>
                  <a:lnTo>
                    <a:pt x="152" y="8"/>
                  </a:lnTo>
                  <a:lnTo>
                    <a:pt x="148" y="8"/>
                  </a:lnTo>
                  <a:lnTo>
                    <a:pt x="148" y="10"/>
                  </a:lnTo>
                  <a:lnTo>
                    <a:pt x="148" y="12"/>
                  </a:lnTo>
                  <a:lnTo>
                    <a:pt x="148" y="12"/>
                  </a:lnTo>
                  <a:lnTo>
                    <a:pt x="152" y="14"/>
                  </a:lnTo>
                  <a:lnTo>
                    <a:pt x="152" y="14"/>
                  </a:lnTo>
                  <a:lnTo>
                    <a:pt x="144" y="14"/>
                  </a:lnTo>
                  <a:lnTo>
                    <a:pt x="140" y="14"/>
                  </a:lnTo>
                  <a:lnTo>
                    <a:pt x="136" y="14"/>
                  </a:lnTo>
                  <a:lnTo>
                    <a:pt x="136" y="14"/>
                  </a:lnTo>
                  <a:lnTo>
                    <a:pt x="138" y="18"/>
                  </a:lnTo>
                  <a:lnTo>
                    <a:pt x="138" y="18"/>
                  </a:lnTo>
                  <a:lnTo>
                    <a:pt x="140" y="24"/>
                  </a:lnTo>
                  <a:lnTo>
                    <a:pt x="142" y="26"/>
                  </a:lnTo>
                  <a:lnTo>
                    <a:pt x="140" y="28"/>
                  </a:lnTo>
                  <a:lnTo>
                    <a:pt x="140" y="28"/>
                  </a:lnTo>
                  <a:lnTo>
                    <a:pt x="136" y="30"/>
                  </a:lnTo>
                  <a:lnTo>
                    <a:pt x="134" y="28"/>
                  </a:lnTo>
                  <a:lnTo>
                    <a:pt x="132" y="22"/>
                  </a:lnTo>
                  <a:lnTo>
                    <a:pt x="132" y="22"/>
                  </a:lnTo>
                  <a:lnTo>
                    <a:pt x="126" y="18"/>
                  </a:lnTo>
                  <a:lnTo>
                    <a:pt x="124" y="18"/>
                  </a:lnTo>
                  <a:lnTo>
                    <a:pt x="120" y="18"/>
                  </a:lnTo>
                  <a:lnTo>
                    <a:pt x="120" y="18"/>
                  </a:lnTo>
                  <a:lnTo>
                    <a:pt x="118" y="20"/>
                  </a:lnTo>
                  <a:lnTo>
                    <a:pt x="114" y="22"/>
                  </a:lnTo>
                  <a:lnTo>
                    <a:pt x="110" y="20"/>
                  </a:lnTo>
                  <a:lnTo>
                    <a:pt x="110" y="20"/>
                  </a:lnTo>
                  <a:lnTo>
                    <a:pt x="102" y="16"/>
                  </a:lnTo>
                  <a:lnTo>
                    <a:pt x="98" y="16"/>
                  </a:lnTo>
                  <a:lnTo>
                    <a:pt x="94" y="18"/>
                  </a:lnTo>
                  <a:lnTo>
                    <a:pt x="94" y="18"/>
                  </a:lnTo>
                  <a:lnTo>
                    <a:pt x="88" y="18"/>
                  </a:lnTo>
                  <a:lnTo>
                    <a:pt x="88" y="18"/>
                  </a:lnTo>
                  <a:lnTo>
                    <a:pt x="88" y="14"/>
                  </a:lnTo>
                  <a:lnTo>
                    <a:pt x="86" y="12"/>
                  </a:lnTo>
                  <a:lnTo>
                    <a:pt x="84" y="12"/>
                  </a:lnTo>
                  <a:lnTo>
                    <a:pt x="78" y="14"/>
                  </a:lnTo>
                  <a:lnTo>
                    <a:pt x="76" y="14"/>
                  </a:lnTo>
                  <a:lnTo>
                    <a:pt x="74" y="14"/>
                  </a:lnTo>
                  <a:lnTo>
                    <a:pt x="74" y="14"/>
                  </a:lnTo>
                  <a:lnTo>
                    <a:pt x="74" y="12"/>
                  </a:lnTo>
                  <a:lnTo>
                    <a:pt x="74" y="12"/>
                  </a:lnTo>
                  <a:lnTo>
                    <a:pt x="78" y="12"/>
                  </a:lnTo>
                  <a:lnTo>
                    <a:pt x="78" y="12"/>
                  </a:lnTo>
                  <a:lnTo>
                    <a:pt x="78" y="10"/>
                  </a:lnTo>
                  <a:lnTo>
                    <a:pt x="78" y="10"/>
                  </a:lnTo>
                  <a:lnTo>
                    <a:pt x="70" y="6"/>
                  </a:lnTo>
                  <a:lnTo>
                    <a:pt x="60" y="4"/>
                  </a:lnTo>
                  <a:lnTo>
                    <a:pt x="60" y="4"/>
                  </a:lnTo>
                  <a:lnTo>
                    <a:pt x="50" y="4"/>
                  </a:lnTo>
                  <a:lnTo>
                    <a:pt x="46" y="4"/>
                  </a:lnTo>
                  <a:lnTo>
                    <a:pt x="40" y="2"/>
                  </a:lnTo>
                  <a:lnTo>
                    <a:pt x="40" y="2"/>
                  </a:lnTo>
                  <a:lnTo>
                    <a:pt x="34" y="0"/>
                  </a:lnTo>
                  <a:lnTo>
                    <a:pt x="26" y="0"/>
                  </a:lnTo>
                  <a:lnTo>
                    <a:pt x="12" y="2"/>
                  </a:lnTo>
                  <a:lnTo>
                    <a:pt x="12" y="2"/>
                  </a:lnTo>
                  <a:lnTo>
                    <a:pt x="10" y="2"/>
                  </a:lnTo>
                  <a:lnTo>
                    <a:pt x="10" y="4"/>
                  </a:lnTo>
                  <a:lnTo>
                    <a:pt x="10" y="4"/>
                  </a:lnTo>
                  <a:lnTo>
                    <a:pt x="10" y="8"/>
                  </a:lnTo>
                  <a:lnTo>
                    <a:pt x="10" y="10"/>
                  </a:lnTo>
                  <a:lnTo>
                    <a:pt x="8" y="16"/>
                  </a:lnTo>
                  <a:lnTo>
                    <a:pt x="4" y="20"/>
                  </a:lnTo>
                  <a:lnTo>
                    <a:pt x="0" y="26"/>
                  </a:lnTo>
                  <a:lnTo>
                    <a:pt x="0" y="26"/>
                  </a:lnTo>
                  <a:lnTo>
                    <a:pt x="16" y="32"/>
                  </a:lnTo>
                  <a:lnTo>
                    <a:pt x="26" y="34"/>
                  </a:lnTo>
                  <a:lnTo>
                    <a:pt x="30" y="34"/>
                  </a:lnTo>
                  <a:lnTo>
                    <a:pt x="34" y="32"/>
                  </a:lnTo>
                  <a:lnTo>
                    <a:pt x="34" y="32"/>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7" name="Freeform 80"/>
            <p:cNvSpPr/>
            <p:nvPr/>
          </p:nvSpPr>
          <p:spPr bwMode="auto">
            <a:xfrm>
              <a:off x="7004050" y="1758950"/>
              <a:ext cx="88900" cy="222250"/>
            </a:xfrm>
            <a:custGeom>
              <a:avLst/>
              <a:gdLst/>
              <a:ahLst/>
              <a:cxnLst>
                <a:cxn ang="0">
                  <a:pos x="56" y="34"/>
                </a:cxn>
                <a:cxn ang="0">
                  <a:pos x="56" y="34"/>
                </a:cxn>
                <a:cxn ang="0">
                  <a:pos x="54" y="26"/>
                </a:cxn>
                <a:cxn ang="0">
                  <a:pos x="52" y="18"/>
                </a:cxn>
                <a:cxn ang="0">
                  <a:pos x="50" y="10"/>
                </a:cxn>
                <a:cxn ang="0">
                  <a:pos x="46" y="4"/>
                </a:cxn>
                <a:cxn ang="0">
                  <a:pos x="42" y="0"/>
                </a:cxn>
                <a:cxn ang="0">
                  <a:pos x="42" y="0"/>
                </a:cxn>
                <a:cxn ang="0">
                  <a:pos x="44" y="8"/>
                </a:cxn>
                <a:cxn ang="0">
                  <a:pos x="42" y="14"/>
                </a:cxn>
                <a:cxn ang="0">
                  <a:pos x="38" y="18"/>
                </a:cxn>
                <a:cxn ang="0">
                  <a:pos x="36" y="24"/>
                </a:cxn>
                <a:cxn ang="0">
                  <a:pos x="36" y="24"/>
                </a:cxn>
                <a:cxn ang="0">
                  <a:pos x="34" y="30"/>
                </a:cxn>
                <a:cxn ang="0">
                  <a:pos x="30" y="34"/>
                </a:cxn>
                <a:cxn ang="0">
                  <a:pos x="22" y="40"/>
                </a:cxn>
                <a:cxn ang="0">
                  <a:pos x="22" y="40"/>
                </a:cxn>
                <a:cxn ang="0">
                  <a:pos x="12" y="46"/>
                </a:cxn>
                <a:cxn ang="0">
                  <a:pos x="8" y="52"/>
                </a:cxn>
                <a:cxn ang="0">
                  <a:pos x="6" y="60"/>
                </a:cxn>
                <a:cxn ang="0">
                  <a:pos x="8" y="70"/>
                </a:cxn>
                <a:cxn ang="0">
                  <a:pos x="8" y="70"/>
                </a:cxn>
                <a:cxn ang="0">
                  <a:pos x="8" y="80"/>
                </a:cxn>
                <a:cxn ang="0">
                  <a:pos x="6" y="92"/>
                </a:cxn>
                <a:cxn ang="0">
                  <a:pos x="6" y="92"/>
                </a:cxn>
                <a:cxn ang="0">
                  <a:pos x="2" y="96"/>
                </a:cxn>
                <a:cxn ang="0">
                  <a:pos x="2" y="102"/>
                </a:cxn>
                <a:cxn ang="0">
                  <a:pos x="0" y="112"/>
                </a:cxn>
                <a:cxn ang="0">
                  <a:pos x="6" y="132"/>
                </a:cxn>
                <a:cxn ang="0">
                  <a:pos x="6" y="132"/>
                </a:cxn>
                <a:cxn ang="0">
                  <a:pos x="8" y="136"/>
                </a:cxn>
                <a:cxn ang="0">
                  <a:pos x="12" y="138"/>
                </a:cxn>
                <a:cxn ang="0">
                  <a:pos x="12" y="138"/>
                </a:cxn>
                <a:cxn ang="0">
                  <a:pos x="14" y="140"/>
                </a:cxn>
                <a:cxn ang="0">
                  <a:pos x="16" y="140"/>
                </a:cxn>
                <a:cxn ang="0">
                  <a:pos x="18" y="138"/>
                </a:cxn>
                <a:cxn ang="0">
                  <a:pos x="18" y="138"/>
                </a:cxn>
                <a:cxn ang="0">
                  <a:pos x="24" y="136"/>
                </a:cxn>
                <a:cxn ang="0">
                  <a:pos x="28" y="134"/>
                </a:cxn>
                <a:cxn ang="0">
                  <a:pos x="30" y="130"/>
                </a:cxn>
                <a:cxn ang="0">
                  <a:pos x="32" y="124"/>
                </a:cxn>
                <a:cxn ang="0">
                  <a:pos x="32" y="124"/>
                </a:cxn>
                <a:cxn ang="0">
                  <a:pos x="36" y="102"/>
                </a:cxn>
                <a:cxn ang="0">
                  <a:pos x="36" y="102"/>
                </a:cxn>
                <a:cxn ang="0">
                  <a:pos x="36" y="102"/>
                </a:cxn>
                <a:cxn ang="0">
                  <a:pos x="36" y="102"/>
                </a:cxn>
                <a:cxn ang="0">
                  <a:pos x="46" y="68"/>
                </a:cxn>
                <a:cxn ang="0">
                  <a:pos x="46" y="68"/>
                </a:cxn>
                <a:cxn ang="0">
                  <a:pos x="48" y="60"/>
                </a:cxn>
                <a:cxn ang="0">
                  <a:pos x="46" y="52"/>
                </a:cxn>
                <a:cxn ang="0">
                  <a:pos x="46" y="52"/>
                </a:cxn>
                <a:cxn ang="0">
                  <a:pos x="46" y="50"/>
                </a:cxn>
                <a:cxn ang="0">
                  <a:pos x="46" y="50"/>
                </a:cxn>
                <a:cxn ang="0">
                  <a:pos x="50" y="48"/>
                </a:cxn>
                <a:cxn ang="0">
                  <a:pos x="50" y="46"/>
                </a:cxn>
                <a:cxn ang="0">
                  <a:pos x="50" y="46"/>
                </a:cxn>
                <a:cxn ang="0">
                  <a:pos x="48" y="42"/>
                </a:cxn>
                <a:cxn ang="0">
                  <a:pos x="48" y="38"/>
                </a:cxn>
                <a:cxn ang="0">
                  <a:pos x="52" y="36"/>
                </a:cxn>
                <a:cxn ang="0">
                  <a:pos x="56" y="34"/>
                </a:cxn>
                <a:cxn ang="0">
                  <a:pos x="56" y="34"/>
                </a:cxn>
              </a:cxnLst>
              <a:rect l="0" t="0" r="r" b="b"/>
              <a:pathLst>
                <a:path w="56" h="140">
                  <a:moveTo>
                    <a:pt x="56" y="34"/>
                  </a:moveTo>
                  <a:lnTo>
                    <a:pt x="56" y="34"/>
                  </a:lnTo>
                  <a:lnTo>
                    <a:pt x="54" y="26"/>
                  </a:lnTo>
                  <a:lnTo>
                    <a:pt x="52" y="18"/>
                  </a:lnTo>
                  <a:lnTo>
                    <a:pt x="50" y="10"/>
                  </a:lnTo>
                  <a:lnTo>
                    <a:pt x="46" y="4"/>
                  </a:lnTo>
                  <a:lnTo>
                    <a:pt x="42" y="0"/>
                  </a:lnTo>
                  <a:lnTo>
                    <a:pt x="42" y="0"/>
                  </a:lnTo>
                  <a:lnTo>
                    <a:pt x="44" y="8"/>
                  </a:lnTo>
                  <a:lnTo>
                    <a:pt x="42" y="14"/>
                  </a:lnTo>
                  <a:lnTo>
                    <a:pt x="38" y="18"/>
                  </a:lnTo>
                  <a:lnTo>
                    <a:pt x="36" y="24"/>
                  </a:lnTo>
                  <a:lnTo>
                    <a:pt x="36" y="24"/>
                  </a:lnTo>
                  <a:lnTo>
                    <a:pt x="34" y="30"/>
                  </a:lnTo>
                  <a:lnTo>
                    <a:pt x="30" y="34"/>
                  </a:lnTo>
                  <a:lnTo>
                    <a:pt x="22" y="40"/>
                  </a:lnTo>
                  <a:lnTo>
                    <a:pt x="22" y="40"/>
                  </a:lnTo>
                  <a:lnTo>
                    <a:pt x="12" y="46"/>
                  </a:lnTo>
                  <a:lnTo>
                    <a:pt x="8" y="52"/>
                  </a:lnTo>
                  <a:lnTo>
                    <a:pt x="6" y="60"/>
                  </a:lnTo>
                  <a:lnTo>
                    <a:pt x="8" y="70"/>
                  </a:lnTo>
                  <a:lnTo>
                    <a:pt x="8" y="70"/>
                  </a:lnTo>
                  <a:lnTo>
                    <a:pt x="8" y="80"/>
                  </a:lnTo>
                  <a:lnTo>
                    <a:pt x="6" y="92"/>
                  </a:lnTo>
                  <a:lnTo>
                    <a:pt x="6" y="92"/>
                  </a:lnTo>
                  <a:lnTo>
                    <a:pt x="2" y="96"/>
                  </a:lnTo>
                  <a:lnTo>
                    <a:pt x="2" y="102"/>
                  </a:lnTo>
                  <a:lnTo>
                    <a:pt x="0" y="112"/>
                  </a:lnTo>
                  <a:lnTo>
                    <a:pt x="6" y="132"/>
                  </a:lnTo>
                  <a:lnTo>
                    <a:pt x="6" y="132"/>
                  </a:lnTo>
                  <a:lnTo>
                    <a:pt x="8" y="136"/>
                  </a:lnTo>
                  <a:lnTo>
                    <a:pt x="12" y="138"/>
                  </a:lnTo>
                  <a:lnTo>
                    <a:pt x="12" y="138"/>
                  </a:lnTo>
                  <a:lnTo>
                    <a:pt x="14" y="140"/>
                  </a:lnTo>
                  <a:lnTo>
                    <a:pt x="16" y="140"/>
                  </a:lnTo>
                  <a:lnTo>
                    <a:pt x="18" y="138"/>
                  </a:lnTo>
                  <a:lnTo>
                    <a:pt x="18" y="138"/>
                  </a:lnTo>
                  <a:lnTo>
                    <a:pt x="24" y="136"/>
                  </a:lnTo>
                  <a:lnTo>
                    <a:pt x="28" y="134"/>
                  </a:lnTo>
                  <a:lnTo>
                    <a:pt x="30" y="130"/>
                  </a:lnTo>
                  <a:lnTo>
                    <a:pt x="32" y="124"/>
                  </a:lnTo>
                  <a:lnTo>
                    <a:pt x="32" y="124"/>
                  </a:lnTo>
                  <a:lnTo>
                    <a:pt x="36" y="102"/>
                  </a:lnTo>
                  <a:lnTo>
                    <a:pt x="36" y="102"/>
                  </a:lnTo>
                  <a:lnTo>
                    <a:pt x="36" y="102"/>
                  </a:lnTo>
                  <a:lnTo>
                    <a:pt x="36" y="102"/>
                  </a:lnTo>
                  <a:lnTo>
                    <a:pt x="46" y="68"/>
                  </a:lnTo>
                  <a:lnTo>
                    <a:pt x="46" y="68"/>
                  </a:lnTo>
                  <a:lnTo>
                    <a:pt x="48" y="60"/>
                  </a:lnTo>
                  <a:lnTo>
                    <a:pt x="46" y="52"/>
                  </a:lnTo>
                  <a:lnTo>
                    <a:pt x="46" y="52"/>
                  </a:lnTo>
                  <a:lnTo>
                    <a:pt x="46" y="50"/>
                  </a:lnTo>
                  <a:lnTo>
                    <a:pt x="46" y="50"/>
                  </a:lnTo>
                  <a:lnTo>
                    <a:pt x="50" y="48"/>
                  </a:lnTo>
                  <a:lnTo>
                    <a:pt x="50" y="46"/>
                  </a:lnTo>
                  <a:lnTo>
                    <a:pt x="50" y="46"/>
                  </a:lnTo>
                  <a:lnTo>
                    <a:pt x="48" y="42"/>
                  </a:lnTo>
                  <a:lnTo>
                    <a:pt x="48" y="38"/>
                  </a:lnTo>
                  <a:lnTo>
                    <a:pt x="52" y="36"/>
                  </a:lnTo>
                  <a:lnTo>
                    <a:pt x="56" y="34"/>
                  </a:lnTo>
                  <a:lnTo>
                    <a:pt x="56" y="34"/>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8" name="Freeform 81"/>
            <p:cNvSpPr/>
            <p:nvPr/>
          </p:nvSpPr>
          <p:spPr bwMode="auto">
            <a:xfrm>
              <a:off x="6172200" y="466725"/>
              <a:ext cx="123825" cy="44450"/>
            </a:xfrm>
            <a:custGeom>
              <a:avLst/>
              <a:gdLst/>
              <a:ahLst/>
              <a:cxnLst>
                <a:cxn ang="0">
                  <a:pos x="76" y="14"/>
                </a:cxn>
                <a:cxn ang="0">
                  <a:pos x="76" y="14"/>
                </a:cxn>
                <a:cxn ang="0">
                  <a:pos x="78" y="10"/>
                </a:cxn>
                <a:cxn ang="0">
                  <a:pos x="74" y="6"/>
                </a:cxn>
                <a:cxn ang="0">
                  <a:pos x="74" y="6"/>
                </a:cxn>
                <a:cxn ang="0">
                  <a:pos x="64" y="0"/>
                </a:cxn>
                <a:cxn ang="0">
                  <a:pos x="58" y="0"/>
                </a:cxn>
                <a:cxn ang="0">
                  <a:pos x="52" y="2"/>
                </a:cxn>
                <a:cxn ang="0">
                  <a:pos x="52" y="2"/>
                </a:cxn>
                <a:cxn ang="0">
                  <a:pos x="44" y="4"/>
                </a:cxn>
                <a:cxn ang="0">
                  <a:pos x="36" y="4"/>
                </a:cxn>
                <a:cxn ang="0">
                  <a:pos x="28" y="6"/>
                </a:cxn>
                <a:cxn ang="0">
                  <a:pos x="20" y="10"/>
                </a:cxn>
                <a:cxn ang="0">
                  <a:pos x="20" y="10"/>
                </a:cxn>
                <a:cxn ang="0">
                  <a:pos x="16" y="2"/>
                </a:cxn>
                <a:cxn ang="0">
                  <a:pos x="12" y="0"/>
                </a:cxn>
                <a:cxn ang="0">
                  <a:pos x="6" y="2"/>
                </a:cxn>
                <a:cxn ang="0">
                  <a:pos x="0" y="6"/>
                </a:cxn>
                <a:cxn ang="0">
                  <a:pos x="0" y="6"/>
                </a:cxn>
                <a:cxn ang="0">
                  <a:pos x="4" y="8"/>
                </a:cxn>
                <a:cxn ang="0">
                  <a:pos x="8" y="8"/>
                </a:cxn>
                <a:cxn ang="0">
                  <a:pos x="10" y="8"/>
                </a:cxn>
                <a:cxn ang="0">
                  <a:pos x="14" y="10"/>
                </a:cxn>
                <a:cxn ang="0">
                  <a:pos x="14" y="10"/>
                </a:cxn>
                <a:cxn ang="0">
                  <a:pos x="12" y="12"/>
                </a:cxn>
                <a:cxn ang="0">
                  <a:pos x="12" y="12"/>
                </a:cxn>
                <a:cxn ang="0">
                  <a:pos x="6" y="12"/>
                </a:cxn>
                <a:cxn ang="0">
                  <a:pos x="6" y="12"/>
                </a:cxn>
                <a:cxn ang="0">
                  <a:pos x="8" y="16"/>
                </a:cxn>
                <a:cxn ang="0">
                  <a:pos x="12" y="16"/>
                </a:cxn>
                <a:cxn ang="0">
                  <a:pos x="12" y="16"/>
                </a:cxn>
                <a:cxn ang="0">
                  <a:pos x="14" y="18"/>
                </a:cxn>
                <a:cxn ang="0">
                  <a:pos x="14" y="20"/>
                </a:cxn>
                <a:cxn ang="0">
                  <a:pos x="14" y="22"/>
                </a:cxn>
                <a:cxn ang="0">
                  <a:pos x="16" y="24"/>
                </a:cxn>
                <a:cxn ang="0">
                  <a:pos x="16" y="24"/>
                </a:cxn>
                <a:cxn ang="0">
                  <a:pos x="20" y="26"/>
                </a:cxn>
                <a:cxn ang="0">
                  <a:pos x="28" y="28"/>
                </a:cxn>
                <a:cxn ang="0">
                  <a:pos x="46" y="26"/>
                </a:cxn>
                <a:cxn ang="0">
                  <a:pos x="64" y="22"/>
                </a:cxn>
                <a:cxn ang="0">
                  <a:pos x="72" y="18"/>
                </a:cxn>
                <a:cxn ang="0">
                  <a:pos x="76" y="14"/>
                </a:cxn>
                <a:cxn ang="0">
                  <a:pos x="76" y="14"/>
                </a:cxn>
              </a:cxnLst>
              <a:rect l="0" t="0" r="r" b="b"/>
              <a:pathLst>
                <a:path w="78" h="28">
                  <a:moveTo>
                    <a:pt x="76" y="14"/>
                  </a:moveTo>
                  <a:lnTo>
                    <a:pt x="76" y="14"/>
                  </a:lnTo>
                  <a:lnTo>
                    <a:pt x="78" y="10"/>
                  </a:lnTo>
                  <a:lnTo>
                    <a:pt x="74" y="6"/>
                  </a:lnTo>
                  <a:lnTo>
                    <a:pt x="74" y="6"/>
                  </a:lnTo>
                  <a:lnTo>
                    <a:pt x="64" y="0"/>
                  </a:lnTo>
                  <a:lnTo>
                    <a:pt x="58" y="0"/>
                  </a:lnTo>
                  <a:lnTo>
                    <a:pt x="52" y="2"/>
                  </a:lnTo>
                  <a:lnTo>
                    <a:pt x="52" y="2"/>
                  </a:lnTo>
                  <a:lnTo>
                    <a:pt x="44" y="4"/>
                  </a:lnTo>
                  <a:lnTo>
                    <a:pt x="36" y="4"/>
                  </a:lnTo>
                  <a:lnTo>
                    <a:pt x="28" y="6"/>
                  </a:lnTo>
                  <a:lnTo>
                    <a:pt x="20" y="10"/>
                  </a:lnTo>
                  <a:lnTo>
                    <a:pt x="20" y="10"/>
                  </a:lnTo>
                  <a:lnTo>
                    <a:pt x="16" y="2"/>
                  </a:lnTo>
                  <a:lnTo>
                    <a:pt x="12" y="0"/>
                  </a:lnTo>
                  <a:lnTo>
                    <a:pt x="6" y="2"/>
                  </a:lnTo>
                  <a:lnTo>
                    <a:pt x="0" y="6"/>
                  </a:lnTo>
                  <a:lnTo>
                    <a:pt x="0" y="6"/>
                  </a:lnTo>
                  <a:lnTo>
                    <a:pt x="4" y="8"/>
                  </a:lnTo>
                  <a:lnTo>
                    <a:pt x="8" y="8"/>
                  </a:lnTo>
                  <a:lnTo>
                    <a:pt x="10" y="8"/>
                  </a:lnTo>
                  <a:lnTo>
                    <a:pt x="14" y="10"/>
                  </a:lnTo>
                  <a:lnTo>
                    <a:pt x="14" y="10"/>
                  </a:lnTo>
                  <a:lnTo>
                    <a:pt x="12" y="12"/>
                  </a:lnTo>
                  <a:lnTo>
                    <a:pt x="12" y="12"/>
                  </a:lnTo>
                  <a:lnTo>
                    <a:pt x="6" y="12"/>
                  </a:lnTo>
                  <a:lnTo>
                    <a:pt x="6" y="12"/>
                  </a:lnTo>
                  <a:lnTo>
                    <a:pt x="8" y="16"/>
                  </a:lnTo>
                  <a:lnTo>
                    <a:pt x="12" y="16"/>
                  </a:lnTo>
                  <a:lnTo>
                    <a:pt x="12" y="16"/>
                  </a:lnTo>
                  <a:lnTo>
                    <a:pt x="14" y="18"/>
                  </a:lnTo>
                  <a:lnTo>
                    <a:pt x="14" y="20"/>
                  </a:lnTo>
                  <a:lnTo>
                    <a:pt x="14" y="22"/>
                  </a:lnTo>
                  <a:lnTo>
                    <a:pt x="16" y="24"/>
                  </a:lnTo>
                  <a:lnTo>
                    <a:pt x="16" y="24"/>
                  </a:lnTo>
                  <a:lnTo>
                    <a:pt x="20" y="26"/>
                  </a:lnTo>
                  <a:lnTo>
                    <a:pt x="28" y="28"/>
                  </a:lnTo>
                  <a:lnTo>
                    <a:pt x="46" y="26"/>
                  </a:lnTo>
                  <a:lnTo>
                    <a:pt x="64" y="22"/>
                  </a:lnTo>
                  <a:lnTo>
                    <a:pt x="72" y="18"/>
                  </a:lnTo>
                  <a:lnTo>
                    <a:pt x="76" y="14"/>
                  </a:lnTo>
                  <a:lnTo>
                    <a:pt x="76" y="14"/>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9" name="Freeform 82"/>
            <p:cNvSpPr/>
            <p:nvPr/>
          </p:nvSpPr>
          <p:spPr bwMode="auto">
            <a:xfrm>
              <a:off x="8531225" y="2232025"/>
              <a:ext cx="92075" cy="98425"/>
            </a:xfrm>
            <a:custGeom>
              <a:avLst/>
              <a:gdLst/>
              <a:ahLst/>
              <a:cxnLst>
                <a:cxn ang="0">
                  <a:pos x="48" y="2"/>
                </a:cxn>
                <a:cxn ang="0">
                  <a:pos x="48" y="2"/>
                </a:cxn>
                <a:cxn ang="0">
                  <a:pos x="46" y="0"/>
                </a:cxn>
                <a:cxn ang="0">
                  <a:pos x="44" y="2"/>
                </a:cxn>
                <a:cxn ang="0">
                  <a:pos x="42" y="6"/>
                </a:cxn>
                <a:cxn ang="0">
                  <a:pos x="42" y="6"/>
                </a:cxn>
                <a:cxn ang="0">
                  <a:pos x="38" y="14"/>
                </a:cxn>
                <a:cxn ang="0">
                  <a:pos x="32" y="22"/>
                </a:cxn>
                <a:cxn ang="0">
                  <a:pos x="26" y="30"/>
                </a:cxn>
                <a:cxn ang="0">
                  <a:pos x="18" y="34"/>
                </a:cxn>
                <a:cxn ang="0">
                  <a:pos x="18" y="34"/>
                </a:cxn>
                <a:cxn ang="0">
                  <a:pos x="12" y="38"/>
                </a:cxn>
                <a:cxn ang="0">
                  <a:pos x="8" y="42"/>
                </a:cxn>
                <a:cxn ang="0">
                  <a:pos x="2" y="52"/>
                </a:cxn>
                <a:cxn ang="0">
                  <a:pos x="2" y="52"/>
                </a:cxn>
                <a:cxn ang="0">
                  <a:pos x="0" y="54"/>
                </a:cxn>
                <a:cxn ang="0">
                  <a:pos x="2" y="56"/>
                </a:cxn>
                <a:cxn ang="0">
                  <a:pos x="2" y="58"/>
                </a:cxn>
                <a:cxn ang="0">
                  <a:pos x="2" y="58"/>
                </a:cxn>
                <a:cxn ang="0">
                  <a:pos x="10" y="60"/>
                </a:cxn>
                <a:cxn ang="0">
                  <a:pos x="18" y="62"/>
                </a:cxn>
                <a:cxn ang="0">
                  <a:pos x="18" y="62"/>
                </a:cxn>
                <a:cxn ang="0">
                  <a:pos x="24" y="60"/>
                </a:cxn>
                <a:cxn ang="0">
                  <a:pos x="28" y="58"/>
                </a:cxn>
                <a:cxn ang="0">
                  <a:pos x="30" y="54"/>
                </a:cxn>
                <a:cxn ang="0">
                  <a:pos x="32" y="52"/>
                </a:cxn>
                <a:cxn ang="0">
                  <a:pos x="32" y="52"/>
                </a:cxn>
                <a:cxn ang="0">
                  <a:pos x="36" y="40"/>
                </a:cxn>
                <a:cxn ang="0">
                  <a:pos x="40" y="34"/>
                </a:cxn>
                <a:cxn ang="0">
                  <a:pos x="46" y="30"/>
                </a:cxn>
                <a:cxn ang="0">
                  <a:pos x="46" y="30"/>
                </a:cxn>
                <a:cxn ang="0">
                  <a:pos x="50" y="28"/>
                </a:cxn>
                <a:cxn ang="0">
                  <a:pos x="52" y="24"/>
                </a:cxn>
                <a:cxn ang="0">
                  <a:pos x="58" y="14"/>
                </a:cxn>
                <a:cxn ang="0">
                  <a:pos x="58" y="14"/>
                </a:cxn>
                <a:cxn ang="0">
                  <a:pos x="58" y="8"/>
                </a:cxn>
                <a:cxn ang="0">
                  <a:pos x="56" y="6"/>
                </a:cxn>
                <a:cxn ang="0">
                  <a:pos x="52" y="4"/>
                </a:cxn>
                <a:cxn ang="0">
                  <a:pos x="48" y="2"/>
                </a:cxn>
                <a:cxn ang="0">
                  <a:pos x="48" y="2"/>
                </a:cxn>
              </a:cxnLst>
              <a:rect l="0" t="0" r="r" b="b"/>
              <a:pathLst>
                <a:path w="58" h="62">
                  <a:moveTo>
                    <a:pt x="48" y="2"/>
                  </a:moveTo>
                  <a:lnTo>
                    <a:pt x="48" y="2"/>
                  </a:lnTo>
                  <a:lnTo>
                    <a:pt x="46" y="0"/>
                  </a:lnTo>
                  <a:lnTo>
                    <a:pt x="44" y="2"/>
                  </a:lnTo>
                  <a:lnTo>
                    <a:pt x="42" y="6"/>
                  </a:lnTo>
                  <a:lnTo>
                    <a:pt x="42" y="6"/>
                  </a:lnTo>
                  <a:lnTo>
                    <a:pt x="38" y="14"/>
                  </a:lnTo>
                  <a:lnTo>
                    <a:pt x="32" y="22"/>
                  </a:lnTo>
                  <a:lnTo>
                    <a:pt x="26" y="30"/>
                  </a:lnTo>
                  <a:lnTo>
                    <a:pt x="18" y="34"/>
                  </a:lnTo>
                  <a:lnTo>
                    <a:pt x="18" y="34"/>
                  </a:lnTo>
                  <a:lnTo>
                    <a:pt x="12" y="38"/>
                  </a:lnTo>
                  <a:lnTo>
                    <a:pt x="8" y="42"/>
                  </a:lnTo>
                  <a:lnTo>
                    <a:pt x="2" y="52"/>
                  </a:lnTo>
                  <a:lnTo>
                    <a:pt x="2" y="52"/>
                  </a:lnTo>
                  <a:lnTo>
                    <a:pt x="0" y="54"/>
                  </a:lnTo>
                  <a:lnTo>
                    <a:pt x="2" y="56"/>
                  </a:lnTo>
                  <a:lnTo>
                    <a:pt x="2" y="58"/>
                  </a:lnTo>
                  <a:lnTo>
                    <a:pt x="2" y="58"/>
                  </a:lnTo>
                  <a:lnTo>
                    <a:pt x="10" y="60"/>
                  </a:lnTo>
                  <a:lnTo>
                    <a:pt x="18" y="62"/>
                  </a:lnTo>
                  <a:lnTo>
                    <a:pt x="18" y="62"/>
                  </a:lnTo>
                  <a:lnTo>
                    <a:pt x="24" y="60"/>
                  </a:lnTo>
                  <a:lnTo>
                    <a:pt x="28" y="58"/>
                  </a:lnTo>
                  <a:lnTo>
                    <a:pt x="30" y="54"/>
                  </a:lnTo>
                  <a:lnTo>
                    <a:pt x="32" y="52"/>
                  </a:lnTo>
                  <a:lnTo>
                    <a:pt x="32" y="52"/>
                  </a:lnTo>
                  <a:lnTo>
                    <a:pt x="36" y="40"/>
                  </a:lnTo>
                  <a:lnTo>
                    <a:pt x="40" y="34"/>
                  </a:lnTo>
                  <a:lnTo>
                    <a:pt x="46" y="30"/>
                  </a:lnTo>
                  <a:lnTo>
                    <a:pt x="46" y="30"/>
                  </a:lnTo>
                  <a:lnTo>
                    <a:pt x="50" y="28"/>
                  </a:lnTo>
                  <a:lnTo>
                    <a:pt x="52" y="24"/>
                  </a:lnTo>
                  <a:lnTo>
                    <a:pt x="58" y="14"/>
                  </a:lnTo>
                  <a:lnTo>
                    <a:pt x="58" y="14"/>
                  </a:lnTo>
                  <a:lnTo>
                    <a:pt x="58" y="8"/>
                  </a:lnTo>
                  <a:lnTo>
                    <a:pt x="56" y="6"/>
                  </a:lnTo>
                  <a:lnTo>
                    <a:pt x="52" y="4"/>
                  </a:lnTo>
                  <a:lnTo>
                    <a:pt x="48" y="2"/>
                  </a:lnTo>
                  <a:lnTo>
                    <a:pt x="48" y="2"/>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20" name="Freeform 83"/>
            <p:cNvSpPr/>
            <p:nvPr/>
          </p:nvSpPr>
          <p:spPr bwMode="auto">
            <a:xfrm>
              <a:off x="5314950" y="295275"/>
              <a:ext cx="161925" cy="34925"/>
            </a:xfrm>
            <a:custGeom>
              <a:avLst/>
              <a:gdLst/>
              <a:ahLst/>
              <a:cxnLst>
                <a:cxn ang="0">
                  <a:pos x="14" y="20"/>
                </a:cxn>
                <a:cxn ang="0">
                  <a:pos x="14" y="20"/>
                </a:cxn>
                <a:cxn ang="0">
                  <a:pos x="42" y="20"/>
                </a:cxn>
                <a:cxn ang="0">
                  <a:pos x="70" y="20"/>
                </a:cxn>
                <a:cxn ang="0">
                  <a:pos x="70" y="20"/>
                </a:cxn>
                <a:cxn ang="0">
                  <a:pos x="82" y="22"/>
                </a:cxn>
                <a:cxn ang="0">
                  <a:pos x="94" y="22"/>
                </a:cxn>
                <a:cxn ang="0">
                  <a:pos x="94" y="22"/>
                </a:cxn>
                <a:cxn ang="0">
                  <a:pos x="100" y="18"/>
                </a:cxn>
                <a:cxn ang="0">
                  <a:pos x="102" y="14"/>
                </a:cxn>
                <a:cxn ang="0">
                  <a:pos x="102" y="14"/>
                </a:cxn>
                <a:cxn ang="0">
                  <a:pos x="102" y="12"/>
                </a:cxn>
                <a:cxn ang="0">
                  <a:pos x="100" y="12"/>
                </a:cxn>
                <a:cxn ang="0">
                  <a:pos x="96" y="10"/>
                </a:cxn>
                <a:cxn ang="0">
                  <a:pos x="96" y="10"/>
                </a:cxn>
                <a:cxn ang="0">
                  <a:pos x="88" y="10"/>
                </a:cxn>
                <a:cxn ang="0">
                  <a:pos x="82" y="8"/>
                </a:cxn>
                <a:cxn ang="0">
                  <a:pos x="68" y="10"/>
                </a:cxn>
                <a:cxn ang="0">
                  <a:pos x="68" y="10"/>
                </a:cxn>
                <a:cxn ang="0">
                  <a:pos x="48" y="12"/>
                </a:cxn>
                <a:cxn ang="0">
                  <a:pos x="38" y="12"/>
                </a:cxn>
                <a:cxn ang="0">
                  <a:pos x="28" y="8"/>
                </a:cxn>
                <a:cxn ang="0">
                  <a:pos x="28" y="8"/>
                </a:cxn>
                <a:cxn ang="0">
                  <a:pos x="14" y="2"/>
                </a:cxn>
                <a:cxn ang="0">
                  <a:pos x="8" y="0"/>
                </a:cxn>
                <a:cxn ang="0">
                  <a:pos x="0" y="0"/>
                </a:cxn>
                <a:cxn ang="0">
                  <a:pos x="0" y="0"/>
                </a:cxn>
                <a:cxn ang="0">
                  <a:pos x="2" y="4"/>
                </a:cxn>
                <a:cxn ang="0">
                  <a:pos x="4" y="8"/>
                </a:cxn>
                <a:cxn ang="0">
                  <a:pos x="8" y="12"/>
                </a:cxn>
                <a:cxn ang="0">
                  <a:pos x="8" y="18"/>
                </a:cxn>
                <a:cxn ang="0">
                  <a:pos x="8" y="18"/>
                </a:cxn>
                <a:cxn ang="0">
                  <a:pos x="10" y="20"/>
                </a:cxn>
                <a:cxn ang="0">
                  <a:pos x="14" y="20"/>
                </a:cxn>
                <a:cxn ang="0">
                  <a:pos x="14" y="20"/>
                </a:cxn>
              </a:cxnLst>
              <a:rect l="0" t="0" r="r" b="b"/>
              <a:pathLst>
                <a:path w="102" h="22">
                  <a:moveTo>
                    <a:pt x="14" y="20"/>
                  </a:moveTo>
                  <a:lnTo>
                    <a:pt x="14" y="20"/>
                  </a:lnTo>
                  <a:lnTo>
                    <a:pt x="42" y="20"/>
                  </a:lnTo>
                  <a:lnTo>
                    <a:pt x="70" y="20"/>
                  </a:lnTo>
                  <a:lnTo>
                    <a:pt x="70" y="20"/>
                  </a:lnTo>
                  <a:lnTo>
                    <a:pt x="82" y="22"/>
                  </a:lnTo>
                  <a:lnTo>
                    <a:pt x="94" y="22"/>
                  </a:lnTo>
                  <a:lnTo>
                    <a:pt x="94" y="22"/>
                  </a:lnTo>
                  <a:lnTo>
                    <a:pt x="100" y="18"/>
                  </a:lnTo>
                  <a:lnTo>
                    <a:pt x="102" y="14"/>
                  </a:lnTo>
                  <a:lnTo>
                    <a:pt x="102" y="14"/>
                  </a:lnTo>
                  <a:lnTo>
                    <a:pt x="102" y="12"/>
                  </a:lnTo>
                  <a:lnTo>
                    <a:pt x="100" y="12"/>
                  </a:lnTo>
                  <a:lnTo>
                    <a:pt x="96" y="10"/>
                  </a:lnTo>
                  <a:lnTo>
                    <a:pt x="96" y="10"/>
                  </a:lnTo>
                  <a:lnTo>
                    <a:pt x="88" y="10"/>
                  </a:lnTo>
                  <a:lnTo>
                    <a:pt x="82" y="8"/>
                  </a:lnTo>
                  <a:lnTo>
                    <a:pt x="68" y="10"/>
                  </a:lnTo>
                  <a:lnTo>
                    <a:pt x="68" y="10"/>
                  </a:lnTo>
                  <a:lnTo>
                    <a:pt x="48" y="12"/>
                  </a:lnTo>
                  <a:lnTo>
                    <a:pt x="38" y="12"/>
                  </a:lnTo>
                  <a:lnTo>
                    <a:pt x="28" y="8"/>
                  </a:lnTo>
                  <a:lnTo>
                    <a:pt x="28" y="8"/>
                  </a:lnTo>
                  <a:lnTo>
                    <a:pt x="14" y="2"/>
                  </a:lnTo>
                  <a:lnTo>
                    <a:pt x="8" y="0"/>
                  </a:lnTo>
                  <a:lnTo>
                    <a:pt x="0" y="0"/>
                  </a:lnTo>
                  <a:lnTo>
                    <a:pt x="0" y="0"/>
                  </a:lnTo>
                  <a:lnTo>
                    <a:pt x="2" y="4"/>
                  </a:lnTo>
                  <a:lnTo>
                    <a:pt x="4" y="8"/>
                  </a:lnTo>
                  <a:lnTo>
                    <a:pt x="8" y="12"/>
                  </a:lnTo>
                  <a:lnTo>
                    <a:pt x="8" y="18"/>
                  </a:lnTo>
                  <a:lnTo>
                    <a:pt x="8" y="18"/>
                  </a:lnTo>
                  <a:lnTo>
                    <a:pt x="10" y="20"/>
                  </a:lnTo>
                  <a:lnTo>
                    <a:pt x="14" y="20"/>
                  </a:lnTo>
                  <a:lnTo>
                    <a:pt x="14" y="2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21" name="Freeform 84"/>
            <p:cNvSpPr/>
            <p:nvPr/>
          </p:nvSpPr>
          <p:spPr bwMode="auto">
            <a:xfrm>
              <a:off x="5273675" y="288925"/>
              <a:ext cx="41275" cy="12700"/>
            </a:xfrm>
            <a:custGeom>
              <a:avLst/>
              <a:gdLst/>
              <a:ahLst/>
              <a:cxnLst>
                <a:cxn ang="0">
                  <a:pos x="24" y="4"/>
                </a:cxn>
                <a:cxn ang="0">
                  <a:pos x="24" y="4"/>
                </a:cxn>
                <a:cxn ang="0">
                  <a:pos x="12" y="0"/>
                </a:cxn>
                <a:cxn ang="0">
                  <a:pos x="0" y="2"/>
                </a:cxn>
                <a:cxn ang="0">
                  <a:pos x="0" y="2"/>
                </a:cxn>
                <a:cxn ang="0">
                  <a:pos x="12" y="8"/>
                </a:cxn>
                <a:cxn ang="0">
                  <a:pos x="18" y="8"/>
                </a:cxn>
                <a:cxn ang="0">
                  <a:pos x="26" y="4"/>
                </a:cxn>
                <a:cxn ang="0">
                  <a:pos x="26" y="4"/>
                </a:cxn>
                <a:cxn ang="0">
                  <a:pos x="26" y="4"/>
                </a:cxn>
                <a:cxn ang="0">
                  <a:pos x="26" y="4"/>
                </a:cxn>
                <a:cxn ang="0">
                  <a:pos x="26" y="4"/>
                </a:cxn>
                <a:cxn ang="0">
                  <a:pos x="26" y="4"/>
                </a:cxn>
                <a:cxn ang="0">
                  <a:pos x="26" y="4"/>
                </a:cxn>
                <a:cxn ang="0">
                  <a:pos x="26" y="4"/>
                </a:cxn>
                <a:cxn ang="0">
                  <a:pos x="26" y="4"/>
                </a:cxn>
                <a:cxn ang="0">
                  <a:pos x="26" y="4"/>
                </a:cxn>
                <a:cxn ang="0">
                  <a:pos x="26" y="4"/>
                </a:cxn>
                <a:cxn ang="0">
                  <a:pos x="24" y="4"/>
                </a:cxn>
              </a:cxnLst>
              <a:rect l="0" t="0" r="r" b="b"/>
              <a:pathLst>
                <a:path w="26" h="8">
                  <a:moveTo>
                    <a:pt x="24" y="4"/>
                  </a:moveTo>
                  <a:lnTo>
                    <a:pt x="24" y="4"/>
                  </a:lnTo>
                  <a:lnTo>
                    <a:pt x="12" y="0"/>
                  </a:lnTo>
                  <a:lnTo>
                    <a:pt x="0" y="2"/>
                  </a:lnTo>
                  <a:lnTo>
                    <a:pt x="0" y="2"/>
                  </a:lnTo>
                  <a:lnTo>
                    <a:pt x="12" y="8"/>
                  </a:lnTo>
                  <a:lnTo>
                    <a:pt x="18" y="8"/>
                  </a:lnTo>
                  <a:lnTo>
                    <a:pt x="26" y="4"/>
                  </a:lnTo>
                  <a:lnTo>
                    <a:pt x="26" y="4"/>
                  </a:lnTo>
                  <a:lnTo>
                    <a:pt x="26" y="4"/>
                  </a:lnTo>
                  <a:lnTo>
                    <a:pt x="26" y="4"/>
                  </a:lnTo>
                  <a:lnTo>
                    <a:pt x="26" y="4"/>
                  </a:lnTo>
                  <a:lnTo>
                    <a:pt x="26" y="4"/>
                  </a:lnTo>
                  <a:lnTo>
                    <a:pt x="26" y="4"/>
                  </a:lnTo>
                  <a:lnTo>
                    <a:pt x="26" y="4"/>
                  </a:lnTo>
                  <a:lnTo>
                    <a:pt x="26" y="4"/>
                  </a:lnTo>
                  <a:lnTo>
                    <a:pt x="26" y="4"/>
                  </a:lnTo>
                  <a:lnTo>
                    <a:pt x="26" y="4"/>
                  </a:lnTo>
                  <a:lnTo>
                    <a:pt x="24" y="4"/>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22" name="Freeform 85"/>
            <p:cNvSpPr/>
            <p:nvPr/>
          </p:nvSpPr>
          <p:spPr bwMode="auto">
            <a:xfrm>
              <a:off x="5730875" y="708025"/>
              <a:ext cx="69850" cy="79375"/>
            </a:xfrm>
            <a:custGeom>
              <a:avLst/>
              <a:gdLst/>
              <a:ahLst/>
              <a:cxnLst>
                <a:cxn ang="0">
                  <a:pos x="30" y="0"/>
                </a:cxn>
                <a:cxn ang="0">
                  <a:pos x="30" y="0"/>
                </a:cxn>
                <a:cxn ang="0">
                  <a:pos x="24" y="4"/>
                </a:cxn>
                <a:cxn ang="0">
                  <a:pos x="20" y="8"/>
                </a:cxn>
                <a:cxn ang="0">
                  <a:pos x="14" y="20"/>
                </a:cxn>
                <a:cxn ang="0">
                  <a:pos x="8" y="30"/>
                </a:cxn>
                <a:cxn ang="0">
                  <a:pos x="0" y="40"/>
                </a:cxn>
                <a:cxn ang="0">
                  <a:pos x="0" y="40"/>
                </a:cxn>
                <a:cxn ang="0">
                  <a:pos x="18" y="42"/>
                </a:cxn>
                <a:cxn ang="0">
                  <a:pos x="24" y="42"/>
                </a:cxn>
                <a:cxn ang="0">
                  <a:pos x="32" y="44"/>
                </a:cxn>
                <a:cxn ang="0">
                  <a:pos x="32" y="44"/>
                </a:cxn>
                <a:cxn ang="0">
                  <a:pos x="30" y="46"/>
                </a:cxn>
                <a:cxn ang="0">
                  <a:pos x="30" y="48"/>
                </a:cxn>
                <a:cxn ang="0">
                  <a:pos x="30" y="50"/>
                </a:cxn>
                <a:cxn ang="0">
                  <a:pos x="30" y="50"/>
                </a:cxn>
                <a:cxn ang="0">
                  <a:pos x="34" y="48"/>
                </a:cxn>
                <a:cxn ang="0">
                  <a:pos x="38" y="42"/>
                </a:cxn>
                <a:cxn ang="0">
                  <a:pos x="38" y="42"/>
                </a:cxn>
                <a:cxn ang="0">
                  <a:pos x="42" y="40"/>
                </a:cxn>
                <a:cxn ang="0">
                  <a:pos x="42" y="40"/>
                </a:cxn>
                <a:cxn ang="0">
                  <a:pos x="44" y="36"/>
                </a:cxn>
                <a:cxn ang="0">
                  <a:pos x="44" y="32"/>
                </a:cxn>
                <a:cxn ang="0">
                  <a:pos x="44" y="28"/>
                </a:cxn>
                <a:cxn ang="0">
                  <a:pos x="44" y="24"/>
                </a:cxn>
                <a:cxn ang="0">
                  <a:pos x="44" y="24"/>
                </a:cxn>
                <a:cxn ang="0">
                  <a:pos x="44" y="24"/>
                </a:cxn>
                <a:cxn ang="0">
                  <a:pos x="42" y="24"/>
                </a:cxn>
                <a:cxn ang="0">
                  <a:pos x="36" y="24"/>
                </a:cxn>
                <a:cxn ang="0">
                  <a:pos x="36" y="24"/>
                </a:cxn>
                <a:cxn ang="0">
                  <a:pos x="32" y="24"/>
                </a:cxn>
                <a:cxn ang="0">
                  <a:pos x="28" y="22"/>
                </a:cxn>
                <a:cxn ang="0">
                  <a:pos x="26" y="18"/>
                </a:cxn>
                <a:cxn ang="0">
                  <a:pos x="22" y="18"/>
                </a:cxn>
                <a:cxn ang="0">
                  <a:pos x="22" y="18"/>
                </a:cxn>
                <a:cxn ang="0">
                  <a:pos x="24" y="14"/>
                </a:cxn>
                <a:cxn ang="0">
                  <a:pos x="26" y="10"/>
                </a:cxn>
                <a:cxn ang="0">
                  <a:pos x="26" y="10"/>
                </a:cxn>
                <a:cxn ang="0">
                  <a:pos x="30" y="0"/>
                </a:cxn>
                <a:cxn ang="0">
                  <a:pos x="30" y="0"/>
                </a:cxn>
              </a:cxnLst>
              <a:rect l="0" t="0" r="r" b="b"/>
              <a:pathLst>
                <a:path w="44" h="50">
                  <a:moveTo>
                    <a:pt x="30" y="0"/>
                  </a:moveTo>
                  <a:lnTo>
                    <a:pt x="30" y="0"/>
                  </a:lnTo>
                  <a:lnTo>
                    <a:pt x="24" y="4"/>
                  </a:lnTo>
                  <a:lnTo>
                    <a:pt x="20" y="8"/>
                  </a:lnTo>
                  <a:lnTo>
                    <a:pt x="14" y="20"/>
                  </a:lnTo>
                  <a:lnTo>
                    <a:pt x="8" y="30"/>
                  </a:lnTo>
                  <a:lnTo>
                    <a:pt x="0" y="40"/>
                  </a:lnTo>
                  <a:lnTo>
                    <a:pt x="0" y="40"/>
                  </a:lnTo>
                  <a:lnTo>
                    <a:pt x="18" y="42"/>
                  </a:lnTo>
                  <a:lnTo>
                    <a:pt x="24" y="42"/>
                  </a:lnTo>
                  <a:lnTo>
                    <a:pt x="32" y="44"/>
                  </a:lnTo>
                  <a:lnTo>
                    <a:pt x="32" y="44"/>
                  </a:lnTo>
                  <a:lnTo>
                    <a:pt x="30" y="46"/>
                  </a:lnTo>
                  <a:lnTo>
                    <a:pt x="30" y="48"/>
                  </a:lnTo>
                  <a:lnTo>
                    <a:pt x="30" y="50"/>
                  </a:lnTo>
                  <a:lnTo>
                    <a:pt x="30" y="50"/>
                  </a:lnTo>
                  <a:lnTo>
                    <a:pt x="34" y="48"/>
                  </a:lnTo>
                  <a:lnTo>
                    <a:pt x="38" y="42"/>
                  </a:lnTo>
                  <a:lnTo>
                    <a:pt x="38" y="42"/>
                  </a:lnTo>
                  <a:lnTo>
                    <a:pt x="42" y="40"/>
                  </a:lnTo>
                  <a:lnTo>
                    <a:pt x="42" y="40"/>
                  </a:lnTo>
                  <a:lnTo>
                    <a:pt x="44" y="36"/>
                  </a:lnTo>
                  <a:lnTo>
                    <a:pt x="44" y="32"/>
                  </a:lnTo>
                  <a:lnTo>
                    <a:pt x="44" y="28"/>
                  </a:lnTo>
                  <a:lnTo>
                    <a:pt x="44" y="24"/>
                  </a:lnTo>
                  <a:lnTo>
                    <a:pt x="44" y="24"/>
                  </a:lnTo>
                  <a:lnTo>
                    <a:pt x="44" y="24"/>
                  </a:lnTo>
                  <a:lnTo>
                    <a:pt x="42" y="24"/>
                  </a:lnTo>
                  <a:lnTo>
                    <a:pt x="36" y="24"/>
                  </a:lnTo>
                  <a:lnTo>
                    <a:pt x="36" y="24"/>
                  </a:lnTo>
                  <a:lnTo>
                    <a:pt x="32" y="24"/>
                  </a:lnTo>
                  <a:lnTo>
                    <a:pt x="28" y="22"/>
                  </a:lnTo>
                  <a:lnTo>
                    <a:pt x="26" y="18"/>
                  </a:lnTo>
                  <a:lnTo>
                    <a:pt x="22" y="18"/>
                  </a:lnTo>
                  <a:lnTo>
                    <a:pt x="22" y="18"/>
                  </a:lnTo>
                  <a:lnTo>
                    <a:pt x="24" y="14"/>
                  </a:lnTo>
                  <a:lnTo>
                    <a:pt x="26" y="10"/>
                  </a:lnTo>
                  <a:lnTo>
                    <a:pt x="26" y="10"/>
                  </a:lnTo>
                  <a:lnTo>
                    <a:pt x="30" y="0"/>
                  </a:lnTo>
                  <a:lnTo>
                    <a:pt x="30"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23" name="Freeform 86"/>
            <p:cNvSpPr/>
            <p:nvPr/>
          </p:nvSpPr>
          <p:spPr bwMode="auto">
            <a:xfrm>
              <a:off x="6340475" y="647700"/>
              <a:ext cx="53975" cy="60325"/>
            </a:xfrm>
            <a:custGeom>
              <a:avLst/>
              <a:gdLst/>
              <a:ahLst/>
              <a:cxnLst>
                <a:cxn ang="0">
                  <a:pos x="8" y="38"/>
                </a:cxn>
                <a:cxn ang="0">
                  <a:pos x="8" y="38"/>
                </a:cxn>
                <a:cxn ang="0">
                  <a:pos x="20" y="34"/>
                </a:cxn>
                <a:cxn ang="0">
                  <a:pos x="30" y="30"/>
                </a:cxn>
                <a:cxn ang="0">
                  <a:pos x="30" y="30"/>
                </a:cxn>
                <a:cxn ang="0">
                  <a:pos x="32" y="28"/>
                </a:cxn>
                <a:cxn ang="0">
                  <a:pos x="32" y="24"/>
                </a:cxn>
                <a:cxn ang="0">
                  <a:pos x="32" y="18"/>
                </a:cxn>
                <a:cxn ang="0">
                  <a:pos x="32" y="18"/>
                </a:cxn>
                <a:cxn ang="0">
                  <a:pos x="32" y="12"/>
                </a:cxn>
                <a:cxn ang="0">
                  <a:pos x="32" y="12"/>
                </a:cxn>
                <a:cxn ang="0">
                  <a:pos x="34" y="6"/>
                </a:cxn>
                <a:cxn ang="0">
                  <a:pos x="32" y="2"/>
                </a:cxn>
                <a:cxn ang="0">
                  <a:pos x="30" y="0"/>
                </a:cxn>
                <a:cxn ang="0">
                  <a:pos x="24" y="0"/>
                </a:cxn>
                <a:cxn ang="0">
                  <a:pos x="24" y="0"/>
                </a:cxn>
                <a:cxn ang="0">
                  <a:pos x="18" y="2"/>
                </a:cxn>
                <a:cxn ang="0">
                  <a:pos x="14" y="6"/>
                </a:cxn>
                <a:cxn ang="0">
                  <a:pos x="10" y="12"/>
                </a:cxn>
                <a:cxn ang="0">
                  <a:pos x="4" y="14"/>
                </a:cxn>
                <a:cxn ang="0">
                  <a:pos x="4" y="14"/>
                </a:cxn>
                <a:cxn ang="0">
                  <a:pos x="4" y="16"/>
                </a:cxn>
                <a:cxn ang="0">
                  <a:pos x="2" y="18"/>
                </a:cxn>
                <a:cxn ang="0">
                  <a:pos x="4" y="20"/>
                </a:cxn>
                <a:cxn ang="0">
                  <a:pos x="4" y="20"/>
                </a:cxn>
                <a:cxn ang="0">
                  <a:pos x="6" y="22"/>
                </a:cxn>
                <a:cxn ang="0">
                  <a:pos x="8" y="24"/>
                </a:cxn>
                <a:cxn ang="0">
                  <a:pos x="4" y="30"/>
                </a:cxn>
                <a:cxn ang="0">
                  <a:pos x="4" y="30"/>
                </a:cxn>
                <a:cxn ang="0">
                  <a:pos x="2" y="32"/>
                </a:cxn>
                <a:cxn ang="0">
                  <a:pos x="0" y="34"/>
                </a:cxn>
                <a:cxn ang="0">
                  <a:pos x="0" y="36"/>
                </a:cxn>
                <a:cxn ang="0">
                  <a:pos x="0" y="36"/>
                </a:cxn>
                <a:cxn ang="0">
                  <a:pos x="4" y="38"/>
                </a:cxn>
                <a:cxn ang="0">
                  <a:pos x="8" y="38"/>
                </a:cxn>
                <a:cxn ang="0">
                  <a:pos x="8" y="38"/>
                </a:cxn>
              </a:cxnLst>
              <a:rect l="0" t="0" r="r" b="b"/>
              <a:pathLst>
                <a:path w="34" h="38">
                  <a:moveTo>
                    <a:pt x="8" y="38"/>
                  </a:moveTo>
                  <a:lnTo>
                    <a:pt x="8" y="38"/>
                  </a:lnTo>
                  <a:lnTo>
                    <a:pt x="20" y="34"/>
                  </a:lnTo>
                  <a:lnTo>
                    <a:pt x="30" y="30"/>
                  </a:lnTo>
                  <a:lnTo>
                    <a:pt x="30" y="30"/>
                  </a:lnTo>
                  <a:lnTo>
                    <a:pt x="32" y="28"/>
                  </a:lnTo>
                  <a:lnTo>
                    <a:pt x="32" y="24"/>
                  </a:lnTo>
                  <a:lnTo>
                    <a:pt x="32" y="18"/>
                  </a:lnTo>
                  <a:lnTo>
                    <a:pt x="32" y="18"/>
                  </a:lnTo>
                  <a:lnTo>
                    <a:pt x="32" y="12"/>
                  </a:lnTo>
                  <a:lnTo>
                    <a:pt x="32" y="12"/>
                  </a:lnTo>
                  <a:lnTo>
                    <a:pt x="34" y="6"/>
                  </a:lnTo>
                  <a:lnTo>
                    <a:pt x="32" y="2"/>
                  </a:lnTo>
                  <a:lnTo>
                    <a:pt x="30" y="0"/>
                  </a:lnTo>
                  <a:lnTo>
                    <a:pt x="24" y="0"/>
                  </a:lnTo>
                  <a:lnTo>
                    <a:pt x="24" y="0"/>
                  </a:lnTo>
                  <a:lnTo>
                    <a:pt x="18" y="2"/>
                  </a:lnTo>
                  <a:lnTo>
                    <a:pt x="14" y="6"/>
                  </a:lnTo>
                  <a:lnTo>
                    <a:pt x="10" y="12"/>
                  </a:lnTo>
                  <a:lnTo>
                    <a:pt x="4" y="14"/>
                  </a:lnTo>
                  <a:lnTo>
                    <a:pt x="4" y="14"/>
                  </a:lnTo>
                  <a:lnTo>
                    <a:pt x="4" y="16"/>
                  </a:lnTo>
                  <a:lnTo>
                    <a:pt x="2" y="18"/>
                  </a:lnTo>
                  <a:lnTo>
                    <a:pt x="4" y="20"/>
                  </a:lnTo>
                  <a:lnTo>
                    <a:pt x="4" y="20"/>
                  </a:lnTo>
                  <a:lnTo>
                    <a:pt x="6" y="22"/>
                  </a:lnTo>
                  <a:lnTo>
                    <a:pt x="8" y="24"/>
                  </a:lnTo>
                  <a:lnTo>
                    <a:pt x="4" y="30"/>
                  </a:lnTo>
                  <a:lnTo>
                    <a:pt x="4" y="30"/>
                  </a:lnTo>
                  <a:lnTo>
                    <a:pt x="2" y="32"/>
                  </a:lnTo>
                  <a:lnTo>
                    <a:pt x="0" y="34"/>
                  </a:lnTo>
                  <a:lnTo>
                    <a:pt x="0" y="36"/>
                  </a:lnTo>
                  <a:lnTo>
                    <a:pt x="0" y="36"/>
                  </a:lnTo>
                  <a:lnTo>
                    <a:pt x="4" y="38"/>
                  </a:lnTo>
                  <a:lnTo>
                    <a:pt x="8" y="38"/>
                  </a:lnTo>
                  <a:lnTo>
                    <a:pt x="8" y="38"/>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24" name="Freeform 87"/>
            <p:cNvSpPr/>
            <p:nvPr/>
          </p:nvSpPr>
          <p:spPr bwMode="auto">
            <a:xfrm>
              <a:off x="7940675" y="1571625"/>
              <a:ext cx="47625" cy="82550"/>
            </a:xfrm>
            <a:custGeom>
              <a:avLst/>
              <a:gdLst/>
              <a:ahLst/>
              <a:cxnLst>
                <a:cxn ang="0">
                  <a:pos x="4" y="32"/>
                </a:cxn>
                <a:cxn ang="0">
                  <a:pos x="4" y="32"/>
                </a:cxn>
                <a:cxn ang="0">
                  <a:pos x="6" y="36"/>
                </a:cxn>
                <a:cxn ang="0">
                  <a:pos x="4" y="42"/>
                </a:cxn>
                <a:cxn ang="0">
                  <a:pos x="4" y="42"/>
                </a:cxn>
                <a:cxn ang="0">
                  <a:pos x="4" y="48"/>
                </a:cxn>
                <a:cxn ang="0">
                  <a:pos x="4" y="50"/>
                </a:cxn>
                <a:cxn ang="0">
                  <a:pos x="8" y="52"/>
                </a:cxn>
                <a:cxn ang="0">
                  <a:pos x="8" y="52"/>
                </a:cxn>
                <a:cxn ang="0">
                  <a:pos x="10" y="46"/>
                </a:cxn>
                <a:cxn ang="0">
                  <a:pos x="10" y="40"/>
                </a:cxn>
                <a:cxn ang="0">
                  <a:pos x="10" y="28"/>
                </a:cxn>
                <a:cxn ang="0">
                  <a:pos x="10" y="28"/>
                </a:cxn>
                <a:cxn ang="0">
                  <a:pos x="10" y="22"/>
                </a:cxn>
                <a:cxn ang="0">
                  <a:pos x="12" y="22"/>
                </a:cxn>
                <a:cxn ang="0">
                  <a:pos x="14" y="20"/>
                </a:cxn>
                <a:cxn ang="0">
                  <a:pos x="14" y="20"/>
                </a:cxn>
                <a:cxn ang="0">
                  <a:pos x="16" y="22"/>
                </a:cxn>
                <a:cxn ang="0">
                  <a:pos x="16" y="22"/>
                </a:cxn>
                <a:cxn ang="0">
                  <a:pos x="16" y="26"/>
                </a:cxn>
                <a:cxn ang="0">
                  <a:pos x="16" y="26"/>
                </a:cxn>
                <a:cxn ang="0">
                  <a:pos x="18" y="34"/>
                </a:cxn>
                <a:cxn ang="0">
                  <a:pos x="20" y="38"/>
                </a:cxn>
                <a:cxn ang="0">
                  <a:pos x="24" y="40"/>
                </a:cxn>
                <a:cxn ang="0">
                  <a:pos x="28" y="40"/>
                </a:cxn>
                <a:cxn ang="0">
                  <a:pos x="28" y="40"/>
                </a:cxn>
                <a:cxn ang="0">
                  <a:pos x="28" y="32"/>
                </a:cxn>
                <a:cxn ang="0">
                  <a:pos x="28" y="32"/>
                </a:cxn>
                <a:cxn ang="0">
                  <a:pos x="24" y="26"/>
                </a:cxn>
                <a:cxn ang="0">
                  <a:pos x="22" y="18"/>
                </a:cxn>
                <a:cxn ang="0">
                  <a:pos x="22" y="14"/>
                </a:cxn>
                <a:cxn ang="0">
                  <a:pos x="22" y="10"/>
                </a:cxn>
                <a:cxn ang="0">
                  <a:pos x="26" y="6"/>
                </a:cxn>
                <a:cxn ang="0">
                  <a:pos x="30" y="2"/>
                </a:cxn>
                <a:cxn ang="0">
                  <a:pos x="30" y="2"/>
                </a:cxn>
                <a:cxn ang="0">
                  <a:pos x="30" y="2"/>
                </a:cxn>
                <a:cxn ang="0">
                  <a:pos x="28" y="0"/>
                </a:cxn>
                <a:cxn ang="0">
                  <a:pos x="28" y="0"/>
                </a:cxn>
                <a:cxn ang="0">
                  <a:pos x="24" y="2"/>
                </a:cxn>
                <a:cxn ang="0">
                  <a:pos x="18" y="4"/>
                </a:cxn>
                <a:cxn ang="0">
                  <a:pos x="14" y="6"/>
                </a:cxn>
                <a:cxn ang="0">
                  <a:pos x="10" y="4"/>
                </a:cxn>
                <a:cxn ang="0">
                  <a:pos x="8" y="2"/>
                </a:cxn>
                <a:cxn ang="0">
                  <a:pos x="8" y="2"/>
                </a:cxn>
                <a:cxn ang="0">
                  <a:pos x="8" y="0"/>
                </a:cxn>
                <a:cxn ang="0">
                  <a:pos x="6" y="2"/>
                </a:cxn>
                <a:cxn ang="0">
                  <a:pos x="4" y="4"/>
                </a:cxn>
                <a:cxn ang="0">
                  <a:pos x="4" y="4"/>
                </a:cxn>
                <a:cxn ang="0">
                  <a:pos x="4" y="12"/>
                </a:cxn>
                <a:cxn ang="0">
                  <a:pos x="0" y="18"/>
                </a:cxn>
                <a:cxn ang="0">
                  <a:pos x="0" y="26"/>
                </a:cxn>
                <a:cxn ang="0">
                  <a:pos x="2" y="30"/>
                </a:cxn>
                <a:cxn ang="0">
                  <a:pos x="4" y="32"/>
                </a:cxn>
                <a:cxn ang="0">
                  <a:pos x="4" y="32"/>
                </a:cxn>
              </a:cxnLst>
              <a:rect l="0" t="0" r="r" b="b"/>
              <a:pathLst>
                <a:path w="30" h="52">
                  <a:moveTo>
                    <a:pt x="4" y="32"/>
                  </a:moveTo>
                  <a:lnTo>
                    <a:pt x="4" y="32"/>
                  </a:lnTo>
                  <a:lnTo>
                    <a:pt x="6" y="36"/>
                  </a:lnTo>
                  <a:lnTo>
                    <a:pt x="4" y="42"/>
                  </a:lnTo>
                  <a:lnTo>
                    <a:pt x="4" y="42"/>
                  </a:lnTo>
                  <a:lnTo>
                    <a:pt x="4" y="48"/>
                  </a:lnTo>
                  <a:lnTo>
                    <a:pt x="4" y="50"/>
                  </a:lnTo>
                  <a:lnTo>
                    <a:pt x="8" y="52"/>
                  </a:lnTo>
                  <a:lnTo>
                    <a:pt x="8" y="52"/>
                  </a:lnTo>
                  <a:lnTo>
                    <a:pt x="10" y="46"/>
                  </a:lnTo>
                  <a:lnTo>
                    <a:pt x="10" y="40"/>
                  </a:lnTo>
                  <a:lnTo>
                    <a:pt x="10" y="28"/>
                  </a:lnTo>
                  <a:lnTo>
                    <a:pt x="10" y="28"/>
                  </a:lnTo>
                  <a:lnTo>
                    <a:pt x="10" y="22"/>
                  </a:lnTo>
                  <a:lnTo>
                    <a:pt x="12" y="22"/>
                  </a:lnTo>
                  <a:lnTo>
                    <a:pt x="14" y="20"/>
                  </a:lnTo>
                  <a:lnTo>
                    <a:pt x="14" y="20"/>
                  </a:lnTo>
                  <a:lnTo>
                    <a:pt x="16" y="22"/>
                  </a:lnTo>
                  <a:lnTo>
                    <a:pt x="16" y="22"/>
                  </a:lnTo>
                  <a:lnTo>
                    <a:pt x="16" y="26"/>
                  </a:lnTo>
                  <a:lnTo>
                    <a:pt x="16" y="26"/>
                  </a:lnTo>
                  <a:lnTo>
                    <a:pt x="18" y="34"/>
                  </a:lnTo>
                  <a:lnTo>
                    <a:pt x="20" y="38"/>
                  </a:lnTo>
                  <a:lnTo>
                    <a:pt x="24" y="40"/>
                  </a:lnTo>
                  <a:lnTo>
                    <a:pt x="28" y="40"/>
                  </a:lnTo>
                  <a:lnTo>
                    <a:pt x="28" y="40"/>
                  </a:lnTo>
                  <a:lnTo>
                    <a:pt x="28" y="32"/>
                  </a:lnTo>
                  <a:lnTo>
                    <a:pt x="28" y="32"/>
                  </a:lnTo>
                  <a:lnTo>
                    <a:pt x="24" y="26"/>
                  </a:lnTo>
                  <a:lnTo>
                    <a:pt x="22" y="18"/>
                  </a:lnTo>
                  <a:lnTo>
                    <a:pt x="22" y="14"/>
                  </a:lnTo>
                  <a:lnTo>
                    <a:pt x="22" y="10"/>
                  </a:lnTo>
                  <a:lnTo>
                    <a:pt x="26" y="6"/>
                  </a:lnTo>
                  <a:lnTo>
                    <a:pt x="30" y="2"/>
                  </a:lnTo>
                  <a:lnTo>
                    <a:pt x="30" y="2"/>
                  </a:lnTo>
                  <a:lnTo>
                    <a:pt x="30" y="2"/>
                  </a:lnTo>
                  <a:lnTo>
                    <a:pt x="28" y="0"/>
                  </a:lnTo>
                  <a:lnTo>
                    <a:pt x="28" y="0"/>
                  </a:lnTo>
                  <a:lnTo>
                    <a:pt x="24" y="2"/>
                  </a:lnTo>
                  <a:lnTo>
                    <a:pt x="18" y="4"/>
                  </a:lnTo>
                  <a:lnTo>
                    <a:pt x="14" y="6"/>
                  </a:lnTo>
                  <a:lnTo>
                    <a:pt x="10" y="4"/>
                  </a:lnTo>
                  <a:lnTo>
                    <a:pt x="8" y="2"/>
                  </a:lnTo>
                  <a:lnTo>
                    <a:pt x="8" y="2"/>
                  </a:lnTo>
                  <a:lnTo>
                    <a:pt x="8" y="0"/>
                  </a:lnTo>
                  <a:lnTo>
                    <a:pt x="6" y="2"/>
                  </a:lnTo>
                  <a:lnTo>
                    <a:pt x="4" y="4"/>
                  </a:lnTo>
                  <a:lnTo>
                    <a:pt x="4" y="4"/>
                  </a:lnTo>
                  <a:lnTo>
                    <a:pt x="4" y="12"/>
                  </a:lnTo>
                  <a:lnTo>
                    <a:pt x="0" y="18"/>
                  </a:lnTo>
                  <a:lnTo>
                    <a:pt x="0" y="26"/>
                  </a:lnTo>
                  <a:lnTo>
                    <a:pt x="2" y="30"/>
                  </a:lnTo>
                  <a:lnTo>
                    <a:pt x="4" y="32"/>
                  </a:lnTo>
                  <a:lnTo>
                    <a:pt x="4" y="32"/>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25" name="Freeform 88"/>
            <p:cNvSpPr/>
            <p:nvPr/>
          </p:nvSpPr>
          <p:spPr bwMode="auto">
            <a:xfrm>
              <a:off x="7985125" y="1635125"/>
              <a:ext cx="1588" cy="1588"/>
            </a:xfrm>
            <a:custGeom>
              <a:avLst/>
              <a:gdLst/>
              <a:ahLst/>
              <a:cxnLst>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26" name="Freeform 89"/>
            <p:cNvSpPr/>
            <p:nvPr/>
          </p:nvSpPr>
          <p:spPr bwMode="auto">
            <a:xfrm>
              <a:off x="8626475" y="2171700"/>
              <a:ext cx="50800" cy="73025"/>
            </a:xfrm>
            <a:custGeom>
              <a:avLst/>
              <a:gdLst/>
              <a:ahLst/>
              <a:cxnLst>
                <a:cxn ang="0">
                  <a:pos x="14" y="6"/>
                </a:cxn>
                <a:cxn ang="0">
                  <a:pos x="14" y="6"/>
                </a:cxn>
                <a:cxn ang="0">
                  <a:pos x="10" y="2"/>
                </a:cxn>
                <a:cxn ang="0">
                  <a:pos x="8" y="0"/>
                </a:cxn>
                <a:cxn ang="0">
                  <a:pos x="2" y="0"/>
                </a:cxn>
                <a:cxn ang="0">
                  <a:pos x="2" y="0"/>
                </a:cxn>
                <a:cxn ang="0">
                  <a:pos x="4" y="10"/>
                </a:cxn>
                <a:cxn ang="0">
                  <a:pos x="4" y="10"/>
                </a:cxn>
                <a:cxn ang="0">
                  <a:pos x="2" y="16"/>
                </a:cxn>
                <a:cxn ang="0">
                  <a:pos x="0" y="22"/>
                </a:cxn>
                <a:cxn ang="0">
                  <a:pos x="0" y="26"/>
                </a:cxn>
                <a:cxn ang="0">
                  <a:pos x="0" y="28"/>
                </a:cxn>
                <a:cxn ang="0">
                  <a:pos x="2" y="30"/>
                </a:cxn>
                <a:cxn ang="0">
                  <a:pos x="8" y="34"/>
                </a:cxn>
                <a:cxn ang="0">
                  <a:pos x="8" y="34"/>
                </a:cxn>
                <a:cxn ang="0">
                  <a:pos x="8" y="36"/>
                </a:cxn>
                <a:cxn ang="0">
                  <a:pos x="6" y="40"/>
                </a:cxn>
                <a:cxn ang="0">
                  <a:pos x="6" y="40"/>
                </a:cxn>
                <a:cxn ang="0">
                  <a:pos x="4" y="44"/>
                </a:cxn>
                <a:cxn ang="0">
                  <a:pos x="8" y="46"/>
                </a:cxn>
                <a:cxn ang="0">
                  <a:pos x="8" y="46"/>
                </a:cxn>
                <a:cxn ang="0">
                  <a:pos x="10" y="46"/>
                </a:cxn>
                <a:cxn ang="0">
                  <a:pos x="12" y="44"/>
                </a:cxn>
                <a:cxn ang="0">
                  <a:pos x="12" y="44"/>
                </a:cxn>
                <a:cxn ang="0">
                  <a:pos x="32" y="10"/>
                </a:cxn>
                <a:cxn ang="0">
                  <a:pos x="32" y="10"/>
                </a:cxn>
                <a:cxn ang="0">
                  <a:pos x="30" y="6"/>
                </a:cxn>
                <a:cxn ang="0">
                  <a:pos x="30" y="6"/>
                </a:cxn>
                <a:cxn ang="0">
                  <a:pos x="26" y="8"/>
                </a:cxn>
                <a:cxn ang="0">
                  <a:pos x="22" y="10"/>
                </a:cxn>
                <a:cxn ang="0">
                  <a:pos x="18" y="10"/>
                </a:cxn>
                <a:cxn ang="0">
                  <a:pos x="14" y="6"/>
                </a:cxn>
                <a:cxn ang="0">
                  <a:pos x="14" y="6"/>
                </a:cxn>
              </a:cxnLst>
              <a:rect l="0" t="0" r="r" b="b"/>
              <a:pathLst>
                <a:path w="32" h="46">
                  <a:moveTo>
                    <a:pt x="14" y="6"/>
                  </a:moveTo>
                  <a:lnTo>
                    <a:pt x="14" y="6"/>
                  </a:lnTo>
                  <a:lnTo>
                    <a:pt x="10" y="2"/>
                  </a:lnTo>
                  <a:lnTo>
                    <a:pt x="8" y="0"/>
                  </a:lnTo>
                  <a:lnTo>
                    <a:pt x="2" y="0"/>
                  </a:lnTo>
                  <a:lnTo>
                    <a:pt x="2" y="0"/>
                  </a:lnTo>
                  <a:lnTo>
                    <a:pt x="4" y="10"/>
                  </a:lnTo>
                  <a:lnTo>
                    <a:pt x="4" y="10"/>
                  </a:lnTo>
                  <a:lnTo>
                    <a:pt x="2" y="16"/>
                  </a:lnTo>
                  <a:lnTo>
                    <a:pt x="0" y="22"/>
                  </a:lnTo>
                  <a:lnTo>
                    <a:pt x="0" y="26"/>
                  </a:lnTo>
                  <a:lnTo>
                    <a:pt x="0" y="28"/>
                  </a:lnTo>
                  <a:lnTo>
                    <a:pt x="2" y="30"/>
                  </a:lnTo>
                  <a:lnTo>
                    <a:pt x="8" y="34"/>
                  </a:lnTo>
                  <a:lnTo>
                    <a:pt x="8" y="34"/>
                  </a:lnTo>
                  <a:lnTo>
                    <a:pt x="8" y="36"/>
                  </a:lnTo>
                  <a:lnTo>
                    <a:pt x="6" y="40"/>
                  </a:lnTo>
                  <a:lnTo>
                    <a:pt x="6" y="40"/>
                  </a:lnTo>
                  <a:lnTo>
                    <a:pt x="4" y="44"/>
                  </a:lnTo>
                  <a:lnTo>
                    <a:pt x="8" y="46"/>
                  </a:lnTo>
                  <a:lnTo>
                    <a:pt x="8" y="46"/>
                  </a:lnTo>
                  <a:lnTo>
                    <a:pt x="10" y="46"/>
                  </a:lnTo>
                  <a:lnTo>
                    <a:pt x="12" y="44"/>
                  </a:lnTo>
                  <a:lnTo>
                    <a:pt x="12" y="44"/>
                  </a:lnTo>
                  <a:lnTo>
                    <a:pt x="32" y="10"/>
                  </a:lnTo>
                  <a:lnTo>
                    <a:pt x="32" y="10"/>
                  </a:lnTo>
                  <a:lnTo>
                    <a:pt x="30" y="6"/>
                  </a:lnTo>
                  <a:lnTo>
                    <a:pt x="30" y="6"/>
                  </a:lnTo>
                  <a:lnTo>
                    <a:pt x="26" y="8"/>
                  </a:lnTo>
                  <a:lnTo>
                    <a:pt x="22" y="10"/>
                  </a:lnTo>
                  <a:lnTo>
                    <a:pt x="18" y="10"/>
                  </a:lnTo>
                  <a:lnTo>
                    <a:pt x="14" y="6"/>
                  </a:lnTo>
                  <a:lnTo>
                    <a:pt x="14" y="6"/>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27" name="Freeform 90"/>
            <p:cNvSpPr/>
            <p:nvPr/>
          </p:nvSpPr>
          <p:spPr bwMode="auto">
            <a:xfrm>
              <a:off x="7775575" y="1660525"/>
              <a:ext cx="111125" cy="41275"/>
            </a:xfrm>
            <a:custGeom>
              <a:avLst/>
              <a:gdLst/>
              <a:ahLst/>
              <a:cxnLst>
                <a:cxn ang="0">
                  <a:pos x="70" y="22"/>
                </a:cxn>
                <a:cxn ang="0">
                  <a:pos x="70" y="22"/>
                </a:cxn>
                <a:cxn ang="0">
                  <a:pos x="68" y="18"/>
                </a:cxn>
                <a:cxn ang="0">
                  <a:pos x="68" y="18"/>
                </a:cxn>
                <a:cxn ang="0">
                  <a:pos x="62" y="18"/>
                </a:cxn>
                <a:cxn ang="0">
                  <a:pos x="58" y="14"/>
                </a:cxn>
                <a:cxn ang="0">
                  <a:pos x="54" y="12"/>
                </a:cxn>
                <a:cxn ang="0">
                  <a:pos x="52" y="10"/>
                </a:cxn>
                <a:cxn ang="0">
                  <a:pos x="52" y="10"/>
                </a:cxn>
                <a:cxn ang="0">
                  <a:pos x="28" y="6"/>
                </a:cxn>
                <a:cxn ang="0">
                  <a:pos x="6" y="0"/>
                </a:cxn>
                <a:cxn ang="0">
                  <a:pos x="6" y="0"/>
                </a:cxn>
                <a:cxn ang="0">
                  <a:pos x="4" y="0"/>
                </a:cxn>
                <a:cxn ang="0">
                  <a:pos x="4" y="0"/>
                </a:cxn>
                <a:cxn ang="0">
                  <a:pos x="2" y="4"/>
                </a:cxn>
                <a:cxn ang="0">
                  <a:pos x="2" y="4"/>
                </a:cxn>
                <a:cxn ang="0">
                  <a:pos x="0" y="6"/>
                </a:cxn>
                <a:cxn ang="0">
                  <a:pos x="2" y="8"/>
                </a:cxn>
                <a:cxn ang="0">
                  <a:pos x="4" y="8"/>
                </a:cxn>
                <a:cxn ang="0">
                  <a:pos x="4" y="8"/>
                </a:cxn>
                <a:cxn ang="0">
                  <a:pos x="18" y="16"/>
                </a:cxn>
                <a:cxn ang="0">
                  <a:pos x="34" y="20"/>
                </a:cxn>
                <a:cxn ang="0">
                  <a:pos x="66" y="26"/>
                </a:cxn>
                <a:cxn ang="0">
                  <a:pos x="66" y="26"/>
                </a:cxn>
                <a:cxn ang="0">
                  <a:pos x="68" y="24"/>
                </a:cxn>
                <a:cxn ang="0">
                  <a:pos x="70" y="22"/>
                </a:cxn>
                <a:cxn ang="0">
                  <a:pos x="70" y="22"/>
                </a:cxn>
              </a:cxnLst>
              <a:rect l="0" t="0" r="r" b="b"/>
              <a:pathLst>
                <a:path w="70" h="26">
                  <a:moveTo>
                    <a:pt x="70" y="22"/>
                  </a:moveTo>
                  <a:lnTo>
                    <a:pt x="70" y="22"/>
                  </a:lnTo>
                  <a:lnTo>
                    <a:pt x="68" y="18"/>
                  </a:lnTo>
                  <a:lnTo>
                    <a:pt x="68" y="18"/>
                  </a:lnTo>
                  <a:lnTo>
                    <a:pt x="62" y="18"/>
                  </a:lnTo>
                  <a:lnTo>
                    <a:pt x="58" y="14"/>
                  </a:lnTo>
                  <a:lnTo>
                    <a:pt x="54" y="12"/>
                  </a:lnTo>
                  <a:lnTo>
                    <a:pt x="52" y="10"/>
                  </a:lnTo>
                  <a:lnTo>
                    <a:pt x="52" y="10"/>
                  </a:lnTo>
                  <a:lnTo>
                    <a:pt x="28" y="6"/>
                  </a:lnTo>
                  <a:lnTo>
                    <a:pt x="6" y="0"/>
                  </a:lnTo>
                  <a:lnTo>
                    <a:pt x="6" y="0"/>
                  </a:lnTo>
                  <a:lnTo>
                    <a:pt x="4" y="0"/>
                  </a:lnTo>
                  <a:lnTo>
                    <a:pt x="4" y="0"/>
                  </a:lnTo>
                  <a:lnTo>
                    <a:pt x="2" y="4"/>
                  </a:lnTo>
                  <a:lnTo>
                    <a:pt x="2" y="4"/>
                  </a:lnTo>
                  <a:lnTo>
                    <a:pt x="0" y="6"/>
                  </a:lnTo>
                  <a:lnTo>
                    <a:pt x="2" y="8"/>
                  </a:lnTo>
                  <a:lnTo>
                    <a:pt x="4" y="8"/>
                  </a:lnTo>
                  <a:lnTo>
                    <a:pt x="4" y="8"/>
                  </a:lnTo>
                  <a:lnTo>
                    <a:pt x="18" y="16"/>
                  </a:lnTo>
                  <a:lnTo>
                    <a:pt x="34" y="20"/>
                  </a:lnTo>
                  <a:lnTo>
                    <a:pt x="66" y="26"/>
                  </a:lnTo>
                  <a:lnTo>
                    <a:pt x="66" y="26"/>
                  </a:lnTo>
                  <a:lnTo>
                    <a:pt x="68" y="24"/>
                  </a:lnTo>
                  <a:lnTo>
                    <a:pt x="70" y="22"/>
                  </a:lnTo>
                  <a:lnTo>
                    <a:pt x="70" y="22"/>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28" name="Freeform 91"/>
            <p:cNvSpPr/>
            <p:nvPr/>
          </p:nvSpPr>
          <p:spPr bwMode="auto">
            <a:xfrm>
              <a:off x="7102475" y="288925"/>
              <a:ext cx="215900" cy="104775"/>
            </a:xfrm>
            <a:custGeom>
              <a:avLst/>
              <a:gdLst/>
              <a:ahLst/>
              <a:cxnLst>
                <a:cxn ang="0">
                  <a:pos x="44" y="64"/>
                </a:cxn>
                <a:cxn ang="0">
                  <a:pos x="44" y="64"/>
                </a:cxn>
                <a:cxn ang="0">
                  <a:pos x="38" y="60"/>
                </a:cxn>
                <a:cxn ang="0">
                  <a:pos x="34" y="56"/>
                </a:cxn>
                <a:cxn ang="0">
                  <a:pos x="32" y="54"/>
                </a:cxn>
                <a:cxn ang="0">
                  <a:pos x="32" y="52"/>
                </a:cxn>
                <a:cxn ang="0">
                  <a:pos x="32" y="48"/>
                </a:cxn>
                <a:cxn ang="0">
                  <a:pos x="36" y="44"/>
                </a:cxn>
                <a:cxn ang="0">
                  <a:pos x="36" y="44"/>
                </a:cxn>
                <a:cxn ang="0">
                  <a:pos x="44" y="38"/>
                </a:cxn>
                <a:cxn ang="0">
                  <a:pos x="44" y="38"/>
                </a:cxn>
                <a:cxn ang="0">
                  <a:pos x="54" y="30"/>
                </a:cxn>
                <a:cxn ang="0">
                  <a:pos x="66" y="24"/>
                </a:cxn>
                <a:cxn ang="0">
                  <a:pos x="78" y="18"/>
                </a:cxn>
                <a:cxn ang="0">
                  <a:pos x="90" y="16"/>
                </a:cxn>
                <a:cxn ang="0">
                  <a:pos x="90" y="16"/>
                </a:cxn>
                <a:cxn ang="0">
                  <a:pos x="128" y="8"/>
                </a:cxn>
                <a:cxn ang="0">
                  <a:pos x="128" y="8"/>
                </a:cxn>
                <a:cxn ang="0">
                  <a:pos x="134" y="6"/>
                </a:cxn>
                <a:cxn ang="0">
                  <a:pos x="134" y="6"/>
                </a:cxn>
                <a:cxn ang="0">
                  <a:pos x="136" y="4"/>
                </a:cxn>
                <a:cxn ang="0">
                  <a:pos x="136" y="4"/>
                </a:cxn>
                <a:cxn ang="0">
                  <a:pos x="134" y="0"/>
                </a:cxn>
                <a:cxn ang="0">
                  <a:pos x="132" y="0"/>
                </a:cxn>
                <a:cxn ang="0">
                  <a:pos x="128" y="0"/>
                </a:cxn>
                <a:cxn ang="0">
                  <a:pos x="128" y="0"/>
                </a:cxn>
                <a:cxn ang="0">
                  <a:pos x="102" y="6"/>
                </a:cxn>
                <a:cxn ang="0">
                  <a:pos x="76" y="10"/>
                </a:cxn>
                <a:cxn ang="0">
                  <a:pos x="76" y="10"/>
                </a:cxn>
                <a:cxn ang="0">
                  <a:pos x="64" y="12"/>
                </a:cxn>
                <a:cxn ang="0">
                  <a:pos x="52" y="16"/>
                </a:cxn>
                <a:cxn ang="0">
                  <a:pos x="40" y="22"/>
                </a:cxn>
                <a:cxn ang="0">
                  <a:pos x="28" y="30"/>
                </a:cxn>
                <a:cxn ang="0">
                  <a:pos x="28" y="30"/>
                </a:cxn>
                <a:cxn ang="0">
                  <a:pos x="26" y="32"/>
                </a:cxn>
                <a:cxn ang="0">
                  <a:pos x="24" y="32"/>
                </a:cxn>
                <a:cxn ang="0">
                  <a:pos x="24" y="32"/>
                </a:cxn>
                <a:cxn ang="0">
                  <a:pos x="20" y="40"/>
                </a:cxn>
                <a:cxn ang="0">
                  <a:pos x="14" y="46"/>
                </a:cxn>
                <a:cxn ang="0">
                  <a:pos x="0" y="56"/>
                </a:cxn>
                <a:cxn ang="0">
                  <a:pos x="0" y="56"/>
                </a:cxn>
                <a:cxn ang="0">
                  <a:pos x="6" y="56"/>
                </a:cxn>
                <a:cxn ang="0">
                  <a:pos x="12" y="58"/>
                </a:cxn>
                <a:cxn ang="0">
                  <a:pos x="22" y="62"/>
                </a:cxn>
                <a:cxn ang="0">
                  <a:pos x="32" y="66"/>
                </a:cxn>
                <a:cxn ang="0">
                  <a:pos x="38" y="66"/>
                </a:cxn>
                <a:cxn ang="0">
                  <a:pos x="44" y="64"/>
                </a:cxn>
                <a:cxn ang="0">
                  <a:pos x="44" y="64"/>
                </a:cxn>
              </a:cxnLst>
              <a:rect l="0" t="0" r="r" b="b"/>
              <a:pathLst>
                <a:path w="136" h="66">
                  <a:moveTo>
                    <a:pt x="44" y="64"/>
                  </a:moveTo>
                  <a:lnTo>
                    <a:pt x="44" y="64"/>
                  </a:lnTo>
                  <a:lnTo>
                    <a:pt x="38" y="60"/>
                  </a:lnTo>
                  <a:lnTo>
                    <a:pt x="34" y="56"/>
                  </a:lnTo>
                  <a:lnTo>
                    <a:pt x="32" y="54"/>
                  </a:lnTo>
                  <a:lnTo>
                    <a:pt x="32" y="52"/>
                  </a:lnTo>
                  <a:lnTo>
                    <a:pt x="32" y="48"/>
                  </a:lnTo>
                  <a:lnTo>
                    <a:pt x="36" y="44"/>
                  </a:lnTo>
                  <a:lnTo>
                    <a:pt x="36" y="44"/>
                  </a:lnTo>
                  <a:lnTo>
                    <a:pt x="44" y="38"/>
                  </a:lnTo>
                  <a:lnTo>
                    <a:pt x="44" y="38"/>
                  </a:lnTo>
                  <a:lnTo>
                    <a:pt x="54" y="30"/>
                  </a:lnTo>
                  <a:lnTo>
                    <a:pt x="66" y="24"/>
                  </a:lnTo>
                  <a:lnTo>
                    <a:pt x="78" y="18"/>
                  </a:lnTo>
                  <a:lnTo>
                    <a:pt x="90" y="16"/>
                  </a:lnTo>
                  <a:lnTo>
                    <a:pt x="90" y="16"/>
                  </a:lnTo>
                  <a:lnTo>
                    <a:pt x="128" y="8"/>
                  </a:lnTo>
                  <a:lnTo>
                    <a:pt x="128" y="8"/>
                  </a:lnTo>
                  <a:lnTo>
                    <a:pt x="134" y="6"/>
                  </a:lnTo>
                  <a:lnTo>
                    <a:pt x="134" y="6"/>
                  </a:lnTo>
                  <a:lnTo>
                    <a:pt x="136" y="4"/>
                  </a:lnTo>
                  <a:lnTo>
                    <a:pt x="136" y="4"/>
                  </a:lnTo>
                  <a:lnTo>
                    <a:pt x="134" y="0"/>
                  </a:lnTo>
                  <a:lnTo>
                    <a:pt x="132" y="0"/>
                  </a:lnTo>
                  <a:lnTo>
                    <a:pt x="128" y="0"/>
                  </a:lnTo>
                  <a:lnTo>
                    <a:pt x="128" y="0"/>
                  </a:lnTo>
                  <a:lnTo>
                    <a:pt x="102" y="6"/>
                  </a:lnTo>
                  <a:lnTo>
                    <a:pt x="76" y="10"/>
                  </a:lnTo>
                  <a:lnTo>
                    <a:pt x="76" y="10"/>
                  </a:lnTo>
                  <a:lnTo>
                    <a:pt x="64" y="12"/>
                  </a:lnTo>
                  <a:lnTo>
                    <a:pt x="52" y="16"/>
                  </a:lnTo>
                  <a:lnTo>
                    <a:pt x="40" y="22"/>
                  </a:lnTo>
                  <a:lnTo>
                    <a:pt x="28" y="30"/>
                  </a:lnTo>
                  <a:lnTo>
                    <a:pt x="28" y="30"/>
                  </a:lnTo>
                  <a:lnTo>
                    <a:pt x="26" y="32"/>
                  </a:lnTo>
                  <a:lnTo>
                    <a:pt x="24" y="32"/>
                  </a:lnTo>
                  <a:lnTo>
                    <a:pt x="24" y="32"/>
                  </a:lnTo>
                  <a:lnTo>
                    <a:pt x="20" y="40"/>
                  </a:lnTo>
                  <a:lnTo>
                    <a:pt x="14" y="46"/>
                  </a:lnTo>
                  <a:lnTo>
                    <a:pt x="0" y="56"/>
                  </a:lnTo>
                  <a:lnTo>
                    <a:pt x="0" y="56"/>
                  </a:lnTo>
                  <a:lnTo>
                    <a:pt x="6" y="56"/>
                  </a:lnTo>
                  <a:lnTo>
                    <a:pt x="12" y="58"/>
                  </a:lnTo>
                  <a:lnTo>
                    <a:pt x="22" y="62"/>
                  </a:lnTo>
                  <a:lnTo>
                    <a:pt x="32" y="66"/>
                  </a:lnTo>
                  <a:lnTo>
                    <a:pt x="38" y="66"/>
                  </a:lnTo>
                  <a:lnTo>
                    <a:pt x="44" y="64"/>
                  </a:lnTo>
                  <a:lnTo>
                    <a:pt x="44" y="64"/>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29" name="Freeform 92"/>
            <p:cNvSpPr/>
            <p:nvPr/>
          </p:nvSpPr>
          <p:spPr bwMode="auto">
            <a:xfrm>
              <a:off x="5194300" y="339725"/>
              <a:ext cx="76200" cy="41275"/>
            </a:xfrm>
            <a:custGeom>
              <a:avLst/>
              <a:gdLst/>
              <a:ahLst/>
              <a:cxnLst>
                <a:cxn ang="0">
                  <a:pos x="0" y="14"/>
                </a:cxn>
                <a:cxn ang="0">
                  <a:pos x="0" y="14"/>
                </a:cxn>
                <a:cxn ang="0">
                  <a:pos x="6" y="14"/>
                </a:cxn>
                <a:cxn ang="0">
                  <a:pos x="10" y="16"/>
                </a:cxn>
                <a:cxn ang="0">
                  <a:pos x="22" y="22"/>
                </a:cxn>
                <a:cxn ang="0">
                  <a:pos x="32" y="26"/>
                </a:cxn>
                <a:cxn ang="0">
                  <a:pos x="38" y="26"/>
                </a:cxn>
                <a:cxn ang="0">
                  <a:pos x="44" y="24"/>
                </a:cxn>
                <a:cxn ang="0">
                  <a:pos x="44" y="24"/>
                </a:cxn>
                <a:cxn ang="0">
                  <a:pos x="46" y="20"/>
                </a:cxn>
                <a:cxn ang="0">
                  <a:pos x="48" y="18"/>
                </a:cxn>
                <a:cxn ang="0">
                  <a:pos x="48" y="18"/>
                </a:cxn>
                <a:cxn ang="0">
                  <a:pos x="48" y="14"/>
                </a:cxn>
                <a:cxn ang="0">
                  <a:pos x="48" y="14"/>
                </a:cxn>
                <a:cxn ang="0">
                  <a:pos x="44" y="12"/>
                </a:cxn>
                <a:cxn ang="0">
                  <a:pos x="44" y="12"/>
                </a:cxn>
                <a:cxn ang="0">
                  <a:pos x="42" y="12"/>
                </a:cxn>
                <a:cxn ang="0">
                  <a:pos x="40" y="10"/>
                </a:cxn>
                <a:cxn ang="0">
                  <a:pos x="38" y="10"/>
                </a:cxn>
                <a:cxn ang="0">
                  <a:pos x="36" y="8"/>
                </a:cxn>
                <a:cxn ang="0">
                  <a:pos x="36" y="8"/>
                </a:cxn>
                <a:cxn ang="0">
                  <a:pos x="42" y="2"/>
                </a:cxn>
                <a:cxn ang="0">
                  <a:pos x="42" y="2"/>
                </a:cxn>
                <a:cxn ang="0">
                  <a:pos x="40" y="0"/>
                </a:cxn>
                <a:cxn ang="0">
                  <a:pos x="38" y="0"/>
                </a:cxn>
                <a:cxn ang="0">
                  <a:pos x="32" y="0"/>
                </a:cxn>
                <a:cxn ang="0">
                  <a:pos x="28" y="2"/>
                </a:cxn>
                <a:cxn ang="0">
                  <a:pos x="22" y="0"/>
                </a:cxn>
                <a:cxn ang="0">
                  <a:pos x="22" y="0"/>
                </a:cxn>
                <a:cxn ang="0">
                  <a:pos x="16" y="0"/>
                </a:cxn>
                <a:cxn ang="0">
                  <a:pos x="12" y="4"/>
                </a:cxn>
                <a:cxn ang="0">
                  <a:pos x="12" y="4"/>
                </a:cxn>
                <a:cxn ang="0">
                  <a:pos x="16" y="6"/>
                </a:cxn>
                <a:cxn ang="0">
                  <a:pos x="20" y="8"/>
                </a:cxn>
                <a:cxn ang="0">
                  <a:pos x="20" y="8"/>
                </a:cxn>
                <a:cxn ang="0">
                  <a:pos x="18" y="12"/>
                </a:cxn>
                <a:cxn ang="0">
                  <a:pos x="16" y="12"/>
                </a:cxn>
                <a:cxn ang="0">
                  <a:pos x="12" y="12"/>
                </a:cxn>
                <a:cxn ang="0">
                  <a:pos x="6" y="12"/>
                </a:cxn>
                <a:cxn ang="0">
                  <a:pos x="2" y="12"/>
                </a:cxn>
                <a:cxn ang="0">
                  <a:pos x="0" y="14"/>
                </a:cxn>
                <a:cxn ang="0">
                  <a:pos x="0" y="14"/>
                </a:cxn>
              </a:cxnLst>
              <a:rect l="0" t="0" r="r" b="b"/>
              <a:pathLst>
                <a:path w="48" h="26">
                  <a:moveTo>
                    <a:pt x="0" y="14"/>
                  </a:moveTo>
                  <a:lnTo>
                    <a:pt x="0" y="14"/>
                  </a:lnTo>
                  <a:lnTo>
                    <a:pt x="6" y="14"/>
                  </a:lnTo>
                  <a:lnTo>
                    <a:pt x="10" y="16"/>
                  </a:lnTo>
                  <a:lnTo>
                    <a:pt x="22" y="22"/>
                  </a:lnTo>
                  <a:lnTo>
                    <a:pt x="32" y="26"/>
                  </a:lnTo>
                  <a:lnTo>
                    <a:pt x="38" y="26"/>
                  </a:lnTo>
                  <a:lnTo>
                    <a:pt x="44" y="24"/>
                  </a:lnTo>
                  <a:lnTo>
                    <a:pt x="44" y="24"/>
                  </a:lnTo>
                  <a:lnTo>
                    <a:pt x="46" y="20"/>
                  </a:lnTo>
                  <a:lnTo>
                    <a:pt x="48" y="18"/>
                  </a:lnTo>
                  <a:lnTo>
                    <a:pt x="48" y="18"/>
                  </a:lnTo>
                  <a:lnTo>
                    <a:pt x="48" y="14"/>
                  </a:lnTo>
                  <a:lnTo>
                    <a:pt x="48" y="14"/>
                  </a:lnTo>
                  <a:lnTo>
                    <a:pt x="44" y="12"/>
                  </a:lnTo>
                  <a:lnTo>
                    <a:pt x="44" y="12"/>
                  </a:lnTo>
                  <a:lnTo>
                    <a:pt x="42" y="12"/>
                  </a:lnTo>
                  <a:lnTo>
                    <a:pt x="40" y="10"/>
                  </a:lnTo>
                  <a:lnTo>
                    <a:pt x="38" y="10"/>
                  </a:lnTo>
                  <a:lnTo>
                    <a:pt x="36" y="8"/>
                  </a:lnTo>
                  <a:lnTo>
                    <a:pt x="36" y="8"/>
                  </a:lnTo>
                  <a:lnTo>
                    <a:pt x="42" y="2"/>
                  </a:lnTo>
                  <a:lnTo>
                    <a:pt x="42" y="2"/>
                  </a:lnTo>
                  <a:lnTo>
                    <a:pt x="40" y="0"/>
                  </a:lnTo>
                  <a:lnTo>
                    <a:pt x="38" y="0"/>
                  </a:lnTo>
                  <a:lnTo>
                    <a:pt x="32" y="0"/>
                  </a:lnTo>
                  <a:lnTo>
                    <a:pt x="28" y="2"/>
                  </a:lnTo>
                  <a:lnTo>
                    <a:pt x="22" y="0"/>
                  </a:lnTo>
                  <a:lnTo>
                    <a:pt x="22" y="0"/>
                  </a:lnTo>
                  <a:lnTo>
                    <a:pt x="16" y="0"/>
                  </a:lnTo>
                  <a:lnTo>
                    <a:pt x="12" y="4"/>
                  </a:lnTo>
                  <a:lnTo>
                    <a:pt x="12" y="4"/>
                  </a:lnTo>
                  <a:lnTo>
                    <a:pt x="16" y="6"/>
                  </a:lnTo>
                  <a:lnTo>
                    <a:pt x="20" y="8"/>
                  </a:lnTo>
                  <a:lnTo>
                    <a:pt x="20" y="8"/>
                  </a:lnTo>
                  <a:lnTo>
                    <a:pt x="18" y="12"/>
                  </a:lnTo>
                  <a:lnTo>
                    <a:pt x="16" y="12"/>
                  </a:lnTo>
                  <a:lnTo>
                    <a:pt x="12" y="12"/>
                  </a:lnTo>
                  <a:lnTo>
                    <a:pt x="6" y="12"/>
                  </a:lnTo>
                  <a:lnTo>
                    <a:pt x="2" y="12"/>
                  </a:lnTo>
                  <a:lnTo>
                    <a:pt x="0" y="14"/>
                  </a:lnTo>
                  <a:lnTo>
                    <a:pt x="0" y="14"/>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30" name="Freeform 93"/>
            <p:cNvSpPr/>
            <p:nvPr/>
          </p:nvSpPr>
          <p:spPr bwMode="auto">
            <a:xfrm>
              <a:off x="5422900" y="1177925"/>
              <a:ext cx="120650" cy="53975"/>
            </a:xfrm>
            <a:custGeom>
              <a:avLst/>
              <a:gdLst/>
              <a:ahLst/>
              <a:cxnLst>
                <a:cxn ang="0">
                  <a:pos x="70" y="34"/>
                </a:cxn>
                <a:cxn ang="0">
                  <a:pos x="70" y="34"/>
                </a:cxn>
                <a:cxn ang="0">
                  <a:pos x="74" y="32"/>
                </a:cxn>
                <a:cxn ang="0">
                  <a:pos x="76" y="32"/>
                </a:cxn>
                <a:cxn ang="0">
                  <a:pos x="76" y="32"/>
                </a:cxn>
                <a:cxn ang="0">
                  <a:pos x="76" y="28"/>
                </a:cxn>
                <a:cxn ang="0">
                  <a:pos x="72" y="26"/>
                </a:cxn>
                <a:cxn ang="0">
                  <a:pos x="72" y="26"/>
                </a:cxn>
                <a:cxn ang="0">
                  <a:pos x="60" y="20"/>
                </a:cxn>
                <a:cxn ang="0">
                  <a:pos x="48" y="12"/>
                </a:cxn>
                <a:cxn ang="0">
                  <a:pos x="48" y="12"/>
                </a:cxn>
                <a:cxn ang="0">
                  <a:pos x="32" y="2"/>
                </a:cxn>
                <a:cxn ang="0">
                  <a:pos x="22" y="0"/>
                </a:cxn>
                <a:cxn ang="0">
                  <a:pos x="12" y="2"/>
                </a:cxn>
                <a:cxn ang="0">
                  <a:pos x="12" y="2"/>
                </a:cxn>
                <a:cxn ang="0">
                  <a:pos x="4" y="4"/>
                </a:cxn>
                <a:cxn ang="0">
                  <a:pos x="2" y="6"/>
                </a:cxn>
                <a:cxn ang="0">
                  <a:pos x="0" y="12"/>
                </a:cxn>
                <a:cxn ang="0">
                  <a:pos x="0" y="12"/>
                </a:cxn>
                <a:cxn ang="0">
                  <a:pos x="4" y="10"/>
                </a:cxn>
                <a:cxn ang="0">
                  <a:pos x="8" y="8"/>
                </a:cxn>
                <a:cxn ang="0">
                  <a:pos x="16" y="4"/>
                </a:cxn>
                <a:cxn ang="0">
                  <a:pos x="16" y="4"/>
                </a:cxn>
                <a:cxn ang="0">
                  <a:pos x="18" y="4"/>
                </a:cxn>
                <a:cxn ang="0">
                  <a:pos x="20" y="8"/>
                </a:cxn>
                <a:cxn ang="0">
                  <a:pos x="22" y="10"/>
                </a:cxn>
                <a:cxn ang="0">
                  <a:pos x="24" y="12"/>
                </a:cxn>
                <a:cxn ang="0">
                  <a:pos x="24" y="12"/>
                </a:cxn>
                <a:cxn ang="0">
                  <a:pos x="38" y="14"/>
                </a:cxn>
                <a:cxn ang="0">
                  <a:pos x="44" y="18"/>
                </a:cxn>
                <a:cxn ang="0">
                  <a:pos x="48" y="24"/>
                </a:cxn>
                <a:cxn ang="0">
                  <a:pos x="48" y="24"/>
                </a:cxn>
                <a:cxn ang="0">
                  <a:pos x="52" y="28"/>
                </a:cxn>
                <a:cxn ang="0">
                  <a:pos x="58" y="32"/>
                </a:cxn>
                <a:cxn ang="0">
                  <a:pos x="64" y="34"/>
                </a:cxn>
                <a:cxn ang="0">
                  <a:pos x="70" y="34"/>
                </a:cxn>
                <a:cxn ang="0">
                  <a:pos x="70" y="34"/>
                </a:cxn>
              </a:cxnLst>
              <a:rect l="0" t="0" r="r" b="b"/>
              <a:pathLst>
                <a:path w="76" h="34">
                  <a:moveTo>
                    <a:pt x="70" y="34"/>
                  </a:moveTo>
                  <a:lnTo>
                    <a:pt x="70" y="34"/>
                  </a:lnTo>
                  <a:lnTo>
                    <a:pt x="74" y="32"/>
                  </a:lnTo>
                  <a:lnTo>
                    <a:pt x="76" y="32"/>
                  </a:lnTo>
                  <a:lnTo>
                    <a:pt x="76" y="32"/>
                  </a:lnTo>
                  <a:lnTo>
                    <a:pt x="76" y="28"/>
                  </a:lnTo>
                  <a:lnTo>
                    <a:pt x="72" y="26"/>
                  </a:lnTo>
                  <a:lnTo>
                    <a:pt x="72" y="26"/>
                  </a:lnTo>
                  <a:lnTo>
                    <a:pt x="60" y="20"/>
                  </a:lnTo>
                  <a:lnTo>
                    <a:pt x="48" y="12"/>
                  </a:lnTo>
                  <a:lnTo>
                    <a:pt x="48" y="12"/>
                  </a:lnTo>
                  <a:lnTo>
                    <a:pt x="32" y="2"/>
                  </a:lnTo>
                  <a:lnTo>
                    <a:pt x="22" y="0"/>
                  </a:lnTo>
                  <a:lnTo>
                    <a:pt x="12" y="2"/>
                  </a:lnTo>
                  <a:lnTo>
                    <a:pt x="12" y="2"/>
                  </a:lnTo>
                  <a:lnTo>
                    <a:pt x="4" y="4"/>
                  </a:lnTo>
                  <a:lnTo>
                    <a:pt x="2" y="6"/>
                  </a:lnTo>
                  <a:lnTo>
                    <a:pt x="0" y="12"/>
                  </a:lnTo>
                  <a:lnTo>
                    <a:pt x="0" y="12"/>
                  </a:lnTo>
                  <a:lnTo>
                    <a:pt x="4" y="10"/>
                  </a:lnTo>
                  <a:lnTo>
                    <a:pt x="8" y="8"/>
                  </a:lnTo>
                  <a:lnTo>
                    <a:pt x="16" y="4"/>
                  </a:lnTo>
                  <a:lnTo>
                    <a:pt x="16" y="4"/>
                  </a:lnTo>
                  <a:lnTo>
                    <a:pt x="18" y="4"/>
                  </a:lnTo>
                  <a:lnTo>
                    <a:pt x="20" y="8"/>
                  </a:lnTo>
                  <a:lnTo>
                    <a:pt x="22" y="10"/>
                  </a:lnTo>
                  <a:lnTo>
                    <a:pt x="24" y="12"/>
                  </a:lnTo>
                  <a:lnTo>
                    <a:pt x="24" y="12"/>
                  </a:lnTo>
                  <a:lnTo>
                    <a:pt x="38" y="14"/>
                  </a:lnTo>
                  <a:lnTo>
                    <a:pt x="44" y="18"/>
                  </a:lnTo>
                  <a:lnTo>
                    <a:pt x="48" y="24"/>
                  </a:lnTo>
                  <a:lnTo>
                    <a:pt x="48" y="24"/>
                  </a:lnTo>
                  <a:lnTo>
                    <a:pt x="52" y="28"/>
                  </a:lnTo>
                  <a:lnTo>
                    <a:pt x="58" y="32"/>
                  </a:lnTo>
                  <a:lnTo>
                    <a:pt x="64" y="34"/>
                  </a:lnTo>
                  <a:lnTo>
                    <a:pt x="70" y="34"/>
                  </a:lnTo>
                  <a:lnTo>
                    <a:pt x="70" y="34"/>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31" name="Freeform 94"/>
            <p:cNvSpPr/>
            <p:nvPr/>
          </p:nvSpPr>
          <p:spPr bwMode="auto">
            <a:xfrm>
              <a:off x="8223250" y="676275"/>
              <a:ext cx="28575" cy="120650"/>
            </a:xfrm>
            <a:custGeom>
              <a:avLst/>
              <a:gdLst/>
              <a:ahLst/>
              <a:cxnLst>
                <a:cxn ang="0">
                  <a:pos x="8" y="0"/>
                </a:cxn>
                <a:cxn ang="0">
                  <a:pos x="8" y="0"/>
                </a:cxn>
                <a:cxn ang="0">
                  <a:pos x="4" y="2"/>
                </a:cxn>
                <a:cxn ang="0">
                  <a:pos x="0" y="6"/>
                </a:cxn>
                <a:cxn ang="0">
                  <a:pos x="0" y="6"/>
                </a:cxn>
                <a:cxn ang="0">
                  <a:pos x="0" y="14"/>
                </a:cxn>
                <a:cxn ang="0">
                  <a:pos x="2" y="20"/>
                </a:cxn>
                <a:cxn ang="0">
                  <a:pos x="4" y="28"/>
                </a:cxn>
                <a:cxn ang="0">
                  <a:pos x="4" y="34"/>
                </a:cxn>
                <a:cxn ang="0">
                  <a:pos x="4" y="34"/>
                </a:cxn>
                <a:cxn ang="0">
                  <a:pos x="2" y="44"/>
                </a:cxn>
                <a:cxn ang="0">
                  <a:pos x="2" y="50"/>
                </a:cxn>
                <a:cxn ang="0">
                  <a:pos x="4" y="56"/>
                </a:cxn>
                <a:cxn ang="0">
                  <a:pos x="4" y="56"/>
                </a:cxn>
                <a:cxn ang="0">
                  <a:pos x="2" y="66"/>
                </a:cxn>
                <a:cxn ang="0">
                  <a:pos x="2" y="76"/>
                </a:cxn>
                <a:cxn ang="0">
                  <a:pos x="2" y="76"/>
                </a:cxn>
                <a:cxn ang="0">
                  <a:pos x="6" y="74"/>
                </a:cxn>
                <a:cxn ang="0">
                  <a:pos x="8" y="70"/>
                </a:cxn>
                <a:cxn ang="0">
                  <a:pos x="10" y="66"/>
                </a:cxn>
                <a:cxn ang="0">
                  <a:pos x="6" y="62"/>
                </a:cxn>
                <a:cxn ang="0">
                  <a:pos x="6" y="62"/>
                </a:cxn>
                <a:cxn ang="0">
                  <a:pos x="6" y="58"/>
                </a:cxn>
                <a:cxn ang="0">
                  <a:pos x="6" y="56"/>
                </a:cxn>
                <a:cxn ang="0">
                  <a:pos x="6" y="56"/>
                </a:cxn>
                <a:cxn ang="0">
                  <a:pos x="8" y="50"/>
                </a:cxn>
                <a:cxn ang="0">
                  <a:pos x="10" y="48"/>
                </a:cxn>
                <a:cxn ang="0">
                  <a:pos x="10" y="48"/>
                </a:cxn>
                <a:cxn ang="0">
                  <a:pos x="14" y="46"/>
                </a:cxn>
                <a:cxn ang="0">
                  <a:pos x="16" y="42"/>
                </a:cxn>
                <a:cxn ang="0">
                  <a:pos x="18" y="40"/>
                </a:cxn>
                <a:cxn ang="0">
                  <a:pos x="18" y="36"/>
                </a:cxn>
                <a:cxn ang="0">
                  <a:pos x="14" y="30"/>
                </a:cxn>
                <a:cxn ang="0">
                  <a:pos x="12" y="24"/>
                </a:cxn>
                <a:cxn ang="0">
                  <a:pos x="12" y="24"/>
                </a:cxn>
                <a:cxn ang="0">
                  <a:pos x="12" y="16"/>
                </a:cxn>
                <a:cxn ang="0">
                  <a:pos x="12" y="8"/>
                </a:cxn>
                <a:cxn ang="0">
                  <a:pos x="12" y="8"/>
                </a:cxn>
                <a:cxn ang="0">
                  <a:pos x="12" y="2"/>
                </a:cxn>
                <a:cxn ang="0">
                  <a:pos x="10" y="0"/>
                </a:cxn>
                <a:cxn ang="0">
                  <a:pos x="8" y="0"/>
                </a:cxn>
                <a:cxn ang="0">
                  <a:pos x="8" y="0"/>
                </a:cxn>
              </a:cxnLst>
              <a:rect l="0" t="0" r="r" b="b"/>
              <a:pathLst>
                <a:path w="18" h="76">
                  <a:moveTo>
                    <a:pt x="8" y="0"/>
                  </a:moveTo>
                  <a:lnTo>
                    <a:pt x="8" y="0"/>
                  </a:lnTo>
                  <a:lnTo>
                    <a:pt x="4" y="2"/>
                  </a:lnTo>
                  <a:lnTo>
                    <a:pt x="0" y="6"/>
                  </a:lnTo>
                  <a:lnTo>
                    <a:pt x="0" y="6"/>
                  </a:lnTo>
                  <a:lnTo>
                    <a:pt x="0" y="14"/>
                  </a:lnTo>
                  <a:lnTo>
                    <a:pt x="2" y="20"/>
                  </a:lnTo>
                  <a:lnTo>
                    <a:pt x="4" y="28"/>
                  </a:lnTo>
                  <a:lnTo>
                    <a:pt x="4" y="34"/>
                  </a:lnTo>
                  <a:lnTo>
                    <a:pt x="4" y="34"/>
                  </a:lnTo>
                  <a:lnTo>
                    <a:pt x="2" y="44"/>
                  </a:lnTo>
                  <a:lnTo>
                    <a:pt x="2" y="50"/>
                  </a:lnTo>
                  <a:lnTo>
                    <a:pt x="4" y="56"/>
                  </a:lnTo>
                  <a:lnTo>
                    <a:pt x="4" y="56"/>
                  </a:lnTo>
                  <a:lnTo>
                    <a:pt x="2" y="66"/>
                  </a:lnTo>
                  <a:lnTo>
                    <a:pt x="2" y="76"/>
                  </a:lnTo>
                  <a:lnTo>
                    <a:pt x="2" y="76"/>
                  </a:lnTo>
                  <a:lnTo>
                    <a:pt x="6" y="74"/>
                  </a:lnTo>
                  <a:lnTo>
                    <a:pt x="8" y="70"/>
                  </a:lnTo>
                  <a:lnTo>
                    <a:pt x="10" y="66"/>
                  </a:lnTo>
                  <a:lnTo>
                    <a:pt x="6" y="62"/>
                  </a:lnTo>
                  <a:lnTo>
                    <a:pt x="6" y="62"/>
                  </a:lnTo>
                  <a:lnTo>
                    <a:pt x="6" y="58"/>
                  </a:lnTo>
                  <a:lnTo>
                    <a:pt x="6" y="56"/>
                  </a:lnTo>
                  <a:lnTo>
                    <a:pt x="6" y="56"/>
                  </a:lnTo>
                  <a:lnTo>
                    <a:pt x="8" y="50"/>
                  </a:lnTo>
                  <a:lnTo>
                    <a:pt x="10" y="48"/>
                  </a:lnTo>
                  <a:lnTo>
                    <a:pt x="10" y="48"/>
                  </a:lnTo>
                  <a:lnTo>
                    <a:pt x="14" y="46"/>
                  </a:lnTo>
                  <a:lnTo>
                    <a:pt x="16" y="42"/>
                  </a:lnTo>
                  <a:lnTo>
                    <a:pt x="18" y="40"/>
                  </a:lnTo>
                  <a:lnTo>
                    <a:pt x="18" y="36"/>
                  </a:lnTo>
                  <a:lnTo>
                    <a:pt x="14" y="30"/>
                  </a:lnTo>
                  <a:lnTo>
                    <a:pt x="12" y="24"/>
                  </a:lnTo>
                  <a:lnTo>
                    <a:pt x="12" y="24"/>
                  </a:lnTo>
                  <a:lnTo>
                    <a:pt x="12" y="16"/>
                  </a:lnTo>
                  <a:lnTo>
                    <a:pt x="12" y="8"/>
                  </a:lnTo>
                  <a:lnTo>
                    <a:pt x="12" y="8"/>
                  </a:lnTo>
                  <a:lnTo>
                    <a:pt x="12" y="2"/>
                  </a:lnTo>
                  <a:lnTo>
                    <a:pt x="10" y="0"/>
                  </a:lnTo>
                  <a:lnTo>
                    <a:pt x="8" y="0"/>
                  </a:lnTo>
                  <a:lnTo>
                    <a:pt x="8"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32" name="Freeform 95"/>
            <p:cNvSpPr/>
            <p:nvPr/>
          </p:nvSpPr>
          <p:spPr bwMode="auto">
            <a:xfrm>
              <a:off x="7953375" y="1254125"/>
              <a:ext cx="34925" cy="79375"/>
            </a:xfrm>
            <a:custGeom>
              <a:avLst/>
              <a:gdLst/>
              <a:ahLst/>
              <a:cxnLst>
                <a:cxn ang="0">
                  <a:pos x="10" y="50"/>
                </a:cxn>
                <a:cxn ang="0">
                  <a:pos x="10" y="50"/>
                </a:cxn>
                <a:cxn ang="0">
                  <a:pos x="12" y="50"/>
                </a:cxn>
                <a:cxn ang="0">
                  <a:pos x="12" y="50"/>
                </a:cxn>
                <a:cxn ang="0">
                  <a:pos x="14" y="48"/>
                </a:cxn>
                <a:cxn ang="0">
                  <a:pos x="16" y="50"/>
                </a:cxn>
                <a:cxn ang="0">
                  <a:pos x="16" y="50"/>
                </a:cxn>
                <a:cxn ang="0">
                  <a:pos x="20" y="50"/>
                </a:cxn>
                <a:cxn ang="0">
                  <a:pos x="22" y="48"/>
                </a:cxn>
                <a:cxn ang="0">
                  <a:pos x="22" y="48"/>
                </a:cxn>
                <a:cxn ang="0">
                  <a:pos x="22" y="46"/>
                </a:cxn>
                <a:cxn ang="0">
                  <a:pos x="22" y="46"/>
                </a:cxn>
                <a:cxn ang="0">
                  <a:pos x="20" y="44"/>
                </a:cxn>
                <a:cxn ang="0">
                  <a:pos x="20" y="46"/>
                </a:cxn>
                <a:cxn ang="0">
                  <a:pos x="16" y="48"/>
                </a:cxn>
                <a:cxn ang="0">
                  <a:pos x="16" y="48"/>
                </a:cxn>
                <a:cxn ang="0">
                  <a:pos x="14" y="48"/>
                </a:cxn>
                <a:cxn ang="0">
                  <a:pos x="14" y="48"/>
                </a:cxn>
                <a:cxn ang="0">
                  <a:pos x="14" y="42"/>
                </a:cxn>
                <a:cxn ang="0">
                  <a:pos x="12" y="36"/>
                </a:cxn>
                <a:cxn ang="0">
                  <a:pos x="12" y="32"/>
                </a:cxn>
                <a:cxn ang="0">
                  <a:pos x="14" y="28"/>
                </a:cxn>
                <a:cxn ang="0">
                  <a:pos x="14" y="28"/>
                </a:cxn>
                <a:cxn ang="0">
                  <a:pos x="16" y="22"/>
                </a:cxn>
                <a:cxn ang="0">
                  <a:pos x="18" y="18"/>
                </a:cxn>
                <a:cxn ang="0">
                  <a:pos x="18" y="8"/>
                </a:cxn>
                <a:cxn ang="0">
                  <a:pos x="18" y="8"/>
                </a:cxn>
                <a:cxn ang="0">
                  <a:pos x="16" y="4"/>
                </a:cxn>
                <a:cxn ang="0">
                  <a:pos x="14" y="2"/>
                </a:cxn>
                <a:cxn ang="0">
                  <a:pos x="10" y="0"/>
                </a:cxn>
                <a:cxn ang="0">
                  <a:pos x="10" y="0"/>
                </a:cxn>
                <a:cxn ang="0">
                  <a:pos x="6" y="0"/>
                </a:cxn>
                <a:cxn ang="0">
                  <a:pos x="4" y="2"/>
                </a:cxn>
                <a:cxn ang="0">
                  <a:pos x="4" y="8"/>
                </a:cxn>
                <a:cxn ang="0">
                  <a:pos x="4" y="8"/>
                </a:cxn>
                <a:cxn ang="0">
                  <a:pos x="4" y="16"/>
                </a:cxn>
                <a:cxn ang="0">
                  <a:pos x="4" y="20"/>
                </a:cxn>
                <a:cxn ang="0">
                  <a:pos x="2" y="22"/>
                </a:cxn>
                <a:cxn ang="0">
                  <a:pos x="2" y="22"/>
                </a:cxn>
                <a:cxn ang="0">
                  <a:pos x="0" y="26"/>
                </a:cxn>
                <a:cxn ang="0">
                  <a:pos x="0" y="30"/>
                </a:cxn>
                <a:cxn ang="0">
                  <a:pos x="2" y="38"/>
                </a:cxn>
                <a:cxn ang="0">
                  <a:pos x="6" y="44"/>
                </a:cxn>
                <a:cxn ang="0">
                  <a:pos x="10" y="50"/>
                </a:cxn>
                <a:cxn ang="0">
                  <a:pos x="10" y="50"/>
                </a:cxn>
              </a:cxnLst>
              <a:rect l="0" t="0" r="r" b="b"/>
              <a:pathLst>
                <a:path w="22" h="50">
                  <a:moveTo>
                    <a:pt x="10" y="50"/>
                  </a:moveTo>
                  <a:lnTo>
                    <a:pt x="10" y="50"/>
                  </a:lnTo>
                  <a:lnTo>
                    <a:pt x="12" y="50"/>
                  </a:lnTo>
                  <a:lnTo>
                    <a:pt x="12" y="50"/>
                  </a:lnTo>
                  <a:lnTo>
                    <a:pt x="14" y="48"/>
                  </a:lnTo>
                  <a:lnTo>
                    <a:pt x="16" y="50"/>
                  </a:lnTo>
                  <a:lnTo>
                    <a:pt x="16" y="50"/>
                  </a:lnTo>
                  <a:lnTo>
                    <a:pt x="20" y="50"/>
                  </a:lnTo>
                  <a:lnTo>
                    <a:pt x="22" y="48"/>
                  </a:lnTo>
                  <a:lnTo>
                    <a:pt x="22" y="48"/>
                  </a:lnTo>
                  <a:lnTo>
                    <a:pt x="22" y="46"/>
                  </a:lnTo>
                  <a:lnTo>
                    <a:pt x="22" y="46"/>
                  </a:lnTo>
                  <a:lnTo>
                    <a:pt x="20" y="44"/>
                  </a:lnTo>
                  <a:lnTo>
                    <a:pt x="20" y="46"/>
                  </a:lnTo>
                  <a:lnTo>
                    <a:pt x="16" y="48"/>
                  </a:lnTo>
                  <a:lnTo>
                    <a:pt x="16" y="48"/>
                  </a:lnTo>
                  <a:lnTo>
                    <a:pt x="14" y="48"/>
                  </a:lnTo>
                  <a:lnTo>
                    <a:pt x="14" y="48"/>
                  </a:lnTo>
                  <a:lnTo>
                    <a:pt x="14" y="42"/>
                  </a:lnTo>
                  <a:lnTo>
                    <a:pt x="12" y="36"/>
                  </a:lnTo>
                  <a:lnTo>
                    <a:pt x="12" y="32"/>
                  </a:lnTo>
                  <a:lnTo>
                    <a:pt x="14" y="28"/>
                  </a:lnTo>
                  <a:lnTo>
                    <a:pt x="14" y="28"/>
                  </a:lnTo>
                  <a:lnTo>
                    <a:pt x="16" y="22"/>
                  </a:lnTo>
                  <a:lnTo>
                    <a:pt x="18" y="18"/>
                  </a:lnTo>
                  <a:lnTo>
                    <a:pt x="18" y="8"/>
                  </a:lnTo>
                  <a:lnTo>
                    <a:pt x="18" y="8"/>
                  </a:lnTo>
                  <a:lnTo>
                    <a:pt x="16" y="4"/>
                  </a:lnTo>
                  <a:lnTo>
                    <a:pt x="14" y="2"/>
                  </a:lnTo>
                  <a:lnTo>
                    <a:pt x="10" y="0"/>
                  </a:lnTo>
                  <a:lnTo>
                    <a:pt x="10" y="0"/>
                  </a:lnTo>
                  <a:lnTo>
                    <a:pt x="6" y="0"/>
                  </a:lnTo>
                  <a:lnTo>
                    <a:pt x="4" y="2"/>
                  </a:lnTo>
                  <a:lnTo>
                    <a:pt x="4" y="8"/>
                  </a:lnTo>
                  <a:lnTo>
                    <a:pt x="4" y="8"/>
                  </a:lnTo>
                  <a:lnTo>
                    <a:pt x="4" y="16"/>
                  </a:lnTo>
                  <a:lnTo>
                    <a:pt x="4" y="20"/>
                  </a:lnTo>
                  <a:lnTo>
                    <a:pt x="2" y="22"/>
                  </a:lnTo>
                  <a:lnTo>
                    <a:pt x="2" y="22"/>
                  </a:lnTo>
                  <a:lnTo>
                    <a:pt x="0" y="26"/>
                  </a:lnTo>
                  <a:lnTo>
                    <a:pt x="0" y="30"/>
                  </a:lnTo>
                  <a:lnTo>
                    <a:pt x="2" y="38"/>
                  </a:lnTo>
                  <a:lnTo>
                    <a:pt x="6" y="44"/>
                  </a:lnTo>
                  <a:lnTo>
                    <a:pt x="10" y="50"/>
                  </a:lnTo>
                  <a:lnTo>
                    <a:pt x="10" y="5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33" name="Freeform 96"/>
            <p:cNvSpPr/>
            <p:nvPr/>
          </p:nvSpPr>
          <p:spPr bwMode="auto">
            <a:xfrm>
              <a:off x="8261350" y="2235200"/>
              <a:ext cx="41275" cy="41275"/>
            </a:xfrm>
            <a:custGeom>
              <a:avLst/>
              <a:gdLst/>
              <a:ahLst/>
              <a:cxnLst>
                <a:cxn ang="0">
                  <a:pos x="20" y="2"/>
                </a:cxn>
                <a:cxn ang="0">
                  <a:pos x="20" y="2"/>
                </a:cxn>
                <a:cxn ang="0">
                  <a:pos x="14" y="4"/>
                </a:cxn>
                <a:cxn ang="0">
                  <a:pos x="8" y="2"/>
                </a:cxn>
                <a:cxn ang="0">
                  <a:pos x="8" y="2"/>
                </a:cxn>
                <a:cxn ang="0">
                  <a:pos x="4" y="0"/>
                </a:cxn>
                <a:cxn ang="0">
                  <a:pos x="2" y="0"/>
                </a:cxn>
                <a:cxn ang="0">
                  <a:pos x="0" y="0"/>
                </a:cxn>
                <a:cxn ang="0">
                  <a:pos x="0" y="0"/>
                </a:cxn>
                <a:cxn ang="0">
                  <a:pos x="0" y="2"/>
                </a:cxn>
                <a:cxn ang="0">
                  <a:pos x="0" y="6"/>
                </a:cxn>
                <a:cxn ang="0">
                  <a:pos x="2" y="10"/>
                </a:cxn>
                <a:cxn ang="0">
                  <a:pos x="2" y="10"/>
                </a:cxn>
                <a:cxn ang="0">
                  <a:pos x="4" y="16"/>
                </a:cxn>
                <a:cxn ang="0">
                  <a:pos x="4" y="16"/>
                </a:cxn>
                <a:cxn ang="0">
                  <a:pos x="8" y="24"/>
                </a:cxn>
                <a:cxn ang="0">
                  <a:pos x="10" y="26"/>
                </a:cxn>
                <a:cxn ang="0">
                  <a:pos x="12" y="26"/>
                </a:cxn>
                <a:cxn ang="0">
                  <a:pos x="12" y="26"/>
                </a:cxn>
                <a:cxn ang="0">
                  <a:pos x="16" y="26"/>
                </a:cxn>
                <a:cxn ang="0">
                  <a:pos x="20" y="24"/>
                </a:cxn>
                <a:cxn ang="0">
                  <a:pos x="24" y="18"/>
                </a:cxn>
                <a:cxn ang="0">
                  <a:pos x="24" y="18"/>
                </a:cxn>
                <a:cxn ang="0">
                  <a:pos x="26" y="12"/>
                </a:cxn>
                <a:cxn ang="0">
                  <a:pos x="26" y="8"/>
                </a:cxn>
                <a:cxn ang="0">
                  <a:pos x="26" y="8"/>
                </a:cxn>
                <a:cxn ang="0">
                  <a:pos x="26" y="2"/>
                </a:cxn>
                <a:cxn ang="0">
                  <a:pos x="24" y="0"/>
                </a:cxn>
                <a:cxn ang="0">
                  <a:pos x="20" y="2"/>
                </a:cxn>
                <a:cxn ang="0">
                  <a:pos x="20" y="2"/>
                </a:cxn>
              </a:cxnLst>
              <a:rect l="0" t="0" r="r" b="b"/>
              <a:pathLst>
                <a:path w="26" h="26">
                  <a:moveTo>
                    <a:pt x="20" y="2"/>
                  </a:moveTo>
                  <a:lnTo>
                    <a:pt x="20" y="2"/>
                  </a:lnTo>
                  <a:lnTo>
                    <a:pt x="14" y="4"/>
                  </a:lnTo>
                  <a:lnTo>
                    <a:pt x="8" y="2"/>
                  </a:lnTo>
                  <a:lnTo>
                    <a:pt x="8" y="2"/>
                  </a:lnTo>
                  <a:lnTo>
                    <a:pt x="4" y="0"/>
                  </a:lnTo>
                  <a:lnTo>
                    <a:pt x="2" y="0"/>
                  </a:lnTo>
                  <a:lnTo>
                    <a:pt x="0" y="0"/>
                  </a:lnTo>
                  <a:lnTo>
                    <a:pt x="0" y="0"/>
                  </a:lnTo>
                  <a:lnTo>
                    <a:pt x="0" y="2"/>
                  </a:lnTo>
                  <a:lnTo>
                    <a:pt x="0" y="6"/>
                  </a:lnTo>
                  <a:lnTo>
                    <a:pt x="2" y="10"/>
                  </a:lnTo>
                  <a:lnTo>
                    <a:pt x="2" y="10"/>
                  </a:lnTo>
                  <a:lnTo>
                    <a:pt x="4" y="16"/>
                  </a:lnTo>
                  <a:lnTo>
                    <a:pt x="4" y="16"/>
                  </a:lnTo>
                  <a:lnTo>
                    <a:pt x="8" y="24"/>
                  </a:lnTo>
                  <a:lnTo>
                    <a:pt x="10" y="26"/>
                  </a:lnTo>
                  <a:lnTo>
                    <a:pt x="12" y="26"/>
                  </a:lnTo>
                  <a:lnTo>
                    <a:pt x="12" y="26"/>
                  </a:lnTo>
                  <a:lnTo>
                    <a:pt x="16" y="26"/>
                  </a:lnTo>
                  <a:lnTo>
                    <a:pt x="20" y="24"/>
                  </a:lnTo>
                  <a:lnTo>
                    <a:pt x="24" y="18"/>
                  </a:lnTo>
                  <a:lnTo>
                    <a:pt x="24" y="18"/>
                  </a:lnTo>
                  <a:lnTo>
                    <a:pt x="26" y="12"/>
                  </a:lnTo>
                  <a:lnTo>
                    <a:pt x="26" y="8"/>
                  </a:lnTo>
                  <a:lnTo>
                    <a:pt x="26" y="8"/>
                  </a:lnTo>
                  <a:lnTo>
                    <a:pt x="26" y="2"/>
                  </a:lnTo>
                  <a:lnTo>
                    <a:pt x="24" y="0"/>
                  </a:lnTo>
                  <a:lnTo>
                    <a:pt x="20" y="2"/>
                  </a:lnTo>
                  <a:lnTo>
                    <a:pt x="20" y="2"/>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34" name="Freeform 97"/>
            <p:cNvSpPr/>
            <p:nvPr/>
          </p:nvSpPr>
          <p:spPr bwMode="auto">
            <a:xfrm>
              <a:off x="8086725" y="1568450"/>
              <a:ext cx="234950" cy="161925"/>
            </a:xfrm>
            <a:custGeom>
              <a:avLst/>
              <a:gdLst/>
              <a:ahLst/>
              <a:cxnLst>
                <a:cxn ang="0">
                  <a:pos x="124" y="56"/>
                </a:cxn>
                <a:cxn ang="0">
                  <a:pos x="118" y="50"/>
                </a:cxn>
                <a:cxn ang="0">
                  <a:pos x="114" y="42"/>
                </a:cxn>
                <a:cxn ang="0">
                  <a:pos x="94" y="30"/>
                </a:cxn>
                <a:cxn ang="0">
                  <a:pos x="80" y="24"/>
                </a:cxn>
                <a:cxn ang="0">
                  <a:pos x="68" y="18"/>
                </a:cxn>
                <a:cxn ang="0">
                  <a:pos x="52" y="14"/>
                </a:cxn>
                <a:cxn ang="0">
                  <a:pos x="42" y="24"/>
                </a:cxn>
                <a:cxn ang="0">
                  <a:pos x="38" y="28"/>
                </a:cxn>
                <a:cxn ang="0">
                  <a:pos x="32" y="26"/>
                </a:cxn>
                <a:cxn ang="0">
                  <a:pos x="28" y="22"/>
                </a:cxn>
                <a:cxn ang="0">
                  <a:pos x="26" y="16"/>
                </a:cxn>
                <a:cxn ang="0">
                  <a:pos x="24" y="4"/>
                </a:cxn>
                <a:cxn ang="0">
                  <a:pos x="20" y="2"/>
                </a:cxn>
                <a:cxn ang="0">
                  <a:pos x="10" y="2"/>
                </a:cxn>
                <a:cxn ang="0">
                  <a:pos x="0" y="8"/>
                </a:cxn>
                <a:cxn ang="0">
                  <a:pos x="8" y="12"/>
                </a:cxn>
                <a:cxn ang="0">
                  <a:pos x="14" y="18"/>
                </a:cxn>
                <a:cxn ang="0">
                  <a:pos x="16" y="22"/>
                </a:cxn>
                <a:cxn ang="0">
                  <a:pos x="14" y="28"/>
                </a:cxn>
                <a:cxn ang="0">
                  <a:pos x="16" y="30"/>
                </a:cxn>
                <a:cxn ang="0">
                  <a:pos x="16" y="36"/>
                </a:cxn>
                <a:cxn ang="0">
                  <a:pos x="18" y="36"/>
                </a:cxn>
                <a:cxn ang="0">
                  <a:pos x="20" y="36"/>
                </a:cxn>
                <a:cxn ang="0">
                  <a:pos x="22" y="32"/>
                </a:cxn>
                <a:cxn ang="0">
                  <a:pos x="50" y="46"/>
                </a:cxn>
                <a:cxn ang="0">
                  <a:pos x="60" y="60"/>
                </a:cxn>
                <a:cxn ang="0">
                  <a:pos x="58" y="76"/>
                </a:cxn>
                <a:cxn ang="0">
                  <a:pos x="56" y="78"/>
                </a:cxn>
                <a:cxn ang="0">
                  <a:pos x="56" y="80"/>
                </a:cxn>
                <a:cxn ang="0">
                  <a:pos x="60" y="80"/>
                </a:cxn>
                <a:cxn ang="0">
                  <a:pos x="70" y="80"/>
                </a:cxn>
                <a:cxn ang="0">
                  <a:pos x="78" y="86"/>
                </a:cxn>
                <a:cxn ang="0">
                  <a:pos x="80" y="90"/>
                </a:cxn>
                <a:cxn ang="0">
                  <a:pos x="86" y="90"/>
                </a:cxn>
                <a:cxn ang="0">
                  <a:pos x="92" y="90"/>
                </a:cxn>
                <a:cxn ang="0">
                  <a:pos x="94" y="82"/>
                </a:cxn>
                <a:cxn ang="0">
                  <a:pos x="104" y="76"/>
                </a:cxn>
                <a:cxn ang="0">
                  <a:pos x="120" y="78"/>
                </a:cxn>
                <a:cxn ang="0">
                  <a:pos x="126" y="90"/>
                </a:cxn>
                <a:cxn ang="0">
                  <a:pos x="132" y="98"/>
                </a:cxn>
                <a:cxn ang="0">
                  <a:pos x="140" y="102"/>
                </a:cxn>
                <a:cxn ang="0">
                  <a:pos x="146" y="100"/>
                </a:cxn>
                <a:cxn ang="0">
                  <a:pos x="146" y="96"/>
                </a:cxn>
                <a:cxn ang="0">
                  <a:pos x="142" y="90"/>
                </a:cxn>
                <a:cxn ang="0">
                  <a:pos x="138" y="88"/>
                </a:cxn>
                <a:cxn ang="0">
                  <a:pos x="128" y="72"/>
                </a:cxn>
                <a:cxn ang="0">
                  <a:pos x="126" y="70"/>
                </a:cxn>
                <a:cxn ang="0">
                  <a:pos x="128" y="64"/>
                </a:cxn>
                <a:cxn ang="0">
                  <a:pos x="130" y="60"/>
                </a:cxn>
                <a:cxn ang="0">
                  <a:pos x="124" y="56"/>
                </a:cxn>
              </a:cxnLst>
              <a:rect l="0" t="0" r="r" b="b"/>
              <a:pathLst>
                <a:path w="148" h="102">
                  <a:moveTo>
                    <a:pt x="124" y="56"/>
                  </a:moveTo>
                  <a:lnTo>
                    <a:pt x="124" y="56"/>
                  </a:lnTo>
                  <a:lnTo>
                    <a:pt x="120" y="54"/>
                  </a:lnTo>
                  <a:lnTo>
                    <a:pt x="118" y="50"/>
                  </a:lnTo>
                  <a:lnTo>
                    <a:pt x="118" y="50"/>
                  </a:lnTo>
                  <a:lnTo>
                    <a:pt x="114" y="42"/>
                  </a:lnTo>
                  <a:lnTo>
                    <a:pt x="108" y="36"/>
                  </a:lnTo>
                  <a:lnTo>
                    <a:pt x="94" y="30"/>
                  </a:lnTo>
                  <a:lnTo>
                    <a:pt x="94" y="30"/>
                  </a:lnTo>
                  <a:lnTo>
                    <a:pt x="80" y="24"/>
                  </a:lnTo>
                  <a:lnTo>
                    <a:pt x="68" y="18"/>
                  </a:lnTo>
                  <a:lnTo>
                    <a:pt x="68" y="18"/>
                  </a:lnTo>
                  <a:lnTo>
                    <a:pt x="60" y="14"/>
                  </a:lnTo>
                  <a:lnTo>
                    <a:pt x="52" y="14"/>
                  </a:lnTo>
                  <a:lnTo>
                    <a:pt x="46" y="18"/>
                  </a:lnTo>
                  <a:lnTo>
                    <a:pt x="42" y="24"/>
                  </a:lnTo>
                  <a:lnTo>
                    <a:pt x="42" y="24"/>
                  </a:lnTo>
                  <a:lnTo>
                    <a:pt x="38" y="28"/>
                  </a:lnTo>
                  <a:lnTo>
                    <a:pt x="34" y="30"/>
                  </a:lnTo>
                  <a:lnTo>
                    <a:pt x="32" y="26"/>
                  </a:lnTo>
                  <a:lnTo>
                    <a:pt x="28" y="22"/>
                  </a:lnTo>
                  <a:lnTo>
                    <a:pt x="28" y="22"/>
                  </a:lnTo>
                  <a:lnTo>
                    <a:pt x="26" y="16"/>
                  </a:lnTo>
                  <a:lnTo>
                    <a:pt x="26" y="16"/>
                  </a:lnTo>
                  <a:lnTo>
                    <a:pt x="26" y="8"/>
                  </a:lnTo>
                  <a:lnTo>
                    <a:pt x="24" y="4"/>
                  </a:lnTo>
                  <a:lnTo>
                    <a:pt x="20" y="2"/>
                  </a:lnTo>
                  <a:lnTo>
                    <a:pt x="20" y="2"/>
                  </a:lnTo>
                  <a:lnTo>
                    <a:pt x="14" y="0"/>
                  </a:lnTo>
                  <a:lnTo>
                    <a:pt x="10" y="2"/>
                  </a:lnTo>
                  <a:lnTo>
                    <a:pt x="0" y="8"/>
                  </a:lnTo>
                  <a:lnTo>
                    <a:pt x="0" y="8"/>
                  </a:lnTo>
                  <a:lnTo>
                    <a:pt x="4" y="10"/>
                  </a:lnTo>
                  <a:lnTo>
                    <a:pt x="8" y="12"/>
                  </a:lnTo>
                  <a:lnTo>
                    <a:pt x="14" y="18"/>
                  </a:lnTo>
                  <a:lnTo>
                    <a:pt x="14" y="18"/>
                  </a:lnTo>
                  <a:lnTo>
                    <a:pt x="16" y="22"/>
                  </a:lnTo>
                  <a:lnTo>
                    <a:pt x="16" y="22"/>
                  </a:lnTo>
                  <a:lnTo>
                    <a:pt x="14" y="26"/>
                  </a:lnTo>
                  <a:lnTo>
                    <a:pt x="14" y="28"/>
                  </a:lnTo>
                  <a:lnTo>
                    <a:pt x="16" y="30"/>
                  </a:lnTo>
                  <a:lnTo>
                    <a:pt x="16" y="30"/>
                  </a:lnTo>
                  <a:lnTo>
                    <a:pt x="16" y="34"/>
                  </a:lnTo>
                  <a:lnTo>
                    <a:pt x="16" y="36"/>
                  </a:lnTo>
                  <a:lnTo>
                    <a:pt x="18" y="36"/>
                  </a:lnTo>
                  <a:lnTo>
                    <a:pt x="18" y="36"/>
                  </a:lnTo>
                  <a:lnTo>
                    <a:pt x="20" y="36"/>
                  </a:lnTo>
                  <a:lnTo>
                    <a:pt x="20" y="36"/>
                  </a:lnTo>
                  <a:lnTo>
                    <a:pt x="22" y="32"/>
                  </a:lnTo>
                  <a:lnTo>
                    <a:pt x="22" y="32"/>
                  </a:lnTo>
                  <a:lnTo>
                    <a:pt x="50" y="46"/>
                  </a:lnTo>
                  <a:lnTo>
                    <a:pt x="50" y="46"/>
                  </a:lnTo>
                  <a:lnTo>
                    <a:pt x="56" y="52"/>
                  </a:lnTo>
                  <a:lnTo>
                    <a:pt x="60" y="60"/>
                  </a:lnTo>
                  <a:lnTo>
                    <a:pt x="60" y="66"/>
                  </a:lnTo>
                  <a:lnTo>
                    <a:pt x="58" y="76"/>
                  </a:lnTo>
                  <a:lnTo>
                    <a:pt x="58" y="76"/>
                  </a:lnTo>
                  <a:lnTo>
                    <a:pt x="56" y="78"/>
                  </a:lnTo>
                  <a:lnTo>
                    <a:pt x="56" y="80"/>
                  </a:lnTo>
                  <a:lnTo>
                    <a:pt x="56" y="80"/>
                  </a:lnTo>
                  <a:lnTo>
                    <a:pt x="60" y="80"/>
                  </a:lnTo>
                  <a:lnTo>
                    <a:pt x="60" y="80"/>
                  </a:lnTo>
                  <a:lnTo>
                    <a:pt x="66" y="78"/>
                  </a:lnTo>
                  <a:lnTo>
                    <a:pt x="70" y="80"/>
                  </a:lnTo>
                  <a:lnTo>
                    <a:pt x="74" y="82"/>
                  </a:lnTo>
                  <a:lnTo>
                    <a:pt x="78" y="86"/>
                  </a:lnTo>
                  <a:lnTo>
                    <a:pt x="78" y="86"/>
                  </a:lnTo>
                  <a:lnTo>
                    <a:pt x="80" y="90"/>
                  </a:lnTo>
                  <a:lnTo>
                    <a:pt x="86" y="90"/>
                  </a:lnTo>
                  <a:lnTo>
                    <a:pt x="86" y="90"/>
                  </a:lnTo>
                  <a:lnTo>
                    <a:pt x="88" y="90"/>
                  </a:lnTo>
                  <a:lnTo>
                    <a:pt x="92" y="90"/>
                  </a:lnTo>
                  <a:lnTo>
                    <a:pt x="94" y="82"/>
                  </a:lnTo>
                  <a:lnTo>
                    <a:pt x="94" y="82"/>
                  </a:lnTo>
                  <a:lnTo>
                    <a:pt x="98" y="78"/>
                  </a:lnTo>
                  <a:lnTo>
                    <a:pt x="104" y="76"/>
                  </a:lnTo>
                  <a:lnTo>
                    <a:pt x="112" y="76"/>
                  </a:lnTo>
                  <a:lnTo>
                    <a:pt x="120" y="78"/>
                  </a:lnTo>
                  <a:lnTo>
                    <a:pt x="120" y="78"/>
                  </a:lnTo>
                  <a:lnTo>
                    <a:pt x="126" y="90"/>
                  </a:lnTo>
                  <a:lnTo>
                    <a:pt x="132" y="98"/>
                  </a:lnTo>
                  <a:lnTo>
                    <a:pt x="132" y="98"/>
                  </a:lnTo>
                  <a:lnTo>
                    <a:pt x="136" y="100"/>
                  </a:lnTo>
                  <a:lnTo>
                    <a:pt x="140" y="102"/>
                  </a:lnTo>
                  <a:lnTo>
                    <a:pt x="146" y="100"/>
                  </a:lnTo>
                  <a:lnTo>
                    <a:pt x="146" y="100"/>
                  </a:lnTo>
                  <a:lnTo>
                    <a:pt x="148" y="98"/>
                  </a:lnTo>
                  <a:lnTo>
                    <a:pt x="146" y="96"/>
                  </a:lnTo>
                  <a:lnTo>
                    <a:pt x="146" y="96"/>
                  </a:lnTo>
                  <a:lnTo>
                    <a:pt x="142" y="90"/>
                  </a:lnTo>
                  <a:lnTo>
                    <a:pt x="138" y="88"/>
                  </a:lnTo>
                  <a:lnTo>
                    <a:pt x="138" y="88"/>
                  </a:lnTo>
                  <a:lnTo>
                    <a:pt x="134" y="80"/>
                  </a:lnTo>
                  <a:lnTo>
                    <a:pt x="128" y="72"/>
                  </a:lnTo>
                  <a:lnTo>
                    <a:pt x="128" y="72"/>
                  </a:lnTo>
                  <a:lnTo>
                    <a:pt x="126" y="70"/>
                  </a:lnTo>
                  <a:lnTo>
                    <a:pt x="128" y="64"/>
                  </a:lnTo>
                  <a:lnTo>
                    <a:pt x="128" y="64"/>
                  </a:lnTo>
                  <a:lnTo>
                    <a:pt x="130" y="62"/>
                  </a:lnTo>
                  <a:lnTo>
                    <a:pt x="130" y="60"/>
                  </a:lnTo>
                  <a:lnTo>
                    <a:pt x="124" y="56"/>
                  </a:lnTo>
                  <a:lnTo>
                    <a:pt x="124" y="56"/>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35" name="Freeform 98"/>
            <p:cNvSpPr/>
            <p:nvPr/>
          </p:nvSpPr>
          <p:spPr bwMode="auto">
            <a:xfrm>
              <a:off x="8169275" y="304800"/>
              <a:ext cx="60325" cy="22225"/>
            </a:xfrm>
            <a:custGeom>
              <a:avLst/>
              <a:gdLst/>
              <a:ahLst/>
              <a:cxnLst>
                <a:cxn ang="0">
                  <a:pos x="10" y="14"/>
                </a:cxn>
                <a:cxn ang="0">
                  <a:pos x="10" y="14"/>
                </a:cxn>
                <a:cxn ang="0">
                  <a:pos x="38" y="10"/>
                </a:cxn>
                <a:cxn ang="0">
                  <a:pos x="38" y="10"/>
                </a:cxn>
                <a:cxn ang="0">
                  <a:pos x="38" y="8"/>
                </a:cxn>
                <a:cxn ang="0">
                  <a:pos x="38" y="4"/>
                </a:cxn>
                <a:cxn ang="0">
                  <a:pos x="38" y="0"/>
                </a:cxn>
                <a:cxn ang="0">
                  <a:pos x="34" y="0"/>
                </a:cxn>
                <a:cxn ang="0">
                  <a:pos x="34" y="0"/>
                </a:cxn>
                <a:cxn ang="0">
                  <a:pos x="28" y="2"/>
                </a:cxn>
                <a:cxn ang="0">
                  <a:pos x="22" y="2"/>
                </a:cxn>
                <a:cxn ang="0">
                  <a:pos x="12" y="0"/>
                </a:cxn>
                <a:cxn ang="0">
                  <a:pos x="12" y="0"/>
                </a:cxn>
                <a:cxn ang="0">
                  <a:pos x="4" y="0"/>
                </a:cxn>
                <a:cxn ang="0">
                  <a:pos x="0" y="2"/>
                </a:cxn>
                <a:cxn ang="0">
                  <a:pos x="0" y="6"/>
                </a:cxn>
                <a:cxn ang="0">
                  <a:pos x="0" y="6"/>
                </a:cxn>
                <a:cxn ang="0">
                  <a:pos x="0" y="10"/>
                </a:cxn>
                <a:cxn ang="0">
                  <a:pos x="2" y="12"/>
                </a:cxn>
                <a:cxn ang="0">
                  <a:pos x="10" y="14"/>
                </a:cxn>
                <a:cxn ang="0">
                  <a:pos x="10" y="14"/>
                </a:cxn>
              </a:cxnLst>
              <a:rect l="0" t="0" r="r" b="b"/>
              <a:pathLst>
                <a:path w="38" h="14">
                  <a:moveTo>
                    <a:pt x="10" y="14"/>
                  </a:moveTo>
                  <a:lnTo>
                    <a:pt x="10" y="14"/>
                  </a:lnTo>
                  <a:lnTo>
                    <a:pt x="38" y="10"/>
                  </a:lnTo>
                  <a:lnTo>
                    <a:pt x="38" y="10"/>
                  </a:lnTo>
                  <a:lnTo>
                    <a:pt x="38" y="8"/>
                  </a:lnTo>
                  <a:lnTo>
                    <a:pt x="38" y="4"/>
                  </a:lnTo>
                  <a:lnTo>
                    <a:pt x="38" y="0"/>
                  </a:lnTo>
                  <a:lnTo>
                    <a:pt x="34" y="0"/>
                  </a:lnTo>
                  <a:lnTo>
                    <a:pt x="34" y="0"/>
                  </a:lnTo>
                  <a:lnTo>
                    <a:pt x="28" y="2"/>
                  </a:lnTo>
                  <a:lnTo>
                    <a:pt x="22" y="2"/>
                  </a:lnTo>
                  <a:lnTo>
                    <a:pt x="12" y="0"/>
                  </a:lnTo>
                  <a:lnTo>
                    <a:pt x="12" y="0"/>
                  </a:lnTo>
                  <a:lnTo>
                    <a:pt x="4" y="0"/>
                  </a:lnTo>
                  <a:lnTo>
                    <a:pt x="0" y="2"/>
                  </a:lnTo>
                  <a:lnTo>
                    <a:pt x="0" y="6"/>
                  </a:lnTo>
                  <a:lnTo>
                    <a:pt x="0" y="6"/>
                  </a:lnTo>
                  <a:lnTo>
                    <a:pt x="0" y="10"/>
                  </a:lnTo>
                  <a:lnTo>
                    <a:pt x="2" y="12"/>
                  </a:lnTo>
                  <a:lnTo>
                    <a:pt x="10" y="14"/>
                  </a:lnTo>
                  <a:lnTo>
                    <a:pt x="10" y="14"/>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36" name="Freeform 99"/>
            <p:cNvSpPr/>
            <p:nvPr/>
          </p:nvSpPr>
          <p:spPr bwMode="auto">
            <a:xfrm>
              <a:off x="4943475" y="282575"/>
              <a:ext cx="88900" cy="22225"/>
            </a:xfrm>
            <a:custGeom>
              <a:avLst/>
              <a:gdLst/>
              <a:ahLst/>
              <a:cxnLst>
                <a:cxn ang="0">
                  <a:pos x="36" y="8"/>
                </a:cxn>
                <a:cxn ang="0">
                  <a:pos x="36" y="8"/>
                </a:cxn>
                <a:cxn ang="0">
                  <a:pos x="38" y="8"/>
                </a:cxn>
                <a:cxn ang="0">
                  <a:pos x="38" y="8"/>
                </a:cxn>
                <a:cxn ang="0">
                  <a:pos x="46" y="8"/>
                </a:cxn>
                <a:cxn ang="0">
                  <a:pos x="50" y="8"/>
                </a:cxn>
                <a:cxn ang="0">
                  <a:pos x="52" y="6"/>
                </a:cxn>
                <a:cxn ang="0">
                  <a:pos x="56" y="0"/>
                </a:cxn>
                <a:cxn ang="0">
                  <a:pos x="56" y="0"/>
                </a:cxn>
                <a:cxn ang="0">
                  <a:pos x="42" y="0"/>
                </a:cxn>
                <a:cxn ang="0">
                  <a:pos x="28" y="4"/>
                </a:cxn>
                <a:cxn ang="0">
                  <a:pos x="14" y="8"/>
                </a:cxn>
                <a:cxn ang="0">
                  <a:pos x="0" y="14"/>
                </a:cxn>
                <a:cxn ang="0">
                  <a:pos x="0" y="14"/>
                </a:cxn>
                <a:cxn ang="0">
                  <a:pos x="20" y="14"/>
                </a:cxn>
                <a:cxn ang="0">
                  <a:pos x="28" y="14"/>
                </a:cxn>
                <a:cxn ang="0">
                  <a:pos x="36" y="8"/>
                </a:cxn>
                <a:cxn ang="0">
                  <a:pos x="36" y="8"/>
                </a:cxn>
              </a:cxnLst>
              <a:rect l="0" t="0" r="r" b="b"/>
              <a:pathLst>
                <a:path w="56" h="14">
                  <a:moveTo>
                    <a:pt x="36" y="8"/>
                  </a:moveTo>
                  <a:lnTo>
                    <a:pt x="36" y="8"/>
                  </a:lnTo>
                  <a:lnTo>
                    <a:pt x="38" y="8"/>
                  </a:lnTo>
                  <a:lnTo>
                    <a:pt x="38" y="8"/>
                  </a:lnTo>
                  <a:lnTo>
                    <a:pt x="46" y="8"/>
                  </a:lnTo>
                  <a:lnTo>
                    <a:pt x="50" y="8"/>
                  </a:lnTo>
                  <a:lnTo>
                    <a:pt x="52" y="6"/>
                  </a:lnTo>
                  <a:lnTo>
                    <a:pt x="56" y="0"/>
                  </a:lnTo>
                  <a:lnTo>
                    <a:pt x="56" y="0"/>
                  </a:lnTo>
                  <a:lnTo>
                    <a:pt x="42" y="0"/>
                  </a:lnTo>
                  <a:lnTo>
                    <a:pt x="28" y="4"/>
                  </a:lnTo>
                  <a:lnTo>
                    <a:pt x="14" y="8"/>
                  </a:lnTo>
                  <a:lnTo>
                    <a:pt x="0" y="14"/>
                  </a:lnTo>
                  <a:lnTo>
                    <a:pt x="0" y="14"/>
                  </a:lnTo>
                  <a:lnTo>
                    <a:pt x="20" y="14"/>
                  </a:lnTo>
                  <a:lnTo>
                    <a:pt x="28" y="14"/>
                  </a:lnTo>
                  <a:lnTo>
                    <a:pt x="36" y="8"/>
                  </a:lnTo>
                  <a:lnTo>
                    <a:pt x="36" y="8"/>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37" name="Freeform 100"/>
            <p:cNvSpPr/>
            <p:nvPr/>
          </p:nvSpPr>
          <p:spPr bwMode="auto">
            <a:xfrm>
              <a:off x="7458075" y="1400175"/>
              <a:ext cx="22225" cy="60325"/>
            </a:xfrm>
            <a:custGeom>
              <a:avLst/>
              <a:gdLst/>
              <a:ahLst/>
              <a:cxnLst>
                <a:cxn ang="0">
                  <a:pos x="4" y="0"/>
                </a:cxn>
                <a:cxn ang="0">
                  <a:pos x="4" y="0"/>
                </a:cxn>
                <a:cxn ang="0">
                  <a:pos x="0" y="10"/>
                </a:cxn>
                <a:cxn ang="0">
                  <a:pos x="0" y="18"/>
                </a:cxn>
                <a:cxn ang="0">
                  <a:pos x="0" y="34"/>
                </a:cxn>
                <a:cxn ang="0">
                  <a:pos x="0" y="34"/>
                </a:cxn>
                <a:cxn ang="0">
                  <a:pos x="2" y="36"/>
                </a:cxn>
                <a:cxn ang="0">
                  <a:pos x="4" y="38"/>
                </a:cxn>
                <a:cxn ang="0">
                  <a:pos x="6" y="38"/>
                </a:cxn>
                <a:cxn ang="0">
                  <a:pos x="10" y="36"/>
                </a:cxn>
                <a:cxn ang="0">
                  <a:pos x="10" y="36"/>
                </a:cxn>
                <a:cxn ang="0">
                  <a:pos x="12" y="34"/>
                </a:cxn>
                <a:cxn ang="0">
                  <a:pos x="14" y="30"/>
                </a:cxn>
                <a:cxn ang="0">
                  <a:pos x="14" y="26"/>
                </a:cxn>
                <a:cxn ang="0">
                  <a:pos x="14" y="22"/>
                </a:cxn>
                <a:cxn ang="0">
                  <a:pos x="14" y="22"/>
                </a:cxn>
                <a:cxn ang="0">
                  <a:pos x="4" y="0"/>
                </a:cxn>
                <a:cxn ang="0">
                  <a:pos x="4" y="0"/>
                </a:cxn>
              </a:cxnLst>
              <a:rect l="0" t="0" r="r" b="b"/>
              <a:pathLst>
                <a:path w="14" h="38">
                  <a:moveTo>
                    <a:pt x="4" y="0"/>
                  </a:moveTo>
                  <a:lnTo>
                    <a:pt x="4" y="0"/>
                  </a:lnTo>
                  <a:lnTo>
                    <a:pt x="0" y="10"/>
                  </a:lnTo>
                  <a:lnTo>
                    <a:pt x="0" y="18"/>
                  </a:lnTo>
                  <a:lnTo>
                    <a:pt x="0" y="34"/>
                  </a:lnTo>
                  <a:lnTo>
                    <a:pt x="0" y="34"/>
                  </a:lnTo>
                  <a:lnTo>
                    <a:pt x="2" y="36"/>
                  </a:lnTo>
                  <a:lnTo>
                    <a:pt x="4" y="38"/>
                  </a:lnTo>
                  <a:lnTo>
                    <a:pt x="6" y="38"/>
                  </a:lnTo>
                  <a:lnTo>
                    <a:pt x="10" y="36"/>
                  </a:lnTo>
                  <a:lnTo>
                    <a:pt x="10" y="36"/>
                  </a:lnTo>
                  <a:lnTo>
                    <a:pt x="12" y="34"/>
                  </a:lnTo>
                  <a:lnTo>
                    <a:pt x="14" y="30"/>
                  </a:lnTo>
                  <a:lnTo>
                    <a:pt x="14" y="26"/>
                  </a:lnTo>
                  <a:lnTo>
                    <a:pt x="14" y="22"/>
                  </a:lnTo>
                  <a:lnTo>
                    <a:pt x="14" y="22"/>
                  </a:lnTo>
                  <a:lnTo>
                    <a:pt x="4" y="0"/>
                  </a:lnTo>
                  <a:lnTo>
                    <a:pt x="4"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38" name="Freeform 101"/>
            <p:cNvSpPr/>
            <p:nvPr/>
          </p:nvSpPr>
          <p:spPr bwMode="auto">
            <a:xfrm>
              <a:off x="7600950" y="219075"/>
              <a:ext cx="101600" cy="38100"/>
            </a:xfrm>
            <a:custGeom>
              <a:avLst/>
              <a:gdLst/>
              <a:ahLst/>
              <a:cxnLst>
                <a:cxn ang="0">
                  <a:pos x="24" y="12"/>
                </a:cxn>
                <a:cxn ang="0">
                  <a:pos x="24" y="12"/>
                </a:cxn>
                <a:cxn ang="0">
                  <a:pos x="22" y="14"/>
                </a:cxn>
                <a:cxn ang="0">
                  <a:pos x="22" y="14"/>
                </a:cxn>
                <a:cxn ang="0">
                  <a:pos x="20" y="18"/>
                </a:cxn>
                <a:cxn ang="0">
                  <a:pos x="22" y="20"/>
                </a:cxn>
                <a:cxn ang="0">
                  <a:pos x="26" y="22"/>
                </a:cxn>
                <a:cxn ang="0">
                  <a:pos x="26" y="22"/>
                </a:cxn>
                <a:cxn ang="0">
                  <a:pos x="58" y="24"/>
                </a:cxn>
                <a:cxn ang="0">
                  <a:pos x="58" y="24"/>
                </a:cxn>
                <a:cxn ang="0">
                  <a:pos x="62" y="24"/>
                </a:cxn>
                <a:cxn ang="0">
                  <a:pos x="64" y="22"/>
                </a:cxn>
                <a:cxn ang="0">
                  <a:pos x="64" y="18"/>
                </a:cxn>
                <a:cxn ang="0">
                  <a:pos x="64" y="18"/>
                </a:cxn>
                <a:cxn ang="0">
                  <a:pos x="64" y="14"/>
                </a:cxn>
                <a:cxn ang="0">
                  <a:pos x="62" y="14"/>
                </a:cxn>
                <a:cxn ang="0">
                  <a:pos x="56" y="12"/>
                </a:cxn>
                <a:cxn ang="0">
                  <a:pos x="56" y="12"/>
                </a:cxn>
                <a:cxn ang="0">
                  <a:pos x="52" y="14"/>
                </a:cxn>
                <a:cxn ang="0">
                  <a:pos x="50" y="14"/>
                </a:cxn>
                <a:cxn ang="0">
                  <a:pos x="48" y="12"/>
                </a:cxn>
                <a:cxn ang="0">
                  <a:pos x="48" y="12"/>
                </a:cxn>
                <a:cxn ang="0">
                  <a:pos x="46" y="10"/>
                </a:cxn>
                <a:cxn ang="0">
                  <a:pos x="46" y="6"/>
                </a:cxn>
                <a:cxn ang="0">
                  <a:pos x="44" y="4"/>
                </a:cxn>
                <a:cxn ang="0">
                  <a:pos x="40" y="2"/>
                </a:cxn>
                <a:cxn ang="0">
                  <a:pos x="40" y="2"/>
                </a:cxn>
                <a:cxn ang="0">
                  <a:pos x="34" y="0"/>
                </a:cxn>
                <a:cxn ang="0">
                  <a:pos x="28" y="0"/>
                </a:cxn>
                <a:cxn ang="0">
                  <a:pos x="18" y="2"/>
                </a:cxn>
                <a:cxn ang="0">
                  <a:pos x="10" y="8"/>
                </a:cxn>
                <a:cxn ang="0">
                  <a:pos x="0" y="14"/>
                </a:cxn>
                <a:cxn ang="0">
                  <a:pos x="0" y="14"/>
                </a:cxn>
                <a:cxn ang="0">
                  <a:pos x="6" y="16"/>
                </a:cxn>
                <a:cxn ang="0">
                  <a:pos x="12" y="14"/>
                </a:cxn>
                <a:cxn ang="0">
                  <a:pos x="18" y="12"/>
                </a:cxn>
                <a:cxn ang="0">
                  <a:pos x="24" y="12"/>
                </a:cxn>
                <a:cxn ang="0">
                  <a:pos x="24" y="12"/>
                </a:cxn>
              </a:cxnLst>
              <a:rect l="0" t="0" r="r" b="b"/>
              <a:pathLst>
                <a:path w="64" h="24">
                  <a:moveTo>
                    <a:pt x="24" y="12"/>
                  </a:moveTo>
                  <a:lnTo>
                    <a:pt x="24" y="12"/>
                  </a:lnTo>
                  <a:lnTo>
                    <a:pt x="22" y="14"/>
                  </a:lnTo>
                  <a:lnTo>
                    <a:pt x="22" y="14"/>
                  </a:lnTo>
                  <a:lnTo>
                    <a:pt x="20" y="18"/>
                  </a:lnTo>
                  <a:lnTo>
                    <a:pt x="22" y="20"/>
                  </a:lnTo>
                  <a:lnTo>
                    <a:pt x="26" y="22"/>
                  </a:lnTo>
                  <a:lnTo>
                    <a:pt x="26" y="22"/>
                  </a:lnTo>
                  <a:lnTo>
                    <a:pt x="58" y="24"/>
                  </a:lnTo>
                  <a:lnTo>
                    <a:pt x="58" y="24"/>
                  </a:lnTo>
                  <a:lnTo>
                    <a:pt x="62" y="24"/>
                  </a:lnTo>
                  <a:lnTo>
                    <a:pt x="64" y="22"/>
                  </a:lnTo>
                  <a:lnTo>
                    <a:pt x="64" y="18"/>
                  </a:lnTo>
                  <a:lnTo>
                    <a:pt x="64" y="18"/>
                  </a:lnTo>
                  <a:lnTo>
                    <a:pt x="64" y="14"/>
                  </a:lnTo>
                  <a:lnTo>
                    <a:pt x="62" y="14"/>
                  </a:lnTo>
                  <a:lnTo>
                    <a:pt x="56" y="12"/>
                  </a:lnTo>
                  <a:lnTo>
                    <a:pt x="56" y="12"/>
                  </a:lnTo>
                  <a:lnTo>
                    <a:pt x="52" y="14"/>
                  </a:lnTo>
                  <a:lnTo>
                    <a:pt x="50" y="14"/>
                  </a:lnTo>
                  <a:lnTo>
                    <a:pt x="48" y="12"/>
                  </a:lnTo>
                  <a:lnTo>
                    <a:pt x="48" y="12"/>
                  </a:lnTo>
                  <a:lnTo>
                    <a:pt x="46" y="10"/>
                  </a:lnTo>
                  <a:lnTo>
                    <a:pt x="46" y="6"/>
                  </a:lnTo>
                  <a:lnTo>
                    <a:pt x="44" y="4"/>
                  </a:lnTo>
                  <a:lnTo>
                    <a:pt x="40" y="2"/>
                  </a:lnTo>
                  <a:lnTo>
                    <a:pt x="40" y="2"/>
                  </a:lnTo>
                  <a:lnTo>
                    <a:pt x="34" y="0"/>
                  </a:lnTo>
                  <a:lnTo>
                    <a:pt x="28" y="0"/>
                  </a:lnTo>
                  <a:lnTo>
                    <a:pt x="18" y="2"/>
                  </a:lnTo>
                  <a:lnTo>
                    <a:pt x="10" y="8"/>
                  </a:lnTo>
                  <a:lnTo>
                    <a:pt x="0" y="14"/>
                  </a:lnTo>
                  <a:lnTo>
                    <a:pt x="0" y="14"/>
                  </a:lnTo>
                  <a:lnTo>
                    <a:pt x="6" y="16"/>
                  </a:lnTo>
                  <a:lnTo>
                    <a:pt x="12" y="14"/>
                  </a:lnTo>
                  <a:lnTo>
                    <a:pt x="18" y="12"/>
                  </a:lnTo>
                  <a:lnTo>
                    <a:pt x="24" y="12"/>
                  </a:lnTo>
                  <a:lnTo>
                    <a:pt x="24" y="12"/>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39" name="Freeform 102"/>
            <p:cNvSpPr/>
            <p:nvPr/>
          </p:nvSpPr>
          <p:spPr bwMode="auto">
            <a:xfrm>
              <a:off x="7705725" y="250825"/>
              <a:ext cx="66675" cy="19050"/>
            </a:xfrm>
            <a:custGeom>
              <a:avLst/>
              <a:gdLst/>
              <a:ahLst/>
              <a:cxnLst>
                <a:cxn ang="0">
                  <a:pos x="42" y="8"/>
                </a:cxn>
                <a:cxn ang="0">
                  <a:pos x="42" y="8"/>
                </a:cxn>
                <a:cxn ang="0">
                  <a:pos x="28" y="2"/>
                </a:cxn>
                <a:cxn ang="0">
                  <a:pos x="18" y="0"/>
                </a:cxn>
                <a:cxn ang="0">
                  <a:pos x="12" y="2"/>
                </a:cxn>
                <a:cxn ang="0">
                  <a:pos x="8" y="4"/>
                </a:cxn>
                <a:cxn ang="0">
                  <a:pos x="0" y="12"/>
                </a:cxn>
                <a:cxn ang="0">
                  <a:pos x="0" y="12"/>
                </a:cxn>
                <a:cxn ang="0">
                  <a:pos x="20" y="12"/>
                </a:cxn>
                <a:cxn ang="0">
                  <a:pos x="42" y="8"/>
                </a:cxn>
                <a:cxn ang="0">
                  <a:pos x="42" y="8"/>
                </a:cxn>
              </a:cxnLst>
              <a:rect l="0" t="0" r="r" b="b"/>
              <a:pathLst>
                <a:path w="42" h="12">
                  <a:moveTo>
                    <a:pt x="42" y="8"/>
                  </a:moveTo>
                  <a:lnTo>
                    <a:pt x="42" y="8"/>
                  </a:lnTo>
                  <a:lnTo>
                    <a:pt x="28" y="2"/>
                  </a:lnTo>
                  <a:lnTo>
                    <a:pt x="18" y="0"/>
                  </a:lnTo>
                  <a:lnTo>
                    <a:pt x="12" y="2"/>
                  </a:lnTo>
                  <a:lnTo>
                    <a:pt x="8" y="4"/>
                  </a:lnTo>
                  <a:lnTo>
                    <a:pt x="0" y="12"/>
                  </a:lnTo>
                  <a:lnTo>
                    <a:pt x="0" y="12"/>
                  </a:lnTo>
                  <a:lnTo>
                    <a:pt x="20" y="12"/>
                  </a:lnTo>
                  <a:lnTo>
                    <a:pt x="42" y="8"/>
                  </a:lnTo>
                  <a:lnTo>
                    <a:pt x="42" y="8"/>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40" name="Freeform 103"/>
            <p:cNvSpPr/>
            <p:nvPr/>
          </p:nvSpPr>
          <p:spPr bwMode="auto">
            <a:xfrm>
              <a:off x="5162550" y="250825"/>
              <a:ext cx="79375" cy="22225"/>
            </a:xfrm>
            <a:custGeom>
              <a:avLst/>
              <a:gdLst/>
              <a:ahLst/>
              <a:cxnLst>
                <a:cxn ang="0">
                  <a:pos x="12" y="8"/>
                </a:cxn>
                <a:cxn ang="0">
                  <a:pos x="12" y="8"/>
                </a:cxn>
                <a:cxn ang="0">
                  <a:pos x="4" y="8"/>
                </a:cxn>
                <a:cxn ang="0">
                  <a:pos x="4" y="8"/>
                </a:cxn>
                <a:cxn ang="0">
                  <a:pos x="6" y="10"/>
                </a:cxn>
                <a:cxn ang="0">
                  <a:pos x="10" y="12"/>
                </a:cxn>
                <a:cxn ang="0">
                  <a:pos x="16" y="10"/>
                </a:cxn>
                <a:cxn ang="0">
                  <a:pos x="16" y="10"/>
                </a:cxn>
                <a:cxn ang="0">
                  <a:pos x="24" y="10"/>
                </a:cxn>
                <a:cxn ang="0">
                  <a:pos x="32" y="12"/>
                </a:cxn>
                <a:cxn ang="0">
                  <a:pos x="40" y="14"/>
                </a:cxn>
                <a:cxn ang="0">
                  <a:pos x="50" y="14"/>
                </a:cxn>
                <a:cxn ang="0">
                  <a:pos x="50" y="14"/>
                </a:cxn>
                <a:cxn ang="0">
                  <a:pos x="38" y="6"/>
                </a:cxn>
                <a:cxn ang="0">
                  <a:pos x="26" y="2"/>
                </a:cxn>
                <a:cxn ang="0">
                  <a:pos x="0" y="0"/>
                </a:cxn>
                <a:cxn ang="0">
                  <a:pos x="0" y="0"/>
                </a:cxn>
                <a:cxn ang="0">
                  <a:pos x="4" y="4"/>
                </a:cxn>
                <a:cxn ang="0">
                  <a:pos x="6" y="4"/>
                </a:cxn>
                <a:cxn ang="0">
                  <a:pos x="10" y="4"/>
                </a:cxn>
                <a:cxn ang="0">
                  <a:pos x="12" y="8"/>
                </a:cxn>
                <a:cxn ang="0">
                  <a:pos x="12" y="8"/>
                </a:cxn>
              </a:cxnLst>
              <a:rect l="0" t="0" r="r" b="b"/>
              <a:pathLst>
                <a:path w="50" h="14">
                  <a:moveTo>
                    <a:pt x="12" y="8"/>
                  </a:moveTo>
                  <a:lnTo>
                    <a:pt x="12" y="8"/>
                  </a:lnTo>
                  <a:lnTo>
                    <a:pt x="4" y="8"/>
                  </a:lnTo>
                  <a:lnTo>
                    <a:pt x="4" y="8"/>
                  </a:lnTo>
                  <a:lnTo>
                    <a:pt x="6" y="10"/>
                  </a:lnTo>
                  <a:lnTo>
                    <a:pt x="10" y="12"/>
                  </a:lnTo>
                  <a:lnTo>
                    <a:pt x="16" y="10"/>
                  </a:lnTo>
                  <a:lnTo>
                    <a:pt x="16" y="10"/>
                  </a:lnTo>
                  <a:lnTo>
                    <a:pt x="24" y="10"/>
                  </a:lnTo>
                  <a:lnTo>
                    <a:pt x="32" y="12"/>
                  </a:lnTo>
                  <a:lnTo>
                    <a:pt x="40" y="14"/>
                  </a:lnTo>
                  <a:lnTo>
                    <a:pt x="50" y="14"/>
                  </a:lnTo>
                  <a:lnTo>
                    <a:pt x="50" y="14"/>
                  </a:lnTo>
                  <a:lnTo>
                    <a:pt x="38" y="6"/>
                  </a:lnTo>
                  <a:lnTo>
                    <a:pt x="26" y="2"/>
                  </a:lnTo>
                  <a:lnTo>
                    <a:pt x="0" y="0"/>
                  </a:lnTo>
                  <a:lnTo>
                    <a:pt x="0" y="0"/>
                  </a:lnTo>
                  <a:lnTo>
                    <a:pt x="4" y="4"/>
                  </a:lnTo>
                  <a:lnTo>
                    <a:pt x="6" y="4"/>
                  </a:lnTo>
                  <a:lnTo>
                    <a:pt x="10" y="4"/>
                  </a:lnTo>
                  <a:lnTo>
                    <a:pt x="12" y="8"/>
                  </a:lnTo>
                  <a:lnTo>
                    <a:pt x="12" y="8"/>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41" name="Freeform 104"/>
            <p:cNvSpPr/>
            <p:nvPr/>
          </p:nvSpPr>
          <p:spPr bwMode="auto">
            <a:xfrm>
              <a:off x="4886325" y="727075"/>
              <a:ext cx="50800" cy="31750"/>
            </a:xfrm>
            <a:custGeom>
              <a:avLst/>
              <a:gdLst/>
              <a:ahLst/>
              <a:cxnLst>
                <a:cxn ang="0">
                  <a:pos x="32" y="20"/>
                </a:cxn>
                <a:cxn ang="0">
                  <a:pos x="32" y="20"/>
                </a:cxn>
                <a:cxn ang="0">
                  <a:pos x="32" y="20"/>
                </a:cxn>
                <a:cxn ang="0">
                  <a:pos x="32" y="20"/>
                </a:cxn>
                <a:cxn ang="0">
                  <a:pos x="32" y="20"/>
                </a:cxn>
                <a:cxn ang="0">
                  <a:pos x="30" y="18"/>
                </a:cxn>
                <a:cxn ang="0">
                  <a:pos x="30" y="16"/>
                </a:cxn>
                <a:cxn ang="0">
                  <a:pos x="24" y="12"/>
                </a:cxn>
                <a:cxn ang="0">
                  <a:pos x="20" y="8"/>
                </a:cxn>
                <a:cxn ang="0">
                  <a:pos x="20" y="6"/>
                </a:cxn>
                <a:cxn ang="0">
                  <a:pos x="20" y="4"/>
                </a:cxn>
                <a:cxn ang="0">
                  <a:pos x="20" y="4"/>
                </a:cxn>
                <a:cxn ang="0">
                  <a:pos x="6" y="0"/>
                </a:cxn>
                <a:cxn ang="0">
                  <a:pos x="6" y="0"/>
                </a:cxn>
                <a:cxn ang="0">
                  <a:pos x="2" y="0"/>
                </a:cxn>
                <a:cxn ang="0">
                  <a:pos x="0" y="0"/>
                </a:cxn>
                <a:cxn ang="0">
                  <a:pos x="0" y="4"/>
                </a:cxn>
                <a:cxn ang="0">
                  <a:pos x="0" y="4"/>
                </a:cxn>
                <a:cxn ang="0">
                  <a:pos x="6" y="6"/>
                </a:cxn>
                <a:cxn ang="0">
                  <a:pos x="10" y="10"/>
                </a:cxn>
                <a:cxn ang="0">
                  <a:pos x="22" y="18"/>
                </a:cxn>
                <a:cxn ang="0">
                  <a:pos x="22" y="18"/>
                </a:cxn>
                <a:cxn ang="0">
                  <a:pos x="26" y="20"/>
                </a:cxn>
                <a:cxn ang="0">
                  <a:pos x="28" y="20"/>
                </a:cxn>
                <a:cxn ang="0">
                  <a:pos x="32" y="20"/>
                </a:cxn>
                <a:cxn ang="0">
                  <a:pos x="32" y="20"/>
                </a:cxn>
              </a:cxnLst>
              <a:rect l="0" t="0" r="r" b="b"/>
              <a:pathLst>
                <a:path w="32" h="20">
                  <a:moveTo>
                    <a:pt x="32" y="20"/>
                  </a:moveTo>
                  <a:lnTo>
                    <a:pt x="32" y="20"/>
                  </a:lnTo>
                  <a:lnTo>
                    <a:pt x="32" y="20"/>
                  </a:lnTo>
                  <a:lnTo>
                    <a:pt x="32" y="20"/>
                  </a:lnTo>
                  <a:lnTo>
                    <a:pt x="32" y="20"/>
                  </a:lnTo>
                  <a:lnTo>
                    <a:pt x="30" y="18"/>
                  </a:lnTo>
                  <a:lnTo>
                    <a:pt x="30" y="16"/>
                  </a:lnTo>
                  <a:lnTo>
                    <a:pt x="24" y="12"/>
                  </a:lnTo>
                  <a:lnTo>
                    <a:pt x="20" y="8"/>
                  </a:lnTo>
                  <a:lnTo>
                    <a:pt x="20" y="6"/>
                  </a:lnTo>
                  <a:lnTo>
                    <a:pt x="20" y="4"/>
                  </a:lnTo>
                  <a:lnTo>
                    <a:pt x="20" y="4"/>
                  </a:lnTo>
                  <a:lnTo>
                    <a:pt x="6" y="0"/>
                  </a:lnTo>
                  <a:lnTo>
                    <a:pt x="6" y="0"/>
                  </a:lnTo>
                  <a:lnTo>
                    <a:pt x="2" y="0"/>
                  </a:lnTo>
                  <a:lnTo>
                    <a:pt x="0" y="0"/>
                  </a:lnTo>
                  <a:lnTo>
                    <a:pt x="0" y="4"/>
                  </a:lnTo>
                  <a:lnTo>
                    <a:pt x="0" y="4"/>
                  </a:lnTo>
                  <a:lnTo>
                    <a:pt x="6" y="6"/>
                  </a:lnTo>
                  <a:lnTo>
                    <a:pt x="10" y="10"/>
                  </a:lnTo>
                  <a:lnTo>
                    <a:pt x="22" y="18"/>
                  </a:lnTo>
                  <a:lnTo>
                    <a:pt x="22" y="18"/>
                  </a:lnTo>
                  <a:lnTo>
                    <a:pt x="26" y="20"/>
                  </a:lnTo>
                  <a:lnTo>
                    <a:pt x="28" y="20"/>
                  </a:lnTo>
                  <a:lnTo>
                    <a:pt x="32" y="20"/>
                  </a:lnTo>
                  <a:lnTo>
                    <a:pt x="32" y="2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42" name="Freeform 105"/>
            <p:cNvSpPr/>
            <p:nvPr/>
          </p:nvSpPr>
          <p:spPr bwMode="auto">
            <a:xfrm>
              <a:off x="8074025" y="1003300"/>
              <a:ext cx="25400" cy="38100"/>
            </a:xfrm>
            <a:custGeom>
              <a:avLst/>
              <a:gdLst/>
              <a:ahLst/>
              <a:cxnLst>
                <a:cxn ang="0">
                  <a:pos x="0" y="4"/>
                </a:cxn>
                <a:cxn ang="0">
                  <a:pos x="0" y="4"/>
                </a:cxn>
                <a:cxn ang="0">
                  <a:pos x="0" y="8"/>
                </a:cxn>
                <a:cxn ang="0">
                  <a:pos x="2" y="10"/>
                </a:cxn>
                <a:cxn ang="0">
                  <a:pos x="2" y="10"/>
                </a:cxn>
                <a:cxn ang="0">
                  <a:pos x="6" y="10"/>
                </a:cxn>
                <a:cxn ang="0">
                  <a:pos x="8" y="10"/>
                </a:cxn>
                <a:cxn ang="0">
                  <a:pos x="6" y="16"/>
                </a:cxn>
                <a:cxn ang="0">
                  <a:pos x="6" y="16"/>
                </a:cxn>
                <a:cxn ang="0">
                  <a:pos x="4" y="20"/>
                </a:cxn>
                <a:cxn ang="0">
                  <a:pos x="4" y="22"/>
                </a:cxn>
                <a:cxn ang="0">
                  <a:pos x="8" y="24"/>
                </a:cxn>
                <a:cxn ang="0">
                  <a:pos x="8" y="24"/>
                </a:cxn>
                <a:cxn ang="0">
                  <a:pos x="10" y="24"/>
                </a:cxn>
                <a:cxn ang="0">
                  <a:pos x="12" y="22"/>
                </a:cxn>
                <a:cxn ang="0">
                  <a:pos x="14" y="18"/>
                </a:cxn>
                <a:cxn ang="0">
                  <a:pos x="14" y="18"/>
                </a:cxn>
                <a:cxn ang="0">
                  <a:pos x="16" y="8"/>
                </a:cxn>
                <a:cxn ang="0">
                  <a:pos x="16" y="8"/>
                </a:cxn>
                <a:cxn ang="0">
                  <a:pos x="14" y="2"/>
                </a:cxn>
                <a:cxn ang="0">
                  <a:pos x="8" y="0"/>
                </a:cxn>
                <a:cxn ang="0">
                  <a:pos x="8" y="0"/>
                </a:cxn>
                <a:cxn ang="0">
                  <a:pos x="6" y="0"/>
                </a:cxn>
                <a:cxn ang="0">
                  <a:pos x="4" y="0"/>
                </a:cxn>
                <a:cxn ang="0">
                  <a:pos x="0" y="4"/>
                </a:cxn>
                <a:cxn ang="0">
                  <a:pos x="0" y="4"/>
                </a:cxn>
              </a:cxnLst>
              <a:rect l="0" t="0" r="r" b="b"/>
              <a:pathLst>
                <a:path w="16" h="24">
                  <a:moveTo>
                    <a:pt x="0" y="4"/>
                  </a:moveTo>
                  <a:lnTo>
                    <a:pt x="0" y="4"/>
                  </a:lnTo>
                  <a:lnTo>
                    <a:pt x="0" y="8"/>
                  </a:lnTo>
                  <a:lnTo>
                    <a:pt x="2" y="10"/>
                  </a:lnTo>
                  <a:lnTo>
                    <a:pt x="2" y="10"/>
                  </a:lnTo>
                  <a:lnTo>
                    <a:pt x="6" y="10"/>
                  </a:lnTo>
                  <a:lnTo>
                    <a:pt x="8" y="10"/>
                  </a:lnTo>
                  <a:lnTo>
                    <a:pt x="6" y="16"/>
                  </a:lnTo>
                  <a:lnTo>
                    <a:pt x="6" y="16"/>
                  </a:lnTo>
                  <a:lnTo>
                    <a:pt x="4" y="20"/>
                  </a:lnTo>
                  <a:lnTo>
                    <a:pt x="4" y="22"/>
                  </a:lnTo>
                  <a:lnTo>
                    <a:pt x="8" y="24"/>
                  </a:lnTo>
                  <a:lnTo>
                    <a:pt x="8" y="24"/>
                  </a:lnTo>
                  <a:lnTo>
                    <a:pt x="10" y="24"/>
                  </a:lnTo>
                  <a:lnTo>
                    <a:pt x="12" y="22"/>
                  </a:lnTo>
                  <a:lnTo>
                    <a:pt x="14" y="18"/>
                  </a:lnTo>
                  <a:lnTo>
                    <a:pt x="14" y="18"/>
                  </a:lnTo>
                  <a:lnTo>
                    <a:pt x="16" y="8"/>
                  </a:lnTo>
                  <a:lnTo>
                    <a:pt x="16" y="8"/>
                  </a:lnTo>
                  <a:lnTo>
                    <a:pt x="14" y="2"/>
                  </a:lnTo>
                  <a:lnTo>
                    <a:pt x="8" y="0"/>
                  </a:lnTo>
                  <a:lnTo>
                    <a:pt x="8" y="0"/>
                  </a:lnTo>
                  <a:lnTo>
                    <a:pt x="6" y="0"/>
                  </a:lnTo>
                  <a:lnTo>
                    <a:pt x="4" y="0"/>
                  </a:lnTo>
                  <a:lnTo>
                    <a:pt x="0" y="4"/>
                  </a:lnTo>
                  <a:lnTo>
                    <a:pt x="0" y="4"/>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43" name="Freeform 106"/>
            <p:cNvSpPr/>
            <p:nvPr/>
          </p:nvSpPr>
          <p:spPr bwMode="auto">
            <a:xfrm>
              <a:off x="5175250" y="292100"/>
              <a:ext cx="82550" cy="31750"/>
            </a:xfrm>
            <a:custGeom>
              <a:avLst/>
              <a:gdLst/>
              <a:ahLst/>
              <a:cxnLst>
                <a:cxn ang="0">
                  <a:pos x="38" y="4"/>
                </a:cxn>
                <a:cxn ang="0">
                  <a:pos x="38" y="4"/>
                </a:cxn>
                <a:cxn ang="0">
                  <a:pos x="30" y="0"/>
                </a:cxn>
                <a:cxn ang="0">
                  <a:pos x="26" y="2"/>
                </a:cxn>
                <a:cxn ang="0">
                  <a:pos x="24" y="6"/>
                </a:cxn>
                <a:cxn ang="0">
                  <a:pos x="24" y="6"/>
                </a:cxn>
                <a:cxn ang="0">
                  <a:pos x="22" y="6"/>
                </a:cxn>
                <a:cxn ang="0">
                  <a:pos x="22" y="6"/>
                </a:cxn>
                <a:cxn ang="0">
                  <a:pos x="12" y="8"/>
                </a:cxn>
                <a:cxn ang="0">
                  <a:pos x="12" y="8"/>
                </a:cxn>
                <a:cxn ang="0">
                  <a:pos x="10" y="6"/>
                </a:cxn>
                <a:cxn ang="0">
                  <a:pos x="6" y="4"/>
                </a:cxn>
                <a:cxn ang="0">
                  <a:pos x="6" y="4"/>
                </a:cxn>
                <a:cxn ang="0">
                  <a:pos x="2" y="2"/>
                </a:cxn>
                <a:cxn ang="0">
                  <a:pos x="0" y="0"/>
                </a:cxn>
                <a:cxn ang="0">
                  <a:pos x="0" y="2"/>
                </a:cxn>
                <a:cxn ang="0">
                  <a:pos x="0" y="2"/>
                </a:cxn>
                <a:cxn ang="0">
                  <a:pos x="0" y="6"/>
                </a:cxn>
                <a:cxn ang="0">
                  <a:pos x="0" y="8"/>
                </a:cxn>
                <a:cxn ang="0">
                  <a:pos x="2" y="8"/>
                </a:cxn>
                <a:cxn ang="0">
                  <a:pos x="2" y="8"/>
                </a:cxn>
                <a:cxn ang="0">
                  <a:pos x="10" y="8"/>
                </a:cxn>
                <a:cxn ang="0">
                  <a:pos x="10" y="8"/>
                </a:cxn>
                <a:cxn ang="0">
                  <a:pos x="12" y="12"/>
                </a:cxn>
                <a:cxn ang="0">
                  <a:pos x="14" y="12"/>
                </a:cxn>
                <a:cxn ang="0">
                  <a:pos x="20" y="10"/>
                </a:cxn>
                <a:cxn ang="0">
                  <a:pos x="20" y="10"/>
                </a:cxn>
                <a:cxn ang="0">
                  <a:pos x="20" y="10"/>
                </a:cxn>
                <a:cxn ang="0">
                  <a:pos x="20" y="10"/>
                </a:cxn>
                <a:cxn ang="0">
                  <a:pos x="22" y="12"/>
                </a:cxn>
                <a:cxn ang="0">
                  <a:pos x="26" y="14"/>
                </a:cxn>
                <a:cxn ang="0">
                  <a:pos x="30" y="14"/>
                </a:cxn>
                <a:cxn ang="0">
                  <a:pos x="32" y="16"/>
                </a:cxn>
                <a:cxn ang="0">
                  <a:pos x="32" y="16"/>
                </a:cxn>
                <a:cxn ang="0">
                  <a:pos x="36" y="18"/>
                </a:cxn>
                <a:cxn ang="0">
                  <a:pos x="40" y="20"/>
                </a:cxn>
                <a:cxn ang="0">
                  <a:pos x="46" y="18"/>
                </a:cxn>
                <a:cxn ang="0">
                  <a:pos x="50" y="16"/>
                </a:cxn>
                <a:cxn ang="0">
                  <a:pos x="50" y="16"/>
                </a:cxn>
                <a:cxn ang="0">
                  <a:pos x="52" y="12"/>
                </a:cxn>
                <a:cxn ang="0">
                  <a:pos x="52" y="6"/>
                </a:cxn>
                <a:cxn ang="0">
                  <a:pos x="52" y="6"/>
                </a:cxn>
                <a:cxn ang="0">
                  <a:pos x="48" y="4"/>
                </a:cxn>
                <a:cxn ang="0">
                  <a:pos x="44" y="2"/>
                </a:cxn>
                <a:cxn ang="0">
                  <a:pos x="42" y="4"/>
                </a:cxn>
                <a:cxn ang="0">
                  <a:pos x="38" y="4"/>
                </a:cxn>
                <a:cxn ang="0">
                  <a:pos x="38" y="4"/>
                </a:cxn>
              </a:cxnLst>
              <a:rect l="0" t="0" r="r" b="b"/>
              <a:pathLst>
                <a:path w="52" h="20">
                  <a:moveTo>
                    <a:pt x="38" y="4"/>
                  </a:moveTo>
                  <a:lnTo>
                    <a:pt x="38" y="4"/>
                  </a:lnTo>
                  <a:lnTo>
                    <a:pt x="30" y="0"/>
                  </a:lnTo>
                  <a:lnTo>
                    <a:pt x="26" y="2"/>
                  </a:lnTo>
                  <a:lnTo>
                    <a:pt x="24" y="6"/>
                  </a:lnTo>
                  <a:lnTo>
                    <a:pt x="24" y="6"/>
                  </a:lnTo>
                  <a:lnTo>
                    <a:pt x="22" y="6"/>
                  </a:lnTo>
                  <a:lnTo>
                    <a:pt x="22" y="6"/>
                  </a:lnTo>
                  <a:lnTo>
                    <a:pt x="12" y="8"/>
                  </a:lnTo>
                  <a:lnTo>
                    <a:pt x="12" y="8"/>
                  </a:lnTo>
                  <a:lnTo>
                    <a:pt x="10" y="6"/>
                  </a:lnTo>
                  <a:lnTo>
                    <a:pt x="6" y="4"/>
                  </a:lnTo>
                  <a:lnTo>
                    <a:pt x="6" y="4"/>
                  </a:lnTo>
                  <a:lnTo>
                    <a:pt x="2" y="2"/>
                  </a:lnTo>
                  <a:lnTo>
                    <a:pt x="0" y="0"/>
                  </a:lnTo>
                  <a:lnTo>
                    <a:pt x="0" y="2"/>
                  </a:lnTo>
                  <a:lnTo>
                    <a:pt x="0" y="2"/>
                  </a:lnTo>
                  <a:lnTo>
                    <a:pt x="0" y="6"/>
                  </a:lnTo>
                  <a:lnTo>
                    <a:pt x="0" y="8"/>
                  </a:lnTo>
                  <a:lnTo>
                    <a:pt x="2" y="8"/>
                  </a:lnTo>
                  <a:lnTo>
                    <a:pt x="2" y="8"/>
                  </a:lnTo>
                  <a:lnTo>
                    <a:pt x="10" y="8"/>
                  </a:lnTo>
                  <a:lnTo>
                    <a:pt x="10" y="8"/>
                  </a:lnTo>
                  <a:lnTo>
                    <a:pt x="12" y="12"/>
                  </a:lnTo>
                  <a:lnTo>
                    <a:pt x="14" y="12"/>
                  </a:lnTo>
                  <a:lnTo>
                    <a:pt x="20" y="10"/>
                  </a:lnTo>
                  <a:lnTo>
                    <a:pt x="20" y="10"/>
                  </a:lnTo>
                  <a:lnTo>
                    <a:pt x="20" y="10"/>
                  </a:lnTo>
                  <a:lnTo>
                    <a:pt x="20" y="10"/>
                  </a:lnTo>
                  <a:lnTo>
                    <a:pt x="22" y="12"/>
                  </a:lnTo>
                  <a:lnTo>
                    <a:pt x="26" y="14"/>
                  </a:lnTo>
                  <a:lnTo>
                    <a:pt x="30" y="14"/>
                  </a:lnTo>
                  <a:lnTo>
                    <a:pt x="32" y="16"/>
                  </a:lnTo>
                  <a:lnTo>
                    <a:pt x="32" y="16"/>
                  </a:lnTo>
                  <a:lnTo>
                    <a:pt x="36" y="18"/>
                  </a:lnTo>
                  <a:lnTo>
                    <a:pt x="40" y="20"/>
                  </a:lnTo>
                  <a:lnTo>
                    <a:pt x="46" y="18"/>
                  </a:lnTo>
                  <a:lnTo>
                    <a:pt x="50" y="16"/>
                  </a:lnTo>
                  <a:lnTo>
                    <a:pt x="50" y="16"/>
                  </a:lnTo>
                  <a:lnTo>
                    <a:pt x="52" y="12"/>
                  </a:lnTo>
                  <a:lnTo>
                    <a:pt x="52" y="6"/>
                  </a:lnTo>
                  <a:lnTo>
                    <a:pt x="52" y="6"/>
                  </a:lnTo>
                  <a:lnTo>
                    <a:pt x="48" y="4"/>
                  </a:lnTo>
                  <a:lnTo>
                    <a:pt x="44" y="2"/>
                  </a:lnTo>
                  <a:lnTo>
                    <a:pt x="42" y="4"/>
                  </a:lnTo>
                  <a:lnTo>
                    <a:pt x="38" y="4"/>
                  </a:lnTo>
                  <a:lnTo>
                    <a:pt x="38" y="4"/>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44" name="Freeform 107"/>
            <p:cNvSpPr/>
            <p:nvPr/>
          </p:nvSpPr>
          <p:spPr bwMode="auto">
            <a:xfrm>
              <a:off x="7956550" y="1143000"/>
              <a:ext cx="19050" cy="47625"/>
            </a:xfrm>
            <a:custGeom>
              <a:avLst/>
              <a:gdLst/>
              <a:ahLst/>
              <a:cxnLst>
                <a:cxn ang="0">
                  <a:pos x="12" y="0"/>
                </a:cxn>
                <a:cxn ang="0">
                  <a:pos x="12" y="0"/>
                </a:cxn>
                <a:cxn ang="0">
                  <a:pos x="4" y="8"/>
                </a:cxn>
                <a:cxn ang="0">
                  <a:pos x="0" y="16"/>
                </a:cxn>
                <a:cxn ang="0">
                  <a:pos x="0" y="22"/>
                </a:cxn>
                <a:cxn ang="0">
                  <a:pos x="4" y="30"/>
                </a:cxn>
                <a:cxn ang="0">
                  <a:pos x="4" y="30"/>
                </a:cxn>
                <a:cxn ang="0">
                  <a:pos x="8" y="24"/>
                </a:cxn>
                <a:cxn ang="0">
                  <a:pos x="10" y="16"/>
                </a:cxn>
                <a:cxn ang="0">
                  <a:pos x="12" y="0"/>
                </a:cxn>
                <a:cxn ang="0">
                  <a:pos x="12" y="0"/>
                </a:cxn>
              </a:cxnLst>
              <a:rect l="0" t="0" r="r" b="b"/>
              <a:pathLst>
                <a:path w="12" h="30">
                  <a:moveTo>
                    <a:pt x="12" y="0"/>
                  </a:moveTo>
                  <a:lnTo>
                    <a:pt x="12" y="0"/>
                  </a:lnTo>
                  <a:lnTo>
                    <a:pt x="4" y="8"/>
                  </a:lnTo>
                  <a:lnTo>
                    <a:pt x="0" y="16"/>
                  </a:lnTo>
                  <a:lnTo>
                    <a:pt x="0" y="22"/>
                  </a:lnTo>
                  <a:lnTo>
                    <a:pt x="4" y="30"/>
                  </a:lnTo>
                  <a:lnTo>
                    <a:pt x="4" y="30"/>
                  </a:lnTo>
                  <a:lnTo>
                    <a:pt x="8" y="24"/>
                  </a:lnTo>
                  <a:lnTo>
                    <a:pt x="10" y="16"/>
                  </a:lnTo>
                  <a:lnTo>
                    <a:pt x="12" y="0"/>
                  </a:lnTo>
                  <a:lnTo>
                    <a:pt x="12"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45" name="Freeform 108"/>
            <p:cNvSpPr/>
            <p:nvPr/>
          </p:nvSpPr>
          <p:spPr bwMode="auto">
            <a:xfrm>
              <a:off x="7813675" y="1231900"/>
              <a:ext cx="28575" cy="25400"/>
            </a:xfrm>
            <a:custGeom>
              <a:avLst/>
              <a:gdLst/>
              <a:ahLst/>
              <a:cxnLst>
                <a:cxn ang="0">
                  <a:pos x="18" y="0"/>
                </a:cxn>
                <a:cxn ang="0">
                  <a:pos x="18" y="0"/>
                </a:cxn>
                <a:cxn ang="0">
                  <a:pos x="12" y="0"/>
                </a:cxn>
                <a:cxn ang="0">
                  <a:pos x="6" y="0"/>
                </a:cxn>
                <a:cxn ang="0">
                  <a:pos x="2" y="4"/>
                </a:cxn>
                <a:cxn ang="0">
                  <a:pos x="0" y="8"/>
                </a:cxn>
                <a:cxn ang="0">
                  <a:pos x="0" y="8"/>
                </a:cxn>
                <a:cxn ang="0">
                  <a:pos x="0" y="14"/>
                </a:cxn>
                <a:cxn ang="0">
                  <a:pos x="2" y="16"/>
                </a:cxn>
                <a:cxn ang="0">
                  <a:pos x="4" y="16"/>
                </a:cxn>
                <a:cxn ang="0">
                  <a:pos x="4" y="16"/>
                </a:cxn>
                <a:cxn ang="0">
                  <a:pos x="10" y="14"/>
                </a:cxn>
                <a:cxn ang="0">
                  <a:pos x="14" y="10"/>
                </a:cxn>
                <a:cxn ang="0">
                  <a:pos x="18" y="0"/>
                </a:cxn>
                <a:cxn ang="0">
                  <a:pos x="18" y="0"/>
                </a:cxn>
              </a:cxnLst>
              <a:rect l="0" t="0" r="r" b="b"/>
              <a:pathLst>
                <a:path w="18" h="16">
                  <a:moveTo>
                    <a:pt x="18" y="0"/>
                  </a:moveTo>
                  <a:lnTo>
                    <a:pt x="18" y="0"/>
                  </a:lnTo>
                  <a:lnTo>
                    <a:pt x="12" y="0"/>
                  </a:lnTo>
                  <a:lnTo>
                    <a:pt x="6" y="0"/>
                  </a:lnTo>
                  <a:lnTo>
                    <a:pt x="2" y="4"/>
                  </a:lnTo>
                  <a:lnTo>
                    <a:pt x="0" y="8"/>
                  </a:lnTo>
                  <a:lnTo>
                    <a:pt x="0" y="8"/>
                  </a:lnTo>
                  <a:lnTo>
                    <a:pt x="0" y="14"/>
                  </a:lnTo>
                  <a:lnTo>
                    <a:pt x="2" y="16"/>
                  </a:lnTo>
                  <a:lnTo>
                    <a:pt x="4" y="16"/>
                  </a:lnTo>
                  <a:lnTo>
                    <a:pt x="4" y="16"/>
                  </a:lnTo>
                  <a:lnTo>
                    <a:pt x="10" y="14"/>
                  </a:lnTo>
                  <a:lnTo>
                    <a:pt x="14" y="10"/>
                  </a:lnTo>
                  <a:lnTo>
                    <a:pt x="18" y="0"/>
                  </a:lnTo>
                  <a:lnTo>
                    <a:pt x="18"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46" name="Freeform 109"/>
            <p:cNvSpPr/>
            <p:nvPr/>
          </p:nvSpPr>
          <p:spPr bwMode="auto">
            <a:xfrm>
              <a:off x="6572250" y="882650"/>
              <a:ext cx="15875" cy="34925"/>
            </a:xfrm>
            <a:custGeom>
              <a:avLst/>
              <a:gdLst/>
              <a:ahLst/>
              <a:cxnLst>
                <a:cxn ang="0">
                  <a:pos x="0" y="6"/>
                </a:cxn>
                <a:cxn ang="0">
                  <a:pos x="0" y="6"/>
                </a:cxn>
                <a:cxn ang="0">
                  <a:pos x="0" y="22"/>
                </a:cxn>
                <a:cxn ang="0">
                  <a:pos x="0" y="22"/>
                </a:cxn>
                <a:cxn ang="0">
                  <a:pos x="6" y="20"/>
                </a:cxn>
                <a:cxn ang="0">
                  <a:pos x="10" y="14"/>
                </a:cxn>
                <a:cxn ang="0">
                  <a:pos x="10" y="4"/>
                </a:cxn>
                <a:cxn ang="0">
                  <a:pos x="10" y="4"/>
                </a:cxn>
                <a:cxn ang="0">
                  <a:pos x="8" y="2"/>
                </a:cxn>
                <a:cxn ang="0">
                  <a:pos x="6" y="0"/>
                </a:cxn>
                <a:cxn ang="0">
                  <a:pos x="6" y="0"/>
                </a:cxn>
                <a:cxn ang="0">
                  <a:pos x="2" y="2"/>
                </a:cxn>
                <a:cxn ang="0">
                  <a:pos x="0" y="2"/>
                </a:cxn>
                <a:cxn ang="0">
                  <a:pos x="0" y="6"/>
                </a:cxn>
                <a:cxn ang="0">
                  <a:pos x="0" y="6"/>
                </a:cxn>
              </a:cxnLst>
              <a:rect l="0" t="0" r="r" b="b"/>
              <a:pathLst>
                <a:path w="10" h="22">
                  <a:moveTo>
                    <a:pt x="0" y="6"/>
                  </a:moveTo>
                  <a:lnTo>
                    <a:pt x="0" y="6"/>
                  </a:lnTo>
                  <a:lnTo>
                    <a:pt x="0" y="22"/>
                  </a:lnTo>
                  <a:lnTo>
                    <a:pt x="0" y="22"/>
                  </a:lnTo>
                  <a:lnTo>
                    <a:pt x="6" y="20"/>
                  </a:lnTo>
                  <a:lnTo>
                    <a:pt x="10" y="14"/>
                  </a:lnTo>
                  <a:lnTo>
                    <a:pt x="10" y="4"/>
                  </a:lnTo>
                  <a:lnTo>
                    <a:pt x="10" y="4"/>
                  </a:lnTo>
                  <a:lnTo>
                    <a:pt x="8" y="2"/>
                  </a:lnTo>
                  <a:lnTo>
                    <a:pt x="6" y="0"/>
                  </a:lnTo>
                  <a:lnTo>
                    <a:pt x="6" y="0"/>
                  </a:lnTo>
                  <a:lnTo>
                    <a:pt x="2" y="2"/>
                  </a:lnTo>
                  <a:lnTo>
                    <a:pt x="0" y="2"/>
                  </a:lnTo>
                  <a:lnTo>
                    <a:pt x="0" y="6"/>
                  </a:lnTo>
                  <a:lnTo>
                    <a:pt x="0" y="6"/>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47" name="Freeform 110"/>
            <p:cNvSpPr/>
            <p:nvPr/>
          </p:nvSpPr>
          <p:spPr bwMode="auto">
            <a:xfrm>
              <a:off x="7953375" y="1543050"/>
              <a:ext cx="57150" cy="9525"/>
            </a:xfrm>
            <a:custGeom>
              <a:avLst/>
              <a:gdLst/>
              <a:ahLst/>
              <a:cxnLst>
                <a:cxn ang="0">
                  <a:pos x="0" y="6"/>
                </a:cxn>
                <a:cxn ang="0">
                  <a:pos x="0" y="6"/>
                </a:cxn>
                <a:cxn ang="0">
                  <a:pos x="28" y="6"/>
                </a:cxn>
                <a:cxn ang="0">
                  <a:pos x="32" y="6"/>
                </a:cxn>
                <a:cxn ang="0">
                  <a:pos x="36" y="2"/>
                </a:cxn>
                <a:cxn ang="0">
                  <a:pos x="36" y="2"/>
                </a:cxn>
                <a:cxn ang="0">
                  <a:pos x="32" y="2"/>
                </a:cxn>
                <a:cxn ang="0">
                  <a:pos x="28" y="2"/>
                </a:cxn>
                <a:cxn ang="0">
                  <a:pos x="18" y="0"/>
                </a:cxn>
                <a:cxn ang="0">
                  <a:pos x="10" y="0"/>
                </a:cxn>
                <a:cxn ang="0">
                  <a:pos x="6" y="2"/>
                </a:cxn>
                <a:cxn ang="0">
                  <a:pos x="0" y="6"/>
                </a:cxn>
                <a:cxn ang="0">
                  <a:pos x="0" y="6"/>
                </a:cxn>
              </a:cxnLst>
              <a:rect l="0" t="0" r="r" b="b"/>
              <a:pathLst>
                <a:path w="36" h="6">
                  <a:moveTo>
                    <a:pt x="0" y="6"/>
                  </a:moveTo>
                  <a:lnTo>
                    <a:pt x="0" y="6"/>
                  </a:lnTo>
                  <a:lnTo>
                    <a:pt x="28" y="6"/>
                  </a:lnTo>
                  <a:lnTo>
                    <a:pt x="32" y="6"/>
                  </a:lnTo>
                  <a:lnTo>
                    <a:pt x="36" y="2"/>
                  </a:lnTo>
                  <a:lnTo>
                    <a:pt x="36" y="2"/>
                  </a:lnTo>
                  <a:lnTo>
                    <a:pt x="32" y="2"/>
                  </a:lnTo>
                  <a:lnTo>
                    <a:pt x="28" y="2"/>
                  </a:lnTo>
                  <a:lnTo>
                    <a:pt x="18" y="0"/>
                  </a:lnTo>
                  <a:lnTo>
                    <a:pt x="10" y="0"/>
                  </a:lnTo>
                  <a:lnTo>
                    <a:pt x="6" y="2"/>
                  </a:lnTo>
                  <a:lnTo>
                    <a:pt x="0" y="6"/>
                  </a:lnTo>
                  <a:lnTo>
                    <a:pt x="0" y="6"/>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48" name="Freeform 111"/>
            <p:cNvSpPr/>
            <p:nvPr/>
          </p:nvSpPr>
          <p:spPr bwMode="auto">
            <a:xfrm>
              <a:off x="6619875" y="930275"/>
              <a:ext cx="38100" cy="25400"/>
            </a:xfrm>
            <a:custGeom>
              <a:avLst/>
              <a:gdLst/>
              <a:ahLst/>
              <a:cxnLst>
                <a:cxn ang="0">
                  <a:pos x="24" y="0"/>
                </a:cxn>
                <a:cxn ang="0">
                  <a:pos x="24" y="0"/>
                </a:cxn>
                <a:cxn ang="0">
                  <a:pos x="18" y="2"/>
                </a:cxn>
                <a:cxn ang="0">
                  <a:pos x="12" y="2"/>
                </a:cxn>
                <a:cxn ang="0">
                  <a:pos x="6" y="2"/>
                </a:cxn>
                <a:cxn ang="0">
                  <a:pos x="0" y="4"/>
                </a:cxn>
                <a:cxn ang="0">
                  <a:pos x="0" y="4"/>
                </a:cxn>
                <a:cxn ang="0">
                  <a:pos x="20" y="16"/>
                </a:cxn>
                <a:cxn ang="0">
                  <a:pos x="20" y="16"/>
                </a:cxn>
                <a:cxn ang="0">
                  <a:pos x="24" y="0"/>
                </a:cxn>
                <a:cxn ang="0">
                  <a:pos x="24" y="0"/>
                </a:cxn>
              </a:cxnLst>
              <a:rect l="0" t="0" r="r" b="b"/>
              <a:pathLst>
                <a:path w="24" h="16">
                  <a:moveTo>
                    <a:pt x="24" y="0"/>
                  </a:moveTo>
                  <a:lnTo>
                    <a:pt x="24" y="0"/>
                  </a:lnTo>
                  <a:lnTo>
                    <a:pt x="18" y="2"/>
                  </a:lnTo>
                  <a:lnTo>
                    <a:pt x="12" y="2"/>
                  </a:lnTo>
                  <a:lnTo>
                    <a:pt x="6" y="2"/>
                  </a:lnTo>
                  <a:lnTo>
                    <a:pt x="0" y="4"/>
                  </a:lnTo>
                  <a:lnTo>
                    <a:pt x="0" y="4"/>
                  </a:lnTo>
                  <a:lnTo>
                    <a:pt x="20" y="16"/>
                  </a:lnTo>
                  <a:lnTo>
                    <a:pt x="20" y="16"/>
                  </a:lnTo>
                  <a:lnTo>
                    <a:pt x="24" y="0"/>
                  </a:lnTo>
                  <a:lnTo>
                    <a:pt x="24"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49" name="Freeform 112"/>
            <p:cNvSpPr/>
            <p:nvPr/>
          </p:nvSpPr>
          <p:spPr bwMode="auto">
            <a:xfrm>
              <a:off x="7997825" y="1701800"/>
              <a:ext cx="41275" cy="28575"/>
            </a:xfrm>
            <a:custGeom>
              <a:avLst/>
              <a:gdLst/>
              <a:ahLst/>
              <a:cxnLst>
                <a:cxn ang="0">
                  <a:pos x="6" y="16"/>
                </a:cxn>
                <a:cxn ang="0">
                  <a:pos x="6" y="16"/>
                </a:cxn>
                <a:cxn ang="0">
                  <a:pos x="10" y="12"/>
                </a:cxn>
                <a:cxn ang="0">
                  <a:pos x="14" y="8"/>
                </a:cxn>
                <a:cxn ang="0">
                  <a:pos x="26" y="0"/>
                </a:cxn>
                <a:cxn ang="0">
                  <a:pos x="26" y="0"/>
                </a:cxn>
                <a:cxn ang="0">
                  <a:pos x="18" y="0"/>
                </a:cxn>
                <a:cxn ang="0">
                  <a:pos x="12" y="2"/>
                </a:cxn>
                <a:cxn ang="0">
                  <a:pos x="2" y="10"/>
                </a:cxn>
                <a:cxn ang="0">
                  <a:pos x="2" y="10"/>
                </a:cxn>
                <a:cxn ang="0">
                  <a:pos x="0" y="12"/>
                </a:cxn>
                <a:cxn ang="0">
                  <a:pos x="2" y="16"/>
                </a:cxn>
                <a:cxn ang="0">
                  <a:pos x="2" y="16"/>
                </a:cxn>
                <a:cxn ang="0">
                  <a:pos x="4" y="18"/>
                </a:cxn>
                <a:cxn ang="0">
                  <a:pos x="6" y="16"/>
                </a:cxn>
                <a:cxn ang="0">
                  <a:pos x="6" y="16"/>
                </a:cxn>
              </a:cxnLst>
              <a:rect l="0" t="0" r="r" b="b"/>
              <a:pathLst>
                <a:path w="26" h="18">
                  <a:moveTo>
                    <a:pt x="6" y="16"/>
                  </a:moveTo>
                  <a:lnTo>
                    <a:pt x="6" y="16"/>
                  </a:lnTo>
                  <a:lnTo>
                    <a:pt x="10" y="12"/>
                  </a:lnTo>
                  <a:lnTo>
                    <a:pt x="14" y="8"/>
                  </a:lnTo>
                  <a:lnTo>
                    <a:pt x="26" y="0"/>
                  </a:lnTo>
                  <a:lnTo>
                    <a:pt x="26" y="0"/>
                  </a:lnTo>
                  <a:lnTo>
                    <a:pt x="18" y="0"/>
                  </a:lnTo>
                  <a:lnTo>
                    <a:pt x="12" y="2"/>
                  </a:lnTo>
                  <a:lnTo>
                    <a:pt x="2" y="10"/>
                  </a:lnTo>
                  <a:lnTo>
                    <a:pt x="2" y="10"/>
                  </a:lnTo>
                  <a:lnTo>
                    <a:pt x="0" y="12"/>
                  </a:lnTo>
                  <a:lnTo>
                    <a:pt x="2" y="16"/>
                  </a:lnTo>
                  <a:lnTo>
                    <a:pt x="2" y="16"/>
                  </a:lnTo>
                  <a:lnTo>
                    <a:pt x="4" y="18"/>
                  </a:lnTo>
                  <a:lnTo>
                    <a:pt x="6" y="16"/>
                  </a:lnTo>
                  <a:lnTo>
                    <a:pt x="6" y="16"/>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50" name="Freeform 113"/>
            <p:cNvSpPr/>
            <p:nvPr/>
          </p:nvSpPr>
          <p:spPr bwMode="auto">
            <a:xfrm>
              <a:off x="5276850" y="311150"/>
              <a:ext cx="31750" cy="19050"/>
            </a:xfrm>
            <a:custGeom>
              <a:avLst/>
              <a:gdLst/>
              <a:ahLst/>
              <a:cxnLst>
                <a:cxn ang="0">
                  <a:pos x="6" y="2"/>
                </a:cxn>
                <a:cxn ang="0">
                  <a:pos x="6" y="2"/>
                </a:cxn>
                <a:cxn ang="0">
                  <a:pos x="2" y="4"/>
                </a:cxn>
                <a:cxn ang="0">
                  <a:pos x="0" y="8"/>
                </a:cxn>
                <a:cxn ang="0">
                  <a:pos x="0" y="8"/>
                </a:cxn>
                <a:cxn ang="0">
                  <a:pos x="4" y="8"/>
                </a:cxn>
                <a:cxn ang="0">
                  <a:pos x="8" y="10"/>
                </a:cxn>
                <a:cxn ang="0">
                  <a:pos x="8" y="10"/>
                </a:cxn>
                <a:cxn ang="0">
                  <a:pos x="14" y="12"/>
                </a:cxn>
                <a:cxn ang="0">
                  <a:pos x="16" y="10"/>
                </a:cxn>
                <a:cxn ang="0">
                  <a:pos x="20" y="8"/>
                </a:cxn>
                <a:cxn ang="0">
                  <a:pos x="20" y="8"/>
                </a:cxn>
                <a:cxn ang="0">
                  <a:pos x="18" y="4"/>
                </a:cxn>
                <a:cxn ang="0">
                  <a:pos x="18" y="4"/>
                </a:cxn>
                <a:cxn ang="0">
                  <a:pos x="16" y="2"/>
                </a:cxn>
                <a:cxn ang="0">
                  <a:pos x="12" y="0"/>
                </a:cxn>
                <a:cxn ang="0">
                  <a:pos x="6" y="2"/>
                </a:cxn>
                <a:cxn ang="0">
                  <a:pos x="6" y="2"/>
                </a:cxn>
              </a:cxnLst>
              <a:rect l="0" t="0" r="r" b="b"/>
              <a:pathLst>
                <a:path w="20" h="12">
                  <a:moveTo>
                    <a:pt x="6" y="2"/>
                  </a:moveTo>
                  <a:lnTo>
                    <a:pt x="6" y="2"/>
                  </a:lnTo>
                  <a:lnTo>
                    <a:pt x="2" y="4"/>
                  </a:lnTo>
                  <a:lnTo>
                    <a:pt x="0" y="8"/>
                  </a:lnTo>
                  <a:lnTo>
                    <a:pt x="0" y="8"/>
                  </a:lnTo>
                  <a:lnTo>
                    <a:pt x="4" y="8"/>
                  </a:lnTo>
                  <a:lnTo>
                    <a:pt x="8" y="10"/>
                  </a:lnTo>
                  <a:lnTo>
                    <a:pt x="8" y="10"/>
                  </a:lnTo>
                  <a:lnTo>
                    <a:pt x="14" y="12"/>
                  </a:lnTo>
                  <a:lnTo>
                    <a:pt x="16" y="10"/>
                  </a:lnTo>
                  <a:lnTo>
                    <a:pt x="20" y="8"/>
                  </a:lnTo>
                  <a:lnTo>
                    <a:pt x="20" y="8"/>
                  </a:lnTo>
                  <a:lnTo>
                    <a:pt x="18" y="4"/>
                  </a:lnTo>
                  <a:lnTo>
                    <a:pt x="18" y="4"/>
                  </a:lnTo>
                  <a:lnTo>
                    <a:pt x="16" y="2"/>
                  </a:lnTo>
                  <a:lnTo>
                    <a:pt x="12" y="0"/>
                  </a:lnTo>
                  <a:lnTo>
                    <a:pt x="6" y="2"/>
                  </a:lnTo>
                  <a:lnTo>
                    <a:pt x="6" y="2"/>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51" name="Freeform 114"/>
            <p:cNvSpPr/>
            <p:nvPr/>
          </p:nvSpPr>
          <p:spPr bwMode="auto">
            <a:xfrm>
              <a:off x="5248275" y="260350"/>
              <a:ext cx="41275" cy="15875"/>
            </a:xfrm>
            <a:custGeom>
              <a:avLst/>
              <a:gdLst/>
              <a:ahLst/>
              <a:cxnLst>
                <a:cxn ang="0">
                  <a:pos x="22" y="10"/>
                </a:cxn>
                <a:cxn ang="0">
                  <a:pos x="22" y="10"/>
                </a:cxn>
                <a:cxn ang="0">
                  <a:pos x="26" y="6"/>
                </a:cxn>
                <a:cxn ang="0">
                  <a:pos x="26" y="6"/>
                </a:cxn>
                <a:cxn ang="0">
                  <a:pos x="26" y="4"/>
                </a:cxn>
                <a:cxn ang="0">
                  <a:pos x="24" y="4"/>
                </a:cxn>
                <a:cxn ang="0">
                  <a:pos x="24" y="4"/>
                </a:cxn>
                <a:cxn ang="0">
                  <a:pos x="12" y="0"/>
                </a:cxn>
                <a:cxn ang="0">
                  <a:pos x="6" y="0"/>
                </a:cxn>
                <a:cxn ang="0">
                  <a:pos x="0" y="0"/>
                </a:cxn>
                <a:cxn ang="0">
                  <a:pos x="0" y="0"/>
                </a:cxn>
                <a:cxn ang="0">
                  <a:pos x="6" y="6"/>
                </a:cxn>
                <a:cxn ang="0">
                  <a:pos x="10" y="8"/>
                </a:cxn>
                <a:cxn ang="0">
                  <a:pos x="16" y="10"/>
                </a:cxn>
                <a:cxn ang="0">
                  <a:pos x="22" y="10"/>
                </a:cxn>
                <a:cxn ang="0">
                  <a:pos x="22" y="10"/>
                </a:cxn>
              </a:cxnLst>
              <a:rect l="0" t="0" r="r" b="b"/>
              <a:pathLst>
                <a:path w="26" h="10">
                  <a:moveTo>
                    <a:pt x="22" y="10"/>
                  </a:moveTo>
                  <a:lnTo>
                    <a:pt x="22" y="10"/>
                  </a:lnTo>
                  <a:lnTo>
                    <a:pt x="26" y="6"/>
                  </a:lnTo>
                  <a:lnTo>
                    <a:pt x="26" y="6"/>
                  </a:lnTo>
                  <a:lnTo>
                    <a:pt x="26" y="4"/>
                  </a:lnTo>
                  <a:lnTo>
                    <a:pt x="24" y="4"/>
                  </a:lnTo>
                  <a:lnTo>
                    <a:pt x="24" y="4"/>
                  </a:lnTo>
                  <a:lnTo>
                    <a:pt x="12" y="0"/>
                  </a:lnTo>
                  <a:lnTo>
                    <a:pt x="6" y="0"/>
                  </a:lnTo>
                  <a:lnTo>
                    <a:pt x="0" y="0"/>
                  </a:lnTo>
                  <a:lnTo>
                    <a:pt x="0" y="0"/>
                  </a:lnTo>
                  <a:lnTo>
                    <a:pt x="6" y="6"/>
                  </a:lnTo>
                  <a:lnTo>
                    <a:pt x="10" y="8"/>
                  </a:lnTo>
                  <a:lnTo>
                    <a:pt x="16" y="10"/>
                  </a:lnTo>
                  <a:lnTo>
                    <a:pt x="22" y="10"/>
                  </a:lnTo>
                  <a:lnTo>
                    <a:pt x="22" y="1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52" name="Freeform 115"/>
            <p:cNvSpPr/>
            <p:nvPr/>
          </p:nvSpPr>
          <p:spPr bwMode="auto">
            <a:xfrm>
              <a:off x="8277225" y="317500"/>
              <a:ext cx="53975" cy="6350"/>
            </a:xfrm>
            <a:custGeom>
              <a:avLst/>
              <a:gdLst/>
              <a:ahLst/>
              <a:cxnLst>
                <a:cxn ang="0">
                  <a:pos x="34" y="4"/>
                </a:cxn>
                <a:cxn ang="0">
                  <a:pos x="34" y="4"/>
                </a:cxn>
                <a:cxn ang="0">
                  <a:pos x="18" y="0"/>
                </a:cxn>
                <a:cxn ang="0">
                  <a:pos x="0" y="0"/>
                </a:cxn>
                <a:cxn ang="0">
                  <a:pos x="0" y="0"/>
                </a:cxn>
                <a:cxn ang="0">
                  <a:pos x="18" y="4"/>
                </a:cxn>
                <a:cxn ang="0">
                  <a:pos x="26" y="4"/>
                </a:cxn>
                <a:cxn ang="0">
                  <a:pos x="34" y="4"/>
                </a:cxn>
                <a:cxn ang="0">
                  <a:pos x="34" y="4"/>
                </a:cxn>
              </a:cxnLst>
              <a:rect l="0" t="0" r="r" b="b"/>
              <a:pathLst>
                <a:path w="34" h="4">
                  <a:moveTo>
                    <a:pt x="34" y="4"/>
                  </a:moveTo>
                  <a:lnTo>
                    <a:pt x="34" y="4"/>
                  </a:lnTo>
                  <a:lnTo>
                    <a:pt x="18" y="0"/>
                  </a:lnTo>
                  <a:lnTo>
                    <a:pt x="0" y="0"/>
                  </a:lnTo>
                  <a:lnTo>
                    <a:pt x="0" y="0"/>
                  </a:lnTo>
                  <a:lnTo>
                    <a:pt x="18" y="4"/>
                  </a:lnTo>
                  <a:lnTo>
                    <a:pt x="26" y="4"/>
                  </a:lnTo>
                  <a:lnTo>
                    <a:pt x="34" y="4"/>
                  </a:lnTo>
                  <a:lnTo>
                    <a:pt x="34" y="4"/>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53" name="Freeform 116"/>
            <p:cNvSpPr/>
            <p:nvPr/>
          </p:nvSpPr>
          <p:spPr bwMode="auto">
            <a:xfrm>
              <a:off x="5511800" y="434975"/>
              <a:ext cx="25400" cy="15875"/>
            </a:xfrm>
            <a:custGeom>
              <a:avLst/>
              <a:gdLst/>
              <a:ahLst/>
              <a:cxnLst>
                <a:cxn ang="0">
                  <a:pos x="8" y="10"/>
                </a:cxn>
                <a:cxn ang="0">
                  <a:pos x="8" y="10"/>
                </a:cxn>
                <a:cxn ang="0">
                  <a:pos x="12" y="8"/>
                </a:cxn>
                <a:cxn ang="0">
                  <a:pos x="14" y="8"/>
                </a:cxn>
                <a:cxn ang="0">
                  <a:pos x="16" y="4"/>
                </a:cxn>
                <a:cxn ang="0">
                  <a:pos x="16" y="4"/>
                </a:cxn>
                <a:cxn ang="0">
                  <a:pos x="16" y="2"/>
                </a:cxn>
                <a:cxn ang="0">
                  <a:pos x="14" y="0"/>
                </a:cxn>
                <a:cxn ang="0">
                  <a:pos x="8" y="0"/>
                </a:cxn>
                <a:cxn ang="0">
                  <a:pos x="8" y="0"/>
                </a:cxn>
                <a:cxn ang="0">
                  <a:pos x="2" y="0"/>
                </a:cxn>
                <a:cxn ang="0">
                  <a:pos x="0" y="2"/>
                </a:cxn>
                <a:cxn ang="0">
                  <a:pos x="0" y="6"/>
                </a:cxn>
                <a:cxn ang="0">
                  <a:pos x="0" y="6"/>
                </a:cxn>
                <a:cxn ang="0">
                  <a:pos x="0" y="8"/>
                </a:cxn>
                <a:cxn ang="0">
                  <a:pos x="2" y="10"/>
                </a:cxn>
                <a:cxn ang="0">
                  <a:pos x="8" y="10"/>
                </a:cxn>
                <a:cxn ang="0">
                  <a:pos x="8" y="10"/>
                </a:cxn>
              </a:cxnLst>
              <a:rect l="0" t="0" r="r" b="b"/>
              <a:pathLst>
                <a:path w="16" h="10">
                  <a:moveTo>
                    <a:pt x="8" y="10"/>
                  </a:moveTo>
                  <a:lnTo>
                    <a:pt x="8" y="10"/>
                  </a:lnTo>
                  <a:lnTo>
                    <a:pt x="12" y="8"/>
                  </a:lnTo>
                  <a:lnTo>
                    <a:pt x="14" y="8"/>
                  </a:lnTo>
                  <a:lnTo>
                    <a:pt x="16" y="4"/>
                  </a:lnTo>
                  <a:lnTo>
                    <a:pt x="16" y="4"/>
                  </a:lnTo>
                  <a:lnTo>
                    <a:pt x="16" y="2"/>
                  </a:lnTo>
                  <a:lnTo>
                    <a:pt x="14" y="0"/>
                  </a:lnTo>
                  <a:lnTo>
                    <a:pt x="8" y="0"/>
                  </a:lnTo>
                  <a:lnTo>
                    <a:pt x="8" y="0"/>
                  </a:lnTo>
                  <a:lnTo>
                    <a:pt x="2" y="0"/>
                  </a:lnTo>
                  <a:lnTo>
                    <a:pt x="0" y="2"/>
                  </a:lnTo>
                  <a:lnTo>
                    <a:pt x="0" y="6"/>
                  </a:lnTo>
                  <a:lnTo>
                    <a:pt x="0" y="6"/>
                  </a:lnTo>
                  <a:lnTo>
                    <a:pt x="0" y="8"/>
                  </a:lnTo>
                  <a:lnTo>
                    <a:pt x="2" y="10"/>
                  </a:lnTo>
                  <a:lnTo>
                    <a:pt x="8" y="10"/>
                  </a:lnTo>
                  <a:lnTo>
                    <a:pt x="8" y="1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54" name="Freeform 117"/>
            <p:cNvSpPr/>
            <p:nvPr/>
          </p:nvSpPr>
          <p:spPr bwMode="auto">
            <a:xfrm>
              <a:off x="8108950" y="996950"/>
              <a:ext cx="25400" cy="22225"/>
            </a:xfrm>
            <a:custGeom>
              <a:avLst/>
              <a:gdLst/>
              <a:ahLst/>
              <a:cxnLst>
                <a:cxn ang="0">
                  <a:pos x="14" y="6"/>
                </a:cxn>
                <a:cxn ang="0">
                  <a:pos x="14" y="6"/>
                </a:cxn>
                <a:cxn ang="0">
                  <a:pos x="16" y="4"/>
                </a:cxn>
                <a:cxn ang="0">
                  <a:pos x="16" y="2"/>
                </a:cxn>
                <a:cxn ang="0">
                  <a:pos x="16" y="2"/>
                </a:cxn>
                <a:cxn ang="0">
                  <a:pos x="14" y="0"/>
                </a:cxn>
                <a:cxn ang="0">
                  <a:pos x="14" y="0"/>
                </a:cxn>
                <a:cxn ang="0">
                  <a:pos x="8" y="0"/>
                </a:cxn>
                <a:cxn ang="0">
                  <a:pos x="2" y="2"/>
                </a:cxn>
                <a:cxn ang="0">
                  <a:pos x="2" y="2"/>
                </a:cxn>
                <a:cxn ang="0">
                  <a:pos x="0" y="4"/>
                </a:cxn>
                <a:cxn ang="0">
                  <a:pos x="0" y="8"/>
                </a:cxn>
                <a:cxn ang="0">
                  <a:pos x="0" y="10"/>
                </a:cxn>
                <a:cxn ang="0">
                  <a:pos x="2" y="14"/>
                </a:cxn>
                <a:cxn ang="0">
                  <a:pos x="2" y="14"/>
                </a:cxn>
                <a:cxn ang="0">
                  <a:pos x="6" y="8"/>
                </a:cxn>
                <a:cxn ang="0">
                  <a:pos x="10" y="6"/>
                </a:cxn>
                <a:cxn ang="0">
                  <a:pos x="14" y="6"/>
                </a:cxn>
                <a:cxn ang="0">
                  <a:pos x="14" y="6"/>
                </a:cxn>
              </a:cxnLst>
              <a:rect l="0" t="0" r="r" b="b"/>
              <a:pathLst>
                <a:path w="16" h="14">
                  <a:moveTo>
                    <a:pt x="14" y="6"/>
                  </a:moveTo>
                  <a:lnTo>
                    <a:pt x="14" y="6"/>
                  </a:lnTo>
                  <a:lnTo>
                    <a:pt x="16" y="4"/>
                  </a:lnTo>
                  <a:lnTo>
                    <a:pt x="16" y="2"/>
                  </a:lnTo>
                  <a:lnTo>
                    <a:pt x="16" y="2"/>
                  </a:lnTo>
                  <a:lnTo>
                    <a:pt x="14" y="0"/>
                  </a:lnTo>
                  <a:lnTo>
                    <a:pt x="14" y="0"/>
                  </a:lnTo>
                  <a:lnTo>
                    <a:pt x="8" y="0"/>
                  </a:lnTo>
                  <a:lnTo>
                    <a:pt x="2" y="2"/>
                  </a:lnTo>
                  <a:lnTo>
                    <a:pt x="2" y="2"/>
                  </a:lnTo>
                  <a:lnTo>
                    <a:pt x="0" y="4"/>
                  </a:lnTo>
                  <a:lnTo>
                    <a:pt x="0" y="8"/>
                  </a:lnTo>
                  <a:lnTo>
                    <a:pt x="0" y="10"/>
                  </a:lnTo>
                  <a:lnTo>
                    <a:pt x="2" y="14"/>
                  </a:lnTo>
                  <a:lnTo>
                    <a:pt x="2" y="14"/>
                  </a:lnTo>
                  <a:lnTo>
                    <a:pt x="6" y="8"/>
                  </a:lnTo>
                  <a:lnTo>
                    <a:pt x="10" y="6"/>
                  </a:lnTo>
                  <a:lnTo>
                    <a:pt x="14" y="6"/>
                  </a:lnTo>
                  <a:lnTo>
                    <a:pt x="14" y="6"/>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55" name="Freeform 118"/>
            <p:cNvSpPr/>
            <p:nvPr/>
          </p:nvSpPr>
          <p:spPr bwMode="auto">
            <a:xfrm>
              <a:off x="8229600" y="320675"/>
              <a:ext cx="1588" cy="1588"/>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lnTo>
                    <a:pt x="0" y="0"/>
                  </a:lnTo>
                  <a:lnTo>
                    <a:pt x="0" y="0"/>
                  </a:lnTo>
                  <a:lnTo>
                    <a:pt x="0" y="0"/>
                  </a:lnTo>
                  <a:lnTo>
                    <a:pt x="0" y="0"/>
                  </a:lnTo>
                  <a:lnTo>
                    <a:pt x="0"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56" name="Freeform 119"/>
            <p:cNvSpPr/>
            <p:nvPr/>
          </p:nvSpPr>
          <p:spPr bwMode="auto">
            <a:xfrm>
              <a:off x="8229600" y="307975"/>
              <a:ext cx="31750" cy="15875"/>
            </a:xfrm>
            <a:custGeom>
              <a:avLst/>
              <a:gdLst/>
              <a:ahLst/>
              <a:cxnLst>
                <a:cxn ang="0">
                  <a:pos x="18" y="8"/>
                </a:cxn>
                <a:cxn ang="0">
                  <a:pos x="18" y="8"/>
                </a:cxn>
                <a:cxn ang="0">
                  <a:pos x="20" y="4"/>
                </a:cxn>
                <a:cxn ang="0">
                  <a:pos x="20" y="4"/>
                </a:cxn>
                <a:cxn ang="0">
                  <a:pos x="18" y="2"/>
                </a:cxn>
                <a:cxn ang="0">
                  <a:pos x="16" y="2"/>
                </a:cxn>
                <a:cxn ang="0">
                  <a:pos x="16" y="2"/>
                </a:cxn>
                <a:cxn ang="0">
                  <a:pos x="12" y="0"/>
                </a:cxn>
                <a:cxn ang="0">
                  <a:pos x="8" y="2"/>
                </a:cxn>
                <a:cxn ang="0">
                  <a:pos x="0" y="8"/>
                </a:cxn>
                <a:cxn ang="0">
                  <a:pos x="0" y="8"/>
                </a:cxn>
                <a:cxn ang="0">
                  <a:pos x="4" y="10"/>
                </a:cxn>
                <a:cxn ang="0">
                  <a:pos x="8" y="10"/>
                </a:cxn>
                <a:cxn ang="0">
                  <a:pos x="14" y="8"/>
                </a:cxn>
                <a:cxn ang="0">
                  <a:pos x="18" y="8"/>
                </a:cxn>
                <a:cxn ang="0">
                  <a:pos x="18" y="8"/>
                </a:cxn>
              </a:cxnLst>
              <a:rect l="0" t="0" r="r" b="b"/>
              <a:pathLst>
                <a:path w="20" h="10">
                  <a:moveTo>
                    <a:pt x="18" y="8"/>
                  </a:moveTo>
                  <a:lnTo>
                    <a:pt x="18" y="8"/>
                  </a:lnTo>
                  <a:lnTo>
                    <a:pt x="20" y="4"/>
                  </a:lnTo>
                  <a:lnTo>
                    <a:pt x="20" y="4"/>
                  </a:lnTo>
                  <a:lnTo>
                    <a:pt x="18" y="2"/>
                  </a:lnTo>
                  <a:lnTo>
                    <a:pt x="16" y="2"/>
                  </a:lnTo>
                  <a:lnTo>
                    <a:pt x="16" y="2"/>
                  </a:lnTo>
                  <a:lnTo>
                    <a:pt x="12" y="0"/>
                  </a:lnTo>
                  <a:lnTo>
                    <a:pt x="8" y="2"/>
                  </a:lnTo>
                  <a:lnTo>
                    <a:pt x="0" y="8"/>
                  </a:lnTo>
                  <a:lnTo>
                    <a:pt x="0" y="8"/>
                  </a:lnTo>
                  <a:lnTo>
                    <a:pt x="4" y="10"/>
                  </a:lnTo>
                  <a:lnTo>
                    <a:pt x="8" y="10"/>
                  </a:lnTo>
                  <a:lnTo>
                    <a:pt x="14" y="8"/>
                  </a:lnTo>
                  <a:lnTo>
                    <a:pt x="18" y="8"/>
                  </a:lnTo>
                  <a:lnTo>
                    <a:pt x="18" y="8"/>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57" name="Freeform 120"/>
            <p:cNvSpPr/>
            <p:nvPr/>
          </p:nvSpPr>
          <p:spPr bwMode="auto">
            <a:xfrm>
              <a:off x="4552950" y="600075"/>
              <a:ext cx="25400" cy="19050"/>
            </a:xfrm>
            <a:custGeom>
              <a:avLst/>
              <a:gdLst/>
              <a:ahLst/>
              <a:cxnLst>
                <a:cxn ang="0">
                  <a:pos x="0" y="12"/>
                </a:cxn>
                <a:cxn ang="0">
                  <a:pos x="0" y="12"/>
                </a:cxn>
                <a:cxn ang="0">
                  <a:pos x="6" y="12"/>
                </a:cxn>
                <a:cxn ang="0">
                  <a:pos x="10" y="12"/>
                </a:cxn>
                <a:cxn ang="0">
                  <a:pos x="16" y="6"/>
                </a:cxn>
                <a:cxn ang="0">
                  <a:pos x="16" y="6"/>
                </a:cxn>
                <a:cxn ang="0">
                  <a:pos x="14" y="0"/>
                </a:cxn>
                <a:cxn ang="0">
                  <a:pos x="14" y="0"/>
                </a:cxn>
                <a:cxn ang="0">
                  <a:pos x="10" y="4"/>
                </a:cxn>
                <a:cxn ang="0">
                  <a:pos x="6" y="4"/>
                </a:cxn>
                <a:cxn ang="0">
                  <a:pos x="2" y="8"/>
                </a:cxn>
                <a:cxn ang="0">
                  <a:pos x="0" y="12"/>
                </a:cxn>
                <a:cxn ang="0">
                  <a:pos x="0" y="12"/>
                </a:cxn>
              </a:cxnLst>
              <a:rect l="0" t="0" r="r" b="b"/>
              <a:pathLst>
                <a:path w="16" h="12">
                  <a:moveTo>
                    <a:pt x="0" y="12"/>
                  </a:moveTo>
                  <a:lnTo>
                    <a:pt x="0" y="12"/>
                  </a:lnTo>
                  <a:lnTo>
                    <a:pt x="6" y="12"/>
                  </a:lnTo>
                  <a:lnTo>
                    <a:pt x="10" y="12"/>
                  </a:lnTo>
                  <a:lnTo>
                    <a:pt x="16" y="6"/>
                  </a:lnTo>
                  <a:lnTo>
                    <a:pt x="16" y="6"/>
                  </a:lnTo>
                  <a:lnTo>
                    <a:pt x="14" y="0"/>
                  </a:lnTo>
                  <a:lnTo>
                    <a:pt x="14" y="0"/>
                  </a:lnTo>
                  <a:lnTo>
                    <a:pt x="10" y="4"/>
                  </a:lnTo>
                  <a:lnTo>
                    <a:pt x="6" y="4"/>
                  </a:lnTo>
                  <a:lnTo>
                    <a:pt x="2" y="8"/>
                  </a:lnTo>
                  <a:lnTo>
                    <a:pt x="0" y="12"/>
                  </a:lnTo>
                  <a:lnTo>
                    <a:pt x="0" y="12"/>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58" name="Freeform 121"/>
            <p:cNvSpPr/>
            <p:nvPr/>
          </p:nvSpPr>
          <p:spPr bwMode="auto">
            <a:xfrm>
              <a:off x="8054975" y="1606550"/>
              <a:ext cx="28575" cy="9525"/>
            </a:xfrm>
            <a:custGeom>
              <a:avLst/>
              <a:gdLst/>
              <a:ahLst/>
              <a:cxnLst>
                <a:cxn ang="0">
                  <a:pos x="0" y="6"/>
                </a:cxn>
                <a:cxn ang="0">
                  <a:pos x="0" y="6"/>
                </a:cxn>
                <a:cxn ang="0">
                  <a:pos x="10" y="6"/>
                </a:cxn>
                <a:cxn ang="0">
                  <a:pos x="18" y="6"/>
                </a:cxn>
                <a:cxn ang="0">
                  <a:pos x="18" y="6"/>
                </a:cxn>
                <a:cxn ang="0">
                  <a:pos x="12" y="2"/>
                </a:cxn>
                <a:cxn ang="0">
                  <a:pos x="8" y="0"/>
                </a:cxn>
                <a:cxn ang="0">
                  <a:pos x="4" y="2"/>
                </a:cxn>
                <a:cxn ang="0">
                  <a:pos x="0" y="6"/>
                </a:cxn>
                <a:cxn ang="0">
                  <a:pos x="0" y="6"/>
                </a:cxn>
              </a:cxnLst>
              <a:rect l="0" t="0" r="r" b="b"/>
              <a:pathLst>
                <a:path w="18" h="6">
                  <a:moveTo>
                    <a:pt x="0" y="6"/>
                  </a:moveTo>
                  <a:lnTo>
                    <a:pt x="0" y="6"/>
                  </a:lnTo>
                  <a:lnTo>
                    <a:pt x="10" y="6"/>
                  </a:lnTo>
                  <a:lnTo>
                    <a:pt x="18" y="6"/>
                  </a:lnTo>
                  <a:lnTo>
                    <a:pt x="18" y="6"/>
                  </a:lnTo>
                  <a:lnTo>
                    <a:pt x="12" y="2"/>
                  </a:lnTo>
                  <a:lnTo>
                    <a:pt x="8" y="0"/>
                  </a:lnTo>
                  <a:lnTo>
                    <a:pt x="4" y="2"/>
                  </a:lnTo>
                  <a:lnTo>
                    <a:pt x="0" y="6"/>
                  </a:lnTo>
                  <a:lnTo>
                    <a:pt x="0" y="6"/>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59" name="Freeform 122"/>
            <p:cNvSpPr/>
            <p:nvPr/>
          </p:nvSpPr>
          <p:spPr bwMode="auto">
            <a:xfrm>
              <a:off x="8207375" y="339725"/>
              <a:ext cx="34925" cy="12700"/>
            </a:xfrm>
            <a:custGeom>
              <a:avLst/>
              <a:gdLst/>
              <a:ahLst/>
              <a:cxnLst>
                <a:cxn ang="0">
                  <a:pos x="0" y="6"/>
                </a:cxn>
                <a:cxn ang="0">
                  <a:pos x="0" y="6"/>
                </a:cxn>
                <a:cxn ang="0">
                  <a:pos x="22" y="8"/>
                </a:cxn>
                <a:cxn ang="0">
                  <a:pos x="22" y="8"/>
                </a:cxn>
                <a:cxn ang="0">
                  <a:pos x="18" y="4"/>
                </a:cxn>
                <a:cxn ang="0">
                  <a:pos x="12" y="0"/>
                </a:cxn>
                <a:cxn ang="0">
                  <a:pos x="6" y="2"/>
                </a:cxn>
                <a:cxn ang="0">
                  <a:pos x="0" y="6"/>
                </a:cxn>
                <a:cxn ang="0">
                  <a:pos x="0" y="6"/>
                </a:cxn>
              </a:cxnLst>
              <a:rect l="0" t="0" r="r" b="b"/>
              <a:pathLst>
                <a:path w="22" h="8">
                  <a:moveTo>
                    <a:pt x="0" y="6"/>
                  </a:moveTo>
                  <a:lnTo>
                    <a:pt x="0" y="6"/>
                  </a:lnTo>
                  <a:lnTo>
                    <a:pt x="22" y="8"/>
                  </a:lnTo>
                  <a:lnTo>
                    <a:pt x="22" y="8"/>
                  </a:lnTo>
                  <a:lnTo>
                    <a:pt x="18" y="4"/>
                  </a:lnTo>
                  <a:lnTo>
                    <a:pt x="12" y="0"/>
                  </a:lnTo>
                  <a:lnTo>
                    <a:pt x="6" y="2"/>
                  </a:lnTo>
                  <a:lnTo>
                    <a:pt x="0" y="6"/>
                  </a:lnTo>
                  <a:lnTo>
                    <a:pt x="0" y="6"/>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60" name="Freeform 123"/>
            <p:cNvSpPr/>
            <p:nvPr/>
          </p:nvSpPr>
          <p:spPr bwMode="auto">
            <a:xfrm>
              <a:off x="5067300" y="260350"/>
              <a:ext cx="44450" cy="22225"/>
            </a:xfrm>
            <a:custGeom>
              <a:avLst/>
              <a:gdLst/>
              <a:ahLst/>
              <a:cxnLst>
                <a:cxn ang="0">
                  <a:pos x="20" y="10"/>
                </a:cxn>
                <a:cxn ang="0">
                  <a:pos x="20" y="10"/>
                </a:cxn>
                <a:cxn ang="0">
                  <a:pos x="22" y="8"/>
                </a:cxn>
                <a:cxn ang="0">
                  <a:pos x="24" y="8"/>
                </a:cxn>
                <a:cxn ang="0">
                  <a:pos x="24" y="6"/>
                </a:cxn>
                <a:cxn ang="0">
                  <a:pos x="24" y="6"/>
                </a:cxn>
                <a:cxn ang="0">
                  <a:pos x="22" y="6"/>
                </a:cxn>
                <a:cxn ang="0">
                  <a:pos x="18" y="6"/>
                </a:cxn>
                <a:cxn ang="0">
                  <a:pos x="14" y="6"/>
                </a:cxn>
                <a:cxn ang="0">
                  <a:pos x="12" y="4"/>
                </a:cxn>
                <a:cxn ang="0">
                  <a:pos x="12" y="4"/>
                </a:cxn>
                <a:cxn ang="0">
                  <a:pos x="20" y="4"/>
                </a:cxn>
                <a:cxn ang="0">
                  <a:pos x="24" y="4"/>
                </a:cxn>
                <a:cxn ang="0">
                  <a:pos x="28" y="2"/>
                </a:cxn>
                <a:cxn ang="0">
                  <a:pos x="28" y="2"/>
                </a:cxn>
                <a:cxn ang="0">
                  <a:pos x="20" y="0"/>
                </a:cxn>
                <a:cxn ang="0">
                  <a:pos x="12" y="2"/>
                </a:cxn>
                <a:cxn ang="0">
                  <a:pos x="12" y="2"/>
                </a:cxn>
                <a:cxn ang="0">
                  <a:pos x="8" y="2"/>
                </a:cxn>
                <a:cxn ang="0">
                  <a:pos x="8" y="4"/>
                </a:cxn>
                <a:cxn ang="0">
                  <a:pos x="8" y="6"/>
                </a:cxn>
                <a:cxn ang="0">
                  <a:pos x="8" y="8"/>
                </a:cxn>
                <a:cxn ang="0">
                  <a:pos x="8" y="8"/>
                </a:cxn>
                <a:cxn ang="0">
                  <a:pos x="2" y="8"/>
                </a:cxn>
                <a:cxn ang="0">
                  <a:pos x="0" y="8"/>
                </a:cxn>
                <a:cxn ang="0">
                  <a:pos x="0" y="12"/>
                </a:cxn>
                <a:cxn ang="0">
                  <a:pos x="0" y="12"/>
                </a:cxn>
                <a:cxn ang="0">
                  <a:pos x="2" y="14"/>
                </a:cxn>
                <a:cxn ang="0">
                  <a:pos x="8" y="14"/>
                </a:cxn>
                <a:cxn ang="0">
                  <a:pos x="16" y="14"/>
                </a:cxn>
                <a:cxn ang="0">
                  <a:pos x="20" y="10"/>
                </a:cxn>
                <a:cxn ang="0">
                  <a:pos x="20" y="10"/>
                </a:cxn>
              </a:cxnLst>
              <a:rect l="0" t="0" r="r" b="b"/>
              <a:pathLst>
                <a:path w="28" h="14">
                  <a:moveTo>
                    <a:pt x="20" y="10"/>
                  </a:moveTo>
                  <a:lnTo>
                    <a:pt x="20" y="10"/>
                  </a:lnTo>
                  <a:lnTo>
                    <a:pt x="22" y="8"/>
                  </a:lnTo>
                  <a:lnTo>
                    <a:pt x="24" y="8"/>
                  </a:lnTo>
                  <a:lnTo>
                    <a:pt x="24" y="6"/>
                  </a:lnTo>
                  <a:lnTo>
                    <a:pt x="24" y="6"/>
                  </a:lnTo>
                  <a:lnTo>
                    <a:pt x="22" y="6"/>
                  </a:lnTo>
                  <a:lnTo>
                    <a:pt x="18" y="6"/>
                  </a:lnTo>
                  <a:lnTo>
                    <a:pt x="14" y="6"/>
                  </a:lnTo>
                  <a:lnTo>
                    <a:pt x="12" y="4"/>
                  </a:lnTo>
                  <a:lnTo>
                    <a:pt x="12" y="4"/>
                  </a:lnTo>
                  <a:lnTo>
                    <a:pt x="20" y="4"/>
                  </a:lnTo>
                  <a:lnTo>
                    <a:pt x="24" y="4"/>
                  </a:lnTo>
                  <a:lnTo>
                    <a:pt x="28" y="2"/>
                  </a:lnTo>
                  <a:lnTo>
                    <a:pt x="28" y="2"/>
                  </a:lnTo>
                  <a:lnTo>
                    <a:pt x="20" y="0"/>
                  </a:lnTo>
                  <a:lnTo>
                    <a:pt x="12" y="2"/>
                  </a:lnTo>
                  <a:lnTo>
                    <a:pt x="12" y="2"/>
                  </a:lnTo>
                  <a:lnTo>
                    <a:pt x="8" y="2"/>
                  </a:lnTo>
                  <a:lnTo>
                    <a:pt x="8" y="4"/>
                  </a:lnTo>
                  <a:lnTo>
                    <a:pt x="8" y="6"/>
                  </a:lnTo>
                  <a:lnTo>
                    <a:pt x="8" y="8"/>
                  </a:lnTo>
                  <a:lnTo>
                    <a:pt x="8" y="8"/>
                  </a:lnTo>
                  <a:lnTo>
                    <a:pt x="2" y="8"/>
                  </a:lnTo>
                  <a:lnTo>
                    <a:pt x="0" y="8"/>
                  </a:lnTo>
                  <a:lnTo>
                    <a:pt x="0" y="12"/>
                  </a:lnTo>
                  <a:lnTo>
                    <a:pt x="0" y="12"/>
                  </a:lnTo>
                  <a:lnTo>
                    <a:pt x="2" y="14"/>
                  </a:lnTo>
                  <a:lnTo>
                    <a:pt x="8" y="14"/>
                  </a:lnTo>
                  <a:lnTo>
                    <a:pt x="16" y="14"/>
                  </a:lnTo>
                  <a:lnTo>
                    <a:pt x="20" y="10"/>
                  </a:lnTo>
                  <a:lnTo>
                    <a:pt x="20" y="1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61" name="Freeform 124"/>
            <p:cNvSpPr/>
            <p:nvPr/>
          </p:nvSpPr>
          <p:spPr bwMode="auto">
            <a:xfrm>
              <a:off x="8007350" y="1352550"/>
              <a:ext cx="15875" cy="38100"/>
            </a:xfrm>
            <a:custGeom>
              <a:avLst/>
              <a:gdLst/>
              <a:ahLst/>
              <a:cxnLst>
                <a:cxn ang="0">
                  <a:pos x="6" y="24"/>
                </a:cxn>
                <a:cxn ang="0">
                  <a:pos x="6" y="24"/>
                </a:cxn>
                <a:cxn ang="0">
                  <a:pos x="6" y="14"/>
                </a:cxn>
                <a:cxn ang="0">
                  <a:pos x="6" y="14"/>
                </a:cxn>
                <a:cxn ang="0">
                  <a:pos x="10" y="12"/>
                </a:cxn>
                <a:cxn ang="0">
                  <a:pos x="10" y="8"/>
                </a:cxn>
                <a:cxn ang="0">
                  <a:pos x="6" y="2"/>
                </a:cxn>
                <a:cxn ang="0">
                  <a:pos x="6" y="2"/>
                </a:cxn>
                <a:cxn ang="0">
                  <a:pos x="4" y="0"/>
                </a:cxn>
                <a:cxn ang="0">
                  <a:pos x="2" y="2"/>
                </a:cxn>
                <a:cxn ang="0">
                  <a:pos x="2" y="2"/>
                </a:cxn>
                <a:cxn ang="0">
                  <a:pos x="2" y="4"/>
                </a:cxn>
                <a:cxn ang="0">
                  <a:pos x="2" y="6"/>
                </a:cxn>
                <a:cxn ang="0">
                  <a:pos x="4" y="10"/>
                </a:cxn>
                <a:cxn ang="0">
                  <a:pos x="4" y="10"/>
                </a:cxn>
                <a:cxn ang="0">
                  <a:pos x="4" y="12"/>
                </a:cxn>
                <a:cxn ang="0">
                  <a:pos x="4" y="12"/>
                </a:cxn>
                <a:cxn ang="0">
                  <a:pos x="0" y="16"/>
                </a:cxn>
                <a:cxn ang="0">
                  <a:pos x="2" y="18"/>
                </a:cxn>
                <a:cxn ang="0">
                  <a:pos x="4" y="20"/>
                </a:cxn>
                <a:cxn ang="0">
                  <a:pos x="6" y="24"/>
                </a:cxn>
                <a:cxn ang="0">
                  <a:pos x="6" y="24"/>
                </a:cxn>
              </a:cxnLst>
              <a:rect l="0" t="0" r="r" b="b"/>
              <a:pathLst>
                <a:path w="10" h="24">
                  <a:moveTo>
                    <a:pt x="6" y="24"/>
                  </a:moveTo>
                  <a:lnTo>
                    <a:pt x="6" y="24"/>
                  </a:lnTo>
                  <a:lnTo>
                    <a:pt x="6" y="14"/>
                  </a:lnTo>
                  <a:lnTo>
                    <a:pt x="6" y="14"/>
                  </a:lnTo>
                  <a:lnTo>
                    <a:pt x="10" y="12"/>
                  </a:lnTo>
                  <a:lnTo>
                    <a:pt x="10" y="8"/>
                  </a:lnTo>
                  <a:lnTo>
                    <a:pt x="6" y="2"/>
                  </a:lnTo>
                  <a:lnTo>
                    <a:pt x="6" y="2"/>
                  </a:lnTo>
                  <a:lnTo>
                    <a:pt x="4" y="0"/>
                  </a:lnTo>
                  <a:lnTo>
                    <a:pt x="2" y="2"/>
                  </a:lnTo>
                  <a:lnTo>
                    <a:pt x="2" y="2"/>
                  </a:lnTo>
                  <a:lnTo>
                    <a:pt x="2" y="4"/>
                  </a:lnTo>
                  <a:lnTo>
                    <a:pt x="2" y="6"/>
                  </a:lnTo>
                  <a:lnTo>
                    <a:pt x="4" y="10"/>
                  </a:lnTo>
                  <a:lnTo>
                    <a:pt x="4" y="10"/>
                  </a:lnTo>
                  <a:lnTo>
                    <a:pt x="4" y="12"/>
                  </a:lnTo>
                  <a:lnTo>
                    <a:pt x="4" y="12"/>
                  </a:lnTo>
                  <a:lnTo>
                    <a:pt x="0" y="16"/>
                  </a:lnTo>
                  <a:lnTo>
                    <a:pt x="2" y="18"/>
                  </a:lnTo>
                  <a:lnTo>
                    <a:pt x="4" y="20"/>
                  </a:lnTo>
                  <a:lnTo>
                    <a:pt x="6" y="24"/>
                  </a:lnTo>
                  <a:lnTo>
                    <a:pt x="6" y="24"/>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62" name="Freeform 125"/>
            <p:cNvSpPr/>
            <p:nvPr/>
          </p:nvSpPr>
          <p:spPr bwMode="auto">
            <a:xfrm>
              <a:off x="5016500" y="292100"/>
              <a:ext cx="142875" cy="41275"/>
            </a:xfrm>
            <a:custGeom>
              <a:avLst/>
              <a:gdLst/>
              <a:ahLst/>
              <a:cxnLst>
                <a:cxn ang="0">
                  <a:pos x="4" y="10"/>
                </a:cxn>
                <a:cxn ang="0">
                  <a:pos x="4" y="10"/>
                </a:cxn>
                <a:cxn ang="0">
                  <a:pos x="0" y="12"/>
                </a:cxn>
                <a:cxn ang="0">
                  <a:pos x="0" y="14"/>
                </a:cxn>
                <a:cxn ang="0">
                  <a:pos x="0" y="16"/>
                </a:cxn>
                <a:cxn ang="0">
                  <a:pos x="0" y="16"/>
                </a:cxn>
                <a:cxn ang="0">
                  <a:pos x="0" y="18"/>
                </a:cxn>
                <a:cxn ang="0">
                  <a:pos x="2" y="18"/>
                </a:cxn>
                <a:cxn ang="0">
                  <a:pos x="6" y="18"/>
                </a:cxn>
                <a:cxn ang="0">
                  <a:pos x="6" y="18"/>
                </a:cxn>
                <a:cxn ang="0">
                  <a:pos x="16" y="18"/>
                </a:cxn>
                <a:cxn ang="0">
                  <a:pos x="16" y="18"/>
                </a:cxn>
                <a:cxn ang="0">
                  <a:pos x="20" y="16"/>
                </a:cxn>
                <a:cxn ang="0">
                  <a:pos x="24" y="16"/>
                </a:cxn>
                <a:cxn ang="0">
                  <a:pos x="30" y="18"/>
                </a:cxn>
                <a:cxn ang="0">
                  <a:pos x="30" y="18"/>
                </a:cxn>
                <a:cxn ang="0">
                  <a:pos x="30" y="20"/>
                </a:cxn>
                <a:cxn ang="0">
                  <a:pos x="30" y="20"/>
                </a:cxn>
                <a:cxn ang="0">
                  <a:pos x="28" y="20"/>
                </a:cxn>
                <a:cxn ang="0">
                  <a:pos x="24" y="22"/>
                </a:cxn>
                <a:cxn ang="0">
                  <a:pos x="24" y="22"/>
                </a:cxn>
                <a:cxn ang="0">
                  <a:pos x="28" y="24"/>
                </a:cxn>
                <a:cxn ang="0">
                  <a:pos x="34" y="26"/>
                </a:cxn>
                <a:cxn ang="0">
                  <a:pos x="44" y="24"/>
                </a:cxn>
                <a:cxn ang="0">
                  <a:pos x="44" y="24"/>
                </a:cxn>
                <a:cxn ang="0">
                  <a:pos x="62" y="20"/>
                </a:cxn>
                <a:cxn ang="0">
                  <a:pos x="70" y="18"/>
                </a:cxn>
                <a:cxn ang="0">
                  <a:pos x="80" y="18"/>
                </a:cxn>
                <a:cxn ang="0">
                  <a:pos x="80" y="18"/>
                </a:cxn>
                <a:cxn ang="0">
                  <a:pos x="86" y="18"/>
                </a:cxn>
                <a:cxn ang="0">
                  <a:pos x="90" y="14"/>
                </a:cxn>
                <a:cxn ang="0">
                  <a:pos x="90" y="14"/>
                </a:cxn>
                <a:cxn ang="0">
                  <a:pos x="90" y="10"/>
                </a:cxn>
                <a:cxn ang="0">
                  <a:pos x="88" y="10"/>
                </a:cxn>
                <a:cxn ang="0">
                  <a:pos x="88" y="10"/>
                </a:cxn>
                <a:cxn ang="0">
                  <a:pos x="80" y="10"/>
                </a:cxn>
                <a:cxn ang="0">
                  <a:pos x="74" y="10"/>
                </a:cxn>
                <a:cxn ang="0">
                  <a:pos x="68" y="6"/>
                </a:cxn>
                <a:cxn ang="0">
                  <a:pos x="62" y="0"/>
                </a:cxn>
                <a:cxn ang="0">
                  <a:pos x="62" y="0"/>
                </a:cxn>
                <a:cxn ang="0">
                  <a:pos x="60" y="2"/>
                </a:cxn>
                <a:cxn ang="0">
                  <a:pos x="60" y="2"/>
                </a:cxn>
                <a:cxn ang="0">
                  <a:pos x="58" y="2"/>
                </a:cxn>
                <a:cxn ang="0">
                  <a:pos x="56" y="4"/>
                </a:cxn>
                <a:cxn ang="0">
                  <a:pos x="58" y="8"/>
                </a:cxn>
                <a:cxn ang="0">
                  <a:pos x="62" y="10"/>
                </a:cxn>
                <a:cxn ang="0">
                  <a:pos x="62" y="12"/>
                </a:cxn>
                <a:cxn ang="0">
                  <a:pos x="62" y="14"/>
                </a:cxn>
                <a:cxn ang="0">
                  <a:pos x="62" y="14"/>
                </a:cxn>
                <a:cxn ang="0">
                  <a:pos x="48" y="12"/>
                </a:cxn>
                <a:cxn ang="0">
                  <a:pos x="36" y="8"/>
                </a:cxn>
                <a:cxn ang="0">
                  <a:pos x="36" y="8"/>
                </a:cxn>
                <a:cxn ang="0">
                  <a:pos x="34" y="6"/>
                </a:cxn>
                <a:cxn ang="0">
                  <a:pos x="30" y="6"/>
                </a:cxn>
                <a:cxn ang="0">
                  <a:pos x="24" y="6"/>
                </a:cxn>
                <a:cxn ang="0">
                  <a:pos x="24" y="6"/>
                </a:cxn>
                <a:cxn ang="0">
                  <a:pos x="20" y="4"/>
                </a:cxn>
                <a:cxn ang="0">
                  <a:pos x="14" y="4"/>
                </a:cxn>
                <a:cxn ang="0">
                  <a:pos x="14" y="4"/>
                </a:cxn>
                <a:cxn ang="0">
                  <a:pos x="8" y="6"/>
                </a:cxn>
                <a:cxn ang="0">
                  <a:pos x="6" y="8"/>
                </a:cxn>
                <a:cxn ang="0">
                  <a:pos x="4" y="10"/>
                </a:cxn>
                <a:cxn ang="0">
                  <a:pos x="4" y="10"/>
                </a:cxn>
              </a:cxnLst>
              <a:rect l="0" t="0" r="r" b="b"/>
              <a:pathLst>
                <a:path w="90" h="26">
                  <a:moveTo>
                    <a:pt x="4" y="10"/>
                  </a:moveTo>
                  <a:lnTo>
                    <a:pt x="4" y="10"/>
                  </a:lnTo>
                  <a:lnTo>
                    <a:pt x="0" y="12"/>
                  </a:lnTo>
                  <a:lnTo>
                    <a:pt x="0" y="14"/>
                  </a:lnTo>
                  <a:lnTo>
                    <a:pt x="0" y="16"/>
                  </a:lnTo>
                  <a:lnTo>
                    <a:pt x="0" y="16"/>
                  </a:lnTo>
                  <a:lnTo>
                    <a:pt x="0" y="18"/>
                  </a:lnTo>
                  <a:lnTo>
                    <a:pt x="2" y="18"/>
                  </a:lnTo>
                  <a:lnTo>
                    <a:pt x="6" y="18"/>
                  </a:lnTo>
                  <a:lnTo>
                    <a:pt x="6" y="18"/>
                  </a:lnTo>
                  <a:lnTo>
                    <a:pt x="16" y="18"/>
                  </a:lnTo>
                  <a:lnTo>
                    <a:pt x="16" y="18"/>
                  </a:lnTo>
                  <a:lnTo>
                    <a:pt x="20" y="16"/>
                  </a:lnTo>
                  <a:lnTo>
                    <a:pt x="24" y="16"/>
                  </a:lnTo>
                  <a:lnTo>
                    <a:pt x="30" y="18"/>
                  </a:lnTo>
                  <a:lnTo>
                    <a:pt x="30" y="18"/>
                  </a:lnTo>
                  <a:lnTo>
                    <a:pt x="30" y="20"/>
                  </a:lnTo>
                  <a:lnTo>
                    <a:pt x="30" y="20"/>
                  </a:lnTo>
                  <a:lnTo>
                    <a:pt x="28" y="20"/>
                  </a:lnTo>
                  <a:lnTo>
                    <a:pt x="24" y="22"/>
                  </a:lnTo>
                  <a:lnTo>
                    <a:pt x="24" y="22"/>
                  </a:lnTo>
                  <a:lnTo>
                    <a:pt x="28" y="24"/>
                  </a:lnTo>
                  <a:lnTo>
                    <a:pt x="34" y="26"/>
                  </a:lnTo>
                  <a:lnTo>
                    <a:pt x="44" y="24"/>
                  </a:lnTo>
                  <a:lnTo>
                    <a:pt x="44" y="24"/>
                  </a:lnTo>
                  <a:lnTo>
                    <a:pt x="62" y="20"/>
                  </a:lnTo>
                  <a:lnTo>
                    <a:pt x="70" y="18"/>
                  </a:lnTo>
                  <a:lnTo>
                    <a:pt x="80" y="18"/>
                  </a:lnTo>
                  <a:lnTo>
                    <a:pt x="80" y="18"/>
                  </a:lnTo>
                  <a:lnTo>
                    <a:pt x="86" y="18"/>
                  </a:lnTo>
                  <a:lnTo>
                    <a:pt x="90" y="14"/>
                  </a:lnTo>
                  <a:lnTo>
                    <a:pt x="90" y="14"/>
                  </a:lnTo>
                  <a:lnTo>
                    <a:pt x="90" y="10"/>
                  </a:lnTo>
                  <a:lnTo>
                    <a:pt x="88" y="10"/>
                  </a:lnTo>
                  <a:lnTo>
                    <a:pt x="88" y="10"/>
                  </a:lnTo>
                  <a:lnTo>
                    <a:pt x="80" y="10"/>
                  </a:lnTo>
                  <a:lnTo>
                    <a:pt x="74" y="10"/>
                  </a:lnTo>
                  <a:lnTo>
                    <a:pt x="68" y="6"/>
                  </a:lnTo>
                  <a:lnTo>
                    <a:pt x="62" y="0"/>
                  </a:lnTo>
                  <a:lnTo>
                    <a:pt x="62" y="0"/>
                  </a:lnTo>
                  <a:lnTo>
                    <a:pt x="60" y="2"/>
                  </a:lnTo>
                  <a:lnTo>
                    <a:pt x="60" y="2"/>
                  </a:lnTo>
                  <a:lnTo>
                    <a:pt x="58" y="2"/>
                  </a:lnTo>
                  <a:lnTo>
                    <a:pt x="56" y="4"/>
                  </a:lnTo>
                  <a:lnTo>
                    <a:pt x="58" y="8"/>
                  </a:lnTo>
                  <a:lnTo>
                    <a:pt x="62" y="10"/>
                  </a:lnTo>
                  <a:lnTo>
                    <a:pt x="62" y="12"/>
                  </a:lnTo>
                  <a:lnTo>
                    <a:pt x="62" y="14"/>
                  </a:lnTo>
                  <a:lnTo>
                    <a:pt x="62" y="14"/>
                  </a:lnTo>
                  <a:lnTo>
                    <a:pt x="48" y="12"/>
                  </a:lnTo>
                  <a:lnTo>
                    <a:pt x="36" y="8"/>
                  </a:lnTo>
                  <a:lnTo>
                    <a:pt x="36" y="8"/>
                  </a:lnTo>
                  <a:lnTo>
                    <a:pt x="34" y="6"/>
                  </a:lnTo>
                  <a:lnTo>
                    <a:pt x="30" y="6"/>
                  </a:lnTo>
                  <a:lnTo>
                    <a:pt x="24" y="6"/>
                  </a:lnTo>
                  <a:lnTo>
                    <a:pt x="24" y="6"/>
                  </a:lnTo>
                  <a:lnTo>
                    <a:pt x="20" y="4"/>
                  </a:lnTo>
                  <a:lnTo>
                    <a:pt x="14" y="4"/>
                  </a:lnTo>
                  <a:lnTo>
                    <a:pt x="14" y="4"/>
                  </a:lnTo>
                  <a:lnTo>
                    <a:pt x="8" y="6"/>
                  </a:lnTo>
                  <a:lnTo>
                    <a:pt x="6" y="8"/>
                  </a:lnTo>
                  <a:lnTo>
                    <a:pt x="4" y="10"/>
                  </a:lnTo>
                  <a:lnTo>
                    <a:pt x="4" y="1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63" name="Freeform 126"/>
            <p:cNvSpPr/>
            <p:nvPr/>
          </p:nvSpPr>
          <p:spPr bwMode="auto">
            <a:xfrm>
              <a:off x="7064375" y="412750"/>
              <a:ext cx="25400" cy="12700"/>
            </a:xfrm>
            <a:custGeom>
              <a:avLst/>
              <a:gdLst/>
              <a:ahLst/>
              <a:cxnLst>
                <a:cxn ang="0">
                  <a:pos x="2" y="6"/>
                </a:cxn>
                <a:cxn ang="0">
                  <a:pos x="2" y="6"/>
                </a:cxn>
                <a:cxn ang="0">
                  <a:pos x="6" y="8"/>
                </a:cxn>
                <a:cxn ang="0">
                  <a:pos x="8" y="8"/>
                </a:cxn>
                <a:cxn ang="0">
                  <a:pos x="16" y="4"/>
                </a:cxn>
                <a:cxn ang="0">
                  <a:pos x="16" y="4"/>
                </a:cxn>
                <a:cxn ang="0">
                  <a:pos x="8" y="0"/>
                </a:cxn>
                <a:cxn ang="0">
                  <a:pos x="4" y="2"/>
                </a:cxn>
                <a:cxn ang="0">
                  <a:pos x="2" y="2"/>
                </a:cxn>
                <a:cxn ang="0">
                  <a:pos x="2" y="2"/>
                </a:cxn>
                <a:cxn ang="0">
                  <a:pos x="0" y="4"/>
                </a:cxn>
                <a:cxn ang="0">
                  <a:pos x="2" y="6"/>
                </a:cxn>
                <a:cxn ang="0">
                  <a:pos x="2" y="6"/>
                </a:cxn>
              </a:cxnLst>
              <a:rect l="0" t="0" r="r" b="b"/>
              <a:pathLst>
                <a:path w="16" h="8">
                  <a:moveTo>
                    <a:pt x="2" y="6"/>
                  </a:moveTo>
                  <a:lnTo>
                    <a:pt x="2" y="6"/>
                  </a:lnTo>
                  <a:lnTo>
                    <a:pt x="6" y="8"/>
                  </a:lnTo>
                  <a:lnTo>
                    <a:pt x="8" y="8"/>
                  </a:lnTo>
                  <a:lnTo>
                    <a:pt x="16" y="4"/>
                  </a:lnTo>
                  <a:lnTo>
                    <a:pt x="16" y="4"/>
                  </a:lnTo>
                  <a:lnTo>
                    <a:pt x="8" y="0"/>
                  </a:lnTo>
                  <a:lnTo>
                    <a:pt x="4" y="2"/>
                  </a:lnTo>
                  <a:lnTo>
                    <a:pt x="2" y="2"/>
                  </a:lnTo>
                  <a:lnTo>
                    <a:pt x="2" y="2"/>
                  </a:lnTo>
                  <a:lnTo>
                    <a:pt x="0" y="4"/>
                  </a:lnTo>
                  <a:lnTo>
                    <a:pt x="2" y="6"/>
                  </a:lnTo>
                  <a:lnTo>
                    <a:pt x="2" y="6"/>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64" name="Freeform 127"/>
            <p:cNvSpPr/>
            <p:nvPr/>
          </p:nvSpPr>
          <p:spPr bwMode="auto">
            <a:xfrm>
              <a:off x="8045450" y="1530350"/>
              <a:ext cx="9525" cy="38100"/>
            </a:xfrm>
            <a:custGeom>
              <a:avLst/>
              <a:gdLst/>
              <a:ahLst/>
              <a:cxnLst>
                <a:cxn ang="0">
                  <a:pos x="2" y="14"/>
                </a:cxn>
                <a:cxn ang="0">
                  <a:pos x="2" y="14"/>
                </a:cxn>
                <a:cxn ang="0">
                  <a:pos x="2" y="18"/>
                </a:cxn>
                <a:cxn ang="0">
                  <a:pos x="2" y="22"/>
                </a:cxn>
                <a:cxn ang="0">
                  <a:pos x="4" y="24"/>
                </a:cxn>
                <a:cxn ang="0">
                  <a:pos x="4" y="24"/>
                </a:cxn>
                <a:cxn ang="0">
                  <a:pos x="6" y="12"/>
                </a:cxn>
                <a:cxn ang="0">
                  <a:pos x="6" y="12"/>
                </a:cxn>
                <a:cxn ang="0">
                  <a:pos x="6" y="8"/>
                </a:cxn>
                <a:cxn ang="0">
                  <a:pos x="6" y="6"/>
                </a:cxn>
                <a:cxn ang="0">
                  <a:pos x="4" y="0"/>
                </a:cxn>
                <a:cxn ang="0">
                  <a:pos x="4" y="0"/>
                </a:cxn>
                <a:cxn ang="0">
                  <a:pos x="0" y="4"/>
                </a:cxn>
                <a:cxn ang="0">
                  <a:pos x="0" y="6"/>
                </a:cxn>
                <a:cxn ang="0">
                  <a:pos x="0" y="10"/>
                </a:cxn>
                <a:cxn ang="0">
                  <a:pos x="2" y="14"/>
                </a:cxn>
                <a:cxn ang="0">
                  <a:pos x="2" y="14"/>
                </a:cxn>
              </a:cxnLst>
              <a:rect l="0" t="0" r="r" b="b"/>
              <a:pathLst>
                <a:path w="6" h="24">
                  <a:moveTo>
                    <a:pt x="2" y="14"/>
                  </a:moveTo>
                  <a:lnTo>
                    <a:pt x="2" y="14"/>
                  </a:lnTo>
                  <a:lnTo>
                    <a:pt x="2" y="18"/>
                  </a:lnTo>
                  <a:lnTo>
                    <a:pt x="2" y="22"/>
                  </a:lnTo>
                  <a:lnTo>
                    <a:pt x="4" y="24"/>
                  </a:lnTo>
                  <a:lnTo>
                    <a:pt x="4" y="24"/>
                  </a:lnTo>
                  <a:lnTo>
                    <a:pt x="6" y="12"/>
                  </a:lnTo>
                  <a:lnTo>
                    <a:pt x="6" y="12"/>
                  </a:lnTo>
                  <a:lnTo>
                    <a:pt x="6" y="8"/>
                  </a:lnTo>
                  <a:lnTo>
                    <a:pt x="6" y="6"/>
                  </a:lnTo>
                  <a:lnTo>
                    <a:pt x="4" y="0"/>
                  </a:lnTo>
                  <a:lnTo>
                    <a:pt x="4" y="0"/>
                  </a:lnTo>
                  <a:lnTo>
                    <a:pt x="0" y="4"/>
                  </a:lnTo>
                  <a:lnTo>
                    <a:pt x="0" y="6"/>
                  </a:lnTo>
                  <a:lnTo>
                    <a:pt x="0" y="10"/>
                  </a:lnTo>
                  <a:lnTo>
                    <a:pt x="2" y="14"/>
                  </a:lnTo>
                  <a:lnTo>
                    <a:pt x="2" y="14"/>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65" name="Freeform 128"/>
            <p:cNvSpPr/>
            <p:nvPr/>
          </p:nvSpPr>
          <p:spPr bwMode="auto">
            <a:xfrm>
              <a:off x="5429250" y="520700"/>
              <a:ext cx="19050" cy="12700"/>
            </a:xfrm>
            <a:custGeom>
              <a:avLst/>
              <a:gdLst/>
              <a:ahLst/>
              <a:cxnLst>
                <a:cxn ang="0">
                  <a:pos x="8" y="0"/>
                </a:cxn>
                <a:cxn ang="0">
                  <a:pos x="8" y="0"/>
                </a:cxn>
                <a:cxn ang="0">
                  <a:pos x="4" y="2"/>
                </a:cxn>
                <a:cxn ang="0">
                  <a:pos x="2" y="4"/>
                </a:cxn>
                <a:cxn ang="0">
                  <a:pos x="0" y="6"/>
                </a:cxn>
                <a:cxn ang="0">
                  <a:pos x="0" y="6"/>
                </a:cxn>
                <a:cxn ang="0">
                  <a:pos x="2" y="8"/>
                </a:cxn>
                <a:cxn ang="0">
                  <a:pos x="4" y="8"/>
                </a:cxn>
                <a:cxn ang="0">
                  <a:pos x="4" y="8"/>
                </a:cxn>
                <a:cxn ang="0">
                  <a:pos x="8" y="6"/>
                </a:cxn>
                <a:cxn ang="0">
                  <a:pos x="12" y="2"/>
                </a:cxn>
                <a:cxn ang="0">
                  <a:pos x="12" y="2"/>
                </a:cxn>
                <a:cxn ang="0">
                  <a:pos x="10" y="2"/>
                </a:cxn>
                <a:cxn ang="0">
                  <a:pos x="8" y="0"/>
                </a:cxn>
                <a:cxn ang="0">
                  <a:pos x="8" y="0"/>
                </a:cxn>
              </a:cxnLst>
              <a:rect l="0" t="0" r="r" b="b"/>
              <a:pathLst>
                <a:path w="12" h="8">
                  <a:moveTo>
                    <a:pt x="8" y="0"/>
                  </a:moveTo>
                  <a:lnTo>
                    <a:pt x="8" y="0"/>
                  </a:lnTo>
                  <a:lnTo>
                    <a:pt x="4" y="2"/>
                  </a:lnTo>
                  <a:lnTo>
                    <a:pt x="2" y="4"/>
                  </a:lnTo>
                  <a:lnTo>
                    <a:pt x="0" y="6"/>
                  </a:lnTo>
                  <a:lnTo>
                    <a:pt x="0" y="6"/>
                  </a:lnTo>
                  <a:lnTo>
                    <a:pt x="2" y="8"/>
                  </a:lnTo>
                  <a:lnTo>
                    <a:pt x="4" y="8"/>
                  </a:lnTo>
                  <a:lnTo>
                    <a:pt x="4" y="8"/>
                  </a:lnTo>
                  <a:lnTo>
                    <a:pt x="8" y="6"/>
                  </a:lnTo>
                  <a:lnTo>
                    <a:pt x="12" y="2"/>
                  </a:lnTo>
                  <a:lnTo>
                    <a:pt x="12" y="2"/>
                  </a:lnTo>
                  <a:lnTo>
                    <a:pt x="10" y="2"/>
                  </a:lnTo>
                  <a:lnTo>
                    <a:pt x="8" y="0"/>
                  </a:lnTo>
                  <a:lnTo>
                    <a:pt x="8"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66" name="Freeform 129"/>
            <p:cNvSpPr/>
            <p:nvPr/>
          </p:nvSpPr>
          <p:spPr bwMode="auto">
            <a:xfrm>
              <a:off x="6870700" y="977900"/>
              <a:ext cx="19050" cy="9525"/>
            </a:xfrm>
            <a:custGeom>
              <a:avLst/>
              <a:gdLst/>
              <a:ahLst/>
              <a:cxnLst>
                <a:cxn ang="0">
                  <a:pos x="12" y="0"/>
                </a:cxn>
                <a:cxn ang="0">
                  <a:pos x="12" y="0"/>
                </a:cxn>
                <a:cxn ang="0">
                  <a:pos x="4" y="0"/>
                </a:cxn>
                <a:cxn ang="0">
                  <a:pos x="0" y="4"/>
                </a:cxn>
                <a:cxn ang="0">
                  <a:pos x="0" y="4"/>
                </a:cxn>
                <a:cxn ang="0">
                  <a:pos x="0" y="6"/>
                </a:cxn>
                <a:cxn ang="0">
                  <a:pos x="0" y="6"/>
                </a:cxn>
                <a:cxn ang="0">
                  <a:pos x="4" y="6"/>
                </a:cxn>
                <a:cxn ang="0">
                  <a:pos x="6" y="6"/>
                </a:cxn>
                <a:cxn ang="0">
                  <a:pos x="12" y="0"/>
                </a:cxn>
                <a:cxn ang="0">
                  <a:pos x="12" y="0"/>
                </a:cxn>
              </a:cxnLst>
              <a:rect l="0" t="0" r="r" b="b"/>
              <a:pathLst>
                <a:path w="12" h="6">
                  <a:moveTo>
                    <a:pt x="12" y="0"/>
                  </a:moveTo>
                  <a:lnTo>
                    <a:pt x="12" y="0"/>
                  </a:lnTo>
                  <a:lnTo>
                    <a:pt x="4" y="0"/>
                  </a:lnTo>
                  <a:lnTo>
                    <a:pt x="0" y="4"/>
                  </a:lnTo>
                  <a:lnTo>
                    <a:pt x="0" y="4"/>
                  </a:lnTo>
                  <a:lnTo>
                    <a:pt x="0" y="6"/>
                  </a:lnTo>
                  <a:lnTo>
                    <a:pt x="0" y="6"/>
                  </a:lnTo>
                  <a:lnTo>
                    <a:pt x="4" y="6"/>
                  </a:lnTo>
                  <a:lnTo>
                    <a:pt x="6" y="6"/>
                  </a:lnTo>
                  <a:lnTo>
                    <a:pt x="12" y="0"/>
                  </a:lnTo>
                  <a:lnTo>
                    <a:pt x="12"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67" name="Freeform 130"/>
            <p:cNvSpPr/>
            <p:nvPr/>
          </p:nvSpPr>
          <p:spPr bwMode="auto">
            <a:xfrm>
              <a:off x="5499100" y="1254125"/>
              <a:ext cx="22225" cy="12700"/>
            </a:xfrm>
            <a:custGeom>
              <a:avLst/>
              <a:gdLst/>
              <a:ahLst/>
              <a:cxnLst>
                <a:cxn ang="0">
                  <a:pos x="2" y="0"/>
                </a:cxn>
                <a:cxn ang="0">
                  <a:pos x="2" y="0"/>
                </a:cxn>
                <a:cxn ang="0">
                  <a:pos x="0" y="2"/>
                </a:cxn>
                <a:cxn ang="0">
                  <a:pos x="2" y="4"/>
                </a:cxn>
                <a:cxn ang="0">
                  <a:pos x="2" y="4"/>
                </a:cxn>
                <a:cxn ang="0">
                  <a:pos x="4" y="6"/>
                </a:cxn>
                <a:cxn ang="0">
                  <a:pos x="8" y="8"/>
                </a:cxn>
                <a:cxn ang="0">
                  <a:pos x="14" y="6"/>
                </a:cxn>
                <a:cxn ang="0">
                  <a:pos x="14" y="6"/>
                </a:cxn>
                <a:cxn ang="0">
                  <a:pos x="8" y="2"/>
                </a:cxn>
                <a:cxn ang="0">
                  <a:pos x="2" y="0"/>
                </a:cxn>
                <a:cxn ang="0">
                  <a:pos x="2" y="0"/>
                </a:cxn>
              </a:cxnLst>
              <a:rect l="0" t="0" r="r" b="b"/>
              <a:pathLst>
                <a:path w="14" h="8">
                  <a:moveTo>
                    <a:pt x="2" y="0"/>
                  </a:moveTo>
                  <a:lnTo>
                    <a:pt x="2" y="0"/>
                  </a:lnTo>
                  <a:lnTo>
                    <a:pt x="0" y="2"/>
                  </a:lnTo>
                  <a:lnTo>
                    <a:pt x="2" y="4"/>
                  </a:lnTo>
                  <a:lnTo>
                    <a:pt x="2" y="4"/>
                  </a:lnTo>
                  <a:lnTo>
                    <a:pt x="4" y="6"/>
                  </a:lnTo>
                  <a:lnTo>
                    <a:pt x="8" y="8"/>
                  </a:lnTo>
                  <a:lnTo>
                    <a:pt x="14" y="6"/>
                  </a:lnTo>
                  <a:lnTo>
                    <a:pt x="14" y="6"/>
                  </a:lnTo>
                  <a:lnTo>
                    <a:pt x="8" y="2"/>
                  </a:lnTo>
                  <a:lnTo>
                    <a:pt x="2" y="0"/>
                  </a:lnTo>
                  <a:lnTo>
                    <a:pt x="2"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68" name="Freeform 131"/>
            <p:cNvSpPr/>
            <p:nvPr/>
          </p:nvSpPr>
          <p:spPr bwMode="auto">
            <a:xfrm>
              <a:off x="5711825" y="781050"/>
              <a:ext cx="9525" cy="22225"/>
            </a:xfrm>
            <a:custGeom>
              <a:avLst/>
              <a:gdLst/>
              <a:ahLst/>
              <a:cxnLst>
                <a:cxn ang="0">
                  <a:pos x="4" y="14"/>
                </a:cxn>
                <a:cxn ang="0">
                  <a:pos x="4" y="14"/>
                </a:cxn>
                <a:cxn ang="0">
                  <a:pos x="6" y="10"/>
                </a:cxn>
                <a:cxn ang="0">
                  <a:pos x="6" y="8"/>
                </a:cxn>
                <a:cxn ang="0">
                  <a:pos x="6" y="4"/>
                </a:cxn>
                <a:cxn ang="0">
                  <a:pos x="6" y="0"/>
                </a:cxn>
                <a:cxn ang="0">
                  <a:pos x="6" y="0"/>
                </a:cxn>
                <a:cxn ang="0">
                  <a:pos x="0" y="8"/>
                </a:cxn>
                <a:cxn ang="0">
                  <a:pos x="0" y="10"/>
                </a:cxn>
                <a:cxn ang="0">
                  <a:pos x="0" y="12"/>
                </a:cxn>
                <a:cxn ang="0">
                  <a:pos x="0" y="12"/>
                </a:cxn>
                <a:cxn ang="0">
                  <a:pos x="4" y="14"/>
                </a:cxn>
                <a:cxn ang="0">
                  <a:pos x="4" y="14"/>
                </a:cxn>
              </a:cxnLst>
              <a:rect l="0" t="0" r="r" b="b"/>
              <a:pathLst>
                <a:path w="6" h="14">
                  <a:moveTo>
                    <a:pt x="4" y="14"/>
                  </a:moveTo>
                  <a:lnTo>
                    <a:pt x="4" y="14"/>
                  </a:lnTo>
                  <a:lnTo>
                    <a:pt x="6" y="10"/>
                  </a:lnTo>
                  <a:lnTo>
                    <a:pt x="6" y="8"/>
                  </a:lnTo>
                  <a:lnTo>
                    <a:pt x="6" y="4"/>
                  </a:lnTo>
                  <a:lnTo>
                    <a:pt x="6" y="0"/>
                  </a:lnTo>
                  <a:lnTo>
                    <a:pt x="6" y="0"/>
                  </a:lnTo>
                  <a:lnTo>
                    <a:pt x="0" y="8"/>
                  </a:lnTo>
                  <a:lnTo>
                    <a:pt x="0" y="10"/>
                  </a:lnTo>
                  <a:lnTo>
                    <a:pt x="0" y="12"/>
                  </a:lnTo>
                  <a:lnTo>
                    <a:pt x="0" y="12"/>
                  </a:lnTo>
                  <a:lnTo>
                    <a:pt x="4" y="14"/>
                  </a:lnTo>
                  <a:lnTo>
                    <a:pt x="4" y="14"/>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69" name="Freeform 132"/>
            <p:cNvSpPr/>
            <p:nvPr/>
          </p:nvSpPr>
          <p:spPr bwMode="auto">
            <a:xfrm>
              <a:off x="5797550" y="774700"/>
              <a:ext cx="15875" cy="12700"/>
            </a:xfrm>
            <a:custGeom>
              <a:avLst/>
              <a:gdLst/>
              <a:ahLst/>
              <a:cxnLst>
                <a:cxn ang="0">
                  <a:pos x="8" y="8"/>
                </a:cxn>
                <a:cxn ang="0">
                  <a:pos x="8" y="8"/>
                </a:cxn>
                <a:cxn ang="0">
                  <a:pos x="8" y="6"/>
                </a:cxn>
                <a:cxn ang="0">
                  <a:pos x="10" y="2"/>
                </a:cxn>
                <a:cxn ang="0">
                  <a:pos x="10" y="2"/>
                </a:cxn>
                <a:cxn ang="0">
                  <a:pos x="10" y="0"/>
                </a:cxn>
                <a:cxn ang="0">
                  <a:pos x="8" y="0"/>
                </a:cxn>
                <a:cxn ang="0">
                  <a:pos x="4" y="0"/>
                </a:cxn>
                <a:cxn ang="0">
                  <a:pos x="4" y="0"/>
                </a:cxn>
                <a:cxn ang="0">
                  <a:pos x="4" y="0"/>
                </a:cxn>
                <a:cxn ang="0">
                  <a:pos x="2" y="0"/>
                </a:cxn>
                <a:cxn ang="0">
                  <a:pos x="0" y="4"/>
                </a:cxn>
                <a:cxn ang="0">
                  <a:pos x="0" y="4"/>
                </a:cxn>
                <a:cxn ang="0">
                  <a:pos x="4" y="8"/>
                </a:cxn>
                <a:cxn ang="0">
                  <a:pos x="8" y="8"/>
                </a:cxn>
                <a:cxn ang="0">
                  <a:pos x="8" y="8"/>
                </a:cxn>
              </a:cxnLst>
              <a:rect l="0" t="0" r="r" b="b"/>
              <a:pathLst>
                <a:path w="10" h="8">
                  <a:moveTo>
                    <a:pt x="8" y="8"/>
                  </a:moveTo>
                  <a:lnTo>
                    <a:pt x="8" y="8"/>
                  </a:lnTo>
                  <a:lnTo>
                    <a:pt x="8" y="6"/>
                  </a:lnTo>
                  <a:lnTo>
                    <a:pt x="10" y="2"/>
                  </a:lnTo>
                  <a:lnTo>
                    <a:pt x="10" y="2"/>
                  </a:lnTo>
                  <a:lnTo>
                    <a:pt x="10" y="0"/>
                  </a:lnTo>
                  <a:lnTo>
                    <a:pt x="8" y="0"/>
                  </a:lnTo>
                  <a:lnTo>
                    <a:pt x="4" y="0"/>
                  </a:lnTo>
                  <a:lnTo>
                    <a:pt x="4" y="0"/>
                  </a:lnTo>
                  <a:lnTo>
                    <a:pt x="4" y="0"/>
                  </a:lnTo>
                  <a:lnTo>
                    <a:pt x="2" y="0"/>
                  </a:lnTo>
                  <a:lnTo>
                    <a:pt x="0" y="4"/>
                  </a:lnTo>
                  <a:lnTo>
                    <a:pt x="0" y="4"/>
                  </a:lnTo>
                  <a:lnTo>
                    <a:pt x="4" y="8"/>
                  </a:lnTo>
                  <a:lnTo>
                    <a:pt x="8" y="8"/>
                  </a:lnTo>
                  <a:lnTo>
                    <a:pt x="8" y="8"/>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70" name="Freeform 133"/>
            <p:cNvSpPr/>
            <p:nvPr/>
          </p:nvSpPr>
          <p:spPr bwMode="auto">
            <a:xfrm>
              <a:off x="5556250" y="2251075"/>
              <a:ext cx="1588" cy="1588"/>
            </a:xfrm>
            <a:custGeom>
              <a:avLst/>
              <a:gdLst/>
              <a:ahLst/>
              <a:cxnLst>
                <a:cxn ang="0">
                  <a:pos x="0" y="0"/>
                </a:cxn>
                <a:cxn ang="0">
                  <a:pos x="0" y="0"/>
                </a:cxn>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lnTo>
                    <a:pt x="0" y="0"/>
                  </a:lnTo>
                  <a:lnTo>
                    <a:pt x="0"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71" name="Freeform 134"/>
            <p:cNvSpPr/>
            <p:nvPr/>
          </p:nvSpPr>
          <p:spPr bwMode="auto">
            <a:xfrm>
              <a:off x="5549900" y="2251075"/>
              <a:ext cx="6350" cy="22225"/>
            </a:xfrm>
            <a:custGeom>
              <a:avLst/>
              <a:gdLst/>
              <a:ahLst/>
              <a:cxnLst>
                <a:cxn ang="0">
                  <a:pos x="0" y="14"/>
                </a:cxn>
                <a:cxn ang="0">
                  <a:pos x="0" y="14"/>
                </a:cxn>
                <a:cxn ang="0">
                  <a:pos x="2" y="10"/>
                </a:cxn>
                <a:cxn ang="0">
                  <a:pos x="4" y="8"/>
                </a:cxn>
                <a:cxn ang="0">
                  <a:pos x="4" y="0"/>
                </a:cxn>
                <a:cxn ang="0">
                  <a:pos x="4" y="0"/>
                </a:cxn>
                <a:cxn ang="0">
                  <a:pos x="0" y="2"/>
                </a:cxn>
                <a:cxn ang="0">
                  <a:pos x="0" y="6"/>
                </a:cxn>
                <a:cxn ang="0">
                  <a:pos x="0" y="14"/>
                </a:cxn>
                <a:cxn ang="0">
                  <a:pos x="0" y="14"/>
                </a:cxn>
              </a:cxnLst>
              <a:rect l="0" t="0" r="r" b="b"/>
              <a:pathLst>
                <a:path w="4" h="14">
                  <a:moveTo>
                    <a:pt x="0" y="14"/>
                  </a:moveTo>
                  <a:lnTo>
                    <a:pt x="0" y="14"/>
                  </a:lnTo>
                  <a:lnTo>
                    <a:pt x="2" y="10"/>
                  </a:lnTo>
                  <a:lnTo>
                    <a:pt x="4" y="8"/>
                  </a:lnTo>
                  <a:lnTo>
                    <a:pt x="4" y="0"/>
                  </a:lnTo>
                  <a:lnTo>
                    <a:pt x="4" y="0"/>
                  </a:lnTo>
                  <a:lnTo>
                    <a:pt x="0" y="2"/>
                  </a:lnTo>
                  <a:lnTo>
                    <a:pt x="0" y="6"/>
                  </a:lnTo>
                  <a:lnTo>
                    <a:pt x="0" y="14"/>
                  </a:lnTo>
                  <a:lnTo>
                    <a:pt x="0" y="14"/>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72" name="Freeform 135"/>
            <p:cNvSpPr/>
            <p:nvPr/>
          </p:nvSpPr>
          <p:spPr bwMode="auto">
            <a:xfrm>
              <a:off x="7991475" y="1377950"/>
              <a:ext cx="1588" cy="1588"/>
            </a:xfrm>
            <a:custGeom>
              <a:avLst/>
              <a:gdLst/>
              <a:ahLst/>
              <a:cxnLst>
                <a:cxn ang="0">
                  <a:pos x="0" y="0"/>
                </a:cxn>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lnTo>
                    <a:pt x="0"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73" name="Freeform 136"/>
            <p:cNvSpPr/>
            <p:nvPr/>
          </p:nvSpPr>
          <p:spPr bwMode="auto">
            <a:xfrm>
              <a:off x="7978775" y="1368425"/>
              <a:ext cx="12700" cy="15875"/>
            </a:xfrm>
            <a:custGeom>
              <a:avLst/>
              <a:gdLst/>
              <a:ahLst/>
              <a:cxnLst>
                <a:cxn ang="0">
                  <a:pos x="2" y="0"/>
                </a:cxn>
                <a:cxn ang="0">
                  <a:pos x="2" y="0"/>
                </a:cxn>
                <a:cxn ang="0">
                  <a:pos x="0" y="4"/>
                </a:cxn>
                <a:cxn ang="0">
                  <a:pos x="0" y="8"/>
                </a:cxn>
                <a:cxn ang="0">
                  <a:pos x="0" y="8"/>
                </a:cxn>
                <a:cxn ang="0">
                  <a:pos x="2" y="10"/>
                </a:cxn>
                <a:cxn ang="0">
                  <a:pos x="4" y="8"/>
                </a:cxn>
                <a:cxn ang="0">
                  <a:pos x="8" y="6"/>
                </a:cxn>
                <a:cxn ang="0">
                  <a:pos x="8" y="6"/>
                </a:cxn>
                <a:cxn ang="0">
                  <a:pos x="6" y="2"/>
                </a:cxn>
                <a:cxn ang="0">
                  <a:pos x="4" y="0"/>
                </a:cxn>
                <a:cxn ang="0">
                  <a:pos x="2" y="0"/>
                </a:cxn>
                <a:cxn ang="0">
                  <a:pos x="2" y="0"/>
                </a:cxn>
              </a:cxnLst>
              <a:rect l="0" t="0" r="r" b="b"/>
              <a:pathLst>
                <a:path w="8" h="10">
                  <a:moveTo>
                    <a:pt x="2" y="0"/>
                  </a:moveTo>
                  <a:lnTo>
                    <a:pt x="2" y="0"/>
                  </a:lnTo>
                  <a:lnTo>
                    <a:pt x="0" y="4"/>
                  </a:lnTo>
                  <a:lnTo>
                    <a:pt x="0" y="8"/>
                  </a:lnTo>
                  <a:lnTo>
                    <a:pt x="0" y="8"/>
                  </a:lnTo>
                  <a:lnTo>
                    <a:pt x="2" y="10"/>
                  </a:lnTo>
                  <a:lnTo>
                    <a:pt x="4" y="8"/>
                  </a:lnTo>
                  <a:lnTo>
                    <a:pt x="8" y="6"/>
                  </a:lnTo>
                  <a:lnTo>
                    <a:pt x="8" y="6"/>
                  </a:lnTo>
                  <a:lnTo>
                    <a:pt x="6" y="2"/>
                  </a:lnTo>
                  <a:lnTo>
                    <a:pt x="4" y="0"/>
                  </a:lnTo>
                  <a:lnTo>
                    <a:pt x="2" y="0"/>
                  </a:lnTo>
                  <a:lnTo>
                    <a:pt x="2"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74" name="Freeform 137"/>
            <p:cNvSpPr/>
            <p:nvPr/>
          </p:nvSpPr>
          <p:spPr bwMode="auto">
            <a:xfrm>
              <a:off x="6607175" y="638175"/>
              <a:ext cx="15875" cy="12700"/>
            </a:xfrm>
            <a:custGeom>
              <a:avLst/>
              <a:gdLst/>
              <a:ahLst/>
              <a:cxnLst>
                <a:cxn ang="0">
                  <a:pos x="10" y="0"/>
                </a:cxn>
                <a:cxn ang="0">
                  <a:pos x="10" y="0"/>
                </a:cxn>
                <a:cxn ang="0">
                  <a:pos x="0" y="0"/>
                </a:cxn>
                <a:cxn ang="0">
                  <a:pos x="0" y="0"/>
                </a:cxn>
                <a:cxn ang="0">
                  <a:pos x="0" y="6"/>
                </a:cxn>
                <a:cxn ang="0">
                  <a:pos x="0" y="8"/>
                </a:cxn>
                <a:cxn ang="0">
                  <a:pos x="4" y="8"/>
                </a:cxn>
                <a:cxn ang="0">
                  <a:pos x="4" y="8"/>
                </a:cxn>
                <a:cxn ang="0">
                  <a:pos x="6" y="8"/>
                </a:cxn>
                <a:cxn ang="0">
                  <a:pos x="8" y="6"/>
                </a:cxn>
                <a:cxn ang="0">
                  <a:pos x="10" y="0"/>
                </a:cxn>
                <a:cxn ang="0">
                  <a:pos x="10" y="0"/>
                </a:cxn>
              </a:cxnLst>
              <a:rect l="0" t="0" r="r" b="b"/>
              <a:pathLst>
                <a:path w="10" h="8">
                  <a:moveTo>
                    <a:pt x="10" y="0"/>
                  </a:moveTo>
                  <a:lnTo>
                    <a:pt x="10" y="0"/>
                  </a:lnTo>
                  <a:lnTo>
                    <a:pt x="0" y="0"/>
                  </a:lnTo>
                  <a:lnTo>
                    <a:pt x="0" y="0"/>
                  </a:lnTo>
                  <a:lnTo>
                    <a:pt x="0" y="6"/>
                  </a:lnTo>
                  <a:lnTo>
                    <a:pt x="0" y="8"/>
                  </a:lnTo>
                  <a:lnTo>
                    <a:pt x="4" y="8"/>
                  </a:lnTo>
                  <a:lnTo>
                    <a:pt x="4" y="8"/>
                  </a:lnTo>
                  <a:lnTo>
                    <a:pt x="6" y="8"/>
                  </a:lnTo>
                  <a:lnTo>
                    <a:pt x="8" y="6"/>
                  </a:lnTo>
                  <a:lnTo>
                    <a:pt x="10" y="0"/>
                  </a:lnTo>
                  <a:lnTo>
                    <a:pt x="10"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75" name="Freeform 138"/>
            <p:cNvSpPr/>
            <p:nvPr/>
          </p:nvSpPr>
          <p:spPr bwMode="auto">
            <a:xfrm>
              <a:off x="7194550" y="400050"/>
              <a:ext cx="19050" cy="12700"/>
            </a:xfrm>
            <a:custGeom>
              <a:avLst/>
              <a:gdLst/>
              <a:ahLst/>
              <a:cxnLst>
                <a:cxn ang="0">
                  <a:pos x="0" y="0"/>
                </a:cxn>
                <a:cxn ang="0">
                  <a:pos x="0" y="0"/>
                </a:cxn>
                <a:cxn ang="0">
                  <a:pos x="2" y="4"/>
                </a:cxn>
                <a:cxn ang="0">
                  <a:pos x="6" y="4"/>
                </a:cxn>
                <a:cxn ang="0">
                  <a:pos x="10" y="6"/>
                </a:cxn>
                <a:cxn ang="0">
                  <a:pos x="12" y="8"/>
                </a:cxn>
                <a:cxn ang="0">
                  <a:pos x="12" y="8"/>
                </a:cxn>
                <a:cxn ang="0">
                  <a:pos x="10" y="2"/>
                </a:cxn>
                <a:cxn ang="0">
                  <a:pos x="8" y="2"/>
                </a:cxn>
                <a:cxn ang="0">
                  <a:pos x="4" y="0"/>
                </a:cxn>
                <a:cxn ang="0">
                  <a:pos x="0" y="0"/>
                </a:cxn>
                <a:cxn ang="0">
                  <a:pos x="0" y="0"/>
                </a:cxn>
              </a:cxnLst>
              <a:rect l="0" t="0" r="r" b="b"/>
              <a:pathLst>
                <a:path w="12" h="8">
                  <a:moveTo>
                    <a:pt x="0" y="0"/>
                  </a:moveTo>
                  <a:lnTo>
                    <a:pt x="0" y="0"/>
                  </a:lnTo>
                  <a:lnTo>
                    <a:pt x="2" y="4"/>
                  </a:lnTo>
                  <a:lnTo>
                    <a:pt x="6" y="4"/>
                  </a:lnTo>
                  <a:lnTo>
                    <a:pt x="10" y="6"/>
                  </a:lnTo>
                  <a:lnTo>
                    <a:pt x="12" y="8"/>
                  </a:lnTo>
                  <a:lnTo>
                    <a:pt x="12" y="8"/>
                  </a:lnTo>
                  <a:lnTo>
                    <a:pt x="10" y="2"/>
                  </a:lnTo>
                  <a:lnTo>
                    <a:pt x="8" y="2"/>
                  </a:lnTo>
                  <a:lnTo>
                    <a:pt x="4" y="0"/>
                  </a:lnTo>
                  <a:lnTo>
                    <a:pt x="0" y="0"/>
                  </a:lnTo>
                  <a:lnTo>
                    <a:pt x="0"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76" name="Freeform 139"/>
            <p:cNvSpPr/>
            <p:nvPr/>
          </p:nvSpPr>
          <p:spPr bwMode="auto">
            <a:xfrm>
              <a:off x="7213600" y="412750"/>
              <a:ext cx="1588" cy="1588"/>
            </a:xfrm>
            <a:custGeom>
              <a:avLst/>
              <a:gdLst/>
              <a:ahLst/>
              <a:cxnLst>
                <a:cxn ang="0">
                  <a:pos x="0" y="0"/>
                </a:cxn>
                <a:cxn ang="0">
                  <a:pos x="0" y="0"/>
                </a:cxn>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lnTo>
                    <a:pt x="0" y="0"/>
                  </a:lnTo>
                  <a:lnTo>
                    <a:pt x="0"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77" name="Freeform 140"/>
            <p:cNvSpPr/>
            <p:nvPr/>
          </p:nvSpPr>
          <p:spPr bwMode="auto">
            <a:xfrm>
              <a:off x="4816475" y="669925"/>
              <a:ext cx="15875" cy="12700"/>
            </a:xfrm>
            <a:custGeom>
              <a:avLst/>
              <a:gdLst/>
              <a:ahLst/>
              <a:cxnLst>
                <a:cxn ang="0">
                  <a:pos x="0" y="0"/>
                </a:cxn>
                <a:cxn ang="0">
                  <a:pos x="0" y="0"/>
                </a:cxn>
                <a:cxn ang="0">
                  <a:pos x="4" y="4"/>
                </a:cxn>
                <a:cxn ang="0">
                  <a:pos x="8" y="8"/>
                </a:cxn>
                <a:cxn ang="0">
                  <a:pos x="8" y="8"/>
                </a:cxn>
                <a:cxn ang="0">
                  <a:pos x="10" y="4"/>
                </a:cxn>
                <a:cxn ang="0">
                  <a:pos x="10" y="0"/>
                </a:cxn>
                <a:cxn ang="0">
                  <a:pos x="6" y="0"/>
                </a:cxn>
                <a:cxn ang="0">
                  <a:pos x="0" y="0"/>
                </a:cxn>
                <a:cxn ang="0">
                  <a:pos x="0" y="0"/>
                </a:cxn>
              </a:cxnLst>
              <a:rect l="0" t="0" r="r" b="b"/>
              <a:pathLst>
                <a:path w="10" h="8">
                  <a:moveTo>
                    <a:pt x="0" y="0"/>
                  </a:moveTo>
                  <a:lnTo>
                    <a:pt x="0" y="0"/>
                  </a:lnTo>
                  <a:lnTo>
                    <a:pt x="4" y="4"/>
                  </a:lnTo>
                  <a:lnTo>
                    <a:pt x="8" y="8"/>
                  </a:lnTo>
                  <a:lnTo>
                    <a:pt x="8" y="8"/>
                  </a:lnTo>
                  <a:lnTo>
                    <a:pt x="10" y="4"/>
                  </a:lnTo>
                  <a:lnTo>
                    <a:pt x="10" y="0"/>
                  </a:lnTo>
                  <a:lnTo>
                    <a:pt x="6" y="0"/>
                  </a:lnTo>
                  <a:lnTo>
                    <a:pt x="0" y="0"/>
                  </a:lnTo>
                  <a:lnTo>
                    <a:pt x="0"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78" name="Freeform 141"/>
            <p:cNvSpPr/>
            <p:nvPr/>
          </p:nvSpPr>
          <p:spPr bwMode="auto">
            <a:xfrm>
              <a:off x="8308975" y="1641475"/>
              <a:ext cx="41275" cy="22225"/>
            </a:xfrm>
            <a:custGeom>
              <a:avLst/>
              <a:gdLst/>
              <a:ahLst/>
              <a:cxnLst>
                <a:cxn ang="0">
                  <a:pos x="14" y="12"/>
                </a:cxn>
                <a:cxn ang="0">
                  <a:pos x="14" y="12"/>
                </a:cxn>
                <a:cxn ang="0">
                  <a:pos x="18" y="12"/>
                </a:cxn>
                <a:cxn ang="0">
                  <a:pos x="20" y="10"/>
                </a:cxn>
                <a:cxn ang="0">
                  <a:pos x="20" y="10"/>
                </a:cxn>
                <a:cxn ang="0">
                  <a:pos x="24" y="6"/>
                </a:cxn>
                <a:cxn ang="0">
                  <a:pos x="26" y="4"/>
                </a:cxn>
                <a:cxn ang="0">
                  <a:pos x="24" y="2"/>
                </a:cxn>
                <a:cxn ang="0">
                  <a:pos x="24" y="2"/>
                </a:cxn>
                <a:cxn ang="0">
                  <a:pos x="22" y="0"/>
                </a:cxn>
                <a:cxn ang="0">
                  <a:pos x="20" y="0"/>
                </a:cxn>
                <a:cxn ang="0">
                  <a:pos x="20" y="4"/>
                </a:cxn>
                <a:cxn ang="0">
                  <a:pos x="20" y="4"/>
                </a:cxn>
                <a:cxn ang="0">
                  <a:pos x="16" y="6"/>
                </a:cxn>
                <a:cxn ang="0">
                  <a:pos x="14" y="6"/>
                </a:cxn>
                <a:cxn ang="0">
                  <a:pos x="12" y="6"/>
                </a:cxn>
                <a:cxn ang="0">
                  <a:pos x="8" y="8"/>
                </a:cxn>
                <a:cxn ang="0">
                  <a:pos x="8" y="8"/>
                </a:cxn>
                <a:cxn ang="0">
                  <a:pos x="4" y="8"/>
                </a:cxn>
                <a:cxn ang="0">
                  <a:pos x="2" y="8"/>
                </a:cxn>
                <a:cxn ang="0">
                  <a:pos x="0" y="10"/>
                </a:cxn>
                <a:cxn ang="0">
                  <a:pos x="0" y="10"/>
                </a:cxn>
                <a:cxn ang="0">
                  <a:pos x="4" y="12"/>
                </a:cxn>
                <a:cxn ang="0">
                  <a:pos x="6" y="14"/>
                </a:cxn>
                <a:cxn ang="0">
                  <a:pos x="14" y="12"/>
                </a:cxn>
                <a:cxn ang="0">
                  <a:pos x="14" y="12"/>
                </a:cxn>
              </a:cxnLst>
              <a:rect l="0" t="0" r="r" b="b"/>
              <a:pathLst>
                <a:path w="26" h="14">
                  <a:moveTo>
                    <a:pt x="14" y="12"/>
                  </a:moveTo>
                  <a:lnTo>
                    <a:pt x="14" y="12"/>
                  </a:lnTo>
                  <a:lnTo>
                    <a:pt x="18" y="12"/>
                  </a:lnTo>
                  <a:lnTo>
                    <a:pt x="20" y="10"/>
                  </a:lnTo>
                  <a:lnTo>
                    <a:pt x="20" y="10"/>
                  </a:lnTo>
                  <a:lnTo>
                    <a:pt x="24" y="6"/>
                  </a:lnTo>
                  <a:lnTo>
                    <a:pt x="26" y="4"/>
                  </a:lnTo>
                  <a:lnTo>
                    <a:pt x="24" y="2"/>
                  </a:lnTo>
                  <a:lnTo>
                    <a:pt x="24" y="2"/>
                  </a:lnTo>
                  <a:lnTo>
                    <a:pt x="22" y="0"/>
                  </a:lnTo>
                  <a:lnTo>
                    <a:pt x="20" y="0"/>
                  </a:lnTo>
                  <a:lnTo>
                    <a:pt x="20" y="4"/>
                  </a:lnTo>
                  <a:lnTo>
                    <a:pt x="20" y="4"/>
                  </a:lnTo>
                  <a:lnTo>
                    <a:pt x="16" y="6"/>
                  </a:lnTo>
                  <a:lnTo>
                    <a:pt x="14" y="6"/>
                  </a:lnTo>
                  <a:lnTo>
                    <a:pt x="12" y="6"/>
                  </a:lnTo>
                  <a:lnTo>
                    <a:pt x="8" y="8"/>
                  </a:lnTo>
                  <a:lnTo>
                    <a:pt x="8" y="8"/>
                  </a:lnTo>
                  <a:lnTo>
                    <a:pt x="4" y="8"/>
                  </a:lnTo>
                  <a:lnTo>
                    <a:pt x="2" y="8"/>
                  </a:lnTo>
                  <a:lnTo>
                    <a:pt x="0" y="10"/>
                  </a:lnTo>
                  <a:lnTo>
                    <a:pt x="0" y="10"/>
                  </a:lnTo>
                  <a:lnTo>
                    <a:pt x="4" y="12"/>
                  </a:lnTo>
                  <a:lnTo>
                    <a:pt x="6" y="14"/>
                  </a:lnTo>
                  <a:lnTo>
                    <a:pt x="14" y="12"/>
                  </a:lnTo>
                  <a:lnTo>
                    <a:pt x="14" y="12"/>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79" name="Freeform 142"/>
            <p:cNvSpPr/>
            <p:nvPr/>
          </p:nvSpPr>
          <p:spPr bwMode="auto">
            <a:xfrm>
              <a:off x="4791075" y="609600"/>
              <a:ext cx="12700" cy="19050"/>
            </a:xfrm>
            <a:custGeom>
              <a:avLst/>
              <a:gdLst/>
              <a:ahLst/>
              <a:cxnLst>
                <a:cxn ang="0">
                  <a:pos x="6" y="4"/>
                </a:cxn>
                <a:cxn ang="0">
                  <a:pos x="6" y="4"/>
                </a:cxn>
                <a:cxn ang="0">
                  <a:pos x="0" y="0"/>
                </a:cxn>
                <a:cxn ang="0">
                  <a:pos x="0" y="0"/>
                </a:cxn>
                <a:cxn ang="0">
                  <a:pos x="0" y="0"/>
                </a:cxn>
                <a:cxn ang="0">
                  <a:pos x="0" y="2"/>
                </a:cxn>
                <a:cxn ang="0">
                  <a:pos x="0" y="2"/>
                </a:cxn>
                <a:cxn ang="0">
                  <a:pos x="0" y="8"/>
                </a:cxn>
                <a:cxn ang="0">
                  <a:pos x="2" y="12"/>
                </a:cxn>
                <a:cxn ang="0">
                  <a:pos x="6" y="12"/>
                </a:cxn>
                <a:cxn ang="0">
                  <a:pos x="6" y="12"/>
                </a:cxn>
                <a:cxn ang="0">
                  <a:pos x="6" y="10"/>
                </a:cxn>
                <a:cxn ang="0">
                  <a:pos x="6" y="10"/>
                </a:cxn>
                <a:cxn ang="0">
                  <a:pos x="8" y="6"/>
                </a:cxn>
                <a:cxn ang="0">
                  <a:pos x="8" y="6"/>
                </a:cxn>
                <a:cxn ang="0">
                  <a:pos x="6" y="4"/>
                </a:cxn>
                <a:cxn ang="0">
                  <a:pos x="6" y="4"/>
                </a:cxn>
              </a:cxnLst>
              <a:rect l="0" t="0" r="r" b="b"/>
              <a:pathLst>
                <a:path w="8" h="12">
                  <a:moveTo>
                    <a:pt x="6" y="4"/>
                  </a:moveTo>
                  <a:lnTo>
                    <a:pt x="6" y="4"/>
                  </a:lnTo>
                  <a:lnTo>
                    <a:pt x="0" y="0"/>
                  </a:lnTo>
                  <a:lnTo>
                    <a:pt x="0" y="0"/>
                  </a:lnTo>
                  <a:lnTo>
                    <a:pt x="0" y="0"/>
                  </a:lnTo>
                  <a:lnTo>
                    <a:pt x="0" y="2"/>
                  </a:lnTo>
                  <a:lnTo>
                    <a:pt x="0" y="2"/>
                  </a:lnTo>
                  <a:lnTo>
                    <a:pt x="0" y="8"/>
                  </a:lnTo>
                  <a:lnTo>
                    <a:pt x="2" y="12"/>
                  </a:lnTo>
                  <a:lnTo>
                    <a:pt x="6" y="12"/>
                  </a:lnTo>
                  <a:lnTo>
                    <a:pt x="6" y="12"/>
                  </a:lnTo>
                  <a:lnTo>
                    <a:pt x="6" y="10"/>
                  </a:lnTo>
                  <a:lnTo>
                    <a:pt x="6" y="10"/>
                  </a:lnTo>
                  <a:lnTo>
                    <a:pt x="8" y="6"/>
                  </a:lnTo>
                  <a:lnTo>
                    <a:pt x="8" y="6"/>
                  </a:lnTo>
                  <a:lnTo>
                    <a:pt x="6" y="4"/>
                  </a:lnTo>
                  <a:lnTo>
                    <a:pt x="6" y="4"/>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80" name="Freeform 143"/>
            <p:cNvSpPr/>
            <p:nvPr/>
          </p:nvSpPr>
          <p:spPr bwMode="auto">
            <a:xfrm>
              <a:off x="6394450" y="593725"/>
              <a:ext cx="92075" cy="136525"/>
            </a:xfrm>
            <a:custGeom>
              <a:avLst/>
              <a:gdLst/>
              <a:ahLst/>
              <a:cxnLst>
                <a:cxn ang="0">
                  <a:pos x="2" y="32"/>
                </a:cxn>
                <a:cxn ang="0">
                  <a:pos x="6" y="30"/>
                </a:cxn>
                <a:cxn ang="0">
                  <a:pos x="6" y="26"/>
                </a:cxn>
                <a:cxn ang="0">
                  <a:pos x="8" y="28"/>
                </a:cxn>
                <a:cxn ang="0">
                  <a:pos x="12" y="38"/>
                </a:cxn>
                <a:cxn ang="0">
                  <a:pos x="18" y="38"/>
                </a:cxn>
                <a:cxn ang="0">
                  <a:pos x="22" y="50"/>
                </a:cxn>
                <a:cxn ang="0">
                  <a:pos x="22" y="54"/>
                </a:cxn>
                <a:cxn ang="0">
                  <a:pos x="16" y="56"/>
                </a:cxn>
                <a:cxn ang="0">
                  <a:pos x="12" y="56"/>
                </a:cxn>
                <a:cxn ang="0">
                  <a:pos x="12" y="58"/>
                </a:cxn>
                <a:cxn ang="0">
                  <a:pos x="14" y="66"/>
                </a:cxn>
                <a:cxn ang="0">
                  <a:pos x="8" y="70"/>
                </a:cxn>
                <a:cxn ang="0">
                  <a:pos x="16" y="72"/>
                </a:cxn>
                <a:cxn ang="0">
                  <a:pos x="26" y="74"/>
                </a:cxn>
                <a:cxn ang="0">
                  <a:pos x="14" y="78"/>
                </a:cxn>
                <a:cxn ang="0">
                  <a:pos x="8" y="86"/>
                </a:cxn>
                <a:cxn ang="0">
                  <a:pos x="30" y="82"/>
                </a:cxn>
                <a:cxn ang="0">
                  <a:pos x="50" y="78"/>
                </a:cxn>
                <a:cxn ang="0">
                  <a:pos x="56" y="72"/>
                </a:cxn>
                <a:cxn ang="0">
                  <a:pos x="58" y="62"/>
                </a:cxn>
                <a:cxn ang="0">
                  <a:pos x="54" y="58"/>
                </a:cxn>
                <a:cxn ang="0">
                  <a:pos x="50" y="60"/>
                </a:cxn>
                <a:cxn ang="0">
                  <a:pos x="46" y="52"/>
                </a:cxn>
                <a:cxn ang="0">
                  <a:pos x="38" y="40"/>
                </a:cxn>
                <a:cxn ang="0">
                  <a:pos x="28" y="28"/>
                </a:cxn>
                <a:cxn ang="0">
                  <a:pos x="24" y="20"/>
                </a:cxn>
                <a:cxn ang="0">
                  <a:pos x="28" y="16"/>
                </a:cxn>
                <a:cxn ang="0">
                  <a:pos x="30" y="12"/>
                </a:cxn>
                <a:cxn ang="0">
                  <a:pos x="28" y="10"/>
                </a:cxn>
                <a:cxn ang="0">
                  <a:pos x="22" y="10"/>
                </a:cxn>
                <a:cxn ang="0">
                  <a:pos x="16" y="10"/>
                </a:cxn>
                <a:cxn ang="0">
                  <a:pos x="16" y="6"/>
                </a:cxn>
                <a:cxn ang="0">
                  <a:pos x="20" y="2"/>
                </a:cxn>
                <a:cxn ang="0">
                  <a:pos x="10" y="2"/>
                </a:cxn>
                <a:cxn ang="0">
                  <a:pos x="4" y="4"/>
                </a:cxn>
                <a:cxn ang="0">
                  <a:pos x="0" y="18"/>
                </a:cxn>
                <a:cxn ang="0">
                  <a:pos x="0" y="28"/>
                </a:cxn>
                <a:cxn ang="0">
                  <a:pos x="0" y="30"/>
                </a:cxn>
                <a:cxn ang="0">
                  <a:pos x="2" y="32"/>
                </a:cxn>
              </a:cxnLst>
              <a:rect l="0" t="0" r="r" b="b"/>
              <a:pathLst>
                <a:path w="58" h="86">
                  <a:moveTo>
                    <a:pt x="2" y="32"/>
                  </a:moveTo>
                  <a:lnTo>
                    <a:pt x="2" y="32"/>
                  </a:lnTo>
                  <a:lnTo>
                    <a:pt x="4" y="32"/>
                  </a:lnTo>
                  <a:lnTo>
                    <a:pt x="6" y="30"/>
                  </a:lnTo>
                  <a:lnTo>
                    <a:pt x="6" y="26"/>
                  </a:lnTo>
                  <a:lnTo>
                    <a:pt x="6" y="26"/>
                  </a:lnTo>
                  <a:lnTo>
                    <a:pt x="8" y="28"/>
                  </a:lnTo>
                  <a:lnTo>
                    <a:pt x="8" y="28"/>
                  </a:lnTo>
                  <a:lnTo>
                    <a:pt x="8" y="36"/>
                  </a:lnTo>
                  <a:lnTo>
                    <a:pt x="12" y="38"/>
                  </a:lnTo>
                  <a:lnTo>
                    <a:pt x="18" y="38"/>
                  </a:lnTo>
                  <a:lnTo>
                    <a:pt x="18" y="38"/>
                  </a:lnTo>
                  <a:lnTo>
                    <a:pt x="20" y="42"/>
                  </a:lnTo>
                  <a:lnTo>
                    <a:pt x="22" y="50"/>
                  </a:lnTo>
                  <a:lnTo>
                    <a:pt x="22" y="50"/>
                  </a:lnTo>
                  <a:lnTo>
                    <a:pt x="22" y="54"/>
                  </a:lnTo>
                  <a:lnTo>
                    <a:pt x="16" y="56"/>
                  </a:lnTo>
                  <a:lnTo>
                    <a:pt x="16" y="56"/>
                  </a:lnTo>
                  <a:lnTo>
                    <a:pt x="12" y="56"/>
                  </a:lnTo>
                  <a:lnTo>
                    <a:pt x="12" y="56"/>
                  </a:lnTo>
                  <a:lnTo>
                    <a:pt x="12" y="58"/>
                  </a:lnTo>
                  <a:lnTo>
                    <a:pt x="12" y="58"/>
                  </a:lnTo>
                  <a:lnTo>
                    <a:pt x="14" y="62"/>
                  </a:lnTo>
                  <a:lnTo>
                    <a:pt x="14" y="66"/>
                  </a:lnTo>
                  <a:lnTo>
                    <a:pt x="10" y="68"/>
                  </a:lnTo>
                  <a:lnTo>
                    <a:pt x="8" y="70"/>
                  </a:lnTo>
                  <a:lnTo>
                    <a:pt x="8" y="70"/>
                  </a:lnTo>
                  <a:lnTo>
                    <a:pt x="16" y="72"/>
                  </a:lnTo>
                  <a:lnTo>
                    <a:pt x="26" y="74"/>
                  </a:lnTo>
                  <a:lnTo>
                    <a:pt x="26" y="74"/>
                  </a:lnTo>
                  <a:lnTo>
                    <a:pt x="20" y="76"/>
                  </a:lnTo>
                  <a:lnTo>
                    <a:pt x="14" y="78"/>
                  </a:lnTo>
                  <a:lnTo>
                    <a:pt x="10" y="80"/>
                  </a:lnTo>
                  <a:lnTo>
                    <a:pt x="8" y="86"/>
                  </a:lnTo>
                  <a:lnTo>
                    <a:pt x="8" y="86"/>
                  </a:lnTo>
                  <a:lnTo>
                    <a:pt x="30" y="82"/>
                  </a:lnTo>
                  <a:lnTo>
                    <a:pt x="50" y="78"/>
                  </a:lnTo>
                  <a:lnTo>
                    <a:pt x="50" y="78"/>
                  </a:lnTo>
                  <a:lnTo>
                    <a:pt x="54" y="76"/>
                  </a:lnTo>
                  <a:lnTo>
                    <a:pt x="56" y="72"/>
                  </a:lnTo>
                  <a:lnTo>
                    <a:pt x="58" y="62"/>
                  </a:lnTo>
                  <a:lnTo>
                    <a:pt x="58" y="62"/>
                  </a:lnTo>
                  <a:lnTo>
                    <a:pt x="56" y="60"/>
                  </a:lnTo>
                  <a:lnTo>
                    <a:pt x="54" y="58"/>
                  </a:lnTo>
                  <a:lnTo>
                    <a:pt x="54" y="58"/>
                  </a:lnTo>
                  <a:lnTo>
                    <a:pt x="50" y="60"/>
                  </a:lnTo>
                  <a:lnTo>
                    <a:pt x="48" y="58"/>
                  </a:lnTo>
                  <a:lnTo>
                    <a:pt x="46" y="52"/>
                  </a:lnTo>
                  <a:lnTo>
                    <a:pt x="46" y="52"/>
                  </a:lnTo>
                  <a:lnTo>
                    <a:pt x="38" y="40"/>
                  </a:lnTo>
                  <a:lnTo>
                    <a:pt x="28" y="28"/>
                  </a:lnTo>
                  <a:lnTo>
                    <a:pt x="28" y="28"/>
                  </a:lnTo>
                  <a:lnTo>
                    <a:pt x="26" y="24"/>
                  </a:lnTo>
                  <a:lnTo>
                    <a:pt x="24" y="20"/>
                  </a:lnTo>
                  <a:lnTo>
                    <a:pt x="24" y="20"/>
                  </a:lnTo>
                  <a:lnTo>
                    <a:pt x="28" y="16"/>
                  </a:lnTo>
                  <a:lnTo>
                    <a:pt x="30" y="14"/>
                  </a:lnTo>
                  <a:lnTo>
                    <a:pt x="30" y="12"/>
                  </a:lnTo>
                  <a:lnTo>
                    <a:pt x="30" y="12"/>
                  </a:lnTo>
                  <a:lnTo>
                    <a:pt x="28" y="10"/>
                  </a:lnTo>
                  <a:lnTo>
                    <a:pt x="26" y="8"/>
                  </a:lnTo>
                  <a:lnTo>
                    <a:pt x="22" y="10"/>
                  </a:lnTo>
                  <a:lnTo>
                    <a:pt x="22" y="10"/>
                  </a:lnTo>
                  <a:lnTo>
                    <a:pt x="16" y="10"/>
                  </a:lnTo>
                  <a:lnTo>
                    <a:pt x="16" y="8"/>
                  </a:lnTo>
                  <a:lnTo>
                    <a:pt x="16" y="6"/>
                  </a:lnTo>
                  <a:lnTo>
                    <a:pt x="20" y="2"/>
                  </a:lnTo>
                  <a:lnTo>
                    <a:pt x="20" y="2"/>
                  </a:lnTo>
                  <a:lnTo>
                    <a:pt x="14" y="0"/>
                  </a:lnTo>
                  <a:lnTo>
                    <a:pt x="10" y="2"/>
                  </a:lnTo>
                  <a:lnTo>
                    <a:pt x="8" y="2"/>
                  </a:lnTo>
                  <a:lnTo>
                    <a:pt x="4" y="4"/>
                  </a:lnTo>
                  <a:lnTo>
                    <a:pt x="2" y="10"/>
                  </a:lnTo>
                  <a:lnTo>
                    <a:pt x="0" y="18"/>
                  </a:lnTo>
                  <a:lnTo>
                    <a:pt x="0" y="18"/>
                  </a:lnTo>
                  <a:lnTo>
                    <a:pt x="0" y="28"/>
                  </a:lnTo>
                  <a:lnTo>
                    <a:pt x="0" y="28"/>
                  </a:lnTo>
                  <a:lnTo>
                    <a:pt x="0" y="30"/>
                  </a:lnTo>
                  <a:lnTo>
                    <a:pt x="2" y="32"/>
                  </a:lnTo>
                  <a:lnTo>
                    <a:pt x="2" y="32"/>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81" name="Freeform 144"/>
            <p:cNvSpPr/>
            <p:nvPr/>
          </p:nvSpPr>
          <p:spPr bwMode="auto">
            <a:xfrm>
              <a:off x="7950200" y="1698625"/>
              <a:ext cx="22225" cy="6350"/>
            </a:xfrm>
            <a:custGeom>
              <a:avLst/>
              <a:gdLst/>
              <a:ahLst/>
              <a:cxnLst>
                <a:cxn ang="0">
                  <a:pos x="14" y="4"/>
                </a:cxn>
                <a:cxn ang="0">
                  <a:pos x="14" y="4"/>
                </a:cxn>
                <a:cxn ang="0">
                  <a:pos x="8" y="0"/>
                </a:cxn>
                <a:cxn ang="0">
                  <a:pos x="4" y="0"/>
                </a:cxn>
                <a:cxn ang="0">
                  <a:pos x="0" y="4"/>
                </a:cxn>
                <a:cxn ang="0">
                  <a:pos x="0" y="4"/>
                </a:cxn>
                <a:cxn ang="0">
                  <a:pos x="8" y="4"/>
                </a:cxn>
                <a:cxn ang="0">
                  <a:pos x="10" y="4"/>
                </a:cxn>
                <a:cxn ang="0">
                  <a:pos x="14" y="4"/>
                </a:cxn>
                <a:cxn ang="0">
                  <a:pos x="14" y="4"/>
                </a:cxn>
              </a:cxnLst>
              <a:rect l="0" t="0" r="r" b="b"/>
              <a:pathLst>
                <a:path w="14" h="4">
                  <a:moveTo>
                    <a:pt x="14" y="4"/>
                  </a:moveTo>
                  <a:lnTo>
                    <a:pt x="14" y="4"/>
                  </a:lnTo>
                  <a:lnTo>
                    <a:pt x="8" y="0"/>
                  </a:lnTo>
                  <a:lnTo>
                    <a:pt x="4" y="0"/>
                  </a:lnTo>
                  <a:lnTo>
                    <a:pt x="0" y="4"/>
                  </a:lnTo>
                  <a:lnTo>
                    <a:pt x="0" y="4"/>
                  </a:lnTo>
                  <a:lnTo>
                    <a:pt x="8" y="4"/>
                  </a:lnTo>
                  <a:lnTo>
                    <a:pt x="10" y="4"/>
                  </a:lnTo>
                  <a:lnTo>
                    <a:pt x="14" y="4"/>
                  </a:lnTo>
                  <a:lnTo>
                    <a:pt x="14" y="4"/>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82" name="Freeform 145"/>
            <p:cNvSpPr/>
            <p:nvPr/>
          </p:nvSpPr>
          <p:spPr bwMode="auto">
            <a:xfrm>
              <a:off x="5391150" y="473075"/>
              <a:ext cx="79375" cy="44450"/>
            </a:xfrm>
            <a:custGeom>
              <a:avLst/>
              <a:gdLst/>
              <a:ahLst/>
              <a:cxnLst>
                <a:cxn ang="0">
                  <a:pos x="50" y="20"/>
                </a:cxn>
                <a:cxn ang="0">
                  <a:pos x="50" y="20"/>
                </a:cxn>
                <a:cxn ang="0">
                  <a:pos x="40" y="18"/>
                </a:cxn>
                <a:cxn ang="0">
                  <a:pos x="40" y="18"/>
                </a:cxn>
                <a:cxn ang="0">
                  <a:pos x="38" y="14"/>
                </a:cxn>
                <a:cxn ang="0">
                  <a:pos x="38" y="14"/>
                </a:cxn>
                <a:cxn ang="0">
                  <a:pos x="32" y="10"/>
                </a:cxn>
                <a:cxn ang="0">
                  <a:pos x="24" y="8"/>
                </a:cxn>
                <a:cxn ang="0">
                  <a:pos x="16" y="6"/>
                </a:cxn>
                <a:cxn ang="0">
                  <a:pos x="10" y="0"/>
                </a:cxn>
                <a:cxn ang="0">
                  <a:pos x="10" y="0"/>
                </a:cxn>
                <a:cxn ang="0">
                  <a:pos x="8" y="2"/>
                </a:cxn>
                <a:cxn ang="0">
                  <a:pos x="8" y="2"/>
                </a:cxn>
                <a:cxn ang="0">
                  <a:pos x="6" y="6"/>
                </a:cxn>
                <a:cxn ang="0">
                  <a:pos x="6" y="12"/>
                </a:cxn>
                <a:cxn ang="0">
                  <a:pos x="4" y="18"/>
                </a:cxn>
                <a:cxn ang="0">
                  <a:pos x="0" y="22"/>
                </a:cxn>
                <a:cxn ang="0">
                  <a:pos x="0" y="22"/>
                </a:cxn>
                <a:cxn ang="0">
                  <a:pos x="2" y="22"/>
                </a:cxn>
                <a:cxn ang="0">
                  <a:pos x="6" y="22"/>
                </a:cxn>
                <a:cxn ang="0">
                  <a:pos x="8" y="22"/>
                </a:cxn>
                <a:cxn ang="0">
                  <a:pos x="10" y="24"/>
                </a:cxn>
                <a:cxn ang="0">
                  <a:pos x="10" y="24"/>
                </a:cxn>
                <a:cxn ang="0">
                  <a:pos x="14" y="28"/>
                </a:cxn>
                <a:cxn ang="0">
                  <a:pos x="16" y="28"/>
                </a:cxn>
                <a:cxn ang="0">
                  <a:pos x="22" y="22"/>
                </a:cxn>
                <a:cxn ang="0">
                  <a:pos x="22" y="22"/>
                </a:cxn>
                <a:cxn ang="0">
                  <a:pos x="28" y="18"/>
                </a:cxn>
                <a:cxn ang="0">
                  <a:pos x="32" y="18"/>
                </a:cxn>
                <a:cxn ang="0">
                  <a:pos x="34" y="20"/>
                </a:cxn>
                <a:cxn ang="0">
                  <a:pos x="34" y="20"/>
                </a:cxn>
                <a:cxn ang="0">
                  <a:pos x="42" y="24"/>
                </a:cxn>
                <a:cxn ang="0">
                  <a:pos x="46" y="24"/>
                </a:cxn>
                <a:cxn ang="0">
                  <a:pos x="50" y="20"/>
                </a:cxn>
                <a:cxn ang="0">
                  <a:pos x="50" y="20"/>
                </a:cxn>
              </a:cxnLst>
              <a:rect l="0" t="0" r="r" b="b"/>
              <a:pathLst>
                <a:path w="50" h="28">
                  <a:moveTo>
                    <a:pt x="50" y="20"/>
                  </a:moveTo>
                  <a:lnTo>
                    <a:pt x="50" y="20"/>
                  </a:lnTo>
                  <a:lnTo>
                    <a:pt x="40" y="18"/>
                  </a:lnTo>
                  <a:lnTo>
                    <a:pt x="40" y="18"/>
                  </a:lnTo>
                  <a:lnTo>
                    <a:pt x="38" y="14"/>
                  </a:lnTo>
                  <a:lnTo>
                    <a:pt x="38" y="14"/>
                  </a:lnTo>
                  <a:lnTo>
                    <a:pt x="32" y="10"/>
                  </a:lnTo>
                  <a:lnTo>
                    <a:pt x="24" y="8"/>
                  </a:lnTo>
                  <a:lnTo>
                    <a:pt x="16" y="6"/>
                  </a:lnTo>
                  <a:lnTo>
                    <a:pt x="10" y="0"/>
                  </a:lnTo>
                  <a:lnTo>
                    <a:pt x="10" y="0"/>
                  </a:lnTo>
                  <a:lnTo>
                    <a:pt x="8" y="2"/>
                  </a:lnTo>
                  <a:lnTo>
                    <a:pt x="8" y="2"/>
                  </a:lnTo>
                  <a:lnTo>
                    <a:pt x="6" y="6"/>
                  </a:lnTo>
                  <a:lnTo>
                    <a:pt x="6" y="12"/>
                  </a:lnTo>
                  <a:lnTo>
                    <a:pt x="4" y="18"/>
                  </a:lnTo>
                  <a:lnTo>
                    <a:pt x="0" y="22"/>
                  </a:lnTo>
                  <a:lnTo>
                    <a:pt x="0" y="22"/>
                  </a:lnTo>
                  <a:lnTo>
                    <a:pt x="2" y="22"/>
                  </a:lnTo>
                  <a:lnTo>
                    <a:pt x="6" y="22"/>
                  </a:lnTo>
                  <a:lnTo>
                    <a:pt x="8" y="22"/>
                  </a:lnTo>
                  <a:lnTo>
                    <a:pt x="10" y="24"/>
                  </a:lnTo>
                  <a:lnTo>
                    <a:pt x="10" y="24"/>
                  </a:lnTo>
                  <a:lnTo>
                    <a:pt x="14" y="28"/>
                  </a:lnTo>
                  <a:lnTo>
                    <a:pt x="16" y="28"/>
                  </a:lnTo>
                  <a:lnTo>
                    <a:pt x="22" y="22"/>
                  </a:lnTo>
                  <a:lnTo>
                    <a:pt x="22" y="22"/>
                  </a:lnTo>
                  <a:lnTo>
                    <a:pt x="28" y="18"/>
                  </a:lnTo>
                  <a:lnTo>
                    <a:pt x="32" y="18"/>
                  </a:lnTo>
                  <a:lnTo>
                    <a:pt x="34" y="20"/>
                  </a:lnTo>
                  <a:lnTo>
                    <a:pt x="34" y="20"/>
                  </a:lnTo>
                  <a:lnTo>
                    <a:pt x="42" y="24"/>
                  </a:lnTo>
                  <a:lnTo>
                    <a:pt x="46" y="24"/>
                  </a:lnTo>
                  <a:lnTo>
                    <a:pt x="50" y="20"/>
                  </a:lnTo>
                  <a:lnTo>
                    <a:pt x="50" y="2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83" name="Freeform 146"/>
            <p:cNvSpPr/>
            <p:nvPr/>
          </p:nvSpPr>
          <p:spPr bwMode="auto">
            <a:xfrm>
              <a:off x="8613775" y="2139950"/>
              <a:ext cx="19050" cy="28575"/>
            </a:xfrm>
            <a:custGeom>
              <a:avLst/>
              <a:gdLst/>
              <a:ahLst/>
              <a:cxnLst>
                <a:cxn ang="0">
                  <a:pos x="12" y="18"/>
                </a:cxn>
                <a:cxn ang="0">
                  <a:pos x="12" y="18"/>
                </a:cxn>
                <a:cxn ang="0">
                  <a:pos x="10" y="10"/>
                </a:cxn>
                <a:cxn ang="0">
                  <a:pos x="8" y="2"/>
                </a:cxn>
                <a:cxn ang="0">
                  <a:pos x="8" y="2"/>
                </a:cxn>
                <a:cxn ang="0">
                  <a:pos x="4" y="0"/>
                </a:cxn>
                <a:cxn ang="0">
                  <a:pos x="2" y="0"/>
                </a:cxn>
                <a:cxn ang="0">
                  <a:pos x="0" y="0"/>
                </a:cxn>
                <a:cxn ang="0">
                  <a:pos x="0" y="0"/>
                </a:cxn>
                <a:cxn ang="0">
                  <a:pos x="0" y="2"/>
                </a:cxn>
                <a:cxn ang="0">
                  <a:pos x="0" y="2"/>
                </a:cxn>
                <a:cxn ang="0">
                  <a:pos x="2" y="6"/>
                </a:cxn>
                <a:cxn ang="0">
                  <a:pos x="2" y="6"/>
                </a:cxn>
                <a:cxn ang="0">
                  <a:pos x="6" y="10"/>
                </a:cxn>
                <a:cxn ang="0">
                  <a:pos x="6" y="10"/>
                </a:cxn>
                <a:cxn ang="0">
                  <a:pos x="8" y="14"/>
                </a:cxn>
                <a:cxn ang="0">
                  <a:pos x="8" y="16"/>
                </a:cxn>
                <a:cxn ang="0">
                  <a:pos x="12" y="18"/>
                </a:cxn>
                <a:cxn ang="0">
                  <a:pos x="12" y="18"/>
                </a:cxn>
              </a:cxnLst>
              <a:rect l="0" t="0" r="r" b="b"/>
              <a:pathLst>
                <a:path w="12" h="18">
                  <a:moveTo>
                    <a:pt x="12" y="18"/>
                  </a:moveTo>
                  <a:lnTo>
                    <a:pt x="12" y="18"/>
                  </a:lnTo>
                  <a:lnTo>
                    <a:pt x="10" y="10"/>
                  </a:lnTo>
                  <a:lnTo>
                    <a:pt x="8" y="2"/>
                  </a:lnTo>
                  <a:lnTo>
                    <a:pt x="8" y="2"/>
                  </a:lnTo>
                  <a:lnTo>
                    <a:pt x="4" y="0"/>
                  </a:lnTo>
                  <a:lnTo>
                    <a:pt x="2" y="0"/>
                  </a:lnTo>
                  <a:lnTo>
                    <a:pt x="0" y="0"/>
                  </a:lnTo>
                  <a:lnTo>
                    <a:pt x="0" y="0"/>
                  </a:lnTo>
                  <a:lnTo>
                    <a:pt x="0" y="2"/>
                  </a:lnTo>
                  <a:lnTo>
                    <a:pt x="0" y="2"/>
                  </a:lnTo>
                  <a:lnTo>
                    <a:pt x="2" y="6"/>
                  </a:lnTo>
                  <a:lnTo>
                    <a:pt x="2" y="6"/>
                  </a:lnTo>
                  <a:lnTo>
                    <a:pt x="6" y="10"/>
                  </a:lnTo>
                  <a:lnTo>
                    <a:pt x="6" y="10"/>
                  </a:lnTo>
                  <a:lnTo>
                    <a:pt x="8" y="14"/>
                  </a:lnTo>
                  <a:lnTo>
                    <a:pt x="8" y="16"/>
                  </a:lnTo>
                  <a:lnTo>
                    <a:pt x="12" y="18"/>
                  </a:lnTo>
                  <a:lnTo>
                    <a:pt x="12" y="18"/>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84" name="Freeform 147"/>
            <p:cNvSpPr/>
            <p:nvPr/>
          </p:nvSpPr>
          <p:spPr bwMode="auto">
            <a:xfrm>
              <a:off x="5635625" y="1254125"/>
              <a:ext cx="19050" cy="9525"/>
            </a:xfrm>
            <a:custGeom>
              <a:avLst/>
              <a:gdLst/>
              <a:ahLst/>
              <a:cxnLst>
                <a:cxn ang="0">
                  <a:pos x="0" y="4"/>
                </a:cxn>
                <a:cxn ang="0">
                  <a:pos x="0" y="4"/>
                </a:cxn>
                <a:cxn ang="0">
                  <a:pos x="4" y="6"/>
                </a:cxn>
                <a:cxn ang="0">
                  <a:pos x="12" y="4"/>
                </a:cxn>
                <a:cxn ang="0">
                  <a:pos x="12" y="4"/>
                </a:cxn>
                <a:cxn ang="0">
                  <a:pos x="4" y="0"/>
                </a:cxn>
                <a:cxn ang="0">
                  <a:pos x="2" y="2"/>
                </a:cxn>
                <a:cxn ang="0">
                  <a:pos x="0" y="4"/>
                </a:cxn>
                <a:cxn ang="0">
                  <a:pos x="0" y="4"/>
                </a:cxn>
              </a:cxnLst>
              <a:rect l="0" t="0" r="r" b="b"/>
              <a:pathLst>
                <a:path w="12" h="6">
                  <a:moveTo>
                    <a:pt x="0" y="4"/>
                  </a:moveTo>
                  <a:lnTo>
                    <a:pt x="0" y="4"/>
                  </a:lnTo>
                  <a:lnTo>
                    <a:pt x="4" y="6"/>
                  </a:lnTo>
                  <a:lnTo>
                    <a:pt x="12" y="4"/>
                  </a:lnTo>
                  <a:lnTo>
                    <a:pt x="12" y="4"/>
                  </a:lnTo>
                  <a:lnTo>
                    <a:pt x="4" y="0"/>
                  </a:lnTo>
                  <a:lnTo>
                    <a:pt x="2" y="2"/>
                  </a:lnTo>
                  <a:lnTo>
                    <a:pt x="0" y="4"/>
                  </a:lnTo>
                  <a:lnTo>
                    <a:pt x="0" y="4"/>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85" name="Freeform 148"/>
            <p:cNvSpPr/>
            <p:nvPr/>
          </p:nvSpPr>
          <p:spPr bwMode="auto">
            <a:xfrm>
              <a:off x="6575425" y="854075"/>
              <a:ext cx="9525" cy="22225"/>
            </a:xfrm>
            <a:custGeom>
              <a:avLst/>
              <a:gdLst/>
              <a:ahLst/>
              <a:cxnLst>
                <a:cxn ang="0">
                  <a:pos x="4" y="0"/>
                </a:cxn>
                <a:cxn ang="0">
                  <a:pos x="4" y="0"/>
                </a:cxn>
                <a:cxn ang="0">
                  <a:pos x="0" y="4"/>
                </a:cxn>
                <a:cxn ang="0">
                  <a:pos x="0" y="6"/>
                </a:cxn>
                <a:cxn ang="0">
                  <a:pos x="4" y="14"/>
                </a:cxn>
                <a:cxn ang="0">
                  <a:pos x="4" y="14"/>
                </a:cxn>
                <a:cxn ang="0">
                  <a:pos x="6" y="6"/>
                </a:cxn>
                <a:cxn ang="0">
                  <a:pos x="4" y="0"/>
                </a:cxn>
                <a:cxn ang="0">
                  <a:pos x="4" y="0"/>
                </a:cxn>
              </a:cxnLst>
              <a:rect l="0" t="0" r="r" b="b"/>
              <a:pathLst>
                <a:path w="6" h="14">
                  <a:moveTo>
                    <a:pt x="4" y="0"/>
                  </a:moveTo>
                  <a:lnTo>
                    <a:pt x="4" y="0"/>
                  </a:lnTo>
                  <a:lnTo>
                    <a:pt x="0" y="4"/>
                  </a:lnTo>
                  <a:lnTo>
                    <a:pt x="0" y="6"/>
                  </a:lnTo>
                  <a:lnTo>
                    <a:pt x="4" y="14"/>
                  </a:lnTo>
                  <a:lnTo>
                    <a:pt x="4" y="14"/>
                  </a:lnTo>
                  <a:lnTo>
                    <a:pt x="6" y="6"/>
                  </a:lnTo>
                  <a:lnTo>
                    <a:pt x="4" y="0"/>
                  </a:lnTo>
                  <a:lnTo>
                    <a:pt x="4"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86" name="Freeform 149"/>
            <p:cNvSpPr/>
            <p:nvPr/>
          </p:nvSpPr>
          <p:spPr bwMode="auto">
            <a:xfrm>
              <a:off x="5546725" y="1231900"/>
              <a:ext cx="73025" cy="31750"/>
            </a:xfrm>
            <a:custGeom>
              <a:avLst/>
              <a:gdLst/>
              <a:ahLst/>
              <a:cxnLst>
                <a:cxn ang="0">
                  <a:pos x="0" y="16"/>
                </a:cxn>
                <a:cxn ang="0">
                  <a:pos x="0" y="16"/>
                </a:cxn>
                <a:cxn ang="0">
                  <a:pos x="2" y="18"/>
                </a:cxn>
                <a:cxn ang="0">
                  <a:pos x="6" y="18"/>
                </a:cxn>
                <a:cxn ang="0">
                  <a:pos x="14" y="16"/>
                </a:cxn>
                <a:cxn ang="0">
                  <a:pos x="14" y="16"/>
                </a:cxn>
                <a:cxn ang="0">
                  <a:pos x="18" y="18"/>
                </a:cxn>
                <a:cxn ang="0">
                  <a:pos x="22" y="20"/>
                </a:cxn>
                <a:cxn ang="0">
                  <a:pos x="30" y="18"/>
                </a:cxn>
                <a:cxn ang="0">
                  <a:pos x="38" y="14"/>
                </a:cxn>
                <a:cxn ang="0">
                  <a:pos x="42" y="14"/>
                </a:cxn>
                <a:cxn ang="0">
                  <a:pos x="46" y="14"/>
                </a:cxn>
                <a:cxn ang="0">
                  <a:pos x="46" y="14"/>
                </a:cxn>
                <a:cxn ang="0">
                  <a:pos x="38" y="8"/>
                </a:cxn>
                <a:cxn ang="0">
                  <a:pos x="30" y="2"/>
                </a:cxn>
                <a:cxn ang="0">
                  <a:pos x="20" y="0"/>
                </a:cxn>
                <a:cxn ang="0">
                  <a:pos x="10" y="2"/>
                </a:cxn>
                <a:cxn ang="0">
                  <a:pos x="10" y="2"/>
                </a:cxn>
                <a:cxn ang="0">
                  <a:pos x="14" y="8"/>
                </a:cxn>
                <a:cxn ang="0">
                  <a:pos x="14" y="12"/>
                </a:cxn>
                <a:cxn ang="0">
                  <a:pos x="14" y="14"/>
                </a:cxn>
                <a:cxn ang="0">
                  <a:pos x="14" y="14"/>
                </a:cxn>
                <a:cxn ang="0">
                  <a:pos x="6" y="14"/>
                </a:cxn>
                <a:cxn ang="0">
                  <a:pos x="2" y="14"/>
                </a:cxn>
                <a:cxn ang="0">
                  <a:pos x="0" y="16"/>
                </a:cxn>
                <a:cxn ang="0">
                  <a:pos x="0" y="16"/>
                </a:cxn>
              </a:cxnLst>
              <a:rect l="0" t="0" r="r" b="b"/>
              <a:pathLst>
                <a:path w="46" h="20">
                  <a:moveTo>
                    <a:pt x="0" y="16"/>
                  </a:moveTo>
                  <a:lnTo>
                    <a:pt x="0" y="16"/>
                  </a:lnTo>
                  <a:lnTo>
                    <a:pt x="2" y="18"/>
                  </a:lnTo>
                  <a:lnTo>
                    <a:pt x="6" y="18"/>
                  </a:lnTo>
                  <a:lnTo>
                    <a:pt x="14" y="16"/>
                  </a:lnTo>
                  <a:lnTo>
                    <a:pt x="14" y="16"/>
                  </a:lnTo>
                  <a:lnTo>
                    <a:pt x="18" y="18"/>
                  </a:lnTo>
                  <a:lnTo>
                    <a:pt x="22" y="20"/>
                  </a:lnTo>
                  <a:lnTo>
                    <a:pt x="30" y="18"/>
                  </a:lnTo>
                  <a:lnTo>
                    <a:pt x="38" y="14"/>
                  </a:lnTo>
                  <a:lnTo>
                    <a:pt x="42" y="14"/>
                  </a:lnTo>
                  <a:lnTo>
                    <a:pt x="46" y="14"/>
                  </a:lnTo>
                  <a:lnTo>
                    <a:pt x="46" y="14"/>
                  </a:lnTo>
                  <a:lnTo>
                    <a:pt x="38" y="8"/>
                  </a:lnTo>
                  <a:lnTo>
                    <a:pt x="30" y="2"/>
                  </a:lnTo>
                  <a:lnTo>
                    <a:pt x="20" y="0"/>
                  </a:lnTo>
                  <a:lnTo>
                    <a:pt x="10" y="2"/>
                  </a:lnTo>
                  <a:lnTo>
                    <a:pt x="10" y="2"/>
                  </a:lnTo>
                  <a:lnTo>
                    <a:pt x="14" y="8"/>
                  </a:lnTo>
                  <a:lnTo>
                    <a:pt x="14" y="12"/>
                  </a:lnTo>
                  <a:lnTo>
                    <a:pt x="14" y="14"/>
                  </a:lnTo>
                  <a:lnTo>
                    <a:pt x="14" y="14"/>
                  </a:lnTo>
                  <a:lnTo>
                    <a:pt x="6" y="14"/>
                  </a:lnTo>
                  <a:lnTo>
                    <a:pt x="2" y="14"/>
                  </a:lnTo>
                  <a:lnTo>
                    <a:pt x="0" y="16"/>
                  </a:lnTo>
                  <a:lnTo>
                    <a:pt x="0" y="16"/>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87" name="Freeform 150"/>
            <p:cNvSpPr/>
            <p:nvPr/>
          </p:nvSpPr>
          <p:spPr bwMode="auto">
            <a:xfrm>
              <a:off x="8029575" y="1609725"/>
              <a:ext cx="12700" cy="12700"/>
            </a:xfrm>
            <a:custGeom>
              <a:avLst/>
              <a:gdLst/>
              <a:ahLst/>
              <a:cxnLst>
                <a:cxn ang="0">
                  <a:pos x="8" y="6"/>
                </a:cxn>
                <a:cxn ang="0">
                  <a:pos x="8" y="6"/>
                </a:cxn>
                <a:cxn ang="0">
                  <a:pos x="6" y="2"/>
                </a:cxn>
                <a:cxn ang="0">
                  <a:pos x="4" y="0"/>
                </a:cxn>
                <a:cxn ang="0">
                  <a:pos x="4" y="0"/>
                </a:cxn>
                <a:cxn ang="0">
                  <a:pos x="0" y="2"/>
                </a:cxn>
                <a:cxn ang="0">
                  <a:pos x="0" y="4"/>
                </a:cxn>
                <a:cxn ang="0">
                  <a:pos x="0" y="4"/>
                </a:cxn>
                <a:cxn ang="0">
                  <a:pos x="2" y="6"/>
                </a:cxn>
                <a:cxn ang="0">
                  <a:pos x="4" y="8"/>
                </a:cxn>
                <a:cxn ang="0">
                  <a:pos x="4" y="8"/>
                </a:cxn>
                <a:cxn ang="0">
                  <a:pos x="8" y="8"/>
                </a:cxn>
                <a:cxn ang="0">
                  <a:pos x="8" y="6"/>
                </a:cxn>
                <a:cxn ang="0">
                  <a:pos x="8" y="6"/>
                </a:cxn>
              </a:cxnLst>
              <a:rect l="0" t="0" r="r" b="b"/>
              <a:pathLst>
                <a:path w="8" h="8">
                  <a:moveTo>
                    <a:pt x="8" y="6"/>
                  </a:moveTo>
                  <a:lnTo>
                    <a:pt x="8" y="6"/>
                  </a:lnTo>
                  <a:lnTo>
                    <a:pt x="6" y="2"/>
                  </a:lnTo>
                  <a:lnTo>
                    <a:pt x="4" y="0"/>
                  </a:lnTo>
                  <a:lnTo>
                    <a:pt x="4" y="0"/>
                  </a:lnTo>
                  <a:lnTo>
                    <a:pt x="0" y="2"/>
                  </a:lnTo>
                  <a:lnTo>
                    <a:pt x="0" y="4"/>
                  </a:lnTo>
                  <a:lnTo>
                    <a:pt x="0" y="4"/>
                  </a:lnTo>
                  <a:lnTo>
                    <a:pt x="2" y="6"/>
                  </a:lnTo>
                  <a:lnTo>
                    <a:pt x="4" y="8"/>
                  </a:lnTo>
                  <a:lnTo>
                    <a:pt x="4" y="8"/>
                  </a:lnTo>
                  <a:lnTo>
                    <a:pt x="8" y="8"/>
                  </a:lnTo>
                  <a:lnTo>
                    <a:pt x="8" y="6"/>
                  </a:lnTo>
                  <a:lnTo>
                    <a:pt x="8" y="6"/>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88" name="Freeform 151"/>
            <p:cNvSpPr/>
            <p:nvPr/>
          </p:nvSpPr>
          <p:spPr bwMode="auto">
            <a:xfrm>
              <a:off x="7981950" y="1635125"/>
              <a:ext cx="9525" cy="12700"/>
            </a:xfrm>
            <a:custGeom>
              <a:avLst/>
              <a:gdLst/>
              <a:ahLst/>
              <a:cxnLst>
                <a:cxn ang="0">
                  <a:pos x="2" y="8"/>
                </a:cxn>
                <a:cxn ang="0">
                  <a:pos x="2" y="8"/>
                </a:cxn>
                <a:cxn ang="0">
                  <a:pos x="6" y="8"/>
                </a:cxn>
                <a:cxn ang="0">
                  <a:pos x="6" y="8"/>
                </a:cxn>
                <a:cxn ang="0">
                  <a:pos x="6" y="2"/>
                </a:cxn>
                <a:cxn ang="0">
                  <a:pos x="6" y="0"/>
                </a:cxn>
                <a:cxn ang="0">
                  <a:pos x="2" y="0"/>
                </a:cxn>
                <a:cxn ang="0">
                  <a:pos x="2" y="0"/>
                </a:cxn>
                <a:cxn ang="0">
                  <a:pos x="0" y="4"/>
                </a:cxn>
                <a:cxn ang="0">
                  <a:pos x="0" y="6"/>
                </a:cxn>
                <a:cxn ang="0">
                  <a:pos x="2" y="8"/>
                </a:cxn>
                <a:cxn ang="0">
                  <a:pos x="2" y="8"/>
                </a:cxn>
              </a:cxnLst>
              <a:rect l="0" t="0" r="r" b="b"/>
              <a:pathLst>
                <a:path w="6" h="8">
                  <a:moveTo>
                    <a:pt x="2" y="8"/>
                  </a:moveTo>
                  <a:lnTo>
                    <a:pt x="2" y="8"/>
                  </a:lnTo>
                  <a:lnTo>
                    <a:pt x="6" y="8"/>
                  </a:lnTo>
                  <a:lnTo>
                    <a:pt x="6" y="8"/>
                  </a:lnTo>
                  <a:lnTo>
                    <a:pt x="6" y="2"/>
                  </a:lnTo>
                  <a:lnTo>
                    <a:pt x="6" y="0"/>
                  </a:lnTo>
                  <a:lnTo>
                    <a:pt x="2" y="0"/>
                  </a:lnTo>
                  <a:lnTo>
                    <a:pt x="2" y="0"/>
                  </a:lnTo>
                  <a:lnTo>
                    <a:pt x="0" y="4"/>
                  </a:lnTo>
                  <a:lnTo>
                    <a:pt x="0" y="6"/>
                  </a:lnTo>
                  <a:lnTo>
                    <a:pt x="2" y="8"/>
                  </a:lnTo>
                  <a:lnTo>
                    <a:pt x="2" y="8"/>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89" name="Freeform 152"/>
            <p:cNvSpPr/>
            <p:nvPr/>
          </p:nvSpPr>
          <p:spPr bwMode="auto">
            <a:xfrm>
              <a:off x="7985125" y="1635125"/>
              <a:ext cx="1588" cy="1588"/>
            </a:xfrm>
            <a:custGeom>
              <a:avLst/>
              <a:gdLst/>
              <a:ahLst/>
              <a:cxnLst>
                <a:cxn ang="0">
                  <a:pos x="0" y="0"/>
                </a:cxn>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lnTo>
                    <a:pt x="0"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90" name="Freeform 153"/>
            <p:cNvSpPr/>
            <p:nvPr/>
          </p:nvSpPr>
          <p:spPr bwMode="auto">
            <a:xfrm>
              <a:off x="7778750" y="1606550"/>
              <a:ext cx="1588" cy="3175"/>
            </a:xfrm>
            <a:custGeom>
              <a:avLst/>
              <a:gdLst/>
              <a:ahLst/>
              <a:cxnLst>
                <a:cxn ang="0">
                  <a:pos x="0" y="0"/>
                </a:cxn>
                <a:cxn ang="0">
                  <a:pos x="0" y="0"/>
                </a:cxn>
                <a:cxn ang="0">
                  <a:pos x="0" y="2"/>
                </a:cxn>
                <a:cxn ang="0">
                  <a:pos x="0" y="2"/>
                </a:cxn>
                <a:cxn ang="0">
                  <a:pos x="0" y="0"/>
                </a:cxn>
                <a:cxn ang="0">
                  <a:pos x="0" y="0"/>
                </a:cxn>
                <a:cxn ang="0">
                  <a:pos x="0" y="0"/>
                </a:cxn>
                <a:cxn ang="0">
                  <a:pos x="0" y="0"/>
                </a:cxn>
              </a:cxnLst>
              <a:rect l="0" t="0" r="r" b="b"/>
              <a:pathLst>
                <a:path h="2">
                  <a:moveTo>
                    <a:pt x="0" y="0"/>
                  </a:moveTo>
                  <a:lnTo>
                    <a:pt x="0" y="0"/>
                  </a:lnTo>
                  <a:lnTo>
                    <a:pt x="0" y="2"/>
                  </a:lnTo>
                  <a:lnTo>
                    <a:pt x="0" y="2"/>
                  </a:lnTo>
                  <a:lnTo>
                    <a:pt x="0" y="0"/>
                  </a:lnTo>
                  <a:lnTo>
                    <a:pt x="0" y="0"/>
                  </a:lnTo>
                  <a:lnTo>
                    <a:pt x="0" y="0"/>
                  </a:lnTo>
                  <a:lnTo>
                    <a:pt x="0"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91" name="Freeform 154"/>
            <p:cNvSpPr/>
            <p:nvPr/>
          </p:nvSpPr>
          <p:spPr bwMode="auto">
            <a:xfrm>
              <a:off x="7772400" y="1587500"/>
              <a:ext cx="9525" cy="19050"/>
            </a:xfrm>
            <a:custGeom>
              <a:avLst/>
              <a:gdLst/>
              <a:ahLst/>
              <a:cxnLst>
                <a:cxn ang="0">
                  <a:pos x="4" y="0"/>
                </a:cxn>
                <a:cxn ang="0">
                  <a:pos x="4" y="0"/>
                </a:cxn>
                <a:cxn ang="0">
                  <a:pos x="0" y="2"/>
                </a:cxn>
                <a:cxn ang="0">
                  <a:pos x="0" y="2"/>
                </a:cxn>
                <a:cxn ang="0">
                  <a:pos x="0" y="4"/>
                </a:cxn>
                <a:cxn ang="0">
                  <a:pos x="2" y="6"/>
                </a:cxn>
                <a:cxn ang="0">
                  <a:pos x="4" y="6"/>
                </a:cxn>
                <a:cxn ang="0">
                  <a:pos x="4" y="10"/>
                </a:cxn>
                <a:cxn ang="0">
                  <a:pos x="4" y="10"/>
                </a:cxn>
                <a:cxn ang="0">
                  <a:pos x="4" y="12"/>
                </a:cxn>
                <a:cxn ang="0">
                  <a:pos x="4" y="12"/>
                </a:cxn>
                <a:cxn ang="0">
                  <a:pos x="6" y="10"/>
                </a:cxn>
                <a:cxn ang="0">
                  <a:pos x="6" y="6"/>
                </a:cxn>
                <a:cxn ang="0">
                  <a:pos x="4" y="0"/>
                </a:cxn>
                <a:cxn ang="0">
                  <a:pos x="4" y="0"/>
                </a:cxn>
              </a:cxnLst>
              <a:rect l="0" t="0" r="r" b="b"/>
              <a:pathLst>
                <a:path w="6" h="12">
                  <a:moveTo>
                    <a:pt x="4" y="0"/>
                  </a:moveTo>
                  <a:lnTo>
                    <a:pt x="4" y="0"/>
                  </a:lnTo>
                  <a:lnTo>
                    <a:pt x="0" y="2"/>
                  </a:lnTo>
                  <a:lnTo>
                    <a:pt x="0" y="2"/>
                  </a:lnTo>
                  <a:lnTo>
                    <a:pt x="0" y="4"/>
                  </a:lnTo>
                  <a:lnTo>
                    <a:pt x="2" y="6"/>
                  </a:lnTo>
                  <a:lnTo>
                    <a:pt x="4" y="6"/>
                  </a:lnTo>
                  <a:lnTo>
                    <a:pt x="4" y="10"/>
                  </a:lnTo>
                  <a:lnTo>
                    <a:pt x="4" y="10"/>
                  </a:lnTo>
                  <a:lnTo>
                    <a:pt x="4" y="12"/>
                  </a:lnTo>
                  <a:lnTo>
                    <a:pt x="4" y="12"/>
                  </a:lnTo>
                  <a:lnTo>
                    <a:pt x="6" y="10"/>
                  </a:lnTo>
                  <a:lnTo>
                    <a:pt x="6" y="6"/>
                  </a:lnTo>
                  <a:lnTo>
                    <a:pt x="4" y="0"/>
                  </a:lnTo>
                  <a:lnTo>
                    <a:pt x="4"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92" name="Freeform 155"/>
            <p:cNvSpPr/>
            <p:nvPr/>
          </p:nvSpPr>
          <p:spPr bwMode="auto">
            <a:xfrm>
              <a:off x="5280025" y="215900"/>
              <a:ext cx="130175" cy="53975"/>
            </a:xfrm>
            <a:custGeom>
              <a:avLst/>
              <a:gdLst/>
              <a:ahLst/>
              <a:cxnLst>
                <a:cxn ang="0">
                  <a:pos x="6" y="22"/>
                </a:cxn>
                <a:cxn ang="0">
                  <a:pos x="6" y="22"/>
                </a:cxn>
                <a:cxn ang="0">
                  <a:pos x="16" y="22"/>
                </a:cxn>
                <a:cxn ang="0">
                  <a:pos x="20" y="22"/>
                </a:cxn>
                <a:cxn ang="0">
                  <a:pos x="26" y="24"/>
                </a:cxn>
                <a:cxn ang="0">
                  <a:pos x="26" y="24"/>
                </a:cxn>
                <a:cxn ang="0">
                  <a:pos x="16" y="26"/>
                </a:cxn>
                <a:cxn ang="0">
                  <a:pos x="16" y="26"/>
                </a:cxn>
                <a:cxn ang="0">
                  <a:pos x="28" y="32"/>
                </a:cxn>
                <a:cxn ang="0">
                  <a:pos x="40" y="34"/>
                </a:cxn>
                <a:cxn ang="0">
                  <a:pos x="54" y="30"/>
                </a:cxn>
                <a:cxn ang="0">
                  <a:pos x="70" y="24"/>
                </a:cxn>
                <a:cxn ang="0">
                  <a:pos x="70" y="24"/>
                </a:cxn>
                <a:cxn ang="0">
                  <a:pos x="82" y="22"/>
                </a:cxn>
                <a:cxn ang="0">
                  <a:pos x="82" y="22"/>
                </a:cxn>
                <a:cxn ang="0">
                  <a:pos x="80" y="20"/>
                </a:cxn>
                <a:cxn ang="0">
                  <a:pos x="78" y="20"/>
                </a:cxn>
                <a:cxn ang="0">
                  <a:pos x="72" y="18"/>
                </a:cxn>
                <a:cxn ang="0">
                  <a:pos x="72" y="18"/>
                </a:cxn>
                <a:cxn ang="0">
                  <a:pos x="64" y="14"/>
                </a:cxn>
                <a:cxn ang="0">
                  <a:pos x="58" y="12"/>
                </a:cxn>
                <a:cxn ang="0">
                  <a:pos x="52" y="12"/>
                </a:cxn>
                <a:cxn ang="0">
                  <a:pos x="52" y="12"/>
                </a:cxn>
                <a:cxn ang="0">
                  <a:pos x="24" y="2"/>
                </a:cxn>
                <a:cxn ang="0">
                  <a:pos x="24" y="2"/>
                </a:cxn>
                <a:cxn ang="0">
                  <a:pos x="18" y="0"/>
                </a:cxn>
                <a:cxn ang="0">
                  <a:pos x="14" y="0"/>
                </a:cxn>
                <a:cxn ang="0">
                  <a:pos x="14" y="4"/>
                </a:cxn>
                <a:cxn ang="0">
                  <a:pos x="14" y="4"/>
                </a:cxn>
                <a:cxn ang="0">
                  <a:pos x="10" y="4"/>
                </a:cxn>
                <a:cxn ang="0">
                  <a:pos x="8" y="4"/>
                </a:cxn>
                <a:cxn ang="0">
                  <a:pos x="6" y="6"/>
                </a:cxn>
                <a:cxn ang="0">
                  <a:pos x="6" y="6"/>
                </a:cxn>
                <a:cxn ang="0">
                  <a:pos x="10" y="8"/>
                </a:cxn>
                <a:cxn ang="0">
                  <a:pos x="10" y="8"/>
                </a:cxn>
                <a:cxn ang="0">
                  <a:pos x="2" y="10"/>
                </a:cxn>
                <a:cxn ang="0">
                  <a:pos x="0" y="12"/>
                </a:cxn>
                <a:cxn ang="0">
                  <a:pos x="0" y="16"/>
                </a:cxn>
                <a:cxn ang="0">
                  <a:pos x="0" y="16"/>
                </a:cxn>
                <a:cxn ang="0">
                  <a:pos x="2" y="20"/>
                </a:cxn>
                <a:cxn ang="0">
                  <a:pos x="6" y="22"/>
                </a:cxn>
                <a:cxn ang="0">
                  <a:pos x="6" y="22"/>
                </a:cxn>
              </a:cxnLst>
              <a:rect l="0" t="0" r="r" b="b"/>
              <a:pathLst>
                <a:path w="82" h="34">
                  <a:moveTo>
                    <a:pt x="6" y="22"/>
                  </a:moveTo>
                  <a:lnTo>
                    <a:pt x="6" y="22"/>
                  </a:lnTo>
                  <a:lnTo>
                    <a:pt x="16" y="22"/>
                  </a:lnTo>
                  <a:lnTo>
                    <a:pt x="20" y="22"/>
                  </a:lnTo>
                  <a:lnTo>
                    <a:pt x="26" y="24"/>
                  </a:lnTo>
                  <a:lnTo>
                    <a:pt x="26" y="24"/>
                  </a:lnTo>
                  <a:lnTo>
                    <a:pt x="16" y="26"/>
                  </a:lnTo>
                  <a:lnTo>
                    <a:pt x="16" y="26"/>
                  </a:lnTo>
                  <a:lnTo>
                    <a:pt x="28" y="32"/>
                  </a:lnTo>
                  <a:lnTo>
                    <a:pt x="40" y="34"/>
                  </a:lnTo>
                  <a:lnTo>
                    <a:pt x="54" y="30"/>
                  </a:lnTo>
                  <a:lnTo>
                    <a:pt x="70" y="24"/>
                  </a:lnTo>
                  <a:lnTo>
                    <a:pt x="70" y="24"/>
                  </a:lnTo>
                  <a:lnTo>
                    <a:pt x="82" y="22"/>
                  </a:lnTo>
                  <a:lnTo>
                    <a:pt x="82" y="22"/>
                  </a:lnTo>
                  <a:lnTo>
                    <a:pt x="80" y="20"/>
                  </a:lnTo>
                  <a:lnTo>
                    <a:pt x="78" y="20"/>
                  </a:lnTo>
                  <a:lnTo>
                    <a:pt x="72" y="18"/>
                  </a:lnTo>
                  <a:lnTo>
                    <a:pt x="72" y="18"/>
                  </a:lnTo>
                  <a:lnTo>
                    <a:pt x="64" y="14"/>
                  </a:lnTo>
                  <a:lnTo>
                    <a:pt x="58" y="12"/>
                  </a:lnTo>
                  <a:lnTo>
                    <a:pt x="52" y="12"/>
                  </a:lnTo>
                  <a:lnTo>
                    <a:pt x="52" y="12"/>
                  </a:lnTo>
                  <a:lnTo>
                    <a:pt x="24" y="2"/>
                  </a:lnTo>
                  <a:lnTo>
                    <a:pt x="24" y="2"/>
                  </a:lnTo>
                  <a:lnTo>
                    <a:pt x="18" y="0"/>
                  </a:lnTo>
                  <a:lnTo>
                    <a:pt x="14" y="0"/>
                  </a:lnTo>
                  <a:lnTo>
                    <a:pt x="14" y="4"/>
                  </a:lnTo>
                  <a:lnTo>
                    <a:pt x="14" y="4"/>
                  </a:lnTo>
                  <a:lnTo>
                    <a:pt x="10" y="4"/>
                  </a:lnTo>
                  <a:lnTo>
                    <a:pt x="8" y="4"/>
                  </a:lnTo>
                  <a:lnTo>
                    <a:pt x="6" y="6"/>
                  </a:lnTo>
                  <a:lnTo>
                    <a:pt x="6" y="6"/>
                  </a:lnTo>
                  <a:lnTo>
                    <a:pt x="10" y="8"/>
                  </a:lnTo>
                  <a:lnTo>
                    <a:pt x="10" y="8"/>
                  </a:lnTo>
                  <a:lnTo>
                    <a:pt x="2" y="10"/>
                  </a:lnTo>
                  <a:lnTo>
                    <a:pt x="0" y="12"/>
                  </a:lnTo>
                  <a:lnTo>
                    <a:pt x="0" y="16"/>
                  </a:lnTo>
                  <a:lnTo>
                    <a:pt x="0" y="16"/>
                  </a:lnTo>
                  <a:lnTo>
                    <a:pt x="2" y="20"/>
                  </a:lnTo>
                  <a:lnTo>
                    <a:pt x="6" y="22"/>
                  </a:lnTo>
                  <a:lnTo>
                    <a:pt x="6" y="22"/>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93" name="Freeform 156"/>
            <p:cNvSpPr/>
            <p:nvPr/>
          </p:nvSpPr>
          <p:spPr bwMode="auto">
            <a:xfrm>
              <a:off x="5346700" y="190500"/>
              <a:ext cx="361950" cy="107950"/>
            </a:xfrm>
            <a:custGeom>
              <a:avLst/>
              <a:gdLst/>
              <a:ahLst/>
              <a:cxnLst>
                <a:cxn ang="0">
                  <a:pos x="10" y="16"/>
                </a:cxn>
                <a:cxn ang="0">
                  <a:pos x="14" y="16"/>
                </a:cxn>
                <a:cxn ang="0">
                  <a:pos x="18" y="18"/>
                </a:cxn>
                <a:cxn ang="0">
                  <a:pos x="40" y="18"/>
                </a:cxn>
                <a:cxn ang="0">
                  <a:pos x="36" y="22"/>
                </a:cxn>
                <a:cxn ang="0">
                  <a:pos x="42" y="26"/>
                </a:cxn>
                <a:cxn ang="0">
                  <a:pos x="54" y="24"/>
                </a:cxn>
                <a:cxn ang="0">
                  <a:pos x="60" y="26"/>
                </a:cxn>
                <a:cxn ang="0">
                  <a:pos x="70" y="24"/>
                </a:cxn>
                <a:cxn ang="0">
                  <a:pos x="78" y="24"/>
                </a:cxn>
                <a:cxn ang="0">
                  <a:pos x="90" y="24"/>
                </a:cxn>
                <a:cxn ang="0">
                  <a:pos x="84" y="26"/>
                </a:cxn>
                <a:cxn ang="0">
                  <a:pos x="74" y="28"/>
                </a:cxn>
                <a:cxn ang="0">
                  <a:pos x="62" y="28"/>
                </a:cxn>
                <a:cxn ang="0">
                  <a:pos x="68" y="30"/>
                </a:cxn>
                <a:cxn ang="0">
                  <a:pos x="70" y="34"/>
                </a:cxn>
                <a:cxn ang="0">
                  <a:pos x="60" y="30"/>
                </a:cxn>
                <a:cxn ang="0">
                  <a:pos x="38" y="28"/>
                </a:cxn>
                <a:cxn ang="0">
                  <a:pos x="34" y="32"/>
                </a:cxn>
                <a:cxn ang="0">
                  <a:pos x="40" y="34"/>
                </a:cxn>
                <a:cxn ang="0">
                  <a:pos x="48" y="38"/>
                </a:cxn>
                <a:cxn ang="0">
                  <a:pos x="64" y="44"/>
                </a:cxn>
                <a:cxn ang="0">
                  <a:pos x="50" y="42"/>
                </a:cxn>
                <a:cxn ang="0">
                  <a:pos x="28" y="44"/>
                </a:cxn>
                <a:cxn ang="0">
                  <a:pos x="24" y="48"/>
                </a:cxn>
                <a:cxn ang="0">
                  <a:pos x="26" y="50"/>
                </a:cxn>
                <a:cxn ang="0">
                  <a:pos x="36" y="50"/>
                </a:cxn>
                <a:cxn ang="0">
                  <a:pos x="42" y="58"/>
                </a:cxn>
                <a:cxn ang="0">
                  <a:pos x="36" y="56"/>
                </a:cxn>
                <a:cxn ang="0">
                  <a:pos x="24" y="54"/>
                </a:cxn>
                <a:cxn ang="0">
                  <a:pos x="22" y="56"/>
                </a:cxn>
                <a:cxn ang="0">
                  <a:pos x="22" y="62"/>
                </a:cxn>
                <a:cxn ang="0">
                  <a:pos x="16" y="62"/>
                </a:cxn>
                <a:cxn ang="0">
                  <a:pos x="8" y="68"/>
                </a:cxn>
                <a:cxn ang="0">
                  <a:pos x="76" y="68"/>
                </a:cxn>
                <a:cxn ang="0">
                  <a:pos x="96" y="64"/>
                </a:cxn>
                <a:cxn ang="0">
                  <a:pos x="88" y="60"/>
                </a:cxn>
                <a:cxn ang="0">
                  <a:pos x="92" y="58"/>
                </a:cxn>
                <a:cxn ang="0">
                  <a:pos x="98" y="54"/>
                </a:cxn>
                <a:cxn ang="0">
                  <a:pos x="102" y="52"/>
                </a:cxn>
                <a:cxn ang="0">
                  <a:pos x="122" y="44"/>
                </a:cxn>
                <a:cxn ang="0">
                  <a:pos x="126" y="38"/>
                </a:cxn>
                <a:cxn ang="0">
                  <a:pos x="132" y="34"/>
                </a:cxn>
                <a:cxn ang="0">
                  <a:pos x="144" y="34"/>
                </a:cxn>
                <a:cxn ang="0">
                  <a:pos x="164" y="26"/>
                </a:cxn>
                <a:cxn ang="0">
                  <a:pos x="186" y="20"/>
                </a:cxn>
                <a:cxn ang="0">
                  <a:pos x="188" y="14"/>
                </a:cxn>
                <a:cxn ang="0">
                  <a:pos x="228" y="6"/>
                </a:cxn>
                <a:cxn ang="0">
                  <a:pos x="192" y="0"/>
                </a:cxn>
                <a:cxn ang="0">
                  <a:pos x="112" y="0"/>
                </a:cxn>
                <a:cxn ang="0">
                  <a:pos x="68" y="4"/>
                </a:cxn>
                <a:cxn ang="0">
                  <a:pos x="58" y="8"/>
                </a:cxn>
                <a:cxn ang="0">
                  <a:pos x="46" y="6"/>
                </a:cxn>
                <a:cxn ang="0">
                  <a:pos x="10" y="12"/>
                </a:cxn>
                <a:cxn ang="0">
                  <a:pos x="0" y="12"/>
                </a:cxn>
                <a:cxn ang="0">
                  <a:pos x="6" y="16"/>
                </a:cxn>
              </a:cxnLst>
              <a:rect l="0" t="0" r="r" b="b"/>
              <a:pathLst>
                <a:path w="228" h="68">
                  <a:moveTo>
                    <a:pt x="8" y="18"/>
                  </a:moveTo>
                  <a:lnTo>
                    <a:pt x="8" y="18"/>
                  </a:lnTo>
                  <a:lnTo>
                    <a:pt x="10" y="16"/>
                  </a:lnTo>
                  <a:lnTo>
                    <a:pt x="10" y="16"/>
                  </a:lnTo>
                  <a:lnTo>
                    <a:pt x="14" y="16"/>
                  </a:lnTo>
                  <a:lnTo>
                    <a:pt x="14" y="16"/>
                  </a:lnTo>
                  <a:lnTo>
                    <a:pt x="14" y="16"/>
                  </a:lnTo>
                  <a:lnTo>
                    <a:pt x="16" y="18"/>
                  </a:lnTo>
                  <a:lnTo>
                    <a:pt x="18" y="18"/>
                  </a:lnTo>
                  <a:lnTo>
                    <a:pt x="24" y="18"/>
                  </a:lnTo>
                  <a:lnTo>
                    <a:pt x="24" y="18"/>
                  </a:lnTo>
                  <a:lnTo>
                    <a:pt x="40" y="18"/>
                  </a:lnTo>
                  <a:lnTo>
                    <a:pt x="40" y="18"/>
                  </a:lnTo>
                  <a:lnTo>
                    <a:pt x="38" y="22"/>
                  </a:lnTo>
                  <a:lnTo>
                    <a:pt x="36" y="22"/>
                  </a:lnTo>
                  <a:lnTo>
                    <a:pt x="36" y="22"/>
                  </a:lnTo>
                  <a:lnTo>
                    <a:pt x="38" y="26"/>
                  </a:lnTo>
                  <a:lnTo>
                    <a:pt x="42" y="26"/>
                  </a:lnTo>
                  <a:lnTo>
                    <a:pt x="48" y="26"/>
                  </a:lnTo>
                  <a:lnTo>
                    <a:pt x="48" y="26"/>
                  </a:lnTo>
                  <a:lnTo>
                    <a:pt x="54" y="24"/>
                  </a:lnTo>
                  <a:lnTo>
                    <a:pt x="58" y="24"/>
                  </a:lnTo>
                  <a:lnTo>
                    <a:pt x="60" y="26"/>
                  </a:lnTo>
                  <a:lnTo>
                    <a:pt x="60" y="26"/>
                  </a:lnTo>
                  <a:lnTo>
                    <a:pt x="62" y="26"/>
                  </a:lnTo>
                  <a:lnTo>
                    <a:pt x="62" y="26"/>
                  </a:lnTo>
                  <a:lnTo>
                    <a:pt x="70" y="24"/>
                  </a:lnTo>
                  <a:lnTo>
                    <a:pt x="70" y="24"/>
                  </a:lnTo>
                  <a:lnTo>
                    <a:pt x="78" y="24"/>
                  </a:lnTo>
                  <a:lnTo>
                    <a:pt x="78" y="24"/>
                  </a:lnTo>
                  <a:lnTo>
                    <a:pt x="88" y="20"/>
                  </a:lnTo>
                  <a:lnTo>
                    <a:pt x="88" y="20"/>
                  </a:lnTo>
                  <a:lnTo>
                    <a:pt x="90" y="24"/>
                  </a:lnTo>
                  <a:lnTo>
                    <a:pt x="90" y="24"/>
                  </a:lnTo>
                  <a:lnTo>
                    <a:pt x="88" y="24"/>
                  </a:lnTo>
                  <a:lnTo>
                    <a:pt x="84" y="26"/>
                  </a:lnTo>
                  <a:lnTo>
                    <a:pt x="78" y="26"/>
                  </a:lnTo>
                  <a:lnTo>
                    <a:pt x="78" y="26"/>
                  </a:lnTo>
                  <a:lnTo>
                    <a:pt x="74" y="28"/>
                  </a:lnTo>
                  <a:lnTo>
                    <a:pt x="70" y="28"/>
                  </a:lnTo>
                  <a:lnTo>
                    <a:pt x="62" y="28"/>
                  </a:lnTo>
                  <a:lnTo>
                    <a:pt x="62" y="28"/>
                  </a:lnTo>
                  <a:lnTo>
                    <a:pt x="64" y="30"/>
                  </a:lnTo>
                  <a:lnTo>
                    <a:pt x="66" y="30"/>
                  </a:lnTo>
                  <a:lnTo>
                    <a:pt x="68" y="30"/>
                  </a:lnTo>
                  <a:lnTo>
                    <a:pt x="70" y="32"/>
                  </a:lnTo>
                  <a:lnTo>
                    <a:pt x="70" y="32"/>
                  </a:lnTo>
                  <a:lnTo>
                    <a:pt x="70" y="34"/>
                  </a:lnTo>
                  <a:lnTo>
                    <a:pt x="70" y="34"/>
                  </a:lnTo>
                  <a:lnTo>
                    <a:pt x="64" y="34"/>
                  </a:lnTo>
                  <a:lnTo>
                    <a:pt x="60" y="30"/>
                  </a:lnTo>
                  <a:lnTo>
                    <a:pt x="60" y="30"/>
                  </a:lnTo>
                  <a:lnTo>
                    <a:pt x="46" y="28"/>
                  </a:lnTo>
                  <a:lnTo>
                    <a:pt x="38" y="28"/>
                  </a:lnTo>
                  <a:lnTo>
                    <a:pt x="30" y="30"/>
                  </a:lnTo>
                  <a:lnTo>
                    <a:pt x="30" y="30"/>
                  </a:lnTo>
                  <a:lnTo>
                    <a:pt x="34" y="32"/>
                  </a:lnTo>
                  <a:lnTo>
                    <a:pt x="36" y="32"/>
                  </a:lnTo>
                  <a:lnTo>
                    <a:pt x="38" y="32"/>
                  </a:lnTo>
                  <a:lnTo>
                    <a:pt x="40" y="34"/>
                  </a:lnTo>
                  <a:lnTo>
                    <a:pt x="40" y="34"/>
                  </a:lnTo>
                  <a:lnTo>
                    <a:pt x="44" y="36"/>
                  </a:lnTo>
                  <a:lnTo>
                    <a:pt x="48" y="38"/>
                  </a:lnTo>
                  <a:lnTo>
                    <a:pt x="48" y="38"/>
                  </a:lnTo>
                  <a:lnTo>
                    <a:pt x="64" y="44"/>
                  </a:lnTo>
                  <a:lnTo>
                    <a:pt x="64" y="44"/>
                  </a:lnTo>
                  <a:lnTo>
                    <a:pt x="58" y="46"/>
                  </a:lnTo>
                  <a:lnTo>
                    <a:pt x="54" y="44"/>
                  </a:lnTo>
                  <a:lnTo>
                    <a:pt x="50" y="42"/>
                  </a:lnTo>
                  <a:lnTo>
                    <a:pt x="46" y="42"/>
                  </a:lnTo>
                  <a:lnTo>
                    <a:pt x="46" y="42"/>
                  </a:lnTo>
                  <a:lnTo>
                    <a:pt x="28" y="44"/>
                  </a:lnTo>
                  <a:lnTo>
                    <a:pt x="28" y="44"/>
                  </a:lnTo>
                  <a:lnTo>
                    <a:pt x="26" y="46"/>
                  </a:lnTo>
                  <a:lnTo>
                    <a:pt x="24" y="48"/>
                  </a:lnTo>
                  <a:lnTo>
                    <a:pt x="24" y="48"/>
                  </a:lnTo>
                  <a:lnTo>
                    <a:pt x="24" y="50"/>
                  </a:lnTo>
                  <a:lnTo>
                    <a:pt x="26" y="50"/>
                  </a:lnTo>
                  <a:lnTo>
                    <a:pt x="28" y="50"/>
                  </a:lnTo>
                  <a:lnTo>
                    <a:pt x="28" y="50"/>
                  </a:lnTo>
                  <a:lnTo>
                    <a:pt x="36" y="50"/>
                  </a:lnTo>
                  <a:lnTo>
                    <a:pt x="42" y="56"/>
                  </a:lnTo>
                  <a:lnTo>
                    <a:pt x="42" y="56"/>
                  </a:lnTo>
                  <a:lnTo>
                    <a:pt x="42" y="58"/>
                  </a:lnTo>
                  <a:lnTo>
                    <a:pt x="42" y="58"/>
                  </a:lnTo>
                  <a:lnTo>
                    <a:pt x="38" y="58"/>
                  </a:lnTo>
                  <a:lnTo>
                    <a:pt x="36" y="56"/>
                  </a:lnTo>
                  <a:lnTo>
                    <a:pt x="30" y="54"/>
                  </a:lnTo>
                  <a:lnTo>
                    <a:pt x="30" y="54"/>
                  </a:lnTo>
                  <a:lnTo>
                    <a:pt x="24" y="54"/>
                  </a:lnTo>
                  <a:lnTo>
                    <a:pt x="22" y="54"/>
                  </a:lnTo>
                  <a:lnTo>
                    <a:pt x="22" y="56"/>
                  </a:lnTo>
                  <a:lnTo>
                    <a:pt x="22" y="56"/>
                  </a:lnTo>
                  <a:lnTo>
                    <a:pt x="24" y="62"/>
                  </a:lnTo>
                  <a:lnTo>
                    <a:pt x="24" y="62"/>
                  </a:lnTo>
                  <a:lnTo>
                    <a:pt x="22" y="62"/>
                  </a:lnTo>
                  <a:lnTo>
                    <a:pt x="18" y="62"/>
                  </a:lnTo>
                  <a:lnTo>
                    <a:pt x="16" y="62"/>
                  </a:lnTo>
                  <a:lnTo>
                    <a:pt x="16" y="62"/>
                  </a:lnTo>
                  <a:lnTo>
                    <a:pt x="12" y="62"/>
                  </a:lnTo>
                  <a:lnTo>
                    <a:pt x="10" y="64"/>
                  </a:lnTo>
                  <a:lnTo>
                    <a:pt x="8" y="68"/>
                  </a:lnTo>
                  <a:lnTo>
                    <a:pt x="8" y="68"/>
                  </a:lnTo>
                  <a:lnTo>
                    <a:pt x="54" y="68"/>
                  </a:lnTo>
                  <a:lnTo>
                    <a:pt x="76" y="68"/>
                  </a:lnTo>
                  <a:lnTo>
                    <a:pt x="100" y="66"/>
                  </a:lnTo>
                  <a:lnTo>
                    <a:pt x="100" y="66"/>
                  </a:lnTo>
                  <a:lnTo>
                    <a:pt x="96" y="64"/>
                  </a:lnTo>
                  <a:lnTo>
                    <a:pt x="92" y="64"/>
                  </a:lnTo>
                  <a:lnTo>
                    <a:pt x="90" y="64"/>
                  </a:lnTo>
                  <a:lnTo>
                    <a:pt x="88" y="60"/>
                  </a:lnTo>
                  <a:lnTo>
                    <a:pt x="88" y="60"/>
                  </a:lnTo>
                  <a:lnTo>
                    <a:pt x="90" y="60"/>
                  </a:lnTo>
                  <a:lnTo>
                    <a:pt x="92" y="58"/>
                  </a:lnTo>
                  <a:lnTo>
                    <a:pt x="92" y="58"/>
                  </a:lnTo>
                  <a:lnTo>
                    <a:pt x="96" y="58"/>
                  </a:lnTo>
                  <a:lnTo>
                    <a:pt x="98" y="54"/>
                  </a:lnTo>
                  <a:lnTo>
                    <a:pt x="100" y="52"/>
                  </a:lnTo>
                  <a:lnTo>
                    <a:pt x="102" y="52"/>
                  </a:lnTo>
                  <a:lnTo>
                    <a:pt x="102" y="52"/>
                  </a:lnTo>
                  <a:lnTo>
                    <a:pt x="108" y="52"/>
                  </a:lnTo>
                  <a:lnTo>
                    <a:pt x="114" y="50"/>
                  </a:lnTo>
                  <a:lnTo>
                    <a:pt x="122" y="44"/>
                  </a:lnTo>
                  <a:lnTo>
                    <a:pt x="122" y="44"/>
                  </a:lnTo>
                  <a:lnTo>
                    <a:pt x="122" y="40"/>
                  </a:lnTo>
                  <a:lnTo>
                    <a:pt x="126" y="38"/>
                  </a:lnTo>
                  <a:lnTo>
                    <a:pt x="130" y="38"/>
                  </a:lnTo>
                  <a:lnTo>
                    <a:pt x="132" y="34"/>
                  </a:lnTo>
                  <a:lnTo>
                    <a:pt x="132" y="34"/>
                  </a:lnTo>
                  <a:lnTo>
                    <a:pt x="136" y="34"/>
                  </a:lnTo>
                  <a:lnTo>
                    <a:pt x="140" y="34"/>
                  </a:lnTo>
                  <a:lnTo>
                    <a:pt x="144" y="34"/>
                  </a:lnTo>
                  <a:lnTo>
                    <a:pt x="148" y="32"/>
                  </a:lnTo>
                  <a:lnTo>
                    <a:pt x="148" y="32"/>
                  </a:lnTo>
                  <a:lnTo>
                    <a:pt x="164" y="26"/>
                  </a:lnTo>
                  <a:lnTo>
                    <a:pt x="164" y="26"/>
                  </a:lnTo>
                  <a:lnTo>
                    <a:pt x="186" y="20"/>
                  </a:lnTo>
                  <a:lnTo>
                    <a:pt x="186" y="20"/>
                  </a:lnTo>
                  <a:lnTo>
                    <a:pt x="188" y="18"/>
                  </a:lnTo>
                  <a:lnTo>
                    <a:pt x="188" y="18"/>
                  </a:lnTo>
                  <a:lnTo>
                    <a:pt x="188" y="14"/>
                  </a:lnTo>
                  <a:lnTo>
                    <a:pt x="188" y="14"/>
                  </a:lnTo>
                  <a:lnTo>
                    <a:pt x="208" y="12"/>
                  </a:lnTo>
                  <a:lnTo>
                    <a:pt x="228" y="6"/>
                  </a:lnTo>
                  <a:lnTo>
                    <a:pt x="228" y="6"/>
                  </a:lnTo>
                  <a:lnTo>
                    <a:pt x="210" y="4"/>
                  </a:lnTo>
                  <a:lnTo>
                    <a:pt x="192" y="0"/>
                  </a:lnTo>
                  <a:lnTo>
                    <a:pt x="156" y="0"/>
                  </a:lnTo>
                  <a:lnTo>
                    <a:pt x="156" y="0"/>
                  </a:lnTo>
                  <a:lnTo>
                    <a:pt x="112" y="0"/>
                  </a:lnTo>
                  <a:lnTo>
                    <a:pt x="90" y="2"/>
                  </a:lnTo>
                  <a:lnTo>
                    <a:pt x="68" y="4"/>
                  </a:lnTo>
                  <a:lnTo>
                    <a:pt x="68" y="4"/>
                  </a:lnTo>
                  <a:lnTo>
                    <a:pt x="64" y="4"/>
                  </a:lnTo>
                  <a:lnTo>
                    <a:pt x="62" y="6"/>
                  </a:lnTo>
                  <a:lnTo>
                    <a:pt x="58" y="8"/>
                  </a:lnTo>
                  <a:lnTo>
                    <a:pt x="58" y="8"/>
                  </a:lnTo>
                  <a:lnTo>
                    <a:pt x="52" y="6"/>
                  </a:lnTo>
                  <a:lnTo>
                    <a:pt x="46" y="6"/>
                  </a:lnTo>
                  <a:lnTo>
                    <a:pt x="34" y="8"/>
                  </a:lnTo>
                  <a:lnTo>
                    <a:pt x="22" y="10"/>
                  </a:lnTo>
                  <a:lnTo>
                    <a:pt x="10" y="12"/>
                  </a:lnTo>
                  <a:lnTo>
                    <a:pt x="10" y="12"/>
                  </a:lnTo>
                  <a:lnTo>
                    <a:pt x="0" y="12"/>
                  </a:lnTo>
                  <a:lnTo>
                    <a:pt x="0" y="12"/>
                  </a:lnTo>
                  <a:lnTo>
                    <a:pt x="2" y="14"/>
                  </a:lnTo>
                  <a:lnTo>
                    <a:pt x="4" y="16"/>
                  </a:lnTo>
                  <a:lnTo>
                    <a:pt x="6" y="16"/>
                  </a:lnTo>
                  <a:lnTo>
                    <a:pt x="8" y="18"/>
                  </a:lnTo>
                  <a:lnTo>
                    <a:pt x="8" y="18"/>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94" name="Freeform 157"/>
            <p:cNvSpPr/>
            <p:nvPr/>
          </p:nvSpPr>
          <p:spPr bwMode="auto">
            <a:xfrm>
              <a:off x="7985125" y="1377950"/>
              <a:ext cx="12700" cy="31750"/>
            </a:xfrm>
            <a:custGeom>
              <a:avLst/>
              <a:gdLst/>
              <a:ahLst/>
              <a:cxnLst>
                <a:cxn ang="0">
                  <a:pos x="4" y="20"/>
                </a:cxn>
                <a:cxn ang="0">
                  <a:pos x="4" y="20"/>
                </a:cxn>
                <a:cxn ang="0">
                  <a:pos x="6" y="16"/>
                </a:cxn>
                <a:cxn ang="0">
                  <a:pos x="4" y="12"/>
                </a:cxn>
                <a:cxn ang="0">
                  <a:pos x="4" y="12"/>
                </a:cxn>
                <a:cxn ang="0">
                  <a:pos x="6" y="8"/>
                </a:cxn>
                <a:cxn ang="0">
                  <a:pos x="8" y="6"/>
                </a:cxn>
                <a:cxn ang="0">
                  <a:pos x="4" y="0"/>
                </a:cxn>
                <a:cxn ang="0">
                  <a:pos x="4" y="0"/>
                </a:cxn>
                <a:cxn ang="0">
                  <a:pos x="4" y="10"/>
                </a:cxn>
                <a:cxn ang="0">
                  <a:pos x="4" y="10"/>
                </a:cxn>
                <a:cxn ang="0">
                  <a:pos x="0" y="14"/>
                </a:cxn>
                <a:cxn ang="0">
                  <a:pos x="0" y="16"/>
                </a:cxn>
                <a:cxn ang="0">
                  <a:pos x="4" y="20"/>
                </a:cxn>
                <a:cxn ang="0">
                  <a:pos x="4" y="20"/>
                </a:cxn>
              </a:cxnLst>
              <a:rect l="0" t="0" r="r" b="b"/>
              <a:pathLst>
                <a:path w="8" h="20">
                  <a:moveTo>
                    <a:pt x="4" y="20"/>
                  </a:moveTo>
                  <a:lnTo>
                    <a:pt x="4" y="20"/>
                  </a:lnTo>
                  <a:lnTo>
                    <a:pt x="6" y="16"/>
                  </a:lnTo>
                  <a:lnTo>
                    <a:pt x="4" y="12"/>
                  </a:lnTo>
                  <a:lnTo>
                    <a:pt x="4" y="12"/>
                  </a:lnTo>
                  <a:lnTo>
                    <a:pt x="6" y="8"/>
                  </a:lnTo>
                  <a:lnTo>
                    <a:pt x="8" y="6"/>
                  </a:lnTo>
                  <a:lnTo>
                    <a:pt x="4" y="0"/>
                  </a:lnTo>
                  <a:lnTo>
                    <a:pt x="4" y="0"/>
                  </a:lnTo>
                  <a:lnTo>
                    <a:pt x="4" y="10"/>
                  </a:lnTo>
                  <a:lnTo>
                    <a:pt x="4" y="10"/>
                  </a:lnTo>
                  <a:lnTo>
                    <a:pt x="0" y="14"/>
                  </a:lnTo>
                  <a:lnTo>
                    <a:pt x="0" y="16"/>
                  </a:lnTo>
                  <a:lnTo>
                    <a:pt x="4" y="20"/>
                  </a:lnTo>
                  <a:lnTo>
                    <a:pt x="4" y="2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95" name="Freeform 158"/>
            <p:cNvSpPr/>
            <p:nvPr/>
          </p:nvSpPr>
          <p:spPr bwMode="auto">
            <a:xfrm>
              <a:off x="6765925" y="974725"/>
              <a:ext cx="19050" cy="9525"/>
            </a:xfrm>
            <a:custGeom>
              <a:avLst/>
              <a:gdLst/>
              <a:ahLst/>
              <a:cxnLst>
                <a:cxn ang="0">
                  <a:pos x="0" y="2"/>
                </a:cxn>
                <a:cxn ang="0">
                  <a:pos x="0" y="2"/>
                </a:cxn>
                <a:cxn ang="0">
                  <a:pos x="2" y="2"/>
                </a:cxn>
                <a:cxn ang="0">
                  <a:pos x="4" y="4"/>
                </a:cxn>
                <a:cxn ang="0">
                  <a:pos x="8" y="6"/>
                </a:cxn>
                <a:cxn ang="0">
                  <a:pos x="12" y="4"/>
                </a:cxn>
                <a:cxn ang="0">
                  <a:pos x="12" y="4"/>
                </a:cxn>
                <a:cxn ang="0">
                  <a:pos x="6" y="0"/>
                </a:cxn>
                <a:cxn ang="0">
                  <a:pos x="0" y="2"/>
                </a:cxn>
                <a:cxn ang="0">
                  <a:pos x="0" y="2"/>
                </a:cxn>
              </a:cxnLst>
              <a:rect l="0" t="0" r="r" b="b"/>
              <a:pathLst>
                <a:path w="12" h="6">
                  <a:moveTo>
                    <a:pt x="0" y="2"/>
                  </a:moveTo>
                  <a:lnTo>
                    <a:pt x="0" y="2"/>
                  </a:lnTo>
                  <a:lnTo>
                    <a:pt x="2" y="2"/>
                  </a:lnTo>
                  <a:lnTo>
                    <a:pt x="4" y="4"/>
                  </a:lnTo>
                  <a:lnTo>
                    <a:pt x="8" y="6"/>
                  </a:lnTo>
                  <a:lnTo>
                    <a:pt x="12" y="4"/>
                  </a:lnTo>
                  <a:lnTo>
                    <a:pt x="12" y="4"/>
                  </a:lnTo>
                  <a:lnTo>
                    <a:pt x="6" y="0"/>
                  </a:lnTo>
                  <a:lnTo>
                    <a:pt x="0" y="2"/>
                  </a:lnTo>
                  <a:lnTo>
                    <a:pt x="0" y="2"/>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96" name="Freeform 159"/>
            <p:cNvSpPr/>
            <p:nvPr/>
          </p:nvSpPr>
          <p:spPr bwMode="auto">
            <a:xfrm>
              <a:off x="7962900" y="1343025"/>
              <a:ext cx="9525" cy="12700"/>
            </a:xfrm>
            <a:custGeom>
              <a:avLst/>
              <a:gdLst/>
              <a:ahLst/>
              <a:cxnLst>
                <a:cxn ang="0">
                  <a:pos x="4" y="0"/>
                </a:cxn>
                <a:cxn ang="0">
                  <a:pos x="4" y="0"/>
                </a:cxn>
                <a:cxn ang="0">
                  <a:pos x="2" y="0"/>
                </a:cxn>
                <a:cxn ang="0">
                  <a:pos x="2" y="0"/>
                </a:cxn>
                <a:cxn ang="0">
                  <a:pos x="0" y="4"/>
                </a:cxn>
                <a:cxn ang="0">
                  <a:pos x="4" y="8"/>
                </a:cxn>
                <a:cxn ang="0">
                  <a:pos x="4" y="8"/>
                </a:cxn>
                <a:cxn ang="0">
                  <a:pos x="6" y="4"/>
                </a:cxn>
                <a:cxn ang="0">
                  <a:pos x="4" y="0"/>
                </a:cxn>
                <a:cxn ang="0">
                  <a:pos x="4" y="0"/>
                </a:cxn>
              </a:cxnLst>
              <a:rect l="0" t="0" r="r" b="b"/>
              <a:pathLst>
                <a:path w="6" h="8">
                  <a:moveTo>
                    <a:pt x="4" y="0"/>
                  </a:moveTo>
                  <a:lnTo>
                    <a:pt x="4" y="0"/>
                  </a:lnTo>
                  <a:lnTo>
                    <a:pt x="2" y="0"/>
                  </a:lnTo>
                  <a:lnTo>
                    <a:pt x="2" y="0"/>
                  </a:lnTo>
                  <a:lnTo>
                    <a:pt x="0" y="4"/>
                  </a:lnTo>
                  <a:lnTo>
                    <a:pt x="4" y="8"/>
                  </a:lnTo>
                  <a:lnTo>
                    <a:pt x="4" y="8"/>
                  </a:lnTo>
                  <a:lnTo>
                    <a:pt x="6" y="4"/>
                  </a:lnTo>
                  <a:lnTo>
                    <a:pt x="4" y="0"/>
                  </a:lnTo>
                  <a:lnTo>
                    <a:pt x="4"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97" name="Freeform 160"/>
            <p:cNvSpPr/>
            <p:nvPr/>
          </p:nvSpPr>
          <p:spPr bwMode="auto">
            <a:xfrm>
              <a:off x="4451350" y="638175"/>
              <a:ext cx="25400" cy="12700"/>
            </a:xfrm>
            <a:custGeom>
              <a:avLst/>
              <a:gdLst/>
              <a:ahLst/>
              <a:cxnLst>
                <a:cxn ang="0">
                  <a:pos x="4" y="2"/>
                </a:cxn>
                <a:cxn ang="0">
                  <a:pos x="4" y="2"/>
                </a:cxn>
                <a:cxn ang="0">
                  <a:pos x="2" y="4"/>
                </a:cxn>
                <a:cxn ang="0">
                  <a:pos x="0" y="6"/>
                </a:cxn>
                <a:cxn ang="0">
                  <a:pos x="2" y="8"/>
                </a:cxn>
                <a:cxn ang="0">
                  <a:pos x="2" y="8"/>
                </a:cxn>
                <a:cxn ang="0">
                  <a:pos x="4" y="8"/>
                </a:cxn>
                <a:cxn ang="0">
                  <a:pos x="6" y="6"/>
                </a:cxn>
                <a:cxn ang="0">
                  <a:pos x="6" y="6"/>
                </a:cxn>
                <a:cxn ang="0">
                  <a:pos x="8" y="4"/>
                </a:cxn>
                <a:cxn ang="0">
                  <a:pos x="12" y="4"/>
                </a:cxn>
                <a:cxn ang="0">
                  <a:pos x="14" y="4"/>
                </a:cxn>
                <a:cxn ang="0">
                  <a:pos x="16" y="0"/>
                </a:cxn>
                <a:cxn ang="0">
                  <a:pos x="16" y="0"/>
                </a:cxn>
                <a:cxn ang="0">
                  <a:pos x="10" y="0"/>
                </a:cxn>
                <a:cxn ang="0">
                  <a:pos x="6" y="0"/>
                </a:cxn>
                <a:cxn ang="0">
                  <a:pos x="4" y="2"/>
                </a:cxn>
                <a:cxn ang="0">
                  <a:pos x="4" y="2"/>
                </a:cxn>
              </a:cxnLst>
              <a:rect l="0" t="0" r="r" b="b"/>
              <a:pathLst>
                <a:path w="16" h="8">
                  <a:moveTo>
                    <a:pt x="4" y="2"/>
                  </a:moveTo>
                  <a:lnTo>
                    <a:pt x="4" y="2"/>
                  </a:lnTo>
                  <a:lnTo>
                    <a:pt x="2" y="4"/>
                  </a:lnTo>
                  <a:lnTo>
                    <a:pt x="0" y="6"/>
                  </a:lnTo>
                  <a:lnTo>
                    <a:pt x="2" y="8"/>
                  </a:lnTo>
                  <a:lnTo>
                    <a:pt x="2" y="8"/>
                  </a:lnTo>
                  <a:lnTo>
                    <a:pt x="4" y="8"/>
                  </a:lnTo>
                  <a:lnTo>
                    <a:pt x="6" y="6"/>
                  </a:lnTo>
                  <a:lnTo>
                    <a:pt x="6" y="6"/>
                  </a:lnTo>
                  <a:lnTo>
                    <a:pt x="8" y="4"/>
                  </a:lnTo>
                  <a:lnTo>
                    <a:pt x="12" y="4"/>
                  </a:lnTo>
                  <a:lnTo>
                    <a:pt x="14" y="4"/>
                  </a:lnTo>
                  <a:lnTo>
                    <a:pt x="16" y="0"/>
                  </a:lnTo>
                  <a:lnTo>
                    <a:pt x="16" y="0"/>
                  </a:lnTo>
                  <a:lnTo>
                    <a:pt x="10" y="0"/>
                  </a:lnTo>
                  <a:lnTo>
                    <a:pt x="6" y="0"/>
                  </a:lnTo>
                  <a:lnTo>
                    <a:pt x="4" y="2"/>
                  </a:lnTo>
                  <a:lnTo>
                    <a:pt x="4" y="2"/>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98" name="Freeform 161"/>
            <p:cNvSpPr/>
            <p:nvPr/>
          </p:nvSpPr>
          <p:spPr bwMode="auto">
            <a:xfrm>
              <a:off x="8080375" y="1749425"/>
              <a:ext cx="12700" cy="6350"/>
            </a:xfrm>
            <a:custGeom>
              <a:avLst/>
              <a:gdLst/>
              <a:ahLst/>
              <a:cxnLst>
                <a:cxn ang="0">
                  <a:pos x="6" y="0"/>
                </a:cxn>
                <a:cxn ang="0">
                  <a:pos x="6" y="0"/>
                </a:cxn>
                <a:cxn ang="0">
                  <a:pos x="2" y="0"/>
                </a:cxn>
                <a:cxn ang="0">
                  <a:pos x="0" y="2"/>
                </a:cxn>
                <a:cxn ang="0">
                  <a:pos x="0" y="2"/>
                </a:cxn>
                <a:cxn ang="0">
                  <a:pos x="2" y="4"/>
                </a:cxn>
                <a:cxn ang="0">
                  <a:pos x="4" y="4"/>
                </a:cxn>
                <a:cxn ang="0">
                  <a:pos x="4" y="4"/>
                </a:cxn>
                <a:cxn ang="0">
                  <a:pos x="8" y="4"/>
                </a:cxn>
                <a:cxn ang="0">
                  <a:pos x="8" y="0"/>
                </a:cxn>
                <a:cxn ang="0">
                  <a:pos x="8" y="0"/>
                </a:cxn>
                <a:cxn ang="0">
                  <a:pos x="8" y="0"/>
                </a:cxn>
                <a:cxn ang="0">
                  <a:pos x="6" y="0"/>
                </a:cxn>
                <a:cxn ang="0">
                  <a:pos x="6" y="0"/>
                </a:cxn>
              </a:cxnLst>
              <a:rect l="0" t="0" r="r" b="b"/>
              <a:pathLst>
                <a:path w="8" h="4">
                  <a:moveTo>
                    <a:pt x="6" y="0"/>
                  </a:moveTo>
                  <a:lnTo>
                    <a:pt x="6" y="0"/>
                  </a:lnTo>
                  <a:lnTo>
                    <a:pt x="2" y="0"/>
                  </a:lnTo>
                  <a:lnTo>
                    <a:pt x="0" y="2"/>
                  </a:lnTo>
                  <a:lnTo>
                    <a:pt x="0" y="2"/>
                  </a:lnTo>
                  <a:lnTo>
                    <a:pt x="2" y="4"/>
                  </a:lnTo>
                  <a:lnTo>
                    <a:pt x="4" y="4"/>
                  </a:lnTo>
                  <a:lnTo>
                    <a:pt x="4" y="4"/>
                  </a:lnTo>
                  <a:lnTo>
                    <a:pt x="8" y="4"/>
                  </a:lnTo>
                  <a:lnTo>
                    <a:pt x="8" y="0"/>
                  </a:lnTo>
                  <a:lnTo>
                    <a:pt x="8" y="0"/>
                  </a:lnTo>
                  <a:lnTo>
                    <a:pt x="8" y="0"/>
                  </a:lnTo>
                  <a:lnTo>
                    <a:pt x="6" y="0"/>
                  </a:lnTo>
                  <a:lnTo>
                    <a:pt x="6"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99" name="Freeform 162"/>
            <p:cNvSpPr/>
            <p:nvPr/>
          </p:nvSpPr>
          <p:spPr bwMode="auto">
            <a:xfrm>
              <a:off x="7943850" y="1717675"/>
              <a:ext cx="19050" cy="9525"/>
            </a:xfrm>
            <a:custGeom>
              <a:avLst/>
              <a:gdLst/>
              <a:ahLst/>
              <a:cxnLst>
                <a:cxn ang="0">
                  <a:pos x="0" y="0"/>
                </a:cxn>
                <a:cxn ang="0">
                  <a:pos x="0" y="0"/>
                </a:cxn>
                <a:cxn ang="0">
                  <a:pos x="2" y="2"/>
                </a:cxn>
                <a:cxn ang="0">
                  <a:pos x="6" y="4"/>
                </a:cxn>
                <a:cxn ang="0">
                  <a:pos x="8" y="6"/>
                </a:cxn>
                <a:cxn ang="0">
                  <a:pos x="12" y="6"/>
                </a:cxn>
                <a:cxn ang="0">
                  <a:pos x="12" y="6"/>
                </a:cxn>
                <a:cxn ang="0">
                  <a:pos x="8" y="0"/>
                </a:cxn>
                <a:cxn ang="0">
                  <a:pos x="4" y="0"/>
                </a:cxn>
                <a:cxn ang="0">
                  <a:pos x="0" y="0"/>
                </a:cxn>
                <a:cxn ang="0">
                  <a:pos x="0" y="0"/>
                </a:cxn>
              </a:cxnLst>
              <a:rect l="0" t="0" r="r" b="b"/>
              <a:pathLst>
                <a:path w="12" h="6">
                  <a:moveTo>
                    <a:pt x="0" y="0"/>
                  </a:moveTo>
                  <a:lnTo>
                    <a:pt x="0" y="0"/>
                  </a:lnTo>
                  <a:lnTo>
                    <a:pt x="2" y="2"/>
                  </a:lnTo>
                  <a:lnTo>
                    <a:pt x="6" y="4"/>
                  </a:lnTo>
                  <a:lnTo>
                    <a:pt x="8" y="6"/>
                  </a:lnTo>
                  <a:lnTo>
                    <a:pt x="12" y="6"/>
                  </a:lnTo>
                  <a:lnTo>
                    <a:pt x="12" y="6"/>
                  </a:lnTo>
                  <a:lnTo>
                    <a:pt x="8" y="0"/>
                  </a:lnTo>
                  <a:lnTo>
                    <a:pt x="4" y="0"/>
                  </a:lnTo>
                  <a:lnTo>
                    <a:pt x="0" y="0"/>
                  </a:lnTo>
                  <a:lnTo>
                    <a:pt x="0"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00" name="Freeform 163"/>
            <p:cNvSpPr/>
            <p:nvPr/>
          </p:nvSpPr>
          <p:spPr bwMode="auto">
            <a:xfrm>
              <a:off x="7915275" y="1701800"/>
              <a:ext cx="15875" cy="6350"/>
            </a:xfrm>
            <a:custGeom>
              <a:avLst/>
              <a:gdLst/>
              <a:ahLst/>
              <a:cxnLst>
                <a:cxn ang="0">
                  <a:pos x="10" y="4"/>
                </a:cxn>
                <a:cxn ang="0">
                  <a:pos x="10" y="4"/>
                </a:cxn>
                <a:cxn ang="0">
                  <a:pos x="6" y="2"/>
                </a:cxn>
                <a:cxn ang="0">
                  <a:pos x="6" y="2"/>
                </a:cxn>
                <a:cxn ang="0">
                  <a:pos x="4" y="0"/>
                </a:cxn>
                <a:cxn ang="0">
                  <a:pos x="0" y="0"/>
                </a:cxn>
                <a:cxn ang="0">
                  <a:pos x="0" y="0"/>
                </a:cxn>
                <a:cxn ang="0">
                  <a:pos x="0" y="2"/>
                </a:cxn>
                <a:cxn ang="0">
                  <a:pos x="0" y="2"/>
                </a:cxn>
                <a:cxn ang="0">
                  <a:pos x="2" y="4"/>
                </a:cxn>
                <a:cxn ang="0">
                  <a:pos x="4" y="4"/>
                </a:cxn>
                <a:cxn ang="0">
                  <a:pos x="6" y="4"/>
                </a:cxn>
                <a:cxn ang="0">
                  <a:pos x="6" y="4"/>
                </a:cxn>
                <a:cxn ang="0">
                  <a:pos x="10" y="4"/>
                </a:cxn>
                <a:cxn ang="0">
                  <a:pos x="10" y="4"/>
                </a:cxn>
                <a:cxn ang="0">
                  <a:pos x="10" y="4"/>
                </a:cxn>
                <a:cxn ang="0">
                  <a:pos x="10" y="4"/>
                </a:cxn>
                <a:cxn ang="0">
                  <a:pos x="10" y="4"/>
                </a:cxn>
                <a:cxn ang="0">
                  <a:pos x="10" y="4"/>
                </a:cxn>
                <a:cxn ang="0">
                  <a:pos x="10" y="2"/>
                </a:cxn>
                <a:cxn ang="0">
                  <a:pos x="10" y="2"/>
                </a:cxn>
                <a:cxn ang="0">
                  <a:pos x="10" y="4"/>
                </a:cxn>
                <a:cxn ang="0">
                  <a:pos x="10" y="4"/>
                </a:cxn>
              </a:cxnLst>
              <a:rect l="0" t="0" r="r" b="b"/>
              <a:pathLst>
                <a:path w="10" h="4">
                  <a:moveTo>
                    <a:pt x="10" y="4"/>
                  </a:moveTo>
                  <a:lnTo>
                    <a:pt x="10" y="4"/>
                  </a:lnTo>
                  <a:lnTo>
                    <a:pt x="6" y="2"/>
                  </a:lnTo>
                  <a:lnTo>
                    <a:pt x="6" y="2"/>
                  </a:lnTo>
                  <a:lnTo>
                    <a:pt x="4" y="0"/>
                  </a:lnTo>
                  <a:lnTo>
                    <a:pt x="0" y="0"/>
                  </a:lnTo>
                  <a:lnTo>
                    <a:pt x="0" y="0"/>
                  </a:lnTo>
                  <a:lnTo>
                    <a:pt x="0" y="2"/>
                  </a:lnTo>
                  <a:lnTo>
                    <a:pt x="0" y="2"/>
                  </a:lnTo>
                  <a:lnTo>
                    <a:pt x="2" y="4"/>
                  </a:lnTo>
                  <a:lnTo>
                    <a:pt x="4" y="4"/>
                  </a:lnTo>
                  <a:lnTo>
                    <a:pt x="6" y="4"/>
                  </a:lnTo>
                  <a:lnTo>
                    <a:pt x="6" y="4"/>
                  </a:lnTo>
                  <a:lnTo>
                    <a:pt x="10" y="4"/>
                  </a:lnTo>
                  <a:lnTo>
                    <a:pt x="10" y="4"/>
                  </a:lnTo>
                  <a:lnTo>
                    <a:pt x="10" y="4"/>
                  </a:lnTo>
                  <a:lnTo>
                    <a:pt x="10" y="4"/>
                  </a:lnTo>
                  <a:lnTo>
                    <a:pt x="10" y="4"/>
                  </a:lnTo>
                  <a:lnTo>
                    <a:pt x="10" y="4"/>
                  </a:lnTo>
                  <a:lnTo>
                    <a:pt x="10" y="2"/>
                  </a:lnTo>
                  <a:lnTo>
                    <a:pt x="10" y="2"/>
                  </a:lnTo>
                  <a:lnTo>
                    <a:pt x="10" y="4"/>
                  </a:lnTo>
                  <a:lnTo>
                    <a:pt x="10" y="4"/>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01" name="Freeform 164"/>
            <p:cNvSpPr/>
            <p:nvPr/>
          </p:nvSpPr>
          <p:spPr bwMode="auto">
            <a:xfrm>
              <a:off x="7931150" y="1698625"/>
              <a:ext cx="9525" cy="6350"/>
            </a:xfrm>
            <a:custGeom>
              <a:avLst/>
              <a:gdLst/>
              <a:ahLst/>
              <a:cxnLst>
                <a:cxn ang="0">
                  <a:pos x="4" y="0"/>
                </a:cxn>
                <a:cxn ang="0">
                  <a:pos x="4" y="0"/>
                </a:cxn>
                <a:cxn ang="0">
                  <a:pos x="2" y="0"/>
                </a:cxn>
                <a:cxn ang="0">
                  <a:pos x="2" y="0"/>
                </a:cxn>
                <a:cxn ang="0">
                  <a:pos x="0" y="0"/>
                </a:cxn>
                <a:cxn ang="0">
                  <a:pos x="0" y="2"/>
                </a:cxn>
                <a:cxn ang="0">
                  <a:pos x="0" y="4"/>
                </a:cxn>
                <a:cxn ang="0">
                  <a:pos x="0" y="4"/>
                </a:cxn>
                <a:cxn ang="0">
                  <a:pos x="4" y="4"/>
                </a:cxn>
                <a:cxn ang="0">
                  <a:pos x="6" y="4"/>
                </a:cxn>
                <a:cxn ang="0">
                  <a:pos x="4" y="0"/>
                </a:cxn>
                <a:cxn ang="0">
                  <a:pos x="4" y="0"/>
                </a:cxn>
              </a:cxnLst>
              <a:rect l="0" t="0" r="r" b="b"/>
              <a:pathLst>
                <a:path w="6" h="4">
                  <a:moveTo>
                    <a:pt x="4" y="0"/>
                  </a:moveTo>
                  <a:lnTo>
                    <a:pt x="4" y="0"/>
                  </a:lnTo>
                  <a:lnTo>
                    <a:pt x="2" y="0"/>
                  </a:lnTo>
                  <a:lnTo>
                    <a:pt x="2" y="0"/>
                  </a:lnTo>
                  <a:lnTo>
                    <a:pt x="0" y="0"/>
                  </a:lnTo>
                  <a:lnTo>
                    <a:pt x="0" y="2"/>
                  </a:lnTo>
                  <a:lnTo>
                    <a:pt x="0" y="4"/>
                  </a:lnTo>
                  <a:lnTo>
                    <a:pt x="0" y="4"/>
                  </a:lnTo>
                  <a:lnTo>
                    <a:pt x="4" y="4"/>
                  </a:lnTo>
                  <a:lnTo>
                    <a:pt x="6" y="4"/>
                  </a:lnTo>
                  <a:lnTo>
                    <a:pt x="4" y="0"/>
                  </a:lnTo>
                  <a:lnTo>
                    <a:pt x="4"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02" name="Freeform 165"/>
            <p:cNvSpPr/>
            <p:nvPr/>
          </p:nvSpPr>
          <p:spPr bwMode="auto">
            <a:xfrm>
              <a:off x="5473700" y="530225"/>
              <a:ext cx="9525" cy="9525"/>
            </a:xfrm>
            <a:custGeom>
              <a:avLst/>
              <a:gdLst/>
              <a:ahLst/>
              <a:cxnLst>
                <a:cxn ang="0">
                  <a:pos x="0" y="4"/>
                </a:cxn>
                <a:cxn ang="0">
                  <a:pos x="0" y="4"/>
                </a:cxn>
                <a:cxn ang="0">
                  <a:pos x="2" y="6"/>
                </a:cxn>
                <a:cxn ang="0">
                  <a:pos x="2" y="6"/>
                </a:cxn>
                <a:cxn ang="0">
                  <a:pos x="6" y="6"/>
                </a:cxn>
                <a:cxn ang="0">
                  <a:pos x="6" y="4"/>
                </a:cxn>
                <a:cxn ang="0">
                  <a:pos x="6" y="4"/>
                </a:cxn>
                <a:cxn ang="0">
                  <a:pos x="6" y="2"/>
                </a:cxn>
                <a:cxn ang="0">
                  <a:pos x="4" y="0"/>
                </a:cxn>
                <a:cxn ang="0">
                  <a:pos x="4" y="0"/>
                </a:cxn>
                <a:cxn ang="0">
                  <a:pos x="2" y="2"/>
                </a:cxn>
                <a:cxn ang="0">
                  <a:pos x="0" y="4"/>
                </a:cxn>
                <a:cxn ang="0">
                  <a:pos x="0" y="4"/>
                </a:cxn>
              </a:cxnLst>
              <a:rect l="0" t="0" r="r" b="b"/>
              <a:pathLst>
                <a:path w="6" h="6">
                  <a:moveTo>
                    <a:pt x="0" y="4"/>
                  </a:moveTo>
                  <a:lnTo>
                    <a:pt x="0" y="4"/>
                  </a:lnTo>
                  <a:lnTo>
                    <a:pt x="2" y="6"/>
                  </a:lnTo>
                  <a:lnTo>
                    <a:pt x="2" y="6"/>
                  </a:lnTo>
                  <a:lnTo>
                    <a:pt x="6" y="6"/>
                  </a:lnTo>
                  <a:lnTo>
                    <a:pt x="6" y="4"/>
                  </a:lnTo>
                  <a:lnTo>
                    <a:pt x="6" y="4"/>
                  </a:lnTo>
                  <a:lnTo>
                    <a:pt x="6" y="2"/>
                  </a:lnTo>
                  <a:lnTo>
                    <a:pt x="4" y="0"/>
                  </a:lnTo>
                  <a:lnTo>
                    <a:pt x="4" y="0"/>
                  </a:lnTo>
                  <a:lnTo>
                    <a:pt x="2" y="2"/>
                  </a:lnTo>
                  <a:lnTo>
                    <a:pt x="0" y="4"/>
                  </a:lnTo>
                  <a:lnTo>
                    <a:pt x="0" y="4"/>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03" name="Freeform 166"/>
            <p:cNvSpPr/>
            <p:nvPr/>
          </p:nvSpPr>
          <p:spPr bwMode="auto">
            <a:xfrm>
              <a:off x="8201025" y="809625"/>
              <a:ext cx="66675" cy="60325"/>
            </a:xfrm>
            <a:custGeom>
              <a:avLst/>
              <a:gdLst/>
              <a:ahLst/>
              <a:cxnLst>
                <a:cxn ang="0">
                  <a:pos x="4" y="38"/>
                </a:cxn>
                <a:cxn ang="0">
                  <a:pos x="4" y="38"/>
                </a:cxn>
                <a:cxn ang="0">
                  <a:pos x="4" y="30"/>
                </a:cxn>
                <a:cxn ang="0">
                  <a:pos x="4" y="30"/>
                </a:cxn>
                <a:cxn ang="0">
                  <a:pos x="20" y="32"/>
                </a:cxn>
                <a:cxn ang="0">
                  <a:pos x="20" y="32"/>
                </a:cxn>
                <a:cxn ang="0">
                  <a:pos x="26" y="32"/>
                </a:cxn>
                <a:cxn ang="0">
                  <a:pos x="32" y="28"/>
                </a:cxn>
                <a:cxn ang="0">
                  <a:pos x="42" y="22"/>
                </a:cxn>
                <a:cxn ang="0">
                  <a:pos x="42" y="22"/>
                </a:cxn>
                <a:cxn ang="0">
                  <a:pos x="38" y="16"/>
                </a:cxn>
                <a:cxn ang="0">
                  <a:pos x="38" y="16"/>
                </a:cxn>
                <a:cxn ang="0">
                  <a:pos x="32" y="16"/>
                </a:cxn>
                <a:cxn ang="0">
                  <a:pos x="24" y="10"/>
                </a:cxn>
                <a:cxn ang="0">
                  <a:pos x="18" y="4"/>
                </a:cxn>
                <a:cxn ang="0">
                  <a:pos x="12" y="0"/>
                </a:cxn>
                <a:cxn ang="0">
                  <a:pos x="12" y="0"/>
                </a:cxn>
                <a:cxn ang="0">
                  <a:pos x="14" y="4"/>
                </a:cxn>
                <a:cxn ang="0">
                  <a:pos x="14" y="10"/>
                </a:cxn>
                <a:cxn ang="0">
                  <a:pos x="12" y="18"/>
                </a:cxn>
                <a:cxn ang="0">
                  <a:pos x="6" y="24"/>
                </a:cxn>
                <a:cxn ang="0">
                  <a:pos x="0" y="30"/>
                </a:cxn>
                <a:cxn ang="0">
                  <a:pos x="0" y="30"/>
                </a:cxn>
                <a:cxn ang="0">
                  <a:pos x="0" y="34"/>
                </a:cxn>
                <a:cxn ang="0">
                  <a:pos x="0" y="36"/>
                </a:cxn>
                <a:cxn ang="0">
                  <a:pos x="4" y="38"/>
                </a:cxn>
                <a:cxn ang="0">
                  <a:pos x="4" y="38"/>
                </a:cxn>
              </a:cxnLst>
              <a:rect l="0" t="0" r="r" b="b"/>
              <a:pathLst>
                <a:path w="42" h="38">
                  <a:moveTo>
                    <a:pt x="4" y="38"/>
                  </a:moveTo>
                  <a:lnTo>
                    <a:pt x="4" y="38"/>
                  </a:lnTo>
                  <a:lnTo>
                    <a:pt x="4" y="30"/>
                  </a:lnTo>
                  <a:lnTo>
                    <a:pt x="4" y="30"/>
                  </a:lnTo>
                  <a:lnTo>
                    <a:pt x="20" y="32"/>
                  </a:lnTo>
                  <a:lnTo>
                    <a:pt x="20" y="32"/>
                  </a:lnTo>
                  <a:lnTo>
                    <a:pt x="26" y="32"/>
                  </a:lnTo>
                  <a:lnTo>
                    <a:pt x="32" y="28"/>
                  </a:lnTo>
                  <a:lnTo>
                    <a:pt x="42" y="22"/>
                  </a:lnTo>
                  <a:lnTo>
                    <a:pt x="42" y="22"/>
                  </a:lnTo>
                  <a:lnTo>
                    <a:pt x="38" y="16"/>
                  </a:lnTo>
                  <a:lnTo>
                    <a:pt x="38" y="16"/>
                  </a:lnTo>
                  <a:lnTo>
                    <a:pt x="32" y="16"/>
                  </a:lnTo>
                  <a:lnTo>
                    <a:pt x="24" y="10"/>
                  </a:lnTo>
                  <a:lnTo>
                    <a:pt x="18" y="4"/>
                  </a:lnTo>
                  <a:lnTo>
                    <a:pt x="12" y="0"/>
                  </a:lnTo>
                  <a:lnTo>
                    <a:pt x="12" y="0"/>
                  </a:lnTo>
                  <a:lnTo>
                    <a:pt x="14" y="4"/>
                  </a:lnTo>
                  <a:lnTo>
                    <a:pt x="14" y="10"/>
                  </a:lnTo>
                  <a:lnTo>
                    <a:pt x="12" y="18"/>
                  </a:lnTo>
                  <a:lnTo>
                    <a:pt x="6" y="24"/>
                  </a:lnTo>
                  <a:lnTo>
                    <a:pt x="0" y="30"/>
                  </a:lnTo>
                  <a:lnTo>
                    <a:pt x="0" y="30"/>
                  </a:lnTo>
                  <a:lnTo>
                    <a:pt x="0" y="34"/>
                  </a:lnTo>
                  <a:lnTo>
                    <a:pt x="0" y="36"/>
                  </a:lnTo>
                  <a:lnTo>
                    <a:pt x="4" y="38"/>
                  </a:lnTo>
                  <a:lnTo>
                    <a:pt x="4" y="38"/>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04" name="Freeform 167"/>
            <p:cNvSpPr/>
            <p:nvPr/>
          </p:nvSpPr>
          <p:spPr bwMode="auto">
            <a:xfrm>
              <a:off x="7870825" y="1736725"/>
              <a:ext cx="495300" cy="463550"/>
            </a:xfrm>
            <a:custGeom>
              <a:avLst/>
              <a:gdLst/>
              <a:ahLst/>
              <a:cxnLst>
                <a:cxn ang="0">
                  <a:pos x="312" y="152"/>
                </a:cxn>
                <a:cxn ang="0">
                  <a:pos x="284" y="120"/>
                </a:cxn>
                <a:cxn ang="0">
                  <a:pos x="266" y="92"/>
                </a:cxn>
                <a:cxn ang="0">
                  <a:pos x="256" y="74"/>
                </a:cxn>
                <a:cxn ang="0">
                  <a:pos x="246" y="44"/>
                </a:cxn>
                <a:cxn ang="0">
                  <a:pos x="232" y="16"/>
                </a:cxn>
                <a:cxn ang="0">
                  <a:pos x="222" y="20"/>
                </a:cxn>
                <a:cxn ang="0">
                  <a:pos x="216" y="68"/>
                </a:cxn>
                <a:cxn ang="0">
                  <a:pos x="208" y="74"/>
                </a:cxn>
                <a:cxn ang="0">
                  <a:pos x="176" y="48"/>
                </a:cxn>
                <a:cxn ang="0">
                  <a:pos x="176" y="32"/>
                </a:cxn>
                <a:cxn ang="0">
                  <a:pos x="182" y="18"/>
                </a:cxn>
                <a:cxn ang="0">
                  <a:pos x="162" y="14"/>
                </a:cxn>
                <a:cxn ang="0">
                  <a:pos x="150" y="14"/>
                </a:cxn>
                <a:cxn ang="0">
                  <a:pos x="140" y="18"/>
                </a:cxn>
                <a:cxn ang="0">
                  <a:pos x="128" y="40"/>
                </a:cxn>
                <a:cxn ang="0">
                  <a:pos x="126" y="44"/>
                </a:cxn>
                <a:cxn ang="0">
                  <a:pos x="116" y="44"/>
                </a:cxn>
                <a:cxn ang="0">
                  <a:pos x="100" y="38"/>
                </a:cxn>
                <a:cxn ang="0">
                  <a:pos x="86" y="60"/>
                </a:cxn>
                <a:cxn ang="0">
                  <a:pos x="72" y="66"/>
                </a:cxn>
                <a:cxn ang="0">
                  <a:pos x="68" y="80"/>
                </a:cxn>
                <a:cxn ang="0">
                  <a:pos x="54" y="96"/>
                </a:cxn>
                <a:cxn ang="0">
                  <a:pos x="10" y="116"/>
                </a:cxn>
                <a:cxn ang="0">
                  <a:pos x="2" y="144"/>
                </a:cxn>
                <a:cxn ang="0">
                  <a:pos x="0" y="166"/>
                </a:cxn>
                <a:cxn ang="0">
                  <a:pos x="12" y="194"/>
                </a:cxn>
                <a:cxn ang="0">
                  <a:pos x="20" y="232"/>
                </a:cxn>
                <a:cxn ang="0">
                  <a:pos x="14" y="244"/>
                </a:cxn>
                <a:cxn ang="0">
                  <a:pos x="30" y="254"/>
                </a:cxn>
                <a:cxn ang="0">
                  <a:pos x="48" y="244"/>
                </a:cxn>
                <a:cxn ang="0">
                  <a:pos x="72" y="242"/>
                </a:cxn>
                <a:cxn ang="0">
                  <a:pos x="82" y="236"/>
                </a:cxn>
                <a:cxn ang="0">
                  <a:pos x="112" y="222"/>
                </a:cxn>
                <a:cxn ang="0">
                  <a:pos x="150" y="220"/>
                </a:cxn>
                <a:cxn ang="0">
                  <a:pos x="170" y="238"/>
                </a:cxn>
                <a:cxn ang="0">
                  <a:pos x="178" y="248"/>
                </a:cxn>
                <a:cxn ang="0">
                  <a:pos x="192" y="230"/>
                </a:cxn>
                <a:cxn ang="0">
                  <a:pos x="190" y="242"/>
                </a:cxn>
                <a:cxn ang="0">
                  <a:pos x="196" y="258"/>
                </a:cxn>
                <a:cxn ang="0">
                  <a:pos x="206" y="268"/>
                </a:cxn>
                <a:cxn ang="0">
                  <a:pos x="216" y="284"/>
                </a:cxn>
                <a:cxn ang="0">
                  <a:pos x="238" y="288"/>
                </a:cxn>
                <a:cxn ang="0">
                  <a:pos x="248" y="284"/>
                </a:cxn>
                <a:cxn ang="0">
                  <a:pos x="258" y="292"/>
                </a:cxn>
                <a:cxn ang="0">
                  <a:pos x="276" y="280"/>
                </a:cxn>
                <a:cxn ang="0">
                  <a:pos x="284" y="280"/>
                </a:cxn>
                <a:cxn ang="0">
                  <a:pos x="286" y="272"/>
                </a:cxn>
                <a:cxn ang="0">
                  <a:pos x="304" y="228"/>
                </a:cxn>
                <a:cxn ang="0">
                  <a:pos x="312" y="196"/>
                </a:cxn>
                <a:cxn ang="0">
                  <a:pos x="310" y="158"/>
                </a:cxn>
              </a:cxnLst>
              <a:rect l="0" t="0" r="r" b="b"/>
              <a:pathLst>
                <a:path w="312" h="292">
                  <a:moveTo>
                    <a:pt x="310" y="158"/>
                  </a:moveTo>
                  <a:lnTo>
                    <a:pt x="310" y="158"/>
                  </a:lnTo>
                  <a:lnTo>
                    <a:pt x="312" y="152"/>
                  </a:lnTo>
                  <a:lnTo>
                    <a:pt x="312" y="152"/>
                  </a:lnTo>
                  <a:lnTo>
                    <a:pt x="308" y="150"/>
                  </a:lnTo>
                  <a:lnTo>
                    <a:pt x="308" y="150"/>
                  </a:lnTo>
                  <a:lnTo>
                    <a:pt x="292" y="130"/>
                  </a:lnTo>
                  <a:lnTo>
                    <a:pt x="284" y="120"/>
                  </a:lnTo>
                  <a:lnTo>
                    <a:pt x="278" y="108"/>
                  </a:lnTo>
                  <a:lnTo>
                    <a:pt x="278" y="108"/>
                  </a:lnTo>
                  <a:lnTo>
                    <a:pt x="274" y="98"/>
                  </a:lnTo>
                  <a:lnTo>
                    <a:pt x="266" y="92"/>
                  </a:lnTo>
                  <a:lnTo>
                    <a:pt x="266" y="92"/>
                  </a:lnTo>
                  <a:lnTo>
                    <a:pt x="260" y="88"/>
                  </a:lnTo>
                  <a:lnTo>
                    <a:pt x="258" y="84"/>
                  </a:lnTo>
                  <a:lnTo>
                    <a:pt x="256" y="74"/>
                  </a:lnTo>
                  <a:lnTo>
                    <a:pt x="256" y="74"/>
                  </a:lnTo>
                  <a:lnTo>
                    <a:pt x="252" y="56"/>
                  </a:lnTo>
                  <a:lnTo>
                    <a:pt x="250" y="48"/>
                  </a:lnTo>
                  <a:lnTo>
                    <a:pt x="246" y="44"/>
                  </a:lnTo>
                  <a:lnTo>
                    <a:pt x="246" y="44"/>
                  </a:lnTo>
                  <a:lnTo>
                    <a:pt x="240" y="38"/>
                  </a:lnTo>
                  <a:lnTo>
                    <a:pt x="236" y="30"/>
                  </a:lnTo>
                  <a:lnTo>
                    <a:pt x="232" y="16"/>
                  </a:lnTo>
                  <a:lnTo>
                    <a:pt x="232" y="16"/>
                  </a:lnTo>
                  <a:lnTo>
                    <a:pt x="228" y="0"/>
                  </a:lnTo>
                  <a:lnTo>
                    <a:pt x="228" y="0"/>
                  </a:lnTo>
                  <a:lnTo>
                    <a:pt x="222" y="20"/>
                  </a:lnTo>
                  <a:lnTo>
                    <a:pt x="222" y="40"/>
                  </a:lnTo>
                  <a:lnTo>
                    <a:pt x="222" y="40"/>
                  </a:lnTo>
                  <a:lnTo>
                    <a:pt x="220" y="54"/>
                  </a:lnTo>
                  <a:lnTo>
                    <a:pt x="216" y="68"/>
                  </a:lnTo>
                  <a:lnTo>
                    <a:pt x="216" y="68"/>
                  </a:lnTo>
                  <a:lnTo>
                    <a:pt x="214" y="72"/>
                  </a:lnTo>
                  <a:lnTo>
                    <a:pt x="212" y="74"/>
                  </a:lnTo>
                  <a:lnTo>
                    <a:pt x="208" y="74"/>
                  </a:lnTo>
                  <a:lnTo>
                    <a:pt x="206" y="72"/>
                  </a:lnTo>
                  <a:lnTo>
                    <a:pt x="206" y="72"/>
                  </a:lnTo>
                  <a:lnTo>
                    <a:pt x="176" y="48"/>
                  </a:lnTo>
                  <a:lnTo>
                    <a:pt x="176" y="48"/>
                  </a:lnTo>
                  <a:lnTo>
                    <a:pt x="174" y="44"/>
                  </a:lnTo>
                  <a:lnTo>
                    <a:pt x="174" y="38"/>
                  </a:lnTo>
                  <a:lnTo>
                    <a:pt x="174" y="38"/>
                  </a:lnTo>
                  <a:lnTo>
                    <a:pt x="176" y="32"/>
                  </a:lnTo>
                  <a:lnTo>
                    <a:pt x="180" y="28"/>
                  </a:lnTo>
                  <a:lnTo>
                    <a:pt x="182" y="22"/>
                  </a:lnTo>
                  <a:lnTo>
                    <a:pt x="182" y="18"/>
                  </a:lnTo>
                  <a:lnTo>
                    <a:pt x="182" y="18"/>
                  </a:lnTo>
                  <a:lnTo>
                    <a:pt x="178" y="16"/>
                  </a:lnTo>
                  <a:lnTo>
                    <a:pt x="174" y="16"/>
                  </a:lnTo>
                  <a:lnTo>
                    <a:pt x="168" y="16"/>
                  </a:lnTo>
                  <a:lnTo>
                    <a:pt x="162" y="14"/>
                  </a:lnTo>
                  <a:lnTo>
                    <a:pt x="162" y="14"/>
                  </a:lnTo>
                  <a:lnTo>
                    <a:pt x="150" y="8"/>
                  </a:lnTo>
                  <a:lnTo>
                    <a:pt x="150" y="8"/>
                  </a:lnTo>
                  <a:lnTo>
                    <a:pt x="150" y="14"/>
                  </a:lnTo>
                  <a:lnTo>
                    <a:pt x="150" y="16"/>
                  </a:lnTo>
                  <a:lnTo>
                    <a:pt x="146" y="18"/>
                  </a:lnTo>
                  <a:lnTo>
                    <a:pt x="146" y="18"/>
                  </a:lnTo>
                  <a:lnTo>
                    <a:pt x="140" y="18"/>
                  </a:lnTo>
                  <a:lnTo>
                    <a:pt x="136" y="20"/>
                  </a:lnTo>
                  <a:lnTo>
                    <a:pt x="132" y="24"/>
                  </a:lnTo>
                  <a:lnTo>
                    <a:pt x="130" y="32"/>
                  </a:lnTo>
                  <a:lnTo>
                    <a:pt x="128" y="40"/>
                  </a:lnTo>
                  <a:lnTo>
                    <a:pt x="128" y="40"/>
                  </a:lnTo>
                  <a:lnTo>
                    <a:pt x="128" y="44"/>
                  </a:lnTo>
                  <a:lnTo>
                    <a:pt x="126" y="44"/>
                  </a:lnTo>
                  <a:lnTo>
                    <a:pt x="126" y="44"/>
                  </a:lnTo>
                  <a:lnTo>
                    <a:pt x="126" y="44"/>
                  </a:lnTo>
                  <a:lnTo>
                    <a:pt x="120" y="44"/>
                  </a:lnTo>
                  <a:lnTo>
                    <a:pt x="118" y="46"/>
                  </a:lnTo>
                  <a:lnTo>
                    <a:pt x="116" y="44"/>
                  </a:lnTo>
                  <a:lnTo>
                    <a:pt x="116" y="44"/>
                  </a:lnTo>
                  <a:lnTo>
                    <a:pt x="108" y="38"/>
                  </a:lnTo>
                  <a:lnTo>
                    <a:pt x="104" y="36"/>
                  </a:lnTo>
                  <a:lnTo>
                    <a:pt x="100" y="38"/>
                  </a:lnTo>
                  <a:lnTo>
                    <a:pt x="92" y="46"/>
                  </a:lnTo>
                  <a:lnTo>
                    <a:pt x="92" y="46"/>
                  </a:lnTo>
                  <a:lnTo>
                    <a:pt x="88" y="52"/>
                  </a:lnTo>
                  <a:lnTo>
                    <a:pt x="86" y="60"/>
                  </a:lnTo>
                  <a:lnTo>
                    <a:pt x="84" y="62"/>
                  </a:lnTo>
                  <a:lnTo>
                    <a:pt x="82" y="64"/>
                  </a:lnTo>
                  <a:lnTo>
                    <a:pt x="78" y="66"/>
                  </a:lnTo>
                  <a:lnTo>
                    <a:pt x="72" y="66"/>
                  </a:lnTo>
                  <a:lnTo>
                    <a:pt x="72" y="66"/>
                  </a:lnTo>
                  <a:lnTo>
                    <a:pt x="70" y="72"/>
                  </a:lnTo>
                  <a:lnTo>
                    <a:pt x="70" y="72"/>
                  </a:lnTo>
                  <a:lnTo>
                    <a:pt x="68" y="80"/>
                  </a:lnTo>
                  <a:lnTo>
                    <a:pt x="68" y="80"/>
                  </a:lnTo>
                  <a:lnTo>
                    <a:pt x="66" y="86"/>
                  </a:lnTo>
                  <a:lnTo>
                    <a:pt x="62" y="90"/>
                  </a:lnTo>
                  <a:lnTo>
                    <a:pt x="54" y="96"/>
                  </a:lnTo>
                  <a:lnTo>
                    <a:pt x="34" y="104"/>
                  </a:lnTo>
                  <a:lnTo>
                    <a:pt x="34" y="104"/>
                  </a:lnTo>
                  <a:lnTo>
                    <a:pt x="16" y="112"/>
                  </a:lnTo>
                  <a:lnTo>
                    <a:pt x="10" y="116"/>
                  </a:lnTo>
                  <a:lnTo>
                    <a:pt x="6" y="122"/>
                  </a:lnTo>
                  <a:lnTo>
                    <a:pt x="4" y="128"/>
                  </a:lnTo>
                  <a:lnTo>
                    <a:pt x="2" y="136"/>
                  </a:lnTo>
                  <a:lnTo>
                    <a:pt x="2" y="144"/>
                  </a:lnTo>
                  <a:lnTo>
                    <a:pt x="4" y="152"/>
                  </a:lnTo>
                  <a:lnTo>
                    <a:pt x="4" y="152"/>
                  </a:lnTo>
                  <a:lnTo>
                    <a:pt x="0" y="162"/>
                  </a:lnTo>
                  <a:lnTo>
                    <a:pt x="0" y="166"/>
                  </a:lnTo>
                  <a:lnTo>
                    <a:pt x="4" y="170"/>
                  </a:lnTo>
                  <a:lnTo>
                    <a:pt x="4" y="170"/>
                  </a:lnTo>
                  <a:lnTo>
                    <a:pt x="8" y="182"/>
                  </a:lnTo>
                  <a:lnTo>
                    <a:pt x="12" y="194"/>
                  </a:lnTo>
                  <a:lnTo>
                    <a:pt x="18" y="220"/>
                  </a:lnTo>
                  <a:lnTo>
                    <a:pt x="18" y="220"/>
                  </a:lnTo>
                  <a:lnTo>
                    <a:pt x="20" y="228"/>
                  </a:lnTo>
                  <a:lnTo>
                    <a:pt x="20" y="232"/>
                  </a:lnTo>
                  <a:lnTo>
                    <a:pt x="18" y="236"/>
                  </a:lnTo>
                  <a:lnTo>
                    <a:pt x="18" y="236"/>
                  </a:lnTo>
                  <a:lnTo>
                    <a:pt x="14" y="240"/>
                  </a:lnTo>
                  <a:lnTo>
                    <a:pt x="14" y="244"/>
                  </a:lnTo>
                  <a:lnTo>
                    <a:pt x="18" y="248"/>
                  </a:lnTo>
                  <a:lnTo>
                    <a:pt x="18" y="248"/>
                  </a:lnTo>
                  <a:lnTo>
                    <a:pt x="24" y="252"/>
                  </a:lnTo>
                  <a:lnTo>
                    <a:pt x="30" y="254"/>
                  </a:lnTo>
                  <a:lnTo>
                    <a:pt x="36" y="252"/>
                  </a:lnTo>
                  <a:lnTo>
                    <a:pt x="40" y="250"/>
                  </a:lnTo>
                  <a:lnTo>
                    <a:pt x="40" y="250"/>
                  </a:lnTo>
                  <a:lnTo>
                    <a:pt x="48" y="244"/>
                  </a:lnTo>
                  <a:lnTo>
                    <a:pt x="56" y="242"/>
                  </a:lnTo>
                  <a:lnTo>
                    <a:pt x="62" y="240"/>
                  </a:lnTo>
                  <a:lnTo>
                    <a:pt x="72" y="242"/>
                  </a:lnTo>
                  <a:lnTo>
                    <a:pt x="72" y="242"/>
                  </a:lnTo>
                  <a:lnTo>
                    <a:pt x="78" y="242"/>
                  </a:lnTo>
                  <a:lnTo>
                    <a:pt x="82" y="240"/>
                  </a:lnTo>
                  <a:lnTo>
                    <a:pt x="82" y="236"/>
                  </a:lnTo>
                  <a:lnTo>
                    <a:pt x="82" y="236"/>
                  </a:lnTo>
                  <a:lnTo>
                    <a:pt x="86" y="232"/>
                  </a:lnTo>
                  <a:lnTo>
                    <a:pt x="90" y="230"/>
                  </a:lnTo>
                  <a:lnTo>
                    <a:pt x="90" y="230"/>
                  </a:lnTo>
                  <a:lnTo>
                    <a:pt x="112" y="222"/>
                  </a:lnTo>
                  <a:lnTo>
                    <a:pt x="124" y="218"/>
                  </a:lnTo>
                  <a:lnTo>
                    <a:pt x="136" y="218"/>
                  </a:lnTo>
                  <a:lnTo>
                    <a:pt x="136" y="218"/>
                  </a:lnTo>
                  <a:lnTo>
                    <a:pt x="150" y="220"/>
                  </a:lnTo>
                  <a:lnTo>
                    <a:pt x="156" y="222"/>
                  </a:lnTo>
                  <a:lnTo>
                    <a:pt x="162" y="228"/>
                  </a:lnTo>
                  <a:lnTo>
                    <a:pt x="162" y="228"/>
                  </a:lnTo>
                  <a:lnTo>
                    <a:pt x="170" y="238"/>
                  </a:lnTo>
                  <a:lnTo>
                    <a:pt x="172" y="246"/>
                  </a:lnTo>
                  <a:lnTo>
                    <a:pt x="174" y="254"/>
                  </a:lnTo>
                  <a:lnTo>
                    <a:pt x="174" y="254"/>
                  </a:lnTo>
                  <a:lnTo>
                    <a:pt x="178" y="248"/>
                  </a:lnTo>
                  <a:lnTo>
                    <a:pt x="182" y="242"/>
                  </a:lnTo>
                  <a:lnTo>
                    <a:pt x="188" y="236"/>
                  </a:lnTo>
                  <a:lnTo>
                    <a:pt x="192" y="230"/>
                  </a:lnTo>
                  <a:lnTo>
                    <a:pt x="192" y="230"/>
                  </a:lnTo>
                  <a:lnTo>
                    <a:pt x="192" y="236"/>
                  </a:lnTo>
                  <a:lnTo>
                    <a:pt x="192" y="236"/>
                  </a:lnTo>
                  <a:lnTo>
                    <a:pt x="190" y="240"/>
                  </a:lnTo>
                  <a:lnTo>
                    <a:pt x="190" y="242"/>
                  </a:lnTo>
                  <a:lnTo>
                    <a:pt x="194" y="248"/>
                  </a:lnTo>
                  <a:lnTo>
                    <a:pt x="196" y="252"/>
                  </a:lnTo>
                  <a:lnTo>
                    <a:pt x="198" y="254"/>
                  </a:lnTo>
                  <a:lnTo>
                    <a:pt x="196" y="258"/>
                  </a:lnTo>
                  <a:lnTo>
                    <a:pt x="196" y="258"/>
                  </a:lnTo>
                  <a:lnTo>
                    <a:pt x="202" y="258"/>
                  </a:lnTo>
                  <a:lnTo>
                    <a:pt x="204" y="260"/>
                  </a:lnTo>
                  <a:lnTo>
                    <a:pt x="206" y="268"/>
                  </a:lnTo>
                  <a:lnTo>
                    <a:pt x="206" y="268"/>
                  </a:lnTo>
                  <a:lnTo>
                    <a:pt x="208" y="274"/>
                  </a:lnTo>
                  <a:lnTo>
                    <a:pt x="212" y="280"/>
                  </a:lnTo>
                  <a:lnTo>
                    <a:pt x="216" y="284"/>
                  </a:lnTo>
                  <a:lnTo>
                    <a:pt x="220" y="288"/>
                  </a:lnTo>
                  <a:lnTo>
                    <a:pt x="226" y="290"/>
                  </a:lnTo>
                  <a:lnTo>
                    <a:pt x="232" y="290"/>
                  </a:lnTo>
                  <a:lnTo>
                    <a:pt x="238" y="288"/>
                  </a:lnTo>
                  <a:lnTo>
                    <a:pt x="244" y="286"/>
                  </a:lnTo>
                  <a:lnTo>
                    <a:pt x="244" y="286"/>
                  </a:lnTo>
                  <a:lnTo>
                    <a:pt x="246" y="284"/>
                  </a:lnTo>
                  <a:lnTo>
                    <a:pt x="248" y="284"/>
                  </a:lnTo>
                  <a:lnTo>
                    <a:pt x="250" y="288"/>
                  </a:lnTo>
                  <a:lnTo>
                    <a:pt x="250" y="288"/>
                  </a:lnTo>
                  <a:lnTo>
                    <a:pt x="254" y="290"/>
                  </a:lnTo>
                  <a:lnTo>
                    <a:pt x="258" y="292"/>
                  </a:lnTo>
                  <a:lnTo>
                    <a:pt x="262" y="290"/>
                  </a:lnTo>
                  <a:lnTo>
                    <a:pt x="266" y="288"/>
                  </a:lnTo>
                  <a:lnTo>
                    <a:pt x="272" y="282"/>
                  </a:lnTo>
                  <a:lnTo>
                    <a:pt x="276" y="280"/>
                  </a:lnTo>
                  <a:lnTo>
                    <a:pt x="280" y="282"/>
                  </a:lnTo>
                  <a:lnTo>
                    <a:pt x="280" y="282"/>
                  </a:lnTo>
                  <a:lnTo>
                    <a:pt x="282" y="282"/>
                  </a:lnTo>
                  <a:lnTo>
                    <a:pt x="284" y="280"/>
                  </a:lnTo>
                  <a:lnTo>
                    <a:pt x="286" y="274"/>
                  </a:lnTo>
                  <a:lnTo>
                    <a:pt x="286" y="274"/>
                  </a:lnTo>
                  <a:lnTo>
                    <a:pt x="286" y="272"/>
                  </a:lnTo>
                  <a:lnTo>
                    <a:pt x="286" y="272"/>
                  </a:lnTo>
                  <a:lnTo>
                    <a:pt x="292" y="250"/>
                  </a:lnTo>
                  <a:lnTo>
                    <a:pt x="296" y="238"/>
                  </a:lnTo>
                  <a:lnTo>
                    <a:pt x="304" y="228"/>
                  </a:lnTo>
                  <a:lnTo>
                    <a:pt x="304" y="228"/>
                  </a:lnTo>
                  <a:lnTo>
                    <a:pt x="308" y="218"/>
                  </a:lnTo>
                  <a:lnTo>
                    <a:pt x="310" y="208"/>
                  </a:lnTo>
                  <a:lnTo>
                    <a:pt x="310" y="208"/>
                  </a:lnTo>
                  <a:lnTo>
                    <a:pt x="312" y="196"/>
                  </a:lnTo>
                  <a:lnTo>
                    <a:pt x="312" y="184"/>
                  </a:lnTo>
                  <a:lnTo>
                    <a:pt x="310" y="158"/>
                  </a:lnTo>
                  <a:lnTo>
                    <a:pt x="310" y="158"/>
                  </a:lnTo>
                  <a:lnTo>
                    <a:pt x="310" y="158"/>
                  </a:lnTo>
                  <a:lnTo>
                    <a:pt x="310" y="158"/>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05" name="Freeform 168"/>
            <p:cNvSpPr/>
            <p:nvPr/>
          </p:nvSpPr>
          <p:spPr bwMode="auto">
            <a:xfrm>
              <a:off x="5556250" y="2438400"/>
              <a:ext cx="1588" cy="1588"/>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lnTo>
                    <a:pt x="0" y="0"/>
                  </a:lnTo>
                  <a:lnTo>
                    <a:pt x="0" y="0"/>
                  </a:lnTo>
                  <a:lnTo>
                    <a:pt x="0" y="0"/>
                  </a:lnTo>
                  <a:lnTo>
                    <a:pt x="0"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06" name="Freeform 169"/>
            <p:cNvSpPr/>
            <p:nvPr/>
          </p:nvSpPr>
          <p:spPr bwMode="auto">
            <a:xfrm>
              <a:off x="5543550" y="2432050"/>
              <a:ext cx="12700" cy="6350"/>
            </a:xfrm>
            <a:custGeom>
              <a:avLst/>
              <a:gdLst/>
              <a:ahLst/>
              <a:cxnLst>
                <a:cxn ang="0">
                  <a:pos x="0" y="0"/>
                </a:cxn>
                <a:cxn ang="0">
                  <a:pos x="0" y="0"/>
                </a:cxn>
                <a:cxn ang="0">
                  <a:pos x="0" y="2"/>
                </a:cxn>
                <a:cxn ang="0">
                  <a:pos x="4" y="4"/>
                </a:cxn>
                <a:cxn ang="0">
                  <a:pos x="8" y="4"/>
                </a:cxn>
                <a:cxn ang="0">
                  <a:pos x="8" y="4"/>
                </a:cxn>
                <a:cxn ang="0">
                  <a:pos x="4" y="0"/>
                </a:cxn>
                <a:cxn ang="0">
                  <a:pos x="0" y="0"/>
                </a:cxn>
                <a:cxn ang="0">
                  <a:pos x="0" y="0"/>
                </a:cxn>
              </a:cxnLst>
              <a:rect l="0" t="0" r="r" b="b"/>
              <a:pathLst>
                <a:path w="8" h="4">
                  <a:moveTo>
                    <a:pt x="0" y="0"/>
                  </a:moveTo>
                  <a:lnTo>
                    <a:pt x="0" y="0"/>
                  </a:lnTo>
                  <a:lnTo>
                    <a:pt x="0" y="2"/>
                  </a:lnTo>
                  <a:lnTo>
                    <a:pt x="4" y="4"/>
                  </a:lnTo>
                  <a:lnTo>
                    <a:pt x="8" y="4"/>
                  </a:lnTo>
                  <a:lnTo>
                    <a:pt x="8" y="4"/>
                  </a:lnTo>
                  <a:lnTo>
                    <a:pt x="4" y="0"/>
                  </a:lnTo>
                  <a:lnTo>
                    <a:pt x="0" y="0"/>
                  </a:lnTo>
                  <a:lnTo>
                    <a:pt x="0"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07" name="Freeform 170"/>
            <p:cNvSpPr/>
            <p:nvPr/>
          </p:nvSpPr>
          <p:spPr bwMode="auto">
            <a:xfrm>
              <a:off x="7978775" y="1403350"/>
              <a:ext cx="57150" cy="57150"/>
            </a:xfrm>
            <a:custGeom>
              <a:avLst/>
              <a:gdLst/>
              <a:ahLst/>
              <a:cxnLst>
                <a:cxn ang="0">
                  <a:pos x="0" y="24"/>
                </a:cxn>
                <a:cxn ang="0">
                  <a:pos x="0" y="24"/>
                </a:cxn>
                <a:cxn ang="0">
                  <a:pos x="8" y="20"/>
                </a:cxn>
                <a:cxn ang="0">
                  <a:pos x="8" y="20"/>
                </a:cxn>
                <a:cxn ang="0">
                  <a:pos x="12" y="18"/>
                </a:cxn>
                <a:cxn ang="0">
                  <a:pos x="16" y="18"/>
                </a:cxn>
                <a:cxn ang="0">
                  <a:pos x="16" y="22"/>
                </a:cxn>
                <a:cxn ang="0">
                  <a:pos x="16" y="26"/>
                </a:cxn>
                <a:cxn ang="0">
                  <a:pos x="16" y="26"/>
                </a:cxn>
                <a:cxn ang="0">
                  <a:pos x="16" y="30"/>
                </a:cxn>
                <a:cxn ang="0">
                  <a:pos x="16" y="34"/>
                </a:cxn>
                <a:cxn ang="0">
                  <a:pos x="20" y="36"/>
                </a:cxn>
                <a:cxn ang="0">
                  <a:pos x="24" y="36"/>
                </a:cxn>
                <a:cxn ang="0">
                  <a:pos x="24" y="36"/>
                </a:cxn>
                <a:cxn ang="0">
                  <a:pos x="28" y="36"/>
                </a:cxn>
                <a:cxn ang="0">
                  <a:pos x="28" y="34"/>
                </a:cxn>
                <a:cxn ang="0">
                  <a:pos x="26" y="30"/>
                </a:cxn>
                <a:cxn ang="0">
                  <a:pos x="26" y="30"/>
                </a:cxn>
                <a:cxn ang="0">
                  <a:pos x="28" y="26"/>
                </a:cxn>
                <a:cxn ang="0">
                  <a:pos x="28" y="26"/>
                </a:cxn>
                <a:cxn ang="0">
                  <a:pos x="34" y="26"/>
                </a:cxn>
                <a:cxn ang="0">
                  <a:pos x="36" y="22"/>
                </a:cxn>
                <a:cxn ang="0">
                  <a:pos x="34" y="16"/>
                </a:cxn>
                <a:cxn ang="0">
                  <a:pos x="34" y="16"/>
                </a:cxn>
                <a:cxn ang="0">
                  <a:pos x="32" y="8"/>
                </a:cxn>
                <a:cxn ang="0">
                  <a:pos x="32" y="4"/>
                </a:cxn>
                <a:cxn ang="0">
                  <a:pos x="30" y="0"/>
                </a:cxn>
                <a:cxn ang="0">
                  <a:pos x="30" y="0"/>
                </a:cxn>
                <a:cxn ang="0">
                  <a:pos x="26" y="4"/>
                </a:cxn>
                <a:cxn ang="0">
                  <a:pos x="24" y="8"/>
                </a:cxn>
                <a:cxn ang="0">
                  <a:pos x="16" y="10"/>
                </a:cxn>
                <a:cxn ang="0">
                  <a:pos x="10" y="12"/>
                </a:cxn>
                <a:cxn ang="0">
                  <a:pos x="2" y="18"/>
                </a:cxn>
                <a:cxn ang="0">
                  <a:pos x="2" y="18"/>
                </a:cxn>
                <a:cxn ang="0">
                  <a:pos x="0" y="20"/>
                </a:cxn>
                <a:cxn ang="0">
                  <a:pos x="0" y="24"/>
                </a:cxn>
                <a:cxn ang="0">
                  <a:pos x="0" y="24"/>
                </a:cxn>
              </a:cxnLst>
              <a:rect l="0" t="0" r="r" b="b"/>
              <a:pathLst>
                <a:path w="36" h="36">
                  <a:moveTo>
                    <a:pt x="0" y="24"/>
                  </a:moveTo>
                  <a:lnTo>
                    <a:pt x="0" y="24"/>
                  </a:lnTo>
                  <a:lnTo>
                    <a:pt x="8" y="20"/>
                  </a:lnTo>
                  <a:lnTo>
                    <a:pt x="8" y="20"/>
                  </a:lnTo>
                  <a:lnTo>
                    <a:pt x="12" y="18"/>
                  </a:lnTo>
                  <a:lnTo>
                    <a:pt x="16" y="18"/>
                  </a:lnTo>
                  <a:lnTo>
                    <a:pt x="16" y="22"/>
                  </a:lnTo>
                  <a:lnTo>
                    <a:pt x="16" y="26"/>
                  </a:lnTo>
                  <a:lnTo>
                    <a:pt x="16" y="26"/>
                  </a:lnTo>
                  <a:lnTo>
                    <a:pt x="16" y="30"/>
                  </a:lnTo>
                  <a:lnTo>
                    <a:pt x="16" y="34"/>
                  </a:lnTo>
                  <a:lnTo>
                    <a:pt x="20" y="36"/>
                  </a:lnTo>
                  <a:lnTo>
                    <a:pt x="24" y="36"/>
                  </a:lnTo>
                  <a:lnTo>
                    <a:pt x="24" y="36"/>
                  </a:lnTo>
                  <a:lnTo>
                    <a:pt x="28" y="36"/>
                  </a:lnTo>
                  <a:lnTo>
                    <a:pt x="28" y="34"/>
                  </a:lnTo>
                  <a:lnTo>
                    <a:pt x="26" y="30"/>
                  </a:lnTo>
                  <a:lnTo>
                    <a:pt x="26" y="30"/>
                  </a:lnTo>
                  <a:lnTo>
                    <a:pt x="28" y="26"/>
                  </a:lnTo>
                  <a:lnTo>
                    <a:pt x="28" y="26"/>
                  </a:lnTo>
                  <a:lnTo>
                    <a:pt x="34" y="26"/>
                  </a:lnTo>
                  <a:lnTo>
                    <a:pt x="36" y="22"/>
                  </a:lnTo>
                  <a:lnTo>
                    <a:pt x="34" y="16"/>
                  </a:lnTo>
                  <a:lnTo>
                    <a:pt x="34" y="16"/>
                  </a:lnTo>
                  <a:lnTo>
                    <a:pt x="32" y="8"/>
                  </a:lnTo>
                  <a:lnTo>
                    <a:pt x="32" y="4"/>
                  </a:lnTo>
                  <a:lnTo>
                    <a:pt x="30" y="0"/>
                  </a:lnTo>
                  <a:lnTo>
                    <a:pt x="30" y="0"/>
                  </a:lnTo>
                  <a:lnTo>
                    <a:pt x="26" y="4"/>
                  </a:lnTo>
                  <a:lnTo>
                    <a:pt x="24" y="8"/>
                  </a:lnTo>
                  <a:lnTo>
                    <a:pt x="16" y="10"/>
                  </a:lnTo>
                  <a:lnTo>
                    <a:pt x="10" y="12"/>
                  </a:lnTo>
                  <a:lnTo>
                    <a:pt x="2" y="18"/>
                  </a:lnTo>
                  <a:lnTo>
                    <a:pt x="2" y="18"/>
                  </a:lnTo>
                  <a:lnTo>
                    <a:pt x="0" y="20"/>
                  </a:lnTo>
                  <a:lnTo>
                    <a:pt x="0" y="24"/>
                  </a:lnTo>
                  <a:lnTo>
                    <a:pt x="0" y="24"/>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08" name="Freeform 171"/>
            <p:cNvSpPr/>
            <p:nvPr/>
          </p:nvSpPr>
          <p:spPr bwMode="auto">
            <a:xfrm>
              <a:off x="6499225" y="901700"/>
              <a:ext cx="9525" cy="6350"/>
            </a:xfrm>
            <a:custGeom>
              <a:avLst/>
              <a:gdLst/>
              <a:ahLst/>
              <a:cxnLst>
                <a:cxn ang="0">
                  <a:pos x="6" y="2"/>
                </a:cxn>
                <a:cxn ang="0">
                  <a:pos x="6" y="2"/>
                </a:cxn>
                <a:cxn ang="0">
                  <a:pos x="6" y="0"/>
                </a:cxn>
                <a:cxn ang="0">
                  <a:pos x="4" y="0"/>
                </a:cxn>
                <a:cxn ang="0">
                  <a:pos x="4" y="0"/>
                </a:cxn>
                <a:cxn ang="0">
                  <a:pos x="0" y="4"/>
                </a:cxn>
                <a:cxn ang="0">
                  <a:pos x="0" y="4"/>
                </a:cxn>
                <a:cxn ang="0">
                  <a:pos x="2" y="4"/>
                </a:cxn>
                <a:cxn ang="0">
                  <a:pos x="2" y="4"/>
                </a:cxn>
                <a:cxn ang="0">
                  <a:pos x="4" y="4"/>
                </a:cxn>
                <a:cxn ang="0">
                  <a:pos x="6" y="2"/>
                </a:cxn>
                <a:cxn ang="0">
                  <a:pos x="6" y="2"/>
                </a:cxn>
              </a:cxnLst>
              <a:rect l="0" t="0" r="r" b="b"/>
              <a:pathLst>
                <a:path w="6" h="4">
                  <a:moveTo>
                    <a:pt x="6" y="2"/>
                  </a:moveTo>
                  <a:lnTo>
                    <a:pt x="6" y="2"/>
                  </a:lnTo>
                  <a:lnTo>
                    <a:pt x="6" y="0"/>
                  </a:lnTo>
                  <a:lnTo>
                    <a:pt x="4" y="0"/>
                  </a:lnTo>
                  <a:lnTo>
                    <a:pt x="4" y="0"/>
                  </a:lnTo>
                  <a:lnTo>
                    <a:pt x="0" y="4"/>
                  </a:lnTo>
                  <a:lnTo>
                    <a:pt x="0" y="4"/>
                  </a:lnTo>
                  <a:lnTo>
                    <a:pt x="2" y="4"/>
                  </a:lnTo>
                  <a:lnTo>
                    <a:pt x="2" y="4"/>
                  </a:lnTo>
                  <a:lnTo>
                    <a:pt x="4" y="4"/>
                  </a:lnTo>
                  <a:lnTo>
                    <a:pt x="6" y="2"/>
                  </a:lnTo>
                  <a:lnTo>
                    <a:pt x="6" y="2"/>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09" name="Freeform 172"/>
            <p:cNvSpPr/>
            <p:nvPr/>
          </p:nvSpPr>
          <p:spPr bwMode="auto">
            <a:xfrm>
              <a:off x="7854950" y="330200"/>
              <a:ext cx="9525" cy="6350"/>
            </a:xfrm>
            <a:custGeom>
              <a:avLst/>
              <a:gdLst/>
              <a:ahLst/>
              <a:cxnLst>
                <a:cxn ang="0">
                  <a:pos x="2" y="0"/>
                </a:cxn>
                <a:cxn ang="0">
                  <a:pos x="2" y="0"/>
                </a:cxn>
                <a:cxn ang="0">
                  <a:pos x="0" y="4"/>
                </a:cxn>
                <a:cxn ang="0">
                  <a:pos x="0" y="4"/>
                </a:cxn>
                <a:cxn ang="0">
                  <a:pos x="4" y="4"/>
                </a:cxn>
                <a:cxn ang="0">
                  <a:pos x="6" y="4"/>
                </a:cxn>
                <a:cxn ang="0">
                  <a:pos x="6" y="2"/>
                </a:cxn>
                <a:cxn ang="0">
                  <a:pos x="6" y="2"/>
                </a:cxn>
                <a:cxn ang="0">
                  <a:pos x="2" y="0"/>
                </a:cxn>
                <a:cxn ang="0">
                  <a:pos x="2" y="0"/>
                </a:cxn>
              </a:cxnLst>
              <a:rect l="0" t="0" r="r" b="b"/>
              <a:pathLst>
                <a:path w="6" h="4">
                  <a:moveTo>
                    <a:pt x="2" y="0"/>
                  </a:moveTo>
                  <a:lnTo>
                    <a:pt x="2" y="0"/>
                  </a:lnTo>
                  <a:lnTo>
                    <a:pt x="0" y="4"/>
                  </a:lnTo>
                  <a:lnTo>
                    <a:pt x="0" y="4"/>
                  </a:lnTo>
                  <a:lnTo>
                    <a:pt x="4" y="4"/>
                  </a:lnTo>
                  <a:lnTo>
                    <a:pt x="6" y="4"/>
                  </a:lnTo>
                  <a:lnTo>
                    <a:pt x="6" y="2"/>
                  </a:lnTo>
                  <a:lnTo>
                    <a:pt x="6" y="2"/>
                  </a:lnTo>
                  <a:lnTo>
                    <a:pt x="2" y="0"/>
                  </a:lnTo>
                  <a:lnTo>
                    <a:pt x="2"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10" name="Freeform 173"/>
            <p:cNvSpPr/>
            <p:nvPr/>
          </p:nvSpPr>
          <p:spPr bwMode="auto">
            <a:xfrm>
              <a:off x="5705475" y="1384300"/>
              <a:ext cx="6350" cy="9525"/>
            </a:xfrm>
            <a:custGeom>
              <a:avLst/>
              <a:gdLst/>
              <a:ahLst/>
              <a:cxnLst>
                <a:cxn ang="0">
                  <a:pos x="2" y="6"/>
                </a:cxn>
                <a:cxn ang="0">
                  <a:pos x="2" y="6"/>
                </a:cxn>
                <a:cxn ang="0">
                  <a:pos x="4" y="2"/>
                </a:cxn>
                <a:cxn ang="0">
                  <a:pos x="4" y="2"/>
                </a:cxn>
                <a:cxn ang="0">
                  <a:pos x="2" y="0"/>
                </a:cxn>
                <a:cxn ang="0">
                  <a:pos x="2" y="0"/>
                </a:cxn>
                <a:cxn ang="0">
                  <a:pos x="0" y="0"/>
                </a:cxn>
                <a:cxn ang="0">
                  <a:pos x="0" y="2"/>
                </a:cxn>
                <a:cxn ang="0">
                  <a:pos x="0" y="2"/>
                </a:cxn>
                <a:cxn ang="0">
                  <a:pos x="0" y="6"/>
                </a:cxn>
                <a:cxn ang="0">
                  <a:pos x="0" y="6"/>
                </a:cxn>
                <a:cxn ang="0">
                  <a:pos x="2" y="6"/>
                </a:cxn>
                <a:cxn ang="0">
                  <a:pos x="2" y="6"/>
                </a:cxn>
              </a:cxnLst>
              <a:rect l="0" t="0" r="r" b="b"/>
              <a:pathLst>
                <a:path w="4" h="6">
                  <a:moveTo>
                    <a:pt x="2" y="6"/>
                  </a:moveTo>
                  <a:lnTo>
                    <a:pt x="2" y="6"/>
                  </a:lnTo>
                  <a:lnTo>
                    <a:pt x="4" y="2"/>
                  </a:lnTo>
                  <a:lnTo>
                    <a:pt x="4" y="2"/>
                  </a:lnTo>
                  <a:lnTo>
                    <a:pt x="2" y="0"/>
                  </a:lnTo>
                  <a:lnTo>
                    <a:pt x="2" y="0"/>
                  </a:lnTo>
                  <a:lnTo>
                    <a:pt x="0" y="0"/>
                  </a:lnTo>
                  <a:lnTo>
                    <a:pt x="0" y="2"/>
                  </a:lnTo>
                  <a:lnTo>
                    <a:pt x="0" y="2"/>
                  </a:lnTo>
                  <a:lnTo>
                    <a:pt x="0" y="6"/>
                  </a:lnTo>
                  <a:lnTo>
                    <a:pt x="0" y="6"/>
                  </a:lnTo>
                  <a:lnTo>
                    <a:pt x="2" y="6"/>
                  </a:lnTo>
                  <a:lnTo>
                    <a:pt x="2" y="6"/>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11" name="Freeform 174"/>
            <p:cNvSpPr/>
            <p:nvPr/>
          </p:nvSpPr>
          <p:spPr bwMode="auto">
            <a:xfrm>
              <a:off x="7991475" y="1377950"/>
              <a:ext cx="1588" cy="1588"/>
            </a:xfrm>
            <a:custGeom>
              <a:avLst/>
              <a:gdLst/>
              <a:ahLst/>
              <a:cxnLst>
                <a:cxn ang="0">
                  <a:pos x="0" y="0"/>
                </a:cxn>
                <a:cxn ang="0">
                  <a:pos x="0" y="0"/>
                </a:cxn>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lnTo>
                    <a:pt x="0" y="0"/>
                  </a:lnTo>
                  <a:lnTo>
                    <a:pt x="0"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12" name="Freeform 175"/>
            <p:cNvSpPr/>
            <p:nvPr/>
          </p:nvSpPr>
          <p:spPr bwMode="auto">
            <a:xfrm>
              <a:off x="7943850" y="1381125"/>
              <a:ext cx="9525" cy="9525"/>
            </a:xfrm>
            <a:custGeom>
              <a:avLst/>
              <a:gdLst/>
              <a:ahLst/>
              <a:cxnLst>
                <a:cxn ang="0">
                  <a:pos x="0" y="6"/>
                </a:cxn>
                <a:cxn ang="0">
                  <a:pos x="0" y="6"/>
                </a:cxn>
                <a:cxn ang="0">
                  <a:pos x="6" y="4"/>
                </a:cxn>
                <a:cxn ang="0">
                  <a:pos x="6" y="4"/>
                </a:cxn>
                <a:cxn ang="0">
                  <a:pos x="2" y="0"/>
                </a:cxn>
                <a:cxn ang="0">
                  <a:pos x="2" y="0"/>
                </a:cxn>
                <a:cxn ang="0">
                  <a:pos x="0" y="4"/>
                </a:cxn>
                <a:cxn ang="0">
                  <a:pos x="0" y="4"/>
                </a:cxn>
                <a:cxn ang="0">
                  <a:pos x="0" y="6"/>
                </a:cxn>
                <a:cxn ang="0">
                  <a:pos x="0" y="6"/>
                </a:cxn>
                <a:cxn ang="0">
                  <a:pos x="0" y="6"/>
                </a:cxn>
              </a:cxnLst>
              <a:rect l="0" t="0" r="r" b="b"/>
              <a:pathLst>
                <a:path w="6" h="6">
                  <a:moveTo>
                    <a:pt x="0" y="6"/>
                  </a:moveTo>
                  <a:lnTo>
                    <a:pt x="0" y="6"/>
                  </a:lnTo>
                  <a:lnTo>
                    <a:pt x="6" y="4"/>
                  </a:lnTo>
                  <a:lnTo>
                    <a:pt x="6" y="4"/>
                  </a:lnTo>
                  <a:lnTo>
                    <a:pt x="2" y="0"/>
                  </a:lnTo>
                  <a:lnTo>
                    <a:pt x="2" y="0"/>
                  </a:lnTo>
                  <a:lnTo>
                    <a:pt x="0" y="4"/>
                  </a:lnTo>
                  <a:lnTo>
                    <a:pt x="0" y="4"/>
                  </a:lnTo>
                  <a:lnTo>
                    <a:pt x="0" y="6"/>
                  </a:lnTo>
                  <a:lnTo>
                    <a:pt x="0" y="6"/>
                  </a:lnTo>
                  <a:lnTo>
                    <a:pt x="0" y="6"/>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13" name="Freeform 176"/>
            <p:cNvSpPr/>
            <p:nvPr/>
          </p:nvSpPr>
          <p:spPr bwMode="auto">
            <a:xfrm>
              <a:off x="5276850" y="276225"/>
              <a:ext cx="22225" cy="6350"/>
            </a:xfrm>
            <a:custGeom>
              <a:avLst/>
              <a:gdLst/>
              <a:ahLst/>
              <a:cxnLst>
                <a:cxn ang="0">
                  <a:pos x="0" y="2"/>
                </a:cxn>
                <a:cxn ang="0">
                  <a:pos x="0" y="2"/>
                </a:cxn>
                <a:cxn ang="0">
                  <a:pos x="6" y="4"/>
                </a:cxn>
                <a:cxn ang="0">
                  <a:pos x="14" y="2"/>
                </a:cxn>
                <a:cxn ang="0">
                  <a:pos x="14" y="2"/>
                </a:cxn>
                <a:cxn ang="0">
                  <a:pos x="6" y="0"/>
                </a:cxn>
                <a:cxn ang="0">
                  <a:pos x="4" y="2"/>
                </a:cxn>
                <a:cxn ang="0">
                  <a:pos x="0" y="2"/>
                </a:cxn>
                <a:cxn ang="0">
                  <a:pos x="0" y="2"/>
                </a:cxn>
              </a:cxnLst>
              <a:rect l="0" t="0" r="r" b="b"/>
              <a:pathLst>
                <a:path w="14" h="4">
                  <a:moveTo>
                    <a:pt x="0" y="2"/>
                  </a:moveTo>
                  <a:lnTo>
                    <a:pt x="0" y="2"/>
                  </a:lnTo>
                  <a:lnTo>
                    <a:pt x="6" y="4"/>
                  </a:lnTo>
                  <a:lnTo>
                    <a:pt x="14" y="2"/>
                  </a:lnTo>
                  <a:lnTo>
                    <a:pt x="14" y="2"/>
                  </a:lnTo>
                  <a:lnTo>
                    <a:pt x="6" y="0"/>
                  </a:lnTo>
                  <a:lnTo>
                    <a:pt x="4" y="2"/>
                  </a:lnTo>
                  <a:lnTo>
                    <a:pt x="0" y="2"/>
                  </a:lnTo>
                  <a:lnTo>
                    <a:pt x="0" y="2"/>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14" name="Freeform 177"/>
            <p:cNvSpPr/>
            <p:nvPr/>
          </p:nvSpPr>
          <p:spPr bwMode="auto">
            <a:xfrm>
              <a:off x="5670550" y="736600"/>
              <a:ext cx="28575" cy="12700"/>
            </a:xfrm>
            <a:custGeom>
              <a:avLst/>
              <a:gdLst/>
              <a:ahLst/>
              <a:cxnLst>
                <a:cxn ang="0">
                  <a:pos x="0" y="2"/>
                </a:cxn>
                <a:cxn ang="0">
                  <a:pos x="0" y="2"/>
                </a:cxn>
                <a:cxn ang="0">
                  <a:pos x="6" y="4"/>
                </a:cxn>
                <a:cxn ang="0">
                  <a:pos x="6" y="4"/>
                </a:cxn>
                <a:cxn ang="0">
                  <a:pos x="12" y="8"/>
                </a:cxn>
                <a:cxn ang="0">
                  <a:pos x="18" y="8"/>
                </a:cxn>
                <a:cxn ang="0">
                  <a:pos x="18" y="8"/>
                </a:cxn>
                <a:cxn ang="0">
                  <a:pos x="14" y="4"/>
                </a:cxn>
                <a:cxn ang="0">
                  <a:pos x="10" y="2"/>
                </a:cxn>
                <a:cxn ang="0">
                  <a:pos x="10" y="2"/>
                </a:cxn>
                <a:cxn ang="0">
                  <a:pos x="6" y="0"/>
                </a:cxn>
                <a:cxn ang="0">
                  <a:pos x="0" y="2"/>
                </a:cxn>
                <a:cxn ang="0">
                  <a:pos x="0" y="2"/>
                </a:cxn>
              </a:cxnLst>
              <a:rect l="0" t="0" r="r" b="b"/>
              <a:pathLst>
                <a:path w="18" h="8">
                  <a:moveTo>
                    <a:pt x="0" y="2"/>
                  </a:moveTo>
                  <a:lnTo>
                    <a:pt x="0" y="2"/>
                  </a:lnTo>
                  <a:lnTo>
                    <a:pt x="6" y="4"/>
                  </a:lnTo>
                  <a:lnTo>
                    <a:pt x="6" y="4"/>
                  </a:lnTo>
                  <a:lnTo>
                    <a:pt x="12" y="8"/>
                  </a:lnTo>
                  <a:lnTo>
                    <a:pt x="18" y="8"/>
                  </a:lnTo>
                  <a:lnTo>
                    <a:pt x="18" y="8"/>
                  </a:lnTo>
                  <a:lnTo>
                    <a:pt x="14" y="4"/>
                  </a:lnTo>
                  <a:lnTo>
                    <a:pt x="10" y="2"/>
                  </a:lnTo>
                  <a:lnTo>
                    <a:pt x="10" y="2"/>
                  </a:lnTo>
                  <a:lnTo>
                    <a:pt x="6" y="0"/>
                  </a:lnTo>
                  <a:lnTo>
                    <a:pt x="0" y="2"/>
                  </a:lnTo>
                  <a:lnTo>
                    <a:pt x="0" y="2"/>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15" name="Freeform 178"/>
            <p:cNvSpPr/>
            <p:nvPr/>
          </p:nvSpPr>
          <p:spPr bwMode="auto">
            <a:xfrm>
              <a:off x="8083550" y="1558925"/>
              <a:ext cx="6350" cy="6350"/>
            </a:xfrm>
            <a:custGeom>
              <a:avLst/>
              <a:gdLst/>
              <a:ahLst/>
              <a:cxnLst>
                <a:cxn ang="0">
                  <a:pos x="4" y="2"/>
                </a:cxn>
                <a:cxn ang="0">
                  <a:pos x="4" y="2"/>
                </a:cxn>
                <a:cxn ang="0">
                  <a:pos x="2" y="0"/>
                </a:cxn>
                <a:cxn ang="0">
                  <a:pos x="2" y="0"/>
                </a:cxn>
                <a:cxn ang="0">
                  <a:pos x="0" y="2"/>
                </a:cxn>
                <a:cxn ang="0">
                  <a:pos x="0" y="2"/>
                </a:cxn>
                <a:cxn ang="0">
                  <a:pos x="2" y="4"/>
                </a:cxn>
                <a:cxn ang="0">
                  <a:pos x="2" y="4"/>
                </a:cxn>
                <a:cxn ang="0">
                  <a:pos x="4" y="4"/>
                </a:cxn>
                <a:cxn ang="0">
                  <a:pos x="4" y="2"/>
                </a:cxn>
                <a:cxn ang="0">
                  <a:pos x="4" y="2"/>
                </a:cxn>
              </a:cxnLst>
              <a:rect l="0" t="0" r="r" b="b"/>
              <a:pathLst>
                <a:path w="4" h="4">
                  <a:moveTo>
                    <a:pt x="4" y="2"/>
                  </a:moveTo>
                  <a:lnTo>
                    <a:pt x="4" y="2"/>
                  </a:lnTo>
                  <a:lnTo>
                    <a:pt x="2" y="0"/>
                  </a:lnTo>
                  <a:lnTo>
                    <a:pt x="2" y="0"/>
                  </a:lnTo>
                  <a:lnTo>
                    <a:pt x="0" y="2"/>
                  </a:lnTo>
                  <a:lnTo>
                    <a:pt x="0" y="2"/>
                  </a:lnTo>
                  <a:lnTo>
                    <a:pt x="2" y="4"/>
                  </a:lnTo>
                  <a:lnTo>
                    <a:pt x="2" y="4"/>
                  </a:lnTo>
                  <a:lnTo>
                    <a:pt x="4" y="4"/>
                  </a:lnTo>
                  <a:lnTo>
                    <a:pt x="4" y="2"/>
                  </a:lnTo>
                  <a:lnTo>
                    <a:pt x="4" y="2"/>
                  </a:lnTo>
                  <a:close/>
                </a:path>
              </a:pathLst>
            </a:custGeom>
            <a:grpFill/>
            <a:ln w="9525">
              <a:noFill/>
              <a:round/>
            </a:ln>
          </p:spPr>
          <p:txBody>
            <a:bodyPr vert="horz" wrap="square" lIns="91440" tIns="45720" rIns="91440" bIns="45720" numCol="1" anchor="t" anchorCtr="0" compatLnSpc="1"/>
            <a:lstStyle/>
            <a:p>
              <a:endParaRPr lang="zh-CN" altLang="en-US"/>
            </a:p>
          </p:txBody>
        </p:sp>
      </p:grpSp>
      <p:sp>
        <p:nvSpPr>
          <p:cNvPr id="3" name="框架 2"/>
          <p:cNvSpPr/>
          <p:nvPr userDrawn="1"/>
        </p:nvSpPr>
        <p:spPr>
          <a:xfrm>
            <a:off x="0" y="0"/>
            <a:ext cx="12192000" cy="6858000"/>
          </a:xfrm>
          <a:prstGeom prst="frame">
            <a:avLst>
              <a:gd name="adj1" fmla="val 213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4" name="文本占位符 7"/>
          <p:cNvSpPr>
            <a:spLocks noGrp="1"/>
          </p:cNvSpPr>
          <p:nvPr>
            <p:ph type="body" sz="quarter" idx="10" hasCustomPrompt="1"/>
          </p:nvPr>
        </p:nvSpPr>
        <p:spPr>
          <a:xfrm>
            <a:off x="248457" y="258233"/>
            <a:ext cx="5293927" cy="529569"/>
          </a:xfrm>
          <a:prstGeom prst="rect">
            <a:avLst/>
          </a:prstGeom>
          <a:ln w="12700" cmpd="sng">
            <a:noFill/>
          </a:ln>
        </p:spPr>
        <p:txBody>
          <a:bodyPr vert="horz" anchor="ctr"/>
          <a:lstStyle>
            <a:lvl1pPr marL="0" indent="0" algn="l">
              <a:buNone/>
              <a:defRPr sz="2400" b="1">
                <a:solidFill>
                  <a:schemeClr val="accent4"/>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lvl="0"/>
            <a:r>
              <a:rPr kumimoji="1" lang="en-US" altLang="zh-CN"/>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
        <p:nvSpPr>
          <p:cNvPr id="5" name="文本占位符 7"/>
          <p:cNvSpPr>
            <a:spLocks noGrp="1"/>
          </p:cNvSpPr>
          <p:nvPr>
            <p:ph type="body" sz="quarter" idx="13" hasCustomPrompt="1"/>
          </p:nvPr>
        </p:nvSpPr>
        <p:spPr>
          <a:xfrm>
            <a:off x="11386592" y="214889"/>
            <a:ext cx="805408" cy="616255"/>
          </a:xfrm>
          <a:prstGeom prst="rect">
            <a:avLst/>
          </a:prstGeom>
          <a:solidFill>
            <a:schemeClr val="accent4"/>
          </a:solidFill>
        </p:spPr>
        <p:txBody>
          <a:bodyPr vert="horz" anchor="ctr"/>
          <a:lstStyle>
            <a:lvl1pPr marL="0" indent="0" algn="ctr">
              <a:buNone/>
              <a:defRPr sz="2400" b="1">
                <a:solidFill>
                  <a:srgbClr val="FFFFFF"/>
                </a:solidFill>
              </a:defRPr>
            </a:lvl1pPr>
          </a:lstStyle>
          <a:p>
            <a:pPr lvl="0"/>
            <a:r>
              <a:rPr kumimoji="1" lang="en-US" altLang="zh-CN" dirty="0"/>
              <a:t>01</a:t>
            </a:r>
            <a:endParaRPr kumimoji="1" lang="zh-CN" alt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内容页_5">
    <p:spTree>
      <p:nvGrpSpPr>
        <p:cNvPr id="1" name=""/>
        <p:cNvGrpSpPr/>
        <p:nvPr/>
      </p:nvGrpSpPr>
      <p:grpSpPr>
        <a:xfrm>
          <a:off x="0" y="0"/>
          <a:ext cx="0" cy="0"/>
          <a:chOff x="0" y="0"/>
          <a:chExt cx="0" cy="0"/>
        </a:xfrm>
      </p:grpSpPr>
      <p:grpSp>
        <p:nvGrpSpPr>
          <p:cNvPr id="6" name="组 5"/>
          <p:cNvGrpSpPr/>
          <p:nvPr userDrawn="1"/>
        </p:nvGrpSpPr>
        <p:grpSpPr>
          <a:xfrm>
            <a:off x="182123" y="523016"/>
            <a:ext cx="11827754" cy="6138886"/>
            <a:chOff x="4391025" y="180975"/>
            <a:chExt cx="4422775" cy="2295525"/>
          </a:xfrm>
          <a:solidFill>
            <a:schemeClr val="bg1">
              <a:lumMod val="95000"/>
            </a:schemeClr>
          </a:solidFill>
        </p:grpSpPr>
        <p:sp>
          <p:nvSpPr>
            <p:cNvPr id="7" name="Freeform 70"/>
            <p:cNvSpPr/>
            <p:nvPr/>
          </p:nvSpPr>
          <p:spPr bwMode="auto">
            <a:xfrm>
              <a:off x="5565775" y="180975"/>
              <a:ext cx="746125" cy="387350"/>
            </a:xfrm>
            <a:custGeom>
              <a:avLst/>
              <a:gdLst/>
              <a:ahLst/>
              <a:cxnLst>
                <a:cxn ang="0">
                  <a:pos x="368" y="128"/>
                </a:cxn>
                <a:cxn ang="0">
                  <a:pos x="398" y="134"/>
                </a:cxn>
                <a:cxn ang="0">
                  <a:pos x="392" y="122"/>
                </a:cxn>
                <a:cxn ang="0">
                  <a:pos x="378" y="114"/>
                </a:cxn>
                <a:cxn ang="0">
                  <a:pos x="378" y="106"/>
                </a:cxn>
                <a:cxn ang="0">
                  <a:pos x="398" y="106"/>
                </a:cxn>
                <a:cxn ang="0">
                  <a:pos x="400" y="100"/>
                </a:cxn>
                <a:cxn ang="0">
                  <a:pos x="406" y="86"/>
                </a:cxn>
                <a:cxn ang="0">
                  <a:pos x="416" y="82"/>
                </a:cxn>
                <a:cxn ang="0">
                  <a:pos x="398" y="76"/>
                </a:cxn>
                <a:cxn ang="0">
                  <a:pos x="416" y="68"/>
                </a:cxn>
                <a:cxn ang="0">
                  <a:pos x="424" y="66"/>
                </a:cxn>
                <a:cxn ang="0">
                  <a:pos x="408" y="60"/>
                </a:cxn>
                <a:cxn ang="0">
                  <a:pos x="408" y="48"/>
                </a:cxn>
                <a:cxn ang="0">
                  <a:pos x="428" y="38"/>
                </a:cxn>
                <a:cxn ang="0">
                  <a:pos x="440" y="30"/>
                </a:cxn>
                <a:cxn ang="0">
                  <a:pos x="410" y="22"/>
                </a:cxn>
                <a:cxn ang="0">
                  <a:pos x="382" y="16"/>
                </a:cxn>
                <a:cxn ang="0">
                  <a:pos x="382" y="14"/>
                </a:cxn>
                <a:cxn ang="0">
                  <a:pos x="396" y="10"/>
                </a:cxn>
                <a:cxn ang="0">
                  <a:pos x="362" y="2"/>
                </a:cxn>
                <a:cxn ang="0">
                  <a:pos x="324" y="0"/>
                </a:cxn>
                <a:cxn ang="0">
                  <a:pos x="272" y="0"/>
                </a:cxn>
                <a:cxn ang="0">
                  <a:pos x="238" y="6"/>
                </a:cxn>
                <a:cxn ang="0">
                  <a:pos x="218" y="4"/>
                </a:cxn>
                <a:cxn ang="0">
                  <a:pos x="214" y="14"/>
                </a:cxn>
                <a:cxn ang="0">
                  <a:pos x="202" y="14"/>
                </a:cxn>
                <a:cxn ang="0">
                  <a:pos x="176" y="14"/>
                </a:cxn>
                <a:cxn ang="0">
                  <a:pos x="152" y="16"/>
                </a:cxn>
                <a:cxn ang="0">
                  <a:pos x="110" y="20"/>
                </a:cxn>
                <a:cxn ang="0">
                  <a:pos x="90" y="26"/>
                </a:cxn>
                <a:cxn ang="0">
                  <a:pos x="44" y="34"/>
                </a:cxn>
                <a:cxn ang="0">
                  <a:pos x="60" y="44"/>
                </a:cxn>
                <a:cxn ang="0">
                  <a:pos x="2" y="54"/>
                </a:cxn>
                <a:cxn ang="0">
                  <a:pos x="22" y="66"/>
                </a:cxn>
                <a:cxn ang="0">
                  <a:pos x="24" y="70"/>
                </a:cxn>
                <a:cxn ang="0">
                  <a:pos x="72" y="76"/>
                </a:cxn>
                <a:cxn ang="0">
                  <a:pos x="134" y="100"/>
                </a:cxn>
                <a:cxn ang="0">
                  <a:pos x="146" y="126"/>
                </a:cxn>
                <a:cxn ang="0">
                  <a:pos x="170" y="132"/>
                </a:cxn>
                <a:cxn ang="0">
                  <a:pos x="158" y="134"/>
                </a:cxn>
                <a:cxn ang="0">
                  <a:pos x="142" y="142"/>
                </a:cxn>
                <a:cxn ang="0">
                  <a:pos x="162" y="144"/>
                </a:cxn>
                <a:cxn ang="0">
                  <a:pos x="170" y="160"/>
                </a:cxn>
                <a:cxn ang="0">
                  <a:pos x="150" y="168"/>
                </a:cxn>
                <a:cxn ang="0">
                  <a:pos x="152" y="176"/>
                </a:cxn>
                <a:cxn ang="0">
                  <a:pos x="162" y="194"/>
                </a:cxn>
                <a:cxn ang="0">
                  <a:pos x="176" y="196"/>
                </a:cxn>
                <a:cxn ang="0">
                  <a:pos x="182" y="224"/>
                </a:cxn>
                <a:cxn ang="0">
                  <a:pos x="208" y="234"/>
                </a:cxn>
                <a:cxn ang="0">
                  <a:pos x="226" y="242"/>
                </a:cxn>
                <a:cxn ang="0">
                  <a:pos x="240" y="214"/>
                </a:cxn>
                <a:cxn ang="0">
                  <a:pos x="252" y="192"/>
                </a:cxn>
                <a:cxn ang="0">
                  <a:pos x="272" y="182"/>
                </a:cxn>
                <a:cxn ang="0">
                  <a:pos x="288" y="182"/>
                </a:cxn>
                <a:cxn ang="0">
                  <a:pos x="322" y="160"/>
                </a:cxn>
                <a:cxn ang="0">
                  <a:pos x="376" y="138"/>
                </a:cxn>
              </a:cxnLst>
              <a:rect l="0" t="0" r="r" b="b"/>
              <a:pathLst>
                <a:path w="470" h="244">
                  <a:moveTo>
                    <a:pt x="362" y="140"/>
                  </a:moveTo>
                  <a:lnTo>
                    <a:pt x="362" y="140"/>
                  </a:lnTo>
                  <a:lnTo>
                    <a:pt x="362" y="136"/>
                  </a:lnTo>
                  <a:lnTo>
                    <a:pt x="362" y="136"/>
                  </a:lnTo>
                  <a:lnTo>
                    <a:pt x="368" y="136"/>
                  </a:lnTo>
                  <a:lnTo>
                    <a:pt x="368" y="132"/>
                  </a:lnTo>
                  <a:lnTo>
                    <a:pt x="368" y="128"/>
                  </a:lnTo>
                  <a:lnTo>
                    <a:pt x="368" y="126"/>
                  </a:lnTo>
                  <a:lnTo>
                    <a:pt x="368" y="126"/>
                  </a:lnTo>
                  <a:lnTo>
                    <a:pt x="376" y="128"/>
                  </a:lnTo>
                  <a:lnTo>
                    <a:pt x="382" y="134"/>
                  </a:lnTo>
                  <a:lnTo>
                    <a:pt x="390" y="136"/>
                  </a:lnTo>
                  <a:lnTo>
                    <a:pt x="394" y="136"/>
                  </a:lnTo>
                  <a:lnTo>
                    <a:pt x="398" y="134"/>
                  </a:lnTo>
                  <a:lnTo>
                    <a:pt x="398" y="134"/>
                  </a:lnTo>
                  <a:lnTo>
                    <a:pt x="398" y="130"/>
                  </a:lnTo>
                  <a:lnTo>
                    <a:pt x="396" y="128"/>
                  </a:lnTo>
                  <a:lnTo>
                    <a:pt x="392" y="122"/>
                  </a:lnTo>
                  <a:lnTo>
                    <a:pt x="392" y="122"/>
                  </a:lnTo>
                  <a:lnTo>
                    <a:pt x="392" y="122"/>
                  </a:lnTo>
                  <a:lnTo>
                    <a:pt x="392" y="122"/>
                  </a:lnTo>
                  <a:lnTo>
                    <a:pt x="388" y="120"/>
                  </a:lnTo>
                  <a:lnTo>
                    <a:pt x="386" y="120"/>
                  </a:lnTo>
                  <a:lnTo>
                    <a:pt x="384" y="120"/>
                  </a:lnTo>
                  <a:lnTo>
                    <a:pt x="384" y="116"/>
                  </a:lnTo>
                  <a:lnTo>
                    <a:pt x="384" y="116"/>
                  </a:lnTo>
                  <a:lnTo>
                    <a:pt x="380" y="116"/>
                  </a:lnTo>
                  <a:lnTo>
                    <a:pt x="378" y="114"/>
                  </a:lnTo>
                  <a:lnTo>
                    <a:pt x="374" y="112"/>
                  </a:lnTo>
                  <a:lnTo>
                    <a:pt x="374" y="112"/>
                  </a:lnTo>
                  <a:lnTo>
                    <a:pt x="374" y="110"/>
                  </a:lnTo>
                  <a:lnTo>
                    <a:pt x="374" y="110"/>
                  </a:lnTo>
                  <a:lnTo>
                    <a:pt x="374" y="110"/>
                  </a:lnTo>
                  <a:lnTo>
                    <a:pt x="376" y="106"/>
                  </a:lnTo>
                  <a:lnTo>
                    <a:pt x="378" y="106"/>
                  </a:lnTo>
                  <a:lnTo>
                    <a:pt x="384" y="108"/>
                  </a:lnTo>
                  <a:lnTo>
                    <a:pt x="384" y="108"/>
                  </a:lnTo>
                  <a:lnTo>
                    <a:pt x="384" y="106"/>
                  </a:lnTo>
                  <a:lnTo>
                    <a:pt x="384" y="106"/>
                  </a:lnTo>
                  <a:lnTo>
                    <a:pt x="398" y="106"/>
                  </a:lnTo>
                  <a:lnTo>
                    <a:pt x="398" y="106"/>
                  </a:lnTo>
                  <a:lnTo>
                    <a:pt x="398" y="106"/>
                  </a:lnTo>
                  <a:lnTo>
                    <a:pt x="404" y="106"/>
                  </a:lnTo>
                  <a:lnTo>
                    <a:pt x="406" y="104"/>
                  </a:lnTo>
                  <a:lnTo>
                    <a:pt x="408" y="102"/>
                  </a:lnTo>
                  <a:lnTo>
                    <a:pt x="408" y="102"/>
                  </a:lnTo>
                  <a:lnTo>
                    <a:pt x="406" y="100"/>
                  </a:lnTo>
                  <a:lnTo>
                    <a:pt x="404" y="100"/>
                  </a:lnTo>
                  <a:lnTo>
                    <a:pt x="400" y="100"/>
                  </a:lnTo>
                  <a:lnTo>
                    <a:pt x="400" y="98"/>
                  </a:lnTo>
                  <a:lnTo>
                    <a:pt x="400" y="98"/>
                  </a:lnTo>
                  <a:lnTo>
                    <a:pt x="408" y="98"/>
                  </a:lnTo>
                  <a:lnTo>
                    <a:pt x="408" y="98"/>
                  </a:lnTo>
                  <a:lnTo>
                    <a:pt x="406" y="92"/>
                  </a:lnTo>
                  <a:lnTo>
                    <a:pt x="406" y="88"/>
                  </a:lnTo>
                  <a:lnTo>
                    <a:pt x="406" y="86"/>
                  </a:lnTo>
                  <a:lnTo>
                    <a:pt x="406" y="86"/>
                  </a:lnTo>
                  <a:lnTo>
                    <a:pt x="408" y="86"/>
                  </a:lnTo>
                  <a:lnTo>
                    <a:pt x="412" y="86"/>
                  </a:lnTo>
                  <a:lnTo>
                    <a:pt x="414" y="86"/>
                  </a:lnTo>
                  <a:lnTo>
                    <a:pt x="416" y="84"/>
                  </a:lnTo>
                  <a:lnTo>
                    <a:pt x="416" y="84"/>
                  </a:lnTo>
                  <a:lnTo>
                    <a:pt x="416" y="82"/>
                  </a:lnTo>
                  <a:lnTo>
                    <a:pt x="414" y="80"/>
                  </a:lnTo>
                  <a:lnTo>
                    <a:pt x="412" y="80"/>
                  </a:lnTo>
                  <a:lnTo>
                    <a:pt x="410" y="78"/>
                  </a:lnTo>
                  <a:lnTo>
                    <a:pt x="410" y="78"/>
                  </a:lnTo>
                  <a:lnTo>
                    <a:pt x="408" y="76"/>
                  </a:lnTo>
                  <a:lnTo>
                    <a:pt x="406" y="76"/>
                  </a:lnTo>
                  <a:lnTo>
                    <a:pt x="398" y="76"/>
                  </a:lnTo>
                  <a:lnTo>
                    <a:pt x="398" y="76"/>
                  </a:lnTo>
                  <a:lnTo>
                    <a:pt x="392" y="72"/>
                  </a:lnTo>
                  <a:lnTo>
                    <a:pt x="392" y="72"/>
                  </a:lnTo>
                  <a:lnTo>
                    <a:pt x="404" y="70"/>
                  </a:lnTo>
                  <a:lnTo>
                    <a:pt x="410" y="68"/>
                  </a:lnTo>
                  <a:lnTo>
                    <a:pt x="416" y="68"/>
                  </a:lnTo>
                  <a:lnTo>
                    <a:pt x="416" y="68"/>
                  </a:lnTo>
                  <a:lnTo>
                    <a:pt x="418" y="72"/>
                  </a:lnTo>
                  <a:lnTo>
                    <a:pt x="422" y="74"/>
                  </a:lnTo>
                  <a:lnTo>
                    <a:pt x="424" y="72"/>
                  </a:lnTo>
                  <a:lnTo>
                    <a:pt x="426" y="68"/>
                  </a:lnTo>
                  <a:lnTo>
                    <a:pt x="426" y="68"/>
                  </a:lnTo>
                  <a:lnTo>
                    <a:pt x="424" y="66"/>
                  </a:lnTo>
                  <a:lnTo>
                    <a:pt x="424" y="66"/>
                  </a:lnTo>
                  <a:lnTo>
                    <a:pt x="416" y="66"/>
                  </a:lnTo>
                  <a:lnTo>
                    <a:pt x="408" y="62"/>
                  </a:lnTo>
                  <a:lnTo>
                    <a:pt x="408" y="62"/>
                  </a:lnTo>
                  <a:lnTo>
                    <a:pt x="408" y="62"/>
                  </a:lnTo>
                  <a:lnTo>
                    <a:pt x="408" y="62"/>
                  </a:lnTo>
                  <a:lnTo>
                    <a:pt x="408" y="60"/>
                  </a:lnTo>
                  <a:lnTo>
                    <a:pt x="408" y="60"/>
                  </a:lnTo>
                  <a:lnTo>
                    <a:pt x="406" y="58"/>
                  </a:lnTo>
                  <a:lnTo>
                    <a:pt x="406" y="58"/>
                  </a:lnTo>
                  <a:lnTo>
                    <a:pt x="404" y="52"/>
                  </a:lnTo>
                  <a:lnTo>
                    <a:pt x="404" y="52"/>
                  </a:lnTo>
                  <a:lnTo>
                    <a:pt x="404" y="50"/>
                  </a:lnTo>
                  <a:lnTo>
                    <a:pt x="408" y="48"/>
                  </a:lnTo>
                  <a:lnTo>
                    <a:pt x="408" y="48"/>
                  </a:lnTo>
                  <a:lnTo>
                    <a:pt x="412" y="46"/>
                  </a:lnTo>
                  <a:lnTo>
                    <a:pt x="414" y="42"/>
                  </a:lnTo>
                  <a:lnTo>
                    <a:pt x="414" y="42"/>
                  </a:lnTo>
                  <a:lnTo>
                    <a:pt x="418" y="40"/>
                  </a:lnTo>
                  <a:lnTo>
                    <a:pt x="420" y="40"/>
                  </a:lnTo>
                  <a:lnTo>
                    <a:pt x="428" y="38"/>
                  </a:lnTo>
                  <a:lnTo>
                    <a:pt x="428" y="38"/>
                  </a:lnTo>
                  <a:lnTo>
                    <a:pt x="430" y="38"/>
                  </a:lnTo>
                  <a:lnTo>
                    <a:pt x="432" y="34"/>
                  </a:lnTo>
                  <a:lnTo>
                    <a:pt x="432" y="34"/>
                  </a:lnTo>
                  <a:lnTo>
                    <a:pt x="438" y="34"/>
                  </a:lnTo>
                  <a:lnTo>
                    <a:pt x="438" y="34"/>
                  </a:lnTo>
                  <a:lnTo>
                    <a:pt x="440" y="32"/>
                  </a:lnTo>
                  <a:lnTo>
                    <a:pt x="440" y="30"/>
                  </a:lnTo>
                  <a:lnTo>
                    <a:pt x="440" y="30"/>
                  </a:lnTo>
                  <a:lnTo>
                    <a:pt x="470" y="20"/>
                  </a:lnTo>
                  <a:lnTo>
                    <a:pt x="470" y="20"/>
                  </a:lnTo>
                  <a:lnTo>
                    <a:pt x="460" y="18"/>
                  </a:lnTo>
                  <a:lnTo>
                    <a:pt x="450" y="18"/>
                  </a:lnTo>
                  <a:lnTo>
                    <a:pt x="430" y="20"/>
                  </a:lnTo>
                  <a:lnTo>
                    <a:pt x="410" y="22"/>
                  </a:lnTo>
                  <a:lnTo>
                    <a:pt x="390" y="24"/>
                  </a:lnTo>
                  <a:lnTo>
                    <a:pt x="390" y="24"/>
                  </a:lnTo>
                  <a:lnTo>
                    <a:pt x="394" y="20"/>
                  </a:lnTo>
                  <a:lnTo>
                    <a:pt x="396" y="18"/>
                  </a:lnTo>
                  <a:lnTo>
                    <a:pt x="394" y="16"/>
                  </a:lnTo>
                  <a:lnTo>
                    <a:pt x="394" y="16"/>
                  </a:lnTo>
                  <a:lnTo>
                    <a:pt x="382" y="16"/>
                  </a:lnTo>
                  <a:lnTo>
                    <a:pt x="382" y="16"/>
                  </a:lnTo>
                  <a:lnTo>
                    <a:pt x="378" y="18"/>
                  </a:lnTo>
                  <a:lnTo>
                    <a:pt x="374" y="20"/>
                  </a:lnTo>
                  <a:lnTo>
                    <a:pt x="370" y="18"/>
                  </a:lnTo>
                  <a:lnTo>
                    <a:pt x="368" y="14"/>
                  </a:lnTo>
                  <a:lnTo>
                    <a:pt x="368" y="14"/>
                  </a:lnTo>
                  <a:lnTo>
                    <a:pt x="382" y="14"/>
                  </a:lnTo>
                  <a:lnTo>
                    <a:pt x="382" y="14"/>
                  </a:lnTo>
                  <a:lnTo>
                    <a:pt x="388" y="12"/>
                  </a:lnTo>
                  <a:lnTo>
                    <a:pt x="394" y="12"/>
                  </a:lnTo>
                  <a:lnTo>
                    <a:pt x="394" y="12"/>
                  </a:lnTo>
                  <a:lnTo>
                    <a:pt x="396" y="10"/>
                  </a:lnTo>
                  <a:lnTo>
                    <a:pt x="396" y="10"/>
                  </a:lnTo>
                  <a:lnTo>
                    <a:pt x="396" y="10"/>
                  </a:lnTo>
                  <a:lnTo>
                    <a:pt x="396" y="10"/>
                  </a:lnTo>
                  <a:lnTo>
                    <a:pt x="380" y="8"/>
                  </a:lnTo>
                  <a:lnTo>
                    <a:pt x="364" y="4"/>
                  </a:lnTo>
                  <a:lnTo>
                    <a:pt x="364" y="4"/>
                  </a:lnTo>
                  <a:lnTo>
                    <a:pt x="364" y="2"/>
                  </a:lnTo>
                  <a:lnTo>
                    <a:pt x="362" y="2"/>
                  </a:lnTo>
                  <a:lnTo>
                    <a:pt x="362" y="2"/>
                  </a:lnTo>
                  <a:lnTo>
                    <a:pt x="356" y="2"/>
                  </a:lnTo>
                  <a:lnTo>
                    <a:pt x="356" y="2"/>
                  </a:lnTo>
                  <a:lnTo>
                    <a:pt x="356" y="0"/>
                  </a:lnTo>
                  <a:lnTo>
                    <a:pt x="356" y="0"/>
                  </a:lnTo>
                  <a:lnTo>
                    <a:pt x="340" y="0"/>
                  </a:lnTo>
                  <a:lnTo>
                    <a:pt x="340" y="0"/>
                  </a:lnTo>
                  <a:lnTo>
                    <a:pt x="324" y="0"/>
                  </a:lnTo>
                  <a:lnTo>
                    <a:pt x="324" y="0"/>
                  </a:lnTo>
                  <a:lnTo>
                    <a:pt x="296" y="0"/>
                  </a:lnTo>
                  <a:lnTo>
                    <a:pt x="296" y="0"/>
                  </a:lnTo>
                  <a:lnTo>
                    <a:pt x="280" y="0"/>
                  </a:lnTo>
                  <a:lnTo>
                    <a:pt x="280" y="0"/>
                  </a:lnTo>
                  <a:lnTo>
                    <a:pt x="272" y="0"/>
                  </a:lnTo>
                  <a:lnTo>
                    <a:pt x="272" y="0"/>
                  </a:lnTo>
                  <a:lnTo>
                    <a:pt x="268" y="4"/>
                  </a:lnTo>
                  <a:lnTo>
                    <a:pt x="262" y="6"/>
                  </a:lnTo>
                  <a:lnTo>
                    <a:pt x="250" y="6"/>
                  </a:lnTo>
                  <a:lnTo>
                    <a:pt x="250" y="6"/>
                  </a:lnTo>
                  <a:lnTo>
                    <a:pt x="248" y="4"/>
                  </a:lnTo>
                  <a:lnTo>
                    <a:pt x="244" y="4"/>
                  </a:lnTo>
                  <a:lnTo>
                    <a:pt x="238" y="6"/>
                  </a:lnTo>
                  <a:lnTo>
                    <a:pt x="238" y="6"/>
                  </a:lnTo>
                  <a:lnTo>
                    <a:pt x="232" y="6"/>
                  </a:lnTo>
                  <a:lnTo>
                    <a:pt x="232" y="6"/>
                  </a:lnTo>
                  <a:lnTo>
                    <a:pt x="228" y="4"/>
                  </a:lnTo>
                  <a:lnTo>
                    <a:pt x="226" y="4"/>
                  </a:lnTo>
                  <a:lnTo>
                    <a:pt x="218" y="4"/>
                  </a:lnTo>
                  <a:lnTo>
                    <a:pt x="218" y="4"/>
                  </a:lnTo>
                  <a:lnTo>
                    <a:pt x="216" y="4"/>
                  </a:lnTo>
                  <a:lnTo>
                    <a:pt x="214" y="6"/>
                  </a:lnTo>
                  <a:lnTo>
                    <a:pt x="214" y="6"/>
                  </a:lnTo>
                  <a:lnTo>
                    <a:pt x="210" y="6"/>
                  </a:lnTo>
                  <a:lnTo>
                    <a:pt x="208" y="8"/>
                  </a:lnTo>
                  <a:lnTo>
                    <a:pt x="208" y="8"/>
                  </a:lnTo>
                  <a:lnTo>
                    <a:pt x="214" y="14"/>
                  </a:lnTo>
                  <a:lnTo>
                    <a:pt x="214" y="14"/>
                  </a:lnTo>
                  <a:lnTo>
                    <a:pt x="214" y="14"/>
                  </a:lnTo>
                  <a:lnTo>
                    <a:pt x="214" y="18"/>
                  </a:lnTo>
                  <a:lnTo>
                    <a:pt x="214" y="18"/>
                  </a:lnTo>
                  <a:lnTo>
                    <a:pt x="208" y="16"/>
                  </a:lnTo>
                  <a:lnTo>
                    <a:pt x="202" y="14"/>
                  </a:lnTo>
                  <a:lnTo>
                    <a:pt x="202" y="14"/>
                  </a:lnTo>
                  <a:lnTo>
                    <a:pt x="188" y="12"/>
                  </a:lnTo>
                  <a:lnTo>
                    <a:pt x="176" y="12"/>
                  </a:lnTo>
                  <a:lnTo>
                    <a:pt x="176" y="12"/>
                  </a:lnTo>
                  <a:lnTo>
                    <a:pt x="172" y="12"/>
                  </a:lnTo>
                  <a:lnTo>
                    <a:pt x="172" y="14"/>
                  </a:lnTo>
                  <a:lnTo>
                    <a:pt x="176" y="14"/>
                  </a:lnTo>
                  <a:lnTo>
                    <a:pt x="176" y="14"/>
                  </a:lnTo>
                  <a:lnTo>
                    <a:pt x="174" y="16"/>
                  </a:lnTo>
                  <a:lnTo>
                    <a:pt x="170" y="18"/>
                  </a:lnTo>
                  <a:lnTo>
                    <a:pt x="166" y="16"/>
                  </a:lnTo>
                  <a:lnTo>
                    <a:pt x="166" y="16"/>
                  </a:lnTo>
                  <a:lnTo>
                    <a:pt x="158" y="14"/>
                  </a:lnTo>
                  <a:lnTo>
                    <a:pt x="154" y="14"/>
                  </a:lnTo>
                  <a:lnTo>
                    <a:pt x="152" y="16"/>
                  </a:lnTo>
                  <a:lnTo>
                    <a:pt x="152" y="16"/>
                  </a:lnTo>
                  <a:lnTo>
                    <a:pt x="142" y="14"/>
                  </a:lnTo>
                  <a:lnTo>
                    <a:pt x="132" y="14"/>
                  </a:lnTo>
                  <a:lnTo>
                    <a:pt x="122" y="14"/>
                  </a:lnTo>
                  <a:lnTo>
                    <a:pt x="112" y="20"/>
                  </a:lnTo>
                  <a:lnTo>
                    <a:pt x="112" y="20"/>
                  </a:lnTo>
                  <a:lnTo>
                    <a:pt x="110" y="20"/>
                  </a:lnTo>
                  <a:lnTo>
                    <a:pt x="110" y="20"/>
                  </a:lnTo>
                  <a:lnTo>
                    <a:pt x="100" y="16"/>
                  </a:lnTo>
                  <a:lnTo>
                    <a:pt x="94" y="18"/>
                  </a:lnTo>
                  <a:lnTo>
                    <a:pt x="92" y="20"/>
                  </a:lnTo>
                  <a:lnTo>
                    <a:pt x="92" y="24"/>
                  </a:lnTo>
                  <a:lnTo>
                    <a:pt x="92" y="24"/>
                  </a:lnTo>
                  <a:lnTo>
                    <a:pt x="90" y="26"/>
                  </a:lnTo>
                  <a:lnTo>
                    <a:pt x="88" y="26"/>
                  </a:lnTo>
                  <a:lnTo>
                    <a:pt x="84" y="26"/>
                  </a:lnTo>
                  <a:lnTo>
                    <a:pt x="84" y="26"/>
                  </a:lnTo>
                  <a:lnTo>
                    <a:pt x="74" y="26"/>
                  </a:lnTo>
                  <a:lnTo>
                    <a:pt x="64" y="28"/>
                  </a:lnTo>
                  <a:lnTo>
                    <a:pt x="44" y="34"/>
                  </a:lnTo>
                  <a:lnTo>
                    <a:pt x="44" y="34"/>
                  </a:lnTo>
                  <a:lnTo>
                    <a:pt x="52" y="36"/>
                  </a:lnTo>
                  <a:lnTo>
                    <a:pt x="52" y="36"/>
                  </a:lnTo>
                  <a:lnTo>
                    <a:pt x="58" y="36"/>
                  </a:lnTo>
                  <a:lnTo>
                    <a:pt x="60" y="36"/>
                  </a:lnTo>
                  <a:lnTo>
                    <a:pt x="62" y="40"/>
                  </a:lnTo>
                  <a:lnTo>
                    <a:pt x="62" y="40"/>
                  </a:lnTo>
                  <a:lnTo>
                    <a:pt x="60" y="44"/>
                  </a:lnTo>
                  <a:lnTo>
                    <a:pt x="58" y="44"/>
                  </a:lnTo>
                  <a:lnTo>
                    <a:pt x="50" y="46"/>
                  </a:lnTo>
                  <a:lnTo>
                    <a:pt x="50" y="46"/>
                  </a:lnTo>
                  <a:lnTo>
                    <a:pt x="46" y="46"/>
                  </a:lnTo>
                  <a:lnTo>
                    <a:pt x="46" y="46"/>
                  </a:lnTo>
                  <a:lnTo>
                    <a:pt x="2" y="54"/>
                  </a:lnTo>
                  <a:lnTo>
                    <a:pt x="2" y="54"/>
                  </a:lnTo>
                  <a:lnTo>
                    <a:pt x="0" y="56"/>
                  </a:lnTo>
                  <a:lnTo>
                    <a:pt x="0" y="56"/>
                  </a:lnTo>
                  <a:lnTo>
                    <a:pt x="30" y="64"/>
                  </a:lnTo>
                  <a:lnTo>
                    <a:pt x="30" y="64"/>
                  </a:lnTo>
                  <a:lnTo>
                    <a:pt x="30" y="66"/>
                  </a:lnTo>
                  <a:lnTo>
                    <a:pt x="30" y="66"/>
                  </a:lnTo>
                  <a:lnTo>
                    <a:pt x="22" y="66"/>
                  </a:lnTo>
                  <a:lnTo>
                    <a:pt x="18" y="66"/>
                  </a:lnTo>
                  <a:lnTo>
                    <a:pt x="14" y="68"/>
                  </a:lnTo>
                  <a:lnTo>
                    <a:pt x="14" y="68"/>
                  </a:lnTo>
                  <a:lnTo>
                    <a:pt x="16" y="70"/>
                  </a:lnTo>
                  <a:lnTo>
                    <a:pt x="20" y="70"/>
                  </a:lnTo>
                  <a:lnTo>
                    <a:pt x="24" y="70"/>
                  </a:lnTo>
                  <a:lnTo>
                    <a:pt x="24" y="70"/>
                  </a:lnTo>
                  <a:lnTo>
                    <a:pt x="32" y="76"/>
                  </a:lnTo>
                  <a:lnTo>
                    <a:pt x="36" y="78"/>
                  </a:lnTo>
                  <a:lnTo>
                    <a:pt x="40" y="78"/>
                  </a:lnTo>
                  <a:lnTo>
                    <a:pt x="40" y="78"/>
                  </a:lnTo>
                  <a:lnTo>
                    <a:pt x="48" y="76"/>
                  </a:lnTo>
                  <a:lnTo>
                    <a:pt x="56" y="76"/>
                  </a:lnTo>
                  <a:lnTo>
                    <a:pt x="72" y="76"/>
                  </a:lnTo>
                  <a:lnTo>
                    <a:pt x="72" y="76"/>
                  </a:lnTo>
                  <a:lnTo>
                    <a:pt x="86" y="76"/>
                  </a:lnTo>
                  <a:lnTo>
                    <a:pt x="100" y="78"/>
                  </a:lnTo>
                  <a:lnTo>
                    <a:pt x="114" y="84"/>
                  </a:lnTo>
                  <a:lnTo>
                    <a:pt x="126" y="92"/>
                  </a:lnTo>
                  <a:lnTo>
                    <a:pt x="126" y="92"/>
                  </a:lnTo>
                  <a:lnTo>
                    <a:pt x="134" y="100"/>
                  </a:lnTo>
                  <a:lnTo>
                    <a:pt x="138" y="108"/>
                  </a:lnTo>
                  <a:lnTo>
                    <a:pt x="138" y="116"/>
                  </a:lnTo>
                  <a:lnTo>
                    <a:pt x="134" y="124"/>
                  </a:lnTo>
                  <a:lnTo>
                    <a:pt x="134" y="124"/>
                  </a:lnTo>
                  <a:lnTo>
                    <a:pt x="138" y="126"/>
                  </a:lnTo>
                  <a:lnTo>
                    <a:pt x="142" y="126"/>
                  </a:lnTo>
                  <a:lnTo>
                    <a:pt x="146" y="126"/>
                  </a:lnTo>
                  <a:lnTo>
                    <a:pt x="150" y="122"/>
                  </a:lnTo>
                  <a:lnTo>
                    <a:pt x="150" y="122"/>
                  </a:lnTo>
                  <a:lnTo>
                    <a:pt x="156" y="122"/>
                  </a:lnTo>
                  <a:lnTo>
                    <a:pt x="156" y="122"/>
                  </a:lnTo>
                  <a:lnTo>
                    <a:pt x="160" y="126"/>
                  </a:lnTo>
                  <a:lnTo>
                    <a:pt x="164" y="128"/>
                  </a:lnTo>
                  <a:lnTo>
                    <a:pt x="170" y="132"/>
                  </a:lnTo>
                  <a:lnTo>
                    <a:pt x="172" y="136"/>
                  </a:lnTo>
                  <a:lnTo>
                    <a:pt x="172" y="136"/>
                  </a:lnTo>
                  <a:lnTo>
                    <a:pt x="168" y="138"/>
                  </a:lnTo>
                  <a:lnTo>
                    <a:pt x="164" y="136"/>
                  </a:lnTo>
                  <a:lnTo>
                    <a:pt x="162" y="136"/>
                  </a:lnTo>
                  <a:lnTo>
                    <a:pt x="158" y="134"/>
                  </a:lnTo>
                  <a:lnTo>
                    <a:pt x="158" y="134"/>
                  </a:lnTo>
                  <a:lnTo>
                    <a:pt x="154" y="132"/>
                  </a:lnTo>
                  <a:lnTo>
                    <a:pt x="154" y="132"/>
                  </a:lnTo>
                  <a:lnTo>
                    <a:pt x="148" y="132"/>
                  </a:lnTo>
                  <a:lnTo>
                    <a:pt x="144" y="134"/>
                  </a:lnTo>
                  <a:lnTo>
                    <a:pt x="142" y="138"/>
                  </a:lnTo>
                  <a:lnTo>
                    <a:pt x="142" y="142"/>
                  </a:lnTo>
                  <a:lnTo>
                    <a:pt x="142" y="142"/>
                  </a:lnTo>
                  <a:lnTo>
                    <a:pt x="142" y="144"/>
                  </a:lnTo>
                  <a:lnTo>
                    <a:pt x="146" y="146"/>
                  </a:lnTo>
                  <a:lnTo>
                    <a:pt x="152" y="148"/>
                  </a:lnTo>
                  <a:lnTo>
                    <a:pt x="152" y="148"/>
                  </a:lnTo>
                  <a:lnTo>
                    <a:pt x="158" y="148"/>
                  </a:lnTo>
                  <a:lnTo>
                    <a:pt x="162" y="144"/>
                  </a:lnTo>
                  <a:lnTo>
                    <a:pt x="162" y="144"/>
                  </a:lnTo>
                  <a:lnTo>
                    <a:pt x="170" y="142"/>
                  </a:lnTo>
                  <a:lnTo>
                    <a:pt x="170" y="142"/>
                  </a:lnTo>
                  <a:lnTo>
                    <a:pt x="172" y="144"/>
                  </a:lnTo>
                  <a:lnTo>
                    <a:pt x="172" y="144"/>
                  </a:lnTo>
                  <a:lnTo>
                    <a:pt x="170" y="156"/>
                  </a:lnTo>
                  <a:lnTo>
                    <a:pt x="170" y="156"/>
                  </a:lnTo>
                  <a:lnTo>
                    <a:pt x="170" y="160"/>
                  </a:lnTo>
                  <a:lnTo>
                    <a:pt x="170" y="160"/>
                  </a:lnTo>
                  <a:lnTo>
                    <a:pt x="164" y="162"/>
                  </a:lnTo>
                  <a:lnTo>
                    <a:pt x="164" y="162"/>
                  </a:lnTo>
                  <a:lnTo>
                    <a:pt x="160" y="158"/>
                  </a:lnTo>
                  <a:lnTo>
                    <a:pt x="156" y="158"/>
                  </a:lnTo>
                  <a:lnTo>
                    <a:pt x="152" y="162"/>
                  </a:lnTo>
                  <a:lnTo>
                    <a:pt x="150" y="168"/>
                  </a:lnTo>
                  <a:lnTo>
                    <a:pt x="150" y="168"/>
                  </a:lnTo>
                  <a:lnTo>
                    <a:pt x="150" y="170"/>
                  </a:lnTo>
                  <a:lnTo>
                    <a:pt x="152" y="172"/>
                  </a:lnTo>
                  <a:lnTo>
                    <a:pt x="154" y="174"/>
                  </a:lnTo>
                  <a:lnTo>
                    <a:pt x="156" y="176"/>
                  </a:lnTo>
                  <a:lnTo>
                    <a:pt x="156" y="176"/>
                  </a:lnTo>
                  <a:lnTo>
                    <a:pt x="152" y="176"/>
                  </a:lnTo>
                  <a:lnTo>
                    <a:pt x="150" y="178"/>
                  </a:lnTo>
                  <a:lnTo>
                    <a:pt x="152" y="180"/>
                  </a:lnTo>
                  <a:lnTo>
                    <a:pt x="152" y="180"/>
                  </a:lnTo>
                  <a:lnTo>
                    <a:pt x="156" y="186"/>
                  </a:lnTo>
                  <a:lnTo>
                    <a:pt x="162" y="190"/>
                  </a:lnTo>
                  <a:lnTo>
                    <a:pt x="162" y="190"/>
                  </a:lnTo>
                  <a:lnTo>
                    <a:pt x="162" y="194"/>
                  </a:lnTo>
                  <a:lnTo>
                    <a:pt x="164" y="196"/>
                  </a:lnTo>
                  <a:lnTo>
                    <a:pt x="166" y="198"/>
                  </a:lnTo>
                  <a:lnTo>
                    <a:pt x="170" y="196"/>
                  </a:lnTo>
                  <a:lnTo>
                    <a:pt x="170" y="196"/>
                  </a:lnTo>
                  <a:lnTo>
                    <a:pt x="174" y="194"/>
                  </a:lnTo>
                  <a:lnTo>
                    <a:pt x="174" y="194"/>
                  </a:lnTo>
                  <a:lnTo>
                    <a:pt x="176" y="196"/>
                  </a:lnTo>
                  <a:lnTo>
                    <a:pt x="176" y="196"/>
                  </a:lnTo>
                  <a:lnTo>
                    <a:pt x="172" y="198"/>
                  </a:lnTo>
                  <a:lnTo>
                    <a:pt x="170" y="202"/>
                  </a:lnTo>
                  <a:lnTo>
                    <a:pt x="170" y="202"/>
                  </a:lnTo>
                  <a:lnTo>
                    <a:pt x="172" y="208"/>
                  </a:lnTo>
                  <a:lnTo>
                    <a:pt x="176" y="216"/>
                  </a:lnTo>
                  <a:lnTo>
                    <a:pt x="182" y="224"/>
                  </a:lnTo>
                  <a:lnTo>
                    <a:pt x="192" y="232"/>
                  </a:lnTo>
                  <a:lnTo>
                    <a:pt x="192" y="232"/>
                  </a:lnTo>
                  <a:lnTo>
                    <a:pt x="196" y="236"/>
                  </a:lnTo>
                  <a:lnTo>
                    <a:pt x="202" y="236"/>
                  </a:lnTo>
                  <a:lnTo>
                    <a:pt x="202" y="236"/>
                  </a:lnTo>
                  <a:lnTo>
                    <a:pt x="206" y="234"/>
                  </a:lnTo>
                  <a:lnTo>
                    <a:pt x="208" y="234"/>
                  </a:lnTo>
                  <a:lnTo>
                    <a:pt x="214" y="238"/>
                  </a:lnTo>
                  <a:lnTo>
                    <a:pt x="214" y="238"/>
                  </a:lnTo>
                  <a:lnTo>
                    <a:pt x="218" y="242"/>
                  </a:lnTo>
                  <a:lnTo>
                    <a:pt x="218" y="242"/>
                  </a:lnTo>
                  <a:lnTo>
                    <a:pt x="220" y="244"/>
                  </a:lnTo>
                  <a:lnTo>
                    <a:pt x="220" y="244"/>
                  </a:lnTo>
                  <a:lnTo>
                    <a:pt x="226" y="242"/>
                  </a:lnTo>
                  <a:lnTo>
                    <a:pt x="232" y="236"/>
                  </a:lnTo>
                  <a:lnTo>
                    <a:pt x="236" y="230"/>
                  </a:lnTo>
                  <a:lnTo>
                    <a:pt x="236" y="222"/>
                  </a:lnTo>
                  <a:lnTo>
                    <a:pt x="236" y="222"/>
                  </a:lnTo>
                  <a:lnTo>
                    <a:pt x="236" y="220"/>
                  </a:lnTo>
                  <a:lnTo>
                    <a:pt x="236" y="216"/>
                  </a:lnTo>
                  <a:lnTo>
                    <a:pt x="240" y="214"/>
                  </a:lnTo>
                  <a:lnTo>
                    <a:pt x="240" y="214"/>
                  </a:lnTo>
                  <a:lnTo>
                    <a:pt x="246" y="210"/>
                  </a:lnTo>
                  <a:lnTo>
                    <a:pt x="248" y="206"/>
                  </a:lnTo>
                  <a:lnTo>
                    <a:pt x="250" y="204"/>
                  </a:lnTo>
                  <a:lnTo>
                    <a:pt x="250" y="204"/>
                  </a:lnTo>
                  <a:lnTo>
                    <a:pt x="250" y="198"/>
                  </a:lnTo>
                  <a:lnTo>
                    <a:pt x="252" y="192"/>
                  </a:lnTo>
                  <a:lnTo>
                    <a:pt x="256" y="188"/>
                  </a:lnTo>
                  <a:lnTo>
                    <a:pt x="260" y="188"/>
                  </a:lnTo>
                  <a:lnTo>
                    <a:pt x="260" y="188"/>
                  </a:lnTo>
                  <a:lnTo>
                    <a:pt x="264" y="186"/>
                  </a:lnTo>
                  <a:lnTo>
                    <a:pt x="268" y="184"/>
                  </a:lnTo>
                  <a:lnTo>
                    <a:pt x="272" y="182"/>
                  </a:lnTo>
                  <a:lnTo>
                    <a:pt x="272" y="182"/>
                  </a:lnTo>
                  <a:lnTo>
                    <a:pt x="274" y="186"/>
                  </a:lnTo>
                  <a:lnTo>
                    <a:pt x="276" y="186"/>
                  </a:lnTo>
                  <a:lnTo>
                    <a:pt x="280" y="182"/>
                  </a:lnTo>
                  <a:lnTo>
                    <a:pt x="280" y="182"/>
                  </a:lnTo>
                  <a:lnTo>
                    <a:pt x="280" y="182"/>
                  </a:lnTo>
                  <a:lnTo>
                    <a:pt x="280" y="182"/>
                  </a:lnTo>
                  <a:lnTo>
                    <a:pt x="288" y="182"/>
                  </a:lnTo>
                  <a:lnTo>
                    <a:pt x="294" y="178"/>
                  </a:lnTo>
                  <a:lnTo>
                    <a:pt x="302" y="174"/>
                  </a:lnTo>
                  <a:lnTo>
                    <a:pt x="306" y="168"/>
                  </a:lnTo>
                  <a:lnTo>
                    <a:pt x="306" y="168"/>
                  </a:lnTo>
                  <a:lnTo>
                    <a:pt x="314" y="162"/>
                  </a:lnTo>
                  <a:lnTo>
                    <a:pt x="322" y="160"/>
                  </a:lnTo>
                  <a:lnTo>
                    <a:pt x="322" y="160"/>
                  </a:lnTo>
                  <a:lnTo>
                    <a:pt x="340" y="158"/>
                  </a:lnTo>
                  <a:lnTo>
                    <a:pt x="358" y="154"/>
                  </a:lnTo>
                  <a:lnTo>
                    <a:pt x="374" y="148"/>
                  </a:lnTo>
                  <a:lnTo>
                    <a:pt x="390" y="140"/>
                  </a:lnTo>
                  <a:lnTo>
                    <a:pt x="390" y="140"/>
                  </a:lnTo>
                  <a:lnTo>
                    <a:pt x="382" y="140"/>
                  </a:lnTo>
                  <a:lnTo>
                    <a:pt x="376" y="138"/>
                  </a:lnTo>
                  <a:lnTo>
                    <a:pt x="370" y="138"/>
                  </a:lnTo>
                  <a:lnTo>
                    <a:pt x="362" y="140"/>
                  </a:lnTo>
                  <a:lnTo>
                    <a:pt x="362" y="14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8" name="Freeform 71"/>
            <p:cNvSpPr>
              <a:spLocks noEditPoints="1"/>
            </p:cNvSpPr>
            <p:nvPr/>
          </p:nvSpPr>
          <p:spPr bwMode="auto">
            <a:xfrm>
              <a:off x="6254750" y="279400"/>
              <a:ext cx="2559050" cy="1851025"/>
            </a:xfrm>
            <a:custGeom>
              <a:avLst/>
              <a:gdLst/>
              <a:ahLst/>
              <a:cxnLst>
                <a:cxn ang="0">
                  <a:pos x="1460" y="92"/>
                </a:cxn>
                <a:cxn ang="0">
                  <a:pos x="1272" y="54"/>
                </a:cxn>
                <a:cxn ang="0">
                  <a:pos x="1188" y="64"/>
                </a:cxn>
                <a:cxn ang="0">
                  <a:pos x="1078" y="48"/>
                </a:cxn>
                <a:cxn ang="0">
                  <a:pos x="1000" y="10"/>
                </a:cxn>
                <a:cxn ang="0">
                  <a:pos x="804" y="38"/>
                </a:cxn>
                <a:cxn ang="0">
                  <a:pos x="722" y="62"/>
                </a:cxn>
                <a:cxn ang="0">
                  <a:pos x="726" y="90"/>
                </a:cxn>
                <a:cxn ang="0">
                  <a:pos x="684" y="48"/>
                </a:cxn>
                <a:cxn ang="0">
                  <a:pos x="604" y="84"/>
                </a:cxn>
                <a:cxn ang="0">
                  <a:pos x="496" y="98"/>
                </a:cxn>
                <a:cxn ang="0">
                  <a:pos x="426" y="138"/>
                </a:cxn>
                <a:cxn ang="0">
                  <a:pos x="384" y="82"/>
                </a:cxn>
                <a:cxn ang="0">
                  <a:pos x="272" y="90"/>
                </a:cxn>
                <a:cxn ang="0">
                  <a:pos x="184" y="158"/>
                </a:cxn>
                <a:cxn ang="0">
                  <a:pos x="216" y="188"/>
                </a:cxn>
                <a:cxn ang="0">
                  <a:pos x="278" y="178"/>
                </a:cxn>
                <a:cxn ang="0">
                  <a:pos x="358" y="182"/>
                </a:cxn>
                <a:cxn ang="0">
                  <a:pos x="226" y="240"/>
                </a:cxn>
                <a:cxn ang="0">
                  <a:pos x="162" y="270"/>
                </a:cxn>
                <a:cxn ang="0">
                  <a:pos x="118" y="356"/>
                </a:cxn>
                <a:cxn ang="0">
                  <a:pos x="98" y="426"/>
                </a:cxn>
                <a:cxn ang="0">
                  <a:pos x="224" y="368"/>
                </a:cxn>
                <a:cxn ang="0">
                  <a:pos x="244" y="336"/>
                </a:cxn>
                <a:cxn ang="0">
                  <a:pos x="318" y="412"/>
                </a:cxn>
                <a:cxn ang="0">
                  <a:pos x="380" y="322"/>
                </a:cxn>
                <a:cxn ang="0">
                  <a:pos x="432" y="324"/>
                </a:cxn>
                <a:cxn ang="0">
                  <a:pos x="340" y="388"/>
                </a:cxn>
                <a:cxn ang="0">
                  <a:pos x="414" y="428"/>
                </a:cxn>
                <a:cxn ang="0">
                  <a:pos x="280" y="492"/>
                </a:cxn>
                <a:cxn ang="0">
                  <a:pos x="172" y="424"/>
                </a:cxn>
                <a:cxn ang="0">
                  <a:pos x="2" y="580"/>
                </a:cxn>
                <a:cxn ang="0">
                  <a:pos x="96" y="752"/>
                </a:cxn>
                <a:cxn ang="0">
                  <a:pos x="214" y="836"/>
                </a:cxn>
                <a:cxn ang="0">
                  <a:pos x="280" y="1162"/>
                </a:cxn>
                <a:cxn ang="0">
                  <a:pos x="404" y="1018"/>
                </a:cxn>
                <a:cxn ang="0">
                  <a:pos x="532" y="682"/>
                </a:cxn>
                <a:cxn ang="0">
                  <a:pos x="422" y="582"/>
                </a:cxn>
                <a:cxn ang="0">
                  <a:pos x="438" y="574"/>
                </a:cxn>
                <a:cxn ang="0">
                  <a:pos x="590" y="592"/>
                </a:cxn>
                <a:cxn ang="0">
                  <a:pos x="516" y="520"/>
                </a:cxn>
                <a:cxn ang="0">
                  <a:pos x="630" y="544"/>
                </a:cxn>
                <a:cxn ang="0">
                  <a:pos x="732" y="712"/>
                </a:cxn>
                <a:cxn ang="0">
                  <a:pos x="840" y="574"/>
                </a:cxn>
                <a:cxn ang="0">
                  <a:pos x="902" y="710"/>
                </a:cxn>
                <a:cxn ang="0">
                  <a:pos x="912" y="684"/>
                </a:cxn>
                <a:cxn ang="0">
                  <a:pos x="966" y="592"/>
                </a:cxn>
                <a:cxn ang="0">
                  <a:pos x="1084" y="498"/>
                </a:cxn>
                <a:cxn ang="0">
                  <a:pos x="1052" y="408"/>
                </a:cxn>
                <a:cxn ang="0">
                  <a:pos x="1112" y="400"/>
                </a:cxn>
                <a:cxn ang="0">
                  <a:pos x="1154" y="362"/>
                </a:cxn>
                <a:cxn ang="0">
                  <a:pos x="1200" y="242"/>
                </a:cxn>
                <a:cxn ang="0">
                  <a:pos x="1374" y="164"/>
                </a:cxn>
                <a:cxn ang="0">
                  <a:pos x="1366" y="270"/>
                </a:cxn>
                <a:cxn ang="0">
                  <a:pos x="1398" y="200"/>
                </a:cxn>
                <a:cxn ang="0">
                  <a:pos x="1518" y="134"/>
                </a:cxn>
                <a:cxn ang="0">
                  <a:pos x="1612" y="118"/>
                </a:cxn>
                <a:cxn ang="0">
                  <a:pos x="372" y="178"/>
                </a:cxn>
                <a:cxn ang="0">
                  <a:pos x="416" y="172"/>
                </a:cxn>
                <a:cxn ang="0">
                  <a:pos x="516" y="238"/>
                </a:cxn>
                <a:cxn ang="0">
                  <a:pos x="500" y="346"/>
                </a:cxn>
                <a:cxn ang="0">
                  <a:pos x="550" y="370"/>
                </a:cxn>
                <a:cxn ang="0">
                  <a:pos x="604" y="354"/>
                </a:cxn>
              </a:cxnLst>
              <a:rect l="0" t="0" r="r" b="b"/>
              <a:pathLst>
                <a:path w="1612" h="1166">
                  <a:moveTo>
                    <a:pt x="1612" y="118"/>
                  </a:moveTo>
                  <a:lnTo>
                    <a:pt x="1612" y="118"/>
                  </a:lnTo>
                  <a:lnTo>
                    <a:pt x="1608" y="114"/>
                  </a:lnTo>
                  <a:lnTo>
                    <a:pt x="1600" y="112"/>
                  </a:lnTo>
                  <a:lnTo>
                    <a:pt x="1592" y="110"/>
                  </a:lnTo>
                  <a:lnTo>
                    <a:pt x="1586" y="110"/>
                  </a:lnTo>
                  <a:lnTo>
                    <a:pt x="1586" y="110"/>
                  </a:lnTo>
                  <a:lnTo>
                    <a:pt x="1586" y="112"/>
                  </a:lnTo>
                  <a:lnTo>
                    <a:pt x="1586" y="114"/>
                  </a:lnTo>
                  <a:lnTo>
                    <a:pt x="1586" y="116"/>
                  </a:lnTo>
                  <a:lnTo>
                    <a:pt x="1582" y="116"/>
                  </a:lnTo>
                  <a:lnTo>
                    <a:pt x="1582" y="116"/>
                  </a:lnTo>
                  <a:lnTo>
                    <a:pt x="1580" y="114"/>
                  </a:lnTo>
                  <a:lnTo>
                    <a:pt x="1578" y="112"/>
                  </a:lnTo>
                  <a:lnTo>
                    <a:pt x="1578" y="108"/>
                  </a:lnTo>
                  <a:lnTo>
                    <a:pt x="1578" y="108"/>
                  </a:lnTo>
                  <a:lnTo>
                    <a:pt x="1574" y="104"/>
                  </a:lnTo>
                  <a:lnTo>
                    <a:pt x="1570" y="102"/>
                  </a:lnTo>
                  <a:lnTo>
                    <a:pt x="1570" y="102"/>
                  </a:lnTo>
                  <a:lnTo>
                    <a:pt x="1546" y="92"/>
                  </a:lnTo>
                  <a:lnTo>
                    <a:pt x="1522" y="84"/>
                  </a:lnTo>
                  <a:lnTo>
                    <a:pt x="1496" y="80"/>
                  </a:lnTo>
                  <a:lnTo>
                    <a:pt x="1470" y="78"/>
                  </a:lnTo>
                  <a:lnTo>
                    <a:pt x="1470" y="78"/>
                  </a:lnTo>
                  <a:lnTo>
                    <a:pt x="1466" y="78"/>
                  </a:lnTo>
                  <a:lnTo>
                    <a:pt x="1464" y="80"/>
                  </a:lnTo>
                  <a:lnTo>
                    <a:pt x="1466" y="84"/>
                  </a:lnTo>
                  <a:lnTo>
                    <a:pt x="1466" y="84"/>
                  </a:lnTo>
                  <a:lnTo>
                    <a:pt x="1468" y="86"/>
                  </a:lnTo>
                  <a:lnTo>
                    <a:pt x="1468" y="88"/>
                  </a:lnTo>
                  <a:lnTo>
                    <a:pt x="1466" y="90"/>
                  </a:lnTo>
                  <a:lnTo>
                    <a:pt x="1466" y="90"/>
                  </a:lnTo>
                  <a:lnTo>
                    <a:pt x="1462" y="92"/>
                  </a:lnTo>
                  <a:lnTo>
                    <a:pt x="1460" y="92"/>
                  </a:lnTo>
                  <a:lnTo>
                    <a:pt x="1458" y="92"/>
                  </a:lnTo>
                  <a:lnTo>
                    <a:pt x="1458" y="92"/>
                  </a:lnTo>
                  <a:lnTo>
                    <a:pt x="1450" y="86"/>
                  </a:lnTo>
                  <a:lnTo>
                    <a:pt x="1442" y="84"/>
                  </a:lnTo>
                  <a:lnTo>
                    <a:pt x="1426" y="84"/>
                  </a:lnTo>
                  <a:lnTo>
                    <a:pt x="1426" y="84"/>
                  </a:lnTo>
                  <a:lnTo>
                    <a:pt x="1412" y="82"/>
                  </a:lnTo>
                  <a:lnTo>
                    <a:pt x="1404" y="82"/>
                  </a:lnTo>
                  <a:lnTo>
                    <a:pt x="1398" y="84"/>
                  </a:lnTo>
                  <a:lnTo>
                    <a:pt x="1398" y="84"/>
                  </a:lnTo>
                  <a:lnTo>
                    <a:pt x="1392" y="86"/>
                  </a:lnTo>
                  <a:lnTo>
                    <a:pt x="1388" y="84"/>
                  </a:lnTo>
                  <a:lnTo>
                    <a:pt x="1382" y="82"/>
                  </a:lnTo>
                  <a:lnTo>
                    <a:pt x="1382" y="78"/>
                  </a:lnTo>
                  <a:lnTo>
                    <a:pt x="1382" y="78"/>
                  </a:lnTo>
                  <a:lnTo>
                    <a:pt x="1380" y="74"/>
                  </a:lnTo>
                  <a:lnTo>
                    <a:pt x="1378" y="72"/>
                  </a:lnTo>
                  <a:lnTo>
                    <a:pt x="1372" y="70"/>
                  </a:lnTo>
                  <a:lnTo>
                    <a:pt x="1372" y="70"/>
                  </a:lnTo>
                  <a:lnTo>
                    <a:pt x="1358" y="68"/>
                  </a:lnTo>
                  <a:lnTo>
                    <a:pt x="1344" y="68"/>
                  </a:lnTo>
                  <a:lnTo>
                    <a:pt x="1344" y="68"/>
                  </a:lnTo>
                  <a:lnTo>
                    <a:pt x="1334" y="70"/>
                  </a:lnTo>
                  <a:lnTo>
                    <a:pt x="1324" y="70"/>
                  </a:lnTo>
                  <a:lnTo>
                    <a:pt x="1304" y="62"/>
                  </a:lnTo>
                  <a:lnTo>
                    <a:pt x="1304" y="62"/>
                  </a:lnTo>
                  <a:lnTo>
                    <a:pt x="1302" y="62"/>
                  </a:lnTo>
                  <a:lnTo>
                    <a:pt x="1302" y="58"/>
                  </a:lnTo>
                  <a:lnTo>
                    <a:pt x="1302" y="56"/>
                  </a:lnTo>
                  <a:lnTo>
                    <a:pt x="1298" y="56"/>
                  </a:lnTo>
                  <a:lnTo>
                    <a:pt x="1298" y="56"/>
                  </a:lnTo>
                  <a:lnTo>
                    <a:pt x="1286" y="56"/>
                  </a:lnTo>
                  <a:lnTo>
                    <a:pt x="1278" y="56"/>
                  </a:lnTo>
                  <a:lnTo>
                    <a:pt x="1272" y="54"/>
                  </a:lnTo>
                  <a:lnTo>
                    <a:pt x="1272" y="54"/>
                  </a:lnTo>
                  <a:lnTo>
                    <a:pt x="1274" y="56"/>
                  </a:lnTo>
                  <a:lnTo>
                    <a:pt x="1274" y="60"/>
                  </a:lnTo>
                  <a:lnTo>
                    <a:pt x="1274" y="60"/>
                  </a:lnTo>
                  <a:lnTo>
                    <a:pt x="1274" y="60"/>
                  </a:lnTo>
                  <a:lnTo>
                    <a:pt x="1272" y="62"/>
                  </a:lnTo>
                  <a:lnTo>
                    <a:pt x="1266" y="62"/>
                  </a:lnTo>
                  <a:lnTo>
                    <a:pt x="1266" y="62"/>
                  </a:lnTo>
                  <a:lnTo>
                    <a:pt x="1268" y="58"/>
                  </a:lnTo>
                  <a:lnTo>
                    <a:pt x="1266" y="56"/>
                  </a:lnTo>
                  <a:lnTo>
                    <a:pt x="1262" y="54"/>
                  </a:lnTo>
                  <a:lnTo>
                    <a:pt x="1262" y="54"/>
                  </a:lnTo>
                  <a:lnTo>
                    <a:pt x="1258" y="52"/>
                  </a:lnTo>
                  <a:lnTo>
                    <a:pt x="1258" y="52"/>
                  </a:lnTo>
                  <a:lnTo>
                    <a:pt x="1246" y="52"/>
                  </a:lnTo>
                  <a:lnTo>
                    <a:pt x="1246" y="52"/>
                  </a:lnTo>
                  <a:lnTo>
                    <a:pt x="1238" y="50"/>
                  </a:lnTo>
                  <a:lnTo>
                    <a:pt x="1238" y="50"/>
                  </a:lnTo>
                  <a:lnTo>
                    <a:pt x="1222" y="56"/>
                  </a:lnTo>
                  <a:lnTo>
                    <a:pt x="1222" y="56"/>
                  </a:lnTo>
                  <a:lnTo>
                    <a:pt x="1224" y="58"/>
                  </a:lnTo>
                  <a:lnTo>
                    <a:pt x="1224" y="62"/>
                  </a:lnTo>
                  <a:lnTo>
                    <a:pt x="1224" y="62"/>
                  </a:lnTo>
                  <a:lnTo>
                    <a:pt x="1222" y="64"/>
                  </a:lnTo>
                  <a:lnTo>
                    <a:pt x="1220" y="64"/>
                  </a:lnTo>
                  <a:lnTo>
                    <a:pt x="1216" y="64"/>
                  </a:lnTo>
                  <a:lnTo>
                    <a:pt x="1216" y="64"/>
                  </a:lnTo>
                  <a:lnTo>
                    <a:pt x="1210" y="66"/>
                  </a:lnTo>
                  <a:lnTo>
                    <a:pt x="1206" y="64"/>
                  </a:lnTo>
                  <a:lnTo>
                    <a:pt x="1202" y="64"/>
                  </a:lnTo>
                  <a:lnTo>
                    <a:pt x="1198" y="64"/>
                  </a:lnTo>
                  <a:lnTo>
                    <a:pt x="1198" y="64"/>
                  </a:lnTo>
                  <a:lnTo>
                    <a:pt x="1192" y="64"/>
                  </a:lnTo>
                  <a:lnTo>
                    <a:pt x="1188" y="64"/>
                  </a:lnTo>
                  <a:lnTo>
                    <a:pt x="1178" y="62"/>
                  </a:lnTo>
                  <a:lnTo>
                    <a:pt x="1172" y="62"/>
                  </a:lnTo>
                  <a:lnTo>
                    <a:pt x="1168" y="64"/>
                  </a:lnTo>
                  <a:lnTo>
                    <a:pt x="1164" y="66"/>
                  </a:lnTo>
                  <a:lnTo>
                    <a:pt x="1160" y="70"/>
                  </a:lnTo>
                  <a:lnTo>
                    <a:pt x="1160" y="70"/>
                  </a:lnTo>
                  <a:lnTo>
                    <a:pt x="1156" y="72"/>
                  </a:lnTo>
                  <a:lnTo>
                    <a:pt x="1152" y="70"/>
                  </a:lnTo>
                  <a:lnTo>
                    <a:pt x="1144" y="66"/>
                  </a:lnTo>
                  <a:lnTo>
                    <a:pt x="1144" y="66"/>
                  </a:lnTo>
                  <a:lnTo>
                    <a:pt x="1132" y="56"/>
                  </a:lnTo>
                  <a:lnTo>
                    <a:pt x="1132" y="56"/>
                  </a:lnTo>
                  <a:lnTo>
                    <a:pt x="1134" y="48"/>
                  </a:lnTo>
                  <a:lnTo>
                    <a:pt x="1134" y="48"/>
                  </a:lnTo>
                  <a:lnTo>
                    <a:pt x="1136" y="48"/>
                  </a:lnTo>
                  <a:lnTo>
                    <a:pt x="1138" y="48"/>
                  </a:lnTo>
                  <a:lnTo>
                    <a:pt x="1136" y="46"/>
                  </a:lnTo>
                  <a:lnTo>
                    <a:pt x="1136" y="46"/>
                  </a:lnTo>
                  <a:lnTo>
                    <a:pt x="1130" y="44"/>
                  </a:lnTo>
                  <a:lnTo>
                    <a:pt x="1126" y="42"/>
                  </a:lnTo>
                  <a:lnTo>
                    <a:pt x="1124" y="44"/>
                  </a:lnTo>
                  <a:lnTo>
                    <a:pt x="1124" y="44"/>
                  </a:lnTo>
                  <a:lnTo>
                    <a:pt x="1118" y="44"/>
                  </a:lnTo>
                  <a:lnTo>
                    <a:pt x="1118" y="44"/>
                  </a:lnTo>
                  <a:lnTo>
                    <a:pt x="1108" y="42"/>
                  </a:lnTo>
                  <a:lnTo>
                    <a:pt x="1104" y="40"/>
                  </a:lnTo>
                  <a:lnTo>
                    <a:pt x="1098" y="42"/>
                  </a:lnTo>
                  <a:lnTo>
                    <a:pt x="1098" y="42"/>
                  </a:lnTo>
                  <a:lnTo>
                    <a:pt x="1096" y="44"/>
                  </a:lnTo>
                  <a:lnTo>
                    <a:pt x="1096" y="46"/>
                  </a:lnTo>
                  <a:lnTo>
                    <a:pt x="1096" y="50"/>
                  </a:lnTo>
                  <a:lnTo>
                    <a:pt x="1096" y="50"/>
                  </a:lnTo>
                  <a:lnTo>
                    <a:pt x="1086" y="50"/>
                  </a:lnTo>
                  <a:lnTo>
                    <a:pt x="1078" y="48"/>
                  </a:lnTo>
                  <a:lnTo>
                    <a:pt x="1070" y="48"/>
                  </a:lnTo>
                  <a:lnTo>
                    <a:pt x="1062" y="46"/>
                  </a:lnTo>
                  <a:lnTo>
                    <a:pt x="1062" y="46"/>
                  </a:lnTo>
                  <a:lnTo>
                    <a:pt x="1054" y="42"/>
                  </a:lnTo>
                  <a:lnTo>
                    <a:pt x="1046" y="42"/>
                  </a:lnTo>
                  <a:lnTo>
                    <a:pt x="1038" y="40"/>
                  </a:lnTo>
                  <a:lnTo>
                    <a:pt x="1030" y="42"/>
                  </a:lnTo>
                  <a:lnTo>
                    <a:pt x="1030" y="42"/>
                  </a:lnTo>
                  <a:lnTo>
                    <a:pt x="1024" y="42"/>
                  </a:lnTo>
                  <a:lnTo>
                    <a:pt x="1018" y="42"/>
                  </a:lnTo>
                  <a:lnTo>
                    <a:pt x="1004" y="40"/>
                  </a:lnTo>
                  <a:lnTo>
                    <a:pt x="1004" y="40"/>
                  </a:lnTo>
                  <a:lnTo>
                    <a:pt x="1000" y="38"/>
                  </a:lnTo>
                  <a:lnTo>
                    <a:pt x="994" y="40"/>
                  </a:lnTo>
                  <a:lnTo>
                    <a:pt x="994" y="40"/>
                  </a:lnTo>
                  <a:lnTo>
                    <a:pt x="986" y="44"/>
                  </a:lnTo>
                  <a:lnTo>
                    <a:pt x="980" y="46"/>
                  </a:lnTo>
                  <a:lnTo>
                    <a:pt x="964" y="44"/>
                  </a:lnTo>
                  <a:lnTo>
                    <a:pt x="964" y="44"/>
                  </a:lnTo>
                  <a:lnTo>
                    <a:pt x="990" y="36"/>
                  </a:lnTo>
                  <a:lnTo>
                    <a:pt x="990" y="36"/>
                  </a:lnTo>
                  <a:lnTo>
                    <a:pt x="994" y="34"/>
                  </a:lnTo>
                  <a:lnTo>
                    <a:pt x="998" y="32"/>
                  </a:lnTo>
                  <a:lnTo>
                    <a:pt x="1008" y="30"/>
                  </a:lnTo>
                  <a:lnTo>
                    <a:pt x="1008" y="30"/>
                  </a:lnTo>
                  <a:lnTo>
                    <a:pt x="1016" y="26"/>
                  </a:lnTo>
                  <a:lnTo>
                    <a:pt x="1016" y="26"/>
                  </a:lnTo>
                  <a:lnTo>
                    <a:pt x="1018" y="24"/>
                  </a:lnTo>
                  <a:lnTo>
                    <a:pt x="1018" y="20"/>
                  </a:lnTo>
                  <a:lnTo>
                    <a:pt x="1018" y="18"/>
                  </a:lnTo>
                  <a:lnTo>
                    <a:pt x="1018" y="16"/>
                  </a:lnTo>
                  <a:lnTo>
                    <a:pt x="1018" y="16"/>
                  </a:lnTo>
                  <a:lnTo>
                    <a:pt x="1006" y="12"/>
                  </a:lnTo>
                  <a:lnTo>
                    <a:pt x="1000" y="10"/>
                  </a:lnTo>
                  <a:lnTo>
                    <a:pt x="994" y="8"/>
                  </a:lnTo>
                  <a:lnTo>
                    <a:pt x="994" y="8"/>
                  </a:lnTo>
                  <a:lnTo>
                    <a:pt x="976" y="10"/>
                  </a:lnTo>
                  <a:lnTo>
                    <a:pt x="968" y="10"/>
                  </a:lnTo>
                  <a:lnTo>
                    <a:pt x="960" y="6"/>
                  </a:lnTo>
                  <a:lnTo>
                    <a:pt x="960" y="6"/>
                  </a:lnTo>
                  <a:lnTo>
                    <a:pt x="956" y="6"/>
                  </a:lnTo>
                  <a:lnTo>
                    <a:pt x="956" y="6"/>
                  </a:lnTo>
                  <a:lnTo>
                    <a:pt x="946" y="0"/>
                  </a:lnTo>
                  <a:lnTo>
                    <a:pt x="938" y="0"/>
                  </a:lnTo>
                  <a:lnTo>
                    <a:pt x="938" y="0"/>
                  </a:lnTo>
                  <a:lnTo>
                    <a:pt x="932" y="2"/>
                  </a:lnTo>
                  <a:lnTo>
                    <a:pt x="924" y="6"/>
                  </a:lnTo>
                  <a:lnTo>
                    <a:pt x="918" y="10"/>
                  </a:lnTo>
                  <a:lnTo>
                    <a:pt x="910" y="12"/>
                  </a:lnTo>
                  <a:lnTo>
                    <a:pt x="910" y="12"/>
                  </a:lnTo>
                  <a:lnTo>
                    <a:pt x="914" y="16"/>
                  </a:lnTo>
                  <a:lnTo>
                    <a:pt x="914" y="16"/>
                  </a:lnTo>
                  <a:lnTo>
                    <a:pt x="908" y="16"/>
                  </a:lnTo>
                  <a:lnTo>
                    <a:pt x="908" y="16"/>
                  </a:lnTo>
                  <a:lnTo>
                    <a:pt x="902" y="14"/>
                  </a:lnTo>
                  <a:lnTo>
                    <a:pt x="894" y="14"/>
                  </a:lnTo>
                  <a:lnTo>
                    <a:pt x="880" y="16"/>
                  </a:lnTo>
                  <a:lnTo>
                    <a:pt x="880" y="16"/>
                  </a:lnTo>
                  <a:lnTo>
                    <a:pt x="852" y="18"/>
                  </a:lnTo>
                  <a:lnTo>
                    <a:pt x="824" y="24"/>
                  </a:lnTo>
                  <a:lnTo>
                    <a:pt x="824" y="24"/>
                  </a:lnTo>
                  <a:lnTo>
                    <a:pt x="816" y="28"/>
                  </a:lnTo>
                  <a:lnTo>
                    <a:pt x="814" y="30"/>
                  </a:lnTo>
                  <a:lnTo>
                    <a:pt x="812" y="36"/>
                  </a:lnTo>
                  <a:lnTo>
                    <a:pt x="814" y="42"/>
                  </a:lnTo>
                  <a:lnTo>
                    <a:pt x="814" y="42"/>
                  </a:lnTo>
                  <a:lnTo>
                    <a:pt x="808" y="38"/>
                  </a:lnTo>
                  <a:lnTo>
                    <a:pt x="804" y="38"/>
                  </a:lnTo>
                  <a:lnTo>
                    <a:pt x="802" y="40"/>
                  </a:lnTo>
                  <a:lnTo>
                    <a:pt x="802" y="40"/>
                  </a:lnTo>
                  <a:lnTo>
                    <a:pt x="770" y="42"/>
                  </a:lnTo>
                  <a:lnTo>
                    <a:pt x="770" y="42"/>
                  </a:lnTo>
                  <a:lnTo>
                    <a:pt x="766" y="42"/>
                  </a:lnTo>
                  <a:lnTo>
                    <a:pt x="764" y="42"/>
                  </a:lnTo>
                  <a:lnTo>
                    <a:pt x="762" y="44"/>
                  </a:lnTo>
                  <a:lnTo>
                    <a:pt x="762" y="44"/>
                  </a:lnTo>
                  <a:lnTo>
                    <a:pt x="764" y="50"/>
                  </a:lnTo>
                  <a:lnTo>
                    <a:pt x="766" y="52"/>
                  </a:lnTo>
                  <a:lnTo>
                    <a:pt x="768" y="54"/>
                  </a:lnTo>
                  <a:lnTo>
                    <a:pt x="768" y="54"/>
                  </a:lnTo>
                  <a:lnTo>
                    <a:pt x="774" y="56"/>
                  </a:lnTo>
                  <a:lnTo>
                    <a:pt x="780" y="58"/>
                  </a:lnTo>
                  <a:lnTo>
                    <a:pt x="780" y="58"/>
                  </a:lnTo>
                  <a:lnTo>
                    <a:pt x="780" y="60"/>
                  </a:lnTo>
                  <a:lnTo>
                    <a:pt x="780" y="60"/>
                  </a:lnTo>
                  <a:lnTo>
                    <a:pt x="770" y="62"/>
                  </a:lnTo>
                  <a:lnTo>
                    <a:pt x="770" y="62"/>
                  </a:lnTo>
                  <a:lnTo>
                    <a:pt x="766" y="58"/>
                  </a:lnTo>
                  <a:lnTo>
                    <a:pt x="760" y="56"/>
                  </a:lnTo>
                  <a:lnTo>
                    <a:pt x="750" y="56"/>
                  </a:lnTo>
                  <a:lnTo>
                    <a:pt x="740" y="58"/>
                  </a:lnTo>
                  <a:lnTo>
                    <a:pt x="730" y="60"/>
                  </a:lnTo>
                  <a:lnTo>
                    <a:pt x="730" y="60"/>
                  </a:lnTo>
                  <a:lnTo>
                    <a:pt x="730" y="62"/>
                  </a:lnTo>
                  <a:lnTo>
                    <a:pt x="732" y="62"/>
                  </a:lnTo>
                  <a:lnTo>
                    <a:pt x="736" y="64"/>
                  </a:lnTo>
                  <a:lnTo>
                    <a:pt x="736" y="64"/>
                  </a:lnTo>
                  <a:lnTo>
                    <a:pt x="730" y="66"/>
                  </a:lnTo>
                  <a:lnTo>
                    <a:pt x="730" y="66"/>
                  </a:lnTo>
                  <a:lnTo>
                    <a:pt x="726" y="66"/>
                  </a:lnTo>
                  <a:lnTo>
                    <a:pt x="722" y="66"/>
                  </a:lnTo>
                  <a:lnTo>
                    <a:pt x="722" y="62"/>
                  </a:lnTo>
                  <a:lnTo>
                    <a:pt x="722" y="62"/>
                  </a:lnTo>
                  <a:lnTo>
                    <a:pt x="720" y="58"/>
                  </a:lnTo>
                  <a:lnTo>
                    <a:pt x="716" y="58"/>
                  </a:lnTo>
                  <a:lnTo>
                    <a:pt x="710" y="60"/>
                  </a:lnTo>
                  <a:lnTo>
                    <a:pt x="710" y="60"/>
                  </a:lnTo>
                  <a:lnTo>
                    <a:pt x="706" y="62"/>
                  </a:lnTo>
                  <a:lnTo>
                    <a:pt x="706" y="66"/>
                  </a:lnTo>
                  <a:lnTo>
                    <a:pt x="710" y="70"/>
                  </a:lnTo>
                  <a:lnTo>
                    <a:pt x="710" y="70"/>
                  </a:lnTo>
                  <a:lnTo>
                    <a:pt x="712" y="72"/>
                  </a:lnTo>
                  <a:lnTo>
                    <a:pt x="712" y="76"/>
                  </a:lnTo>
                  <a:lnTo>
                    <a:pt x="712" y="76"/>
                  </a:lnTo>
                  <a:lnTo>
                    <a:pt x="708" y="82"/>
                  </a:lnTo>
                  <a:lnTo>
                    <a:pt x="708" y="84"/>
                  </a:lnTo>
                  <a:lnTo>
                    <a:pt x="710" y="86"/>
                  </a:lnTo>
                  <a:lnTo>
                    <a:pt x="714" y="88"/>
                  </a:lnTo>
                  <a:lnTo>
                    <a:pt x="720" y="88"/>
                  </a:lnTo>
                  <a:lnTo>
                    <a:pt x="720" y="88"/>
                  </a:lnTo>
                  <a:lnTo>
                    <a:pt x="726" y="86"/>
                  </a:lnTo>
                  <a:lnTo>
                    <a:pt x="730" y="88"/>
                  </a:lnTo>
                  <a:lnTo>
                    <a:pt x="740" y="92"/>
                  </a:lnTo>
                  <a:lnTo>
                    <a:pt x="740" y="92"/>
                  </a:lnTo>
                  <a:lnTo>
                    <a:pt x="742" y="94"/>
                  </a:lnTo>
                  <a:lnTo>
                    <a:pt x="742" y="96"/>
                  </a:lnTo>
                  <a:lnTo>
                    <a:pt x="742" y="96"/>
                  </a:lnTo>
                  <a:lnTo>
                    <a:pt x="738" y="98"/>
                  </a:lnTo>
                  <a:lnTo>
                    <a:pt x="738" y="98"/>
                  </a:lnTo>
                  <a:lnTo>
                    <a:pt x="736" y="100"/>
                  </a:lnTo>
                  <a:lnTo>
                    <a:pt x="736" y="98"/>
                  </a:lnTo>
                  <a:lnTo>
                    <a:pt x="736" y="96"/>
                  </a:lnTo>
                  <a:lnTo>
                    <a:pt x="736" y="96"/>
                  </a:lnTo>
                  <a:lnTo>
                    <a:pt x="734" y="92"/>
                  </a:lnTo>
                  <a:lnTo>
                    <a:pt x="732" y="92"/>
                  </a:lnTo>
                  <a:lnTo>
                    <a:pt x="726" y="90"/>
                  </a:lnTo>
                  <a:lnTo>
                    <a:pt x="726" y="90"/>
                  </a:lnTo>
                  <a:lnTo>
                    <a:pt x="720" y="92"/>
                  </a:lnTo>
                  <a:lnTo>
                    <a:pt x="718" y="92"/>
                  </a:lnTo>
                  <a:lnTo>
                    <a:pt x="716" y="96"/>
                  </a:lnTo>
                  <a:lnTo>
                    <a:pt x="716" y="96"/>
                  </a:lnTo>
                  <a:lnTo>
                    <a:pt x="712" y="104"/>
                  </a:lnTo>
                  <a:lnTo>
                    <a:pt x="708" y="112"/>
                  </a:lnTo>
                  <a:lnTo>
                    <a:pt x="700" y="116"/>
                  </a:lnTo>
                  <a:lnTo>
                    <a:pt x="692" y="118"/>
                  </a:lnTo>
                  <a:lnTo>
                    <a:pt x="692" y="118"/>
                  </a:lnTo>
                  <a:lnTo>
                    <a:pt x="692" y="112"/>
                  </a:lnTo>
                  <a:lnTo>
                    <a:pt x="692" y="112"/>
                  </a:lnTo>
                  <a:lnTo>
                    <a:pt x="702" y="102"/>
                  </a:lnTo>
                  <a:lnTo>
                    <a:pt x="702" y="102"/>
                  </a:lnTo>
                  <a:lnTo>
                    <a:pt x="706" y="98"/>
                  </a:lnTo>
                  <a:lnTo>
                    <a:pt x="706" y="96"/>
                  </a:lnTo>
                  <a:lnTo>
                    <a:pt x="704" y="94"/>
                  </a:lnTo>
                  <a:lnTo>
                    <a:pt x="704" y="94"/>
                  </a:lnTo>
                  <a:lnTo>
                    <a:pt x="700" y="90"/>
                  </a:lnTo>
                  <a:lnTo>
                    <a:pt x="698" y="84"/>
                  </a:lnTo>
                  <a:lnTo>
                    <a:pt x="700" y="80"/>
                  </a:lnTo>
                  <a:lnTo>
                    <a:pt x="702" y="74"/>
                  </a:lnTo>
                  <a:lnTo>
                    <a:pt x="702" y="74"/>
                  </a:lnTo>
                  <a:lnTo>
                    <a:pt x="700" y="70"/>
                  </a:lnTo>
                  <a:lnTo>
                    <a:pt x="698" y="68"/>
                  </a:lnTo>
                  <a:lnTo>
                    <a:pt x="696" y="64"/>
                  </a:lnTo>
                  <a:lnTo>
                    <a:pt x="698" y="62"/>
                  </a:lnTo>
                  <a:lnTo>
                    <a:pt x="698" y="62"/>
                  </a:lnTo>
                  <a:lnTo>
                    <a:pt x="700" y="56"/>
                  </a:lnTo>
                  <a:lnTo>
                    <a:pt x="700" y="52"/>
                  </a:lnTo>
                  <a:lnTo>
                    <a:pt x="696" y="50"/>
                  </a:lnTo>
                  <a:lnTo>
                    <a:pt x="692" y="48"/>
                  </a:lnTo>
                  <a:lnTo>
                    <a:pt x="692" y="48"/>
                  </a:lnTo>
                  <a:lnTo>
                    <a:pt x="684" y="48"/>
                  </a:lnTo>
                  <a:lnTo>
                    <a:pt x="678" y="48"/>
                  </a:lnTo>
                  <a:lnTo>
                    <a:pt x="672" y="52"/>
                  </a:lnTo>
                  <a:lnTo>
                    <a:pt x="670" y="58"/>
                  </a:lnTo>
                  <a:lnTo>
                    <a:pt x="670" y="58"/>
                  </a:lnTo>
                  <a:lnTo>
                    <a:pt x="666" y="60"/>
                  </a:lnTo>
                  <a:lnTo>
                    <a:pt x="664" y="64"/>
                  </a:lnTo>
                  <a:lnTo>
                    <a:pt x="664" y="64"/>
                  </a:lnTo>
                  <a:lnTo>
                    <a:pt x="660" y="64"/>
                  </a:lnTo>
                  <a:lnTo>
                    <a:pt x="658" y="66"/>
                  </a:lnTo>
                  <a:lnTo>
                    <a:pt x="656" y="68"/>
                  </a:lnTo>
                  <a:lnTo>
                    <a:pt x="658" y="74"/>
                  </a:lnTo>
                  <a:lnTo>
                    <a:pt x="658" y="74"/>
                  </a:lnTo>
                  <a:lnTo>
                    <a:pt x="658" y="76"/>
                  </a:lnTo>
                  <a:lnTo>
                    <a:pt x="658" y="80"/>
                  </a:lnTo>
                  <a:lnTo>
                    <a:pt x="660" y="82"/>
                  </a:lnTo>
                  <a:lnTo>
                    <a:pt x="664" y="84"/>
                  </a:lnTo>
                  <a:lnTo>
                    <a:pt x="664" y="84"/>
                  </a:lnTo>
                  <a:lnTo>
                    <a:pt x="666" y="86"/>
                  </a:lnTo>
                  <a:lnTo>
                    <a:pt x="670" y="90"/>
                  </a:lnTo>
                  <a:lnTo>
                    <a:pt x="670" y="90"/>
                  </a:lnTo>
                  <a:lnTo>
                    <a:pt x="672" y="92"/>
                  </a:lnTo>
                  <a:lnTo>
                    <a:pt x="670" y="96"/>
                  </a:lnTo>
                  <a:lnTo>
                    <a:pt x="670" y="96"/>
                  </a:lnTo>
                  <a:lnTo>
                    <a:pt x="668" y="98"/>
                  </a:lnTo>
                  <a:lnTo>
                    <a:pt x="664" y="96"/>
                  </a:lnTo>
                  <a:lnTo>
                    <a:pt x="664" y="96"/>
                  </a:lnTo>
                  <a:lnTo>
                    <a:pt x="658" y="92"/>
                  </a:lnTo>
                  <a:lnTo>
                    <a:pt x="650" y="90"/>
                  </a:lnTo>
                  <a:lnTo>
                    <a:pt x="636" y="86"/>
                  </a:lnTo>
                  <a:lnTo>
                    <a:pt x="636" y="86"/>
                  </a:lnTo>
                  <a:lnTo>
                    <a:pt x="620" y="82"/>
                  </a:lnTo>
                  <a:lnTo>
                    <a:pt x="612" y="82"/>
                  </a:lnTo>
                  <a:lnTo>
                    <a:pt x="604" y="84"/>
                  </a:lnTo>
                  <a:lnTo>
                    <a:pt x="604" y="84"/>
                  </a:lnTo>
                  <a:lnTo>
                    <a:pt x="608" y="86"/>
                  </a:lnTo>
                  <a:lnTo>
                    <a:pt x="608" y="88"/>
                  </a:lnTo>
                  <a:lnTo>
                    <a:pt x="608" y="90"/>
                  </a:lnTo>
                  <a:lnTo>
                    <a:pt x="608" y="90"/>
                  </a:lnTo>
                  <a:lnTo>
                    <a:pt x="602" y="96"/>
                  </a:lnTo>
                  <a:lnTo>
                    <a:pt x="598" y="96"/>
                  </a:lnTo>
                  <a:lnTo>
                    <a:pt x="596" y="96"/>
                  </a:lnTo>
                  <a:lnTo>
                    <a:pt x="596" y="96"/>
                  </a:lnTo>
                  <a:lnTo>
                    <a:pt x="594" y="92"/>
                  </a:lnTo>
                  <a:lnTo>
                    <a:pt x="590" y="90"/>
                  </a:lnTo>
                  <a:lnTo>
                    <a:pt x="584" y="92"/>
                  </a:lnTo>
                  <a:lnTo>
                    <a:pt x="584" y="92"/>
                  </a:lnTo>
                  <a:lnTo>
                    <a:pt x="570" y="94"/>
                  </a:lnTo>
                  <a:lnTo>
                    <a:pt x="552" y="90"/>
                  </a:lnTo>
                  <a:lnTo>
                    <a:pt x="552" y="90"/>
                  </a:lnTo>
                  <a:lnTo>
                    <a:pt x="548" y="92"/>
                  </a:lnTo>
                  <a:lnTo>
                    <a:pt x="548" y="92"/>
                  </a:lnTo>
                  <a:lnTo>
                    <a:pt x="542" y="94"/>
                  </a:lnTo>
                  <a:lnTo>
                    <a:pt x="538" y="96"/>
                  </a:lnTo>
                  <a:lnTo>
                    <a:pt x="538" y="96"/>
                  </a:lnTo>
                  <a:lnTo>
                    <a:pt x="522" y="100"/>
                  </a:lnTo>
                  <a:lnTo>
                    <a:pt x="514" y="102"/>
                  </a:lnTo>
                  <a:lnTo>
                    <a:pt x="508" y="106"/>
                  </a:lnTo>
                  <a:lnTo>
                    <a:pt x="508" y="106"/>
                  </a:lnTo>
                  <a:lnTo>
                    <a:pt x="502" y="112"/>
                  </a:lnTo>
                  <a:lnTo>
                    <a:pt x="496" y="112"/>
                  </a:lnTo>
                  <a:lnTo>
                    <a:pt x="492" y="110"/>
                  </a:lnTo>
                  <a:lnTo>
                    <a:pt x="486" y="104"/>
                  </a:lnTo>
                  <a:lnTo>
                    <a:pt x="486" y="104"/>
                  </a:lnTo>
                  <a:lnTo>
                    <a:pt x="488" y="102"/>
                  </a:lnTo>
                  <a:lnTo>
                    <a:pt x="492" y="102"/>
                  </a:lnTo>
                  <a:lnTo>
                    <a:pt x="494" y="102"/>
                  </a:lnTo>
                  <a:lnTo>
                    <a:pt x="496" y="98"/>
                  </a:lnTo>
                  <a:lnTo>
                    <a:pt x="496" y="98"/>
                  </a:lnTo>
                  <a:lnTo>
                    <a:pt x="492" y="96"/>
                  </a:lnTo>
                  <a:lnTo>
                    <a:pt x="488" y="94"/>
                  </a:lnTo>
                  <a:lnTo>
                    <a:pt x="484" y="94"/>
                  </a:lnTo>
                  <a:lnTo>
                    <a:pt x="480" y="96"/>
                  </a:lnTo>
                  <a:lnTo>
                    <a:pt x="480" y="96"/>
                  </a:lnTo>
                  <a:lnTo>
                    <a:pt x="478" y="100"/>
                  </a:lnTo>
                  <a:lnTo>
                    <a:pt x="478" y="106"/>
                  </a:lnTo>
                  <a:lnTo>
                    <a:pt x="478" y="106"/>
                  </a:lnTo>
                  <a:lnTo>
                    <a:pt x="482" y="114"/>
                  </a:lnTo>
                  <a:lnTo>
                    <a:pt x="482" y="116"/>
                  </a:lnTo>
                  <a:lnTo>
                    <a:pt x="480" y="118"/>
                  </a:lnTo>
                  <a:lnTo>
                    <a:pt x="476" y="118"/>
                  </a:lnTo>
                  <a:lnTo>
                    <a:pt x="468" y="118"/>
                  </a:lnTo>
                  <a:lnTo>
                    <a:pt x="468" y="118"/>
                  </a:lnTo>
                  <a:lnTo>
                    <a:pt x="462" y="116"/>
                  </a:lnTo>
                  <a:lnTo>
                    <a:pt x="456" y="118"/>
                  </a:lnTo>
                  <a:lnTo>
                    <a:pt x="446" y="126"/>
                  </a:lnTo>
                  <a:lnTo>
                    <a:pt x="446" y="126"/>
                  </a:lnTo>
                  <a:lnTo>
                    <a:pt x="446" y="128"/>
                  </a:lnTo>
                  <a:lnTo>
                    <a:pt x="448" y="130"/>
                  </a:lnTo>
                  <a:lnTo>
                    <a:pt x="450" y="132"/>
                  </a:lnTo>
                  <a:lnTo>
                    <a:pt x="448" y="134"/>
                  </a:lnTo>
                  <a:lnTo>
                    <a:pt x="448" y="134"/>
                  </a:lnTo>
                  <a:lnTo>
                    <a:pt x="438" y="134"/>
                  </a:lnTo>
                  <a:lnTo>
                    <a:pt x="428" y="132"/>
                  </a:lnTo>
                  <a:lnTo>
                    <a:pt x="428" y="132"/>
                  </a:lnTo>
                  <a:lnTo>
                    <a:pt x="424" y="130"/>
                  </a:lnTo>
                  <a:lnTo>
                    <a:pt x="422" y="130"/>
                  </a:lnTo>
                  <a:lnTo>
                    <a:pt x="422" y="132"/>
                  </a:lnTo>
                  <a:lnTo>
                    <a:pt x="422" y="132"/>
                  </a:lnTo>
                  <a:lnTo>
                    <a:pt x="422" y="134"/>
                  </a:lnTo>
                  <a:lnTo>
                    <a:pt x="422" y="136"/>
                  </a:lnTo>
                  <a:lnTo>
                    <a:pt x="426" y="138"/>
                  </a:lnTo>
                  <a:lnTo>
                    <a:pt x="426" y="138"/>
                  </a:lnTo>
                  <a:lnTo>
                    <a:pt x="430" y="138"/>
                  </a:lnTo>
                  <a:lnTo>
                    <a:pt x="430" y="140"/>
                  </a:lnTo>
                  <a:lnTo>
                    <a:pt x="430" y="140"/>
                  </a:lnTo>
                  <a:lnTo>
                    <a:pt x="424" y="142"/>
                  </a:lnTo>
                  <a:lnTo>
                    <a:pt x="416" y="140"/>
                  </a:lnTo>
                  <a:lnTo>
                    <a:pt x="408" y="138"/>
                  </a:lnTo>
                  <a:lnTo>
                    <a:pt x="406" y="134"/>
                  </a:lnTo>
                  <a:lnTo>
                    <a:pt x="406" y="134"/>
                  </a:lnTo>
                  <a:lnTo>
                    <a:pt x="404" y="126"/>
                  </a:lnTo>
                  <a:lnTo>
                    <a:pt x="402" y="122"/>
                  </a:lnTo>
                  <a:lnTo>
                    <a:pt x="398" y="116"/>
                  </a:lnTo>
                  <a:lnTo>
                    <a:pt x="390" y="114"/>
                  </a:lnTo>
                  <a:lnTo>
                    <a:pt x="390" y="114"/>
                  </a:lnTo>
                  <a:lnTo>
                    <a:pt x="398" y="112"/>
                  </a:lnTo>
                  <a:lnTo>
                    <a:pt x="402" y="114"/>
                  </a:lnTo>
                  <a:lnTo>
                    <a:pt x="412" y="116"/>
                  </a:lnTo>
                  <a:lnTo>
                    <a:pt x="412" y="116"/>
                  </a:lnTo>
                  <a:lnTo>
                    <a:pt x="432" y="120"/>
                  </a:lnTo>
                  <a:lnTo>
                    <a:pt x="440" y="120"/>
                  </a:lnTo>
                  <a:lnTo>
                    <a:pt x="450" y="116"/>
                  </a:lnTo>
                  <a:lnTo>
                    <a:pt x="450" y="116"/>
                  </a:lnTo>
                  <a:lnTo>
                    <a:pt x="454" y="112"/>
                  </a:lnTo>
                  <a:lnTo>
                    <a:pt x="456" y="110"/>
                  </a:lnTo>
                  <a:lnTo>
                    <a:pt x="456" y="108"/>
                  </a:lnTo>
                  <a:lnTo>
                    <a:pt x="456" y="108"/>
                  </a:lnTo>
                  <a:lnTo>
                    <a:pt x="454" y="104"/>
                  </a:lnTo>
                  <a:lnTo>
                    <a:pt x="450" y="102"/>
                  </a:lnTo>
                  <a:lnTo>
                    <a:pt x="450" y="102"/>
                  </a:lnTo>
                  <a:lnTo>
                    <a:pt x="418" y="90"/>
                  </a:lnTo>
                  <a:lnTo>
                    <a:pt x="418" y="90"/>
                  </a:lnTo>
                  <a:lnTo>
                    <a:pt x="410" y="88"/>
                  </a:lnTo>
                  <a:lnTo>
                    <a:pt x="402" y="86"/>
                  </a:lnTo>
                  <a:lnTo>
                    <a:pt x="394" y="86"/>
                  </a:lnTo>
                  <a:lnTo>
                    <a:pt x="384" y="82"/>
                  </a:lnTo>
                  <a:lnTo>
                    <a:pt x="384" y="82"/>
                  </a:lnTo>
                  <a:lnTo>
                    <a:pt x="380" y="80"/>
                  </a:lnTo>
                  <a:lnTo>
                    <a:pt x="374" y="80"/>
                  </a:lnTo>
                  <a:lnTo>
                    <a:pt x="360" y="80"/>
                  </a:lnTo>
                  <a:lnTo>
                    <a:pt x="360" y="80"/>
                  </a:lnTo>
                  <a:lnTo>
                    <a:pt x="364" y="78"/>
                  </a:lnTo>
                  <a:lnTo>
                    <a:pt x="368" y="78"/>
                  </a:lnTo>
                  <a:lnTo>
                    <a:pt x="370" y="78"/>
                  </a:lnTo>
                  <a:lnTo>
                    <a:pt x="372" y="74"/>
                  </a:lnTo>
                  <a:lnTo>
                    <a:pt x="372" y="74"/>
                  </a:lnTo>
                  <a:lnTo>
                    <a:pt x="352" y="70"/>
                  </a:lnTo>
                  <a:lnTo>
                    <a:pt x="352" y="70"/>
                  </a:lnTo>
                  <a:lnTo>
                    <a:pt x="354" y="70"/>
                  </a:lnTo>
                  <a:lnTo>
                    <a:pt x="354" y="70"/>
                  </a:lnTo>
                  <a:lnTo>
                    <a:pt x="354" y="68"/>
                  </a:lnTo>
                  <a:lnTo>
                    <a:pt x="354" y="68"/>
                  </a:lnTo>
                  <a:lnTo>
                    <a:pt x="340" y="72"/>
                  </a:lnTo>
                  <a:lnTo>
                    <a:pt x="324" y="74"/>
                  </a:lnTo>
                  <a:lnTo>
                    <a:pt x="324" y="74"/>
                  </a:lnTo>
                  <a:lnTo>
                    <a:pt x="310" y="76"/>
                  </a:lnTo>
                  <a:lnTo>
                    <a:pt x="302" y="78"/>
                  </a:lnTo>
                  <a:lnTo>
                    <a:pt x="296" y="82"/>
                  </a:lnTo>
                  <a:lnTo>
                    <a:pt x="296" y="82"/>
                  </a:lnTo>
                  <a:lnTo>
                    <a:pt x="292" y="82"/>
                  </a:lnTo>
                  <a:lnTo>
                    <a:pt x="288" y="80"/>
                  </a:lnTo>
                  <a:lnTo>
                    <a:pt x="284" y="78"/>
                  </a:lnTo>
                  <a:lnTo>
                    <a:pt x="280" y="80"/>
                  </a:lnTo>
                  <a:lnTo>
                    <a:pt x="280" y="80"/>
                  </a:lnTo>
                  <a:lnTo>
                    <a:pt x="278" y="82"/>
                  </a:lnTo>
                  <a:lnTo>
                    <a:pt x="274" y="84"/>
                  </a:lnTo>
                  <a:lnTo>
                    <a:pt x="270" y="86"/>
                  </a:lnTo>
                  <a:lnTo>
                    <a:pt x="272" y="90"/>
                  </a:lnTo>
                  <a:lnTo>
                    <a:pt x="272" y="90"/>
                  </a:lnTo>
                  <a:lnTo>
                    <a:pt x="272" y="90"/>
                  </a:lnTo>
                  <a:lnTo>
                    <a:pt x="266" y="92"/>
                  </a:lnTo>
                  <a:lnTo>
                    <a:pt x="262" y="90"/>
                  </a:lnTo>
                  <a:lnTo>
                    <a:pt x="262" y="90"/>
                  </a:lnTo>
                  <a:lnTo>
                    <a:pt x="258" y="90"/>
                  </a:lnTo>
                  <a:lnTo>
                    <a:pt x="256" y="90"/>
                  </a:lnTo>
                  <a:lnTo>
                    <a:pt x="256" y="92"/>
                  </a:lnTo>
                  <a:lnTo>
                    <a:pt x="256" y="92"/>
                  </a:lnTo>
                  <a:lnTo>
                    <a:pt x="256" y="94"/>
                  </a:lnTo>
                  <a:lnTo>
                    <a:pt x="256" y="94"/>
                  </a:lnTo>
                  <a:lnTo>
                    <a:pt x="260" y="96"/>
                  </a:lnTo>
                  <a:lnTo>
                    <a:pt x="260" y="96"/>
                  </a:lnTo>
                  <a:lnTo>
                    <a:pt x="260" y="100"/>
                  </a:lnTo>
                  <a:lnTo>
                    <a:pt x="260" y="100"/>
                  </a:lnTo>
                  <a:lnTo>
                    <a:pt x="254" y="102"/>
                  </a:lnTo>
                  <a:lnTo>
                    <a:pt x="250" y="106"/>
                  </a:lnTo>
                  <a:lnTo>
                    <a:pt x="250" y="106"/>
                  </a:lnTo>
                  <a:lnTo>
                    <a:pt x="240" y="114"/>
                  </a:lnTo>
                  <a:lnTo>
                    <a:pt x="232" y="126"/>
                  </a:lnTo>
                  <a:lnTo>
                    <a:pt x="224" y="136"/>
                  </a:lnTo>
                  <a:lnTo>
                    <a:pt x="218" y="140"/>
                  </a:lnTo>
                  <a:lnTo>
                    <a:pt x="212" y="142"/>
                  </a:lnTo>
                  <a:lnTo>
                    <a:pt x="212" y="142"/>
                  </a:lnTo>
                  <a:lnTo>
                    <a:pt x="206" y="148"/>
                  </a:lnTo>
                  <a:lnTo>
                    <a:pt x="206" y="148"/>
                  </a:lnTo>
                  <a:lnTo>
                    <a:pt x="204" y="148"/>
                  </a:lnTo>
                  <a:lnTo>
                    <a:pt x="202" y="150"/>
                  </a:lnTo>
                  <a:lnTo>
                    <a:pt x="202" y="150"/>
                  </a:lnTo>
                  <a:lnTo>
                    <a:pt x="200" y="152"/>
                  </a:lnTo>
                  <a:lnTo>
                    <a:pt x="196" y="152"/>
                  </a:lnTo>
                  <a:lnTo>
                    <a:pt x="192" y="152"/>
                  </a:lnTo>
                  <a:lnTo>
                    <a:pt x="190" y="154"/>
                  </a:lnTo>
                  <a:lnTo>
                    <a:pt x="190" y="154"/>
                  </a:lnTo>
                  <a:lnTo>
                    <a:pt x="186" y="154"/>
                  </a:lnTo>
                  <a:lnTo>
                    <a:pt x="184" y="158"/>
                  </a:lnTo>
                  <a:lnTo>
                    <a:pt x="184" y="158"/>
                  </a:lnTo>
                  <a:lnTo>
                    <a:pt x="182" y="160"/>
                  </a:lnTo>
                  <a:lnTo>
                    <a:pt x="178" y="162"/>
                  </a:lnTo>
                  <a:lnTo>
                    <a:pt x="176" y="164"/>
                  </a:lnTo>
                  <a:lnTo>
                    <a:pt x="176" y="170"/>
                  </a:lnTo>
                  <a:lnTo>
                    <a:pt x="176" y="170"/>
                  </a:lnTo>
                  <a:lnTo>
                    <a:pt x="174" y="172"/>
                  </a:lnTo>
                  <a:lnTo>
                    <a:pt x="174" y="172"/>
                  </a:lnTo>
                  <a:lnTo>
                    <a:pt x="178" y="180"/>
                  </a:lnTo>
                  <a:lnTo>
                    <a:pt x="178" y="180"/>
                  </a:lnTo>
                  <a:lnTo>
                    <a:pt x="178" y="180"/>
                  </a:lnTo>
                  <a:lnTo>
                    <a:pt x="178" y="180"/>
                  </a:lnTo>
                  <a:lnTo>
                    <a:pt x="180" y="184"/>
                  </a:lnTo>
                  <a:lnTo>
                    <a:pt x="180" y="184"/>
                  </a:lnTo>
                  <a:lnTo>
                    <a:pt x="178" y="186"/>
                  </a:lnTo>
                  <a:lnTo>
                    <a:pt x="176" y="188"/>
                  </a:lnTo>
                  <a:lnTo>
                    <a:pt x="176" y="188"/>
                  </a:lnTo>
                  <a:lnTo>
                    <a:pt x="176" y="190"/>
                  </a:lnTo>
                  <a:lnTo>
                    <a:pt x="178" y="190"/>
                  </a:lnTo>
                  <a:lnTo>
                    <a:pt x="180" y="188"/>
                  </a:lnTo>
                  <a:lnTo>
                    <a:pt x="182" y="190"/>
                  </a:lnTo>
                  <a:lnTo>
                    <a:pt x="182" y="190"/>
                  </a:lnTo>
                  <a:lnTo>
                    <a:pt x="182" y="192"/>
                  </a:lnTo>
                  <a:lnTo>
                    <a:pt x="182" y="192"/>
                  </a:lnTo>
                  <a:lnTo>
                    <a:pt x="178" y="196"/>
                  </a:lnTo>
                  <a:lnTo>
                    <a:pt x="178" y="198"/>
                  </a:lnTo>
                  <a:lnTo>
                    <a:pt x="182" y="200"/>
                  </a:lnTo>
                  <a:lnTo>
                    <a:pt x="182" y="200"/>
                  </a:lnTo>
                  <a:lnTo>
                    <a:pt x="188" y="202"/>
                  </a:lnTo>
                  <a:lnTo>
                    <a:pt x="194" y="202"/>
                  </a:lnTo>
                  <a:lnTo>
                    <a:pt x="198" y="202"/>
                  </a:lnTo>
                  <a:lnTo>
                    <a:pt x="204" y="198"/>
                  </a:lnTo>
                  <a:lnTo>
                    <a:pt x="204" y="198"/>
                  </a:lnTo>
                  <a:lnTo>
                    <a:pt x="216" y="188"/>
                  </a:lnTo>
                  <a:lnTo>
                    <a:pt x="216" y="188"/>
                  </a:lnTo>
                  <a:lnTo>
                    <a:pt x="222" y="196"/>
                  </a:lnTo>
                  <a:lnTo>
                    <a:pt x="226" y="204"/>
                  </a:lnTo>
                  <a:lnTo>
                    <a:pt x="226" y="204"/>
                  </a:lnTo>
                  <a:lnTo>
                    <a:pt x="228" y="210"/>
                  </a:lnTo>
                  <a:lnTo>
                    <a:pt x="232" y="216"/>
                  </a:lnTo>
                  <a:lnTo>
                    <a:pt x="232" y="216"/>
                  </a:lnTo>
                  <a:lnTo>
                    <a:pt x="234" y="220"/>
                  </a:lnTo>
                  <a:lnTo>
                    <a:pt x="232" y="222"/>
                  </a:lnTo>
                  <a:lnTo>
                    <a:pt x="232" y="222"/>
                  </a:lnTo>
                  <a:lnTo>
                    <a:pt x="234" y="232"/>
                  </a:lnTo>
                  <a:lnTo>
                    <a:pt x="238" y="234"/>
                  </a:lnTo>
                  <a:lnTo>
                    <a:pt x="242" y="232"/>
                  </a:lnTo>
                  <a:lnTo>
                    <a:pt x="242" y="232"/>
                  </a:lnTo>
                  <a:lnTo>
                    <a:pt x="250" y="228"/>
                  </a:lnTo>
                  <a:lnTo>
                    <a:pt x="258" y="224"/>
                  </a:lnTo>
                  <a:lnTo>
                    <a:pt x="264" y="218"/>
                  </a:lnTo>
                  <a:lnTo>
                    <a:pt x="266" y="214"/>
                  </a:lnTo>
                  <a:lnTo>
                    <a:pt x="266" y="208"/>
                  </a:lnTo>
                  <a:lnTo>
                    <a:pt x="266" y="208"/>
                  </a:lnTo>
                  <a:lnTo>
                    <a:pt x="268" y="200"/>
                  </a:lnTo>
                  <a:lnTo>
                    <a:pt x="274" y="196"/>
                  </a:lnTo>
                  <a:lnTo>
                    <a:pt x="274" y="196"/>
                  </a:lnTo>
                  <a:lnTo>
                    <a:pt x="274" y="194"/>
                  </a:lnTo>
                  <a:lnTo>
                    <a:pt x="274" y="194"/>
                  </a:lnTo>
                  <a:lnTo>
                    <a:pt x="276" y="192"/>
                  </a:lnTo>
                  <a:lnTo>
                    <a:pt x="276" y="190"/>
                  </a:lnTo>
                  <a:lnTo>
                    <a:pt x="276" y="190"/>
                  </a:lnTo>
                  <a:lnTo>
                    <a:pt x="276" y="190"/>
                  </a:lnTo>
                  <a:lnTo>
                    <a:pt x="276" y="190"/>
                  </a:lnTo>
                  <a:lnTo>
                    <a:pt x="280" y="188"/>
                  </a:lnTo>
                  <a:lnTo>
                    <a:pt x="282" y="184"/>
                  </a:lnTo>
                  <a:lnTo>
                    <a:pt x="280" y="182"/>
                  </a:lnTo>
                  <a:lnTo>
                    <a:pt x="278" y="178"/>
                  </a:lnTo>
                  <a:lnTo>
                    <a:pt x="278" y="178"/>
                  </a:lnTo>
                  <a:lnTo>
                    <a:pt x="272" y="170"/>
                  </a:lnTo>
                  <a:lnTo>
                    <a:pt x="272" y="166"/>
                  </a:lnTo>
                  <a:lnTo>
                    <a:pt x="274" y="160"/>
                  </a:lnTo>
                  <a:lnTo>
                    <a:pt x="280" y="154"/>
                  </a:lnTo>
                  <a:lnTo>
                    <a:pt x="280" y="154"/>
                  </a:lnTo>
                  <a:lnTo>
                    <a:pt x="288" y="150"/>
                  </a:lnTo>
                  <a:lnTo>
                    <a:pt x="288" y="150"/>
                  </a:lnTo>
                  <a:lnTo>
                    <a:pt x="296" y="144"/>
                  </a:lnTo>
                  <a:lnTo>
                    <a:pt x="302" y="136"/>
                  </a:lnTo>
                  <a:lnTo>
                    <a:pt x="302" y="136"/>
                  </a:lnTo>
                  <a:lnTo>
                    <a:pt x="306" y="130"/>
                  </a:lnTo>
                  <a:lnTo>
                    <a:pt x="312" y="126"/>
                  </a:lnTo>
                  <a:lnTo>
                    <a:pt x="318" y="126"/>
                  </a:lnTo>
                  <a:lnTo>
                    <a:pt x="326" y="128"/>
                  </a:lnTo>
                  <a:lnTo>
                    <a:pt x="326" y="128"/>
                  </a:lnTo>
                  <a:lnTo>
                    <a:pt x="316" y="138"/>
                  </a:lnTo>
                  <a:lnTo>
                    <a:pt x="304" y="146"/>
                  </a:lnTo>
                  <a:lnTo>
                    <a:pt x="304" y="146"/>
                  </a:lnTo>
                  <a:lnTo>
                    <a:pt x="300" y="152"/>
                  </a:lnTo>
                  <a:lnTo>
                    <a:pt x="298" y="154"/>
                  </a:lnTo>
                  <a:lnTo>
                    <a:pt x="298" y="158"/>
                  </a:lnTo>
                  <a:lnTo>
                    <a:pt x="298" y="158"/>
                  </a:lnTo>
                  <a:lnTo>
                    <a:pt x="298" y="172"/>
                  </a:lnTo>
                  <a:lnTo>
                    <a:pt x="300" y="176"/>
                  </a:lnTo>
                  <a:lnTo>
                    <a:pt x="304" y="180"/>
                  </a:lnTo>
                  <a:lnTo>
                    <a:pt x="308" y="182"/>
                  </a:lnTo>
                  <a:lnTo>
                    <a:pt x="312" y="184"/>
                  </a:lnTo>
                  <a:lnTo>
                    <a:pt x="328" y="184"/>
                  </a:lnTo>
                  <a:lnTo>
                    <a:pt x="328" y="184"/>
                  </a:lnTo>
                  <a:lnTo>
                    <a:pt x="342" y="180"/>
                  </a:lnTo>
                  <a:lnTo>
                    <a:pt x="350" y="180"/>
                  </a:lnTo>
                  <a:lnTo>
                    <a:pt x="358" y="182"/>
                  </a:lnTo>
                  <a:lnTo>
                    <a:pt x="358" y="182"/>
                  </a:lnTo>
                  <a:lnTo>
                    <a:pt x="358" y="182"/>
                  </a:lnTo>
                  <a:lnTo>
                    <a:pt x="360" y="182"/>
                  </a:lnTo>
                  <a:lnTo>
                    <a:pt x="360" y="182"/>
                  </a:lnTo>
                  <a:lnTo>
                    <a:pt x="358" y="182"/>
                  </a:lnTo>
                  <a:lnTo>
                    <a:pt x="358" y="182"/>
                  </a:lnTo>
                  <a:lnTo>
                    <a:pt x="348" y="184"/>
                  </a:lnTo>
                  <a:lnTo>
                    <a:pt x="338" y="184"/>
                  </a:lnTo>
                  <a:lnTo>
                    <a:pt x="338" y="184"/>
                  </a:lnTo>
                  <a:lnTo>
                    <a:pt x="326" y="186"/>
                  </a:lnTo>
                  <a:lnTo>
                    <a:pt x="322" y="186"/>
                  </a:lnTo>
                  <a:lnTo>
                    <a:pt x="320" y="188"/>
                  </a:lnTo>
                  <a:lnTo>
                    <a:pt x="318" y="192"/>
                  </a:lnTo>
                  <a:lnTo>
                    <a:pt x="318" y="196"/>
                  </a:lnTo>
                  <a:lnTo>
                    <a:pt x="320" y="206"/>
                  </a:lnTo>
                  <a:lnTo>
                    <a:pt x="320" y="206"/>
                  </a:lnTo>
                  <a:lnTo>
                    <a:pt x="320" y="208"/>
                  </a:lnTo>
                  <a:lnTo>
                    <a:pt x="320" y="208"/>
                  </a:lnTo>
                  <a:lnTo>
                    <a:pt x="308" y="206"/>
                  </a:lnTo>
                  <a:lnTo>
                    <a:pt x="302" y="208"/>
                  </a:lnTo>
                  <a:lnTo>
                    <a:pt x="298" y="214"/>
                  </a:lnTo>
                  <a:lnTo>
                    <a:pt x="296" y="228"/>
                  </a:lnTo>
                  <a:lnTo>
                    <a:pt x="296" y="228"/>
                  </a:lnTo>
                  <a:lnTo>
                    <a:pt x="294" y="232"/>
                  </a:lnTo>
                  <a:lnTo>
                    <a:pt x="290" y="236"/>
                  </a:lnTo>
                  <a:lnTo>
                    <a:pt x="286" y="236"/>
                  </a:lnTo>
                  <a:lnTo>
                    <a:pt x="282" y="236"/>
                  </a:lnTo>
                  <a:lnTo>
                    <a:pt x="282" y="236"/>
                  </a:lnTo>
                  <a:lnTo>
                    <a:pt x="276" y="236"/>
                  </a:lnTo>
                  <a:lnTo>
                    <a:pt x="272" y="234"/>
                  </a:lnTo>
                  <a:lnTo>
                    <a:pt x="270" y="236"/>
                  </a:lnTo>
                  <a:lnTo>
                    <a:pt x="270" y="236"/>
                  </a:lnTo>
                  <a:lnTo>
                    <a:pt x="258" y="240"/>
                  </a:lnTo>
                  <a:lnTo>
                    <a:pt x="248" y="242"/>
                  </a:lnTo>
                  <a:lnTo>
                    <a:pt x="226" y="240"/>
                  </a:lnTo>
                  <a:lnTo>
                    <a:pt x="226" y="240"/>
                  </a:lnTo>
                  <a:lnTo>
                    <a:pt x="220" y="240"/>
                  </a:lnTo>
                  <a:lnTo>
                    <a:pt x="216" y="238"/>
                  </a:lnTo>
                  <a:lnTo>
                    <a:pt x="212" y="232"/>
                  </a:lnTo>
                  <a:lnTo>
                    <a:pt x="212" y="226"/>
                  </a:lnTo>
                  <a:lnTo>
                    <a:pt x="212" y="226"/>
                  </a:lnTo>
                  <a:lnTo>
                    <a:pt x="216" y="224"/>
                  </a:lnTo>
                  <a:lnTo>
                    <a:pt x="216" y="218"/>
                  </a:lnTo>
                  <a:lnTo>
                    <a:pt x="214" y="214"/>
                  </a:lnTo>
                  <a:lnTo>
                    <a:pt x="214" y="210"/>
                  </a:lnTo>
                  <a:lnTo>
                    <a:pt x="214" y="210"/>
                  </a:lnTo>
                  <a:lnTo>
                    <a:pt x="212" y="210"/>
                  </a:lnTo>
                  <a:lnTo>
                    <a:pt x="208" y="212"/>
                  </a:lnTo>
                  <a:lnTo>
                    <a:pt x="208" y="214"/>
                  </a:lnTo>
                  <a:lnTo>
                    <a:pt x="206" y="216"/>
                  </a:lnTo>
                  <a:lnTo>
                    <a:pt x="206" y="216"/>
                  </a:lnTo>
                  <a:lnTo>
                    <a:pt x="200" y="220"/>
                  </a:lnTo>
                  <a:lnTo>
                    <a:pt x="198" y="224"/>
                  </a:lnTo>
                  <a:lnTo>
                    <a:pt x="198" y="228"/>
                  </a:lnTo>
                  <a:lnTo>
                    <a:pt x="202" y="232"/>
                  </a:lnTo>
                  <a:lnTo>
                    <a:pt x="202" y="232"/>
                  </a:lnTo>
                  <a:lnTo>
                    <a:pt x="202" y="238"/>
                  </a:lnTo>
                  <a:lnTo>
                    <a:pt x="202" y="242"/>
                  </a:lnTo>
                  <a:lnTo>
                    <a:pt x="202" y="242"/>
                  </a:lnTo>
                  <a:lnTo>
                    <a:pt x="204" y="246"/>
                  </a:lnTo>
                  <a:lnTo>
                    <a:pt x="202" y="248"/>
                  </a:lnTo>
                  <a:lnTo>
                    <a:pt x="200" y="250"/>
                  </a:lnTo>
                  <a:lnTo>
                    <a:pt x="196" y="250"/>
                  </a:lnTo>
                  <a:lnTo>
                    <a:pt x="196" y="250"/>
                  </a:lnTo>
                  <a:lnTo>
                    <a:pt x="188" y="250"/>
                  </a:lnTo>
                  <a:lnTo>
                    <a:pt x="180" y="254"/>
                  </a:lnTo>
                  <a:lnTo>
                    <a:pt x="170" y="264"/>
                  </a:lnTo>
                  <a:lnTo>
                    <a:pt x="170" y="264"/>
                  </a:lnTo>
                  <a:lnTo>
                    <a:pt x="162" y="270"/>
                  </a:lnTo>
                  <a:lnTo>
                    <a:pt x="158" y="274"/>
                  </a:lnTo>
                  <a:lnTo>
                    <a:pt x="154" y="276"/>
                  </a:lnTo>
                  <a:lnTo>
                    <a:pt x="154" y="276"/>
                  </a:lnTo>
                  <a:lnTo>
                    <a:pt x="150" y="278"/>
                  </a:lnTo>
                  <a:lnTo>
                    <a:pt x="146" y="282"/>
                  </a:lnTo>
                  <a:lnTo>
                    <a:pt x="146" y="282"/>
                  </a:lnTo>
                  <a:lnTo>
                    <a:pt x="142" y="288"/>
                  </a:lnTo>
                  <a:lnTo>
                    <a:pt x="136" y="292"/>
                  </a:lnTo>
                  <a:lnTo>
                    <a:pt x="130" y="294"/>
                  </a:lnTo>
                  <a:lnTo>
                    <a:pt x="122" y="292"/>
                  </a:lnTo>
                  <a:lnTo>
                    <a:pt x="122" y="292"/>
                  </a:lnTo>
                  <a:lnTo>
                    <a:pt x="122" y="298"/>
                  </a:lnTo>
                  <a:lnTo>
                    <a:pt x="120" y="302"/>
                  </a:lnTo>
                  <a:lnTo>
                    <a:pt x="118" y="302"/>
                  </a:lnTo>
                  <a:lnTo>
                    <a:pt x="112" y="300"/>
                  </a:lnTo>
                  <a:lnTo>
                    <a:pt x="112" y="300"/>
                  </a:lnTo>
                  <a:lnTo>
                    <a:pt x="104" y="300"/>
                  </a:lnTo>
                  <a:lnTo>
                    <a:pt x="102" y="302"/>
                  </a:lnTo>
                  <a:lnTo>
                    <a:pt x="100" y="304"/>
                  </a:lnTo>
                  <a:lnTo>
                    <a:pt x="100" y="304"/>
                  </a:lnTo>
                  <a:lnTo>
                    <a:pt x="100" y="306"/>
                  </a:lnTo>
                  <a:lnTo>
                    <a:pt x="102" y="308"/>
                  </a:lnTo>
                  <a:lnTo>
                    <a:pt x="108" y="310"/>
                  </a:lnTo>
                  <a:lnTo>
                    <a:pt x="108" y="310"/>
                  </a:lnTo>
                  <a:lnTo>
                    <a:pt x="114" y="314"/>
                  </a:lnTo>
                  <a:lnTo>
                    <a:pt x="118" y="318"/>
                  </a:lnTo>
                  <a:lnTo>
                    <a:pt x="122" y="324"/>
                  </a:lnTo>
                  <a:lnTo>
                    <a:pt x="124" y="330"/>
                  </a:lnTo>
                  <a:lnTo>
                    <a:pt x="126" y="336"/>
                  </a:lnTo>
                  <a:lnTo>
                    <a:pt x="126" y="342"/>
                  </a:lnTo>
                  <a:lnTo>
                    <a:pt x="124" y="348"/>
                  </a:lnTo>
                  <a:lnTo>
                    <a:pt x="122" y="354"/>
                  </a:lnTo>
                  <a:lnTo>
                    <a:pt x="122" y="354"/>
                  </a:lnTo>
                  <a:lnTo>
                    <a:pt x="118" y="356"/>
                  </a:lnTo>
                  <a:lnTo>
                    <a:pt x="114" y="356"/>
                  </a:lnTo>
                  <a:lnTo>
                    <a:pt x="114" y="356"/>
                  </a:lnTo>
                  <a:lnTo>
                    <a:pt x="104" y="354"/>
                  </a:lnTo>
                  <a:lnTo>
                    <a:pt x="94" y="354"/>
                  </a:lnTo>
                  <a:lnTo>
                    <a:pt x="86" y="354"/>
                  </a:lnTo>
                  <a:lnTo>
                    <a:pt x="76" y="354"/>
                  </a:lnTo>
                  <a:lnTo>
                    <a:pt x="76" y="354"/>
                  </a:lnTo>
                  <a:lnTo>
                    <a:pt x="72" y="354"/>
                  </a:lnTo>
                  <a:lnTo>
                    <a:pt x="68" y="354"/>
                  </a:lnTo>
                  <a:lnTo>
                    <a:pt x="64" y="358"/>
                  </a:lnTo>
                  <a:lnTo>
                    <a:pt x="64" y="366"/>
                  </a:lnTo>
                  <a:lnTo>
                    <a:pt x="64" y="366"/>
                  </a:lnTo>
                  <a:lnTo>
                    <a:pt x="66" y="372"/>
                  </a:lnTo>
                  <a:lnTo>
                    <a:pt x="66" y="380"/>
                  </a:lnTo>
                  <a:lnTo>
                    <a:pt x="66" y="388"/>
                  </a:lnTo>
                  <a:lnTo>
                    <a:pt x="62" y="396"/>
                  </a:lnTo>
                  <a:lnTo>
                    <a:pt x="62" y="396"/>
                  </a:lnTo>
                  <a:lnTo>
                    <a:pt x="62" y="400"/>
                  </a:lnTo>
                  <a:lnTo>
                    <a:pt x="62" y="404"/>
                  </a:lnTo>
                  <a:lnTo>
                    <a:pt x="62" y="404"/>
                  </a:lnTo>
                  <a:lnTo>
                    <a:pt x="64" y="410"/>
                  </a:lnTo>
                  <a:lnTo>
                    <a:pt x="66" y="418"/>
                  </a:lnTo>
                  <a:lnTo>
                    <a:pt x="68" y="420"/>
                  </a:lnTo>
                  <a:lnTo>
                    <a:pt x="70" y="422"/>
                  </a:lnTo>
                  <a:lnTo>
                    <a:pt x="74" y="422"/>
                  </a:lnTo>
                  <a:lnTo>
                    <a:pt x="80" y="420"/>
                  </a:lnTo>
                  <a:lnTo>
                    <a:pt x="80" y="420"/>
                  </a:lnTo>
                  <a:lnTo>
                    <a:pt x="84" y="424"/>
                  </a:lnTo>
                  <a:lnTo>
                    <a:pt x="84" y="424"/>
                  </a:lnTo>
                  <a:lnTo>
                    <a:pt x="86" y="428"/>
                  </a:lnTo>
                  <a:lnTo>
                    <a:pt x="90" y="430"/>
                  </a:lnTo>
                  <a:lnTo>
                    <a:pt x="94" y="430"/>
                  </a:lnTo>
                  <a:lnTo>
                    <a:pt x="98" y="426"/>
                  </a:lnTo>
                  <a:lnTo>
                    <a:pt x="98" y="426"/>
                  </a:lnTo>
                  <a:lnTo>
                    <a:pt x="104" y="424"/>
                  </a:lnTo>
                  <a:lnTo>
                    <a:pt x="110" y="424"/>
                  </a:lnTo>
                  <a:lnTo>
                    <a:pt x="110" y="424"/>
                  </a:lnTo>
                  <a:lnTo>
                    <a:pt x="118" y="422"/>
                  </a:lnTo>
                  <a:lnTo>
                    <a:pt x="124" y="416"/>
                  </a:lnTo>
                  <a:lnTo>
                    <a:pt x="130" y="408"/>
                  </a:lnTo>
                  <a:lnTo>
                    <a:pt x="132" y="402"/>
                  </a:lnTo>
                  <a:lnTo>
                    <a:pt x="132" y="402"/>
                  </a:lnTo>
                  <a:lnTo>
                    <a:pt x="132" y="394"/>
                  </a:lnTo>
                  <a:lnTo>
                    <a:pt x="136" y="386"/>
                  </a:lnTo>
                  <a:lnTo>
                    <a:pt x="142" y="382"/>
                  </a:lnTo>
                  <a:lnTo>
                    <a:pt x="148" y="378"/>
                  </a:lnTo>
                  <a:lnTo>
                    <a:pt x="148" y="378"/>
                  </a:lnTo>
                  <a:lnTo>
                    <a:pt x="156" y="374"/>
                  </a:lnTo>
                  <a:lnTo>
                    <a:pt x="158" y="370"/>
                  </a:lnTo>
                  <a:lnTo>
                    <a:pt x="158" y="366"/>
                  </a:lnTo>
                  <a:lnTo>
                    <a:pt x="158" y="366"/>
                  </a:lnTo>
                  <a:lnTo>
                    <a:pt x="158" y="358"/>
                  </a:lnTo>
                  <a:lnTo>
                    <a:pt x="162" y="354"/>
                  </a:lnTo>
                  <a:lnTo>
                    <a:pt x="166" y="354"/>
                  </a:lnTo>
                  <a:lnTo>
                    <a:pt x="172" y="356"/>
                  </a:lnTo>
                  <a:lnTo>
                    <a:pt x="172" y="356"/>
                  </a:lnTo>
                  <a:lnTo>
                    <a:pt x="180" y="358"/>
                  </a:lnTo>
                  <a:lnTo>
                    <a:pt x="186" y="356"/>
                  </a:lnTo>
                  <a:lnTo>
                    <a:pt x="192" y="352"/>
                  </a:lnTo>
                  <a:lnTo>
                    <a:pt x="198" y="348"/>
                  </a:lnTo>
                  <a:lnTo>
                    <a:pt x="198" y="348"/>
                  </a:lnTo>
                  <a:lnTo>
                    <a:pt x="204" y="346"/>
                  </a:lnTo>
                  <a:lnTo>
                    <a:pt x="208" y="346"/>
                  </a:lnTo>
                  <a:lnTo>
                    <a:pt x="212" y="348"/>
                  </a:lnTo>
                  <a:lnTo>
                    <a:pt x="214" y="352"/>
                  </a:lnTo>
                  <a:lnTo>
                    <a:pt x="214" y="352"/>
                  </a:lnTo>
                  <a:lnTo>
                    <a:pt x="218" y="360"/>
                  </a:lnTo>
                  <a:lnTo>
                    <a:pt x="224" y="368"/>
                  </a:lnTo>
                  <a:lnTo>
                    <a:pt x="232" y="374"/>
                  </a:lnTo>
                  <a:lnTo>
                    <a:pt x="240" y="378"/>
                  </a:lnTo>
                  <a:lnTo>
                    <a:pt x="240" y="378"/>
                  </a:lnTo>
                  <a:lnTo>
                    <a:pt x="252" y="386"/>
                  </a:lnTo>
                  <a:lnTo>
                    <a:pt x="256" y="392"/>
                  </a:lnTo>
                  <a:lnTo>
                    <a:pt x="260" y="398"/>
                  </a:lnTo>
                  <a:lnTo>
                    <a:pt x="260" y="398"/>
                  </a:lnTo>
                  <a:lnTo>
                    <a:pt x="260" y="402"/>
                  </a:lnTo>
                  <a:lnTo>
                    <a:pt x="262" y="404"/>
                  </a:lnTo>
                  <a:lnTo>
                    <a:pt x="264" y="404"/>
                  </a:lnTo>
                  <a:lnTo>
                    <a:pt x="264" y="404"/>
                  </a:lnTo>
                  <a:lnTo>
                    <a:pt x="266" y="402"/>
                  </a:lnTo>
                  <a:lnTo>
                    <a:pt x="266" y="400"/>
                  </a:lnTo>
                  <a:lnTo>
                    <a:pt x="266" y="396"/>
                  </a:lnTo>
                  <a:lnTo>
                    <a:pt x="266" y="396"/>
                  </a:lnTo>
                  <a:lnTo>
                    <a:pt x="264" y="390"/>
                  </a:lnTo>
                  <a:lnTo>
                    <a:pt x="264" y="388"/>
                  </a:lnTo>
                  <a:lnTo>
                    <a:pt x="270" y="386"/>
                  </a:lnTo>
                  <a:lnTo>
                    <a:pt x="276" y="386"/>
                  </a:lnTo>
                  <a:lnTo>
                    <a:pt x="276" y="386"/>
                  </a:lnTo>
                  <a:lnTo>
                    <a:pt x="264" y="378"/>
                  </a:lnTo>
                  <a:lnTo>
                    <a:pt x="252" y="370"/>
                  </a:lnTo>
                  <a:lnTo>
                    <a:pt x="242" y="360"/>
                  </a:lnTo>
                  <a:lnTo>
                    <a:pt x="234" y="350"/>
                  </a:lnTo>
                  <a:lnTo>
                    <a:pt x="234" y="350"/>
                  </a:lnTo>
                  <a:lnTo>
                    <a:pt x="230" y="344"/>
                  </a:lnTo>
                  <a:lnTo>
                    <a:pt x="230" y="336"/>
                  </a:lnTo>
                  <a:lnTo>
                    <a:pt x="230" y="336"/>
                  </a:lnTo>
                  <a:lnTo>
                    <a:pt x="230" y="334"/>
                  </a:lnTo>
                  <a:lnTo>
                    <a:pt x="232" y="332"/>
                  </a:lnTo>
                  <a:lnTo>
                    <a:pt x="238" y="330"/>
                  </a:lnTo>
                  <a:lnTo>
                    <a:pt x="238" y="330"/>
                  </a:lnTo>
                  <a:lnTo>
                    <a:pt x="240" y="334"/>
                  </a:lnTo>
                  <a:lnTo>
                    <a:pt x="244" y="336"/>
                  </a:lnTo>
                  <a:lnTo>
                    <a:pt x="248" y="338"/>
                  </a:lnTo>
                  <a:lnTo>
                    <a:pt x="250" y="342"/>
                  </a:lnTo>
                  <a:lnTo>
                    <a:pt x="250" y="342"/>
                  </a:lnTo>
                  <a:lnTo>
                    <a:pt x="252" y="346"/>
                  </a:lnTo>
                  <a:lnTo>
                    <a:pt x="256" y="350"/>
                  </a:lnTo>
                  <a:lnTo>
                    <a:pt x="264" y="356"/>
                  </a:lnTo>
                  <a:lnTo>
                    <a:pt x="264" y="356"/>
                  </a:lnTo>
                  <a:lnTo>
                    <a:pt x="278" y="364"/>
                  </a:lnTo>
                  <a:lnTo>
                    <a:pt x="284" y="368"/>
                  </a:lnTo>
                  <a:lnTo>
                    <a:pt x="286" y="374"/>
                  </a:lnTo>
                  <a:lnTo>
                    <a:pt x="286" y="374"/>
                  </a:lnTo>
                  <a:lnTo>
                    <a:pt x="286" y="382"/>
                  </a:lnTo>
                  <a:lnTo>
                    <a:pt x="290" y="392"/>
                  </a:lnTo>
                  <a:lnTo>
                    <a:pt x="298" y="406"/>
                  </a:lnTo>
                  <a:lnTo>
                    <a:pt x="298" y="406"/>
                  </a:lnTo>
                  <a:lnTo>
                    <a:pt x="298" y="406"/>
                  </a:lnTo>
                  <a:lnTo>
                    <a:pt x="300" y="412"/>
                  </a:lnTo>
                  <a:lnTo>
                    <a:pt x="300" y="412"/>
                  </a:lnTo>
                  <a:lnTo>
                    <a:pt x="302" y="416"/>
                  </a:lnTo>
                  <a:lnTo>
                    <a:pt x="302" y="416"/>
                  </a:lnTo>
                  <a:lnTo>
                    <a:pt x="304" y="422"/>
                  </a:lnTo>
                  <a:lnTo>
                    <a:pt x="306" y="424"/>
                  </a:lnTo>
                  <a:lnTo>
                    <a:pt x="310" y="424"/>
                  </a:lnTo>
                  <a:lnTo>
                    <a:pt x="310" y="424"/>
                  </a:lnTo>
                  <a:lnTo>
                    <a:pt x="312" y="424"/>
                  </a:lnTo>
                  <a:lnTo>
                    <a:pt x="312" y="422"/>
                  </a:lnTo>
                  <a:lnTo>
                    <a:pt x="312" y="418"/>
                  </a:lnTo>
                  <a:lnTo>
                    <a:pt x="312" y="418"/>
                  </a:lnTo>
                  <a:lnTo>
                    <a:pt x="312" y="418"/>
                  </a:lnTo>
                  <a:lnTo>
                    <a:pt x="314" y="416"/>
                  </a:lnTo>
                  <a:lnTo>
                    <a:pt x="314" y="414"/>
                  </a:lnTo>
                  <a:lnTo>
                    <a:pt x="316" y="412"/>
                  </a:lnTo>
                  <a:lnTo>
                    <a:pt x="318" y="412"/>
                  </a:lnTo>
                  <a:lnTo>
                    <a:pt x="318" y="412"/>
                  </a:lnTo>
                  <a:lnTo>
                    <a:pt x="322" y="412"/>
                  </a:lnTo>
                  <a:lnTo>
                    <a:pt x="322" y="412"/>
                  </a:lnTo>
                  <a:lnTo>
                    <a:pt x="324" y="410"/>
                  </a:lnTo>
                  <a:lnTo>
                    <a:pt x="324" y="410"/>
                  </a:lnTo>
                  <a:lnTo>
                    <a:pt x="324" y="406"/>
                  </a:lnTo>
                  <a:lnTo>
                    <a:pt x="320" y="404"/>
                  </a:lnTo>
                  <a:lnTo>
                    <a:pt x="320" y="404"/>
                  </a:lnTo>
                  <a:lnTo>
                    <a:pt x="318" y="406"/>
                  </a:lnTo>
                  <a:lnTo>
                    <a:pt x="318" y="408"/>
                  </a:lnTo>
                  <a:lnTo>
                    <a:pt x="318" y="408"/>
                  </a:lnTo>
                  <a:lnTo>
                    <a:pt x="314" y="406"/>
                  </a:lnTo>
                  <a:lnTo>
                    <a:pt x="314" y="406"/>
                  </a:lnTo>
                  <a:lnTo>
                    <a:pt x="312" y="398"/>
                  </a:lnTo>
                  <a:lnTo>
                    <a:pt x="312" y="392"/>
                  </a:lnTo>
                  <a:lnTo>
                    <a:pt x="316" y="388"/>
                  </a:lnTo>
                  <a:lnTo>
                    <a:pt x="320" y="384"/>
                  </a:lnTo>
                  <a:lnTo>
                    <a:pt x="320" y="384"/>
                  </a:lnTo>
                  <a:lnTo>
                    <a:pt x="324" y="382"/>
                  </a:lnTo>
                  <a:lnTo>
                    <a:pt x="330" y="380"/>
                  </a:lnTo>
                  <a:lnTo>
                    <a:pt x="336" y="382"/>
                  </a:lnTo>
                  <a:lnTo>
                    <a:pt x="340" y="386"/>
                  </a:lnTo>
                  <a:lnTo>
                    <a:pt x="340" y="386"/>
                  </a:lnTo>
                  <a:lnTo>
                    <a:pt x="358" y="376"/>
                  </a:lnTo>
                  <a:lnTo>
                    <a:pt x="358" y="376"/>
                  </a:lnTo>
                  <a:lnTo>
                    <a:pt x="354" y="374"/>
                  </a:lnTo>
                  <a:lnTo>
                    <a:pt x="350" y="370"/>
                  </a:lnTo>
                  <a:lnTo>
                    <a:pt x="350" y="366"/>
                  </a:lnTo>
                  <a:lnTo>
                    <a:pt x="350" y="360"/>
                  </a:lnTo>
                  <a:lnTo>
                    <a:pt x="350" y="360"/>
                  </a:lnTo>
                  <a:lnTo>
                    <a:pt x="362" y="340"/>
                  </a:lnTo>
                  <a:lnTo>
                    <a:pt x="368" y="330"/>
                  </a:lnTo>
                  <a:lnTo>
                    <a:pt x="378" y="322"/>
                  </a:lnTo>
                  <a:lnTo>
                    <a:pt x="378" y="322"/>
                  </a:lnTo>
                  <a:lnTo>
                    <a:pt x="380" y="322"/>
                  </a:lnTo>
                  <a:lnTo>
                    <a:pt x="382" y="324"/>
                  </a:lnTo>
                  <a:lnTo>
                    <a:pt x="384" y="326"/>
                  </a:lnTo>
                  <a:lnTo>
                    <a:pt x="388" y="328"/>
                  </a:lnTo>
                  <a:lnTo>
                    <a:pt x="388" y="328"/>
                  </a:lnTo>
                  <a:lnTo>
                    <a:pt x="392" y="328"/>
                  </a:lnTo>
                  <a:lnTo>
                    <a:pt x="396" y="328"/>
                  </a:lnTo>
                  <a:lnTo>
                    <a:pt x="396" y="328"/>
                  </a:lnTo>
                  <a:lnTo>
                    <a:pt x="392" y="330"/>
                  </a:lnTo>
                  <a:lnTo>
                    <a:pt x="390" y="332"/>
                  </a:lnTo>
                  <a:lnTo>
                    <a:pt x="390" y="334"/>
                  </a:lnTo>
                  <a:lnTo>
                    <a:pt x="392" y="336"/>
                  </a:lnTo>
                  <a:lnTo>
                    <a:pt x="398" y="342"/>
                  </a:lnTo>
                  <a:lnTo>
                    <a:pt x="398" y="342"/>
                  </a:lnTo>
                  <a:lnTo>
                    <a:pt x="400" y="344"/>
                  </a:lnTo>
                  <a:lnTo>
                    <a:pt x="402" y="344"/>
                  </a:lnTo>
                  <a:lnTo>
                    <a:pt x="404" y="342"/>
                  </a:lnTo>
                  <a:lnTo>
                    <a:pt x="406" y="340"/>
                  </a:lnTo>
                  <a:lnTo>
                    <a:pt x="406" y="340"/>
                  </a:lnTo>
                  <a:lnTo>
                    <a:pt x="410" y="338"/>
                  </a:lnTo>
                  <a:lnTo>
                    <a:pt x="408" y="336"/>
                  </a:lnTo>
                  <a:lnTo>
                    <a:pt x="408" y="336"/>
                  </a:lnTo>
                  <a:lnTo>
                    <a:pt x="406" y="328"/>
                  </a:lnTo>
                  <a:lnTo>
                    <a:pt x="406" y="326"/>
                  </a:lnTo>
                  <a:lnTo>
                    <a:pt x="408" y="324"/>
                  </a:lnTo>
                  <a:lnTo>
                    <a:pt x="412" y="322"/>
                  </a:lnTo>
                  <a:lnTo>
                    <a:pt x="418" y="320"/>
                  </a:lnTo>
                  <a:lnTo>
                    <a:pt x="418" y="320"/>
                  </a:lnTo>
                  <a:lnTo>
                    <a:pt x="440" y="314"/>
                  </a:lnTo>
                  <a:lnTo>
                    <a:pt x="440" y="314"/>
                  </a:lnTo>
                  <a:lnTo>
                    <a:pt x="438" y="318"/>
                  </a:lnTo>
                  <a:lnTo>
                    <a:pt x="434" y="320"/>
                  </a:lnTo>
                  <a:lnTo>
                    <a:pt x="432" y="322"/>
                  </a:lnTo>
                  <a:lnTo>
                    <a:pt x="432" y="324"/>
                  </a:lnTo>
                  <a:lnTo>
                    <a:pt x="432" y="324"/>
                  </a:lnTo>
                  <a:lnTo>
                    <a:pt x="432" y="328"/>
                  </a:lnTo>
                  <a:lnTo>
                    <a:pt x="430" y="330"/>
                  </a:lnTo>
                  <a:lnTo>
                    <a:pt x="426" y="336"/>
                  </a:lnTo>
                  <a:lnTo>
                    <a:pt x="426" y="336"/>
                  </a:lnTo>
                  <a:lnTo>
                    <a:pt x="424" y="338"/>
                  </a:lnTo>
                  <a:lnTo>
                    <a:pt x="426" y="340"/>
                  </a:lnTo>
                  <a:lnTo>
                    <a:pt x="426" y="340"/>
                  </a:lnTo>
                  <a:lnTo>
                    <a:pt x="428" y="342"/>
                  </a:lnTo>
                  <a:lnTo>
                    <a:pt x="428" y="342"/>
                  </a:lnTo>
                  <a:lnTo>
                    <a:pt x="448" y="356"/>
                  </a:lnTo>
                  <a:lnTo>
                    <a:pt x="448" y="356"/>
                  </a:lnTo>
                  <a:lnTo>
                    <a:pt x="456" y="362"/>
                  </a:lnTo>
                  <a:lnTo>
                    <a:pt x="460" y="368"/>
                  </a:lnTo>
                  <a:lnTo>
                    <a:pt x="458" y="374"/>
                  </a:lnTo>
                  <a:lnTo>
                    <a:pt x="458" y="374"/>
                  </a:lnTo>
                  <a:lnTo>
                    <a:pt x="456" y="378"/>
                  </a:lnTo>
                  <a:lnTo>
                    <a:pt x="452" y="380"/>
                  </a:lnTo>
                  <a:lnTo>
                    <a:pt x="440" y="380"/>
                  </a:lnTo>
                  <a:lnTo>
                    <a:pt x="440" y="380"/>
                  </a:lnTo>
                  <a:lnTo>
                    <a:pt x="432" y="380"/>
                  </a:lnTo>
                  <a:lnTo>
                    <a:pt x="424" y="380"/>
                  </a:lnTo>
                  <a:lnTo>
                    <a:pt x="412" y="374"/>
                  </a:lnTo>
                  <a:lnTo>
                    <a:pt x="412" y="374"/>
                  </a:lnTo>
                  <a:lnTo>
                    <a:pt x="404" y="372"/>
                  </a:lnTo>
                  <a:lnTo>
                    <a:pt x="398" y="370"/>
                  </a:lnTo>
                  <a:lnTo>
                    <a:pt x="390" y="372"/>
                  </a:lnTo>
                  <a:lnTo>
                    <a:pt x="384" y="374"/>
                  </a:lnTo>
                  <a:lnTo>
                    <a:pt x="384" y="374"/>
                  </a:lnTo>
                  <a:lnTo>
                    <a:pt x="374" y="378"/>
                  </a:lnTo>
                  <a:lnTo>
                    <a:pt x="364" y="378"/>
                  </a:lnTo>
                  <a:lnTo>
                    <a:pt x="364" y="378"/>
                  </a:lnTo>
                  <a:lnTo>
                    <a:pt x="360" y="386"/>
                  </a:lnTo>
                  <a:lnTo>
                    <a:pt x="354" y="388"/>
                  </a:lnTo>
                  <a:lnTo>
                    <a:pt x="340" y="388"/>
                  </a:lnTo>
                  <a:lnTo>
                    <a:pt x="340" y="388"/>
                  </a:lnTo>
                  <a:lnTo>
                    <a:pt x="338" y="394"/>
                  </a:lnTo>
                  <a:lnTo>
                    <a:pt x="340" y="398"/>
                  </a:lnTo>
                  <a:lnTo>
                    <a:pt x="342" y="402"/>
                  </a:lnTo>
                  <a:lnTo>
                    <a:pt x="342" y="402"/>
                  </a:lnTo>
                  <a:lnTo>
                    <a:pt x="342" y="402"/>
                  </a:lnTo>
                  <a:lnTo>
                    <a:pt x="342" y="404"/>
                  </a:lnTo>
                  <a:lnTo>
                    <a:pt x="340" y="406"/>
                  </a:lnTo>
                  <a:lnTo>
                    <a:pt x="338" y="410"/>
                  </a:lnTo>
                  <a:lnTo>
                    <a:pt x="344" y="412"/>
                  </a:lnTo>
                  <a:lnTo>
                    <a:pt x="344" y="412"/>
                  </a:lnTo>
                  <a:lnTo>
                    <a:pt x="346" y="418"/>
                  </a:lnTo>
                  <a:lnTo>
                    <a:pt x="352" y="422"/>
                  </a:lnTo>
                  <a:lnTo>
                    <a:pt x="364" y="430"/>
                  </a:lnTo>
                  <a:lnTo>
                    <a:pt x="364" y="430"/>
                  </a:lnTo>
                  <a:lnTo>
                    <a:pt x="366" y="430"/>
                  </a:lnTo>
                  <a:lnTo>
                    <a:pt x="368" y="430"/>
                  </a:lnTo>
                  <a:lnTo>
                    <a:pt x="372" y="428"/>
                  </a:lnTo>
                  <a:lnTo>
                    <a:pt x="372" y="428"/>
                  </a:lnTo>
                  <a:lnTo>
                    <a:pt x="374" y="424"/>
                  </a:lnTo>
                  <a:lnTo>
                    <a:pt x="378" y="424"/>
                  </a:lnTo>
                  <a:lnTo>
                    <a:pt x="380" y="424"/>
                  </a:lnTo>
                  <a:lnTo>
                    <a:pt x="384" y="428"/>
                  </a:lnTo>
                  <a:lnTo>
                    <a:pt x="384" y="428"/>
                  </a:lnTo>
                  <a:lnTo>
                    <a:pt x="388" y="430"/>
                  </a:lnTo>
                  <a:lnTo>
                    <a:pt x="392" y="432"/>
                  </a:lnTo>
                  <a:lnTo>
                    <a:pt x="396" y="430"/>
                  </a:lnTo>
                  <a:lnTo>
                    <a:pt x="400" y="426"/>
                  </a:lnTo>
                  <a:lnTo>
                    <a:pt x="400" y="426"/>
                  </a:lnTo>
                  <a:lnTo>
                    <a:pt x="404" y="424"/>
                  </a:lnTo>
                  <a:lnTo>
                    <a:pt x="406" y="424"/>
                  </a:lnTo>
                  <a:lnTo>
                    <a:pt x="412" y="426"/>
                  </a:lnTo>
                  <a:lnTo>
                    <a:pt x="412" y="426"/>
                  </a:lnTo>
                  <a:lnTo>
                    <a:pt x="414" y="428"/>
                  </a:lnTo>
                  <a:lnTo>
                    <a:pt x="414" y="430"/>
                  </a:lnTo>
                  <a:lnTo>
                    <a:pt x="414" y="434"/>
                  </a:lnTo>
                  <a:lnTo>
                    <a:pt x="414" y="434"/>
                  </a:lnTo>
                  <a:lnTo>
                    <a:pt x="414" y="444"/>
                  </a:lnTo>
                  <a:lnTo>
                    <a:pt x="412" y="452"/>
                  </a:lnTo>
                  <a:lnTo>
                    <a:pt x="406" y="470"/>
                  </a:lnTo>
                  <a:lnTo>
                    <a:pt x="406" y="470"/>
                  </a:lnTo>
                  <a:lnTo>
                    <a:pt x="404" y="478"/>
                  </a:lnTo>
                  <a:lnTo>
                    <a:pt x="398" y="482"/>
                  </a:lnTo>
                  <a:lnTo>
                    <a:pt x="392" y="484"/>
                  </a:lnTo>
                  <a:lnTo>
                    <a:pt x="382" y="482"/>
                  </a:lnTo>
                  <a:lnTo>
                    <a:pt x="382" y="482"/>
                  </a:lnTo>
                  <a:lnTo>
                    <a:pt x="376" y="480"/>
                  </a:lnTo>
                  <a:lnTo>
                    <a:pt x="368" y="482"/>
                  </a:lnTo>
                  <a:lnTo>
                    <a:pt x="368" y="482"/>
                  </a:lnTo>
                  <a:lnTo>
                    <a:pt x="364" y="486"/>
                  </a:lnTo>
                  <a:lnTo>
                    <a:pt x="360" y="486"/>
                  </a:lnTo>
                  <a:lnTo>
                    <a:pt x="360" y="486"/>
                  </a:lnTo>
                  <a:lnTo>
                    <a:pt x="338" y="480"/>
                  </a:lnTo>
                  <a:lnTo>
                    <a:pt x="326" y="476"/>
                  </a:lnTo>
                  <a:lnTo>
                    <a:pt x="316" y="472"/>
                  </a:lnTo>
                  <a:lnTo>
                    <a:pt x="316" y="472"/>
                  </a:lnTo>
                  <a:lnTo>
                    <a:pt x="306" y="466"/>
                  </a:lnTo>
                  <a:lnTo>
                    <a:pt x="300" y="466"/>
                  </a:lnTo>
                  <a:lnTo>
                    <a:pt x="298" y="466"/>
                  </a:lnTo>
                  <a:lnTo>
                    <a:pt x="294" y="468"/>
                  </a:lnTo>
                  <a:lnTo>
                    <a:pt x="294" y="472"/>
                  </a:lnTo>
                  <a:lnTo>
                    <a:pt x="292" y="482"/>
                  </a:lnTo>
                  <a:lnTo>
                    <a:pt x="292" y="482"/>
                  </a:lnTo>
                  <a:lnTo>
                    <a:pt x="290" y="488"/>
                  </a:lnTo>
                  <a:lnTo>
                    <a:pt x="286" y="492"/>
                  </a:lnTo>
                  <a:lnTo>
                    <a:pt x="286" y="492"/>
                  </a:lnTo>
                  <a:lnTo>
                    <a:pt x="284" y="492"/>
                  </a:lnTo>
                  <a:lnTo>
                    <a:pt x="280" y="492"/>
                  </a:lnTo>
                  <a:lnTo>
                    <a:pt x="278" y="488"/>
                  </a:lnTo>
                  <a:lnTo>
                    <a:pt x="278" y="488"/>
                  </a:lnTo>
                  <a:lnTo>
                    <a:pt x="270" y="484"/>
                  </a:lnTo>
                  <a:lnTo>
                    <a:pt x="262" y="482"/>
                  </a:lnTo>
                  <a:lnTo>
                    <a:pt x="262" y="482"/>
                  </a:lnTo>
                  <a:lnTo>
                    <a:pt x="258" y="482"/>
                  </a:lnTo>
                  <a:lnTo>
                    <a:pt x="254" y="476"/>
                  </a:lnTo>
                  <a:lnTo>
                    <a:pt x="254" y="476"/>
                  </a:lnTo>
                  <a:lnTo>
                    <a:pt x="252" y="472"/>
                  </a:lnTo>
                  <a:lnTo>
                    <a:pt x="248" y="468"/>
                  </a:lnTo>
                  <a:lnTo>
                    <a:pt x="244" y="466"/>
                  </a:lnTo>
                  <a:lnTo>
                    <a:pt x="238" y="466"/>
                  </a:lnTo>
                  <a:lnTo>
                    <a:pt x="238" y="466"/>
                  </a:lnTo>
                  <a:lnTo>
                    <a:pt x="232" y="466"/>
                  </a:lnTo>
                  <a:lnTo>
                    <a:pt x="226" y="464"/>
                  </a:lnTo>
                  <a:lnTo>
                    <a:pt x="216" y="458"/>
                  </a:lnTo>
                  <a:lnTo>
                    <a:pt x="216" y="458"/>
                  </a:lnTo>
                  <a:lnTo>
                    <a:pt x="212" y="454"/>
                  </a:lnTo>
                  <a:lnTo>
                    <a:pt x="212" y="452"/>
                  </a:lnTo>
                  <a:lnTo>
                    <a:pt x="212" y="452"/>
                  </a:lnTo>
                  <a:lnTo>
                    <a:pt x="212" y="452"/>
                  </a:lnTo>
                  <a:lnTo>
                    <a:pt x="216" y="446"/>
                  </a:lnTo>
                  <a:lnTo>
                    <a:pt x="218" y="442"/>
                  </a:lnTo>
                  <a:lnTo>
                    <a:pt x="216" y="430"/>
                  </a:lnTo>
                  <a:lnTo>
                    <a:pt x="216" y="430"/>
                  </a:lnTo>
                  <a:lnTo>
                    <a:pt x="214" y="426"/>
                  </a:lnTo>
                  <a:lnTo>
                    <a:pt x="212" y="422"/>
                  </a:lnTo>
                  <a:lnTo>
                    <a:pt x="210" y="420"/>
                  </a:lnTo>
                  <a:lnTo>
                    <a:pt x="204" y="422"/>
                  </a:lnTo>
                  <a:lnTo>
                    <a:pt x="204" y="422"/>
                  </a:lnTo>
                  <a:lnTo>
                    <a:pt x="196" y="424"/>
                  </a:lnTo>
                  <a:lnTo>
                    <a:pt x="188" y="424"/>
                  </a:lnTo>
                  <a:lnTo>
                    <a:pt x="172" y="424"/>
                  </a:lnTo>
                  <a:lnTo>
                    <a:pt x="172" y="424"/>
                  </a:lnTo>
                  <a:lnTo>
                    <a:pt x="154" y="426"/>
                  </a:lnTo>
                  <a:lnTo>
                    <a:pt x="144" y="428"/>
                  </a:lnTo>
                  <a:lnTo>
                    <a:pt x="136" y="432"/>
                  </a:lnTo>
                  <a:lnTo>
                    <a:pt x="136" y="432"/>
                  </a:lnTo>
                  <a:lnTo>
                    <a:pt x="122" y="440"/>
                  </a:lnTo>
                  <a:lnTo>
                    <a:pt x="110" y="442"/>
                  </a:lnTo>
                  <a:lnTo>
                    <a:pt x="98" y="440"/>
                  </a:lnTo>
                  <a:lnTo>
                    <a:pt x="88" y="434"/>
                  </a:lnTo>
                  <a:lnTo>
                    <a:pt x="88" y="434"/>
                  </a:lnTo>
                  <a:lnTo>
                    <a:pt x="86" y="442"/>
                  </a:lnTo>
                  <a:lnTo>
                    <a:pt x="82" y="450"/>
                  </a:lnTo>
                  <a:lnTo>
                    <a:pt x="76" y="456"/>
                  </a:lnTo>
                  <a:lnTo>
                    <a:pt x="68" y="462"/>
                  </a:lnTo>
                  <a:lnTo>
                    <a:pt x="68" y="462"/>
                  </a:lnTo>
                  <a:lnTo>
                    <a:pt x="64" y="466"/>
                  </a:lnTo>
                  <a:lnTo>
                    <a:pt x="60" y="472"/>
                  </a:lnTo>
                  <a:lnTo>
                    <a:pt x="58" y="478"/>
                  </a:lnTo>
                  <a:lnTo>
                    <a:pt x="58" y="486"/>
                  </a:lnTo>
                  <a:lnTo>
                    <a:pt x="58" y="486"/>
                  </a:lnTo>
                  <a:lnTo>
                    <a:pt x="58" y="496"/>
                  </a:lnTo>
                  <a:lnTo>
                    <a:pt x="54" y="504"/>
                  </a:lnTo>
                  <a:lnTo>
                    <a:pt x="48" y="508"/>
                  </a:lnTo>
                  <a:lnTo>
                    <a:pt x="40" y="514"/>
                  </a:lnTo>
                  <a:lnTo>
                    <a:pt x="40" y="514"/>
                  </a:lnTo>
                  <a:lnTo>
                    <a:pt x="34" y="520"/>
                  </a:lnTo>
                  <a:lnTo>
                    <a:pt x="28" y="526"/>
                  </a:lnTo>
                  <a:lnTo>
                    <a:pt x="28" y="526"/>
                  </a:lnTo>
                  <a:lnTo>
                    <a:pt x="24" y="534"/>
                  </a:lnTo>
                  <a:lnTo>
                    <a:pt x="20" y="542"/>
                  </a:lnTo>
                  <a:lnTo>
                    <a:pt x="16" y="550"/>
                  </a:lnTo>
                  <a:lnTo>
                    <a:pt x="12" y="560"/>
                  </a:lnTo>
                  <a:lnTo>
                    <a:pt x="12" y="560"/>
                  </a:lnTo>
                  <a:lnTo>
                    <a:pt x="4" y="572"/>
                  </a:lnTo>
                  <a:lnTo>
                    <a:pt x="2" y="580"/>
                  </a:lnTo>
                  <a:lnTo>
                    <a:pt x="2" y="588"/>
                  </a:lnTo>
                  <a:lnTo>
                    <a:pt x="2" y="588"/>
                  </a:lnTo>
                  <a:lnTo>
                    <a:pt x="8" y="604"/>
                  </a:lnTo>
                  <a:lnTo>
                    <a:pt x="8" y="620"/>
                  </a:lnTo>
                  <a:lnTo>
                    <a:pt x="6" y="634"/>
                  </a:lnTo>
                  <a:lnTo>
                    <a:pt x="2" y="650"/>
                  </a:lnTo>
                  <a:lnTo>
                    <a:pt x="2" y="650"/>
                  </a:lnTo>
                  <a:lnTo>
                    <a:pt x="0" y="654"/>
                  </a:lnTo>
                  <a:lnTo>
                    <a:pt x="2" y="656"/>
                  </a:lnTo>
                  <a:lnTo>
                    <a:pt x="4" y="662"/>
                  </a:lnTo>
                  <a:lnTo>
                    <a:pt x="4" y="662"/>
                  </a:lnTo>
                  <a:lnTo>
                    <a:pt x="4" y="668"/>
                  </a:lnTo>
                  <a:lnTo>
                    <a:pt x="4" y="668"/>
                  </a:lnTo>
                  <a:lnTo>
                    <a:pt x="4" y="676"/>
                  </a:lnTo>
                  <a:lnTo>
                    <a:pt x="6" y="682"/>
                  </a:lnTo>
                  <a:lnTo>
                    <a:pt x="6" y="682"/>
                  </a:lnTo>
                  <a:lnTo>
                    <a:pt x="16" y="690"/>
                  </a:lnTo>
                  <a:lnTo>
                    <a:pt x="22" y="700"/>
                  </a:lnTo>
                  <a:lnTo>
                    <a:pt x="28" y="710"/>
                  </a:lnTo>
                  <a:lnTo>
                    <a:pt x="32" y="722"/>
                  </a:lnTo>
                  <a:lnTo>
                    <a:pt x="32" y="722"/>
                  </a:lnTo>
                  <a:lnTo>
                    <a:pt x="34" y="726"/>
                  </a:lnTo>
                  <a:lnTo>
                    <a:pt x="38" y="730"/>
                  </a:lnTo>
                  <a:lnTo>
                    <a:pt x="38" y="730"/>
                  </a:lnTo>
                  <a:lnTo>
                    <a:pt x="50" y="742"/>
                  </a:lnTo>
                  <a:lnTo>
                    <a:pt x="64" y="754"/>
                  </a:lnTo>
                  <a:lnTo>
                    <a:pt x="64" y="754"/>
                  </a:lnTo>
                  <a:lnTo>
                    <a:pt x="68" y="758"/>
                  </a:lnTo>
                  <a:lnTo>
                    <a:pt x="72" y="760"/>
                  </a:lnTo>
                  <a:lnTo>
                    <a:pt x="78" y="760"/>
                  </a:lnTo>
                  <a:lnTo>
                    <a:pt x="84" y="756"/>
                  </a:lnTo>
                  <a:lnTo>
                    <a:pt x="84" y="756"/>
                  </a:lnTo>
                  <a:lnTo>
                    <a:pt x="90" y="754"/>
                  </a:lnTo>
                  <a:lnTo>
                    <a:pt x="96" y="752"/>
                  </a:lnTo>
                  <a:lnTo>
                    <a:pt x="102" y="752"/>
                  </a:lnTo>
                  <a:lnTo>
                    <a:pt x="108" y="754"/>
                  </a:lnTo>
                  <a:lnTo>
                    <a:pt x="108" y="754"/>
                  </a:lnTo>
                  <a:lnTo>
                    <a:pt x="114" y="754"/>
                  </a:lnTo>
                  <a:lnTo>
                    <a:pt x="120" y="754"/>
                  </a:lnTo>
                  <a:lnTo>
                    <a:pt x="130" y="750"/>
                  </a:lnTo>
                  <a:lnTo>
                    <a:pt x="130" y="750"/>
                  </a:lnTo>
                  <a:lnTo>
                    <a:pt x="144" y="744"/>
                  </a:lnTo>
                  <a:lnTo>
                    <a:pt x="150" y="742"/>
                  </a:lnTo>
                  <a:lnTo>
                    <a:pt x="158" y="740"/>
                  </a:lnTo>
                  <a:lnTo>
                    <a:pt x="158" y="740"/>
                  </a:lnTo>
                  <a:lnTo>
                    <a:pt x="164" y="740"/>
                  </a:lnTo>
                  <a:lnTo>
                    <a:pt x="170" y="742"/>
                  </a:lnTo>
                  <a:lnTo>
                    <a:pt x="174" y="744"/>
                  </a:lnTo>
                  <a:lnTo>
                    <a:pt x="176" y="750"/>
                  </a:lnTo>
                  <a:lnTo>
                    <a:pt x="176" y="750"/>
                  </a:lnTo>
                  <a:lnTo>
                    <a:pt x="178" y="756"/>
                  </a:lnTo>
                  <a:lnTo>
                    <a:pt x="182" y="758"/>
                  </a:lnTo>
                  <a:lnTo>
                    <a:pt x="186" y="760"/>
                  </a:lnTo>
                  <a:lnTo>
                    <a:pt x="192" y="760"/>
                  </a:lnTo>
                  <a:lnTo>
                    <a:pt x="192" y="760"/>
                  </a:lnTo>
                  <a:lnTo>
                    <a:pt x="200" y="760"/>
                  </a:lnTo>
                  <a:lnTo>
                    <a:pt x="206" y="764"/>
                  </a:lnTo>
                  <a:lnTo>
                    <a:pt x="210" y="770"/>
                  </a:lnTo>
                  <a:lnTo>
                    <a:pt x="212" y="778"/>
                  </a:lnTo>
                  <a:lnTo>
                    <a:pt x="212" y="778"/>
                  </a:lnTo>
                  <a:lnTo>
                    <a:pt x="210" y="792"/>
                  </a:lnTo>
                  <a:lnTo>
                    <a:pt x="208" y="806"/>
                  </a:lnTo>
                  <a:lnTo>
                    <a:pt x="208" y="806"/>
                  </a:lnTo>
                  <a:lnTo>
                    <a:pt x="206" y="816"/>
                  </a:lnTo>
                  <a:lnTo>
                    <a:pt x="206" y="824"/>
                  </a:lnTo>
                  <a:lnTo>
                    <a:pt x="210" y="830"/>
                  </a:lnTo>
                  <a:lnTo>
                    <a:pt x="214" y="836"/>
                  </a:lnTo>
                  <a:lnTo>
                    <a:pt x="214" y="836"/>
                  </a:lnTo>
                  <a:lnTo>
                    <a:pt x="222" y="846"/>
                  </a:lnTo>
                  <a:lnTo>
                    <a:pt x="226" y="858"/>
                  </a:lnTo>
                  <a:lnTo>
                    <a:pt x="230" y="868"/>
                  </a:lnTo>
                  <a:lnTo>
                    <a:pt x="234" y="878"/>
                  </a:lnTo>
                  <a:lnTo>
                    <a:pt x="242" y="924"/>
                  </a:lnTo>
                  <a:lnTo>
                    <a:pt x="242" y="924"/>
                  </a:lnTo>
                  <a:lnTo>
                    <a:pt x="242" y="930"/>
                  </a:lnTo>
                  <a:lnTo>
                    <a:pt x="240" y="936"/>
                  </a:lnTo>
                  <a:lnTo>
                    <a:pt x="240" y="936"/>
                  </a:lnTo>
                  <a:lnTo>
                    <a:pt x="234" y="946"/>
                  </a:lnTo>
                  <a:lnTo>
                    <a:pt x="230" y="956"/>
                  </a:lnTo>
                  <a:lnTo>
                    <a:pt x="226" y="976"/>
                  </a:lnTo>
                  <a:lnTo>
                    <a:pt x="226" y="976"/>
                  </a:lnTo>
                  <a:lnTo>
                    <a:pt x="226" y="984"/>
                  </a:lnTo>
                  <a:lnTo>
                    <a:pt x="226" y="992"/>
                  </a:lnTo>
                  <a:lnTo>
                    <a:pt x="232" y="1006"/>
                  </a:lnTo>
                  <a:lnTo>
                    <a:pt x="232" y="1006"/>
                  </a:lnTo>
                  <a:lnTo>
                    <a:pt x="242" y="1030"/>
                  </a:lnTo>
                  <a:lnTo>
                    <a:pt x="246" y="1042"/>
                  </a:lnTo>
                  <a:lnTo>
                    <a:pt x="248" y="1056"/>
                  </a:lnTo>
                  <a:lnTo>
                    <a:pt x="248" y="1056"/>
                  </a:lnTo>
                  <a:lnTo>
                    <a:pt x="250" y="1068"/>
                  </a:lnTo>
                  <a:lnTo>
                    <a:pt x="252" y="1082"/>
                  </a:lnTo>
                  <a:lnTo>
                    <a:pt x="256" y="1094"/>
                  </a:lnTo>
                  <a:lnTo>
                    <a:pt x="262" y="1106"/>
                  </a:lnTo>
                  <a:lnTo>
                    <a:pt x="262" y="1106"/>
                  </a:lnTo>
                  <a:lnTo>
                    <a:pt x="268" y="1116"/>
                  </a:lnTo>
                  <a:lnTo>
                    <a:pt x="274" y="1126"/>
                  </a:lnTo>
                  <a:lnTo>
                    <a:pt x="276" y="1138"/>
                  </a:lnTo>
                  <a:lnTo>
                    <a:pt x="274" y="1150"/>
                  </a:lnTo>
                  <a:lnTo>
                    <a:pt x="274" y="1150"/>
                  </a:lnTo>
                  <a:lnTo>
                    <a:pt x="274" y="1154"/>
                  </a:lnTo>
                  <a:lnTo>
                    <a:pt x="276" y="1156"/>
                  </a:lnTo>
                  <a:lnTo>
                    <a:pt x="280" y="1162"/>
                  </a:lnTo>
                  <a:lnTo>
                    <a:pt x="288" y="1164"/>
                  </a:lnTo>
                  <a:lnTo>
                    <a:pt x="296" y="1166"/>
                  </a:lnTo>
                  <a:lnTo>
                    <a:pt x="296" y="1166"/>
                  </a:lnTo>
                  <a:lnTo>
                    <a:pt x="306" y="1162"/>
                  </a:lnTo>
                  <a:lnTo>
                    <a:pt x="310" y="1160"/>
                  </a:lnTo>
                  <a:lnTo>
                    <a:pt x="316" y="1160"/>
                  </a:lnTo>
                  <a:lnTo>
                    <a:pt x="316" y="1160"/>
                  </a:lnTo>
                  <a:lnTo>
                    <a:pt x="330" y="1160"/>
                  </a:lnTo>
                  <a:lnTo>
                    <a:pt x="342" y="1156"/>
                  </a:lnTo>
                  <a:lnTo>
                    <a:pt x="352" y="1148"/>
                  </a:lnTo>
                  <a:lnTo>
                    <a:pt x="362" y="1138"/>
                  </a:lnTo>
                  <a:lnTo>
                    <a:pt x="362" y="1138"/>
                  </a:lnTo>
                  <a:lnTo>
                    <a:pt x="372" y="1124"/>
                  </a:lnTo>
                  <a:lnTo>
                    <a:pt x="376" y="1116"/>
                  </a:lnTo>
                  <a:lnTo>
                    <a:pt x="380" y="1110"/>
                  </a:lnTo>
                  <a:lnTo>
                    <a:pt x="380" y="1110"/>
                  </a:lnTo>
                  <a:lnTo>
                    <a:pt x="386" y="1104"/>
                  </a:lnTo>
                  <a:lnTo>
                    <a:pt x="388" y="1096"/>
                  </a:lnTo>
                  <a:lnTo>
                    <a:pt x="390" y="1088"/>
                  </a:lnTo>
                  <a:lnTo>
                    <a:pt x="390" y="1080"/>
                  </a:lnTo>
                  <a:lnTo>
                    <a:pt x="390" y="1080"/>
                  </a:lnTo>
                  <a:lnTo>
                    <a:pt x="390" y="1076"/>
                  </a:lnTo>
                  <a:lnTo>
                    <a:pt x="390" y="1072"/>
                  </a:lnTo>
                  <a:lnTo>
                    <a:pt x="392" y="1070"/>
                  </a:lnTo>
                  <a:lnTo>
                    <a:pt x="396" y="1068"/>
                  </a:lnTo>
                  <a:lnTo>
                    <a:pt x="396" y="1068"/>
                  </a:lnTo>
                  <a:lnTo>
                    <a:pt x="404" y="1064"/>
                  </a:lnTo>
                  <a:lnTo>
                    <a:pt x="408" y="1058"/>
                  </a:lnTo>
                  <a:lnTo>
                    <a:pt x="410" y="1052"/>
                  </a:lnTo>
                  <a:lnTo>
                    <a:pt x="410" y="1042"/>
                  </a:lnTo>
                  <a:lnTo>
                    <a:pt x="410" y="1042"/>
                  </a:lnTo>
                  <a:lnTo>
                    <a:pt x="406" y="1022"/>
                  </a:lnTo>
                  <a:lnTo>
                    <a:pt x="406" y="1022"/>
                  </a:lnTo>
                  <a:lnTo>
                    <a:pt x="404" y="1018"/>
                  </a:lnTo>
                  <a:lnTo>
                    <a:pt x="404" y="1016"/>
                  </a:lnTo>
                  <a:lnTo>
                    <a:pt x="406" y="1014"/>
                  </a:lnTo>
                  <a:lnTo>
                    <a:pt x="406" y="1014"/>
                  </a:lnTo>
                  <a:lnTo>
                    <a:pt x="412" y="1006"/>
                  </a:lnTo>
                  <a:lnTo>
                    <a:pt x="420" y="998"/>
                  </a:lnTo>
                  <a:lnTo>
                    <a:pt x="426" y="990"/>
                  </a:lnTo>
                  <a:lnTo>
                    <a:pt x="436" y="984"/>
                  </a:lnTo>
                  <a:lnTo>
                    <a:pt x="436" y="984"/>
                  </a:lnTo>
                  <a:lnTo>
                    <a:pt x="442" y="980"/>
                  </a:lnTo>
                  <a:lnTo>
                    <a:pt x="448" y="974"/>
                  </a:lnTo>
                  <a:lnTo>
                    <a:pt x="450" y="966"/>
                  </a:lnTo>
                  <a:lnTo>
                    <a:pt x="452" y="958"/>
                  </a:lnTo>
                  <a:lnTo>
                    <a:pt x="452" y="958"/>
                  </a:lnTo>
                  <a:lnTo>
                    <a:pt x="450" y="938"/>
                  </a:lnTo>
                  <a:lnTo>
                    <a:pt x="448" y="918"/>
                  </a:lnTo>
                  <a:lnTo>
                    <a:pt x="440" y="880"/>
                  </a:lnTo>
                  <a:lnTo>
                    <a:pt x="440" y="880"/>
                  </a:lnTo>
                  <a:lnTo>
                    <a:pt x="438" y="866"/>
                  </a:lnTo>
                  <a:lnTo>
                    <a:pt x="442" y="852"/>
                  </a:lnTo>
                  <a:lnTo>
                    <a:pt x="448" y="840"/>
                  </a:lnTo>
                  <a:lnTo>
                    <a:pt x="454" y="828"/>
                  </a:lnTo>
                  <a:lnTo>
                    <a:pt x="454" y="828"/>
                  </a:lnTo>
                  <a:lnTo>
                    <a:pt x="464" y="814"/>
                  </a:lnTo>
                  <a:lnTo>
                    <a:pt x="474" y="800"/>
                  </a:lnTo>
                  <a:lnTo>
                    <a:pt x="496" y="776"/>
                  </a:lnTo>
                  <a:lnTo>
                    <a:pt x="496" y="776"/>
                  </a:lnTo>
                  <a:lnTo>
                    <a:pt x="502" y="768"/>
                  </a:lnTo>
                  <a:lnTo>
                    <a:pt x="508" y="760"/>
                  </a:lnTo>
                  <a:lnTo>
                    <a:pt x="516" y="744"/>
                  </a:lnTo>
                  <a:lnTo>
                    <a:pt x="530" y="708"/>
                  </a:lnTo>
                  <a:lnTo>
                    <a:pt x="530" y="708"/>
                  </a:lnTo>
                  <a:lnTo>
                    <a:pt x="532" y="696"/>
                  </a:lnTo>
                  <a:lnTo>
                    <a:pt x="532" y="690"/>
                  </a:lnTo>
                  <a:lnTo>
                    <a:pt x="532" y="682"/>
                  </a:lnTo>
                  <a:lnTo>
                    <a:pt x="532" y="682"/>
                  </a:lnTo>
                  <a:lnTo>
                    <a:pt x="524" y="688"/>
                  </a:lnTo>
                  <a:lnTo>
                    <a:pt x="514" y="690"/>
                  </a:lnTo>
                  <a:lnTo>
                    <a:pt x="504" y="692"/>
                  </a:lnTo>
                  <a:lnTo>
                    <a:pt x="496" y="696"/>
                  </a:lnTo>
                  <a:lnTo>
                    <a:pt x="496" y="696"/>
                  </a:lnTo>
                  <a:lnTo>
                    <a:pt x="490" y="698"/>
                  </a:lnTo>
                  <a:lnTo>
                    <a:pt x="482" y="698"/>
                  </a:lnTo>
                  <a:lnTo>
                    <a:pt x="476" y="696"/>
                  </a:lnTo>
                  <a:lnTo>
                    <a:pt x="470" y="688"/>
                  </a:lnTo>
                  <a:lnTo>
                    <a:pt x="470" y="688"/>
                  </a:lnTo>
                  <a:lnTo>
                    <a:pt x="470" y="684"/>
                  </a:lnTo>
                  <a:lnTo>
                    <a:pt x="472" y="682"/>
                  </a:lnTo>
                  <a:lnTo>
                    <a:pt x="472" y="678"/>
                  </a:lnTo>
                  <a:lnTo>
                    <a:pt x="472" y="676"/>
                  </a:lnTo>
                  <a:lnTo>
                    <a:pt x="472" y="676"/>
                  </a:lnTo>
                  <a:lnTo>
                    <a:pt x="458" y="660"/>
                  </a:lnTo>
                  <a:lnTo>
                    <a:pt x="452" y="654"/>
                  </a:lnTo>
                  <a:lnTo>
                    <a:pt x="444" y="646"/>
                  </a:lnTo>
                  <a:lnTo>
                    <a:pt x="444" y="646"/>
                  </a:lnTo>
                  <a:lnTo>
                    <a:pt x="442" y="644"/>
                  </a:lnTo>
                  <a:lnTo>
                    <a:pt x="440" y="642"/>
                  </a:lnTo>
                  <a:lnTo>
                    <a:pt x="440" y="634"/>
                  </a:lnTo>
                  <a:lnTo>
                    <a:pt x="440" y="634"/>
                  </a:lnTo>
                  <a:lnTo>
                    <a:pt x="438" y="628"/>
                  </a:lnTo>
                  <a:lnTo>
                    <a:pt x="436" y="624"/>
                  </a:lnTo>
                  <a:lnTo>
                    <a:pt x="434" y="622"/>
                  </a:lnTo>
                  <a:lnTo>
                    <a:pt x="434" y="622"/>
                  </a:lnTo>
                  <a:lnTo>
                    <a:pt x="428" y="614"/>
                  </a:lnTo>
                  <a:lnTo>
                    <a:pt x="426" y="606"/>
                  </a:lnTo>
                  <a:lnTo>
                    <a:pt x="424" y="598"/>
                  </a:lnTo>
                  <a:lnTo>
                    <a:pt x="424" y="590"/>
                  </a:lnTo>
                  <a:lnTo>
                    <a:pt x="424" y="590"/>
                  </a:lnTo>
                  <a:lnTo>
                    <a:pt x="422" y="582"/>
                  </a:lnTo>
                  <a:lnTo>
                    <a:pt x="418" y="578"/>
                  </a:lnTo>
                  <a:lnTo>
                    <a:pt x="414" y="572"/>
                  </a:lnTo>
                  <a:lnTo>
                    <a:pt x="412" y="566"/>
                  </a:lnTo>
                  <a:lnTo>
                    <a:pt x="412" y="566"/>
                  </a:lnTo>
                  <a:lnTo>
                    <a:pt x="408" y="556"/>
                  </a:lnTo>
                  <a:lnTo>
                    <a:pt x="404" y="544"/>
                  </a:lnTo>
                  <a:lnTo>
                    <a:pt x="400" y="532"/>
                  </a:lnTo>
                  <a:lnTo>
                    <a:pt x="396" y="522"/>
                  </a:lnTo>
                  <a:lnTo>
                    <a:pt x="396" y="522"/>
                  </a:lnTo>
                  <a:lnTo>
                    <a:pt x="392" y="510"/>
                  </a:lnTo>
                  <a:lnTo>
                    <a:pt x="392" y="510"/>
                  </a:lnTo>
                  <a:lnTo>
                    <a:pt x="394" y="512"/>
                  </a:lnTo>
                  <a:lnTo>
                    <a:pt x="396" y="514"/>
                  </a:lnTo>
                  <a:lnTo>
                    <a:pt x="400" y="518"/>
                  </a:lnTo>
                  <a:lnTo>
                    <a:pt x="400" y="518"/>
                  </a:lnTo>
                  <a:lnTo>
                    <a:pt x="402" y="516"/>
                  </a:lnTo>
                  <a:lnTo>
                    <a:pt x="402" y="516"/>
                  </a:lnTo>
                  <a:lnTo>
                    <a:pt x="402" y="508"/>
                  </a:lnTo>
                  <a:lnTo>
                    <a:pt x="406" y="502"/>
                  </a:lnTo>
                  <a:lnTo>
                    <a:pt x="406" y="502"/>
                  </a:lnTo>
                  <a:lnTo>
                    <a:pt x="408" y="516"/>
                  </a:lnTo>
                  <a:lnTo>
                    <a:pt x="408" y="516"/>
                  </a:lnTo>
                  <a:lnTo>
                    <a:pt x="410" y="518"/>
                  </a:lnTo>
                  <a:lnTo>
                    <a:pt x="412" y="522"/>
                  </a:lnTo>
                  <a:lnTo>
                    <a:pt x="416" y="530"/>
                  </a:lnTo>
                  <a:lnTo>
                    <a:pt x="416" y="530"/>
                  </a:lnTo>
                  <a:lnTo>
                    <a:pt x="420" y="538"/>
                  </a:lnTo>
                  <a:lnTo>
                    <a:pt x="424" y="546"/>
                  </a:lnTo>
                  <a:lnTo>
                    <a:pt x="428" y="554"/>
                  </a:lnTo>
                  <a:lnTo>
                    <a:pt x="434" y="560"/>
                  </a:lnTo>
                  <a:lnTo>
                    <a:pt x="434" y="560"/>
                  </a:lnTo>
                  <a:lnTo>
                    <a:pt x="436" y="564"/>
                  </a:lnTo>
                  <a:lnTo>
                    <a:pt x="436" y="564"/>
                  </a:lnTo>
                  <a:lnTo>
                    <a:pt x="438" y="574"/>
                  </a:lnTo>
                  <a:lnTo>
                    <a:pt x="440" y="582"/>
                  </a:lnTo>
                  <a:lnTo>
                    <a:pt x="448" y="598"/>
                  </a:lnTo>
                  <a:lnTo>
                    <a:pt x="458" y="614"/>
                  </a:lnTo>
                  <a:lnTo>
                    <a:pt x="466" y="632"/>
                  </a:lnTo>
                  <a:lnTo>
                    <a:pt x="466" y="632"/>
                  </a:lnTo>
                  <a:lnTo>
                    <a:pt x="470" y="648"/>
                  </a:lnTo>
                  <a:lnTo>
                    <a:pt x="472" y="666"/>
                  </a:lnTo>
                  <a:lnTo>
                    <a:pt x="472" y="666"/>
                  </a:lnTo>
                  <a:lnTo>
                    <a:pt x="474" y="674"/>
                  </a:lnTo>
                  <a:lnTo>
                    <a:pt x="474" y="674"/>
                  </a:lnTo>
                  <a:lnTo>
                    <a:pt x="476" y="674"/>
                  </a:lnTo>
                  <a:lnTo>
                    <a:pt x="480" y="676"/>
                  </a:lnTo>
                  <a:lnTo>
                    <a:pt x="484" y="672"/>
                  </a:lnTo>
                  <a:lnTo>
                    <a:pt x="488" y="670"/>
                  </a:lnTo>
                  <a:lnTo>
                    <a:pt x="494" y="668"/>
                  </a:lnTo>
                  <a:lnTo>
                    <a:pt x="494" y="668"/>
                  </a:lnTo>
                  <a:lnTo>
                    <a:pt x="506" y="664"/>
                  </a:lnTo>
                  <a:lnTo>
                    <a:pt x="516" y="658"/>
                  </a:lnTo>
                  <a:lnTo>
                    <a:pt x="526" y="652"/>
                  </a:lnTo>
                  <a:lnTo>
                    <a:pt x="536" y="646"/>
                  </a:lnTo>
                  <a:lnTo>
                    <a:pt x="536" y="646"/>
                  </a:lnTo>
                  <a:lnTo>
                    <a:pt x="540" y="644"/>
                  </a:lnTo>
                  <a:lnTo>
                    <a:pt x="540" y="644"/>
                  </a:lnTo>
                  <a:lnTo>
                    <a:pt x="542" y="638"/>
                  </a:lnTo>
                  <a:lnTo>
                    <a:pt x="544" y="634"/>
                  </a:lnTo>
                  <a:lnTo>
                    <a:pt x="554" y="632"/>
                  </a:lnTo>
                  <a:lnTo>
                    <a:pt x="554" y="632"/>
                  </a:lnTo>
                  <a:lnTo>
                    <a:pt x="560" y="628"/>
                  </a:lnTo>
                  <a:lnTo>
                    <a:pt x="566" y="624"/>
                  </a:lnTo>
                  <a:lnTo>
                    <a:pt x="576" y="614"/>
                  </a:lnTo>
                  <a:lnTo>
                    <a:pt x="576" y="614"/>
                  </a:lnTo>
                  <a:lnTo>
                    <a:pt x="582" y="608"/>
                  </a:lnTo>
                  <a:lnTo>
                    <a:pt x="586" y="600"/>
                  </a:lnTo>
                  <a:lnTo>
                    <a:pt x="590" y="592"/>
                  </a:lnTo>
                  <a:lnTo>
                    <a:pt x="594" y="586"/>
                  </a:lnTo>
                  <a:lnTo>
                    <a:pt x="594" y="586"/>
                  </a:lnTo>
                  <a:lnTo>
                    <a:pt x="598" y="578"/>
                  </a:lnTo>
                  <a:lnTo>
                    <a:pt x="598" y="572"/>
                  </a:lnTo>
                  <a:lnTo>
                    <a:pt x="596" y="566"/>
                  </a:lnTo>
                  <a:lnTo>
                    <a:pt x="590" y="562"/>
                  </a:lnTo>
                  <a:lnTo>
                    <a:pt x="590" y="562"/>
                  </a:lnTo>
                  <a:lnTo>
                    <a:pt x="582" y="558"/>
                  </a:lnTo>
                  <a:lnTo>
                    <a:pt x="576" y="554"/>
                  </a:lnTo>
                  <a:lnTo>
                    <a:pt x="574" y="546"/>
                  </a:lnTo>
                  <a:lnTo>
                    <a:pt x="572" y="538"/>
                  </a:lnTo>
                  <a:lnTo>
                    <a:pt x="572" y="538"/>
                  </a:lnTo>
                  <a:lnTo>
                    <a:pt x="564" y="548"/>
                  </a:lnTo>
                  <a:lnTo>
                    <a:pt x="556" y="554"/>
                  </a:lnTo>
                  <a:lnTo>
                    <a:pt x="552" y="556"/>
                  </a:lnTo>
                  <a:lnTo>
                    <a:pt x="546" y="558"/>
                  </a:lnTo>
                  <a:lnTo>
                    <a:pt x="542" y="558"/>
                  </a:lnTo>
                  <a:lnTo>
                    <a:pt x="536" y="554"/>
                  </a:lnTo>
                  <a:lnTo>
                    <a:pt x="536" y="554"/>
                  </a:lnTo>
                  <a:lnTo>
                    <a:pt x="536" y="546"/>
                  </a:lnTo>
                  <a:lnTo>
                    <a:pt x="536" y="542"/>
                  </a:lnTo>
                  <a:lnTo>
                    <a:pt x="534" y="538"/>
                  </a:lnTo>
                  <a:lnTo>
                    <a:pt x="534" y="538"/>
                  </a:lnTo>
                  <a:lnTo>
                    <a:pt x="532" y="540"/>
                  </a:lnTo>
                  <a:lnTo>
                    <a:pt x="530" y="542"/>
                  </a:lnTo>
                  <a:lnTo>
                    <a:pt x="530" y="544"/>
                  </a:lnTo>
                  <a:lnTo>
                    <a:pt x="528" y="546"/>
                  </a:lnTo>
                  <a:lnTo>
                    <a:pt x="528" y="546"/>
                  </a:lnTo>
                  <a:lnTo>
                    <a:pt x="526" y="542"/>
                  </a:lnTo>
                  <a:lnTo>
                    <a:pt x="526" y="536"/>
                  </a:lnTo>
                  <a:lnTo>
                    <a:pt x="524" y="530"/>
                  </a:lnTo>
                  <a:lnTo>
                    <a:pt x="520" y="526"/>
                  </a:lnTo>
                  <a:lnTo>
                    <a:pt x="520" y="526"/>
                  </a:lnTo>
                  <a:lnTo>
                    <a:pt x="516" y="520"/>
                  </a:lnTo>
                  <a:lnTo>
                    <a:pt x="514" y="516"/>
                  </a:lnTo>
                  <a:lnTo>
                    <a:pt x="508" y="504"/>
                  </a:lnTo>
                  <a:lnTo>
                    <a:pt x="508" y="504"/>
                  </a:lnTo>
                  <a:lnTo>
                    <a:pt x="508" y="500"/>
                  </a:lnTo>
                  <a:lnTo>
                    <a:pt x="508" y="498"/>
                  </a:lnTo>
                  <a:lnTo>
                    <a:pt x="514" y="494"/>
                  </a:lnTo>
                  <a:lnTo>
                    <a:pt x="514" y="494"/>
                  </a:lnTo>
                  <a:lnTo>
                    <a:pt x="518" y="492"/>
                  </a:lnTo>
                  <a:lnTo>
                    <a:pt x="522" y="494"/>
                  </a:lnTo>
                  <a:lnTo>
                    <a:pt x="526" y="496"/>
                  </a:lnTo>
                  <a:lnTo>
                    <a:pt x="528" y="500"/>
                  </a:lnTo>
                  <a:lnTo>
                    <a:pt x="528" y="500"/>
                  </a:lnTo>
                  <a:lnTo>
                    <a:pt x="532" y="508"/>
                  </a:lnTo>
                  <a:lnTo>
                    <a:pt x="536" y="514"/>
                  </a:lnTo>
                  <a:lnTo>
                    <a:pt x="548" y="524"/>
                  </a:lnTo>
                  <a:lnTo>
                    <a:pt x="548" y="524"/>
                  </a:lnTo>
                  <a:lnTo>
                    <a:pt x="552" y="528"/>
                  </a:lnTo>
                  <a:lnTo>
                    <a:pt x="558" y="530"/>
                  </a:lnTo>
                  <a:lnTo>
                    <a:pt x="562" y="530"/>
                  </a:lnTo>
                  <a:lnTo>
                    <a:pt x="568" y="526"/>
                  </a:lnTo>
                  <a:lnTo>
                    <a:pt x="568" y="526"/>
                  </a:lnTo>
                  <a:lnTo>
                    <a:pt x="572" y="524"/>
                  </a:lnTo>
                  <a:lnTo>
                    <a:pt x="576" y="524"/>
                  </a:lnTo>
                  <a:lnTo>
                    <a:pt x="578" y="526"/>
                  </a:lnTo>
                  <a:lnTo>
                    <a:pt x="580" y="532"/>
                  </a:lnTo>
                  <a:lnTo>
                    <a:pt x="580" y="532"/>
                  </a:lnTo>
                  <a:lnTo>
                    <a:pt x="582" y="538"/>
                  </a:lnTo>
                  <a:lnTo>
                    <a:pt x="584" y="540"/>
                  </a:lnTo>
                  <a:lnTo>
                    <a:pt x="588" y="540"/>
                  </a:lnTo>
                  <a:lnTo>
                    <a:pt x="588" y="540"/>
                  </a:lnTo>
                  <a:lnTo>
                    <a:pt x="608" y="544"/>
                  </a:lnTo>
                  <a:lnTo>
                    <a:pt x="620" y="544"/>
                  </a:lnTo>
                  <a:lnTo>
                    <a:pt x="630" y="544"/>
                  </a:lnTo>
                  <a:lnTo>
                    <a:pt x="630" y="544"/>
                  </a:lnTo>
                  <a:lnTo>
                    <a:pt x="638" y="542"/>
                  </a:lnTo>
                  <a:lnTo>
                    <a:pt x="648" y="542"/>
                  </a:lnTo>
                  <a:lnTo>
                    <a:pt x="652" y="544"/>
                  </a:lnTo>
                  <a:lnTo>
                    <a:pt x="656" y="546"/>
                  </a:lnTo>
                  <a:lnTo>
                    <a:pt x="658" y="550"/>
                  </a:lnTo>
                  <a:lnTo>
                    <a:pt x="662" y="556"/>
                  </a:lnTo>
                  <a:lnTo>
                    <a:pt x="662" y="556"/>
                  </a:lnTo>
                  <a:lnTo>
                    <a:pt x="664" y="560"/>
                  </a:lnTo>
                  <a:lnTo>
                    <a:pt x="668" y="566"/>
                  </a:lnTo>
                  <a:lnTo>
                    <a:pt x="674" y="570"/>
                  </a:lnTo>
                  <a:lnTo>
                    <a:pt x="678" y="570"/>
                  </a:lnTo>
                  <a:lnTo>
                    <a:pt x="684" y="570"/>
                  </a:lnTo>
                  <a:lnTo>
                    <a:pt x="684" y="570"/>
                  </a:lnTo>
                  <a:lnTo>
                    <a:pt x="680" y="572"/>
                  </a:lnTo>
                  <a:lnTo>
                    <a:pt x="678" y="574"/>
                  </a:lnTo>
                  <a:lnTo>
                    <a:pt x="674" y="576"/>
                  </a:lnTo>
                  <a:lnTo>
                    <a:pt x="674" y="576"/>
                  </a:lnTo>
                  <a:lnTo>
                    <a:pt x="680" y="586"/>
                  </a:lnTo>
                  <a:lnTo>
                    <a:pt x="682" y="588"/>
                  </a:lnTo>
                  <a:lnTo>
                    <a:pt x="688" y="590"/>
                  </a:lnTo>
                  <a:lnTo>
                    <a:pt x="688" y="590"/>
                  </a:lnTo>
                  <a:lnTo>
                    <a:pt x="692" y="590"/>
                  </a:lnTo>
                  <a:lnTo>
                    <a:pt x="696" y="586"/>
                  </a:lnTo>
                  <a:lnTo>
                    <a:pt x="700" y="576"/>
                  </a:lnTo>
                  <a:lnTo>
                    <a:pt x="700" y="576"/>
                  </a:lnTo>
                  <a:lnTo>
                    <a:pt x="702" y="586"/>
                  </a:lnTo>
                  <a:lnTo>
                    <a:pt x="702" y="594"/>
                  </a:lnTo>
                  <a:lnTo>
                    <a:pt x="702" y="594"/>
                  </a:lnTo>
                  <a:lnTo>
                    <a:pt x="704" y="618"/>
                  </a:lnTo>
                  <a:lnTo>
                    <a:pt x="708" y="642"/>
                  </a:lnTo>
                  <a:lnTo>
                    <a:pt x="708" y="642"/>
                  </a:lnTo>
                  <a:lnTo>
                    <a:pt x="730" y="702"/>
                  </a:lnTo>
                  <a:lnTo>
                    <a:pt x="730" y="702"/>
                  </a:lnTo>
                  <a:lnTo>
                    <a:pt x="732" y="712"/>
                  </a:lnTo>
                  <a:lnTo>
                    <a:pt x="732" y="716"/>
                  </a:lnTo>
                  <a:lnTo>
                    <a:pt x="736" y="720"/>
                  </a:lnTo>
                  <a:lnTo>
                    <a:pt x="736" y="720"/>
                  </a:lnTo>
                  <a:lnTo>
                    <a:pt x="738" y="722"/>
                  </a:lnTo>
                  <a:lnTo>
                    <a:pt x="740" y="722"/>
                  </a:lnTo>
                  <a:lnTo>
                    <a:pt x="742" y="720"/>
                  </a:lnTo>
                  <a:lnTo>
                    <a:pt x="742" y="720"/>
                  </a:lnTo>
                  <a:lnTo>
                    <a:pt x="750" y="708"/>
                  </a:lnTo>
                  <a:lnTo>
                    <a:pt x="756" y="694"/>
                  </a:lnTo>
                  <a:lnTo>
                    <a:pt x="758" y="678"/>
                  </a:lnTo>
                  <a:lnTo>
                    <a:pt x="758" y="664"/>
                  </a:lnTo>
                  <a:lnTo>
                    <a:pt x="758" y="664"/>
                  </a:lnTo>
                  <a:lnTo>
                    <a:pt x="758" y="654"/>
                  </a:lnTo>
                  <a:lnTo>
                    <a:pt x="760" y="646"/>
                  </a:lnTo>
                  <a:lnTo>
                    <a:pt x="764" y="640"/>
                  </a:lnTo>
                  <a:lnTo>
                    <a:pt x="772" y="636"/>
                  </a:lnTo>
                  <a:lnTo>
                    <a:pt x="772" y="636"/>
                  </a:lnTo>
                  <a:lnTo>
                    <a:pt x="774" y="634"/>
                  </a:lnTo>
                  <a:lnTo>
                    <a:pt x="774" y="634"/>
                  </a:lnTo>
                  <a:lnTo>
                    <a:pt x="790" y="614"/>
                  </a:lnTo>
                  <a:lnTo>
                    <a:pt x="798" y="606"/>
                  </a:lnTo>
                  <a:lnTo>
                    <a:pt x="808" y="598"/>
                  </a:lnTo>
                  <a:lnTo>
                    <a:pt x="808" y="598"/>
                  </a:lnTo>
                  <a:lnTo>
                    <a:pt x="810" y="594"/>
                  </a:lnTo>
                  <a:lnTo>
                    <a:pt x="812" y="590"/>
                  </a:lnTo>
                  <a:lnTo>
                    <a:pt x="812" y="590"/>
                  </a:lnTo>
                  <a:lnTo>
                    <a:pt x="812" y="584"/>
                  </a:lnTo>
                  <a:lnTo>
                    <a:pt x="816" y="582"/>
                  </a:lnTo>
                  <a:lnTo>
                    <a:pt x="820" y="580"/>
                  </a:lnTo>
                  <a:lnTo>
                    <a:pt x="824" y="580"/>
                  </a:lnTo>
                  <a:lnTo>
                    <a:pt x="824" y="580"/>
                  </a:lnTo>
                  <a:lnTo>
                    <a:pt x="832" y="580"/>
                  </a:lnTo>
                  <a:lnTo>
                    <a:pt x="838" y="578"/>
                  </a:lnTo>
                  <a:lnTo>
                    <a:pt x="840" y="574"/>
                  </a:lnTo>
                  <a:lnTo>
                    <a:pt x="840" y="566"/>
                  </a:lnTo>
                  <a:lnTo>
                    <a:pt x="840" y="566"/>
                  </a:lnTo>
                  <a:lnTo>
                    <a:pt x="846" y="570"/>
                  </a:lnTo>
                  <a:lnTo>
                    <a:pt x="850" y="574"/>
                  </a:lnTo>
                  <a:lnTo>
                    <a:pt x="852" y="578"/>
                  </a:lnTo>
                  <a:lnTo>
                    <a:pt x="852" y="584"/>
                  </a:lnTo>
                  <a:lnTo>
                    <a:pt x="852" y="584"/>
                  </a:lnTo>
                  <a:lnTo>
                    <a:pt x="854" y="590"/>
                  </a:lnTo>
                  <a:lnTo>
                    <a:pt x="858" y="594"/>
                  </a:lnTo>
                  <a:lnTo>
                    <a:pt x="858" y="594"/>
                  </a:lnTo>
                  <a:lnTo>
                    <a:pt x="864" y="602"/>
                  </a:lnTo>
                  <a:lnTo>
                    <a:pt x="870" y="612"/>
                  </a:lnTo>
                  <a:lnTo>
                    <a:pt x="872" y="622"/>
                  </a:lnTo>
                  <a:lnTo>
                    <a:pt x="872" y="632"/>
                  </a:lnTo>
                  <a:lnTo>
                    <a:pt x="872" y="632"/>
                  </a:lnTo>
                  <a:lnTo>
                    <a:pt x="872" y="638"/>
                  </a:lnTo>
                  <a:lnTo>
                    <a:pt x="874" y="640"/>
                  </a:lnTo>
                  <a:lnTo>
                    <a:pt x="874" y="640"/>
                  </a:lnTo>
                  <a:lnTo>
                    <a:pt x="878" y="640"/>
                  </a:lnTo>
                  <a:lnTo>
                    <a:pt x="882" y="638"/>
                  </a:lnTo>
                  <a:lnTo>
                    <a:pt x="882" y="638"/>
                  </a:lnTo>
                  <a:lnTo>
                    <a:pt x="888" y="632"/>
                  </a:lnTo>
                  <a:lnTo>
                    <a:pt x="888" y="632"/>
                  </a:lnTo>
                  <a:lnTo>
                    <a:pt x="894" y="634"/>
                  </a:lnTo>
                  <a:lnTo>
                    <a:pt x="894" y="634"/>
                  </a:lnTo>
                  <a:lnTo>
                    <a:pt x="896" y="642"/>
                  </a:lnTo>
                  <a:lnTo>
                    <a:pt x="898" y="652"/>
                  </a:lnTo>
                  <a:lnTo>
                    <a:pt x="900" y="660"/>
                  </a:lnTo>
                  <a:lnTo>
                    <a:pt x="904" y="668"/>
                  </a:lnTo>
                  <a:lnTo>
                    <a:pt x="904" y="668"/>
                  </a:lnTo>
                  <a:lnTo>
                    <a:pt x="904" y="686"/>
                  </a:lnTo>
                  <a:lnTo>
                    <a:pt x="902" y="702"/>
                  </a:lnTo>
                  <a:lnTo>
                    <a:pt x="902" y="702"/>
                  </a:lnTo>
                  <a:lnTo>
                    <a:pt x="902" y="710"/>
                  </a:lnTo>
                  <a:lnTo>
                    <a:pt x="902" y="716"/>
                  </a:lnTo>
                  <a:lnTo>
                    <a:pt x="906" y="722"/>
                  </a:lnTo>
                  <a:lnTo>
                    <a:pt x="910" y="730"/>
                  </a:lnTo>
                  <a:lnTo>
                    <a:pt x="910" y="730"/>
                  </a:lnTo>
                  <a:lnTo>
                    <a:pt x="916" y="742"/>
                  </a:lnTo>
                  <a:lnTo>
                    <a:pt x="918" y="756"/>
                  </a:lnTo>
                  <a:lnTo>
                    <a:pt x="918" y="756"/>
                  </a:lnTo>
                  <a:lnTo>
                    <a:pt x="920" y="766"/>
                  </a:lnTo>
                  <a:lnTo>
                    <a:pt x="924" y="774"/>
                  </a:lnTo>
                  <a:lnTo>
                    <a:pt x="930" y="782"/>
                  </a:lnTo>
                  <a:lnTo>
                    <a:pt x="938" y="790"/>
                  </a:lnTo>
                  <a:lnTo>
                    <a:pt x="938" y="790"/>
                  </a:lnTo>
                  <a:lnTo>
                    <a:pt x="942" y="792"/>
                  </a:lnTo>
                  <a:lnTo>
                    <a:pt x="946" y="792"/>
                  </a:lnTo>
                  <a:lnTo>
                    <a:pt x="946" y="792"/>
                  </a:lnTo>
                  <a:lnTo>
                    <a:pt x="946" y="790"/>
                  </a:lnTo>
                  <a:lnTo>
                    <a:pt x="946" y="788"/>
                  </a:lnTo>
                  <a:lnTo>
                    <a:pt x="946" y="784"/>
                  </a:lnTo>
                  <a:lnTo>
                    <a:pt x="946" y="784"/>
                  </a:lnTo>
                  <a:lnTo>
                    <a:pt x="942" y="776"/>
                  </a:lnTo>
                  <a:lnTo>
                    <a:pt x="940" y="772"/>
                  </a:lnTo>
                  <a:lnTo>
                    <a:pt x="940" y="768"/>
                  </a:lnTo>
                  <a:lnTo>
                    <a:pt x="940" y="768"/>
                  </a:lnTo>
                  <a:lnTo>
                    <a:pt x="940" y="758"/>
                  </a:lnTo>
                  <a:lnTo>
                    <a:pt x="938" y="750"/>
                  </a:lnTo>
                  <a:lnTo>
                    <a:pt x="932" y="744"/>
                  </a:lnTo>
                  <a:lnTo>
                    <a:pt x="926" y="738"/>
                  </a:lnTo>
                  <a:lnTo>
                    <a:pt x="926" y="738"/>
                  </a:lnTo>
                  <a:lnTo>
                    <a:pt x="918" y="728"/>
                  </a:lnTo>
                  <a:lnTo>
                    <a:pt x="912" y="718"/>
                  </a:lnTo>
                  <a:lnTo>
                    <a:pt x="910" y="708"/>
                  </a:lnTo>
                  <a:lnTo>
                    <a:pt x="908" y="696"/>
                  </a:lnTo>
                  <a:lnTo>
                    <a:pt x="908" y="696"/>
                  </a:lnTo>
                  <a:lnTo>
                    <a:pt x="912" y="684"/>
                  </a:lnTo>
                  <a:lnTo>
                    <a:pt x="914" y="672"/>
                  </a:lnTo>
                  <a:lnTo>
                    <a:pt x="914" y="672"/>
                  </a:lnTo>
                  <a:lnTo>
                    <a:pt x="914" y="668"/>
                  </a:lnTo>
                  <a:lnTo>
                    <a:pt x="918" y="666"/>
                  </a:lnTo>
                  <a:lnTo>
                    <a:pt x="918" y="666"/>
                  </a:lnTo>
                  <a:lnTo>
                    <a:pt x="920" y="666"/>
                  </a:lnTo>
                  <a:lnTo>
                    <a:pt x="922" y="668"/>
                  </a:lnTo>
                  <a:lnTo>
                    <a:pt x="922" y="668"/>
                  </a:lnTo>
                  <a:lnTo>
                    <a:pt x="926" y="676"/>
                  </a:lnTo>
                  <a:lnTo>
                    <a:pt x="932" y="682"/>
                  </a:lnTo>
                  <a:lnTo>
                    <a:pt x="944" y="694"/>
                  </a:lnTo>
                  <a:lnTo>
                    <a:pt x="944" y="694"/>
                  </a:lnTo>
                  <a:lnTo>
                    <a:pt x="952" y="704"/>
                  </a:lnTo>
                  <a:lnTo>
                    <a:pt x="954" y="710"/>
                  </a:lnTo>
                  <a:lnTo>
                    <a:pt x="954" y="716"/>
                  </a:lnTo>
                  <a:lnTo>
                    <a:pt x="954" y="716"/>
                  </a:lnTo>
                  <a:lnTo>
                    <a:pt x="960" y="708"/>
                  </a:lnTo>
                  <a:lnTo>
                    <a:pt x="966" y="702"/>
                  </a:lnTo>
                  <a:lnTo>
                    <a:pt x="982" y="690"/>
                  </a:lnTo>
                  <a:lnTo>
                    <a:pt x="982" y="690"/>
                  </a:lnTo>
                  <a:lnTo>
                    <a:pt x="984" y="686"/>
                  </a:lnTo>
                  <a:lnTo>
                    <a:pt x="984" y="686"/>
                  </a:lnTo>
                  <a:lnTo>
                    <a:pt x="986" y="672"/>
                  </a:lnTo>
                  <a:lnTo>
                    <a:pt x="986" y="660"/>
                  </a:lnTo>
                  <a:lnTo>
                    <a:pt x="982" y="648"/>
                  </a:lnTo>
                  <a:lnTo>
                    <a:pt x="974" y="636"/>
                  </a:lnTo>
                  <a:lnTo>
                    <a:pt x="974" y="636"/>
                  </a:lnTo>
                  <a:lnTo>
                    <a:pt x="964" y="620"/>
                  </a:lnTo>
                  <a:lnTo>
                    <a:pt x="964" y="620"/>
                  </a:lnTo>
                  <a:lnTo>
                    <a:pt x="958" y="612"/>
                  </a:lnTo>
                  <a:lnTo>
                    <a:pt x="958" y="606"/>
                  </a:lnTo>
                  <a:lnTo>
                    <a:pt x="962" y="598"/>
                  </a:lnTo>
                  <a:lnTo>
                    <a:pt x="966" y="592"/>
                  </a:lnTo>
                  <a:lnTo>
                    <a:pt x="966" y="592"/>
                  </a:lnTo>
                  <a:lnTo>
                    <a:pt x="970" y="586"/>
                  </a:lnTo>
                  <a:lnTo>
                    <a:pt x="976" y="582"/>
                  </a:lnTo>
                  <a:lnTo>
                    <a:pt x="982" y="582"/>
                  </a:lnTo>
                  <a:lnTo>
                    <a:pt x="990" y="582"/>
                  </a:lnTo>
                  <a:lnTo>
                    <a:pt x="990" y="582"/>
                  </a:lnTo>
                  <a:lnTo>
                    <a:pt x="990" y="588"/>
                  </a:lnTo>
                  <a:lnTo>
                    <a:pt x="990" y="592"/>
                  </a:lnTo>
                  <a:lnTo>
                    <a:pt x="992" y="592"/>
                  </a:lnTo>
                  <a:lnTo>
                    <a:pt x="992" y="592"/>
                  </a:lnTo>
                  <a:lnTo>
                    <a:pt x="994" y="592"/>
                  </a:lnTo>
                  <a:lnTo>
                    <a:pt x="994" y="592"/>
                  </a:lnTo>
                  <a:lnTo>
                    <a:pt x="994" y="586"/>
                  </a:lnTo>
                  <a:lnTo>
                    <a:pt x="994" y="586"/>
                  </a:lnTo>
                  <a:lnTo>
                    <a:pt x="1000" y="584"/>
                  </a:lnTo>
                  <a:lnTo>
                    <a:pt x="1008" y="580"/>
                  </a:lnTo>
                  <a:lnTo>
                    <a:pt x="1014" y="578"/>
                  </a:lnTo>
                  <a:lnTo>
                    <a:pt x="1020" y="574"/>
                  </a:lnTo>
                  <a:lnTo>
                    <a:pt x="1020" y="574"/>
                  </a:lnTo>
                  <a:lnTo>
                    <a:pt x="1022" y="574"/>
                  </a:lnTo>
                  <a:lnTo>
                    <a:pt x="1026" y="574"/>
                  </a:lnTo>
                  <a:lnTo>
                    <a:pt x="1026" y="574"/>
                  </a:lnTo>
                  <a:lnTo>
                    <a:pt x="1026" y="572"/>
                  </a:lnTo>
                  <a:lnTo>
                    <a:pt x="1026" y="572"/>
                  </a:lnTo>
                  <a:lnTo>
                    <a:pt x="1038" y="568"/>
                  </a:lnTo>
                  <a:lnTo>
                    <a:pt x="1048" y="562"/>
                  </a:lnTo>
                  <a:lnTo>
                    <a:pt x="1056" y="552"/>
                  </a:lnTo>
                  <a:lnTo>
                    <a:pt x="1064" y="544"/>
                  </a:lnTo>
                  <a:lnTo>
                    <a:pt x="1064" y="544"/>
                  </a:lnTo>
                  <a:lnTo>
                    <a:pt x="1072" y="526"/>
                  </a:lnTo>
                  <a:lnTo>
                    <a:pt x="1076" y="518"/>
                  </a:lnTo>
                  <a:lnTo>
                    <a:pt x="1080" y="510"/>
                  </a:lnTo>
                  <a:lnTo>
                    <a:pt x="1080" y="510"/>
                  </a:lnTo>
                  <a:lnTo>
                    <a:pt x="1084" y="502"/>
                  </a:lnTo>
                  <a:lnTo>
                    <a:pt x="1084" y="498"/>
                  </a:lnTo>
                  <a:lnTo>
                    <a:pt x="1082" y="494"/>
                  </a:lnTo>
                  <a:lnTo>
                    <a:pt x="1082" y="494"/>
                  </a:lnTo>
                  <a:lnTo>
                    <a:pt x="1078" y="488"/>
                  </a:lnTo>
                  <a:lnTo>
                    <a:pt x="1078" y="488"/>
                  </a:lnTo>
                  <a:lnTo>
                    <a:pt x="1082" y="488"/>
                  </a:lnTo>
                  <a:lnTo>
                    <a:pt x="1082" y="486"/>
                  </a:lnTo>
                  <a:lnTo>
                    <a:pt x="1082" y="482"/>
                  </a:lnTo>
                  <a:lnTo>
                    <a:pt x="1080" y="476"/>
                  </a:lnTo>
                  <a:lnTo>
                    <a:pt x="1080" y="476"/>
                  </a:lnTo>
                  <a:lnTo>
                    <a:pt x="1082" y="474"/>
                  </a:lnTo>
                  <a:lnTo>
                    <a:pt x="1082" y="474"/>
                  </a:lnTo>
                  <a:lnTo>
                    <a:pt x="1078" y="468"/>
                  </a:lnTo>
                  <a:lnTo>
                    <a:pt x="1076" y="462"/>
                  </a:lnTo>
                  <a:lnTo>
                    <a:pt x="1074" y="454"/>
                  </a:lnTo>
                  <a:lnTo>
                    <a:pt x="1068" y="448"/>
                  </a:lnTo>
                  <a:lnTo>
                    <a:pt x="1068" y="448"/>
                  </a:lnTo>
                  <a:lnTo>
                    <a:pt x="1064" y="446"/>
                  </a:lnTo>
                  <a:lnTo>
                    <a:pt x="1064" y="442"/>
                  </a:lnTo>
                  <a:lnTo>
                    <a:pt x="1068" y="436"/>
                  </a:lnTo>
                  <a:lnTo>
                    <a:pt x="1068" y="436"/>
                  </a:lnTo>
                  <a:lnTo>
                    <a:pt x="1078" y="426"/>
                  </a:lnTo>
                  <a:lnTo>
                    <a:pt x="1090" y="420"/>
                  </a:lnTo>
                  <a:lnTo>
                    <a:pt x="1090" y="420"/>
                  </a:lnTo>
                  <a:lnTo>
                    <a:pt x="1078" y="416"/>
                  </a:lnTo>
                  <a:lnTo>
                    <a:pt x="1074" y="416"/>
                  </a:lnTo>
                  <a:lnTo>
                    <a:pt x="1068" y="420"/>
                  </a:lnTo>
                  <a:lnTo>
                    <a:pt x="1068" y="420"/>
                  </a:lnTo>
                  <a:lnTo>
                    <a:pt x="1066" y="420"/>
                  </a:lnTo>
                  <a:lnTo>
                    <a:pt x="1064" y="420"/>
                  </a:lnTo>
                  <a:lnTo>
                    <a:pt x="1062" y="416"/>
                  </a:lnTo>
                  <a:lnTo>
                    <a:pt x="1058" y="410"/>
                  </a:lnTo>
                  <a:lnTo>
                    <a:pt x="1056" y="408"/>
                  </a:lnTo>
                  <a:lnTo>
                    <a:pt x="1052" y="408"/>
                  </a:lnTo>
                  <a:lnTo>
                    <a:pt x="1052" y="408"/>
                  </a:lnTo>
                  <a:lnTo>
                    <a:pt x="1052" y="406"/>
                  </a:lnTo>
                  <a:lnTo>
                    <a:pt x="1052" y="402"/>
                  </a:lnTo>
                  <a:lnTo>
                    <a:pt x="1052" y="402"/>
                  </a:lnTo>
                  <a:lnTo>
                    <a:pt x="1054" y="400"/>
                  </a:lnTo>
                  <a:lnTo>
                    <a:pt x="1054" y="400"/>
                  </a:lnTo>
                  <a:lnTo>
                    <a:pt x="1060" y="398"/>
                  </a:lnTo>
                  <a:lnTo>
                    <a:pt x="1066" y="394"/>
                  </a:lnTo>
                  <a:lnTo>
                    <a:pt x="1070" y="390"/>
                  </a:lnTo>
                  <a:lnTo>
                    <a:pt x="1074" y="386"/>
                  </a:lnTo>
                  <a:lnTo>
                    <a:pt x="1074" y="386"/>
                  </a:lnTo>
                  <a:lnTo>
                    <a:pt x="1080" y="382"/>
                  </a:lnTo>
                  <a:lnTo>
                    <a:pt x="1082" y="382"/>
                  </a:lnTo>
                  <a:lnTo>
                    <a:pt x="1086" y="382"/>
                  </a:lnTo>
                  <a:lnTo>
                    <a:pt x="1086" y="382"/>
                  </a:lnTo>
                  <a:lnTo>
                    <a:pt x="1088" y="386"/>
                  </a:lnTo>
                  <a:lnTo>
                    <a:pt x="1088" y="388"/>
                  </a:lnTo>
                  <a:lnTo>
                    <a:pt x="1084" y="392"/>
                  </a:lnTo>
                  <a:lnTo>
                    <a:pt x="1084" y="392"/>
                  </a:lnTo>
                  <a:lnTo>
                    <a:pt x="1082" y="394"/>
                  </a:lnTo>
                  <a:lnTo>
                    <a:pt x="1082" y="396"/>
                  </a:lnTo>
                  <a:lnTo>
                    <a:pt x="1084" y="400"/>
                  </a:lnTo>
                  <a:lnTo>
                    <a:pt x="1084" y="400"/>
                  </a:lnTo>
                  <a:lnTo>
                    <a:pt x="1086" y="400"/>
                  </a:lnTo>
                  <a:lnTo>
                    <a:pt x="1086" y="400"/>
                  </a:lnTo>
                  <a:lnTo>
                    <a:pt x="1090" y="396"/>
                  </a:lnTo>
                  <a:lnTo>
                    <a:pt x="1090" y="396"/>
                  </a:lnTo>
                  <a:lnTo>
                    <a:pt x="1096" y="394"/>
                  </a:lnTo>
                  <a:lnTo>
                    <a:pt x="1096" y="394"/>
                  </a:lnTo>
                  <a:lnTo>
                    <a:pt x="1100" y="392"/>
                  </a:lnTo>
                  <a:lnTo>
                    <a:pt x="1102" y="392"/>
                  </a:lnTo>
                  <a:lnTo>
                    <a:pt x="1110" y="394"/>
                  </a:lnTo>
                  <a:lnTo>
                    <a:pt x="1110" y="394"/>
                  </a:lnTo>
                  <a:lnTo>
                    <a:pt x="1112" y="398"/>
                  </a:lnTo>
                  <a:lnTo>
                    <a:pt x="1112" y="400"/>
                  </a:lnTo>
                  <a:lnTo>
                    <a:pt x="1110" y="406"/>
                  </a:lnTo>
                  <a:lnTo>
                    <a:pt x="1110" y="406"/>
                  </a:lnTo>
                  <a:lnTo>
                    <a:pt x="1110" y="410"/>
                  </a:lnTo>
                  <a:lnTo>
                    <a:pt x="1110" y="412"/>
                  </a:lnTo>
                  <a:lnTo>
                    <a:pt x="1112" y="412"/>
                  </a:lnTo>
                  <a:lnTo>
                    <a:pt x="1116" y="412"/>
                  </a:lnTo>
                  <a:lnTo>
                    <a:pt x="1116" y="412"/>
                  </a:lnTo>
                  <a:lnTo>
                    <a:pt x="1120" y="414"/>
                  </a:lnTo>
                  <a:lnTo>
                    <a:pt x="1122" y="416"/>
                  </a:lnTo>
                  <a:lnTo>
                    <a:pt x="1124" y="418"/>
                  </a:lnTo>
                  <a:lnTo>
                    <a:pt x="1124" y="422"/>
                  </a:lnTo>
                  <a:lnTo>
                    <a:pt x="1124" y="422"/>
                  </a:lnTo>
                  <a:lnTo>
                    <a:pt x="1120" y="448"/>
                  </a:lnTo>
                  <a:lnTo>
                    <a:pt x="1120" y="448"/>
                  </a:lnTo>
                  <a:lnTo>
                    <a:pt x="1132" y="444"/>
                  </a:lnTo>
                  <a:lnTo>
                    <a:pt x="1140" y="440"/>
                  </a:lnTo>
                  <a:lnTo>
                    <a:pt x="1140" y="440"/>
                  </a:lnTo>
                  <a:lnTo>
                    <a:pt x="1144" y="436"/>
                  </a:lnTo>
                  <a:lnTo>
                    <a:pt x="1144" y="432"/>
                  </a:lnTo>
                  <a:lnTo>
                    <a:pt x="1142" y="422"/>
                  </a:lnTo>
                  <a:lnTo>
                    <a:pt x="1142" y="422"/>
                  </a:lnTo>
                  <a:lnTo>
                    <a:pt x="1138" y="412"/>
                  </a:lnTo>
                  <a:lnTo>
                    <a:pt x="1132" y="402"/>
                  </a:lnTo>
                  <a:lnTo>
                    <a:pt x="1132" y="402"/>
                  </a:lnTo>
                  <a:lnTo>
                    <a:pt x="1128" y="398"/>
                  </a:lnTo>
                  <a:lnTo>
                    <a:pt x="1128" y="396"/>
                  </a:lnTo>
                  <a:lnTo>
                    <a:pt x="1130" y="392"/>
                  </a:lnTo>
                  <a:lnTo>
                    <a:pt x="1134" y="390"/>
                  </a:lnTo>
                  <a:lnTo>
                    <a:pt x="1134" y="390"/>
                  </a:lnTo>
                  <a:lnTo>
                    <a:pt x="1142" y="384"/>
                  </a:lnTo>
                  <a:lnTo>
                    <a:pt x="1146" y="374"/>
                  </a:lnTo>
                  <a:lnTo>
                    <a:pt x="1146" y="374"/>
                  </a:lnTo>
                  <a:lnTo>
                    <a:pt x="1150" y="368"/>
                  </a:lnTo>
                  <a:lnTo>
                    <a:pt x="1154" y="362"/>
                  </a:lnTo>
                  <a:lnTo>
                    <a:pt x="1160" y="360"/>
                  </a:lnTo>
                  <a:lnTo>
                    <a:pt x="1162" y="358"/>
                  </a:lnTo>
                  <a:lnTo>
                    <a:pt x="1166" y="360"/>
                  </a:lnTo>
                  <a:lnTo>
                    <a:pt x="1166" y="360"/>
                  </a:lnTo>
                  <a:lnTo>
                    <a:pt x="1172" y="362"/>
                  </a:lnTo>
                  <a:lnTo>
                    <a:pt x="1178" y="360"/>
                  </a:lnTo>
                  <a:lnTo>
                    <a:pt x="1184" y="358"/>
                  </a:lnTo>
                  <a:lnTo>
                    <a:pt x="1188" y="354"/>
                  </a:lnTo>
                  <a:lnTo>
                    <a:pt x="1188" y="354"/>
                  </a:lnTo>
                  <a:lnTo>
                    <a:pt x="1202" y="336"/>
                  </a:lnTo>
                  <a:lnTo>
                    <a:pt x="1216" y="320"/>
                  </a:lnTo>
                  <a:lnTo>
                    <a:pt x="1222" y="310"/>
                  </a:lnTo>
                  <a:lnTo>
                    <a:pt x="1226" y="300"/>
                  </a:lnTo>
                  <a:lnTo>
                    <a:pt x="1230" y="290"/>
                  </a:lnTo>
                  <a:lnTo>
                    <a:pt x="1230" y="278"/>
                  </a:lnTo>
                  <a:lnTo>
                    <a:pt x="1230" y="278"/>
                  </a:lnTo>
                  <a:lnTo>
                    <a:pt x="1232" y="274"/>
                  </a:lnTo>
                  <a:lnTo>
                    <a:pt x="1232" y="272"/>
                  </a:lnTo>
                  <a:lnTo>
                    <a:pt x="1232" y="272"/>
                  </a:lnTo>
                  <a:lnTo>
                    <a:pt x="1236" y="268"/>
                  </a:lnTo>
                  <a:lnTo>
                    <a:pt x="1236" y="264"/>
                  </a:lnTo>
                  <a:lnTo>
                    <a:pt x="1236" y="254"/>
                  </a:lnTo>
                  <a:lnTo>
                    <a:pt x="1236" y="254"/>
                  </a:lnTo>
                  <a:lnTo>
                    <a:pt x="1232" y="250"/>
                  </a:lnTo>
                  <a:lnTo>
                    <a:pt x="1228" y="246"/>
                  </a:lnTo>
                  <a:lnTo>
                    <a:pt x="1220" y="246"/>
                  </a:lnTo>
                  <a:lnTo>
                    <a:pt x="1216" y="248"/>
                  </a:lnTo>
                  <a:lnTo>
                    <a:pt x="1216" y="248"/>
                  </a:lnTo>
                  <a:lnTo>
                    <a:pt x="1210" y="250"/>
                  </a:lnTo>
                  <a:lnTo>
                    <a:pt x="1206" y="250"/>
                  </a:lnTo>
                  <a:lnTo>
                    <a:pt x="1204" y="248"/>
                  </a:lnTo>
                  <a:lnTo>
                    <a:pt x="1202" y="248"/>
                  </a:lnTo>
                  <a:lnTo>
                    <a:pt x="1202" y="248"/>
                  </a:lnTo>
                  <a:lnTo>
                    <a:pt x="1200" y="242"/>
                  </a:lnTo>
                  <a:lnTo>
                    <a:pt x="1196" y="240"/>
                  </a:lnTo>
                  <a:lnTo>
                    <a:pt x="1186" y="236"/>
                  </a:lnTo>
                  <a:lnTo>
                    <a:pt x="1186" y="236"/>
                  </a:lnTo>
                  <a:lnTo>
                    <a:pt x="1202" y="228"/>
                  </a:lnTo>
                  <a:lnTo>
                    <a:pt x="1214" y="218"/>
                  </a:lnTo>
                  <a:lnTo>
                    <a:pt x="1238" y="196"/>
                  </a:lnTo>
                  <a:lnTo>
                    <a:pt x="1238" y="196"/>
                  </a:lnTo>
                  <a:lnTo>
                    <a:pt x="1248" y="190"/>
                  </a:lnTo>
                  <a:lnTo>
                    <a:pt x="1260" y="190"/>
                  </a:lnTo>
                  <a:lnTo>
                    <a:pt x="1260" y="190"/>
                  </a:lnTo>
                  <a:lnTo>
                    <a:pt x="1280" y="190"/>
                  </a:lnTo>
                  <a:lnTo>
                    <a:pt x="1290" y="190"/>
                  </a:lnTo>
                  <a:lnTo>
                    <a:pt x="1300" y="186"/>
                  </a:lnTo>
                  <a:lnTo>
                    <a:pt x="1300" y="186"/>
                  </a:lnTo>
                  <a:lnTo>
                    <a:pt x="1304" y="184"/>
                  </a:lnTo>
                  <a:lnTo>
                    <a:pt x="1308" y="186"/>
                  </a:lnTo>
                  <a:lnTo>
                    <a:pt x="1316" y="188"/>
                  </a:lnTo>
                  <a:lnTo>
                    <a:pt x="1316" y="188"/>
                  </a:lnTo>
                  <a:lnTo>
                    <a:pt x="1322" y="192"/>
                  </a:lnTo>
                  <a:lnTo>
                    <a:pt x="1328" y="192"/>
                  </a:lnTo>
                  <a:lnTo>
                    <a:pt x="1328" y="192"/>
                  </a:lnTo>
                  <a:lnTo>
                    <a:pt x="1342" y="192"/>
                  </a:lnTo>
                  <a:lnTo>
                    <a:pt x="1342" y="192"/>
                  </a:lnTo>
                  <a:lnTo>
                    <a:pt x="1340" y="188"/>
                  </a:lnTo>
                  <a:lnTo>
                    <a:pt x="1338" y="186"/>
                  </a:lnTo>
                  <a:lnTo>
                    <a:pt x="1338" y="186"/>
                  </a:lnTo>
                  <a:lnTo>
                    <a:pt x="1338" y="184"/>
                  </a:lnTo>
                  <a:lnTo>
                    <a:pt x="1338" y="184"/>
                  </a:lnTo>
                  <a:lnTo>
                    <a:pt x="1340" y="182"/>
                  </a:lnTo>
                  <a:lnTo>
                    <a:pt x="1340" y="182"/>
                  </a:lnTo>
                  <a:lnTo>
                    <a:pt x="1348" y="174"/>
                  </a:lnTo>
                  <a:lnTo>
                    <a:pt x="1358" y="168"/>
                  </a:lnTo>
                  <a:lnTo>
                    <a:pt x="1368" y="164"/>
                  </a:lnTo>
                  <a:lnTo>
                    <a:pt x="1374" y="164"/>
                  </a:lnTo>
                  <a:lnTo>
                    <a:pt x="1380" y="164"/>
                  </a:lnTo>
                  <a:lnTo>
                    <a:pt x="1380" y="164"/>
                  </a:lnTo>
                  <a:lnTo>
                    <a:pt x="1382" y="164"/>
                  </a:lnTo>
                  <a:lnTo>
                    <a:pt x="1384" y="166"/>
                  </a:lnTo>
                  <a:lnTo>
                    <a:pt x="1384" y="166"/>
                  </a:lnTo>
                  <a:lnTo>
                    <a:pt x="1386" y="170"/>
                  </a:lnTo>
                  <a:lnTo>
                    <a:pt x="1388" y="172"/>
                  </a:lnTo>
                  <a:lnTo>
                    <a:pt x="1396" y="170"/>
                  </a:lnTo>
                  <a:lnTo>
                    <a:pt x="1396" y="170"/>
                  </a:lnTo>
                  <a:lnTo>
                    <a:pt x="1402" y="164"/>
                  </a:lnTo>
                  <a:lnTo>
                    <a:pt x="1406" y="160"/>
                  </a:lnTo>
                  <a:lnTo>
                    <a:pt x="1412" y="156"/>
                  </a:lnTo>
                  <a:lnTo>
                    <a:pt x="1416" y="154"/>
                  </a:lnTo>
                  <a:lnTo>
                    <a:pt x="1420" y="154"/>
                  </a:lnTo>
                  <a:lnTo>
                    <a:pt x="1420" y="154"/>
                  </a:lnTo>
                  <a:lnTo>
                    <a:pt x="1416" y="164"/>
                  </a:lnTo>
                  <a:lnTo>
                    <a:pt x="1410" y="172"/>
                  </a:lnTo>
                  <a:lnTo>
                    <a:pt x="1402" y="178"/>
                  </a:lnTo>
                  <a:lnTo>
                    <a:pt x="1394" y="182"/>
                  </a:lnTo>
                  <a:lnTo>
                    <a:pt x="1394" y="182"/>
                  </a:lnTo>
                  <a:lnTo>
                    <a:pt x="1382" y="194"/>
                  </a:lnTo>
                  <a:lnTo>
                    <a:pt x="1368" y="204"/>
                  </a:lnTo>
                  <a:lnTo>
                    <a:pt x="1368" y="204"/>
                  </a:lnTo>
                  <a:lnTo>
                    <a:pt x="1358" y="212"/>
                  </a:lnTo>
                  <a:lnTo>
                    <a:pt x="1350" y="222"/>
                  </a:lnTo>
                  <a:lnTo>
                    <a:pt x="1348" y="230"/>
                  </a:lnTo>
                  <a:lnTo>
                    <a:pt x="1350" y="242"/>
                  </a:lnTo>
                  <a:lnTo>
                    <a:pt x="1350" y="242"/>
                  </a:lnTo>
                  <a:lnTo>
                    <a:pt x="1356" y="270"/>
                  </a:lnTo>
                  <a:lnTo>
                    <a:pt x="1356" y="270"/>
                  </a:lnTo>
                  <a:lnTo>
                    <a:pt x="1358" y="274"/>
                  </a:lnTo>
                  <a:lnTo>
                    <a:pt x="1360" y="272"/>
                  </a:lnTo>
                  <a:lnTo>
                    <a:pt x="1360" y="272"/>
                  </a:lnTo>
                  <a:lnTo>
                    <a:pt x="1366" y="270"/>
                  </a:lnTo>
                  <a:lnTo>
                    <a:pt x="1368" y="266"/>
                  </a:lnTo>
                  <a:lnTo>
                    <a:pt x="1370" y="262"/>
                  </a:lnTo>
                  <a:lnTo>
                    <a:pt x="1370" y="256"/>
                  </a:lnTo>
                  <a:lnTo>
                    <a:pt x="1370" y="256"/>
                  </a:lnTo>
                  <a:lnTo>
                    <a:pt x="1376" y="254"/>
                  </a:lnTo>
                  <a:lnTo>
                    <a:pt x="1378" y="254"/>
                  </a:lnTo>
                  <a:lnTo>
                    <a:pt x="1380" y="250"/>
                  </a:lnTo>
                  <a:lnTo>
                    <a:pt x="1380" y="250"/>
                  </a:lnTo>
                  <a:lnTo>
                    <a:pt x="1380" y="248"/>
                  </a:lnTo>
                  <a:lnTo>
                    <a:pt x="1380" y="246"/>
                  </a:lnTo>
                  <a:lnTo>
                    <a:pt x="1382" y="244"/>
                  </a:lnTo>
                  <a:lnTo>
                    <a:pt x="1382" y="244"/>
                  </a:lnTo>
                  <a:lnTo>
                    <a:pt x="1394" y="238"/>
                  </a:lnTo>
                  <a:lnTo>
                    <a:pt x="1396" y="234"/>
                  </a:lnTo>
                  <a:lnTo>
                    <a:pt x="1398" y="232"/>
                  </a:lnTo>
                  <a:lnTo>
                    <a:pt x="1396" y="226"/>
                  </a:lnTo>
                  <a:lnTo>
                    <a:pt x="1396" y="226"/>
                  </a:lnTo>
                  <a:lnTo>
                    <a:pt x="1398" y="224"/>
                  </a:lnTo>
                  <a:lnTo>
                    <a:pt x="1402" y="222"/>
                  </a:lnTo>
                  <a:lnTo>
                    <a:pt x="1402" y="222"/>
                  </a:lnTo>
                  <a:lnTo>
                    <a:pt x="1406" y="222"/>
                  </a:lnTo>
                  <a:lnTo>
                    <a:pt x="1408" y="222"/>
                  </a:lnTo>
                  <a:lnTo>
                    <a:pt x="1404" y="216"/>
                  </a:lnTo>
                  <a:lnTo>
                    <a:pt x="1404" y="216"/>
                  </a:lnTo>
                  <a:lnTo>
                    <a:pt x="1404" y="212"/>
                  </a:lnTo>
                  <a:lnTo>
                    <a:pt x="1404" y="208"/>
                  </a:lnTo>
                  <a:lnTo>
                    <a:pt x="1404" y="208"/>
                  </a:lnTo>
                  <a:lnTo>
                    <a:pt x="1406" y="208"/>
                  </a:lnTo>
                  <a:lnTo>
                    <a:pt x="1406" y="206"/>
                  </a:lnTo>
                  <a:lnTo>
                    <a:pt x="1404" y="206"/>
                  </a:lnTo>
                  <a:lnTo>
                    <a:pt x="1404" y="206"/>
                  </a:lnTo>
                  <a:lnTo>
                    <a:pt x="1400" y="206"/>
                  </a:lnTo>
                  <a:lnTo>
                    <a:pt x="1398" y="204"/>
                  </a:lnTo>
                  <a:lnTo>
                    <a:pt x="1398" y="200"/>
                  </a:lnTo>
                  <a:lnTo>
                    <a:pt x="1398" y="200"/>
                  </a:lnTo>
                  <a:lnTo>
                    <a:pt x="1410" y="188"/>
                  </a:lnTo>
                  <a:lnTo>
                    <a:pt x="1416" y="182"/>
                  </a:lnTo>
                  <a:lnTo>
                    <a:pt x="1424" y="180"/>
                  </a:lnTo>
                  <a:lnTo>
                    <a:pt x="1424" y="180"/>
                  </a:lnTo>
                  <a:lnTo>
                    <a:pt x="1430" y="182"/>
                  </a:lnTo>
                  <a:lnTo>
                    <a:pt x="1434" y="182"/>
                  </a:lnTo>
                  <a:lnTo>
                    <a:pt x="1436" y="180"/>
                  </a:lnTo>
                  <a:lnTo>
                    <a:pt x="1436" y="180"/>
                  </a:lnTo>
                  <a:lnTo>
                    <a:pt x="1446" y="176"/>
                  </a:lnTo>
                  <a:lnTo>
                    <a:pt x="1450" y="176"/>
                  </a:lnTo>
                  <a:lnTo>
                    <a:pt x="1454" y="178"/>
                  </a:lnTo>
                  <a:lnTo>
                    <a:pt x="1454" y="178"/>
                  </a:lnTo>
                  <a:lnTo>
                    <a:pt x="1460" y="180"/>
                  </a:lnTo>
                  <a:lnTo>
                    <a:pt x="1464" y="180"/>
                  </a:lnTo>
                  <a:lnTo>
                    <a:pt x="1474" y="174"/>
                  </a:lnTo>
                  <a:lnTo>
                    <a:pt x="1474" y="174"/>
                  </a:lnTo>
                  <a:lnTo>
                    <a:pt x="1484" y="168"/>
                  </a:lnTo>
                  <a:lnTo>
                    <a:pt x="1496" y="162"/>
                  </a:lnTo>
                  <a:lnTo>
                    <a:pt x="1496" y="162"/>
                  </a:lnTo>
                  <a:lnTo>
                    <a:pt x="1504" y="160"/>
                  </a:lnTo>
                  <a:lnTo>
                    <a:pt x="1512" y="156"/>
                  </a:lnTo>
                  <a:lnTo>
                    <a:pt x="1520" y="156"/>
                  </a:lnTo>
                  <a:lnTo>
                    <a:pt x="1528" y="156"/>
                  </a:lnTo>
                  <a:lnTo>
                    <a:pt x="1528" y="156"/>
                  </a:lnTo>
                  <a:lnTo>
                    <a:pt x="1532" y="156"/>
                  </a:lnTo>
                  <a:lnTo>
                    <a:pt x="1534" y="154"/>
                  </a:lnTo>
                  <a:lnTo>
                    <a:pt x="1534" y="152"/>
                  </a:lnTo>
                  <a:lnTo>
                    <a:pt x="1532" y="150"/>
                  </a:lnTo>
                  <a:lnTo>
                    <a:pt x="1532" y="150"/>
                  </a:lnTo>
                  <a:lnTo>
                    <a:pt x="1526" y="142"/>
                  </a:lnTo>
                  <a:lnTo>
                    <a:pt x="1522" y="138"/>
                  </a:lnTo>
                  <a:lnTo>
                    <a:pt x="1518" y="134"/>
                  </a:lnTo>
                  <a:lnTo>
                    <a:pt x="1518" y="134"/>
                  </a:lnTo>
                  <a:lnTo>
                    <a:pt x="1524" y="134"/>
                  </a:lnTo>
                  <a:lnTo>
                    <a:pt x="1524" y="134"/>
                  </a:lnTo>
                  <a:lnTo>
                    <a:pt x="1536" y="132"/>
                  </a:lnTo>
                  <a:lnTo>
                    <a:pt x="1540" y="128"/>
                  </a:lnTo>
                  <a:lnTo>
                    <a:pt x="1540" y="126"/>
                  </a:lnTo>
                  <a:lnTo>
                    <a:pt x="1540" y="122"/>
                  </a:lnTo>
                  <a:lnTo>
                    <a:pt x="1540" y="122"/>
                  </a:lnTo>
                  <a:lnTo>
                    <a:pt x="1542" y="118"/>
                  </a:lnTo>
                  <a:lnTo>
                    <a:pt x="1544" y="118"/>
                  </a:lnTo>
                  <a:lnTo>
                    <a:pt x="1544" y="118"/>
                  </a:lnTo>
                  <a:lnTo>
                    <a:pt x="1548" y="118"/>
                  </a:lnTo>
                  <a:lnTo>
                    <a:pt x="1548" y="118"/>
                  </a:lnTo>
                  <a:lnTo>
                    <a:pt x="1548" y="120"/>
                  </a:lnTo>
                  <a:lnTo>
                    <a:pt x="1548" y="120"/>
                  </a:lnTo>
                  <a:lnTo>
                    <a:pt x="1550" y="124"/>
                  </a:lnTo>
                  <a:lnTo>
                    <a:pt x="1552" y="124"/>
                  </a:lnTo>
                  <a:lnTo>
                    <a:pt x="1552" y="124"/>
                  </a:lnTo>
                  <a:lnTo>
                    <a:pt x="1562" y="124"/>
                  </a:lnTo>
                  <a:lnTo>
                    <a:pt x="1570" y="128"/>
                  </a:lnTo>
                  <a:lnTo>
                    <a:pt x="1578" y="132"/>
                  </a:lnTo>
                  <a:lnTo>
                    <a:pt x="1586" y="136"/>
                  </a:lnTo>
                  <a:lnTo>
                    <a:pt x="1586" y="136"/>
                  </a:lnTo>
                  <a:lnTo>
                    <a:pt x="1590" y="138"/>
                  </a:lnTo>
                  <a:lnTo>
                    <a:pt x="1592" y="138"/>
                  </a:lnTo>
                  <a:lnTo>
                    <a:pt x="1594" y="134"/>
                  </a:lnTo>
                  <a:lnTo>
                    <a:pt x="1594" y="134"/>
                  </a:lnTo>
                  <a:lnTo>
                    <a:pt x="1596" y="130"/>
                  </a:lnTo>
                  <a:lnTo>
                    <a:pt x="1598" y="126"/>
                  </a:lnTo>
                  <a:lnTo>
                    <a:pt x="1602" y="124"/>
                  </a:lnTo>
                  <a:lnTo>
                    <a:pt x="1608" y="124"/>
                  </a:lnTo>
                  <a:lnTo>
                    <a:pt x="1608" y="124"/>
                  </a:lnTo>
                  <a:lnTo>
                    <a:pt x="1612" y="122"/>
                  </a:lnTo>
                  <a:lnTo>
                    <a:pt x="1612" y="120"/>
                  </a:lnTo>
                  <a:lnTo>
                    <a:pt x="1612" y="118"/>
                  </a:lnTo>
                  <a:lnTo>
                    <a:pt x="1612" y="118"/>
                  </a:lnTo>
                  <a:close/>
                  <a:moveTo>
                    <a:pt x="350" y="152"/>
                  </a:moveTo>
                  <a:lnTo>
                    <a:pt x="350" y="152"/>
                  </a:lnTo>
                  <a:lnTo>
                    <a:pt x="352" y="152"/>
                  </a:lnTo>
                  <a:lnTo>
                    <a:pt x="352" y="152"/>
                  </a:lnTo>
                  <a:lnTo>
                    <a:pt x="354" y="154"/>
                  </a:lnTo>
                  <a:lnTo>
                    <a:pt x="354" y="156"/>
                  </a:lnTo>
                  <a:lnTo>
                    <a:pt x="352" y="160"/>
                  </a:lnTo>
                  <a:lnTo>
                    <a:pt x="352" y="160"/>
                  </a:lnTo>
                  <a:lnTo>
                    <a:pt x="350" y="156"/>
                  </a:lnTo>
                  <a:lnTo>
                    <a:pt x="348" y="154"/>
                  </a:lnTo>
                  <a:lnTo>
                    <a:pt x="350" y="152"/>
                  </a:lnTo>
                  <a:lnTo>
                    <a:pt x="350" y="152"/>
                  </a:lnTo>
                  <a:close/>
                  <a:moveTo>
                    <a:pt x="348" y="168"/>
                  </a:moveTo>
                  <a:lnTo>
                    <a:pt x="348" y="168"/>
                  </a:lnTo>
                  <a:lnTo>
                    <a:pt x="348" y="168"/>
                  </a:lnTo>
                  <a:lnTo>
                    <a:pt x="348" y="166"/>
                  </a:lnTo>
                  <a:lnTo>
                    <a:pt x="352" y="166"/>
                  </a:lnTo>
                  <a:lnTo>
                    <a:pt x="356" y="164"/>
                  </a:lnTo>
                  <a:lnTo>
                    <a:pt x="352" y="160"/>
                  </a:lnTo>
                  <a:lnTo>
                    <a:pt x="352" y="160"/>
                  </a:lnTo>
                  <a:lnTo>
                    <a:pt x="360" y="158"/>
                  </a:lnTo>
                  <a:lnTo>
                    <a:pt x="364" y="158"/>
                  </a:lnTo>
                  <a:lnTo>
                    <a:pt x="368" y="156"/>
                  </a:lnTo>
                  <a:lnTo>
                    <a:pt x="368" y="156"/>
                  </a:lnTo>
                  <a:lnTo>
                    <a:pt x="364" y="164"/>
                  </a:lnTo>
                  <a:lnTo>
                    <a:pt x="360" y="170"/>
                  </a:lnTo>
                  <a:lnTo>
                    <a:pt x="354" y="170"/>
                  </a:lnTo>
                  <a:lnTo>
                    <a:pt x="348" y="168"/>
                  </a:lnTo>
                  <a:lnTo>
                    <a:pt x="348" y="168"/>
                  </a:lnTo>
                  <a:close/>
                  <a:moveTo>
                    <a:pt x="380" y="184"/>
                  </a:moveTo>
                  <a:lnTo>
                    <a:pt x="380" y="184"/>
                  </a:lnTo>
                  <a:lnTo>
                    <a:pt x="376" y="182"/>
                  </a:lnTo>
                  <a:lnTo>
                    <a:pt x="372" y="178"/>
                  </a:lnTo>
                  <a:lnTo>
                    <a:pt x="368" y="170"/>
                  </a:lnTo>
                  <a:lnTo>
                    <a:pt x="368" y="170"/>
                  </a:lnTo>
                  <a:lnTo>
                    <a:pt x="372" y="166"/>
                  </a:lnTo>
                  <a:lnTo>
                    <a:pt x="374" y="166"/>
                  </a:lnTo>
                  <a:lnTo>
                    <a:pt x="376" y="166"/>
                  </a:lnTo>
                  <a:lnTo>
                    <a:pt x="376" y="166"/>
                  </a:lnTo>
                  <a:lnTo>
                    <a:pt x="384" y="168"/>
                  </a:lnTo>
                  <a:lnTo>
                    <a:pt x="388" y="170"/>
                  </a:lnTo>
                  <a:lnTo>
                    <a:pt x="390" y="174"/>
                  </a:lnTo>
                  <a:lnTo>
                    <a:pt x="390" y="174"/>
                  </a:lnTo>
                  <a:lnTo>
                    <a:pt x="388" y="180"/>
                  </a:lnTo>
                  <a:lnTo>
                    <a:pt x="386" y="182"/>
                  </a:lnTo>
                  <a:lnTo>
                    <a:pt x="380" y="184"/>
                  </a:lnTo>
                  <a:lnTo>
                    <a:pt x="380" y="184"/>
                  </a:lnTo>
                  <a:close/>
                  <a:moveTo>
                    <a:pt x="410" y="174"/>
                  </a:moveTo>
                  <a:lnTo>
                    <a:pt x="410" y="174"/>
                  </a:lnTo>
                  <a:lnTo>
                    <a:pt x="406" y="172"/>
                  </a:lnTo>
                  <a:lnTo>
                    <a:pt x="406" y="170"/>
                  </a:lnTo>
                  <a:lnTo>
                    <a:pt x="406" y="168"/>
                  </a:lnTo>
                  <a:lnTo>
                    <a:pt x="406" y="168"/>
                  </a:lnTo>
                  <a:lnTo>
                    <a:pt x="404" y="166"/>
                  </a:lnTo>
                  <a:lnTo>
                    <a:pt x="402" y="164"/>
                  </a:lnTo>
                  <a:lnTo>
                    <a:pt x="402" y="160"/>
                  </a:lnTo>
                  <a:lnTo>
                    <a:pt x="404" y="156"/>
                  </a:lnTo>
                  <a:lnTo>
                    <a:pt x="404" y="156"/>
                  </a:lnTo>
                  <a:lnTo>
                    <a:pt x="404" y="154"/>
                  </a:lnTo>
                  <a:lnTo>
                    <a:pt x="404" y="154"/>
                  </a:lnTo>
                  <a:lnTo>
                    <a:pt x="406" y="154"/>
                  </a:lnTo>
                  <a:lnTo>
                    <a:pt x="406" y="154"/>
                  </a:lnTo>
                  <a:lnTo>
                    <a:pt x="412" y="156"/>
                  </a:lnTo>
                  <a:lnTo>
                    <a:pt x="414" y="162"/>
                  </a:lnTo>
                  <a:lnTo>
                    <a:pt x="414" y="162"/>
                  </a:lnTo>
                  <a:lnTo>
                    <a:pt x="418" y="170"/>
                  </a:lnTo>
                  <a:lnTo>
                    <a:pt x="416" y="172"/>
                  </a:lnTo>
                  <a:lnTo>
                    <a:pt x="410" y="174"/>
                  </a:lnTo>
                  <a:lnTo>
                    <a:pt x="410" y="174"/>
                  </a:lnTo>
                  <a:close/>
                  <a:moveTo>
                    <a:pt x="432" y="202"/>
                  </a:moveTo>
                  <a:lnTo>
                    <a:pt x="432" y="202"/>
                  </a:lnTo>
                  <a:lnTo>
                    <a:pt x="428" y="200"/>
                  </a:lnTo>
                  <a:lnTo>
                    <a:pt x="428" y="198"/>
                  </a:lnTo>
                  <a:lnTo>
                    <a:pt x="426" y="196"/>
                  </a:lnTo>
                  <a:lnTo>
                    <a:pt x="426" y="196"/>
                  </a:lnTo>
                  <a:lnTo>
                    <a:pt x="428" y="192"/>
                  </a:lnTo>
                  <a:lnTo>
                    <a:pt x="428" y="192"/>
                  </a:lnTo>
                  <a:lnTo>
                    <a:pt x="430" y="192"/>
                  </a:lnTo>
                  <a:lnTo>
                    <a:pt x="430" y="192"/>
                  </a:lnTo>
                  <a:lnTo>
                    <a:pt x="434" y="194"/>
                  </a:lnTo>
                  <a:lnTo>
                    <a:pt x="436" y="198"/>
                  </a:lnTo>
                  <a:lnTo>
                    <a:pt x="436" y="198"/>
                  </a:lnTo>
                  <a:lnTo>
                    <a:pt x="436" y="202"/>
                  </a:lnTo>
                  <a:lnTo>
                    <a:pt x="432" y="202"/>
                  </a:lnTo>
                  <a:lnTo>
                    <a:pt x="432" y="202"/>
                  </a:lnTo>
                  <a:close/>
                  <a:moveTo>
                    <a:pt x="470" y="218"/>
                  </a:moveTo>
                  <a:lnTo>
                    <a:pt x="470" y="218"/>
                  </a:lnTo>
                  <a:lnTo>
                    <a:pt x="468" y="212"/>
                  </a:lnTo>
                  <a:lnTo>
                    <a:pt x="470" y="210"/>
                  </a:lnTo>
                  <a:lnTo>
                    <a:pt x="472" y="208"/>
                  </a:lnTo>
                  <a:lnTo>
                    <a:pt x="472" y="208"/>
                  </a:lnTo>
                  <a:lnTo>
                    <a:pt x="474" y="214"/>
                  </a:lnTo>
                  <a:lnTo>
                    <a:pt x="472" y="216"/>
                  </a:lnTo>
                  <a:lnTo>
                    <a:pt x="470" y="218"/>
                  </a:lnTo>
                  <a:lnTo>
                    <a:pt x="470" y="218"/>
                  </a:lnTo>
                  <a:close/>
                  <a:moveTo>
                    <a:pt x="518" y="232"/>
                  </a:moveTo>
                  <a:lnTo>
                    <a:pt x="518" y="232"/>
                  </a:lnTo>
                  <a:lnTo>
                    <a:pt x="522" y="232"/>
                  </a:lnTo>
                  <a:lnTo>
                    <a:pt x="522" y="234"/>
                  </a:lnTo>
                  <a:lnTo>
                    <a:pt x="522" y="234"/>
                  </a:lnTo>
                  <a:lnTo>
                    <a:pt x="516" y="238"/>
                  </a:lnTo>
                  <a:lnTo>
                    <a:pt x="516" y="238"/>
                  </a:lnTo>
                  <a:lnTo>
                    <a:pt x="512" y="238"/>
                  </a:lnTo>
                  <a:lnTo>
                    <a:pt x="512" y="238"/>
                  </a:lnTo>
                  <a:lnTo>
                    <a:pt x="518" y="232"/>
                  </a:lnTo>
                  <a:lnTo>
                    <a:pt x="518" y="232"/>
                  </a:lnTo>
                  <a:close/>
                  <a:moveTo>
                    <a:pt x="552" y="384"/>
                  </a:moveTo>
                  <a:lnTo>
                    <a:pt x="552" y="384"/>
                  </a:lnTo>
                  <a:lnTo>
                    <a:pt x="548" y="384"/>
                  </a:lnTo>
                  <a:lnTo>
                    <a:pt x="546" y="386"/>
                  </a:lnTo>
                  <a:lnTo>
                    <a:pt x="546" y="386"/>
                  </a:lnTo>
                  <a:lnTo>
                    <a:pt x="546" y="388"/>
                  </a:lnTo>
                  <a:lnTo>
                    <a:pt x="548" y="392"/>
                  </a:lnTo>
                  <a:lnTo>
                    <a:pt x="548" y="392"/>
                  </a:lnTo>
                  <a:lnTo>
                    <a:pt x="554" y="398"/>
                  </a:lnTo>
                  <a:lnTo>
                    <a:pt x="554" y="406"/>
                  </a:lnTo>
                  <a:lnTo>
                    <a:pt x="554" y="420"/>
                  </a:lnTo>
                  <a:lnTo>
                    <a:pt x="554" y="420"/>
                  </a:lnTo>
                  <a:lnTo>
                    <a:pt x="552" y="424"/>
                  </a:lnTo>
                  <a:lnTo>
                    <a:pt x="546" y="426"/>
                  </a:lnTo>
                  <a:lnTo>
                    <a:pt x="538" y="426"/>
                  </a:lnTo>
                  <a:lnTo>
                    <a:pt x="532" y="424"/>
                  </a:lnTo>
                  <a:lnTo>
                    <a:pt x="532" y="424"/>
                  </a:lnTo>
                  <a:lnTo>
                    <a:pt x="520" y="418"/>
                  </a:lnTo>
                  <a:lnTo>
                    <a:pt x="518" y="416"/>
                  </a:lnTo>
                  <a:lnTo>
                    <a:pt x="516" y="412"/>
                  </a:lnTo>
                  <a:lnTo>
                    <a:pt x="514" y="408"/>
                  </a:lnTo>
                  <a:lnTo>
                    <a:pt x="516" y="404"/>
                  </a:lnTo>
                  <a:lnTo>
                    <a:pt x="520" y="390"/>
                  </a:lnTo>
                  <a:lnTo>
                    <a:pt x="520" y="390"/>
                  </a:lnTo>
                  <a:lnTo>
                    <a:pt x="520" y="386"/>
                  </a:lnTo>
                  <a:lnTo>
                    <a:pt x="518" y="382"/>
                  </a:lnTo>
                  <a:lnTo>
                    <a:pt x="518" y="382"/>
                  </a:lnTo>
                  <a:lnTo>
                    <a:pt x="508" y="364"/>
                  </a:lnTo>
                  <a:lnTo>
                    <a:pt x="500" y="346"/>
                  </a:lnTo>
                  <a:lnTo>
                    <a:pt x="500" y="346"/>
                  </a:lnTo>
                  <a:lnTo>
                    <a:pt x="500" y="342"/>
                  </a:lnTo>
                  <a:lnTo>
                    <a:pt x="500" y="338"/>
                  </a:lnTo>
                  <a:lnTo>
                    <a:pt x="504" y="334"/>
                  </a:lnTo>
                  <a:lnTo>
                    <a:pt x="504" y="334"/>
                  </a:lnTo>
                  <a:lnTo>
                    <a:pt x="512" y="328"/>
                  </a:lnTo>
                  <a:lnTo>
                    <a:pt x="522" y="322"/>
                  </a:lnTo>
                  <a:lnTo>
                    <a:pt x="530" y="318"/>
                  </a:lnTo>
                  <a:lnTo>
                    <a:pt x="536" y="318"/>
                  </a:lnTo>
                  <a:lnTo>
                    <a:pt x="542" y="318"/>
                  </a:lnTo>
                  <a:lnTo>
                    <a:pt x="542" y="318"/>
                  </a:lnTo>
                  <a:lnTo>
                    <a:pt x="546" y="320"/>
                  </a:lnTo>
                  <a:lnTo>
                    <a:pt x="548" y="322"/>
                  </a:lnTo>
                  <a:lnTo>
                    <a:pt x="548" y="324"/>
                  </a:lnTo>
                  <a:lnTo>
                    <a:pt x="548" y="324"/>
                  </a:lnTo>
                  <a:lnTo>
                    <a:pt x="548" y="332"/>
                  </a:lnTo>
                  <a:lnTo>
                    <a:pt x="546" y="334"/>
                  </a:lnTo>
                  <a:lnTo>
                    <a:pt x="544" y="334"/>
                  </a:lnTo>
                  <a:lnTo>
                    <a:pt x="544" y="334"/>
                  </a:lnTo>
                  <a:lnTo>
                    <a:pt x="538" y="336"/>
                  </a:lnTo>
                  <a:lnTo>
                    <a:pt x="534" y="338"/>
                  </a:lnTo>
                  <a:lnTo>
                    <a:pt x="532" y="342"/>
                  </a:lnTo>
                  <a:lnTo>
                    <a:pt x="528" y="346"/>
                  </a:lnTo>
                  <a:lnTo>
                    <a:pt x="528" y="346"/>
                  </a:lnTo>
                  <a:lnTo>
                    <a:pt x="534" y="354"/>
                  </a:lnTo>
                  <a:lnTo>
                    <a:pt x="536" y="356"/>
                  </a:lnTo>
                  <a:lnTo>
                    <a:pt x="540" y="360"/>
                  </a:lnTo>
                  <a:lnTo>
                    <a:pt x="540" y="360"/>
                  </a:lnTo>
                  <a:lnTo>
                    <a:pt x="542" y="362"/>
                  </a:lnTo>
                  <a:lnTo>
                    <a:pt x="544" y="366"/>
                  </a:lnTo>
                  <a:lnTo>
                    <a:pt x="544" y="370"/>
                  </a:lnTo>
                  <a:lnTo>
                    <a:pt x="542" y="376"/>
                  </a:lnTo>
                  <a:lnTo>
                    <a:pt x="542" y="376"/>
                  </a:lnTo>
                  <a:lnTo>
                    <a:pt x="550" y="370"/>
                  </a:lnTo>
                  <a:lnTo>
                    <a:pt x="552" y="370"/>
                  </a:lnTo>
                  <a:lnTo>
                    <a:pt x="554" y="370"/>
                  </a:lnTo>
                  <a:lnTo>
                    <a:pt x="558" y="374"/>
                  </a:lnTo>
                  <a:lnTo>
                    <a:pt x="560" y="378"/>
                  </a:lnTo>
                  <a:lnTo>
                    <a:pt x="560" y="378"/>
                  </a:lnTo>
                  <a:lnTo>
                    <a:pt x="560" y="382"/>
                  </a:lnTo>
                  <a:lnTo>
                    <a:pt x="558" y="384"/>
                  </a:lnTo>
                  <a:lnTo>
                    <a:pt x="552" y="384"/>
                  </a:lnTo>
                  <a:lnTo>
                    <a:pt x="552" y="384"/>
                  </a:lnTo>
                  <a:close/>
                  <a:moveTo>
                    <a:pt x="604" y="354"/>
                  </a:moveTo>
                  <a:lnTo>
                    <a:pt x="604" y="354"/>
                  </a:lnTo>
                  <a:lnTo>
                    <a:pt x="596" y="354"/>
                  </a:lnTo>
                  <a:lnTo>
                    <a:pt x="592" y="352"/>
                  </a:lnTo>
                  <a:lnTo>
                    <a:pt x="590" y="350"/>
                  </a:lnTo>
                  <a:lnTo>
                    <a:pt x="590" y="350"/>
                  </a:lnTo>
                  <a:lnTo>
                    <a:pt x="588" y="344"/>
                  </a:lnTo>
                  <a:lnTo>
                    <a:pt x="588" y="338"/>
                  </a:lnTo>
                  <a:lnTo>
                    <a:pt x="590" y="334"/>
                  </a:lnTo>
                  <a:lnTo>
                    <a:pt x="592" y="330"/>
                  </a:lnTo>
                  <a:lnTo>
                    <a:pt x="592" y="330"/>
                  </a:lnTo>
                  <a:lnTo>
                    <a:pt x="602" y="322"/>
                  </a:lnTo>
                  <a:lnTo>
                    <a:pt x="608" y="320"/>
                  </a:lnTo>
                  <a:lnTo>
                    <a:pt x="614" y="322"/>
                  </a:lnTo>
                  <a:lnTo>
                    <a:pt x="614" y="322"/>
                  </a:lnTo>
                  <a:lnTo>
                    <a:pt x="612" y="326"/>
                  </a:lnTo>
                  <a:lnTo>
                    <a:pt x="610" y="330"/>
                  </a:lnTo>
                  <a:lnTo>
                    <a:pt x="612" y="334"/>
                  </a:lnTo>
                  <a:lnTo>
                    <a:pt x="616" y="338"/>
                  </a:lnTo>
                  <a:lnTo>
                    <a:pt x="616" y="338"/>
                  </a:lnTo>
                  <a:lnTo>
                    <a:pt x="612" y="342"/>
                  </a:lnTo>
                  <a:lnTo>
                    <a:pt x="610" y="348"/>
                  </a:lnTo>
                  <a:lnTo>
                    <a:pt x="608" y="352"/>
                  </a:lnTo>
                  <a:lnTo>
                    <a:pt x="604" y="354"/>
                  </a:lnTo>
                  <a:lnTo>
                    <a:pt x="604" y="354"/>
                  </a:lnTo>
                  <a:close/>
                  <a:moveTo>
                    <a:pt x="784" y="76"/>
                  </a:moveTo>
                  <a:lnTo>
                    <a:pt x="784" y="76"/>
                  </a:lnTo>
                  <a:lnTo>
                    <a:pt x="778" y="78"/>
                  </a:lnTo>
                  <a:lnTo>
                    <a:pt x="778" y="74"/>
                  </a:lnTo>
                  <a:lnTo>
                    <a:pt x="778" y="74"/>
                  </a:lnTo>
                  <a:lnTo>
                    <a:pt x="784" y="68"/>
                  </a:lnTo>
                  <a:lnTo>
                    <a:pt x="784" y="68"/>
                  </a:lnTo>
                  <a:lnTo>
                    <a:pt x="786" y="70"/>
                  </a:lnTo>
                  <a:lnTo>
                    <a:pt x="788" y="74"/>
                  </a:lnTo>
                  <a:lnTo>
                    <a:pt x="786" y="76"/>
                  </a:lnTo>
                  <a:lnTo>
                    <a:pt x="784" y="76"/>
                  </a:lnTo>
                  <a:lnTo>
                    <a:pt x="784" y="76"/>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9" name="Freeform 72"/>
            <p:cNvSpPr/>
            <p:nvPr/>
          </p:nvSpPr>
          <p:spPr bwMode="auto">
            <a:xfrm>
              <a:off x="7213600" y="412750"/>
              <a:ext cx="1588" cy="1588"/>
            </a:xfrm>
            <a:custGeom>
              <a:avLst/>
              <a:gdLst/>
              <a:ahLst/>
              <a:cxnLst>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0" name="Freeform 73"/>
            <p:cNvSpPr/>
            <p:nvPr/>
          </p:nvSpPr>
          <p:spPr bwMode="auto">
            <a:xfrm>
              <a:off x="4886325" y="714375"/>
              <a:ext cx="1588" cy="3175"/>
            </a:xfrm>
            <a:custGeom>
              <a:avLst/>
              <a:gdLst/>
              <a:ahLst/>
              <a:cxnLst>
                <a:cxn ang="0">
                  <a:pos x="0" y="0"/>
                </a:cxn>
                <a:cxn ang="0">
                  <a:pos x="0" y="0"/>
                </a:cxn>
                <a:cxn ang="0">
                  <a:pos x="0" y="2"/>
                </a:cxn>
                <a:cxn ang="0">
                  <a:pos x="0" y="2"/>
                </a:cxn>
                <a:cxn ang="0">
                  <a:pos x="0" y="0"/>
                </a:cxn>
                <a:cxn ang="0">
                  <a:pos x="0" y="0"/>
                </a:cxn>
              </a:cxnLst>
              <a:rect l="0" t="0" r="r" b="b"/>
              <a:pathLst>
                <a:path h="2">
                  <a:moveTo>
                    <a:pt x="0" y="0"/>
                  </a:moveTo>
                  <a:lnTo>
                    <a:pt x="0" y="0"/>
                  </a:lnTo>
                  <a:lnTo>
                    <a:pt x="0" y="2"/>
                  </a:lnTo>
                  <a:lnTo>
                    <a:pt x="0" y="2"/>
                  </a:lnTo>
                  <a:lnTo>
                    <a:pt x="0" y="0"/>
                  </a:lnTo>
                  <a:lnTo>
                    <a:pt x="0"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1" name="Freeform 74"/>
            <p:cNvSpPr>
              <a:spLocks noEditPoints="1"/>
            </p:cNvSpPr>
            <p:nvPr/>
          </p:nvSpPr>
          <p:spPr bwMode="auto">
            <a:xfrm>
              <a:off x="4391025" y="336550"/>
              <a:ext cx="1644650" cy="2139950"/>
            </a:xfrm>
            <a:custGeom>
              <a:avLst/>
              <a:gdLst/>
              <a:ahLst/>
              <a:cxnLst>
                <a:cxn ang="0">
                  <a:pos x="924" y="772"/>
                </a:cxn>
                <a:cxn ang="0">
                  <a:pos x="872" y="710"/>
                </a:cxn>
                <a:cxn ang="0">
                  <a:pos x="776" y="662"/>
                </a:cxn>
                <a:cxn ang="0">
                  <a:pos x="708" y="686"/>
                </a:cxn>
                <a:cxn ang="0">
                  <a:pos x="618" y="592"/>
                </a:cxn>
                <a:cxn ang="0">
                  <a:pos x="544" y="532"/>
                </a:cxn>
                <a:cxn ang="0">
                  <a:pos x="646" y="462"/>
                </a:cxn>
                <a:cxn ang="0">
                  <a:pos x="712" y="378"/>
                </a:cxn>
                <a:cxn ang="0">
                  <a:pos x="734" y="344"/>
                </a:cxn>
                <a:cxn ang="0">
                  <a:pos x="798" y="318"/>
                </a:cxn>
                <a:cxn ang="0">
                  <a:pos x="806" y="264"/>
                </a:cxn>
                <a:cxn ang="0">
                  <a:pos x="854" y="208"/>
                </a:cxn>
                <a:cxn ang="0">
                  <a:pos x="776" y="164"/>
                </a:cxn>
                <a:cxn ang="0">
                  <a:pos x="698" y="160"/>
                </a:cxn>
                <a:cxn ang="0">
                  <a:pos x="666" y="212"/>
                </a:cxn>
                <a:cxn ang="0">
                  <a:pos x="610" y="104"/>
                </a:cxn>
                <a:cxn ang="0">
                  <a:pos x="672" y="54"/>
                </a:cxn>
                <a:cxn ang="0">
                  <a:pos x="734" y="80"/>
                </a:cxn>
                <a:cxn ang="0">
                  <a:pos x="792" y="126"/>
                </a:cxn>
                <a:cxn ang="0">
                  <a:pos x="782" y="80"/>
                </a:cxn>
                <a:cxn ang="0">
                  <a:pos x="774" y="54"/>
                </a:cxn>
                <a:cxn ang="0">
                  <a:pos x="732" y="28"/>
                </a:cxn>
                <a:cxn ang="0">
                  <a:pos x="640" y="24"/>
                </a:cxn>
                <a:cxn ang="0">
                  <a:pos x="618" y="30"/>
                </a:cxn>
                <a:cxn ang="0">
                  <a:pos x="630" y="70"/>
                </a:cxn>
                <a:cxn ang="0">
                  <a:pos x="570" y="24"/>
                </a:cxn>
                <a:cxn ang="0">
                  <a:pos x="574" y="60"/>
                </a:cxn>
                <a:cxn ang="0">
                  <a:pos x="536" y="52"/>
                </a:cxn>
                <a:cxn ang="0">
                  <a:pos x="468" y="68"/>
                </a:cxn>
                <a:cxn ang="0">
                  <a:pos x="338" y="48"/>
                </a:cxn>
                <a:cxn ang="0">
                  <a:pos x="258" y="48"/>
                </a:cxn>
                <a:cxn ang="0">
                  <a:pos x="12" y="56"/>
                </a:cxn>
                <a:cxn ang="0">
                  <a:pos x="52" y="100"/>
                </a:cxn>
                <a:cxn ang="0">
                  <a:pos x="78" y="160"/>
                </a:cxn>
                <a:cxn ang="0">
                  <a:pos x="128" y="136"/>
                </a:cxn>
                <a:cxn ang="0">
                  <a:pos x="200" y="146"/>
                </a:cxn>
                <a:cxn ang="0">
                  <a:pos x="282" y="194"/>
                </a:cxn>
                <a:cxn ang="0">
                  <a:pos x="338" y="252"/>
                </a:cxn>
                <a:cxn ang="0">
                  <a:pos x="354" y="380"/>
                </a:cxn>
                <a:cxn ang="0">
                  <a:pos x="448" y="528"/>
                </a:cxn>
                <a:cxn ang="0">
                  <a:pos x="442" y="480"/>
                </a:cxn>
                <a:cxn ang="0">
                  <a:pos x="582" y="612"/>
                </a:cxn>
                <a:cxn ang="0">
                  <a:pos x="692" y="678"/>
                </a:cxn>
                <a:cxn ang="0">
                  <a:pos x="676" y="826"/>
                </a:cxn>
                <a:cxn ang="0">
                  <a:pos x="746" y="1130"/>
                </a:cxn>
                <a:cxn ang="0">
                  <a:pos x="730" y="1262"/>
                </a:cxn>
                <a:cxn ang="0">
                  <a:pos x="748" y="1336"/>
                </a:cxn>
                <a:cxn ang="0">
                  <a:pos x="770" y="1310"/>
                </a:cxn>
                <a:cxn ang="0">
                  <a:pos x="800" y="1196"/>
                </a:cxn>
                <a:cxn ang="0">
                  <a:pos x="884" y="1132"/>
                </a:cxn>
                <a:cxn ang="0">
                  <a:pos x="968" y="1010"/>
                </a:cxn>
                <a:cxn ang="0">
                  <a:pos x="796" y="210"/>
                </a:cxn>
                <a:cxn ang="0">
                  <a:pos x="738" y="240"/>
                </a:cxn>
                <a:cxn ang="0">
                  <a:pos x="688" y="318"/>
                </a:cxn>
                <a:cxn ang="0">
                  <a:pos x="670" y="316"/>
                </a:cxn>
                <a:cxn ang="0">
                  <a:pos x="624" y="336"/>
                </a:cxn>
                <a:cxn ang="0">
                  <a:pos x="682" y="10"/>
                </a:cxn>
                <a:cxn ang="0">
                  <a:pos x="564" y="260"/>
                </a:cxn>
                <a:cxn ang="0">
                  <a:pos x="374" y="80"/>
                </a:cxn>
                <a:cxn ang="0">
                  <a:pos x="426" y="126"/>
                </a:cxn>
                <a:cxn ang="0">
                  <a:pos x="508" y="180"/>
                </a:cxn>
                <a:cxn ang="0">
                  <a:pos x="530" y="214"/>
                </a:cxn>
                <a:cxn ang="0">
                  <a:pos x="542" y="208"/>
                </a:cxn>
              </a:cxnLst>
              <a:rect l="0" t="0" r="r" b="b"/>
              <a:pathLst>
                <a:path w="1036" h="1348">
                  <a:moveTo>
                    <a:pt x="1028" y="824"/>
                  </a:moveTo>
                  <a:lnTo>
                    <a:pt x="1028" y="824"/>
                  </a:lnTo>
                  <a:lnTo>
                    <a:pt x="1022" y="824"/>
                  </a:lnTo>
                  <a:lnTo>
                    <a:pt x="1016" y="820"/>
                  </a:lnTo>
                  <a:lnTo>
                    <a:pt x="1008" y="812"/>
                  </a:lnTo>
                  <a:lnTo>
                    <a:pt x="1008" y="812"/>
                  </a:lnTo>
                  <a:lnTo>
                    <a:pt x="1004" y="808"/>
                  </a:lnTo>
                  <a:lnTo>
                    <a:pt x="998" y="804"/>
                  </a:lnTo>
                  <a:lnTo>
                    <a:pt x="992" y="800"/>
                  </a:lnTo>
                  <a:lnTo>
                    <a:pt x="984" y="800"/>
                  </a:lnTo>
                  <a:lnTo>
                    <a:pt x="984" y="800"/>
                  </a:lnTo>
                  <a:lnTo>
                    <a:pt x="970" y="800"/>
                  </a:lnTo>
                  <a:lnTo>
                    <a:pt x="964" y="798"/>
                  </a:lnTo>
                  <a:lnTo>
                    <a:pt x="962" y="796"/>
                  </a:lnTo>
                  <a:lnTo>
                    <a:pt x="962" y="796"/>
                  </a:lnTo>
                  <a:lnTo>
                    <a:pt x="956" y="788"/>
                  </a:lnTo>
                  <a:lnTo>
                    <a:pt x="950" y="784"/>
                  </a:lnTo>
                  <a:lnTo>
                    <a:pt x="934" y="778"/>
                  </a:lnTo>
                  <a:lnTo>
                    <a:pt x="934" y="778"/>
                  </a:lnTo>
                  <a:lnTo>
                    <a:pt x="930" y="786"/>
                  </a:lnTo>
                  <a:lnTo>
                    <a:pt x="928" y="788"/>
                  </a:lnTo>
                  <a:lnTo>
                    <a:pt x="922" y="790"/>
                  </a:lnTo>
                  <a:lnTo>
                    <a:pt x="922" y="790"/>
                  </a:lnTo>
                  <a:lnTo>
                    <a:pt x="928" y="782"/>
                  </a:lnTo>
                  <a:lnTo>
                    <a:pt x="928" y="778"/>
                  </a:lnTo>
                  <a:lnTo>
                    <a:pt x="928" y="774"/>
                  </a:lnTo>
                  <a:lnTo>
                    <a:pt x="928" y="774"/>
                  </a:lnTo>
                  <a:lnTo>
                    <a:pt x="924" y="772"/>
                  </a:lnTo>
                  <a:lnTo>
                    <a:pt x="924" y="772"/>
                  </a:lnTo>
                  <a:lnTo>
                    <a:pt x="914" y="774"/>
                  </a:lnTo>
                  <a:lnTo>
                    <a:pt x="914" y="774"/>
                  </a:lnTo>
                  <a:lnTo>
                    <a:pt x="912" y="778"/>
                  </a:lnTo>
                  <a:lnTo>
                    <a:pt x="912" y="782"/>
                  </a:lnTo>
                  <a:lnTo>
                    <a:pt x="910" y="784"/>
                  </a:lnTo>
                  <a:lnTo>
                    <a:pt x="910" y="784"/>
                  </a:lnTo>
                  <a:lnTo>
                    <a:pt x="906" y="782"/>
                  </a:lnTo>
                  <a:lnTo>
                    <a:pt x="906" y="782"/>
                  </a:lnTo>
                  <a:lnTo>
                    <a:pt x="906" y="774"/>
                  </a:lnTo>
                  <a:lnTo>
                    <a:pt x="908" y="770"/>
                  </a:lnTo>
                  <a:lnTo>
                    <a:pt x="912" y="768"/>
                  </a:lnTo>
                  <a:lnTo>
                    <a:pt x="912" y="768"/>
                  </a:lnTo>
                  <a:lnTo>
                    <a:pt x="916" y="762"/>
                  </a:lnTo>
                  <a:lnTo>
                    <a:pt x="916" y="762"/>
                  </a:lnTo>
                  <a:lnTo>
                    <a:pt x="916" y="762"/>
                  </a:lnTo>
                  <a:lnTo>
                    <a:pt x="916" y="762"/>
                  </a:lnTo>
                  <a:lnTo>
                    <a:pt x="918" y="756"/>
                  </a:lnTo>
                  <a:lnTo>
                    <a:pt x="918" y="754"/>
                  </a:lnTo>
                  <a:lnTo>
                    <a:pt x="916" y="752"/>
                  </a:lnTo>
                  <a:lnTo>
                    <a:pt x="916" y="752"/>
                  </a:lnTo>
                  <a:lnTo>
                    <a:pt x="912" y="750"/>
                  </a:lnTo>
                  <a:lnTo>
                    <a:pt x="912" y="746"/>
                  </a:lnTo>
                  <a:lnTo>
                    <a:pt x="910" y="738"/>
                  </a:lnTo>
                  <a:lnTo>
                    <a:pt x="910" y="738"/>
                  </a:lnTo>
                  <a:lnTo>
                    <a:pt x="904" y="726"/>
                  </a:lnTo>
                  <a:lnTo>
                    <a:pt x="896" y="716"/>
                  </a:lnTo>
                  <a:lnTo>
                    <a:pt x="886" y="710"/>
                  </a:lnTo>
                  <a:lnTo>
                    <a:pt x="880" y="710"/>
                  </a:lnTo>
                  <a:lnTo>
                    <a:pt x="872" y="710"/>
                  </a:lnTo>
                  <a:lnTo>
                    <a:pt x="872" y="710"/>
                  </a:lnTo>
                  <a:lnTo>
                    <a:pt x="866" y="710"/>
                  </a:lnTo>
                  <a:lnTo>
                    <a:pt x="860" y="706"/>
                  </a:lnTo>
                  <a:lnTo>
                    <a:pt x="854" y="702"/>
                  </a:lnTo>
                  <a:lnTo>
                    <a:pt x="852" y="698"/>
                  </a:lnTo>
                  <a:lnTo>
                    <a:pt x="852" y="698"/>
                  </a:lnTo>
                  <a:lnTo>
                    <a:pt x="848" y="690"/>
                  </a:lnTo>
                  <a:lnTo>
                    <a:pt x="842" y="686"/>
                  </a:lnTo>
                  <a:lnTo>
                    <a:pt x="836" y="682"/>
                  </a:lnTo>
                  <a:lnTo>
                    <a:pt x="828" y="682"/>
                  </a:lnTo>
                  <a:lnTo>
                    <a:pt x="828" y="682"/>
                  </a:lnTo>
                  <a:lnTo>
                    <a:pt x="830" y="678"/>
                  </a:lnTo>
                  <a:lnTo>
                    <a:pt x="832" y="674"/>
                  </a:lnTo>
                  <a:lnTo>
                    <a:pt x="830" y="672"/>
                  </a:lnTo>
                  <a:lnTo>
                    <a:pt x="826" y="668"/>
                  </a:lnTo>
                  <a:lnTo>
                    <a:pt x="826" y="668"/>
                  </a:lnTo>
                  <a:lnTo>
                    <a:pt x="820" y="664"/>
                  </a:lnTo>
                  <a:lnTo>
                    <a:pt x="814" y="662"/>
                  </a:lnTo>
                  <a:lnTo>
                    <a:pt x="808" y="662"/>
                  </a:lnTo>
                  <a:lnTo>
                    <a:pt x="800" y="666"/>
                  </a:lnTo>
                  <a:lnTo>
                    <a:pt x="800" y="666"/>
                  </a:lnTo>
                  <a:lnTo>
                    <a:pt x="798" y="666"/>
                  </a:lnTo>
                  <a:lnTo>
                    <a:pt x="796" y="664"/>
                  </a:lnTo>
                  <a:lnTo>
                    <a:pt x="796" y="664"/>
                  </a:lnTo>
                  <a:lnTo>
                    <a:pt x="790" y="662"/>
                  </a:lnTo>
                  <a:lnTo>
                    <a:pt x="782" y="662"/>
                  </a:lnTo>
                  <a:lnTo>
                    <a:pt x="782" y="662"/>
                  </a:lnTo>
                  <a:lnTo>
                    <a:pt x="778" y="662"/>
                  </a:lnTo>
                  <a:lnTo>
                    <a:pt x="776" y="662"/>
                  </a:lnTo>
                  <a:lnTo>
                    <a:pt x="776" y="660"/>
                  </a:lnTo>
                  <a:lnTo>
                    <a:pt x="776" y="660"/>
                  </a:lnTo>
                  <a:lnTo>
                    <a:pt x="770" y="652"/>
                  </a:lnTo>
                  <a:lnTo>
                    <a:pt x="766" y="652"/>
                  </a:lnTo>
                  <a:lnTo>
                    <a:pt x="760" y="654"/>
                  </a:lnTo>
                  <a:lnTo>
                    <a:pt x="754" y="656"/>
                  </a:lnTo>
                  <a:lnTo>
                    <a:pt x="754" y="656"/>
                  </a:lnTo>
                  <a:lnTo>
                    <a:pt x="752" y="658"/>
                  </a:lnTo>
                  <a:lnTo>
                    <a:pt x="750" y="658"/>
                  </a:lnTo>
                  <a:lnTo>
                    <a:pt x="748" y="656"/>
                  </a:lnTo>
                  <a:lnTo>
                    <a:pt x="748" y="656"/>
                  </a:lnTo>
                  <a:lnTo>
                    <a:pt x="746" y="652"/>
                  </a:lnTo>
                  <a:lnTo>
                    <a:pt x="746" y="650"/>
                  </a:lnTo>
                  <a:lnTo>
                    <a:pt x="750" y="648"/>
                  </a:lnTo>
                  <a:lnTo>
                    <a:pt x="750" y="648"/>
                  </a:lnTo>
                  <a:lnTo>
                    <a:pt x="752" y="646"/>
                  </a:lnTo>
                  <a:lnTo>
                    <a:pt x="750" y="642"/>
                  </a:lnTo>
                  <a:lnTo>
                    <a:pt x="750" y="642"/>
                  </a:lnTo>
                  <a:lnTo>
                    <a:pt x="738" y="652"/>
                  </a:lnTo>
                  <a:lnTo>
                    <a:pt x="730" y="656"/>
                  </a:lnTo>
                  <a:lnTo>
                    <a:pt x="722" y="658"/>
                  </a:lnTo>
                  <a:lnTo>
                    <a:pt x="722" y="658"/>
                  </a:lnTo>
                  <a:lnTo>
                    <a:pt x="720" y="662"/>
                  </a:lnTo>
                  <a:lnTo>
                    <a:pt x="720" y="662"/>
                  </a:lnTo>
                  <a:lnTo>
                    <a:pt x="718" y="668"/>
                  </a:lnTo>
                  <a:lnTo>
                    <a:pt x="716" y="674"/>
                  </a:lnTo>
                  <a:lnTo>
                    <a:pt x="710" y="680"/>
                  </a:lnTo>
                  <a:lnTo>
                    <a:pt x="708" y="686"/>
                  </a:lnTo>
                  <a:lnTo>
                    <a:pt x="708" y="686"/>
                  </a:lnTo>
                  <a:lnTo>
                    <a:pt x="698" y="676"/>
                  </a:lnTo>
                  <a:lnTo>
                    <a:pt x="692" y="672"/>
                  </a:lnTo>
                  <a:lnTo>
                    <a:pt x="688" y="674"/>
                  </a:lnTo>
                  <a:lnTo>
                    <a:pt x="684" y="674"/>
                  </a:lnTo>
                  <a:lnTo>
                    <a:pt x="684" y="674"/>
                  </a:lnTo>
                  <a:lnTo>
                    <a:pt x="678" y="678"/>
                  </a:lnTo>
                  <a:lnTo>
                    <a:pt x="672" y="678"/>
                  </a:lnTo>
                  <a:lnTo>
                    <a:pt x="666" y="676"/>
                  </a:lnTo>
                  <a:lnTo>
                    <a:pt x="662" y="670"/>
                  </a:lnTo>
                  <a:lnTo>
                    <a:pt x="662" y="670"/>
                  </a:lnTo>
                  <a:lnTo>
                    <a:pt x="658" y="664"/>
                  </a:lnTo>
                  <a:lnTo>
                    <a:pt x="656" y="660"/>
                  </a:lnTo>
                  <a:lnTo>
                    <a:pt x="654" y="648"/>
                  </a:lnTo>
                  <a:lnTo>
                    <a:pt x="658" y="626"/>
                  </a:lnTo>
                  <a:lnTo>
                    <a:pt x="658" y="626"/>
                  </a:lnTo>
                  <a:lnTo>
                    <a:pt x="656" y="616"/>
                  </a:lnTo>
                  <a:lnTo>
                    <a:pt x="652" y="610"/>
                  </a:lnTo>
                  <a:lnTo>
                    <a:pt x="646" y="606"/>
                  </a:lnTo>
                  <a:lnTo>
                    <a:pt x="638" y="606"/>
                  </a:lnTo>
                  <a:lnTo>
                    <a:pt x="638" y="606"/>
                  </a:lnTo>
                  <a:lnTo>
                    <a:pt x="626" y="606"/>
                  </a:lnTo>
                  <a:lnTo>
                    <a:pt x="616" y="608"/>
                  </a:lnTo>
                  <a:lnTo>
                    <a:pt x="616" y="608"/>
                  </a:lnTo>
                  <a:lnTo>
                    <a:pt x="614" y="602"/>
                  </a:lnTo>
                  <a:lnTo>
                    <a:pt x="614" y="602"/>
                  </a:lnTo>
                  <a:lnTo>
                    <a:pt x="616" y="600"/>
                  </a:lnTo>
                  <a:lnTo>
                    <a:pt x="618" y="598"/>
                  </a:lnTo>
                  <a:lnTo>
                    <a:pt x="618" y="592"/>
                  </a:lnTo>
                  <a:lnTo>
                    <a:pt x="618" y="592"/>
                  </a:lnTo>
                  <a:lnTo>
                    <a:pt x="626" y="560"/>
                  </a:lnTo>
                  <a:lnTo>
                    <a:pt x="626" y="560"/>
                  </a:lnTo>
                  <a:lnTo>
                    <a:pt x="630" y="554"/>
                  </a:lnTo>
                  <a:lnTo>
                    <a:pt x="630" y="552"/>
                  </a:lnTo>
                  <a:lnTo>
                    <a:pt x="630" y="550"/>
                  </a:lnTo>
                  <a:lnTo>
                    <a:pt x="630" y="550"/>
                  </a:lnTo>
                  <a:lnTo>
                    <a:pt x="626" y="548"/>
                  </a:lnTo>
                  <a:lnTo>
                    <a:pt x="622" y="548"/>
                  </a:lnTo>
                  <a:lnTo>
                    <a:pt x="616" y="548"/>
                  </a:lnTo>
                  <a:lnTo>
                    <a:pt x="616" y="548"/>
                  </a:lnTo>
                  <a:lnTo>
                    <a:pt x="610" y="550"/>
                  </a:lnTo>
                  <a:lnTo>
                    <a:pt x="606" y="552"/>
                  </a:lnTo>
                  <a:lnTo>
                    <a:pt x="604" y="556"/>
                  </a:lnTo>
                  <a:lnTo>
                    <a:pt x="602" y="562"/>
                  </a:lnTo>
                  <a:lnTo>
                    <a:pt x="602" y="562"/>
                  </a:lnTo>
                  <a:lnTo>
                    <a:pt x="600" y="568"/>
                  </a:lnTo>
                  <a:lnTo>
                    <a:pt x="598" y="572"/>
                  </a:lnTo>
                  <a:lnTo>
                    <a:pt x="594" y="576"/>
                  </a:lnTo>
                  <a:lnTo>
                    <a:pt x="588" y="580"/>
                  </a:lnTo>
                  <a:lnTo>
                    <a:pt x="582" y="580"/>
                  </a:lnTo>
                  <a:lnTo>
                    <a:pt x="576" y="582"/>
                  </a:lnTo>
                  <a:lnTo>
                    <a:pt x="572" y="580"/>
                  </a:lnTo>
                  <a:lnTo>
                    <a:pt x="566" y="578"/>
                  </a:lnTo>
                  <a:lnTo>
                    <a:pt x="566" y="578"/>
                  </a:lnTo>
                  <a:lnTo>
                    <a:pt x="556" y="568"/>
                  </a:lnTo>
                  <a:lnTo>
                    <a:pt x="550" y="558"/>
                  </a:lnTo>
                  <a:lnTo>
                    <a:pt x="546" y="546"/>
                  </a:lnTo>
                  <a:lnTo>
                    <a:pt x="544" y="532"/>
                  </a:lnTo>
                  <a:lnTo>
                    <a:pt x="544" y="532"/>
                  </a:lnTo>
                  <a:lnTo>
                    <a:pt x="546" y="516"/>
                  </a:lnTo>
                  <a:lnTo>
                    <a:pt x="548" y="500"/>
                  </a:lnTo>
                  <a:lnTo>
                    <a:pt x="548" y="500"/>
                  </a:lnTo>
                  <a:lnTo>
                    <a:pt x="550" y="490"/>
                  </a:lnTo>
                  <a:lnTo>
                    <a:pt x="552" y="480"/>
                  </a:lnTo>
                  <a:lnTo>
                    <a:pt x="556" y="472"/>
                  </a:lnTo>
                  <a:lnTo>
                    <a:pt x="562" y="468"/>
                  </a:lnTo>
                  <a:lnTo>
                    <a:pt x="570" y="464"/>
                  </a:lnTo>
                  <a:lnTo>
                    <a:pt x="578" y="462"/>
                  </a:lnTo>
                  <a:lnTo>
                    <a:pt x="586" y="462"/>
                  </a:lnTo>
                  <a:lnTo>
                    <a:pt x="598" y="466"/>
                  </a:lnTo>
                  <a:lnTo>
                    <a:pt x="598" y="466"/>
                  </a:lnTo>
                  <a:lnTo>
                    <a:pt x="602" y="466"/>
                  </a:lnTo>
                  <a:lnTo>
                    <a:pt x="604" y="466"/>
                  </a:lnTo>
                  <a:lnTo>
                    <a:pt x="608" y="464"/>
                  </a:lnTo>
                  <a:lnTo>
                    <a:pt x="608" y="460"/>
                  </a:lnTo>
                  <a:lnTo>
                    <a:pt x="608" y="460"/>
                  </a:lnTo>
                  <a:lnTo>
                    <a:pt x="610" y="456"/>
                  </a:lnTo>
                  <a:lnTo>
                    <a:pt x="612" y="454"/>
                  </a:lnTo>
                  <a:lnTo>
                    <a:pt x="614" y="454"/>
                  </a:lnTo>
                  <a:lnTo>
                    <a:pt x="614" y="454"/>
                  </a:lnTo>
                  <a:lnTo>
                    <a:pt x="628" y="454"/>
                  </a:lnTo>
                  <a:lnTo>
                    <a:pt x="636" y="456"/>
                  </a:lnTo>
                  <a:lnTo>
                    <a:pt x="640" y="458"/>
                  </a:lnTo>
                  <a:lnTo>
                    <a:pt x="642" y="460"/>
                  </a:lnTo>
                  <a:lnTo>
                    <a:pt x="642" y="460"/>
                  </a:lnTo>
                  <a:lnTo>
                    <a:pt x="644" y="462"/>
                  </a:lnTo>
                  <a:lnTo>
                    <a:pt x="646" y="462"/>
                  </a:lnTo>
                  <a:lnTo>
                    <a:pt x="646" y="462"/>
                  </a:lnTo>
                  <a:lnTo>
                    <a:pt x="652" y="460"/>
                  </a:lnTo>
                  <a:lnTo>
                    <a:pt x="658" y="464"/>
                  </a:lnTo>
                  <a:lnTo>
                    <a:pt x="662" y="468"/>
                  </a:lnTo>
                  <a:lnTo>
                    <a:pt x="664" y="474"/>
                  </a:lnTo>
                  <a:lnTo>
                    <a:pt x="664" y="474"/>
                  </a:lnTo>
                  <a:lnTo>
                    <a:pt x="664" y="484"/>
                  </a:lnTo>
                  <a:lnTo>
                    <a:pt x="668" y="492"/>
                  </a:lnTo>
                  <a:lnTo>
                    <a:pt x="678" y="510"/>
                  </a:lnTo>
                  <a:lnTo>
                    <a:pt x="678" y="510"/>
                  </a:lnTo>
                  <a:lnTo>
                    <a:pt x="682" y="502"/>
                  </a:lnTo>
                  <a:lnTo>
                    <a:pt x="682" y="496"/>
                  </a:lnTo>
                  <a:lnTo>
                    <a:pt x="682" y="488"/>
                  </a:lnTo>
                  <a:lnTo>
                    <a:pt x="680" y="482"/>
                  </a:lnTo>
                  <a:lnTo>
                    <a:pt x="680" y="482"/>
                  </a:lnTo>
                  <a:lnTo>
                    <a:pt x="674" y="460"/>
                  </a:lnTo>
                  <a:lnTo>
                    <a:pt x="672" y="452"/>
                  </a:lnTo>
                  <a:lnTo>
                    <a:pt x="672" y="444"/>
                  </a:lnTo>
                  <a:lnTo>
                    <a:pt x="676" y="438"/>
                  </a:lnTo>
                  <a:lnTo>
                    <a:pt x="682" y="432"/>
                  </a:lnTo>
                  <a:lnTo>
                    <a:pt x="700" y="416"/>
                  </a:lnTo>
                  <a:lnTo>
                    <a:pt x="700" y="416"/>
                  </a:lnTo>
                  <a:lnTo>
                    <a:pt x="706" y="410"/>
                  </a:lnTo>
                  <a:lnTo>
                    <a:pt x="712" y="402"/>
                  </a:lnTo>
                  <a:lnTo>
                    <a:pt x="714" y="398"/>
                  </a:lnTo>
                  <a:lnTo>
                    <a:pt x="714" y="394"/>
                  </a:lnTo>
                  <a:lnTo>
                    <a:pt x="714" y="388"/>
                  </a:lnTo>
                  <a:lnTo>
                    <a:pt x="712" y="382"/>
                  </a:lnTo>
                  <a:lnTo>
                    <a:pt x="712" y="382"/>
                  </a:lnTo>
                  <a:lnTo>
                    <a:pt x="712" y="378"/>
                  </a:lnTo>
                  <a:lnTo>
                    <a:pt x="712" y="378"/>
                  </a:lnTo>
                  <a:lnTo>
                    <a:pt x="710" y="376"/>
                  </a:lnTo>
                  <a:lnTo>
                    <a:pt x="710" y="376"/>
                  </a:lnTo>
                  <a:lnTo>
                    <a:pt x="712" y="370"/>
                  </a:lnTo>
                  <a:lnTo>
                    <a:pt x="712" y="364"/>
                  </a:lnTo>
                  <a:lnTo>
                    <a:pt x="712" y="364"/>
                  </a:lnTo>
                  <a:lnTo>
                    <a:pt x="712" y="362"/>
                  </a:lnTo>
                  <a:lnTo>
                    <a:pt x="712" y="362"/>
                  </a:lnTo>
                  <a:lnTo>
                    <a:pt x="714" y="360"/>
                  </a:lnTo>
                  <a:lnTo>
                    <a:pt x="714" y="360"/>
                  </a:lnTo>
                  <a:lnTo>
                    <a:pt x="714" y="368"/>
                  </a:lnTo>
                  <a:lnTo>
                    <a:pt x="714" y="372"/>
                  </a:lnTo>
                  <a:lnTo>
                    <a:pt x="716" y="376"/>
                  </a:lnTo>
                  <a:lnTo>
                    <a:pt x="716" y="376"/>
                  </a:lnTo>
                  <a:lnTo>
                    <a:pt x="722" y="372"/>
                  </a:lnTo>
                  <a:lnTo>
                    <a:pt x="722" y="368"/>
                  </a:lnTo>
                  <a:lnTo>
                    <a:pt x="720" y="364"/>
                  </a:lnTo>
                  <a:lnTo>
                    <a:pt x="720" y="362"/>
                  </a:lnTo>
                  <a:lnTo>
                    <a:pt x="720" y="362"/>
                  </a:lnTo>
                  <a:lnTo>
                    <a:pt x="726" y="362"/>
                  </a:lnTo>
                  <a:lnTo>
                    <a:pt x="728" y="360"/>
                  </a:lnTo>
                  <a:lnTo>
                    <a:pt x="730" y="356"/>
                  </a:lnTo>
                  <a:lnTo>
                    <a:pt x="730" y="352"/>
                  </a:lnTo>
                  <a:lnTo>
                    <a:pt x="730" y="352"/>
                  </a:lnTo>
                  <a:lnTo>
                    <a:pt x="730" y="350"/>
                  </a:lnTo>
                  <a:lnTo>
                    <a:pt x="732" y="348"/>
                  </a:lnTo>
                  <a:lnTo>
                    <a:pt x="736" y="348"/>
                  </a:lnTo>
                  <a:lnTo>
                    <a:pt x="736" y="348"/>
                  </a:lnTo>
                  <a:lnTo>
                    <a:pt x="734" y="344"/>
                  </a:lnTo>
                  <a:lnTo>
                    <a:pt x="736" y="342"/>
                  </a:lnTo>
                  <a:lnTo>
                    <a:pt x="744" y="342"/>
                  </a:lnTo>
                  <a:lnTo>
                    <a:pt x="744" y="342"/>
                  </a:lnTo>
                  <a:lnTo>
                    <a:pt x="754" y="338"/>
                  </a:lnTo>
                  <a:lnTo>
                    <a:pt x="754" y="338"/>
                  </a:lnTo>
                  <a:lnTo>
                    <a:pt x="756" y="338"/>
                  </a:lnTo>
                  <a:lnTo>
                    <a:pt x="756" y="334"/>
                  </a:lnTo>
                  <a:lnTo>
                    <a:pt x="756" y="334"/>
                  </a:lnTo>
                  <a:lnTo>
                    <a:pt x="754" y="328"/>
                  </a:lnTo>
                  <a:lnTo>
                    <a:pt x="756" y="322"/>
                  </a:lnTo>
                  <a:lnTo>
                    <a:pt x="760" y="318"/>
                  </a:lnTo>
                  <a:lnTo>
                    <a:pt x="764" y="314"/>
                  </a:lnTo>
                  <a:lnTo>
                    <a:pt x="764" y="314"/>
                  </a:lnTo>
                  <a:lnTo>
                    <a:pt x="776" y="308"/>
                  </a:lnTo>
                  <a:lnTo>
                    <a:pt x="786" y="302"/>
                  </a:lnTo>
                  <a:lnTo>
                    <a:pt x="786" y="302"/>
                  </a:lnTo>
                  <a:lnTo>
                    <a:pt x="790" y="300"/>
                  </a:lnTo>
                  <a:lnTo>
                    <a:pt x="796" y="298"/>
                  </a:lnTo>
                  <a:lnTo>
                    <a:pt x="802" y="298"/>
                  </a:lnTo>
                  <a:lnTo>
                    <a:pt x="810" y="302"/>
                  </a:lnTo>
                  <a:lnTo>
                    <a:pt x="810" y="302"/>
                  </a:lnTo>
                  <a:lnTo>
                    <a:pt x="804" y="302"/>
                  </a:lnTo>
                  <a:lnTo>
                    <a:pt x="800" y="302"/>
                  </a:lnTo>
                  <a:lnTo>
                    <a:pt x="794" y="308"/>
                  </a:lnTo>
                  <a:lnTo>
                    <a:pt x="794" y="308"/>
                  </a:lnTo>
                  <a:lnTo>
                    <a:pt x="792" y="312"/>
                  </a:lnTo>
                  <a:lnTo>
                    <a:pt x="794" y="316"/>
                  </a:lnTo>
                  <a:lnTo>
                    <a:pt x="794" y="316"/>
                  </a:lnTo>
                  <a:lnTo>
                    <a:pt x="798" y="318"/>
                  </a:lnTo>
                  <a:lnTo>
                    <a:pt x="800" y="316"/>
                  </a:lnTo>
                  <a:lnTo>
                    <a:pt x="800" y="316"/>
                  </a:lnTo>
                  <a:lnTo>
                    <a:pt x="804" y="310"/>
                  </a:lnTo>
                  <a:lnTo>
                    <a:pt x="810" y="308"/>
                  </a:lnTo>
                  <a:lnTo>
                    <a:pt x="822" y="304"/>
                  </a:lnTo>
                  <a:lnTo>
                    <a:pt x="822" y="304"/>
                  </a:lnTo>
                  <a:lnTo>
                    <a:pt x="826" y="302"/>
                  </a:lnTo>
                  <a:lnTo>
                    <a:pt x="828" y="300"/>
                  </a:lnTo>
                  <a:lnTo>
                    <a:pt x="828" y="298"/>
                  </a:lnTo>
                  <a:lnTo>
                    <a:pt x="828" y="298"/>
                  </a:lnTo>
                  <a:lnTo>
                    <a:pt x="826" y="296"/>
                  </a:lnTo>
                  <a:lnTo>
                    <a:pt x="824" y="296"/>
                  </a:lnTo>
                  <a:lnTo>
                    <a:pt x="820" y="296"/>
                  </a:lnTo>
                  <a:lnTo>
                    <a:pt x="820" y="296"/>
                  </a:lnTo>
                  <a:lnTo>
                    <a:pt x="814" y="294"/>
                  </a:lnTo>
                  <a:lnTo>
                    <a:pt x="808" y="292"/>
                  </a:lnTo>
                  <a:lnTo>
                    <a:pt x="802" y="288"/>
                  </a:lnTo>
                  <a:lnTo>
                    <a:pt x="800" y="282"/>
                  </a:lnTo>
                  <a:lnTo>
                    <a:pt x="800" y="282"/>
                  </a:lnTo>
                  <a:lnTo>
                    <a:pt x="800" y="278"/>
                  </a:lnTo>
                  <a:lnTo>
                    <a:pt x="798" y="276"/>
                  </a:lnTo>
                  <a:lnTo>
                    <a:pt x="792" y="274"/>
                  </a:lnTo>
                  <a:lnTo>
                    <a:pt x="792" y="274"/>
                  </a:lnTo>
                  <a:lnTo>
                    <a:pt x="796" y="272"/>
                  </a:lnTo>
                  <a:lnTo>
                    <a:pt x="796" y="272"/>
                  </a:lnTo>
                  <a:lnTo>
                    <a:pt x="802" y="268"/>
                  </a:lnTo>
                  <a:lnTo>
                    <a:pt x="804" y="266"/>
                  </a:lnTo>
                  <a:lnTo>
                    <a:pt x="806" y="264"/>
                  </a:lnTo>
                  <a:lnTo>
                    <a:pt x="806" y="264"/>
                  </a:lnTo>
                  <a:lnTo>
                    <a:pt x="804" y="260"/>
                  </a:lnTo>
                  <a:lnTo>
                    <a:pt x="800" y="260"/>
                  </a:lnTo>
                  <a:lnTo>
                    <a:pt x="794" y="260"/>
                  </a:lnTo>
                  <a:lnTo>
                    <a:pt x="794" y="260"/>
                  </a:lnTo>
                  <a:lnTo>
                    <a:pt x="786" y="262"/>
                  </a:lnTo>
                  <a:lnTo>
                    <a:pt x="786" y="262"/>
                  </a:lnTo>
                  <a:lnTo>
                    <a:pt x="766" y="270"/>
                  </a:lnTo>
                  <a:lnTo>
                    <a:pt x="766" y="270"/>
                  </a:lnTo>
                  <a:lnTo>
                    <a:pt x="778" y="258"/>
                  </a:lnTo>
                  <a:lnTo>
                    <a:pt x="790" y="250"/>
                  </a:lnTo>
                  <a:lnTo>
                    <a:pt x="796" y="248"/>
                  </a:lnTo>
                  <a:lnTo>
                    <a:pt x="804" y="246"/>
                  </a:lnTo>
                  <a:lnTo>
                    <a:pt x="810" y="246"/>
                  </a:lnTo>
                  <a:lnTo>
                    <a:pt x="818" y="248"/>
                  </a:lnTo>
                  <a:lnTo>
                    <a:pt x="818" y="248"/>
                  </a:lnTo>
                  <a:lnTo>
                    <a:pt x="826" y="248"/>
                  </a:lnTo>
                  <a:lnTo>
                    <a:pt x="834" y="248"/>
                  </a:lnTo>
                  <a:lnTo>
                    <a:pt x="846" y="242"/>
                  </a:lnTo>
                  <a:lnTo>
                    <a:pt x="858" y="236"/>
                  </a:lnTo>
                  <a:lnTo>
                    <a:pt x="864" y="232"/>
                  </a:lnTo>
                  <a:lnTo>
                    <a:pt x="870" y="232"/>
                  </a:lnTo>
                  <a:lnTo>
                    <a:pt x="870" y="232"/>
                  </a:lnTo>
                  <a:lnTo>
                    <a:pt x="870" y="230"/>
                  </a:lnTo>
                  <a:lnTo>
                    <a:pt x="872" y="230"/>
                  </a:lnTo>
                  <a:lnTo>
                    <a:pt x="872" y="226"/>
                  </a:lnTo>
                  <a:lnTo>
                    <a:pt x="872" y="226"/>
                  </a:lnTo>
                  <a:lnTo>
                    <a:pt x="870" y="218"/>
                  </a:lnTo>
                  <a:lnTo>
                    <a:pt x="866" y="214"/>
                  </a:lnTo>
                  <a:lnTo>
                    <a:pt x="854" y="208"/>
                  </a:lnTo>
                  <a:lnTo>
                    <a:pt x="854" y="208"/>
                  </a:lnTo>
                  <a:lnTo>
                    <a:pt x="856" y="206"/>
                  </a:lnTo>
                  <a:lnTo>
                    <a:pt x="856" y="206"/>
                  </a:lnTo>
                  <a:lnTo>
                    <a:pt x="858" y="204"/>
                  </a:lnTo>
                  <a:lnTo>
                    <a:pt x="858" y="204"/>
                  </a:lnTo>
                  <a:lnTo>
                    <a:pt x="858" y="204"/>
                  </a:lnTo>
                  <a:lnTo>
                    <a:pt x="858" y="204"/>
                  </a:lnTo>
                  <a:lnTo>
                    <a:pt x="842" y="198"/>
                  </a:lnTo>
                  <a:lnTo>
                    <a:pt x="842" y="198"/>
                  </a:lnTo>
                  <a:lnTo>
                    <a:pt x="832" y="192"/>
                  </a:lnTo>
                  <a:lnTo>
                    <a:pt x="828" y="188"/>
                  </a:lnTo>
                  <a:lnTo>
                    <a:pt x="826" y="184"/>
                  </a:lnTo>
                  <a:lnTo>
                    <a:pt x="826" y="184"/>
                  </a:lnTo>
                  <a:lnTo>
                    <a:pt x="824" y="174"/>
                  </a:lnTo>
                  <a:lnTo>
                    <a:pt x="818" y="166"/>
                  </a:lnTo>
                  <a:lnTo>
                    <a:pt x="812" y="158"/>
                  </a:lnTo>
                  <a:lnTo>
                    <a:pt x="808" y="150"/>
                  </a:lnTo>
                  <a:lnTo>
                    <a:pt x="808" y="150"/>
                  </a:lnTo>
                  <a:lnTo>
                    <a:pt x="806" y="146"/>
                  </a:lnTo>
                  <a:lnTo>
                    <a:pt x="802" y="146"/>
                  </a:lnTo>
                  <a:lnTo>
                    <a:pt x="800" y="148"/>
                  </a:lnTo>
                  <a:lnTo>
                    <a:pt x="798" y="152"/>
                  </a:lnTo>
                  <a:lnTo>
                    <a:pt x="798" y="152"/>
                  </a:lnTo>
                  <a:lnTo>
                    <a:pt x="796" y="158"/>
                  </a:lnTo>
                  <a:lnTo>
                    <a:pt x="790" y="162"/>
                  </a:lnTo>
                  <a:lnTo>
                    <a:pt x="786" y="164"/>
                  </a:lnTo>
                  <a:lnTo>
                    <a:pt x="780" y="164"/>
                  </a:lnTo>
                  <a:lnTo>
                    <a:pt x="780" y="164"/>
                  </a:lnTo>
                  <a:lnTo>
                    <a:pt x="776" y="164"/>
                  </a:lnTo>
                  <a:lnTo>
                    <a:pt x="770" y="160"/>
                  </a:lnTo>
                  <a:lnTo>
                    <a:pt x="766" y="156"/>
                  </a:lnTo>
                  <a:lnTo>
                    <a:pt x="764" y="150"/>
                  </a:lnTo>
                  <a:lnTo>
                    <a:pt x="764" y="150"/>
                  </a:lnTo>
                  <a:lnTo>
                    <a:pt x="762" y="144"/>
                  </a:lnTo>
                  <a:lnTo>
                    <a:pt x="760" y="138"/>
                  </a:lnTo>
                  <a:lnTo>
                    <a:pt x="756" y="136"/>
                  </a:lnTo>
                  <a:lnTo>
                    <a:pt x="750" y="134"/>
                  </a:lnTo>
                  <a:lnTo>
                    <a:pt x="750" y="134"/>
                  </a:lnTo>
                  <a:lnTo>
                    <a:pt x="746" y="130"/>
                  </a:lnTo>
                  <a:lnTo>
                    <a:pt x="740" y="126"/>
                  </a:lnTo>
                  <a:lnTo>
                    <a:pt x="736" y="124"/>
                  </a:lnTo>
                  <a:lnTo>
                    <a:pt x="730" y="124"/>
                  </a:lnTo>
                  <a:lnTo>
                    <a:pt x="718" y="124"/>
                  </a:lnTo>
                  <a:lnTo>
                    <a:pt x="706" y="122"/>
                  </a:lnTo>
                  <a:lnTo>
                    <a:pt x="706" y="122"/>
                  </a:lnTo>
                  <a:lnTo>
                    <a:pt x="704" y="120"/>
                  </a:lnTo>
                  <a:lnTo>
                    <a:pt x="702" y="122"/>
                  </a:lnTo>
                  <a:lnTo>
                    <a:pt x="700" y="124"/>
                  </a:lnTo>
                  <a:lnTo>
                    <a:pt x="700" y="130"/>
                  </a:lnTo>
                  <a:lnTo>
                    <a:pt x="700" y="130"/>
                  </a:lnTo>
                  <a:lnTo>
                    <a:pt x="702" y="136"/>
                  </a:lnTo>
                  <a:lnTo>
                    <a:pt x="704" y="142"/>
                  </a:lnTo>
                  <a:lnTo>
                    <a:pt x="704" y="148"/>
                  </a:lnTo>
                  <a:lnTo>
                    <a:pt x="704" y="150"/>
                  </a:lnTo>
                  <a:lnTo>
                    <a:pt x="700" y="154"/>
                  </a:lnTo>
                  <a:lnTo>
                    <a:pt x="700" y="154"/>
                  </a:lnTo>
                  <a:lnTo>
                    <a:pt x="698" y="156"/>
                  </a:lnTo>
                  <a:lnTo>
                    <a:pt x="698" y="160"/>
                  </a:lnTo>
                  <a:lnTo>
                    <a:pt x="698" y="162"/>
                  </a:lnTo>
                  <a:lnTo>
                    <a:pt x="702" y="166"/>
                  </a:lnTo>
                  <a:lnTo>
                    <a:pt x="702" y="166"/>
                  </a:lnTo>
                  <a:lnTo>
                    <a:pt x="710" y="172"/>
                  </a:lnTo>
                  <a:lnTo>
                    <a:pt x="712" y="180"/>
                  </a:lnTo>
                  <a:lnTo>
                    <a:pt x="712" y="184"/>
                  </a:lnTo>
                  <a:lnTo>
                    <a:pt x="710" y="188"/>
                  </a:lnTo>
                  <a:lnTo>
                    <a:pt x="706" y="192"/>
                  </a:lnTo>
                  <a:lnTo>
                    <a:pt x="702" y="194"/>
                  </a:lnTo>
                  <a:lnTo>
                    <a:pt x="702" y="194"/>
                  </a:lnTo>
                  <a:lnTo>
                    <a:pt x="694" y="200"/>
                  </a:lnTo>
                  <a:lnTo>
                    <a:pt x="692" y="204"/>
                  </a:lnTo>
                  <a:lnTo>
                    <a:pt x="690" y="206"/>
                  </a:lnTo>
                  <a:lnTo>
                    <a:pt x="692" y="214"/>
                  </a:lnTo>
                  <a:lnTo>
                    <a:pt x="694" y="222"/>
                  </a:lnTo>
                  <a:lnTo>
                    <a:pt x="694" y="222"/>
                  </a:lnTo>
                  <a:lnTo>
                    <a:pt x="696" y="226"/>
                  </a:lnTo>
                  <a:lnTo>
                    <a:pt x="696" y="226"/>
                  </a:lnTo>
                  <a:lnTo>
                    <a:pt x="694" y="230"/>
                  </a:lnTo>
                  <a:lnTo>
                    <a:pt x="692" y="232"/>
                  </a:lnTo>
                  <a:lnTo>
                    <a:pt x="686" y="238"/>
                  </a:lnTo>
                  <a:lnTo>
                    <a:pt x="686" y="238"/>
                  </a:lnTo>
                  <a:lnTo>
                    <a:pt x="684" y="238"/>
                  </a:lnTo>
                  <a:lnTo>
                    <a:pt x="682" y="238"/>
                  </a:lnTo>
                  <a:lnTo>
                    <a:pt x="678" y="234"/>
                  </a:lnTo>
                  <a:lnTo>
                    <a:pt x="678" y="234"/>
                  </a:lnTo>
                  <a:lnTo>
                    <a:pt x="672" y="228"/>
                  </a:lnTo>
                  <a:lnTo>
                    <a:pt x="668" y="220"/>
                  </a:lnTo>
                  <a:lnTo>
                    <a:pt x="666" y="212"/>
                  </a:lnTo>
                  <a:lnTo>
                    <a:pt x="666" y="204"/>
                  </a:lnTo>
                  <a:lnTo>
                    <a:pt x="666" y="204"/>
                  </a:lnTo>
                  <a:lnTo>
                    <a:pt x="664" y="200"/>
                  </a:lnTo>
                  <a:lnTo>
                    <a:pt x="664" y="198"/>
                  </a:lnTo>
                  <a:lnTo>
                    <a:pt x="658" y="198"/>
                  </a:lnTo>
                  <a:lnTo>
                    <a:pt x="658" y="198"/>
                  </a:lnTo>
                  <a:lnTo>
                    <a:pt x="648" y="196"/>
                  </a:lnTo>
                  <a:lnTo>
                    <a:pt x="638" y="192"/>
                  </a:lnTo>
                  <a:lnTo>
                    <a:pt x="618" y="184"/>
                  </a:lnTo>
                  <a:lnTo>
                    <a:pt x="618" y="184"/>
                  </a:lnTo>
                  <a:lnTo>
                    <a:pt x="606" y="178"/>
                  </a:lnTo>
                  <a:lnTo>
                    <a:pt x="598" y="176"/>
                  </a:lnTo>
                  <a:lnTo>
                    <a:pt x="592" y="178"/>
                  </a:lnTo>
                  <a:lnTo>
                    <a:pt x="592" y="178"/>
                  </a:lnTo>
                  <a:lnTo>
                    <a:pt x="588" y="174"/>
                  </a:lnTo>
                  <a:lnTo>
                    <a:pt x="580" y="166"/>
                  </a:lnTo>
                  <a:lnTo>
                    <a:pt x="568" y="150"/>
                  </a:lnTo>
                  <a:lnTo>
                    <a:pt x="568" y="150"/>
                  </a:lnTo>
                  <a:lnTo>
                    <a:pt x="570" y="140"/>
                  </a:lnTo>
                  <a:lnTo>
                    <a:pt x="576" y="130"/>
                  </a:lnTo>
                  <a:lnTo>
                    <a:pt x="586" y="122"/>
                  </a:lnTo>
                  <a:lnTo>
                    <a:pt x="596" y="116"/>
                  </a:lnTo>
                  <a:lnTo>
                    <a:pt x="596" y="116"/>
                  </a:lnTo>
                  <a:lnTo>
                    <a:pt x="598" y="116"/>
                  </a:lnTo>
                  <a:lnTo>
                    <a:pt x="600" y="114"/>
                  </a:lnTo>
                  <a:lnTo>
                    <a:pt x="600" y="114"/>
                  </a:lnTo>
                  <a:lnTo>
                    <a:pt x="604" y="108"/>
                  </a:lnTo>
                  <a:lnTo>
                    <a:pt x="606" y="104"/>
                  </a:lnTo>
                  <a:lnTo>
                    <a:pt x="610" y="104"/>
                  </a:lnTo>
                  <a:lnTo>
                    <a:pt x="610" y="104"/>
                  </a:lnTo>
                  <a:lnTo>
                    <a:pt x="616" y="104"/>
                  </a:lnTo>
                  <a:lnTo>
                    <a:pt x="620" y="102"/>
                  </a:lnTo>
                  <a:lnTo>
                    <a:pt x="624" y="98"/>
                  </a:lnTo>
                  <a:lnTo>
                    <a:pt x="628" y="94"/>
                  </a:lnTo>
                  <a:lnTo>
                    <a:pt x="628" y="94"/>
                  </a:lnTo>
                  <a:lnTo>
                    <a:pt x="628" y="92"/>
                  </a:lnTo>
                  <a:lnTo>
                    <a:pt x="628" y="92"/>
                  </a:lnTo>
                  <a:lnTo>
                    <a:pt x="630" y="90"/>
                  </a:lnTo>
                  <a:lnTo>
                    <a:pt x="632" y="86"/>
                  </a:lnTo>
                  <a:lnTo>
                    <a:pt x="634" y="82"/>
                  </a:lnTo>
                  <a:lnTo>
                    <a:pt x="638" y="78"/>
                  </a:lnTo>
                  <a:lnTo>
                    <a:pt x="638" y="78"/>
                  </a:lnTo>
                  <a:lnTo>
                    <a:pt x="642" y="80"/>
                  </a:lnTo>
                  <a:lnTo>
                    <a:pt x="644" y="82"/>
                  </a:lnTo>
                  <a:lnTo>
                    <a:pt x="648" y="82"/>
                  </a:lnTo>
                  <a:lnTo>
                    <a:pt x="652" y="80"/>
                  </a:lnTo>
                  <a:lnTo>
                    <a:pt x="652" y="80"/>
                  </a:lnTo>
                  <a:lnTo>
                    <a:pt x="656" y="80"/>
                  </a:lnTo>
                  <a:lnTo>
                    <a:pt x="656" y="80"/>
                  </a:lnTo>
                  <a:lnTo>
                    <a:pt x="664" y="78"/>
                  </a:lnTo>
                  <a:lnTo>
                    <a:pt x="668" y="74"/>
                  </a:lnTo>
                  <a:lnTo>
                    <a:pt x="668" y="70"/>
                  </a:lnTo>
                  <a:lnTo>
                    <a:pt x="666" y="62"/>
                  </a:lnTo>
                  <a:lnTo>
                    <a:pt x="666" y="62"/>
                  </a:lnTo>
                  <a:lnTo>
                    <a:pt x="666" y="60"/>
                  </a:lnTo>
                  <a:lnTo>
                    <a:pt x="666" y="60"/>
                  </a:lnTo>
                  <a:lnTo>
                    <a:pt x="672" y="54"/>
                  </a:lnTo>
                  <a:lnTo>
                    <a:pt x="672" y="54"/>
                  </a:lnTo>
                  <a:lnTo>
                    <a:pt x="670" y="52"/>
                  </a:lnTo>
                  <a:lnTo>
                    <a:pt x="666" y="50"/>
                  </a:lnTo>
                  <a:lnTo>
                    <a:pt x="662" y="48"/>
                  </a:lnTo>
                  <a:lnTo>
                    <a:pt x="662" y="48"/>
                  </a:lnTo>
                  <a:lnTo>
                    <a:pt x="662" y="44"/>
                  </a:lnTo>
                  <a:lnTo>
                    <a:pt x="662" y="44"/>
                  </a:lnTo>
                  <a:lnTo>
                    <a:pt x="676" y="44"/>
                  </a:lnTo>
                  <a:lnTo>
                    <a:pt x="690" y="42"/>
                  </a:lnTo>
                  <a:lnTo>
                    <a:pt x="704" y="44"/>
                  </a:lnTo>
                  <a:lnTo>
                    <a:pt x="710" y="46"/>
                  </a:lnTo>
                  <a:lnTo>
                    <a:pt x="716" y="50"/>
                  </a:lnTo>
                  <a:lnTo>
                    <a:pt x="716" y="50"/>
                  </a:lnTo>
                  <a:lnTo>
                    <a:pt x="716" y="52"/>
                  </a:lnTo>
                  <a:lnTo>
                    <a:pt x="714" y="52"/>
                  </a:lnTo>
                  <a:lnTo>
                    <a:pt x="712" y="54"/>
                  </a:lnTo>
                  <a:lnTo>
                    <a:pt x="712" y="56"/>
                  </a:lnTo>
                  <a:lnTo>
                    <a:pt x="712" y="56"/>
                  </a:lnTo>
                  <a:lnTo>
                    <a:pt x="720" y="54"/>
                  </a:lnTo>
                  <a:lnTo>
                    <a:pt x="720" y="54"/>
                  </a:lnTo>
                  <a:lnTo>
                    <a:pt x="726" y="56"/>
                  </a:lnTo>
                  <a:lnTo>
                    <a:pt x="732" y="58"/>
                  </a:lnTo>
                  <a:lnTo>
                    <a:pt x="738" y="62"/>
                  </a:lnTo>
                  <a:lnTo>
                    <a:pt x="742" y="68"/>
                  </a:lnTo>
                  <a:lnTo>
                    <a:pt x="742" y="68"/>
                  </a:lnTo>
                  <a:lnTo>
                    <a:pt x="742" y="70"/>
                  </a:lnTo>
                  <a:lnTo>
                    <a:pt x="742" y="74"/>
                  </a:lnTo>
                  <a:lnTo>
                    <a:pt x="742" y="74"/>
                  </a:lnTo>
                  <a:lnTo>
                    <a:pt x="738" y="76"/>
                  </a:lnTo>
                  <a:lnTo>
                    <a:pt x="734" y="80"/>
                  </a:lnTo>
                  <a:lnTo>
                    <a:pt x="730" y="82"/>
                  </a:lnTo>
                  <a:lnTo>
                    <a:pt x="730" y="86"/>
                  </a:lnTo>
                  <a:lnTo>
                    <a:pt x="732" y="88"/>
                  </a:lnTo>
                  <a:lnTo>
                    <a:pt x="732" y="88"/>
                  </a:lnTo>
                  <a:lnTo>
                    <a:pt x="728" y="90"/>
                  </a:lnTo>
                  <a:lnTo>
                    <a:pt x="728" y="90"/>
                  </a:lnTo>
                  <a:lnTo>
                    <a:pt x="724" y="92"/>
                  </a:lnTo>
                  <a:lnTo>
                    <a:pt x="722" y="92"/>
                  </a:lnTo>
                  <a:lnTo>
                    <a:pt x="722" y="94"/>
                  </a:lnTo>
                  <a:lnTo>
                    <a:pt x="722" y="94"/>
                  </a:lnTo>
                  <a:lnTo>
                    <a:pt x="718" y="94"/>
                  </a:lnTo>
                  <a:lnTo>
                    <a:pt x="716" y="94"/>
                  </a:lnTo>
                  <a:lnTo>
                    <a:pt x="710" y="92"/>
                  </a:lnTo>
                  <a:lnTo>
                    <a:pt x="710" y="92"/>
                  </a:lnTo>
                  <a:lnTo>
                    <a:pt x="702" y="92"/>
                  </a:lnTo>
                  <a:lnTo>
                    <a:pt x="700" y="94"/>
                  </a:lnTo>
                  <a:lnTo>
                    <a:pt x="700" y="98"/>
                  </a:lnTo>
                  <a:lnTo>
                    <a:pt x="700" y="98"/>
                  </a:lnTo>
                  <a:lnTo>
                    <a:pt x="700" y="100"/>
                  </a:lnTo>
                  <a:lnTo>
                    <a:pt x="702" y="102"/>
                  </a:lnTo>
                  <a:lnTo>
                    <a:pt x="708" y="102"/>
                  </a:lnTo>
                  <a:lnTo>
                    <a:pt x="708" y="102"/>
                  </a:lnTo>
                  <a:lnTo>
                    <a:pt x="732" y="98"/>
                  </a:lnTo>
                  <a:lnTo>
                    <a:pt x="732" y="98"/>
                  </a:lnTo>
                  <a:lnTo>
                    <a:pt x="742" y="108"/>
                  </a:lnTo>
                  <a:lnTo>
                    <a:pt x="754" y="116"/>
                  </a:lnTo>
                  <a:lnTo>
                    <a:pt x="754" y="116"/>
                  </a:lnTo>
                  <a:lnTo>
                    <a:pt x="772" y="122"/>
                  </a:lnTo>
                  <a:lnTo>
                    <a:pt x="792" y="126"/>
                  </a:lnTo>
                  <a:lnTo>
                    <a:pt x="792" y="126"/>
                  </a:lnTo>
                  <a:lnTo>
                    <a:pt x="788" y="122"/>
                  </a:lnTo>
                  <a:lnTo>
                    <a:pt x="782" y="118"/>
                  </a:lnTo>
                  <a:lnTo>
                    <a:pt x="778" y="114"/>
                  </a:lnTo>
                  <a:lnTo>
                    <a:pt x="774" y="110"/>
                  </a:lnTo>
                  <a:lnTo>
                    <a:pt x="774" y="110"/>
                  </a:lnTo>
                  <a:lnTo>
                    <a:pt x="780" y="110"/>
                  </a:lnTo>
                  <a:lnTo>
                    <a:pt x="784" y="112"/>
                  </a:lnTo>
                  <a:lnTo>
                    <a:pt x="788" y="114"/>
                  </a:lnTo>
                  <a:lnTo>
                    <a:pt x="792" y="116"/>
                  </a:lnTo>
                  <a:lnTo>
                    <a:pt x="792" y="116"/>
                  </a:lnTo>
                  <a:lnTo>
                    <a:pt x="798" y="118"/>
                  </a:lnTo>
                  <a:lnTo>
                    <a:pt x="800" y="118"/>
                  </a:lnTo>
                  <a:lnTo>
                    <a:pt x="800" y="116"/>
                  </a:lnTo>
                  <a:lnTo>
                    <a:pt x="800" y="116"/>
                  </a:lnTo>
                  <a:lnTo>
                    <a:pt x="802" y="110"/>
                  </a:lnTo>
                  <a:lnTo>
                    <a:pt x="802" y="108"/>
                  </a:lnTo>
                  <a:lnTo>
                    <a:pt x="802" y="106"/>
                  </a:lnTo>
                  <a:lnTo>
                    <a:pt x="802" y="106"/>
                  </a:lnTo>
                  <a:lnTo>
                    <a:pt x="796" y="102"/>
                  </a:lnTo>
                  <a:lnTo>
                    <a:pt x="794" y="98"/>
                  </a:lnTo>
                  <a:lnTo>
                    <a:pt x="790" y="96"/>
                  </a:lnTo>
                  <a:lnTo>
                    <a:pt x="790" y="96"/>
                  </a:lnTo>
                  <a:lnTo>
                    <a:pt x="786" y="94"/>
                  </a:lnTo>
                  <a:lnTo>
                    <a:pt x="782" y="92"/>
                  </a:lnTo>
                  <a:lnTo>
                    <a:pt x="780" y="88"/>
                  </a:lnTo>
                  <a:lnTo>
                    <a:pt x="782" y="82"/>
                  </a:lnTo>
                  <a:lnTo>
                    <a:pt x="782" y="82"/>
                  </a:lnTo>
                  <a:lnTo>
                    <a:pt x="782" y="80"/>
                  </a:lnTo>
                  <a:lnTo>
                    <a:pt x="784" y="78"/>
                  </a:lnTo>
                  <a:lnTo>
                    <a:pt x="788" y="80"/>
                  </a:lnTo>
                  <a:lnTo>
                    <a:pt x="792" y="82"/>
                  </a:lnTo>
                  <a:lnTo>
                    <a:pt x="796" y="84"/>
                  </a:lnTo>
                  <a:lnTo>
                    <a:pt x="796" y="84"/>
                  </a:lnTo>
                  <a:lnTo>
                    <a:pt x="798" y="84"/>
                  </a:lnTo>
                  <a:lnTo>
                    <a:pt x="798" y="84"/>
                  </a:lnTo>
                  <a:lnTo>
                    <a:pt x="802" y="92"/>
                  </a:lnTo>
                  <a:lnTo>
                    <a:pt x="806" y="94"/>
                  </a:lnTo>
                  <a:lnTo>
                    <a:pt x="812" y="92"/>
                  </a:lnTo>
                  <a:lnTo>
                    <a:pt x="816" y="88"/>
                  </a:lnTo>
                  <a:lnTo>
                    <a:pt x="816" y="88"/>
                  </a:lnTo>
                  <a:lnTo>
                    <a:pt x="822" y="84"/>
                  </a:lnTo>
                  <a:lnTo>
                    <a:pt x="826" y="80"/>
                  </a:lnTo>
                  <a:lnTo>
                    <a:pt x="826" y="78"/>
                  </a:lnTo>
                  <a:lnTo>
                    <a:pt x="826" y="78"/>
                  </a:lnTo>
                  <a:lnTo>
                    <a:pt x="824" y="76"/>
                  </a:lnTo>
                  <a:lnTo>
                    <a:pt x="822" y="76"/>
                  </a:lnTo>
                  <a:lnTo>
                    <a:pt x="820" y="76"/>
                  </a:lnTo>
                  <a:lnTo>
                    <a:pt x="816" y="76"/>
                  </a:lnTo>
                  <a:lnTo>
                    <a:pt x="816" y="76"/>
                  </a:lnTo>
                  <a:lnTo>
                    <a:pt x="810" y="72"/>
                  </a:lnTo>
                  <a:lnTo>
                    <a:pt x="810" y="72"/>
                  </a:lnTo>
                  <a:lnTo>
                    <a:pt x="802" y="66"/>
                  </a:lnTo>
                  <a:lnTo>
                    <a:pt x="794" y="64"/>
                  </a:lnTo>
                  <a:lnTo>
                    <a:pt x="784" y="62"/>
                  </a:lnTo>
                  <a:lnTo>
                    <a:pt x="776" y="60"/>
                  </a:lnTo>
                  <a:lnTo>
                    <a:pt x="776" y="60"/>
                  </a:lnTo>
                  <a:lnTo>
                    <a:pt x="774" y="54"/>
                  </a:lnTo>
                  <a:lnTo>
                    <a:pt x="774" y="54"/>
                  </a:lnTo>
                  <a:lnTo>
                    <a:pt x="772" y="52"/>
                  </a:lnTo>
                  <a:lnTo>
                    <a:pt x="772" y="52"/>
                  </a:lnTo>
                  <a:lnTo>
                    <a:pt x="772" y="52"/>
                  </a:lnTo>
                  <a:lnTo>
                    <a:pt x="772" y="52"/>
                  </a:lnTo>
                  <a:lnTo>
                    <a:pt x="772" y="52"/>
                  </a:lnTo>
                  <a:lnTo>
                    <a:pt x="772" y="52"/>
                  </a:lnTo>
                  <a:lnTo>
                    <a:pt x="774" y="48"/>
                  </a:lnTo>
                  <a:lnTo>
                    <a:pt x="774" y="48"/>
                  </a:lnTo>
                  <a:lnTo>
                    <a:pt x="770" y="42"/>
                  </a:lnTo>
                  <a:lnTo>
                    <a:pt x="770" y="42"/>
                  </a:lnTo>
                  <a:lnTo>
                    <a:pt x="770" y="42"/>
                  </a:lnTo>
                  <a:lnTo>
                    <a:pt x="774" y="40"/>
                  </a:lnTo>
                  <a:lnTo>
                    <a:pt x="774" y="40"/>
                  </a:lnTo>
                  <a:lnTo>
                    <a:pt x="772" y="38"/>
                  </a:lnTo>
                  <a:lnTo>
                    <a:pt x="768" y="36"/>
                  </a:lnTo>
                  <a:lnTo>
                    <a:pt x="762" y="36"/>
                  </a:lnTo>
                  <a:lnTo>
                    <a:pt x="762" y="36"/>
                  </a:lnTo>
                  <a:lnTo>
                    <a:pt x="756" y="36"/>
                  </a:lnTo>
                  <a:lnTo>
                    <a:pt x="754" y="36"/>
                  </a:lnTo>
                  <a:lnTo>
                    <a:pt x="752" y="32"/>
                  </a:lnTo>
                  <a:lnTo>
                    <a:pt x="752" y="32"/>
                  </a:lnTo>
                  <a:lnTo>
                    <a:pt x="750" y="28"/>
                  </a:lnTo>
                  <a:lnTo>
                    <a:pt x="746" y="26"/>
                  </a:lnTo>
                  <a:lnTo>
                    <a:pt x="742" y="26"/>
                  </a:lnTo>
                  <a:lnTo>
                    <a:pt x="738" y="28"/>
                  </a:lnTo>
                  <a:lnTo>
                    <a:pt x="738" y="28"/>
                  </a:lnTo>
                  <a:lnTo>
                    <a:pt x="734" y="30"/>
                  </a:lnTo>
                  <a:lnTo>
                    <a:pt x="732" y="28"/>
                  </a:lnTo>
                  <a:lnTo>
                    <a:pt x="728" y="26"/>
                  </a:lnTo>
                  <a:lnTo>
                    <a:pt x="724" y="28"/>
                  </a:lnTo>
                  <a:lnTo>
                    <a:pt x="724" y="28"/>
                  </a:lnTo>
                  <a:lnTo>
                    <a:pt x="722" y="20"/>
                  </a:lnTo>
                  <a:lnTo>
                    <a:pt x="718" y="18"/>
                  </a:lnTo>
                  <a:lnTo>
                    <a:pt x="708" y="14"/>
                  </a:lnTo>
                  <a:lnTo>
                    <a:pt x="708" y="14"/>
                  </a:lnTo>
                  <a:lnTo>
                    <a:pt x="706" y="14"/>
                  </a:lnTo>
                  <a:lnTo>
                    <a:pt x="706" y="14"/>
                  </a:lnTo>
                  <a:lnTo>
                    <a:pt x="710" y="12"/>
                  </a:lnTo>
                  <a:lnTo>
                    <a:pt x="710" y="10"/>
                  </a:lnTo>
                  <a:lnTo>
                    <a:pt x="708" y="8"/>
                  </a:lnTo>
                  <a:lnTo>
                    <a:pt x="708" y="8"/>
                  </a:lnTo>
                  <a:lnTo>
                    <a:pt x="700" y="6"/>
                  </a:lnTo>
                  <a:lnTo>
                    <a:pt x="694" y="4"/>
                  </a:lnTo>
                  <a:lnTo>
                    <a:pt x="680" y="6"/>
                  </a:lnTo>
                  <a:lnTo>
                    <a:pt x="680" y="6"/>
                  </a:lnTo>
                  <a:lnTo>
                    <a:pt x="678" y="6"/>
                  </a:lnTo>
                  <a:lnTo>
                    <a:pt x="678" y="8"/>
                  </a:lnTo>
                  <a:lnTo>
                    <a:pt x="680" y="10"/>
                  </a:lnTo>
                  <a:lnTo>
                    <a:pt x="680" y="10"/>
                  </a:lnTo>
                  <a:lnTo>
                    <a:pt x="672" y="6"/>
                  </a:lnTo>
                  <a:lnTo>
                    <a:pt x="666" y="4"/>
                  </a:lnTo>
                  <a:lnTo>
                    <a:pt x="658" y="6"/>
                  </a:lnTo>
                  <a:lnTo>
                    <a:pt x="650" y="8"/>
                  </a:lnTo>
                  <a:lnTo>
                    <a:pt x="650" y="8"/>
                  </a:lnTo>
                  <a:lnTo>
                    <a:pt x="646" y="10"/>
                  </a:lnTo>
                  <a:lnTo>
                    <a:pt x="644" y="14"/>
                  </a:lnTo>
                  <a:lnTo>
                    <a:pt x="640" y="24"/>
                  </a:lnTo>
                  <a:lnTo>
                    <a:pt x="640" y="24"/>
                  </a:lnTo>
                  <a:lnTo>
                    <a:pt x="644" y="24"/>
                  </a:lnTo>
                  <a:lnTo>
                    <a:pt x="646" y="26"/>
                  </a:lnTo>
                  <a:lnTo>
                    <a:pt x="646" y="26"/>
                  </a:lnTo>
                  <a:lnTo>
                    <a:pt x="648" y="30"/>
                  </a:lnTo>
                  <a:lnTo>
                    <a:pt x="646" y="32"/>
                  </a:lnTo>
                  <a:lnTo>
                    <a:pt x="646" y="32"/>
                  </a:lnTo>
                  <a:lnTo>
                    <a:pt x="642" y="32"/>
                  </a:lnTo>
                  <a:lnTo>
                    <a:pt x="642" y="30"/>
                  </a:lnTo>
                  <a:lnTo>
                    <a:pt x="642" y="28"/>
                  </a:lnTo>
                  <a:lnTo>
                    <a:pt x="640" y="26"/>
                  </a:lnTo>
                  <a:lnTo>
                    <a:pt x="640" y="26"/>
                  </a:lnTo>
                  <a:lnTo>
                    <a:pt x="634" y="20"/>
                  </a:lnTo>
                  <a:lnTo>
                    <a:pt x="632" y="16"/>
                  </a:lnTo>
                  <a:lnTo>
                    <a:pt x="634" y="10"/>
                  </a:lnTo>
                  <a:lnTo>
                    <a:pt x="642" y="4"/>
                  </a:lnTo>
                  <a:lnTo>
                    <a:pt x="642" y="4"/>
                  </a:lnTo>
                  <a:lnTo>
                    <a:pt x="636" y="2"/>
                  </a:lnTo>
                  <a:lnTo>
                    <a:pt x="630" y="2"/>
                  </a:lnTo>
                  <a:lnTo>
                    <a:pt x="620" y="6"/>
                  </a:lnTo>
                  <a:lnTo>
                    <a:pt x="620" y="6"/>
                  </a:lnTo>
                  <a:lnTo>
                    <a:pt x="614" y="10"/>
                  </a:lnTo>
                  <a:lnTo>
                    <a:pt x="610" y="14"/>
                  </a:lnTo>
                  <a:lnTo>
                    <a:pt x="606" y="20"/>
                  </a:lnTo>
                  <a:lnTo>
                    <a:pt x="606" y="26"/>
                  </a:lnTo>
                  <a:lnTo>
                    <a:pt x="606" y="26"/>
                  </a:lnTo>
                  <a:lnTo>
                    <a:pt x="608" y="30"/>
                  </a:lnTo>
                  <a:lnTo>
                    <a:pt x="612" y="30"/>
                  </a:lnTo>
                  <a:lnTo>
                    <a:pt x="618" y="30"/>
                  </a:lnTo>
                  <a:lnTo>
                    <a:pt x="622" y="30"/>
                  </a:lnTo>
                  <a:lnTo>
                    <a:pt x="622" y="30"/>
                  </a:lnTo>
                  <a:lnTo>
                    <a:pt x="620" y="32"/>
                  </a:lnTo>
                  <a:lnTo>
                    <a:pt x="618" y="32"/>
                  </a:lnTo>
                  <a:lnTo>
                    <a:pt x="618" y="32"/>
                  </a:lnTo>
                  <a:lnTo>
                    <a:pt x="612" y="32"/>
                  </a:lnTo>
                  <a:lnTo>
                    <a:pt x="612" y="32"/>
                  </a:lnTo>
                  <a:lnTo>
                    <a:pt x="612" y="34"/>
                  </a:lnTo>
                  <a:lnTo>
                    <a:pt x="614" y="36"/>
                  </a:lnTo>
                  <a:lnTo>
                    <a:pt x="616" y="38"/>
                  </a:lnTo>
                  <a:lnTo>
                    <a:pt x="616" y="38"/>
                  </a:lnTo>
                  <a:lnTo>
                    <a:pt x="622" y="40"/>
                  </a:lnTo>
                  <a:lnTo>
                    <a:pt x="626" y="40"/>
                  </a:lnTo>
                  <a:lnTo>
                    <a:pt x="632" y="40"/>
                  </a:lnTo>
                  <a:lnTo>
                    <a:pt x="638" y="42"/>
                  </a:lnTo>
                  <a:lnTo>
                    <a:pt x="638" y="42"/>
                  </a:lnTo>
                  <a:lnTo>
                    <a:pt x="640" y="48"/>
                  </a:lnTo>
                  <a:lnTo>
                    <a:pt x="640" y="50"/>
                  </a:lnTo>
                  <a:lnTo>
                    <a:pt x="642" y="52"/>
                  </a:lnTo>
                  <a:lnTo>
                    <a:pt x="642" y="52"/>
                  </a:lnTo>
                  <a:lnTo>
                    <a:pt x="646" y="54"/>
                  </a:lnTo>
                  <a:lnTo>
                    <a:pt x="646" y="54"/>
                  </a:lnTo>
                  <a:lnTo>
                    <a:pt x="644" y="56"/>
                  </a:lnTo>
                  <a:lnTo>
                    <a:pt x="644" y="56"/>
                  </a:lnTo>
                  <a:lnTo>
                    <a:pt x="640" y="58"/>
                  </a:lnTo>
                  <a:lnTo>
                    <a:pt x="638" y="60"/>
                  </a:lnTo>
                  <a:lnTo>
                    <a:pt x="632" y="66"/>
                  </a:lnTo>
                  <a:lnTo>
                    <a:pt x="632" y="66"/>
                  </a:lnTo>
                  <a:lnTo>
                    <a:pt x="630" y="70"/>
                  </a:lnTo>
                  <a:lnTo>
                    <a:pt x="628" y="72"/>
                  </a:lnTo>
                  <a:lnTo>
                    <a:pt x="626" y="70"/>
                  </a:lnTo>
                  <a:lnTo>
                    <a:pt x="626" y="70"/>
                  </a:lnTo>
                  <a:lnTo>
                    <a:pt x="620" y="68"/>
                  </a:lnTo>
                  <a:lnTo>
                    <a:pt x="618" y="64"/>
                  </a:lnTo>
                  <a:lnTo>
                    <a:pt x="620" y="60"/>
                  </a:lnTo>
                  <a:lnTo>
                    <a:pt x="620" y="60"/>
                  </a:lnTo>
                  <a:lnTo>
                    <a:pt x="622" y="58"/>
                  </a:lnTo>
                  <a:lnTo>
                    <a:pt x="620" y="56"/>
                  </a:lnTo>
                  <a:lnTo>
                    <a:pt x="616" y="54"/>
                  </a:lnTo>
                  <a:lnTo>
                    <a:pt x="616" y="54"/>
                  </a:lnTo>
                  <a:lnTo>
                    <a:pt x="612" y="52"/>
                  </a:lnTo>
                  <a:lnTo>
                    <a:pt x="610" y="52"/>
                  </a:lnTo>
                  <a:lnTo>
                    <a:pt x="608" y="54"/>
                  </a:lnTo>
                  <a:lnTo>
                    <a:pt x="608" y="54"/>
                  </a:lnTo>
                  <a:lnTo>
                    <a:pt x="606" y="58"/>
                  </a:lnTo>
                  <a:lnTo>
                    <a:pt x="602" y="60"/>
                  </a:lnTo>
                  <a:lnTo>
                    <a:pt x="602" y="60"/>
                  </a:lnTo>
                  <a:lnTo>
                    <a:pt x="598" y="52"/>
                  </a:lnTo>
                  <a:lnTo>
                    <a:pt x="594" y="48"/>
                  </a:lnTo>
                  <a:lnTo>
                    <a:pt x="588" y="48"/>
                  </a:lnTo>
                  <a:lnTo>
                    <a:pt x="588" y="48"/>
                  </a:lnTo>
                  <a:lnTo>
                    <a:pt x="586" y="46"/>
                  </a:lnTo>
                  <a:lnTo>
                    <a:pt x="586" y="44"/>
                  </a:lnTo>
                  <a:lnTo>
                    <a:pt x="586" y="44"/>
                  </a:lnTo>
                  <a:lnTo>
                    <a:pt x="586" y="36"/>
                  </a:lnTo>
                  <a:lnTo>
                    <a:pt x="584" y="32"/>
                  </a:lnTo>
                  <a:lnTo>
                    <a:pt x="578" y="28"/>
                  </a:lnTo>
                  <a:lnTo>
                    <a:pt x="570" y="24"/>
                  </a:lnTo>
                  <a:lnTo>
                    <a:pt x="570" y="24"/>
                  </a:lnTo>
                  <a:lnTo>
                    <a:pt x="576" y="18"/>
                  </a:lnTo>
                  <a:lnTo>
                    <a:pt x="578" y="14"/>
                  </a:lnTo>
                  <a:lnTo>
                    <a:pt x="580" y="14"/>
                  </a:lnTo>
                  <a:lnTo>
                    <a:pt x="580" y="14"/>
                  </a:lnTo>
                  <a:lnTo>
                    <a:pt x="588" y="14"/>
                  </a:lnTo>
                  <a:lnTo>
                    <a:pt x="592" y="12"/>
                  </a:lnTo>
                  <a:lnTo>
                    <a:pt x="602" y="2"/>
                  </a:lnTo>
                  <a:lnTo>
                    <a:pt x="602" y="2"/>
                  </a:lnTo>
                  <a:lnTo>
                    <a:pt x="578" y="0"/>
                  </a:lnTo>
                  <a:lnTo>
                    <a:pt x="578" y="0"/>
                  </a:lnTo>
                  <a:lnTo>
                    <a:pt x="568" y="0"/>
                  </a:lnTo>
                  <a:lnTo>
                    <a:pt x="564" y="4"/>
                  </a:lnTo>
                  <a:lnTo>
                    <a:pt x="562" y="8"/>
                  </a:lnTo>
                  <a:lnTo>
                    <a:pt x="566" y="18"/>
                  </a:lnTo>
                  <a:lnTo>
                    <a:pt x="566" y="18"/>
                  </a:lnTo>
                  <a:lnTo>
                    <a:pt x="566" y="24"/>
                  </a:lnTo>
                  <a:lnTo>
                    <a:pt x="566" y="24"/>
                  </a:lnTo>
                  <a:lnTo>
                    <a:pt x="560" y="28"/>
                  </a:lnTo>
                  <a:lnTo>
                    <a:pt x="556" y="32"/>
                  </a:lnTo>
                  <a:lnTo>
                    <a:pt x="556" y="38"/>
                  </a:lnTo>
                  <a:lnTo>
                    <a:pt x="558" y="44"/>
                  </a:lnTo>
                  <a:lnTo>
                    <a:pt x="558" y="44"/>
                  </a:lnTo>
                  <a:lnTo>
                    <a:pt x="568" y="46"/>
                  </a:lnTo>
                  <a:lnTo>
                    <a:pt x="572" y="50"/>
                  </a:lnTo>
                  <a:lnTo>
                    <a:pt x="576" y="54"/>
                  </a:lnTo>
                  <a:lnTo>
                    <a:pt x="576" y="54"/>
                  </a:lnTo>
                  <a:lnTo>
                    <a:pt x="576" y="56"/>
                  </a:lnTo>
                  <a:lnTo>
                    <a:pt x="574" y="60"/>
                  </a:lnTo>
                  <a:lnTo>
                    <a:pt x="574" y="60"/>
                  </a:lnTo>
                  <a:lnTo>
                    <a:pt x="568" y="64"/>
                  </a:lnTo>
                  <a:lnTo>
                    <a:pt x="564" y="66"/>
                  </a:lnTo>
                  <a:lnTo>
                    <a:pt x="562" y="70"/>
                  </a:lnTo>
                  <a:lnTo>
                    <a:pt x="562" y="70"/>
                  </a:lnTo>
                  <a:lnTo>
                    <a:pt x="562" y="72"/>
                  </a:lnTo>
                  <a:lnTo>
                    <a:pt x="558" y="72"/>
                  </a:lnTo>
                  <a:lnTo>
                    <a:pt x="558" y="72"/>
                  </a:lnTo>
                  <a:lnTo>
                    <a:pt x="556" y="70"/>
                  </a:lnTo>
                  <a:lnTo>
                    <a:pt x="556" y="68"/>
                  </a:lnTo>
                  <a:lnTo>
                    <a:pt x="556" y="64"/>
                  </a:lnTo>
                  <a:lnTo>
                    <a:pt x="556" y="64"/>
                  </a:lnTo>
                  <a:lnTo>
                    <a:pt x="558" y="64"/>
                  </a:lnTo>
                  <a:lnTo>
                    <a:pt x="558" y="64"/>
                  </a:lnTo>
                  <a:lnTo>
                    <a:pt x="556" y="62"/>
                  </a:lnTo>
                  <a:lnTo>
                    <a:pt x="556" y="62"/>
                  </a:lnTo>
                  <a:lnTo>
                    <a:pt x="554" y="62"/>
                  </a:lnTo>
                  <a:lnTo>
                    <a:pt x="552" y="62"/>
                  </a:lnTo>
                  <a:lnTo>
                    <a:pt x="552" y="60"/>
                  </a:lnTo>
                  <a:lnTo>
                    <a:pt x="552" y="60"/>
                  </a:lnTo>
                  <a:lnTo>
                    <a:pt x="562" y="56"/>
                  </a:lnTo>
                  <a:lnTo>
                    <a:pt x="562" y="56"/>
                  </a:lnTo>
                  <a:lnTo>
                    <a:pt x="556" y="50"/>
                  </a:lnTo>
                  <a:lnTo>
                    <a:pt x="550" y="48"/>
                  </a:lnTo>
                  <a:lnTo>
                    <a:pt x="550" y="48"/>
                  </a:lnTo>
                  <a:lnTo>
                    <a:pt x="548" y="46"/>
                  </a:lnTo>
                  <a:lnTo>
                    <a:pt x="544" y="44"/>
                  </a:lnTo>
                  <a:lnTo>
                    <a:pt x="540" y="48"/>
                  </a:lnTo>
                  <a:lnTo>
                    <a:pt x="536" y="52"/>
                  </a:lnTo>
                  <a:lnTo>
                    <a:pt x="534" y="52"/>
                  </a:lnTo>
                  <a:lnTo>
                    <a:pt x="530" y="52"/>
                  </a:lnTo>
                  <a:lnTo>
                    <a:pt x="530" y="52"/>
                  </a:lnTo>
                  <a:lnTo>
                    <a:pt x="538" y="54"/>
                  </a:lnTo>
                  <a:lnTo>
                    <a:pt x="542" y="56"/>
                  </a:lnTo>
                  <a:lnTo>
                    <a:pt x="544" y="60"/>
                  </a:lnTo>
                  <a:lnTo>
                    <a:pt x="544" y="60"/>
                  </a:lnTo>
                  <a:lnTo>
                    <a:pt x="542" y="60"/>
                  </a:lnTo>
                  <a:lnTo>
                    <a:pt x="540" y="62"/>
                  </a:lnTo>
                  <a:lnTo>
                    <a:pt x="538" y="66"/>
                  </a:lnTo>
                  <a:lnTo>
                    <a:pt x="538" y="66"/>
                  </a:lnTo>
                  <a:lnTo>
                    <a:pt x="510" y="66"/>
                  </a:lnTo>
                  <a:lnTo>
                    <a:pt x="498" y="64"/>
                  </a:lnTo>
                  <a:lnTo>
                    <a:pt x="484" y="60"/>
                  </a:lnTo>
                  <a:lnTo>
                    <a:pt x="484" y="60"/>
                  </a:lnTo>
                  <a:lnTo>
                    <a:pt x="482" y="56"/>
                  </a:lnTo>
                  <a:lnTo>
                    <a:pt x="480" y="54"/>
                  </a:lnTo>
                  <a:lnTo>
                    <a:pt x="474" y="56"/>
                  </a:lnTo>
                  <a:lnTo>
                    <a:pt x="474" y="56"/>
                  </a:lnTo>
                  <a:lnTo>
                    <a:pt x="464" y="58"/>
                  </a:lnTo>
                  <a:lnTo>
                    <a:pt x="464" y="58"/>
                  </a:lnTo>
                  <a:lnTo>
                    <a:pt x="462" y="58"/>
                  </a:lnTo>
                  <a:lnTo>
                    <a:pt x="462" y="60"/>
                  </a:lnTo>
                  <a:lnTo>
                    <a:pt x="462" y="60"/>
                  </a:lnTo>
                  <a:lnTo>
                    <a:pt x="466" y="62"/>
                  </a:lnTo>
                  <a:lnTo>
                    <a:pt x="466" y="62"/>
                  </a:lnTo>
                  <a:lnTo>
                    <a:pt x="468" y="64"/>
                  </a:lnTo>
                  <a:lnTo>
                    <a:pt x="468" y="64"/>
                  </a:lnTo>
                  <a:lnTo>
                    <a:pt x="468" y="68"/>
                  </a:lnTo>
                  <a:lnTo>
                    <a:pt x="468" y="68"/>
                  </a:lnTo>
                  <a:lnTo>
                    <a:pt x="464" y="72"/>
                  </a:lnTo>
                  <a:lnTo>
                    <a:pt x="464" y="72"/>
                  </a:lnTo>
                  <a:lnTo>
                    <a:pt x="452" y="66"/>
                  </a:lnTo>
                  <a:lnTo>
                    <a:pt x="446" y="66"/>
                  </a:lnTo>
                  <a:lnTo>
                    <a:pt x="440" y="66"/>
                  </a:lnTo>
                  <a:lnTo>
                    <a:pt x="440" y="66"/>
                  </a:lnTo>
                  <a:lnTo>
                    <a:pt x="424" y="68"/>
                  </a:lnTo>
                  <a:lnTo>
                    <a:pt x="408" y="66"/>
                  </a:lnTo>
                  <a:lnTo>
                    <a:pt x="408" y="66"/>
                  </a:lnTo>
                  <a:lnTo>
                    <a:pt x="410" y="62"/>
                  </a:lnTo>
                  <a:lnTo>
                    <a:pt x="412" y="62"/>
                  </a:lnTo>
                  <a:lnTo>
                    <a:pt x="414" y="60"/>
                  </a:lnTo>
                  <a:lnTo>
                    <a:pt x="416" y="60"/>
                  </a:lnTo>
                  <a:lnTo>
                    <a:pt x="416" y="60"/>
                  </a:lnTo>
                  <a:lnTo>
                    <a:pt x="412" y="56"/>
                  </a:lnTo>
                  <a:lnTo>
                    <a:pt x="406" y="54"/>
                  </a:lnTo>
                  <a:lnTo>
                    <a:pt x="406" y="54"/>
                  </a:lnTo>
                  <a:lnTo>
                    <a:pt x="398" y="54"/>
                  </a:lnTo>
                  <a:lnTo>
                    <a:pt x="390" y="54"/>
                  </a:lnTo>
                  <a:lnTo>
                    <a:pt x="374" y="50"/>
                  </a:lnTo>
                  <a:lnTo>
                    <a:pt x="374" y="50"/>
                  </a:lnTo>
                  <a:lnTo>
                    <a:pt x="358" y="46"/>
                  </a:lnTo>
                  <a:lnTo>
                    <a:pt x="350" y="46"/>
                  </a:lnTo>
                  <a:lnTo>
                    <a:pt x="348" y="46"/>
                  </a:lnTo>
                  <a:lnTo>
                    <a:pt x="344" y="50"/>
                  </a:lnTo>
                  <a:lnTo>
                    <a:pt x="344" y="50"/>
                  </a:lnTo>
                  <a:lnTo>
                    <a:pt x="340" y="50"/>
                  </a:lnTo>
                  <a:lnTo>
                    <a:pt x="338" y="48"/>
                  </a:lnTo>
                  <a:lnTo>
                    <a:pt x="338" y="48"/>
                  </a:lnTo>
                  <a:lnTo>
                    <a:pt x="336" y="44"/>
                  </a:lnTo>
                  <a:lnTo>
                    <a:pt x="334" y="44"/>
                  </a:lnTo>
                  <a:lnTo>
                    <a:pt x="330" y="48"/>
                  </a:lnTo>
                  <a:lnTo>
                    <a:pt x="330" y="48"/>
                  </a:lnTo>
                  <a:lnTo>
                    <a:pt x="326" y="50"/>
                  </a:lnTo>
                  <a:lnTo>
                    <a:pt x="324" y="48"/>
                  </a:lnTo>
                  <a:lnTo>
                    <a:pt x="324" y="48"/>
                  </a:lnTo>
                  <a:lnTo>
                    <a:pt x="318" y="44"/>
                  </a:lnTo>
                  <a:lnTo>
                    <a:pt x="314" y="42"/>
                  </a:lnTo>
                  <a:lnTo>
                    <a:pt x="308" y="42"/>
                  </a:lnTo>
                  <a:lnTo>
                    <a:pt x="302" y="46"/>
                  </a:lnTo>
                  <a:lnTo>
                    <a:pt x="302" y="46"/>
                  </a:lnTo>
                  <a:lnTo>
                    <a:pt x="296" y="44"/>
                  </a:lnTo>
                  <a:lnTo>
                    <a:pt x="296" y="44"/>
                  </a:lnTo>
                  <a:lnTo>
                    <a:pt x="294" y="48"/>
                  </a:lnTo>
                  <a:lnTo>
                    <a:pt x="290" y="48"/>
                  </a:lnTo>
                  <a:lnTo>
                    <a:pt x="290" y="48"/>
                  </a:lnTo>
                  <a:lnTo>
                    <a:pt x="286" y="46"/>
                  </a:lnTo>
                  <a:lnTo>
                    <a:pt x="286" y="46"/>
                  </a:lnTo>
                  <a:lnTo>
                    <a:pt x="286" y="46"/>
                  </a:lnTo>
                  <a:lnTo>
                    <a:pt x="286" y="46"/>
                  </a:lnTo>
                  <a:lnTo>
                    <a:pt x="280" y="46"/>
                  </a:lnTo>
                  <a:lnTo>
                    <a:pt x="278" y="44"/>
                  </a:lnTo>
                  <a:lnTo>
                    <a:pt x="274" y="46"/>
                  </a:lnTo>
                  <a:lnTo>
                    <a:pt x="274" y="46"/>
                  </a:lnTo>
                  <a:lnTo>
                    <a:pt x="268" y="48"/>
                  </a:lnTo>
                  <a:lnTo>
                    <a:pt x="264" y="48"/>
                  </a:lnTo>
                  <a:lnTo>
                    <a:pt x="258" y="48"/>
                  </a:lnTo>
                  <a:lnTo>
                    <a:pt x="254" y="50"/>
                  </a:lnTo>
                  <a:lnTo>
                    <a:pt x="254" y="50"/>
                  </a:lnTo>
                  <a:lnTo>
                    <a:pt x="246" y="54"/>
                  </a:lnTo>
                  <a:lnTo>
                    <a:pt x="238" y="54"/>
                  </a:lnTo>
                  <a:lnTo>
                    <a:pt x="224" y="50"/>
                  </a:lnTo>
                  <a:lnTo>
                    <a:pt x="224" y="50"/>
                  </a:lnTo>
                  <a:lnTo>
                    <a:pt x="202" y="46"/>
                  </a:lnTo>
                  <a:lnTo>
                    <a:pt x="192" y="44"/>
                  </a:lnTo>
                  <a:lnTo>
                    <a:pt x="180" y="42"/>
                  </a:lnTo>
                  <a:lnTo>
                    <a:pt x="180" y="42"/>
                  </a:lnTo>
                  <a:lnTo>
                    <a:pt x="166" y="42"/>
                  </a:lnTo>
                  <a:lnTo>
                    <a:pt x="152" y="42"/>
                  </a:lnTo>
                  <a:lnTo>
                    <a:pt x="124" y="38"/>
                  </a:lnTo>
                  <a:lnTo>
                    <a:pt x="124" y="38"/>
                  </a:lnTo>
                  <a:lnTo>
                    <a:pt x="96" y="32"/>
                  </a:lnTo>
                  <a:lnTo>
                    <a:pt x="82" y="32"/>
                  </a:lnTo>
                  <a:lnTo>
                    <a:pt x="68" y="36"/>
                  </a:lnTo>
                  <a:lnTo>
                    <a:pt x="68" y="36"/>
                  </a:lnTo>
                  <a:lnTo>
                    <a:pt x="52" y="38"/>
                  </a:lnTo>
                  <a:lnTo>
                    <a:pt x="44" y="40"/>
                  </a:lnTo>
                  <a:lnTo>
                    <a:pt x="38" y="46"/>
                  </a:lnTo>
                  <a:lnTo>
                    <a:pt x="38" y="46"/>
                  </a:lnTo>
                  <a:lnTo>
                    <a:pt x="34" y="50"/>
                  </a:lnTo>
                  <a:lnTo>
                    <a:pt x="30" y="52"/>
                  </a:lnTo>
                  <a:lnTo>
                    <a:pt x="24" y="54"/>
                  </a:lnTo>
                  <a:lnTo>
                    <a:pt x="18" y="54"/>
                  </a:lnTo>
                  <a:lnTo>
                    <a:pt x="18" y="54"/>
                  </a:lnTo>
                  <a:lnTo>
                    <a:pt x="14" y="56"/>
                  </a:lnTo>
                  <a:lnTo>
                    <a:pt x="12" y="56"/>
                  </a:lnTo>
                  <a:lnTo>
                    <a:pt x="12" y="58"/>
                  </a:lnTo>
                  <a:lnTo>
                    <a:pt x="12" y="58"/>
                  </a:lnTo>
                  <a:lnTo>
                    <a:pt x="12" y="60"/>
                  </a:lnTo>
                  <a:lnTo>
                    <a:pt x="12" y="62"/>
                  </a:lnTo>
                  <a:lnTo>
                    <a:pt x="16" y="62"/>
                  </a:lnTo>
                  <a:lnTo>
                    <a:pt x="16" y="62"/>
                  </a:lnTo>
                  <a:lnTo>
                    <a:pt x="50" y="78"/>
                  </a:lnTo>
                  <a:lnTo>
                    <a:pt x="50" y="78"/>
                  </a:lnTo>
                  <a:lnTo>
                    <a:pt x="46" y="84"/>
                  </a:lnTo>
                  <a:lnTo>
                    <a:pt x="40" y="86"/>
                  </a:lnTo>
                  <a:lnTo>
                    <a:pt x="34" y="84"/>
                  </a:lnTo>
                  <a:lnTo>
                    <a:pt x="30" y="82"/>
                  </a:lnTo>
                  <a:lnTo>
                    <a:pt x="30" y="82"/>
                  </a:lnTo>
                  <a:lnTo>
                    <a:pt x="26" y="80"/>
                  </a:lnTo>
                  <a:lnTo>
                    <a:pt x="22" y="80"/>
                  </a:lnTo>
                  <a:lnTo>
                    <a:pt x="22" y="80"/>
                  </a:lnTo>
                  <a:lnTo>
                    <a:pt x="0" y="88"/>
                  </a:lnTo>
                  <a:lnTo>
                    <a:pt x="0" y="88"/>
                  </a:lnTo>
                  <a:lnTo>
                    <a:pt x="6" y="90"/>
                  </a:lnTo>
                  <a:lnTo>
                    <a:pt x="8" y="94"/>
                  </a:lnTo>
                  <a:lnTo>
                    <a:pt x="10" y="98"/>
                  </a:lnTo>
                  <a:lnTo>
                    <a:pt x="14" y="100"/>
                  </a:lnTo>
                  <a:lnTo>
                    <a:pt x="14" y="100"/>
                  </a:lnTo>
                  <a:lnTo>
                    <a:pt x="30" y="100"/>
                  </a:lnTo>
                  <a:lnTo>
                    <a:pt x="44" y="98"/>
                  </a:lnTo>
                  <a:lnTo>
                    <a:pt x="44" y="98"/>
                  </a:lnTo>
                  <a:lnTo>
                    <a:pt x="48" y="96"/>
                  </a:lnTo>
                  <a:lnTo>
                    <a:pt x="50" y="96"/>
                  </a:lnTo>
                  <a:lnTo>
                    <a:pt x="52" y="100"/>
                  </a:lnTo>
                  <a:lnTo>
                    <a:pt x="52" y="100"/>
                  </a:lnTo>
                  <a:lnTo>
                    <a:pt x="52" y="108"/>
                  </a:lnTo>
                  <a:lnTo>
                    <a:pt x="52" y="110"/>
                  </a:lnTo>
                  <a:lnTo>
                    <a:pt x="46" y="112"/>
                  </a:lnTo>
                  <a:lnTo>
                    <a:pt x="46" y="112"/>
                  </a:lnTo>
                  <a:lnTo>
                    <a:pt x="36" y="114"/>
                  </a:lnTo>
                  <a:lnTo>
                    <a:pt x="24" y="116"/>
                  </a:lnTo>
                  <a:lnTo>
                    <a:pt x="24" y="116"/>
                  </a:lnTo>
                  <a:lnTo>
                    <a:pt x="22" y="118"/>
                  </a:lnTo>
                  <a:lnTo>
                    <a:pt x="18" y="122"/>
                  </a:lnTo>
                  <a:lnTo>
                    <a:pt x="14" y="130"/>
                  </a:lnTo>
                  <a:lnTo>
                    <a:pt x="14" y="130"/>
                  </a:lnTo>
                  <a:lnTo>
                    <a:pt x="18" y="134"/>
                  </a:lnTo>
                  <a:lnTo>
                    <a:pt x="20" y="140"/>
                  </a:lnTo>
                  <a:lnTo>
                    <a:pt x="22" y="144"/>
                  </a:lnTo>
                  <a:lnTo>
                    <a:pt x="28" y="146"/>
                  </a:lnTo>
                  <a:lnTo>
                    <a:pt x="28" y="146"/>
                  </a:lnTo>
                  <a:lnTo>
                    <a:pt x="40" y="148"/>
                  </a:lnTo>
                  <a:lnTo>
                    <a:pt x="46" y="152"/>
                  </a:lnTo>
                  <a:lnTo>
                    <a:pt x="46" y="154"/>
                  </a:lnTo>
                  <a:lnTo>
                    <a:pt x="48" y="160"/>
                  </a:lnTo>
                  <a:lnTo>
                    <a:pt x="48" y="160"/>
                  </a:lnTo>
                  <a:lnTo>
                    <a:pt x="48" y="160"/>
                  </a:lnTo>
                  <a:lnTo>
                    <a:pt x="48" y="160"/>
                  </a:lnTo>
                  <a:lnTo>
                    <a:pt x="52" y="158"/>
                  </a:lnTo>
                  <a:lnTo>
                    <a:pt x="56" y="158"/>
                  </a:lnTo>
                  <a:lnTo>
                    <a:pt x="66" y="160"/>
                  </a:lnTo>
                  <a:lnTo>
                    <a:pt x="74" y="160"/>
                  </a:lnTo>
                  <a:lnTo>
                    <a:pt x="78" y="160"/>
                  </a:lnTo>
                  <a:lnTo>
                    <a:pt x="82" y="158"/>
                  </a:lnTo>
                  <a:lnTo>
                    <a:pt x="82" y="158"/>
                  </a:lnTo>
                  <a:lnTo>
                    <a:pt x="80" y="166"/>
                  </a:lnTo>
                  <a:lnTo>
                    <a:pt x="74" y="174"/>
                  </a:lnTo>
                  <a:lnTo>
                    <a:pt x="68" y="180"/>
                  </a:lnTo>
                  <a:lnTo>
                    <a:pt x="60" y="184"/>
                  </a:lnTo>
                  <a:lnTo>
                    <a:pt x="60" y="184"/>
                  </a:lnTo>
                  <a:lnTo>
                    <a:pt x="58" y="186"/>
                  </a:lnTo>
                  <a:lnTo>
                    <a:pt x="56" y="188"/>
                  </a:lnTo>
                  <a:lnTo>
                    <a:pt x="56" y="190"/>
                  </a:lnTo>
                  <a:lnTo>
                    <a:pt x="56" y="190"/>
                  </a:lnTo>
                  <a:lnTo>
                    <a:pt x="58" y="190"/>
                  </a:lnTo>
                  <a:lnTo>
                    <a:pt x="60" y="190"/>
                  </a:lnTo>
                  <a:lnTo>
                    <a:pt x="64" y="190"/>
                  </a:lnTo>
                  <a:lnTo>
                    <a:pt x="64" y="190"/>
                  </a:lnTo>
                  <a:lnTo>
                    <a:pt x="70" y="188"/>
                  </a:lnTo>
                  <a:lnTo>
                    <a:pt x="70" y="188"/>
                  </a:lnTo>
                  <a:lnTo>
                    <a:pt x="98" y="168"/>
                  </a:lnTo>
                  <a:lnTo>
                    <a:pt x="98" y="168"/>
                  </a:lnTo>
                  <a:lnTo>
                    <a:pt x="104" y="164"/>
                  </a:lnTo>
                  <a:lnTo>
                    <a:pt x="106" y="160"/>
                  </a:lnTo>
                  <a:lnTo>
                    <a:pt x="106" y="156"/>
                  </a:lnTo>
                  <a:lnTo>
                    <a:pt x="106" y="156"/>
                  </a:lnTo>
                  <a:lnTo>
                    <a:pt x="106" y="154"/>
                  </a:lnTo>
                  <a:lnTo>
                    <a:pt x="106" y="154"/>
                  </a:lnTo>
                  <a:lnTo>
                    <a:pt x="112" y="150"/>
                  </a:lnTo>
                  <a:lnTo>
                    <a:pt x="118" y="144"/>
                  </a:lnTo>
                  <a:lnTo>
                    <a:pt x="122" y="140"/>
                  </a:lnTo>
                  <a:lnTo>
                    <a:pt x="128" y="136"/>
                  </a:lnTo>
                  <a:lnTo>
                    <a:pt x="128" y="136"/>
                  </a:lnTo>
                  <a:lnTo>
                    <a:pt x="130" y="138"/>
                  </a:lnTo>
                  <a:lnTo>
                    <a:pt x="130" y="138"/>
                  </a:lnTo>
                  <a:lnTo>
                    <a:pt x="128" y="140"/>
                  </a:lnTo>
                  <a:lnTo>
                    <a:pt x="128" y="142"/>
                  </a:lnTo>
                  <a:lnTo>
                    <a:pt x="126" y="146"/>
                  </a:lnTo>
                  <a:lnTo>
                    <a:pt x="126" y="146"/>
                  </a:lnTo>
                  <a:lnTo>
                    <a:pt x="124" y="148"/>
                  </a:lnTo>
                  <a:lnTo>
                    <a:pt x="124" y="150"/>
                  </a:lnTo>
                  <a:lnTo>
                    <a:pt x="126" y="152"/>
                  </a:lnTo>
                  <a:lnTo>
                    <a:pt x="124" y="156"/>
                  </a:lnTo>
                  <a:lnTo>
                    <a:pt x="124" y="156"/>
                  </a:lnTo>
                  <a:lnTo>
                    <a:pt x="128" y="156"/>
                  </a:lnTo>
                  <a:lnTo>
                    <a:pt x="128" y="154"/>
                  </a:lnTo>
                  <a:lnTo>
                    <a:pt x="130" y="152"/>
                  </a:lnTo>
                  <a:lnTo>
                    <a:pt x="132" y="150"/>
                  </a:lnTo>
                  <a:lnTo>
                    <a:pt x="132" y="150"/>
                  </a:lnTo>
                  <a:lnTo>
                    <a:pt x="142" y="148"/>
                  </a:lnTo>
                  <a:lnTo>
                    <a:pt x="148" y="146"/>
                  </a:lnTo>
                  <a:lnTo>
                    <a:pt x="150" y="142"/>
                  </a:lnTo>
                  <a:lnTo>
                    <a:pt x="150" y="142"/>
                  </a:lnTo>
                  <a:lnTo>
                    <a:pt x="152" y="138"/>
                  </a:lnTo>
                  <a:lnTo>
                    <a:pt x="152" y="136"/>
                  </a:lnTo>
                  <a:lnTo>
                    <a:pt x="160" y="138"/>
                  </a:lnTo>
                  <a:lnTo>
                    <a:pt x="160" y="138"/>
                  </a:lnTo>
                  <a:lnTo>
                    <a:pt x="180" y="144"/>
                  </a:lnTo>
                  <a:lnTo>
                    <a:pt x="190" y="146"/>
                  </a:lnTo>
                  <a:lnTo>
                    <a:pt x="200" y="146"/>
                  </a:lnTo>
                  <a:lnTo>
                    <a:pt x="200" y="146"/>
                  </a:lnTo>
                  <a:lnTo>
                    <a:pt x="210" y="148"/>
                  </a:lnTo>
                  <a:lnTo>
                    <a:pt x="220" y="150"/>
                  </a:lnTo>
                  <a:lnTo>
                    <a:pt x="220" y="150"/>
                  </a:lnTo>
                  <a:lnTo>
                    <a:pt x="230" y="156"/>
                  </a:lnTo>
                  <a:lnTo>
                    <a:pt x="240" y="164"/>
                  </a:lnTo>
                  <a:lnTo>
                    <a:pt x="240" y="164"/>
                  </a:lnTo>
                  <a:lnTo>
                    <a:pt x="244" y="168"/>
                  </a:lnTo>
                  <a:lnTo>
                    <a:pt x="244" y="168"/>
                  </a:lnTo>
                  <a:lnTo>
                    <a:pt x="246" y="166"/>
                  </a:lnTo>
                  <a:lnTo>
                    <a:pt x="250" y="166"/>
                  </a:lnTo>
                  <a:lnTo>
                    <a:pt x="250" y="166"/>
                  </a:lnTo>
                  <a:lnTo>
                    <a:pt x="252" y="166"/>
                  </a:lnTo>
                  <a:lnTo>
                    <a:pt x="252" y="166"/>
                  </a:lnTo>
                  <a:lnTo>
                    <a:pt x="258" y="164"/>
                  </a:lnTo>
                  <a:lnTo>
                    <a:pt x="258" y="164"/>
                  </a:lnTo>
                  <a:lnTo>
                    <a:pt x="262" y="164"/>
                  </a:lnTo>
                  <a:lnTo>
                    <a:pt x="264" y="168"/>
                  </a:lnTo>
                  <a:lnTo>
                    <a:pt x="264" y="168"/>
                  </a:lnTo>
                  <a:lnTo>
                    <a:pt x="266" y="170"/>
                  </a:lnTo>
                  <a:lnTo>
                    <a:pt x="268" y="172"/>
                  </a:lnTo>
                  <a:lnTo>
                    <a:pt x="270" y="178"/>
                  </a:lnTo>
                  <a:lnTo>
                    <a:pt x="270" y="178"/>
                  </a:lnTo>
                  <a:lnTo>
                    <a:pt x="272" y="180"/>
                  </a:lnTo>
                  <a:lnTo>
                    <a:pt x="272" y="180"/>
                  </a:lnTo>
                  <a:lnTo>
                    <a:pt x="276" y="182"/>
                  </a:lnTo>
                  <a:lnTo>
                    <a:pt x="276" y="186"/>
                  </a:lnTo>
                  <a:lnTo>
                    <a:pt x="276" y="186"/>
                  </a:lnTo>
                  <a:lnTo>
                    <a:pt x="282" y="190"/>
                  </a:lnTo>
                  <a:lnTo>
                    <a:pt x="282" y="194"/>
                  </a:lnTo>
                  <a:lnTo>
                    <a:pt x="282" y="194"/>
                  </a:lnTo>
                  <a:lnTo>
                    <a:pt x="284" y="194"/>
                  </a:lnTo>
                  <a:lnTo>
                    <a:pt x="286" y="196"/>
                  </a:lnTo>
                  <a:lnTo>
                    <a:pt x="286" y="200"/>
                  </a:lnTo>
                  <a:lnTo>
                    <a:pt x="286" y="200"/>
                  </a:lnTo>
                  <a:lnTo>
                    <a:pt x="288" y="202"/>
                  </a:lnTo>
                  <a:lnTo>
                    <a:pt x="292" y="206"/>
                  </a:lnTo>
                  <a:lnTo>
                    <a:pt x="292" y="206"/>
                  </a:lnTo>
                  <a:lnTo>
                    <a:pt x="294" y="208"/>
                  </a:lnTo>
                  <a:lnTo>
                    <a:pt x="294" y="210"/>
                  </a:lnTo>
                  <a:lnTo>
                    <a:pt x="296" y="214"/>
                  </a:lnTo>
                  <a:lnTo>
                    <a:pt x="298" y="216"/>
                  </a:lnTo>
                  <a:lnTo>
                    <a:pt x="298" y="216"/>
                  </a:lnTo>
                  <a:lnTo>
                    <a:pt x="304" y="218"/>
                  </a:lnTo>
                  <a:lnTo>
                    <a:pt x="310" y="224"/>
                  </a:lnTo>
                  <a:lnTo>
                    <a:pt x="312" y="230"/>
                  </a:lnTo>
                  <a:lnTo>
                    <a:pt x="312" y="234"/>
                  </a:lnTo>
                  <a:lnTo>
                    <a:pt x="312" y="238"/>
                  </a:lnTo>
                  <a:lnTo>
                    <a:pt x="312" y="238"/>
                  </a:lnTo>
                  <a:lnTo>
                    <a:pt x="314" y="240"/>
                  </a:lnTo>
                  <a:lnTo>
                    <a:pt x="316" y="242"/>
                  </a:lnTo>
                  <a:lnTo>
                    <a:pt x="322" y="242"/>
                  </a:lnTo>
                  <a:lnTo>
                    <a:pt x="322" y="242"/>
                  </a:lnTo>
                  <a:lnTo>
                    <a:pt x="324" y="242"/>
                  </a:lnTo>
                  <a:lnTo>
                    <a:pt x="328" y="244"/>
                  </a:lnTo>
                  <a:lnTo>
                    <a:pt x="334" y="246"/>
                  </a:lnTo>
                  <a:lnTo>
                    <a:pt x="334" y="246"/>
                  </a:lnTo>
                  <a:lnTo>
                    <a:pt x="336" y="250"/>
                  </a:lnTo>
                  <a:lnTo>
                    <a:pt x="338" y="252"/>
                  </a:lnTo>
                  <a:lnTo>
                    <a:pt x="344" y="256"/>
                  </a:lnTo>
                  <a:lnTo>
                    <a:pt x="344" y="256"/>
                  </a:lnTo>
                  <a:lnTo>
                    <a:pt x="348" y="260"/>
                  </a:lnTo>
                  <a:lnTo>
                    <a:pt x="352" y="264"/>
                  </a:lnTo>
                  <a:lnTo>
                    <a:pt x="354" y="268"/>
                  </a:lnTo>
                  <a:lnTo>
                    <a:pt x="354" y="274"/>
                  </a:lnTo>
                  <a:lnTo>
                    <a:pt x="354" y="274"/>
                  </a:lnTo>
                  <a:lnTo>
                    <a:pt x="348" y="272"/>
                  </a:lnTo>
                  <a:lnTo>
                    <a:pt x="348" y="272"/>
                  </a:lnTo>
                  <a:lnTo>
                    <a:pt x="346" y="272"/>
                  </a:lnTo>
                  <a:lnTo>
                    <a:pt x="342" y="270"/>
                  </a:lnTo>
                  <a:lnTo>
                    <a:pt x="338" y="270"/>
                  </a:lnTo>
                  <a:lnTo>
                    <a:pt x="336" y="272"/>
                  </a:lnTo>
                  <a:lnTo>
                    <a:pt x="336" y="272"/>
                  </a:lnTo>
                  <a:lnTo>
                    <a:pt x="338" y="278"/>
                  </a:lnTo>
                  <a:lnTo>
                    <a:pt x="340" y="284"/>
                  </a:lnTo>
                  <a:lnTo>
                    <a:pt x="342" y="292"/>
                  </a:lnTo>
                  <a:lnTo>
                    <a:pt x="342" y="298"/>
                  </a:lnTo>
                  <a:lnTo>
                    <a:pt x="342" y="298"/>
                  </a:lnTo>
                  <a:lnTo>
                    <a:pt x="340" y="314"/>
                  </a:lnTo>
                  <a:lnTo>
                    <a:pt x="338" y="330"/>
                  </a:lnTo>
                  <a:lnTo>
                    <a:pt x="340" y="346"/>
                  </a:lnTo>
                  <a:lnTo>
                    <a:pt x="342" y="362"/>
                  </a:lnTo>
                  <a:lnTo>
                    <a:pt x="342" y="362"/>
                  </a:lnTo>
                  <a:lnTo>
                    <a:pt x="346" y="368"/>
                  </a:lnTo>
                  <a:lnTo>
                    <a:pt x="348" y="372"/>
                  </a:lnTo>
                  <a:lnTo>
                    <a:pt x="352" y="376"/>
                  </a:lnTo>
                  <a:lnTo>
                    <a:pt x="354" y="380"/>
                  </a:lnTo>
                  <a:lnTo>
                    <a:pt x="354" y="380"/>
                  </a:lnTo>
                  <a:lnTo>
                    <a:pt x="358" y="392"/>
                  </a:lnTo>
                  <a:lnTo>
                    <a:pt x="364" y="402"/>
                  </a:lnTo>
                  <a:lnTo>
                    <a:pt x="372" y="412"/>
                  </a:lnTo>
                  <a:lnTo>
                    <a:pt x="376" y="414"/>
                  </a:lnTo>
                  <a:lnTo>
                    <a:pt x="382" y="418"/>
                  </a:lnTo>
                  <a:lnTo>
                    <a:pt x="382" y="418"/>
                  </a:lnTo>
                  <a:lnTo>
                    <a:pt x="386" y="420"/>
                  </a:lnTo>
                  <a:lnTo>
                    <a:pt x="390" y="422"/>
                  </a:lnTo>
                  <a:lnTo>
                    <a:pt x="394" y="432"/>
                  </a:lnTo>
                  <a:lnTo>
                    <a:pt x="394" y="432"/>
                  </a:lnTo>
                  <a:lnTo>
                    <a:pt x="402" y="452"/>
                  </a:lnTo>
                  <a:lnTo>
                    <a:pt x="408" y="462"/>
                  </a:lnTo>
                  <a:lnTo>
                    <a:pt x="414" y="470"/>
                  </a:lnTo>
                  <a:lnTo>
                    <a:pt x="414" y="470"/>
                  </a:lnTo>
                  <a:lnTo>
                    <a:pt x="416" y="472"/>
                  </a:lnTo>
                  <a:lnTo>
                    <a:pt x="418" y="476"/>
                  </a:lnTo>
                  <a:lnTo>
                    <a:pt x="418" y="478"/>
                  </a:lnTo>
                  <a:lnTo>
                    <a:pt x="416" y="482"/>
                  </a:lnTo>
                  <a:lnTo>
                    <a:pt x="416" y="482"/>
                  </a:lnTo>
                  <a:lnTo>
                    <a:pt x="414" y="484"/>
                  </a:lnTo>
                  <a:lnTo>
                    <a:pt x="414" y="486"/>
                  </a:lnTo>
                  <a:lnTo>
                    <a:pt x="414" y="486"/>
                  </a:lnTo>
                  <a:lnTo>
                    <a:pt x="424" y="492"/>
                  </a:lnTo>
                  <a:lnTo>
                    <a:pt x="430" y="500"/>
                  </a:lnTo>
                  <a:lnTo>
                    <a:pt x="440" y="518"/>
                  </a:lnTo>
                  <a:lnTo>
                    <a:pt x="440" y="518"/>
                  </a:lnTo>
                  <a:lnTo>
                    <a:pt x="442" y="520"/>
                  </a:lnTo>
                  <a:lnTo>
                    <a:pt x="442" y="520"/>
                  </a:lnTo>
                  <a:lnTo>
                    <a:pt x="448" y="528"/>
                  </a:lnTo>
                  <a:lnTo>
                    <a:pt x="448" y="528"/>
                  </a:lnTo>
                  <a:lnTo>
                    <a:pt x="450" y="530"/>
                  </a:lnTo>
                  <a:lnTo>
                    <a:pt x="450" y="532"/>
                  </a:lnTo>
                  <a:lnTo>
                    <a:pt x="452" y="530"/>
                  </a:lnTo>
                  <a:lnTo>
                    <a:pt x="452" y="530"/>
                  </a:lnTo>
                  <a:lnTo>
                    <a:pt x="454" y="528"/>
                  </a:lnTo>
                  <a:lnTo>
                    <a:pt x="454" y="528"/>
                  </a:lnTo>
                  <a:lnTo>
                    <a:pt x="452" y="524"/>
                  </a:lnTo>
                  <a:lnTo>
                    <a:pt x="452" y="524"/>
                  </a:lnTo>
                  <a:lnTo>
                    <a:pt x="448" y="520"/>
                  </a:lnTo>
                  <a:lnTo>
                    <a:pt x="444" y="514"/>
                  </a:lnTo>
                  <a:lnTo>
                    <a:pt x="444" y="514"/>
                  </a:lnTo>
                  <a:lnTo>
                    <a:pt x="442" y="512"/>
                  </a:lnTo>
                  <a:lnTo>
                    <a:pt x="442" y="512"/>
                  </a:lnTo>
                  <a:lnTo>
                    <a:pt x="432" y="486"/>
                  </a:lnTo>
                  <a:lnTo>
                    <a:pt x="418" y="464"/>
                  </a:lnTo>
                  <a:lnTo>
                    <a:pt x="418" y="464"/>
                  </a:lnTo>
                  <a:lnTo>
                    <a:pt x="414" y="458"/>
                  </a:lnTo>
                  <a:lnTo>
                    <a:pt x="412" y="452"/>
                  </a:lnTo>
                  <a:lnTo>
                    <a:pt x="412" y="442"/>
                  </a:lnTo>
                  <a:lnTo>
                    <a:pt x="412" y="442"/>
                  </a:lnTo>
                  <a:lnTo>
                    <a:pt x="418" y="442"/>
                  </a:lnTo>
                  <a:lnTo>
                    <a:pt x="424" y="446"/>
                  </a:lnTo>
                  <a:lnTo>
                    <a:pt x="426" y="450"/>
                  </a:lnTo>
                  <a:lnTo>
                    <a:pt x="428" y="456"/>
                  </a:lnTo>
                  <a:lnTo>
                    <a:pt x="428" y="456"/>
                  </a:lnTo>
                  <a:lnTo>
                    <a:pt x="430" y="462"/>
                  </a:lnTo>
                  <a:lnTo>
                    <a:pt x="434" y="470"/>
                  </a:lnTo>
                  <a:lnTo>
                    <a:pt x="442" y="480"/>
                  </a:lnTo>
                  <a:lnTo>
                    <a:pt x="452" y="492"/>
                  </a:lnTo>
                  <a:lnTo>
                    <a:pt x="458" y="504"/>
                  </a:lnTo>
                  <a:lnTo>
                    <a:pt x="458" y="504"/>
                  </a:lnTo>
                  <a:lnTo>
                    <a:pt x="462" y="510"/>
                  </a:lnTo>
                  <a:lnTo>
                    <a:pt x="468" y="518"/>
                  </a:lnTo>
                  <a:lnTo>
                    <a:pt x="478" y="530"/>
                  </a:lnTo>
                  <a:lnTo>
                    <a:pt x="478" y="530"/>
                  </a:lnTo>
                  <a:lnTo>
                    <a:pt x="482" y="536"/>
                  </a:lnTo>
                  <a:lnTo>
                    <a:pt x="486" y="544"/>
                  </a:lnTo>
                  <a:lnTo>
                    <a:pt x="486" y="550"/>
                  </a:lnTo>
                  <a:lnTo>
                    <a:pt x="486" y="558"/>
                  </a:lnTo>
                  <a:lnTo>
                    <a:pt x="486" y="558"/>
                  </a:lnTo>
                  <a:lnTo>
                    <a:pt x="484" y="562"/>
                  </a:lnTo>
                  <a:lnTo>
                    <a:pt x="486" y="566"/>
                  </a:lnTo>
                  <a:lnTo>
                    <a:pt x="492" y="570"/>
                  </a:lnTo>
                  <a:lnTo>
                    <a:pt x="492" y="570"/>
                  </a:lnTo>
                  <a:lnTo>
                    <a:pt x="504" y="580"/>
                  </a:lnTo>
                  <a:lnTo>
                    <a:pt x="516" y="588"/>
                  </a:lnTo>
                  <a:lnTo>
                    <a:pt x="516" y="588"/>
                  </a:lnTo>
                  <a:lnTo>
                    <a:pt x="534" y="598"/>
                  </a:lnTo>
                  <a:lnTo>
                    <a:pt x="550" y="606"/>
                  </a:lnTo>
                  <a:lnTo>
                    <a:pt x="550" y="606"/>
                  </a:lnTo>
                  <a:lnTo>
                    <a:pt x="556" y="608"/>
                  </a:lnTo>
                  <a:lnTo>
                    <a:pt x="560" y="606"/>
                  </a:lnTo>
                  <a:lnTo>
                    <a:pt x="560" y="606"/>
                  </a:lnTo>
                  <a:lnTo>
                    <a:pt x="566" y="602"/>
                  </a:lnTo>
                  <a:lnTo>
                    <a:pt x="572" y="602"/>
                  </a:lnTo>
                  <a:lnTo>
                    <a:pt x="578" y="606"/>
                  </a:lnTo>
                  <a:lnTo>
                    <a:pt x="582" y="612"/>
                  </a:lnTo>
                  <a:lnTo>
                    <a:pt x="582" y="612"/>
                  </a:lnTo>
                  <a:lnTo>
                    <a:pt x="592" y="622"/>
                  </a:lnTo>
                  <a:lnTo>
                    <a:pt x="596" y="624"/>
                  </a:lnTo>
                  <a:lnTo>
                    <a:pt x="604" y="628"/>
                  </a:lnTo>
                  <a:lnTo>
                    <a:pt x="604" y="628"/>
                  </a:lnTo>
                  <a:lnTo>
                    <a:pt x="614" y="630"/>
                  </a:lnTo>
                  <a:lnTo>
                    <a:pt x="622" y="634"/>
                  </a:lnTo>
                  <a:lnTo>
                    <a:pt x="630" y="642"/>
                  </a:lnTo>
                  <a:lnTo>
                    <a:pt x="636" y="652"/>
                  </a:lnTo>
                  <a:lnTo>
                    <a:pt x="636" y="652"/>
                  </a:lnTo>
                  <a:lnTo>
                    <a:pt x="638" y="652"/>
                  </a:lnTo>
                  <a:lnTo>
                    <a:pt x="638" y="652"/>
                  </a:lnTo>
                  <a:lnTo>
                    <a:pt x="638" y="656"/>
                  </a:lnTo>
                  <a:lnTo>
                    <a:pt x="638" y="656"/>
                  </a:lnTo>
                  <a:lnTo>
                    <a:pt x="638" y="662"/>
                  </a:lnTo>
                  <a:lnTo>
                    <a:pt x="640" y="666"/>
                  </a:lnTo>
                  <a:lnTo>
                    <a:pt x="640" y="666"/>
                  </a:lnTo>
                  <a:lnTo>
                    <a:pt x="678" y="694"/>
                  </a:lnTo>
                  <a:lnTo>
                    <a:pt x="678" y="694"/>
                  </a:lnTo>
                  <a:lnTo>
                    <a:pt x="682" y="694"/>
                  </a:lnTo>
                  <a:lnTo>
                    <a:pt x="682" y="694"/>
                  </a:lnTo>
                  <a:lnTo>
                    <a:pt x="682" y="692"/>
                  </a:lnTo>
                  <a:lnTo>
                    <a:pt x="682" y="692"/>
                  </a:lnTo>
                  <a:lnTo>
                    <a:pt x="680" y="686"/>
                  </a:lnTo>
                  <a:lnTo>
                    <a:pt x="682" y="684"/>
                  </a:lnTo>
                  <a:lnTo>
                    <a:pt x="686" y="680"/>
                  </a:lnTo>
                  <a:lnTo>
                    <a:pt x="688" y="676"/>
                  </a:lnTo>
                  <a:lnTo>
                    <a:pt x="688" y="676"/>
                  </a:lnTo>
                  <a:lnTo>
                    <a:pt x="692" y="678"/>
                  </a:lnTo>
                  <a:lnTo>
                    <a:pt x="694" y="678"/>
                  </a:lnTo>
                  <a:lnTo>
                    <a:pt x="696" y="684"/>
                  </a:lnTo>
                  <a:lnTo>
                    <a:pt x="698" y="690"/>
                  </a:lnTo>
                  <a:lnTo>
                    <a:pt x="700" y="694"/>
                  </a:lnTo>
                  <a:lnTo>
                    <a:pt x="700" y="694"/>
                  </a:lnTo>
                  <a:lnTo>
                    <a:pt x="702" y="702"/>
                  </a:lnTo>
                  <a:lnTo>
                    <a:pt x="704" y="710"/>
                  </a:lnTo>
                  <a:lnTo>
                    <a:pt x="706" y="720"/>
                  </a:lnTo>
                  <a:lnTo>
                    <a:pt x="704" y="728"/>
                  </a:lnTo>
                  <a:lnTo>
                    <a:pt x="702" y="738"/>
                  </a:lnTo>
                  <a:lnTo>
                    <a:pt x="700" y="746"/>
                  </a:lnTo>
                  <a:lnTo>
                    <a:pt x="696" y="754"/>
                  </a:lnTo>
                  <a:lnTo>
                    <a:pt x="690" y="760"/>
                  </a:lnTo>
                  <a:lnTo>
                    <a:pt x="690" y="760"/>
                  </a:lnTo>
                  <a:lnTo>
                    <a:pt x="684" y="766"/>
                  </a:lnTo>
                  <a:lnTo>
                    <a:pt x="680" y="774"/>
                  </a:lnTo>
                  <a:lnTo>
                    <a:pt x="678" y="784"/>
                  </a:lnTo>
                  <a:lnTo>
                    <a:pt x="678" y="792"/>
                  </a:lnTo>
                  <a:lnTo>
                    <a:pt x="678" y="792"/>
                  </a:lnTo>
                  <a:lnTo>
                    <a:pt x="678" y="796"/>
                  </a:lnTo>
                  <a:lnTo>
                    <a:pt x="680" y="798"/>
                  </a:lnTo>
                  <a:lnTo>
                    <a:pt x="680" y="798"/>
                  </a:lnTo>
                  <a:lnTo>
                    <a:pt x="684" y="800"/>
                  </a:lnTo>
                  <a:lnTo>
                    <a:pt x="686" y="802"/>
                  </a:lnTo>
                  <a:lnTo>
                    <a:pt x="682" y="806"/>
                  </a:lnTo>
                  <a:lnTo>
                    <a:pt x="682" y="806"/>
                  </a:lnTo>
                  <a:lnTo>
                    <a:pt x="678" y="812"/>
                  </a:lnTo>
                  <a:lnTo>
                    <a:pt x="676" y="816"/>
                  </a:lnTo>
                  <a:lnTo>
                    <a:pt x="676" y="826"/>
                  </a:lnTo>
                  <a:lnTo>
                    <a:pt x="676" y="826"/>
                  </a:lnTo>
                  <a:lnTo>
                    <a:pt x="676" y="832"/>
                  </a:lnTo>
                  <a:lnTo>
                    <a:pt x="680" y="836"/>
                  </a:lnTo>
                  <a:lnTo>
                    <a:pt x="684" y="840"/>
                  </a:lnTo>
                  <a:lnTo>
                    <a:pt x="686" y="846"/>
                  </a:lnTo>
                  <a:lnTo>
                    <a:pt x="686" y="846"/>
                  </a:lnTo>
                  <a:lnTo>
                    <a:pt x="700" y="876"/>
                  </a:lnTo>
                  <a:lnTo>
                    <a:pt x="706" y="892"/>
                  </a:lnTo>
                  <a:lnTo>
                    <a:pt x="712" y="908"/>
                  </a:lnTo>
                  <a:lnTo>
                    <a:pt x="712" y="908"/>
                  </a:lnTo>
                  <a:lnTo>
                    <a:pt x="716" y="920"/>
                  </a:lnTo>
                  <a:lnTo>
                    <a:pt x="722" y="930"/>
                  </a:lnTo>
                  <a:lnTo>
                    <a:pt x="730" y="938"/>
                  </a:lnTo>
                  <a:lnTo>
                    <a:pt x="740" y="944"/>
                  </a:lnTo>
                  <a:lnTo>
                    <a:pt x="740" y="944"/>
                  </a:lnTo>
                  <a:lnTo>
                    <a:pt x="748" y="950"/>
                  </a:lnTo>
                  <a:lnTo>
                    <a:pt x="754" y="958"/>
                  </a:lnTo>
                  <a:lnTo>
                    <a:pt x="760" y="966"/>
                  </a:lnTo>
                  <a:lnTo>
                    <a:pt x="760" y="976"/>
                  </a:lnTo>
                  <a:lnTo>
                    <a:pt x="760" y="976"/>
                  </a:lnTo>
                  <a:lnTo>
                    <a:pt x="760" y="1006"/>
                  </a:lnTo>
                  <a:lnTo>
                    <a:pt x="758" y="1038"/>
                  </a:lnTo>
                  <a:lnTo>
                    <a:pt x="758" y="1038"/>
                  </a:lnTo>
                  <a:lnTo>
                    <a:pt x="752" y="1066"/>
                  </a:lnTo>
                  <a:lnTo>
                    <a:pt x="750" y="1080"/>
                  </a:lnTo>
                  <a:lnTo>
                    <a:pt x="750" y="1094"/>
                  </a:lnTo>
                  <a:lnTo>
                    <a:pt x="750" y="1094"/>
                  </a:lnTo>
                  <a:lnTo>
                    <a:pt x="748" y="1118"/>
                  </a:lnTo>
                  <a:lnTo>
                    <a:pt x="746" y="1130"/>
                  </a:lnTo>
                  <a:lnTo>
                    <a:pt x="742" y="1140"/>
                  </a:lnTo>
                  <a:lnTo>
                    <a:pt x="742" y="1140"/>
                  </a:lnTo>
                  <a:lnTo>
                    <a:pt x="740" y="1148"/>
                  </a:lnTo>
                  <a:lnTo>
                    <a:pt x="738" y="1154"/>
                  </a:lnTo>
                  <a:lnTo>
                    <a:pt x="736" y="1170"/>
                  </a:lnTo>
                  <a:lnTo>
                    <a:pt x="734" y="1184"/>
                  </a:lnTo>
                  <a:lnTo>
                    <a:pt x="732" y="1198"/>
                  </a:lnTo>
                  <a:lnTo>
                    <a:pt x="732" y="1198"/>
                  </a:lnTo>
                  <a:lnTo>
                    <a:pt x="732" y="1202"/>
                  </a:lnTo>
                  <a:lnTo>
                    <a:pt x="734" y="1206"/>
                  </a:lnTo>
                  <a:lnTo>
                    <a:pt x="734" y="1206"/>
                  </a:lnTo>
                  <a:lnTo>
                    <a:pt x="738" y="1204"/>
                  </a:lnTo>
                  <a:lnTo>
                    <a:pt x="740" y="1204"/>
                  </a:lnTo>
                  <a:lnTo>
                    <a:pt x="742" y="1206"/>
                  </a:lnTo>
                  <a:lnTo>
                    <a:pt x="742" y="1210"/>
                  </a:lnTo>
                  <a:lnTo>
                    <a:pt x="742" y="1210"/>
                  </a:lnTo>
                  <a:lnTo>
                    <a:pt x="738" y="1232"/>
                  </a:lnTo>
                  <a:lnTo>
                    <a:pt x="736" y="1242"/>
                  </a:lnTo>
                  <a:lnTo>
                    <a:pt x="732" y="1252"/>
                  </a:lnTo>
                  <a:lnTo>
                    <a:pt x="732" y="1252"/>
                  </a:lnTo>
                  <a:lnTo>
                    <a:pt x="730" y="1252"/>
                  </a:lnTo>
                  <a:lnTo>
                    <a:pt x="728" y="1250"/>
                  </a:lnTo>
                  <a:lnTo>
                    <a:pt x="726" y="1248"/>
                  </a:lnTo>
                  <a:lnTo>
                    <a:pt x="722" y="1252"/>
                  </a:lnTo>
                  <a:lnTo>
                    <a:pt x="722" y="1252"/>
                  </a:lnTo>
                  <a:lnTo>
                    <a:pt x="722" y="1254"/>
                  </a:lnTo>
                  <a:lnTo>
                    <a:pt x="724" y="1258"/>
                  </a:lnTo>
                  <a:lnTo>
                    <a:pt x="724" y="1258"/>
                  </a:lnTo>
                  <a:lnTo>
                    <a:pt x="730" y="1262"/>
                  </a:lnTo>
                  <a:lnTo>
                    <a:pt x="730" y="1268"/>
                  </a:lnTo>
                  <a:lnTo>
                    <a:pt x="730" y="1274"/>
                  </a:lnTo>
                  <a:lnTo>
                    <a:pt x="726" y="1278"/>
                  </a:lnTo>
                  <a:lnTo>
                    <a:pt x="726" y="1278"/>
                  </a:lnTo>
                  <a:lnTo>
                    <a:pt x="724" y="1282"/>
                  </a:lnTo>
                  <a:lnTo>
                    <a:pt x="724" y="1284"/>
                  </a:lnTo>
                  <a:lnTo>
                    <a:pt x="724" y="1284"/>
                  </a:lnTo>
                  <a:lnTo>
                    <a:pt x="726" y="1290"/>
                  </a:lnTo>
                  <a:lnTo>
                    <a:pt x="728" y="1294"/>
                  </a:lnTo>
                  <a:lnTo>
                    <a:pt x="728" y="1294"/>
                  </a:lnTo>
                  <a:lnTo>
                    <a:pt x="728" y="1294"/>
                  </a:lnTo>
                  <a:lnTo>
                    <a:pt x="734" y="1316"/>
                  </a:lnTo>
                  <a:lnTo>
                    <a:pt x="734" y="1316"/>
                  </a:lnTo>
                  <a:lnTo>
                    <a:pt x="736" y="1320"/>
                  </a:lnTo>
                  <a:lnTo>
                    <a:pt x="736" y="1322"/>
                  </a:lnTo>
                  <a:lnTo>
                    <a:pt x="734" y="1324"/>
                  </a:lnTo>
                  <a:lnTo>
                    <a:pt x="734" y="1324"/>
                  </a:lnTo>
                  <a:lnTo>
                    <a:pt x="734" y="1328"/>
                  </a:lnTo>
                  <a:lnTo>
                    <a:pt x="736" y="1332"/>
                  </a:lnTo>
                  <a:lnTo>
                    <a:pt x="736" y="1332"/>
                  </a:lnTo>
                  <a:lnTo>
                    <a:pt x="740" y="1332"/>
                  </a:lnTo>
                  <a:lnTo>
                    <a:pt x="742" y="1332"/>
                  </a:lnTo>
                  <a:lnTo>
                    <a:pt x="744" y="1330"/>
                  </a:lnTo>
                  <a:lnTo>
                    <a:pt x="744" y="1330"/>
                  </a:lnTo>
                  <a:lnTo>
                    <a:pt x="746" y="1330"/>
                  </a:lnTo>
                  <a:lnTo>
                    <a:pt x="748" y="1332"/>
                  </a:lnTo>
                  <a:lnTo>
                    <a:pt x="748" y="1332"/>
                  </a:lnTo>
                  <a:lnTo>
                    <a:pt x="746" y="1334"/>
                  </a:lnTo>
                  <a:lnTo>
                    <a:pt x="748" y="1336"/>
                  </a:lnTo>
                  <a:lnTo>
                    <a:pt x="752" y="1338"/>
                  </a:lnTo>
                  <a:lnTo>
                    <a:pt x="752" y="1338"/>
                  </a:lnTo>
                  <a:lnTo>
                    <a:pt x="756" y="1342"/>
                  </a:lnTo>
                  <a:lnTo>
                    <a:pt x="758" y="1342"/>
                  </a:lnTo>
                  <a:lnTo>
                    <a:pt x="760" y="1340"/>
                  </a:lnTo>
                  <a:lnTo>
                    <a:pt x="760" y="1340"/>
                  </a:lnTo>
                  <a:lnTo>
                    <a:pt x="766" y="1342"/>
                  </a:lnTo>
                  <a:lnTo>
                    <a:pt x="766" y="1342"/>
                  </a:lnTo>
                  <a:lnTo>
                    <a:pt x="766" y="1342"/>
                  </a:lnTo>
                  <a:lnTo>
                    <a:pt x="766" y="1346"/>
                  </a:lnTo>
                  <a:lnTo>
                    <a:pt x="768" y="1346"/>
                  </a:lnTo>
                  <a:lnTo>
                    <a:pt x="770" y="1348"/>
                  </a:lnTo>
                  <a:lnTo>
                    <a:pt x="772" y="1348"/>
                  </a:lnTo>
                  <a:lnTo>
                    <a:pt x="772" y="1348"/>
                  </a:lnTo>
                  <a:lnTo>
                    <a:pt x="782" y="1346"/>
                  </a:lnTo>
                  <a:lnTo>
                    <a:pt x="786" y="1346"/>
                  </a:lnTo>
                  <a:lnTo>
                    <a:pt x="788" y="1344"/>
                  </a:lnTo>
                  <a:lnTo>
                    <a:pt x="788" y="1344"/>
                  </a:lnTo>
                  <a:lnTo>
                    <a:pt x="792" y="1340"/>
                  </a:lnTo>
                  <a:lnTo>
                    <a:pt x="788" y="1338"/>
                  </a:lnTo>
                  <a:lnTo>
                    <a:pt x="788" y="1338"/>
                  </a:lnTo>
                  <a:lnTo>
                    <a:pt x="778" y="1330"/>
                  </a:lnTo>
                  <a:lnTo>
                    <a:pt x="774" y="1326"/>
                  </a:lnTo>
                  <a:lnTo>
                    <a:pt x="774" y="1320"/>
                  </a:lnTo>
                  <a:lnTo>
                    <a:pt x="774" y="1320"/>
                  </a:lnTo>
                  <a:lnTo>
                    <a:pt x="774" y="1314"/>
                  </a:lnTo>
                  <a:lnTo>
                    <a:pt x="772" y="1312"/>
                  </a:lnTo>
                  <a:lnTo>
                    <a:pt x="770" y="1310"/>
                  </a:lnTo>
                  <a:lnTo>
                    <a:pt x="770" y="1310"/>
                  </a:lnTo>
                  <a:lnTo>
                    <a:pt x="768" y="1302"/>
                  </a:lnTo>
                  <a:lnTo>
                    <a:pt x="768" y="1298"/>
                  </a:lnTo>
                  <a:lnTo>
                    <a:pt x="770" y="1296"/>
                  </a:lnTo>
                  <a:lnTo>
                    <a:pt x="770" y="1296"/>
                  </a:lnTo>
                  <a:lnTo>
                    <a:pt x="776" y="1292"/>
                  </a:lnTo>
                  <a:lnTo>
                    <a:pt x="780" y="1284"/>
                  </a:lnTo>
                  <a:lnTo>
                    <a:pt x="782" y="1278"/>
                  </a:lnTo>
                  <a:lnTo>
                    <a:pt x="788" y="1274"/>
                  </a:lnTo>
                  <a:lnTo>
                    <a:pt x="788" y="1274"/>
                  </a:lnTo>
                  <a:lnTo>
                    <a:pt x="792" y="1270"/>
                  </a:lnTo>
                  <a:lnTo>
                    <a:pt x="794" y="1268"/>
                  </a:lnTo>
                  <a:lnTo>
                    <a:pt x="794" y="1264"/>
                  </a:lnTo>
                  <a:lnTo>
                    <a:pt x="788" y="1260"/>
                  </a:lnTo>
                  <a:lnTo>
                    <a:pt x="788" y="1260"/>
                  </a:lnTo>
                  <a:lnTo>
                    <a:pt x="784" y="1258"/>
                  </a:lnTo>
                  <a:lnTo>
                    <a:pt x="782" y="1256"/>
                  </a:lnTo>
                  <a:lnTo>
                    <a:pt x="780" y="1252"/>
                  </a:lnTo>
                  <a:lnTo>
                    <a:pt x="780" y="1248"/>
                  </a:lnTo>
                  <a:lnTo>
                    <a:pt x="780" y="1248"/>
                  </a:lnTo>
                  <a:lnTo>
                    <a:pt x="784" y="1244"/>
                  </a:lnTo>
                  <a:lnTo>
                    <a:pt x="784" y="1244"/>
                  </a:lnTo>
                  <a:lnTo>
                    <a:pt x="794" y="1236"/>
                  </a:lnTo>
                  <a:lnTo>
                    <a:pt x="798" y="1230"/>
                  </a:lnTo>
                  <a:lnTo>
                    <a:pt x="800" y="1226"/>
                  </a:lnTo>
                  <a:lnTo>
                    <a:pt x="802" y="1214"/>
                  </a:lnTo>
                  <a:lnTo>
                    <a:pt x="800" y="1202"/>
                  </a:lnTo>
                  <a:lnTo>
                    <a:pt x="800" y="1202"/>
                  </a:lnTo>
                  <a:lnTo>
                    <a:pt x="800" y="1198"/>
                  </a:lnTo>
                  <a:lnTo>
                    <a:pt x="800" y="1196"/>
                  </a:lnTo>
                  <a:lnTo>
                    <a:pt x="806" y="1196"/>
                  </a:lnTo>
                  <a:lnTo>
                    <a:pt x="806" y="1196"/>
                  </a:lnTo>
                  <a:lnTo>
                    <a:pt x="814" y="1198"/>
                  </a:lnTo>
                  <a:lnTo>
                    <a:pt x="818" y="1198"/>
                  </a:lnTo>
                  <a:lnTo>
                    <a:pt x="820" y="1194"/>
                  </a:lnTo>
                  <a:lnTo>
                    <a:pt x="820" y="1194"/>
                  </a:lnTo>
                  <a:lnTo>
                    <a:pt x="822" y="1186"/>
                  </a:lnTo>
                  <a:lnTo>
                    <a:pt x="822" y="1180"/>
                  </a:lnTo>
                  <a:lnTo>
                    <a:pt x="820" y="1176"/>
                  </a:lnTo>
                  <a:lnTo>
                    <a:pt x="820" y="1176"/>
                  </a:lnTo>
                  <a:lnTo>
                    <a:pt x="844" y="1174"/>
                  </a:lnTo>
                  <a:lnTo>
                    <a:pt x="844" y="1174"/>
                  </a:lnTo>
                  <a:lnTo>
                    <a:pt x="852" y="1172"/>
                  </a:lnTo>
                  <a:lnTo>
                    <a:pt x="858" y="1168"/>
                  </a:lnTo>
                  <a:lnTo>
                    <a:pt x="862" y="1162"/>
                  </a:lnTo>
                  <a:lnTo>
                    <a:pt x="864" y="1154"/>
                  </a:lnTo>
                  <a:lnTo>
                    <a:pt x="864" y="1154"/>
                  </a:lnTo>
                  <a:lnTo>
                    <a:pt x="864" y="1148"/>
                  </a:lnTo>
                  <a:lnTo>
                    <a:pt x="862" y="1142"/>
                  </a:lnTo>
                  <a:lnTo>
                    <a:pt x="858" y="1136"/>
                  </a:lnTo>
                  <a:lnTo>
                    <a:pt x="852" y="1132"/>
                  </a:lnTo>
                  <a:lnTo>
                    <a:pt x="852" y="1132"/>
                  </a:lnTo>
                  <a:lnTo>
                    <a:pt x="852" y="1128"/>
                  </a:lnTo>
                  <a:lnTo>
                    <a:pt x="854" y="1126"/>
                  </a:lnTo>
                  <a:lnTo>
                    <a:pt x="854" y="1126"/>
                  </a:lnTo>
                  <a:lnTo>
                    <a:pt x="868" y="1132"/>
                  </a:lnTo>
                  <a:lnTo>
                    <a:pt x="868" y="1132"/>
                  </a:lnTo>
                  <a:lnTo>
                    <a:pt x="876" y="1134"/>
                  </a:lnTo>
                  <a:lnTo>
                    <a:pt x="884" y="1132"/>
                  </a:lnTo>
                  <a:lnTo>
                    <a:pt x="888" y="1128"/>
                  </a:lnTo>
                  <a:lnTo>
                    <a:pt x="892" y="1120"/>
                  </a:lnTo>
                  <a:lnTo>
                    <a:pt x="892" y="1120"/>
                  </a:lnTo>
                  <a:lnTo>
                    <a:pt x="894" y="1112"/>
                  </a:lnTo>
                  <a:lnTo>
                    <a:pt x="900" y="1104"/>
                  </a:lnTo>
                  <a:lnTo>
                    <a:pt x="910" y="1088"/>
                  </a:lnTo>
                  <a:lnTo>
                    <a:pt x="910" y="1088"/>
                  </a:lnTo>
                  <a:lnTo>
                    <a:pt x="908" y="1092"/>
                  </a:lnTo>
                  <a:lnTo>
                    <a:pt x="910" y="1096"/>
                  </a:lnTo>
                  <a:lnTo>
                    <a:pt x="910" y="1096"/>
                  </a:lnTo>
                  <a:lnTo>
                    <a:pt x="914" y="1090"/>
                  </a:lnTo>
                  <a:lnTo>
                    <a:pt x="916" y="1084"/>
                  </a:lnTo>
                  <a:lnTo>
                    <a:pt x="916" y="1084"/>
                  </a:lnTo>
                  <a:lnTo>
                    <a:pt x="918" y="1078"/>
                  </a:lnTo>
                  <a:lnTo>
                    <a:pt x="922" y="1072"/>
                  </a:lnTo>
                  <a:lnTo>
                    <a:pt x="922" y="1072"/>
                  </a:lnTo>
                  <a:lnTo>
                    <a:pt x="926" y="1068"/>
                  </a:lnTo>
                  <a:lnTo>
                    <a:pt x="928" y="1064"/>
                  </a:lnTo>
                  <a:lnTo>
                    <a:pt x="928" y="1054"/>
                  </a:lnTo>
                  <a:lnTo>
                    <a:pt x="928" y="1054"/>
                  </a:lnTo>
                  <a:lnTo>
                    <a:pt x="930" y="1046"/>
                  </a:lnTo>
                  <a:lnTo>
                    <a:pt x="932" y="1038"/>
                  </a:lnTo>
                  <a:lnTo>
                    <a:pt x="936" y="1030"/>
                  </a:lnTo>
                  <a:lnTo>
                    <a:pt x="940" y="1024"/>
                  </a:lnTo>
                  <a:lnTo>
                    <a:pt x="946" y="1018"/>
                  </a:lnTo>
                  <a:lnTo>
                    <a:pt x="954" y="1014"/>
                  </a:lnTo>
                  <a:lnTo>
                    <a:pt x="962" y="1012"/>
                  </a:lnTo>
                  <a:lnTo>
                    <a:pt x="968" y="1010"/>
                  </a:lnTo>
                  <a:lnTo>
                    <a:pt x="968" y="1010"/>
                  </a:lnTo>
                  <a:lnTo>
                    <a:pt x="976" y="1008"/>
                  </a:lnTo>
                  <a:lnTo>
                    <a:pt x="982" y="1004"/>
                  </a:lnTo>
                  <a:lnTo>
                    <a:pt x="982" y="1004"/>
                  </a:lnTo>
                  <a:lnTo>
                    <a:pt x="986" y="1000"/>
                  </a:lnTo>
                  <a:lnTo>
                    <a:pt x="988" y="994"/>
                  </a:lnTo>
                  <a:lnTo>
                    <a:pt x="990" y="986"/>
                  </a:lnTo>
                  <a:lnTo>
                    <a:pt x="990" y="986"/>
                  </a:lnTo>
                  <a:lnTo>
                    <a:pt x="996" y="972"/>
                  </a:lnTo>
                  <a:lnTo>
                    <a:pt x="1000" y="960"/>
                  </a:lnTo>
                  <a:lnTo>
                    <a:pt x="1002" y="946"/>
                  </a:lnTo>
                  <a:lnTo>
                    <a:pt x="1002" y="932"/>
                  </a:lnTo>
                  <a:lnTo>
                    <a:pt x="1002" y="932"/>
                  </a:lnTo>
                  <a:lnTo>
                    <a:pt x="1004" y="918"/>
                  </a:lnTo>
                  <a:lnTo>
                    <a:pt x="1008" y="904"/>
                  </a:lnTo>
                  <a:lnTo>
                    <a:pt x="1014" y="892"/>
                  </a:lnTo>
                  <a:lnTo>
                    <a:pt x="1022" y="880"/>
                  </a:lnTo>
                  <a:lnTo>
                    <a:pt x="1022" y="880"/>
                  </a:lnTo>
                  <a:lnTo>
                    <a:pt x="1030" y="870"/>
                  </a:lnTo>
                  <a:lnTo>
                    <a:pt x="1034" y="858"/>
                  </a:lnTo>
                  <a:lnTo>
                    <a:pt x="1036" y="846"/>
                  </a:lnTo>
                  <a:lnTo>
                    <a:pt x="1032" y="832"/>
                  </a:lnTo>
                  <a:lnTo>
                    <a:pt x="1032" y="832"/>
                  </a:lnTo>
                  <a:lnTo>
                    <a:pt x="1032" y="828"/>
                  </a:lnTo>
                  <a:lnTo>
                    <a:pt x="1030" y="826"/>
                  </a:lnTo>
                  <a:lnTo>
                    <a:pt x="1028" y="824"/>
                  </a:lnTo>
                  <a:lnTo>
                    <a:pt x="1028" y="824"/>
                  </a:lnTo>
                  <a:close/>
                  <a:moveTo>
                    <a:pt x="796" y="214"/>
                  </a:moveTo>
                  <a:lnTo>
                    <a:pt x="796" y="214"/>
                  </a:lnTo>
                  <a:lnTo>
                    <a:pt x="796" y="210"/>
                  </a:lnTo>
                  <a:lnTo>
                    <a:pt x="798" y="208"/>
                  </a:lnTo>
                  <a:lnTo>
                    <a:pt x="800" y="208"/>
                  </a:lnTo>
                  <a:lnTo>
                    <a:pt x="800" y="208"/>
                  </a:lnTo>
                  <a:lnTo>
                    <a:pt x="800" y="210"/>
                  </a:lnTo>
                  <a:lnTo>
                    <a:pt x="800" y="210"/>
                  </a:lnTo>
                  <a:lnTo>
                    <a:pt x="800" y="212"/>
                  </a:lnTo>
                  <a:lnTo>
                    <a:pt x="798" y="214"/>
                  </a:lnTo>
                  <a:lnTo>
                    <a:pt x="798" y="214"/>
                  </a:lnTo>
                  <a:lnTo>
                    <a:pt x="796" y="214"/>
                  </a:lnTo>
                  <a:lnTo>
                    <a:pt x="796" y="214"/>
                  </a:lnTo>
                  <a:lnTo>
                    <a:pt x="796" y="214"/>
                  </a:lnTo>
                  <a:close/>
                  <a:moveTo>
                    <a:pt x="772" y="232"/>
                  </a:moveTo>
                  <a:lnTo>
                    <a:pt x="772" y="232"/>
                  </a:lnTo>
                  <a:lnTo>
                    <a:pt x="776" y="234"/>
                  </a:lnTo>
                  <a:lnTo>
                    <a:pt x="776" y="238"/>
                  </a:lnTo>
                  <a:lnTo>
                    <a:pt x="776" y="238"/>
                  </a:lnTo>
                  <a:lnTo>
                    <a:pt x="774" y="240"/>
                  </a:lnTo>
                  <a:lnTo>
                    <a:pt x="772" y="240"/>
                  </a:lnTo>
                  <a:lnTo>
                    <a:pt x="772" y="240"/>
                  </a:lnTo>
                  <a:lnTo>
                    <a:pt x="768" y="238"/>
                  </a:lnTo>
                  <a:lnTo>
                    <a:pt x="768" y="236"/>
                  </a:lnTo>
                  <a:lnTo>
                    <a:pt x="768" y="236"/>
                  </a:lnTo>
                  <a:lnTo>
                    <a:pt x="770" y="232"/>
                  </a:lnTo>
                  <a:lnTo>
                    <a:pt x="772" y="232"/>
                  </a:lnTo>
                  <a:lnTo>
                    <a:pt x="772" y="232"/>
                  </a:lnTo>
                  <a:close/>
                  <a:moveTo>
                    <a:pt x="736" y="238"/>
                  </a:moveTo>
                  <a:lnTo>
                    <a:pt x="736" y="238"/>
                  </a:lnTo>
                  <a:lnTo>
                    <a:pt x="738" y="240"/>
                  </a:lnTo>
                  <a:lnTo>
                    <a:pt x="738" y="240"/>
                  </a:lnTo>
                  <a:lnTo>
                    <a:pt x="734" y="244"/>
                  </a:lnTo>
                  <a:lnTo>
                    <a:pt x="728" y="244"/>
                  </a:lnTo>
                  <a:lnTo>
                    <a:pt x="728" y="244"/>
                  </a:lnTo>
                  <a:lnTo>
                    <a:pt x="732" y="240"/>
                  </a:lnTo>
                  <a:lnTo>
                    <a:pt x="736" y="238"/>
                  </a:lnTo>
                  <a:lnTo>
                    <a:pt x="736" y="238"/>
                  </a:lnTo>
                  <a:close/>
                  <a:moveTo>
                    <a:pt x="658" y="336"/>
                  </a:moveTo>
                  <a:lnTo>
                    <a:pt x="658" y="336"/>
                  </a:lnTo>
                  <a:lnTo>
                    <a:pt x="676" y="328"/>
                  </a:lnTo>
                  <a:lnTo>
                    <a:pt x="682" y="326"/>
                  </a:lnTo>
                  <a:lnTo>
                    <a:pt x="690" y="328"/>
                  </a:lnTo>
                  <a:lnTo>
                    <a:pt x="690" y="328"/>
                  </a:lnTo>
                  <a:lnTo>
                    <a:pt x="680" y="334"/>
                  </a:lnTo>
                  <a:lnTo>
                    <a:pt x="672" y="338"/>
                  </a:lnTo>
                  <a:lnTo>
                    <a:pt x="664" y="338"/>
                  </a:lnTo>
                  <a:lnTo>
                    <a:pt x="658" y="336"/>
                  </a:lnTo>
                  <a:lnTo>
                    <a:pt x="658" y="336"/>
                  </a:lnTo>
                  <a:close/>
                  <a:moveTo>
                    <a:pt x="712" y="310"/>
                  </a:moveTo>
                  <a:lnTo>
                    <a:pt x="712" y="310"/>
                  </a:lnTo>
                  <a:lnTo>
                    <a:pt x="714" y="312"/>
                  </a:lnTo>
                  <a:lnTo>
                    <a:pt x="714" y="314"/>
                  </a:lnTo>
                  <a:lnTo>
                    <a:pt x="714" y="314"/>
                  </a:lnTo>
                  <a:lnTo>
                    <a:pt x="714" y="316"/>
                  </a:lnTo>
                  <a:lnTo>
                    <a:pt x="712" y="318"/>
                  </a:lnTo>
                  <a:lnTo>
                    <a:pt x="708" y="320"/>
                  </a:lnTo>
                  <a:lnTo>
                    <a:pt x="708" y="320"/>
                  </a:lnTo>
                  <a:lnTo>
                    <a:pt x="686" y="320"/>
                  </a:lnTo>
                  <a:lnTo>
                    <a:pt x="686" y="320"/>
                  </a:lnTo>
                  <a:lnTo>
                    <a:pt x="688" y="318"/>
                  </a:lnTo>
                  <a:lnTo>
                    <a:pt x="692" y="316"/>
                  </a:lnTo>
                  <a:lnTo>
                    <a:pt x="698" y="314"/>
                  </a:lnTo>
                  <a:lnTo>
                    <a:pt x="706" y="312"/>
                  </a:lnTo>
                  <a:lnTo>
                    <a:pt x="712" y="310"/>
                  </a:lnTo>
                  <a:lnTo>
                    <a:pt x="712" y="310"/>
                  </a:lnTo>
                  <a:close/>
                  <a:moveTo>
                    <a:pt x="628" y="264"/>
                  </a:moveTo>
                  <a:lnTo>
                    <a:pt x="628" y="264"/>
                  </a:lnTo>
                  <a:lnTo>
                    <a:pt x="634" y="266"/>
                  </a:lnTo>
                  <a:lnTo>
                    <a:pt x="640" y="270"/>
                  </a:lnTo>
                  <a:lnTo>
                    <a:pt x="646" y="274"/>
                  </a:lnTo>
                  <a:lnTo>
                    <a:pt x="648" y="284"/>
                  </a:lnTo>
                  <a:lnTo>
                    <a:pt x="648" y="284"/>
                  </a:lnTo>
                  <a:lnTo>
                    <a:pt x="652" y="290"/>
                  </a:lnTo>
                  <a:lnTo>
                    <a:pt x="652" y="290"/>
                  </a:lnTo>
                  <a:lnTo>
                    <a:pt x="668" y="290"/>
                  </a:lnTo>
                  <a:lnTo>
                    <a:pt x="676" y="292"/>
                  </a:lnTo>
                  <a:lnTo>
                    <a:pt x="682" y="298"/>
                  </a:lnTo>
                  <a:lnTo>
                    <a:pt x="682" y="298"/>
                  </a:lnTo>
                  <a:lnTo>
                    <a:pt x="684" y="302"/>
                  </a:lnTo>
                  <a:lnTo>
                    <a:pt x="684" y="306"/>
                  </a:lnTo>
                  <a:lnTo>
                    <a:pt x="684" y="306"/>
                  </a:lnTo>
                  <a:lnTo>
                    <a:pt x="682" y="308"/>
                  </a:lnTo>
                  <a:lnTo>
                    <a:pt x="682" y="308"/>
                  </a:lnTo>
                  <a:lnTo>
                    <a:pt x="678" y="306"/>
                  </a:lnTo>
                  <a:lnTo>
                    <a:pt x="678" y="306"/>
                  </a:lnTo>
                  <a:lnTo>
                    <a:pt x="674" y="308"/>
                  </a:lnTo>
                  <a:lnTo>
                    <a:pt x="672" y="310"/>
                  </a:lnTo>
                  <a:lnTo>
                    <a:pt x="670" y="316"/>
                  </a:lnTo>
                  <a:lnTo>
                    <a:pt x="670" y="316"/>
                  </a:lnTo>
                  <a:lnTo>
                    <a:pt x="670" y="320"/>
                  </a:lnTo>
                  <a:lnTo>
                    <a:pt x="666" y="322"/>
                  </a:lnTo>
                  <a:lnTo>
                    <a:pt x="666" y="322"/>
                  </a:lnTo>
                  <a:lnTo>
                    <a:pt x="664" y="322"/>
                  </a:lnTo>
                  <a:lnTo>
                    <a:pt x="664" y="322"/>
                  </a:lnTo>
                  <a:lnTo>
                    <a:pt x="662" y="318"/>
                  </a:lnTo>
                  <a:lnTo>
                    <a:pt x="662" y="318"/>
                  </a:lnTo>
                  <a:lnTo>
                    <a:pt x="662" y="314"/>
                  </a:lnTo>
                  <a:lnTo>
                    <a:pt x="658" y="314"/>
                  </a:lnTo>
                  <a:lnTo>
                    <a:pt x="656" y="316"/>
                  </a:lnTo>
                  <a:lnTo>
                    <a:pt x="654" y="316"/>
                  </a:lnTo>
                  <a:lnTo>
                    <a:pt x="654" y="316"/>
                  </a:lnTo>
                  <a:lnTo>
                    <a:pt x="656" y="310"/>
                  </a:lnTo>
                  <a:lnTo>
                    <a:pt x="658" y="304"/>
                  </a:lnTo>
                  <a:lnTo>
                    <a:pt x="656" y="300"/>
                  </a:lnTo>
                  <a:lnTo>
                    <a:pt x="650" y="296"/>
                  </a:lnTo>
                  <a:lnTo>
                    <a:pt x="650" y="296"/>
                  </a:lnTo>
                  <a:lnTo>
                    <a:pt x="642" y="300"/>
                  </a:lnTo>
                  <a:lnTo>
                    <a:pt x="638" y="306"/>
                  </a:lnTo>
                  <a:lnTo>
                    <a:pt x="634" y="312"/>
                  </a:lnTo>
                  <a:lnTo>
                    <a:pt x="634" y="320"/>
                  </a:lnTo>
                  <a:lnTo>
                    <a:pt x="634" y="320"/>
                  </a:lnTo>
                  <a:lnTo>
                    <a:pt x="636" y="326"/>
                  </a:lnTo>
                  <a:lnTo>
                    <a:pt x="636" y="326"/>
                  </a:lnTo>
                  <a:lnTo>
                    <a:pt x="634" y="334"/>
                  </a:lnTo>
                  <a:lnTo>
                    <a:pt x="632" y="336"/>
                  </a:lnTo>
                  <a:lnTo>
                    <a:pt x="628" y="338"/>
                  </a:lnTo>
                  <a:lnTo>
                    <a:pt x="628" y="338"/>
                  </a:lnTo>
                  <a:lnTo>
                    <a:pt x="624" y="336"/>
                  </a:lnTo>
                  <a:lnTo>
                    <a:pt x="624" y="334"/>
                  </a:lnTo>
                  <a:lnTo>
                    <a:pt x="622" y="326"/>
                  </a:lnTo>
                  <a:lnTo>
                    <a:pt x="622" y="326"/>
                  </a:lnTo>
                  <a:lnTo>
                    <a:pt x="622" y="320"/>
                  </a:lnTo>
                  <a:lnTo>
                    <a:pt x="622" y="314"/>
                  </a:lnTo>
                  <a:lnTo>
                    <a:pt x="624" y="304"/>
                  </a:lnTo>
                  <a:lnTo>
                    <a:pt x="624" y="304"/>
                  </a:lnTo>
                  <a:lnTo>
                    <a:pt x="626" y="298"/>
                  </a:lnTo>
                  <a:lnTo>
                    <a:pt x="630" y="294"/>
                  </a:lnTo>
                  <a:lnTo>
                    <a:pt x="636" y="292"/>
                  </a:lnTo>
                  <a:lnTo>
                    <a:pt x="644" y="292"/>
                  </a:lnTo>
                  <a:lnTo>
                    <a:pt x="644" y="292"/>
                  </a:lnTo>
                  <a:lnTo>
                    <a:pt x="648" y="292"/>
                  </a:lnTo>
                  <a:lnTo>
                    <a:pt x="650" y="290"/>
                  </a:lnTo>
                  <a:lnTo>
                    <a:pt x="648" y="286"/>
                  </a:lnTo>
                  <a:lnTo>
                    <a:pt x="648" y="286"/>
                  </a:lnTo>
                  <a:lnTo>
                    <a:pt x="620" y="284"/>
                  </a:lnTo>
                  <a:lnTo>
                    <a:pt x="604" y="284"/>
                  </a:lnTo>
                  <a:lnTo>
                    <a:pt x="590" y="284"/>
                  </a:lnTo>
                  <a:lnTo>
                    <a:pt x="590" y="284"/>
                  </a:lnTo>
                  <a:lnTo>
                    <a:pt x="600" y="278"/>
                  </a:lnTo>
                  <a:lnTo>
                    <a:pt x="608" y="270"/>
                  </a:lnTo>
                  <a:lnTo>
                    <a:pt x="616" y="264"/>
                  </a:lnTo>
                  <a:lnTo>
                    <a:pt x="622" y="264"/>
                  </a:lnTo>
                  <a:lnTo>
                    <a:pt x="628" y="264"/>
                  </a:lnTo>
                  <a:lnTo>
                    <a:pt x="628" y="264"/>
                  </a:lnTo>
                  <a:close/>
                  <a:moveTo>
                    <a:pt x="682" y="10"/>
                  </a:moveTo>
                  <a:lnTo>
                    <a:pt x="682" y="10"/>
                  </a:lnTo>
                  <a:lnTo>
                    <a:pt x="682" y="10"/>
                  </a:lnTo>
                  <a:lnTo>
                    <a:pt x="682" y="10"/>
                  </a:lnTo>
                  <a:lnTo>
                    <a:pt x="686" y="14"/>
                  </a:lnTo>
                  <a:lnTo>
                    <a:pt x="690" y="14"/>
                  </a:lnTo>
                  <a:lnTo>
                    <a:pt x="694" y="12"/>
                  </a:lnTo>
                  <a:lnTo>
                    <a:pt x="694" y="12"/>
                  </a:lnTo>
                  <a:lnTo>
                    <a:pt x="698" y="12"/>
                  </a:lnTo>
                  <a:lnTo>
                    <a:pt x="702" y="12"/>
                  </a:lnTo>
                  <a:lnTo>
                    <a:pt x="704" y="14"/>
                  </a:lnTo>
                  <a:lnTo>
                    <a:pt x="704" y="14"/>
                  </a:lnTo>
                  <a:lnTo>
                    <a:pt x="690" y="20"/>
                  </a:lnTo>
                  <a:lnTo>
                    <a:pt x="678" y="22"/>
                  </a:lnTo>
                  <a:lnTo>
                    <a:pt x="678" y="22"/>
                  </a:lnTo>
                  <a:lnTo>
                    <a:pt x="676" y="18"/>
                  </a:lnTo>
                  <a:lnTo>
                    <a:pt x="678" y="16"/>
                  </a:lnTo>
                  <a:lnTo>
                    <a:pt x="682" y="10"/>
                  </a:lnTo>
                  <a:lnTo>
                    <a:pt x="682" y="10"/>
                  </a:lnTo>
                  <a:close/>
                  <a:moveTo>
                    <a:pt x="564" y="260"/>
                  </a:moveTo>
                  <a:lnTo>
                    <a:pt x="564" y="260"/>
                  </a:lnTo>
                  <a:lnTo>
                    <a:pt x="566" y="256"/>
                  </a:lnTo>
                  <a:lnTo>
                    <a:pt x="570" y="254"/>
                  </a:lnTo>
                  <a:lnTo>
                    <a:pt x="570" y="254"/>
                  </a:lnTo>
                  <a:lnTo>
                    <a:pt x="572" y="254"/>
                  </a:lnTo>
                  <a:lnTo>
                    <a:pt x="574" y="258"/>
                  </a:lnTo>
                  <a:lnTo>
                    <a:pt x="574" y="258"/>
                  </a:lnTo>
                  <a:lnTo>
                    <a:pt x="572" y="262"/>
                  </a:lnTo>
                  <a:lnTo>
                    <a:pt x="568" y="262"/>
                  </a:lnTo>
                  <a:lnTo>
                    <a:pt x="568" y="262"/>
                  </a:lnTo>
                  <a:lnTo>
                    <a:pt x="566" y="262"/>
                  </a:lnTo>
                  <a:lnTo>
                    <a:pt x="564" y="260"/>
                  </a:lnTo>
                  <a:lnTo>
                    <a:pt x="564" y="260"/>
                  </a:lnTo>
                  <a:close/>
                  <a:moveTo>
                    <a:pt x="378" y="86"/>
                  </a:moveTo>
                  <a:lnTo>
                    <a:pt x="378" y="86"/>
                  </a:lnTo>
                  <a:lnTo>
                    <a:pt x="376" y="86"/>
                  </a:lnTo>
                  <a:lnTo>
                    <a:pt x="374" y="88"/>
                  </a:lnTo>
                  <a:lnTo>
                    <a:pt x="374" y="88"/>
                  </a:lnTo>
                  <a:lnTo>
                    <a:pt x="368" y="94"/>
                  </a:lnTo>
                  <a:lnTo>
                    <a:pt x="362" y="96"/>
                  </a:lnTo>
                  <a:lnTo>
                    <a:pt x="350" y="94"/>
                  </a:lnTo>
                  <a:lnTo>
                    <a:pt x="350" y="94"/>
                  </a:lnTo>
                  <a:lnTo>
                    <a:pt x="346" y="94"/>
                  </a:lnTo>
                  <a:lnTo>
                    <a:pt x="348" y="92"/>
                  </a:lnTo>
                  <a:lnTo>
                    <a:pt x="350" y="88"/>
                  </a:lnTo>
                  <a:lnTo>
                    <a:pt x="350" y="88"/>
                  </a:lnTo>
                  <a:lnTo>
                    <a:pt x="358" y="82"/>
                  </a:lnTo>
                  <a:lnTo>
                    <a:pt x="358" y="82"/>
                  </a:lnTo>
                  <a:lnTo>
                    <a:pt x="348" y="82"/>
                  </a:lnTo>
                  <a:lnTo>
                    <a:pt x="348" y="82"/>
                  </a:lnTo>
                  <a:lnTo>
                    <a:pt x="346" y="80"/>
                  </a:lnTo>
                  <a:lnTo>
                    <a:pt x="346" y="80"/>
                  </a:lnTo>
                  <a:lnTo>
                    <a:pt x="354" y="78"/>
                  </a:lnTo>
                  <a:lnTo>
                    <a:pt x="360" y="76"/>
                  </a:lnTo>
                  <a:lnTo>
                    <a:pt x="368" y="74"/>
                  </a:lnTo>
                  <a:lnTo>
                    <a:pt x="376" y="74"/>
                  </a:lnTo>
                  <a:lnTo>
                    <a:pt x="376" y="74"/>
                  </a:lnTo>
                  <a:lnTo>
                    <a:pt x="376" y="76"/>
                  </a:lnTo>
                  <a:lnTo>
                    <a:pt x="374" y="78"/>
                  </a:lnTo>
                  <a:lnTo>
                    <a:pt x="372" y="78"/>
                  </a:lnTo>
                  <a:lnTo>
                    <a:pt x="374" y="80"/>
                  </a:lnTo>
                  <a:lnTo>
                    <a:pt x="374" y="80"/>
                  </a:lnTo>
                  <a:lnTo>
                    <a:pt x="376" y="82"/>
                  </a:lnTo>
                  <a:lnTo>
                    <a:pt x="382" y="80"/>
                  </a:lnTo>
                  <a:lnTo>
                    <a:pt x="392" y="78"/>
                  </a:lnTo>
                  <a:lnTo>
                    <a:pt x="392" y="78"/>
                  </a:lnTo>
                  <a:lnTo>
                    <a:pt x="390" y="82"/>
                  </a:lnTo>
                  <a:lnTo>
                    <a:pt x="388" y="86"/>
                  </a:lnTo>
                  <a:lnTo>
                    <a:pt x="384" y="88"/>
                  </a:lnTo>
                  <a:lnTo>
                    <a:pt x="378" y="86"/>
                  </a:lnTo>
                  <a:lnTo>
                    <a:pt x="378" y="86"/>
                  </a:lnTo>
                  <a:close/>
                  <a:moveTo>
                    <a:pt x="442" y="124"/>
                  </a:moveTo>
                  <a:lnTo>
                    <a:pt x="442" y="124"/>
                  </a:lnTo>
                  <a:lnTo>
                    <a:pt x="440" y="124"/>
                  </a:lnTo>
                  <a:lnTo>
                    <a:pt x="440" y="124"/>
                  </a:lnTo>
                  <a:lnTo>
                    <a:pt x="428" y="132"/>
                  </a:lnTo>
                  <a:lnTo>
                    <a:pt x="418" y="138"/>
                  </a:lnTo>
                  <a:lnTo>
                    <a:pt x="406" y="138"/>
                  </a:lnTo>
                  <a:lnTo>
                    <a:pt x="394" y="134"/>
                  </a:lnTo>
                  <a:lnTo>
                    <a:pt x="394" y="134"/>
                  </a:lnTo>
                  <a:lnTo>
                    <a:pt x="402" y="132"/>
                  </a:lnTo>
                  <a:lnTo>
                    <a:pt x="408" y="128"/>
                  </a:lnTo>
                  <a:lnTo>
                    <a:pt x="408" y="128"/>
                  </a:lnTo>
                  <a:lnTo>
                    <a:pt x="410" y="128"/>
                  </a:lnTo>
                  <a:lnTo>
                    <a:pt x="410" y="128"/>
                  </a:lnTo>
                  <a:lnTo>
                    <a:pt x="410" y="124"/>
                  </a:lnTo>
                  <a:lnTo>
                    <a:pt x="408" y="122"/>
                  </a:lnTo>
                  <a:lnTo>
                    <a:pt x="412" y="122"/>
                  </a:lnTo>
                  <a:lnTo>
                    <a:pt x="412" y="122"/>
                  </a:lnTo>
                  <a:lnTo>
                    <a:pt x="426" y="126"/>
                  </a:lnTo>
                  <a:lnTo>
                    <a:pt x="426" y="126"/>
                  </a:lnTo>
                  <a:lnTo>
                    <a:pt x="428" y="126"/>
                  </a:lnTo>
                  <a:lnTo>
                    <a:pt x="432" y="124"/>
                  </a:lnTo>
                  <a:lnTo>
                    <a:pt x="438" y="122"/>
                  </a:lnTo>
                  <a:lnTo>
                    <a:pt x="438" y="122"/>
                  </a:lnTo>
                  <a:lnTo>
                    <a:pt x="442" y="118"/>
                  </a:lnTo>
                  <a:lnTo>
                    <a:pt x="442" y="118"/>
                  </a:lnTo>
                  <a:lnTo>
                    <a:pt x="446" y="116"/>
                  </a:lnTo>
                  <a:lnTo>
                    <a:pt x="448" y="116"/>
                  </a:lnTo>
                  <a:lnTo>
                    <a:pt x="450" y="118"/>
                  </a:lnTo>
                  <a:lnTo>
                    <a:pt x="450" y="118"/>
                  </a:lnTo>
                  <a:lnTo>
                    <a:pt x="450" y="120"/>
                  </a:lnTo>
                  <a:lnTo>
                    <a:pt x="448" y="122"/>
                  </a:lnTo>
                  <a:lnTo>
                    <a:pt x="442" y="124"/>
                  </a:lnTo>
                  <a:lnTo>
                    <a:pt x="442" y="124"/>
                  </a:lnTo>
                  <a:close/>
                  <a:moveTo>
                    <a:pt x="456" y="156"/>
                  </a:moveTo>
                  <a:lnTo>
                    <a:pt x="456" y="156"/>
                  </a:lnTo>
                  <a:lnTo>
                    <a:pt x="450" y="154"/>
                  </a:lnTo>
                  <a:lnTo>
                    <a:pt x="450" y="154"/>
                  </a:lnTo>
                  <a:lnTo>
                    <a:pt x="454" y="152"/>
                  </a:lnTo>
                  <a:lnTo>
                    <a:pt x="458" y="152"/>
                  </a:lnTo>
                  <a:lnTo>
                    <a:pt x="462" y="154"/>
                  </a:lnTo>
                  <a:lnTo>
                    <a:pt x="466" y="154"/>
                  </a:lnTo>
                  <a:lnTo>
                    <a:pt x="466" y="154"/>
                  </a:lnTo>
                  <a:lnTo>
                    <a:pt x="460" y="156"/>
                  </a:lnTo>
                  <a:lnTo>
                    <a:pt x="456" y="156"/>
                  </a:lnTo>
                  <a:lnTo>
                    <a:pt x="456" y="156"/>
                  </a:lnTo>
                  <a:close/>
                  <a:moveTo>
                    <a:pt x="508" y="180"/>
                  </a:moveTo>
                  <a:lnTo>
                    <a:pt x="508" y="180"/>
                  </a:lnTo>
                  <a:lnTo>
                    <a:pt x="506" y="176"/>
                  </a:lnTo>
                  <a:lnTo>
                    <a:pt x="506" y="172"/>
                  </a:lnTo>
                  <a:lnTo>
                    <a:pt x="510" y="170"/>
                  </a:lnTo>
                  <a:lnTo>
                    <a:pt x="516" y="168"/>
                  </a:lnTo>
                  <a:lnTo>
                    <a:pt x="516" y="168"/>
                  </a:lnTo>
                  <a:lnTo>
                    <a:pt x="512" y="176"/>
                  </a:lnTo>
                  <a:lnTo>
                    <a:pt x="510" y="178"/>
                  </a:lnTo>
                  <a:lnTo>
                    <a:pt x="508" y="180"/>
                  </a:lnTo>
                  <a:lnTo>
                    <a:pt x="508" y="180"/>
                  </a:lnTo>
                  <a:close/>
                  <a:moveTo>
                    <a:pt x="516" y="118"/>
                  </a:moveTo>
                  <a:lnTo>
                    <a:pt x="516" y="118"/>
                  </a:lnTo>
                  <a:lnTo>
                    <a:pt x="514" y="118"/>
                  </a:lnTo>
                  <a:lnTo>
                    <a:pt x="512" y="116"/>
                  </a:lnTo>
                  <a:lnTo>
                    <a:pt x="512" y="116"/>
                  </a:lnTo>
                  <a:lnTo>
                    <a:pt x="512" y="114"/>
                  </a:lnTo>
                  <a:lnTo>
                    <a:pt x="514" y="112"/>
                  </a:lnTo>
                  <a:lnTo>
                    <a:pt x="518" y="110"/>
                  </a:lnTo>
                  <a:lnTo>
                    <a:pt x="518" y="110"/>
                  </a:lnTo>
                  <a:lnTo>
                    <a:pt x="520" y="110"/>
                  </a:lnTo>
                  <a:lnTo>
                    <a:pt x="522" y="114"/>
                  </a:lnTo>
                  <a:lnTo>
                    <a:pt x="522" y="114"/>
                  </a:lnTo>
                  <a:lnTo>
                    <a:pt x="520" y="116"/>
                  </a:lnTo>
                  <a:lnTo>
                    <a:pt x="518" y="118"/>
                  </a:lnTo>
                  <a:lnTo>
                    <a:pt x="516" y="118"/>
                  </a:lnTo>
                  <a:lnTo>
                    <a:pt x="516" y="118"/>
                  </a:lnTo>
                  <a:close/>
                  <a:moveTo>
                    <a:pt x="526" y="208"/>
                  </a:moveTo>
                  <a:lnTo>
                    <a:pt x="526" y="208"/>
                  </a:lnTo>
                  <a:lnTo>
                    <a:pt x="528" y="210"/>
                  </a:lnTo>
                  <a:lnTo>
                    <a:pt x="530" y="214"/>
                  </a:lnTo>
                  <a:lnTo>
                    <a:pt x="530" y="222"/>
                  </a:lnTo>
                  <a:lnTo>
                    <a:pt x="532" y="230"/>
                  </a:lnTo>
                  <a:lnTo>
                    <a:pt x="534" y="232"/>
                  </a:lnTo>
                  <a:lnTo>
                    <a:pt x="536" y="236"/>
                  </a:lnTo>
                  <a:lnTo>
                    <a:pt x="536" y="236"/>
                  </a:lnTo>
                  <a:lnTo>
                    <a:pt x="528" y="230"/>
                  </a:lnTo>
                  <a:lnTo>
                    <a:pt x="522" y="224"/>
                  </a:lnTo>
                  <a:lnTo>
                    <a:pt x="522" y="216"/>
                  </a:lnTo>
                  <a:lnTo>
                    <a:pt x="526" y="208"/>
                  </a:lnTo>
                  <a:lnTo>
                    <a:pt x="526" y="208"/>
                  </a:lnTo>
                  <a:close/>
                  <a:moveTo>
                    <a:pt x="542" y="208"/>
                  </a:moveTo>
                  <a:lnTo>
                    <a:pt x="542" y="208"/>
                  </a:lnTo>
                  <a:lnTo>
                    <a:pt x="544" y="208"/>
                  </a:lnTo>
                  <a:lnTo>
                    <a:pt x="544" y="208"/>
                  </a:lnTo>
                  <a:lnTo>
                    <a:pt x="554" y="234"/>
                  </a:lnTo>
                  <a:lnTo>
                    <a:pt x="554" y="234"/>
                  </a:lnTo>
                  <a:lnTo>
                    <a:pt x="556" y="238"/>
                  </a:lnTo>
                  <a:lnTo>
                    <a:pt x="556" y="240"/>
                  </a:lnTo>
                  <a:lnTo>
                    <a:pt x="552" y="248"/>
                  </a:lnTo>
                  <a:lnTo>
                    <a:pt x="552" y="248"/>
                  </a:lnTo>
                  <a:lnTo>
                    <a:pt x="550" y="236"/>
                  </a:lnTo>
                  <a:lnTo>
                    <a:pt x="546" y="232"/>
                  </a:lnTo>
                  <a:lnTo>
                    <a:pt x="542" y="228"/>
                  </a:lnTo>
                  <a:lnTo>
                    <a:pt x="542" y="228"/>
                  </a:lnTo>
                  <a:lnTo>
                    <a:pt x="536" y="222"/>
                  </a:lnTo>
                  <a:lnTo>
                    <a:pt x="534" y="218"/>
                  </a:lnTo>
                  <a:lnTo>
                    <a:pt x="536" y="212"/>
                  </a:lnTo>
                  <a:lnTo>
                    <a:pt x="542" y="208"/>
                  </a:lnTo>
                  <a:lnTo>
                    <a:pt x="542" y="208"/>
                  </a:lnTo>
                  <a:close/>
                  <a:moveTo>
                    <a:pt x="752" y="676"/>
                  </a:moveTo>
                  <a:lnTo>
                    <a:pt x="752" y="676"/>
                  </a:lnTo>
                  <a:lnTo>
                    <a:pt x="750" y="676"/>
                  </a:lnTo>
                  <a:lnTo>
                    <a:pt x="748" y="676"/>
                  </a:lnTo>
                  <a:lnTo>
                    <a:pt x="748" y="676"/>
                  </a:lnTo>
                  <a:lnTo>
                    <a:pt x="746" y="672"/>
                  </a:lnTo>
                  <a:lnTo>
                    <a:pt x="746" y="668"/>
                  </a:lnTo>
                  <a:lnTo>
                    <a:pt x="746" y="664"/>
                  </a:lnTo>
                  <a:lnTo>
                    <a:pt x="750" y="662"/>
                  </a:lnTo>
                  <a:lnTo>
                    <a:pt x="750" y="662"/>
                  </a:lnTo>
                  <a:lnTo>
                    <a:pt x="754" y="668"/>
                  </a:lnTo>
                  <a:lnTo>
                    <a:pt x="754" y="672"/>
                  </a:lnTo>
                  <a:lnTo>
                    <a:pt x="752" y="676"/>
                  </a:lnTo>
                  <a:lnTo>
                    <a:pt x="752" y="676"/>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2" name="Freeform 75"/>
            <p:cNvSpPr/>
            <p:nvPr/>
          </p:nvSpPr>
          <p:spPr bwMode="auto">
            <a:xfrm>
              <a:off x="5556250" y="2251075"/>
              <a:ext cx="1588" cy="1588"/>
            </a:xfrm>
            <a:custGeom>
              <a:avLst/>
              <a:gdLst/>
              <a:ahLst/>
              <a:cxnLst>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3" name="Freeform 76"/>
            <p:cNvSpPr/>
            <p:nvPr/>
          </p:nvSpPr>
          <p:spPr bwMode="auto">
            <a:xfrm>
              <a:off x="7816850" y="1447800"/>
              <a:ext cx="123825" cy="177800"/>
            </a:xfrm>
            <a:custGeom>
              <a:avLst/>
              <a:gdLst/>
              <a:ahLst/>
              <a:cxnLst>
                <a:cxn ang="0">
                  <a:pos x="0" y="64"/>
                </a:cxn>
                <a:cxn ang="0">
                  <a:pos x="6" y="82"/>
                </a:cxn>
                <a:cxn ang="0">
                  <a:pos x="10" y="98"/>
                </a:cxn>
                <a:cxn ang="0">
                  <a:pos x="12" y="100"/>
                </a:cxn>
                <a:cxn ang="0">
                  <a:pos x="22" y="104"/>
                </a:cxn>
                <a:cxn ang="0">
                  <a:pos x="40" y="106"/>
                </a:cxn>
                <a:cxn ang="0">
                  <a:pos x="46" y="112"/>
                </a:cxn>
                <a:cxn ang="0">
                  <a:pos x="50" y="110"/>
                </a:cxn>
                <a:cxn ang="0">
                  <a:pos x="54" y="108"/>
                </a:cxn>
                <a:cxn ang="0">
                  <a:pos x="58" y="96"/>
                </a:cxn>
                <a:cxn ang="0">
                  <a:pos x="60" y="88"/>
                </a:cxn>
                <a:cxn ang="0">
                  <a:pos x="66" y="74"/>
                </a:cxn>
                <a:cxn ang="0">
                  <a:pos x="68" y="66"/>
                </a:cxn>
                <a:cxn ang="0">
                  <a:pos x="72" y="62"/>
                </a:cxn>
                <a:cxn ang="0">
                  <a:pos x="78" y="60"/>
                </a:cxn>
                <a:cxn ang="0">
                  <a:pos x="70" y="50"/>
                </a:cxn>
                <a:cxn ang="0">
                  <a:pos x="66" y="38"/>
                </a:cxn>
                <a:cxn ang="0">
                  <a:pos x="66" y="32"/>
                </a:cxn>
                <a:cxn ang="0">
                  <a:pos x="68" y="26"/>
                </a:cxn>
                <a:cxn ang="0">
                  <a:pos x="78" y="16"/>
                </a:cxn>
                <a:cxn ang="0">
                  <a:pos x="70" y="10"/>
                </a:cxn>
                <a:cxn ang="0">
                  <a:pos x="68" y="8"/>
                </a:cxn>
                <a:cxn ang="0">
                  <a:pos x="68" y="6"/>
                </a:cxn>
                <a:cxn ang="0">
                  <a:pos x="62" y="0"/>
                </a:cxn>
                <a:cxn ang="0">
                  <a:pos x="58" y="6"/>
                </a:cxn>
                <a:cxn ang="0">
                  <a:pos x="48" y="20"/>
                </a:cxn>
                <a:cxn ang="0">
                  <a:pos x="40" y="28"/>
                </a:cxn>
                <a:cxn ang="0">
                  <a:pos x="24" y="44"/>
                </a:cxn>
                <a:cxn ang="0">
                  <a:pos x="18" y="52"/>
                </a:cxn>
                <a:cxn ang="0">
                  <a:pos x="12" y="54"/>
                </a:cxn>
                <a:cxn ang="0">
                  <a:pos x="6" y="52"/>
                </a:cxn>
                <a:cxn ang="0">
                  <a:pos x="0" y="58"/>
                </a:cxn>
                <a:cxn ang="0">
                  <a:pos x="0" y="64"/>
                </a:cxn>
              </a:cxnLst>
              <a:rect l="0" t="0" r="r" b="b"/>
              <a:pathLst>
                <a:path w="78" h="112">
                  <a:moveTo>
                    <a:pt x="0" y="64"/>
                  </a:moveTo>
                  <a:lnTo>
                    <a:pt x="0" y="64"/>
                  </a:lnTo>
                  <a:lnTo>
                    <a:pt x="2" y="74"/>
                  </a:lnTo>
                  <a:lnTo>
                    <a:pt x="6" y="82"/>
                  </a:lnTo>
                  <a:lnTo>
                    <a:pt x="8" y="90"/>
                  </a:lnTo>
                  <a:lnTo>
                    <a:pt x="10" y="98"/>
                  </a:lnTo>
                  <a:lnTo>
                    <a:pt x="10" y="98"/>
                  </a:lnTo>
                  <a:lnTo>
                    <a:pt x="12" y="100"/>
                  </a:lnTo>
                  <a:lnTo>
                    <a:pt x="12" y="100"/>
                  </a:lnTo>
                  <a:lnTo>
                    <a:pt x="22" y="104"/>
                  </a:lnTo>
                  <a:lnTo>
                    <a:pt x="30" y="104"/>
                  </a:lnTo>
                  <a:lnTo>
                    <a:pt x="40" y="106"/>
                  </a:lnTo>
                  <a:lnTo>
                    <a:pt x="44" y="108"/>
                  </a:lnTo>
                  <a:lnTo>
                    <a:pt x="46" y="112"/>
                  </a:lnTo>
                  <a:lnTo>
                    <a:pt x="46" y="112"/>
                  </a:lnTo>
                  <a:lnTo>
                    <a:pt x="50" y="110"/>
                  </a:lnTo>
                  <a:lnTo>
                    <a:pt x="54" y="108"/>
                  </a:lnTo>
                  <a:lnTo>
                    <a:pt x="54" y="108"/>
                  </a:lnTo>
                  <a:lnTo>
                    <a:pt x="56" y="102"/>
                  </a:lnTo>
                  <a:lnTo>
                    <a:pt x="58" y="96"/>
                  </a:lnTo>
                  <a:lnTo>
                    <a:pt x="58" y="96"/>
                  </a:lnTo>
                  <a:lnTo>
                    <a:pt x="60" y="88"/>
                  </a:lnTo>
                  <a:lnTo>
                    <a:pt x="62" y="80"/>
                  </a:lnTo>
                  <a:lnTo>
                    <a:pt x="66" y="74"/>
                  </a:lnTo>
                  <a:lnTo>
                    <a:pt x="68" y="66"/>
                  </a:lnTo>
                  <a:lnTo>
                    <a:pt x="68" y="66"/>
                  </a:lnTo>
                  <a:lnTo>
                    <a:pt x="68" y="62"/>
                  </a:lnTo>
                  <a:lnTo>
                    <a:pt x="72" y="62"/>
                  </a:lnTo>
                  <a:lnTo>
                    <a:pt x="78" y="60"/>
                  </a:lnTo>
                  <a:lnTo>
                    <a:pt x="78" y="60"/>
                  </a:lnTo>
                  <a:lnTo>
                    <a:pt x="72" y="56"/>
                  </a:lnTo>
                  <a:lnTo>
                    <a:pt x="70" y="50"/>
                  </a:lnTo>
                  <a:lnTo>
                    <a:pt x="66" y="38"/>
                  </a:lnTo>
                  <a:lnTo>
                    <a:pt x="66" y="38"/>
                  </a:lnTo>
                  <a:lnTo>
                    <a:pt x="66" y="36"/>
                  </a:lnTo>
                  <a:lnTo>
                    <a:pt x="66" y="32"/>
                  </a:lnTo>
                  <a:lnTo>
                    <a:pt x="68" y="26"/>
                  </a:lnTo>
                  <a:lnTo>
                    <a:pt x="68" y="26"/>
                  </a:lnTo>
                  <a:lnTo>
                    <a:pt x="76" y="18"/>
                  </a:lnTo>
                  <a:lnTo>
                    <a:pt x="78" y="16"/>
                  </a:lnTo>
                  <a:lnTo>
                    <a:pt x="76" y="14"/>
                  </a:lnTo>
                  <a:lnTo>
                    <a:pt x="70" y="10"/>
                  </a:lnTo>
                  <a:lnTo>
                    <a:pt x="70" y="10"/>
                  </a:lnTo>
                  <a:lnTo>
                    <a:pt x="68" y="8"/>
                  </a:lnTo>
                  <a:lnTo>
                    <a:pt x="68" y="6"/>
                  </a:lnTo>
                  <a:lnTo>
                    <a:pt x="68" y="6"/>
                  </a:lnTo>
                  <a:lnTo>
                    <a:pt x="66" y="2"/>
                  </a:lnTo>
                  <a:lnTo>
                    <a:pt x="62" y="0"/>
                  </a:lnTo>
                  <a:lnTo>
                    <a:pt x="60" y="2"/>
                  </a:lnTo>
                  <a:lnTo>
                    <a:pt x="58" y="6"/>
                  </a:lnTo>
                  <a:lnTo>
                    <a:pt x="58" y="6"/>
                  </a:lnTo>
                  <a:lnTo>
                    <a:pt x="48" y="20"/>
                  </a:lnTo>
                  <a:lnTo>
                    <a:pt x="48" y="20"/>
                  </a:lnTo>
                  <a:lnTo>
                    <a:pt x="40" y="28"/>
                  </a:lnTo>
                  <a:lnTo>
                    <a:pt x="30" y="36"/>
                  </a:lnTo>
                  <a:lnTo>
                    <a:pt x="24" y="44"/>
                  </a:lnTo>
                  <a:lnTo>
                    <a:pt x="18" y="52"/>
                  </a:lnTo>
                  <a:lnTo>
                    <a:pt x="18" y="52"/>
                  </a:lnTo>
                  <a:lnTo>
                    <a:pt x="16" y="56"/>
                  </a:lnTo>
                  <a:lnTo>
                    <a:pt x="12" y="54"/>
                  </a:lnTo>
                  <a:lnTo>
                    <a:pt x="12" y="54"/>
                  </a:lnTo>
                  <a:lnTo>
                    <a:pt x="6" y="52"/>
                  </a:lnTo>
                  <a:lnTo>
                    <a:pt x="2" y="54"/>
                  </a:lnTo>
                  <a:lnTo>
                    <a:pt x="0" y="58"/>
                  </a:lnTo>
                  <a:lnTo>
                    <a:pt x="0" y="64"/>
                  </a:lnTo>
                  <a:lnTo>
                    <a:pt x="0" y="64"/>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4" name="Freeform 77"/>
            <p:cNvSpPr/>
            <p:nvPr/>
          </p:nvSpPr>
          <p:spPr bwMode="auto">
            <a:xfrm>
              <a:off x="7648575" y="1470025"/>
              <a:ext cx="133350" cy="184150"/>
            </a:xfrm>
            <a:custGeom>
              <a:avLst/>
              <a:gdLst/>
              <a:ahLst/>
              <a:cxnLst>
                <a:cxn ang="0">
                  <a:pos x="82" y="108"/>
                </a:cxn>
                <a:cxn ang="0">
                  <a:pos x="82" y="108"/>
                </a:cxn>
                <a:cxn ang="0">
                  <a:pos x="82" y="98"/>
                </a:cxn>
                <a:cxn ang="0">
                  <a:pos x="84" y="88"/>
                </a:cxn>
                <a:cxn ang="0">
                  <a:pos x="84" y="88"/>
                </a:cxn>
                <a:cxn ang="0">
                  <a:pos x="84" y="88"/>
                </a:cxn>
                <a:cxn ang="0">
                  <a:pos x="84" y="88"/>
                </a:cxn>
                <a:cxn ang="0">
                  <a:pos x="84" y="88"/>
                </a:cxn>
                <a:cxn ang="0">
                  <a:pos x="84" y="88"/>
                </a:cxn>
                <a:cxn ang="0">
                  <a:pos x="82" y="88"/>
                </a:cxn>
                <a:cxn ang="0">
                  <a:pos x="82" y="88"/>
                </a:cxn>
                <a:cxn ang="0">
                  <a:pos x="84" y="88"/>
                </a:cxn>
                <a:cxn ang="0">
                  <a:pos x="84" y="88"/>
                </a:cxn>
                <a:cxn ang="0">
                  <a:pos x="82" y="88"/>
                </a:cxn>
                <a:cxn ang="0">
                  <a:pos x="82" y="88"/>
                </a:cxn>
                <a:cxn ang="0">
                  <a:pos x="82" y="88"/>
                </a:cxn>
                <a:cxn ang="0">
                  <a:pos x="82" y="88"/>
                </a:cxn>
                <a:cxn ang="0">
                  <a:pos x="84" y="88"/>
                </a:cxn>
                <a:cxn ang="0">
                  <a:pos x="84" y="88"/>
                </a:cxn>
                <a:cxn ang="0">
                  <a:pos x="76" y="82"/>
                </a:cxn>
                <a:cxn ang="0">
                  <a:pos x="76" y="82"/>
                </a:cxn>
                <a:cxn ang="0">
                  <a:pos x="72" y="78"/>
                </a:cxn>
                <a:cxn ang="0">
                  <a:pos x="68" y="72"/>
                </a:cxn>
                <a:cxn ang="0">
                  <a:pos x="64" y="66"/>
                </a:cxn>
                <a:cxn ang="0">
                  <a:pos x="64" y="64"/>
                </a:cxn>
                <a:cxn ang="0">
                  <a:pos x="64" y="64"/>
                </a:cxn>
                <a:cxn ang="0">
                  <a:pos x="64" y="56"/>
                </a:cxn>
                <a:cxn ang="0">
                  <a:pos x="62" y="52"/>
                </a:cxn>
                <a:cxn ang="0">
                  <a:pos x="54" y="44"/>
                </a:cxn>
                <a:cxn ang="0">
                  <a:pos x="54" y="44"/>
                </a:cxn>
                <a:cxn ang="0">
                  <a:pos x="38" y="30"/>
                </a:cxn>
                <a:cxn ang="0">
                  <a:pos x="32" y="24"/>
                </a:cxn>
                <a:cxn ang="0">
                  <a:pos x="26" y="16"/>
                </a:cxn>
                <a:cxn ang="0">
                  <a:pos x="26" y="16"/>
                </a:cxn>
                <a:cxn ang="0">
                  <a:pos x="20" y="10"/>
                </a:cxn>
                <a:cxn ang="0">
                  <a:pos x="14" y="4"/>
                </a:cxn>
                <a:cxn ang="0">
                  <a:pos x="8" y="2"/>
                </a:cxn>
                <a:cxn ang="0">
                  <a:pos x="0" y="0"/>
                </a:cxn>
                <a:cxn ang="0">
                  <a:pos x="0" y="0"/>
                </a:cxn>
                <a:cxn ang="0">
                  <a:pos x="0" y="4"/>
                </a:cxn>
                <a:cxn ang="0">
                  <a:pos x="2" y="8"/>
                </a:cxn>
                <a:cxn ang="0">
                  <a:pos x="6" y="14"/>
                </a:cxn>
                <a:cxn ang="0">
                  <a:pos x="6" y="14"/>
                </a:cxn>
                <a:cxn ang="0">
                  <a:pos x="18" y="26"/>
                </a:cxn>
                <a:cxn ang="0">
                  <a:pos x="26" y="42"/>
                </a:cxn>
                <a:cxn ang="0">
                  <a:pos x="34" y="56"/>
                </a:cxn>
                <a:cxn ang="0">
                  <a:pos x="40" y="72"/>
                </a:cxn>
                <a:cxn ang="0">
                  <a:pos x="40" y="72"/>
                </a:cxn>
                <a:cxn ang="0">
                  <a:pos x="46" y="84"/>
                </a:cxn>
                <a:cxn ang="0">
                  <a:pos x="54" y="94"/>
                </a:cxn>
                <a:cxn ang="0">
                  <a:pos x="70" y="114"/>
                </a:cxn>
                <a:cxn ang="0">
                  <a:pos x="70" y="114"/>
                </a:cxn>
                <a:cxn ang="0">
                  <a:pos x="72" y="116"/>
                </a:cxn>
                <a:cxn ang="0">
                  <a:pos x="74" y="116"/>
                </a:cxn>
                <a:cxn ang="0">
                  <a:pos x="78" y="114"/>
                </a:cxn>
                <a:cxn ang="0">
                  <a:pos x="78" y="114"/>
                </a:cxn>
                <a:cxn ang="0">
                  <a:pos x="80" y="114"/>
                </a:cxn>
                <a:cxn ang="0">
                  <a:pos x="82" y="112"/>
                </a:cxn>
                <a:cxn ang="0">
                  <a:pos x="82" y="108"/>
                </a:cxn>
                <a:cxn ang="0">
                  <a:pos x="82" y="108"/>
                </a:cxn>
              </a:cxnLst>
              <a:rect l="0" t="0" r="r" b="b"/>
              <a:pathLst>
                <a:path w="84" h="116">
                  <a:moveTo>
                    <a:pt x="82" y="108"/>
                  </a:moveTo>
                  <a:lnTo>
                    <a:pt x="82" y="108"/>
                  </a:lnTo>
                  <a:lnTo>
                    <a:pt x="82" y="98"/>
                  </a:lnTo>
                  <a:lnTo>
                    <a:pt x="84" y="88"/>
                  </a:lnTo>
                  <a:lnTo>
                    <a:pt x="84" y="88"/>
                  </a:lnTo>
                  <a:lnTo>
                    <a:pt x="84" y="88"/>
                  </a:lnTo>
                  <a:lnTo>
                    <a:pt x="84" y="88"/>
                  </a:lnTo>
                  <a:lnTo>
                    <a:pt x="84" y="88"/>
                  </a:lnTo>
                  <a:lnTo>
                    <a:pt x="84" y="88"/>
                  </a:lnTo>
                  <a:lnTo>
                    <a:pt x="82" y="88"/>
                  </a:lnTo>
                  <a:lnTo>
                    <a:pt x="82" y="88"/>
                  </a:lnTo>
                  <a:lnTo>
                    <a:pt x="84" y="88"/>
                  </a:lnTo>
                  <a:lnTo>
                    <a:pt x="84" y="88"/>
                  </a:lnTo>
                  <a:lnTo>
                    <a:pt x="82" y="88"/>
                  </a:lnTo>
                  <a:lnTo>
                    <a:pt x="82" y="88"/>
                  </a:lnTo>
                  <a:lnTo>
                    <a:pt x="82" y="88"/>
                  </a:lnTo>
                  <a:lnTo>
                    <a:pt x="82" y="88"/>
                  </a:lnTo>
                  <a:lnTo>
                    <a:pt x="84" y="88"/>
                  </a:lnTo>
                  <a:lnTo>
                    <a:pt x="84" y="88"/>
                  </a:lnTo>
                  <a:lnTo>
                    <a:pt x="76" y="82"/>
                  </a:lnTo>
                  <a:lnTo>
                    <a:pt x="76" y="82"/>
                  </a:lnTo>
                  <a:lnTo>
                    <a:pt x="72" y="78"/>
                  </a:lnTo>
                  <a:lnTo>
                    <a:pt x="68" y="72"/>
                  </a:lnTo>
                  <a:lnTo>
                    <a:pt x="64" y="66"/>
                  </a:lnTo>
                  <a:lnTo>
                    <a:pt x="64" y="64"/>
                  </a:lnTo>
                  <a:lnTo>
                    <a:pt x="64" y="64"/>
                  </a:lnTo>
                  <a:lnTo>
                    <a:pt x="64" y="56"/>
                  </a:lnTo>
                  <a:lnTo>
                    <a:pt x="62" y="52"/>
                  </a:lnTo>
                  <a:lnTo>
                    <a:pt x="54" y="44"/>
                  </a:lnTo>
                  <a:lnTo>
                    <a:pt x="54" y="44"/>
                  </a:lnTo>
                  <a:lnTo>
                    <a:pt x="38" y="30"/>
                  </a:lnTo>
                  <a:lnTo>
                    <a:pt x="32" y="24"/>
                  </a:lnTo>
                  <a:lnTo>
                    <a:pt x="26" y="16"/>
                  </a:lnTo>
                  <a:lnTo>
                    <a:pt x="26" y="16"/>
                  </a:lnTo>
                  <a:lnTo>
                    <a:pt x="20" y="10"/>
                  </a:lnTo>
                  <a:lnTo>
                    <a:pt x="14" y="4"/>
                  </a:lnTo>
                  <a:lnTo>
                    <a:pt x="8" y="2"/>
                  </a:lnTo>
                  <a:lnTo>
                    <a:pt x="0" y="0"/>
                  </a:lnTo>
                  <a:lnTo>
                    <a:pt x="0" y="0"/>
                  </a:lnTo>
                  <a:lnTo>
                    <a:pt x="0" y="4"/>
                  </a:lnTo>
                  <a:lnTo>
                    <a:pt x="2" y="8"/>
                  </a:lnTo>
                  <a:lnTo>
                    <a:pt x="6" y="14"/>
                  </a:lnTo>
                  <a:lnTo>
                    <a:pt x="6" y="14"/>
                  </a:lnTo>
                  <a:lnTo>
                    <a:pt x="18" y="26"/>
                  </a:lnTo>
                  <a:lnTo>
                    <a:pt x="26" y="42"/>
                  </a:lnTo>
                  <a:lnTo>
                    <a:pt x="34" y="56"/>
                  </a:lnTo>
                  <a:lnTo>
                    <a:pt x="40" y="72"/>
                  </a:lnTo>
                  <a:lnTo>
                    <a:pt x="40" y="72"/>
                  </a:lnTo>
                  <a:lnTo>
                    <a:pt x="46" y="84"/>
                  </a:lnTo>
                  <a:lnTo>
                    <a:pt x="54" y="94"/>
                  </a:lnTo>
                  <a:lnTo>
                    <a:pt x="70" y="114"/>
                  </a:lnTo>
                  <a:lnTo>
                    <a:pt x="70" y="114"/>
                  </a:lnTo>
                  <a:lnTo>
                    <a:pt x="72" y="116"/>
                  </a:lnTo>
                  <a:lnTo>
                    <a:pt x="74" y="116"/>
                  </a:lnTo>
                  <a:lnTo>
                    <a:pt x="78" y="114"/>
                  </a:lnTo>
                  <a:lnTo>
                    <a:pt x="78" y="114"/>
                  </a:lnTo>
                  <a:lnTo>
                    <a:pt x="80" y="114"/>
                  </a:lnTo>
                  <a:lnTo>
                    <a:pt x="82" y="112"/>
                  </a:lnTo>
                  <a:lnTo>
                    <a:pt x="82" y="108"/>
                  </a:lnTo>
                  <a:lnTo>
                    <a:pt x="82" y="108"/>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5" name="Freeform 78"/>
            <p:cNvSpPr/>
            <p:nvPr/>
          </p:nvSpPr>
          <p:spPr bwMode="auto">
            <a:xfrm>
              <a:off x="8086725" y="882650"/>
              <a:ext cx="139700" cy="123825"/>
            </a:xfrm>
            <a:custGeom>
              <a:avLst/>
              <a:gdLst/>
              <a:ahLst/>
              <a:cxnLst>
                <a:cxn ang="0">
                  <a:pos x="38" y="58"/>
                </a:cxn>
                <a:cxn ang="0">
                  <a:pos x="36" y="58"/>
                </a:cxn>
                <a:cxn ang="0">
                  <a:pos x="16" y="60"/>
                </a:cxn>
                <a:cxn ang="0">
                  <a:pos x="0" y="74"/>
                </a:cxn>
                <a:cxn ang="0">
                  <a:pos x="8" y="72"/>
                </a:cxn>
                <a:cxn ang="0">
                  <a:pos x="26" y="68"/>
                </a:cxn>
                <a:cxn ang="0">
                  <a:pos x="32" y="64"/>
                </a:cxn>
                <a:cxn ang="0">
                  <a:pos x="36" y="72"/>
                </a:cxn>
                <a:cxn ang="0">
                  <a:pos x="36" y="76"/>
                </a:cxn>
                <a:cxn ang="0">
                  <a:pos x="38" y="78"/>
                </a:cxn>
                <a:cxn ang="0">
                  <a:pos x="42" y="76"/>
                </a:cxn>
                <a:cxn ang="0">
                  <a:pos x="42" y="72"/>
                </a:cxn>
                <a:cxn ang="0">
                  <a:pos x="46" y="68"/>
                </a:cxn>
                <a:cxn ang="0">
                  <a:pos x="46" y="64"/>
                </a:cxn>
                <a:cxn ang="0">
                  <a:pos x="54" y="66"/>
                </a:cxn>
                <a:cxn ang="0">
                  <a:pos x="66" y="60"/>
                </a:cxn>
                <a:cxn ang="0">
                  <a:pos x="70" y="58"/>
                </a:cxn>
                <a:cxn ang="0">
                  <a:pos x="78" y="54"/>
                </a:cxn>
                <a:cxn ang="0">
                  <a:pos x="78" y="46"/>
                </a:cxn>
                <a:cxn ang="0">
                  <a:pos x="82" y="28"/>
                </a:cxn>
                <a:cxn ang="0">
                  <a:pos x="86" y="20"/>
                </a:cxn>
                <a:cxn ang="0">
                  <a:pos x="88" y="14"/>
                </a:cxn>
                <a:cxn ang="0">
                  <a:pos x="84" y="8"/>
                </a:cxn>
                <a:cxn ang="0">
                  <a:pos x="80" y="2"/>
                </a:cxn>
                <a:cxn ang="0">
                  <a:pos x="78" y="0"/>
                </a:cxn>
                <a:cxn ang="0">
                  <a:pos x="74" y="4"/>
                </a:cxn>
                <a:cxn ang="0">
                  <a:pos x="72" y="10"/>
                </a:cxn>
                <a:cxn ang="0">
                  <a:pos x="70" y="26"/>
                </a:cxn>
                <a:cxn ang="0">
                  <a:pos x="68" y="32"/>
                </a:cxn>
                <a:cxn ang="0">
                  <a:pos x="54" y="42"/>
                </a:cxn>
                <a:cxn ang="0">
                  <a:pos x="42" y="52"/>
                </a:cxn>
                <a:cxn ang="0">
                  <a:pos x="38" y="58"/>
                </a:cxn>
              </a:cxnLst>
              <a:rect l="0" t="0" r="r" b="b"/>
              <a:pathLst>
                <a:path w="88" h="78">
                  <a:moveTo>
                    <a:pt x="38" y="58"/>
                  </a:moveTo>
                  <a:lnTo>
                    <a:pt x="38" y="58"/>
                  </a:lnTo>
                  <a:lnTo>
                    <a:pt x="36" y="58"/>
                  </a:lnTo>
                  <a:lnTo>
                    <a:pt x="36" y="58"/>
                  </a:lnTo>
                  <a:lnTo>
                    <a:pt x="26" y="58"/>
                  </a:lnTo>
                  <a:lnTo>
                    <a:pt x="16" y="60"/>
                  </a:lnTo>
                  <a:lnTo>
                    <a:pt x="8" y="66"/>
                  </a:lnTo>
                  <a:lnTo>
                    <a:pt x="0" y="74"/>
                  </a:lnTo>
                  <a:lnTo>
                    <a:pt x="0" y="74"/>
                  </a:lnTo>
                  <a:lnTo>
                    <a:pt x="8" y="72"/>
                  </a:lnTo>
                  <a:lnTo>
                    <a:pt x="14" y="72"/>
                  </a:lnTo>
                  <a:lnTo>
                    <a:pt x="26" y="68"/>
                  </a:lnTo>
                  <a:lnTo>
                    <a:pt x="26" y="68"/>
                  </a:lnTo>
                  <a:lnTo>
                    <a:pt x="32" y="64"/>
                  </a:lnTo>
                  <a:lnTo>
                    <a:pt x="34" y="66"/>
                  </a:lnTo>
                  <a:lnTo>
                    <a:pt x="36" y="72"/>
                  </a:lnTo>
                  <a:lnTo>
                    <a:pt x="36" y="72"/>
                  </a:lnTo>
                  <a:lnTo>
                    <a:pt x="36" y="76"/>
                  </a:lnTo>
                  <a:lnTo>
                    <a:pt x="38" y="78"/>
                  </a:lnTo>
                  <a:lnTo>
                    <a:pt x="38" y="78"/>
                  </a:lnTo>
                  <a:lnTo>
                    <a:pt x="40" y="78"/>
                  </a:lnTo>
                  <a:lnTo>
                    <a:pt x="42" y="76"/>
                  </a:lnTo>
                  <a:lnTo>
                    <a:pt x="42" y="72"/>
                  </a:lnTo>
                  <a:lnTo>
                    <a:pt x="42" y="72"/>
                  </a:lnTo>
                  <a:lnTo>
                    <a:pt x="46" y="70"/>
                  </a:lnTo>
                  <a:lnTo>
                    <a:pt x="46" y="68"/>
                  </a:lnTo>
                  <a:lnTo>
                    <a:pt x="46" y="64"/>
                  </a:lnTo>
                  <a:lnTo>
                    <a:pt x="46" y="64"/>
                  </a:lnTo>
                  <a:lnTo>
                    <a:pt x="50" y="66"/>
                  </a:lnTo>
                  <a:lnTo>
                    <a:pt x="54" y="66"/>
                  </a:lnTo>
                  <a:lnTo>
                    <a:pt x="60" y="64"/>
                  </a:lnTo>
                  <a:lnTo>
                    <a:pt x="66" y="60"/>
                  </a:lnTo>
                  <a:lnTo>
                    <a:pt x="70" y="58"/>
                  </a:lnTo>
                  <a:lnTo>
                    <a:pt x="70" y="58"/>
                  </a:lnTo>
                  <a:lnTo>
                    <a:pt x="76" y="58"/>
                  </a:lnTo>
                  <a:lnTo>
                    <a:pt x="78" y="54"/>
                  </a:lnTo>
                  <a:lnTo>
                    <a:pt x="78" y="54"/>
                  </a:lnTo>
                  <a:lnTo>
                    <a:pt x="78" y="46"/>
                  </a:lnTo>
                  <a:lnTo>
                    <a:pt x="80" y="36"/>
                  </a:lnTo>
                  <a:lnTo>
                    <a:pt x="82" y="28"/>
                  </a:lnTo>
                  <a:lnTo>
                    <a:pt x="86" y="20"/>
                  </a:lnTo>
                  <a:lnTo>
                    <a:pt x="86" y="20"/>
                  </a:lnTo>
                  <a:lnTo>
                    <a:pt x="88" y="16"/>
                  </a:lnTo>
                  <a:lnTo>
                    <a:pt x="88" y="14"/>
                  </a:lnTo>
                  <a:lnTo>
                    <a:pt x="84" y="8"/>
                  </a:lnTo>
                  <a:lnTo>
                    <a:pt x="84" y="8"/>
                  </a:lnTo>
                  <a:lnTo>
                    <a:pt x="82" y="2"/>
                  </a:lnTo>
                  <a:lnTo>
                    <a:pt x="80" y="2"/>
                  </a:lnTo>
                  <a:lnTo>
                    <a:pt x="78" y="0"/>
                  </a:lnTo>
                  <a:lnTo>
                    <a:pt x="78" y="0"/>
                  </a:lnTo>
                  <a:lnTo>
                    <a:pt x="74" y="2"/>
                  </a:lnTo>
                  <a:lnTo>
                    <a:pt x="74" y="4"/>
                  </a:lnTo>
                  <a:lnTo>
                    <a:pt x="72" y="10"/>
                  </a:lnTo>
                  <a:lnTo>
                    <a:pt x="72" y="10"/>
                  </a:lnTo>
                  <a:lnTo>
                    <a:pt x="72" y="18"/>
                  </a:lnTo>
                  <a:lnTo>
                    <a:pt x="70" y="26"/>
                  </a:lnTo>
                  <a:lnTo>
                    <a:pt x="70" y="26"/>
                  </a:lnTo>
                  <a:lnTo>
                    <a:pt x="68" y="32"/>
                  </a:lnTo>
                  <a:lnTo>
                    <a:pt x="64" y="36"/>
                  </a:lnTo>
                  <a:lnTo>
                    <a:pt x="54" y="42"/>
                  </a:lnTo>
                  <a:lnTo>
                    <a:pt x="46" y="48"/>
                  </a:lnTo>
                  <a:lnTo>
                    <a:pt x="42" y="52"/>
                  </a:lnTo>
                  <a:lnTo>
                    <a:pt x="38" y="58"/>
                  </a:lnTo>
                  <a:lnTo>
                    <a:pt x="38" y="58"/>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6" name="Freeform 79"/>
            <p:cNvSpPr/>
            <p:nvPr/>
          </p:nvSpPr>
          <p:spPr bwMode="auto">
            <a:xfrm>
              <a:off x="4911725" y="330200"/>
              <a:ext cx="301625" cy="98425"/>
            </a:xfrm>
            <a:custGeom>
              <a:avLst/>
              <a:gdLst/>
              <a:ahLst/>
              <a:cxnLst>
                <a:cxn ang="0">
                  <a:pos x="40" y="28"/>
                </a:cxn>
                <a:cxn ang="0">
                  <a:pos x="54" y="18"/>
                </a:cxn>
                <a:cxn ang="0">
                  <a:pos x="62" y="16"/>
                </a:cxn>
                <a:cxn ang="0">
                  <a:pos x="62" y="18"/>
                </a:cxn>
                <a:cxn ang="0">
                  <a:pos x="56" y="24"/>
                </a:cxn>
                <a:cxn ang="0">
                  <a:pos x="52" y="26"/>
                </a:cxn>
                <a:cxn ang="0">
                  <a:pos x="78" y="32"/>
                </a:cxn>
                <a:cxn ang="0">
                  <a:pos x="58" y="36"/>
                </a:cxn>
                <a:cxn ang="0">
                  <a:pos x="70" y="40"/>
                </a:cxn>
                <a:cxn ang="0">
                  <a:pos x="88" y="40"/>
                </a:cxn>
                <a:cxn ang="0">
                  <a:pos x="106" y="44"/>
                </a:cxn>
                <a:cxn ang="0">
                  <a:pos x="66" y="48"/>
                </a:cxn>
                <a:cxn ang="0">
                  <a:pos x="72" y="52"/>
                </a:cxn>
                <a:cxn ang="0">
                  <a:pos x="88" y="54"/>
                </a:cxn>
                <a:cxn ang="0">
                  <a:pos x="96" y="60"/>
                </a:cxn>
                <a:cxn ang="0">
                  <a:pos x="114" y="62"/>
                </a:cxn>
                <a:cxn ang="0">
                  <a:pos x="176" y="58"/>
                </a:cxn>
                <a:cxn ang="0">
                  <a:pos x="182" y="58"/>
                </a:cxn>
                <a:cxn ang="0">
                  <a:pos x="182" y="54"/>
                </a:cxn>
                <a:cxn ang="0">
                  <a:pos x="176" y="52"/>
                </a:cxn>
                <a:cxn ang="0">
                  <a:pos x="182" y="48"/>
                </a:cxn>
                <a:cxn ang="0">
                  <a:pos x="190" y="46"/>
                </a:cxn>
                <a:cxn ang="0">
                  <a:pos x="162" y="28"/>
                </a:cxn>
                <a:cxn ang="0">
                  <a:pos x="162" y="14"/>
                </a:cxn>
                <a:cxn ang="0">
                  <a:pos x="162" y="10"/>
                </a:cxn>
                <a:cxn ang="0">
                  <a:pos x="152" y="8"/>
                </a:cxn>
                <a:cxn ang="0">
                  <a:pos x="148" y="10"/>
                </a:cxn>
                <a:cxn ang="0">
                  <a:pos x="152" y="14"/>
                </a:cxn>
                <a:cxn ang="0">
                  <a:pos x="140" y="14"/>
                </a:cxn>
                <a:cxn ang="0">
                  <a:pos x="138" y="18"/>
                </a:cxn>
                <a:cxn ang="0">
                  <a:pos x="142" y="26"/>
                </a:cxn>
                <a:cxn ang="0">
                  <a:pos x="136" y="30"/>
                </a:cxn>
                <a:cxn ang="0">
                  <a:pos x="132" y="22"/>
                </a:cxn>
                <a:cxn ang="0">
                  <a:pos x="120" y="18"/>
                </a:cxn>
                <a:cxn ang="0">
                  <a:pos x="114" y="22"/>
                </a:cxn>
                <a:cxn ang="0">
                  <a:pos x="102" y="16"/>
                </a:cxn>
                <a:cxn ang="0">
                  <a:pos x="94" y="18"/>
                </a:cxn>
                <a:cxn ang="0">
                  <a:pos x="88" y="14"/>
                </a:cxn>
                <a:cxn ang="0">
                  <a:pos x="78" y="14"/>
                </a:cxn>
                <a:cxn ang="0">
                  <a:pos x="74" y="14"/>
                </a:cxn>
                <a:cxn ang="0">
                  <a:pos x="78" y="12"/>
                </a:cxn>
                <a:cxn ang="0">
                  <a:pos x="78" y="10"/>
                </a:cxn>
                <a:cxn ang="0">
                  <a:pos x="60" y="4"/>
                </a:cxn>
                <a:cxn ang="0">
                  <a:pos x="40" y="2"/>
                </a:cxn>
                <a:cxn ang="0">
                  <a:pos x="26" y="0"/>
                </a:cxn>
                <a:cxn ang="0">
                  <a:pos x="10" y="2"/>
                </a:cxn>
                <a:cxn ang="0">
                  <a:pos x="10" y="8"/>
                </a:cxn>
                <a:cxn ang="0">
                  <a:pos x="4" y="20"/>
                </a:cxn>
                <a:cxn ang="0">
                  <a:pos x="16" y="32"/>
                </a:cxn>
                <a:cxn ang="0">
                  <a:pos x="34" y="32"/>
                </a:cxn>
              </a:cxnLst>
              <a:rect l="0" t="0" r="r" b="b"/>
              <a:pathLst>
                <a:path w="190" h="62">
                  <a:moveTo>
                    <a:pt x="34" y="32"/>
                  </a:moveTo>
                  <a:lnTo>
                    <a:pt x="34" y="32"/>
                  </a:lnTo>
                  <a:lnTo>
                    <a:pt x="40" y="28"/>
                  </a:lnTo>
                  <a:lnTo>
                    <a:pt x="44" y="24"/>
                  </a:lnTo>
                  <a:lnTo>
                    <a:pt x="48" y="20"/>
                  </a:lnTo>
                  <a:lnTo>
                    <a:pt x="54" y="18"/>
                  </a:lnTo>
                  <a:lnTo>
                    <a:pt x="54" y="18"/>
                  </a:lnTo>
                  <a:lnTo>
                    <a:pt x="58" y="16"/>
                  </a:lnTo>
                  <a:lnTo>
                    <a:pt x="62" y="16"/>
                  </a:lnTo>
                  <a:lnTo>
                    <a:pt x="62" y="16"/>
                  </a:lnTo>
                  <a:lnTo>
                    <a:pt x="62" y="18"/>
                  </a:lnTo>
                  <a:lnTo>
                    <a:pt x="62" y="18"/>
                  </a:lnTo>
                  <a:lnTo>
                    <a:pt x="60" y="20"/>
                  </a:lnTo>
                  <a:lnTo>
                    <a:pt x="58" y="20"/>
                  </a:lnTo>
                  <a:lnTo>
                    <a:pt x="56" y="24"/>
                  </a:lnTo>
                  <a:lnTo>
                    <a:pt x="56" y="24"/>
                  </a:lnTo>
                  <a:lnTo>
                    <a:pt x="52" y="26"/>
                  </a:lnTo>
                  <a:lnTo>
                    <a:pt x="52" y="26"/>
                  </a:lnTo>
                  <a:lnTo>
                    <a:pt x="58" y="30"/>
                  </a:lnTo>
                  <a:lnTo>
                    <a:pt x="64" y="32"/>
                  </a:lnTo>
                  <a:lnTo>
                    <a:pt x="78" y="32"/>
                  </a:lnTo>
                  <a:lnTo>
                    <a:pt x="78" y="32"/>
                  </a:lnTo>
                  <a:lnTo>
                    <a:pt x="58" y="36"/>
                  </a:lnTo>
                  <a:lnTo>
                    <a:pt x="58" y="36"/>
                  </a:lnTo>
                  <a:lnTo>
                    <a:pt x="60" y="38"/>
                  </a:lnTo>
                  <a:lnTo>
                    <a:pt x="64" y="40"/>
                  </a:lnTo>
                  <a:lnTo>
                    <a:pt x="70" y="40"/>
                  </a:lnTo>
                  <a:lnTo>
                    <a:pt x="70" y="40"/>
                  </a:lnTo>
                  <a:lnTo>
                    <a:pt x="78" y="40"/>
                  </a:lnTo>
                  <a:lnTo>
                    <a:pt x="88" y="40"/>
                  </a:lnTo>
                  <a:lnTo>
                    <a:pt x="96" y="40"/>
                  </a:lnTo>
                  <a:lnTo>
                    <a:pt x="106" y="44"/>
                  </a:lnTo>
                  <a:lnTo>
                    <a:pt x="106" y="44"/>
                  </a:lnTo>
                  <a:lnTo>
                    <a:pt x="86" y="44"/>
                  </a:lnTo>
                  <a:lnTo>
                    <a:pt x="76" y="44"/>
                  </a:lnTo>
                  <a:lnTo>
                    <a:pt x="66" y="48"/>
                  </a:lnTo>
                  <a:lnTo>
                    <a:pt x="66" y="48"/>
                  </a:lnTo>
                  <a:lnTo>
                    <a:pt x="68" y="50"/>
                  </a:lnTo>
                  <a:lnTo>
                    <a:pt x="72" y="52"/>
                  </a:lnTo>
                  <a:lnTo>
                    <a:pt x="82" y="54"/>
                  </a:lnTo>
                  <a:lnTo>
                    <a:pt x="82" y="54"/>
                  </a:lnTo>
                  <a:lnTo>
                    <a:pt x="88" y="54"/>
                  </a:lnTo>
                  <a:lnTo>
                    <a:pt x="90" y="56"/>
                  </a:lnTo>
                  <a:lnTo>
                    <a:pt x="90" y="56"/>
                  </a:lnTo>
                  <a:lnTo>
                    <a:pt x="96" y="60"/>
                  </a:lnTo>
                  <a:lnTo>
                    <a:pt x="102" y="62"/>
                  </a:lnTo>
                  <a:lnTo>
                    <a:pt x="114" y="62"/>
                  </a:lnTo>
                  <a:lnTo>
                    <a:pt x="114" y="62"/>
                  </a:lnTo>
                  <a:lnTo>
                    <a:pt x="144" y="56"/>
                  </a:lnTo>
                  <a:lnTo>
                    <a:pt x="160" y="56"/>
                  </a:lnTo>
                  <a:lnTo>
                    <a:pt x="176" y="58"/>
                  </a:lnTo>
                  <a:lnTo>
                    <a:pt x="176" y="58"/>
                  </a:lnTo>
                  <a:lnTo>
                    <a:pt x="180" y="58"/>
                  </a:lnTo>
                  <a:lnTo>
                    <a:pt x="182" y="58"/>
                  </a:lnTo>
                  <a:lnTo>
                    <a:pt x="182" y="56"/>
                  </a:lnTo>
                  <a:lnTo>
                    <a:pt x="182" y="56"/>
                  </a:lnTo>
                  <a:lnTo>
                    <a:pt x="182" y="54"/>
                  </a:lnTo>
                  <a:lnTo>
                    <a:pt x="180" y="54"/>
                  </a:lnTo>
                  <a:lnTo>
                    <a:pt x="178" y="54"/>
                  </a:lnTo>
                  <a:lnTo>
                    <a:pt x="176" y="52"/>
                  </a:lnTo>
                  <a:lnTo>
                    <a:pt x="176" y="52"/>
                  </a:lnTo>
                  <a:lnTo>
                    <a:pt x="178" y="50"/>
                  </a:lnTo>
                  <a:lnTo>
                    <a:pt x="182" y="48"/>
                  </a:lnTo>
                  <a:lnTo>
                    <a:pt x="186" y="48"/>
                  </a:lnTo>
                  <a:lnTo>
                    <a:pt x="190" y="46"/>
                  </a:lnTo>
                  <a:lnTo>
                    <a:pt x="190" y="46"/>
                  </a:lnTo>
                  <a:lnTo>
                    <a:pt x="178" y="44"/>
                  </a:lnTo>
                  <a:lnTo>
                    <a:pt x="168" y="38"/>
                  </a:lnTo>
                  <a:lnTo>
                    <a:pt x="162" y="28"/>
                  </a:lnTo>
                  <a:lnTo>
                    <a:pt x="158" y="16"/>
                  </a:lnTo>
                  <a:lnTo>
                    <a:pt x="158" y="16"/>
                  </a:lnTo>
                  <a:lnTo>
                    <a:pt x="162" y="14"/>
                  </a:lnTo>
                  <a:lnTo>
                    <a:pt x="164" y="12"/>
                  </a:lnTo>
                  <a:lnTo>
                    <a:pt x="162" y="10"/>
                  </a:lnTo>
                  <a:lnTo>
                    <a:pt x="162" y="10"/>
                  </a:lnTo>
                  <a:lnTo>
                    <a:pt x="160" y="8"/>
                  </a:lnTo>
                  <a:lnTo>
                    <a:pt x="158" y="8"/>
                  </a:lnTo>
                  <a:lnTo>
                    <a:pt x="152" y="8"/>
                  </a:lnTo>
                  <a:lnTo>
                    <a:pt x="152" y="8"/>
                  </a:lnTo>
                  <a:lnTo>
                    <a:pt x="148" y="8"/>
                  </a:lnTo>
                  <a:lnTo>
                    <a:pt x="148" y="10"/>
                  </a:lnTo>
                  <a:lnTo>
                    <a:pt x="148" y="12"/>
                  </a:lnTo>
                  <a:lnTo>
                    <a:pt x="148" y="12"/>
                  </a:lnTo>
                  <a:lnTo>
                    <a:pt x="152" y="14"/>
                  </a:lnTo>
                  <a:lnTo>
                    <a:pt x="152" y="14"/>
                  </a:lnTo>
                  <a:lnTo>
                    <a:pt x="144" y="14"/>
                  </a:lnTo>
                  <a:lnTo>
                    <a:pt x="140" y="14"/>
                  </a:lnTo>
                  <a:lnTo>
                    <a:pt x="136" y="14"/>
                  </a:lnTo>
                  <a:lnTo>
                    <a:pt x="136" y="14"/>
                  </a:lnTo>
                  <a:lnTo>
                    <a:pt x="138" y="18"/>
                  </a:lnTo>
                  <a:lnTo>
                    <a:pt x="138" y="18"/>
                  </a:lnTo>
                  <a:lnTo>
                    <a:pt x="140" y="24"/>
                  </a:lnTo>
                  <a:lnTo>
                    <a:pt x="142" y="26"/>
                  </a:lnTo>
                  <a:lnTo>
                    <a:pt x="140" y="28"/>
                  </a:lnTo>
                  <a:lnTo>
                    <a:pt x="140" y="28"/>
                  </a:lnTo>
                  <a:lnTo>
                    <a:pt x="136" y="30"/>
                  </a:lnTo>
                  <a:lnTo>
                    <a:pt x="134" y="28"/>
                  </a:lnTo>
                  <a:lnTo>
                    <a:pt x="132" y="22"/>
                  </a:lnTo>
                  <a:lnTo>
                    <a:pt x="132" y="22"/>
                  </a:lnTo>
                  <a:lnTo>
                    <a:pt x="126" y="18"/>
                  </a:lnTo>
                  <a:lnTo>
                    <a:pt x="124" y="18"/>
                  </a:lnTo>
                  <a:lnTo>
                    <a:pt x="120" y="18"/>
                  </a:lnTo>
                  <a:lnTo>
                    <a:pt x="120" y="18"/>
                  </a:lnTo>
                  <a:lnTo>
                    <a:pt x="118" y="20"/>
                  </a:lnTo>
                  <a:lnTo>
                    <a:pt x="114" y="22"/>
                  </a:lnTo>
                  <a:lnTo>
                    <a:pt x="110" y="20"/>
                  </a:lnTo>
                  <a:lnTo>
                    <a:pt x="110" y="20"/>
                  </a:lnTo>
                  <a:lnTo>
                    <a:pt x="102" y="16"/>
                  </a:lnTo>
                  <a:lnTo>
                    <a:pt x="98" y="16"/>
                  </a:lnTo>
                  <a:lnTo>
                    <a:pt x="94" y="18"/>
                  </a:lnTo>
                  <a:lnTo>
                    <a:pt x="94" y="18"/>
                  </a:lnTo>
                  <a:lnTo>
                    <a:pt x="88" y="18"/>
                  </a:lnTo>
                  <a:lnTo>
                    <a:pt x="88" y="18"/>
                  </a:lnTo>
                  <a:lnTo>
                    <a:pt x="88" y="14"/>
                  </a:lnTo>
                  <a:lnTo>
                    <a:pt x="86" y="12"/>
                  </a:lnTo>
                  <a:lnTo>
                    <a:pt x="84" y="12"/>
                  </a:lnTo>
                  <a:lnTo>
                    <a:pt x="78" y="14"/>
                  </a:lnTo>
                  <a:lnTo>
                    <a:pt x="76" y="14"/>
                  </a:lnTo>
                  <a:lnTo>
                    <a:pt x="74" y="14"/>
                  </a:lnTo>
                  <a:lnTo>
                    <a:pt x="74" y="14"/>
                  </a:lnTo>
                  <a:lnTo>
                    <a:pt x="74" y="12"/>
                  </a:lnTo>
                  <a:lnTo>
                    <a:pt x="74" y="12"/>
                  </a:lnTo>
                  <a:lnTo>
                    <a:pt x="78" y="12"/>
                  </a:lnTo>
                  <a:lnTo>
                    <a:pt x="78" y="12"/>
                  </a:lnTo>
                  <a:lnTo>
                    <a:pt x="78" y="10"/>
                  </a:lnTo>
                  <a:lnTo>
                    <a:pt x="78" y="10"/>
                  </a:lnTo>
                  <a:lnTo>
                    <a:pt x="70" y="6"/>
                  </a:lnTo>
                  <a:lnTo>
                    <a:pt x="60" y="4"/>
                  </a:lnTo>
                  <a:lnTo>
                    <a:pt x="60" y="4"/>
                  </a:lnTo>
                  <a:lnTo>
                    <a:pt x="50" y="4"/>
                  </a:lnTo>
                  <a:lnTo>
                    <a:pt x="46" y="4"/>
                  </a:lnTo>
                  <a:lnTo>
                    <a:pt x="40" y="2"/>
                  </a:lnTo>
                  <a:lnTo>
                    <a:pt x="40" y="2"/>
                  </a:lnTo>
                  <a:lnTo>
                    <a:pt x="34" y="0"/>
                  </a:lnTo>
                  <a:lnTo>
                    <a:pt x="26" y="0"/>
                  </a:lnTo>
                  <a:lnTo>
                    <a:pt x="12" y="2"/>
                  </a:lnTo>
                  <a:lnTo>
                    <a:pt x="12" y="2"/>
                  </a:lnTo>
                  <a:lnTo>
                    <a:pt x="10" y="2"/>
                  </a:lnTo>
                  <a:lnTo>
                    <a:pt x="10" y="4"/>
                  </a:lnTo>
                  <a:lnTo>
                    <a:pt x="10" y="4"/>
                  </a:lnTo>
                  <a:lnTo>
                    <a:pt x="10" y="8"/>
                  </a:lnTo>
                  <a:lnTo>
                    <a:pt x="10" y="10"/>
                  </a:lnTo>
                  <a:lnTo>
                    <a:pt x="8" y="16"/>
                  </a:lnTo>
                  <a:lnTo>
                    <a:pt x="4" y="20"/>
                  </a:lnTo>
                  <a:lnTo>
                    <a:pt x="0" y="26"/>
                  </a:lnTo>
                  <a:lnTo>
                    <a:pt x="0" y="26"/>
                  </a:lnTo>
                  <a:lnTo>
                    <a:pt x="16" y="32"/>
                  </a:lnTo>
                  <a:lnTo>
                    <a:pt x="26" y="34"/>
                  </a:lnTo>
                  <a:lnTo>
                    <a:pt x="30" y="34"/>
                  </a:lnTo>
                  <a:lnTo>
                    <a:pt x="34" y="32"/>
                  </a:lnTo>
                  <a:lnTo>
                    <a:pt x="34" y="32"/>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7" name="Freeform 80"/>
            <p:cNvSpPr/>
            <p:nvPr/>
          </p:nvSpPr>
          <p:spPr bwMode="auto">
            <a:xfrm>
              <a:off x="7004050" y="1758950"/>
              <a:ext cx="88900" cy="222250"/>
            </a:xfrm>
            <a:custGeom>
              <a:avLst/>
              <a:gdLst/>
              <a:ahLst/>
              <a:cxnLst>
                <a:cxn ang="0">
                  <a:pos x="56" y="34"/>
                </a:cxn>
                <a:cxn ang="0">
                  <a:pos x="56" y="34"/>
                </a:cxn>
                <a:cxn ang="0">
                  <a:pos x="54" y="26"/>
                </a:cxn>
                <a:cxn ang="0">
                  <a:pos x="52" y="18"/>
                </a:cxn>
                <a:cxn ang="0">
                  <a:pos x="50" y="10"/>
                </a:cxn>
                <a:cxn ang="0">
                  <a:pos x="46" y="4"/>
                </a:cxn>
                <a:cxn ang="0">
                  <a:pos x="42" y="0"/>
                </a:cxn>
                <a:cxn ang="0">
                  <a:pos x="42" y="0"/>
                </a:cxn>
                <a:cxn ang="0">
                  <a:pos x="44" y="8"/>
                </a:cxn>
                <a:cxn ang="0">
                  <a:pos x="42" y="14"/>
                </a:cxn>
                <a:cxn ang="0">
                  <a:pos x="38" y="18"/>
                </a:cxn>
                <a:cxn ang="0">
                  <a:pos x="36" y="24"/>
                </a:cxn>
                <a:cxn ang="0">
                  <a:pos x="36" y="24"/>
                </a:cxn>
                <a:cxn ang="0">
                  <a:pos x="34" y="30"/>
                </a:cxn>
                <a:cxn ang="0">
                  <a:pos x="30" y="34"/>
                </a:cxn>
                <a:cxn ang="0">
                  <a:pos x="22" y="40"/>
                </a:cxn>
                <a:cxn ang="0">
                  <a:pos x="22" y="40"/>
                </a:cxn>
                <a:cxn ang="0">
                  <a:pos x="12" y="46"/>
                </a:cxn>
                <a:cxn ang="0">
                  <a:pos x="8" y="52"/>
                </a:cxn>
                <a:cxn ang="0">
                  <a:pos x="6" y="60"/>
                </a:cxn>
                <a:cxn ang="0">
                  <a:pos x="8" y="70"/>
                </a:cxn>
                <a:cxn ang="0">
                  <a:pos x="8" y="70"/>
                </a:cxn>
                <a:cxn ang="0">
                  <a:pos x="8" y="80"/>
                </a:cxn>
                <a:cxn ang="0">
                  <a:pos x="6" y="92"/>
                </a:cxn>
                <a:cxn ang="0">
                  <a:pos x="6" y="92"/>
                </a:cxn>
                <a:cxn ang="0">
                  <a:pos x="2" y="96"/>
                </a:cxn>
                <a:cxn ang="0">
                  <a:pos x="2" y="102"/>
                </a:cxn>
                <a:cxn ang="0">
                  <a:pos x="0" y="112"/>
                </a:cxn>
                <a:cxn ang="0">
                  <a:pos x="6" y="132"/>
                </a:cxn>
                <a:cxn ang="0">
                  <a:pos x="6" y="132"/>
                </a:cxn>
                <a:cxn ang="0">
                  <a:pos x="8" y="136"/>
                </a:cxn>
                <a:cxn ang="0">
                  <a:pos x="12" y="138"/>
                </a:cxn>
                <a:cxn ang="0">
                  <a:pos x="12" y="138"/>
                </a:cxn>
                <a:cxn ang="0">
                  <a:pos x="14" y="140"/>
                </a:cxn>
                <a:cxn ang="0">
                  <a:pos x="16" y="140"/>
                </a:cxn>
                <a:cxn ang="0">
                  <a:pos x="18" y="138"/>
                </a:cxn>
                <a:cxn ang="0">
                  <a:pos x="18" y="138"/>
                </a:cxn>
                <a:cxn ang="0">
                  <a:pos x="24" y="136"/>
                </a:cxn>
                <a:cxn ang="0">
                  <a:pos x="28" y="134"/>
                </a:cxn>
                <a:cxn ang="0">
                  <a:pos x="30" y="130"/>
                </a:cxn>
                <a:cxn ang="0">
                  <a:pos x="32" y="124"/>
                </a:cxn>
                <a:cxn ang="0">
                  <a:pos x="32" y="124"/>
                </a:cxn>
                <a:cxn ang="0">
                  <a:pos x="36" y="102"/>
                </a:cxn>
                <a:cxn ang="0">
                  <a:pos x="36" y="102"/>
                </a:cxn>
                <a:cxn ang="0">
                  <a:pos x="36" y="102"/>
                </a:cxn>
                <a:cxn ang="0">
                  <a:pos x="36" y="102"/>
                </a:cxn>
                <a:cxn ang="0">
                  <a:pos x="46" y="68"/>
                </a:cxn>
                <a:cxn ang="0">
                  <a:pos x="46" y="68"/>
                </a:cxn>
                <a:cxn ang="0">
                  <a:pos x="48" y="60"/>
                </a:cxn>
                <a:cxn ang="0">
                  <a:pos x="46" y="52"/>
                </a:cxn>
                <a:cxn ang="0">
                  <a:pos x="46" y="52"/>
                </a:cxn>
                <a:cxn ang="0">
                  <a:pos x="46" y="50"/>
                </a:cxn>
                <a:cxn ang="0">
                  <a:pos x="46" y="50"/>
                </a:cxn>
                <a:cxn ang="0">
                  <a:pos x="50" y="48"/>
                </a:cxn>
                <a:cxn ang="0">
                  <a:pos x="50" y="46"/>
                </a:cxn>
                <a:cxn ang="0">
                  <a:pos x="50" y="46"/>
                </a:cxn>
                <a:cxn ang="0">
                  <a:pos x="48" y="42"/>
                </a:cxn>
                <a:cxn ang="0">
                  <a:pos x="48" y="38"/>
                </a:cxn>
                <a:cxn ang="0">
                  <a:pos x="52" y="36"/>
                </a:cxn>
                <a:cxn ang="0">
                  <a:pos x="56" y="34"/>
                </a:cxn>
                <a:cxn ang="0">
                  <a:pos x="56" y="34"/>
                </a:cxn>
              </a:cxnLst>
              <a:rect l="0" t="0" r="r" b="b"/>
              <a:pathLst>
                <a:path w="56" h="140">
                  <a:moveTo>
                    <a:pt x="56" y="34"/>
                  </a:moveTo>
                  <a:lnTo>
                    <a:pt x="56" y="34"/>
                  </a:lnTo>
                  <a:lnTo>
                    <a:pt x="54" y="26"/>
                  </a:lnTo>
                  <a:lnTo>
                    <a:pt x="52" y="18"/>
                  </a:lnTo>
                  <a:lnTo>
                    <a:pt x="50" y="10"/>
                  </a:lnTo>
                  <a:lnTo>
                    <a:pt x="46" y="4"/>
                  </a:lnTo>
                  <a:lnTo>
                    <a:pt x="42" y="0"/>
                  </a:lnTo>
                  <a:lnTo>
                    <a:pt x="42" y="0"/>
                  </a:lnTo>
                  <a:lnTo>
                    <a:pt x="44" y="8"/>
                  </a:lnTo>
                  <a:lnTo>
                    <a:pt x="42" y="14"/>
                  </a:lnTo>
                  <a:lnTo>
                    <a:pt x="38" y="18"/>
                  </a:lnTo>
                  <a:lnTo>
                    <a:pt x="36" y="24"/>
                  </a:lnTo>
                  <a:lnTo>
                    <a:pt x="36" y="24"/>
                  </a:lnTo>
                  <a:lnTo>
                    <a:pt x="34" y="30"/>
                  </a:lnTo>
                  <a:lnTo>
                    <a:pt x="30" y="34"/>
                  </a:lnTo>
                  <a:lnTo>
                    <a:pt x="22" y="40"/>
                  </a:lnTo>
                  <a:lnTo>
                    <a:pt x="22" y="40"/>
                  </a:lnTo>
                  <a:lnTo>
                    <a:pt x="12" y="46"/>
                  </a:lnTo>
                  <a:lnTo>
                    <a:pt x="8" y="52"/>
                  </a:lnTo>
                  <a:lnTo>
                    <a:pt x="6" y="60"/>
                  </a:lnTo>
                  <a:lnTo>
                    <a:pt x="8" y="70"/>
                  </a:lnTo>
                  <a:lnTo>
                    <a:pt x="8" y="70"/>
                  </a:lnTo>
                  <a:lnTo>
                    <a:pt x="8" y="80"/>
                  </a:lnTo>
                  <a:lnTo>
                    <a:pt x="6" y="92"/>
                  </a:lnTo>
                  <a:lnTo>
                    <a:pt x="6" y="92"/>
                  </a:lnTo>
                  <a:lnTo>
                    <a:pt x="2" y="96"/>
                  </a:lnTo>
                  <a:lnTo>
                    <a:pt x="2" y="102"/>
                  </a:lnTo>
                  <a:lnTo>
                    <a:pt x="0" y="112"/>
                  </a:lnTo>
                  <a:lnTo>
                    <a:pt x="6" y="132"/>
                  </a:lnTo>
                  <a:lnTo>
                    <a:pt x="6" y="132"/>
                  </a:lnTo>
                  <a:lnTo>
                    <a:pt x="8" y="136"/>
                  </a:lnTo>
                  <a:lnTo>
                    <a:pt x="12" y="138"/>
                  </a:lnTo>
                  <a:lnTo>
                    <a:pt x="12" y="138"/>
                  </a:lnTo>
                  <a:lnTo>
                    <a:pt x="14" y="140"/>
                  </a:lnTo>
                  <a:lnTo>
                    <a:pt x="16" y="140"/>
                  </a:lnTo>
                  <a:lnTo>
                    <a:pt x="18" y="138"/>
                  </a:lnTo>
                  <a:lnTo>
                    <a:pt x="18" y="138"/>
                  </a:lnTo>
                  <a:lnTo>
                    <a:pt x="24" y="136"/>
                  </a:lnTo>
                  <a:lnTo>
                    <a:pt x="28" y="134"/>
                  </a:lnTo>
                  <a:lnTo>
                    <a:pt x="30" y="130"/>
                  </a:lnTo>
                  <a:lnTo>
                    <a:pt x="32" y="124"/>
                  </a:lnTo>
                  <a:lnTo>
                    <a:pt x="32" y="124"/>
                  </a:lnTo>
                  <a:lnTo>
                    <a:pt x="36" y="102"/>
                  </a:lnTo>
                  <a:lnTo>
                    <a:pt x="36" y="102"/>
                  </a:lnTo>
                  <a:lnTo>
                    <a:pt x="36" y="102"/>
                  </a:lnTo>
                  <a:lnTo>
                    <a:pt x="36" y="102"/>
                  </a:lnTo>
                  <a:lnTo>
                    <a:pt x="46" y="68"/>
                  </a:lnTo>
                  <a:lnTo>
                    <a:pt x="46" y="68"/>
                  </a:lnTo>
                  <a:lnTo>
                    <a:pt x="48" y="60"/>
                  </a:lnTo>
                  <a:lnTo>
                    <a:pt x="46" y="52"/>
                  </a:lnTo>
                  <a:lnTo>
                    <a:pt x="46" y="52"/>
                  </a:lnTo>
                  <a:lnTo>
                    <a:pt x="46" y="50"/>
                  </a:lnTo>
                  <a:lnTo>
                    <a:pt x="46" y="50"/>
                  </a:lnTo>
                  <a:lnTo>
                    <a:pt x="50" y="48"/>
                  </a:lnTo>
                  <a:lnTo>
                    <a:pt x="50" y="46"/>
                  </a:lnTo>
                  <a:lnTo>
                    <a:pt x="50" y="46"/>
                  </a:lnTo>
                  <a:lnTo>
                    <a:pt x="48" y="42"/>
                  </a:lnTo>
                  <a:lnTo>
                    <a:pt x="48" y="38"/>
                  </a:lnTo>
                  <a:lnTo>
                    <a:pt x="52" y="36"/>
                  </a:lnTo>
                  <a:lnTo>
                    <a:pt x="56" y="34"/>
                  </a:lnTo>
                  <a:lnTo>
                    <a:pt x="56" y="34"/>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8" name="Freeform 81"/>
            <p:cNvSpPr/>
            <p:nvPr/>
          </p:nvSpPr>
          <p:spPr bwMode="auto">
            <a:xfrm>
              <a:off x="6172200" y="466725"/>
              <a:ext cx="123825" cy="44450"/>
            </a:xfrm>
            <a:custGeom>
              <a:avLst/>
              <a:gdLst/>
              <a:ahLst/>
              <a:cxnLst>
                <a:cxn ang="0">
                  <a:pos x="76" y="14"/>
                </a:cxn>
                <a:cxn ang="0">
                  <a:pos x="76" y="14"/>
                </a:cxn>
                <a:cxn ang="0">
                  <a:pos x="78" y="10"/>
                </a:cxn>
                <a:cxn ang="0">
                  <a:pos x="74" y="6"/>
                </a:cxn>
                <a:cxn ang="0">
                  <a:pos x="74" y="6"/>
                </a:cxn>
                <a:cxn ang="0">
                  <a:pos x="64" y="0"/>
                </a:cxn>
                <a:cxn ang="0">
                  <a:pos x="58" y="0"/>
                </a:cxn>
                <a:cxn ang="0">
                  <a:pos x="52" y="2"/>
                </a:cxn>
                <a:cxn ang="0">
                  <a:pos x="52" y="2"/>
                </a:cxn>
                <a:cxn ang="0">
                  <a:pos x="44" y="4"/>
                </a:cxn>
                <a:cxn ang="0">
                  <a:pos x="36" y="4"/>
                </a:cxn>
                <a:cxn ang="0">
                  <a:pos x="28" y="6"/>
                </a:cxn>
                <a:cxn ang="0">
                  <a:pos x="20" y="10"/>
                </a:cxn>
                <a:cxn ang="0">
                  <a:pos x="20" y="10"/>
                </a:cxn>
                <a:cxn ang="0">
                  <a:pos x="16" y="2"/>
                </a:cxn>
                <a:cxn ang="0">
                  <a:pos x="12" y="0"/>
                </a:cxn>
                <a:cxn ang="0">
                  <a:pos x="6" y="2"/>
                </a:cxn>
                <a:cxn ang="0">
                  <a:pos x="0" y="6"/>
                </a:cxn>
                <a:cxn ang="0">
                  <a:pos x="0" y="6"/>
                </a:cxn>
                <a:cxn ang="0">
                  <a:pos x="4" y="8"/>
                </a:cxn>
                <a:cxn ang="0">
                  <a:pos x="8" y="8"/>
                </a:cxn>
                <a:cxn ang="0">
                  <a:pos x="10" y="8"/>
                </a:cxn>
                <a:cxn ang="0">
                  <a:pos x="14" y="10"/>
                </a:cxn>
                <a:cxn ang="0">
                  <a:pos x="14" y="10"/>
                </a:cxn>
                <a:cxn ang="0">
                  <a:pos x="12" y="12"/>
                </a:cxn>
                <a:cxn ang="0">
                  <a:pos x="12" y="12"/>
                </a:cxn>
                <a:cxn ang="0">
                  <a:pos x="6" y="12"/>
                </a:cxn>
                <a:cxn ang="0">
                  <a:pos x="6" y="12"/>
                </a:cxn>
                <a:cxn ang="0">
                  <a:pos x="8" y="16"/>
                </a:cxn>
                <a:cxn ang="0">
                  <a:pos x="12" y="16"/>
                </a:cxn>
                <a:cxn ang="0">
                  <a:pos x="12" y="16"/>
                </a:cxn>
                <a:cxn ang="0">
                  <a:pos x="14" y="18"/>
                </a:cxn>
                <a:cxn ang="0">
                  <a:pos x="14" y="20"/>
                </a:cxn>
                <a:cxn ang="0">
                  <a:pos x="14" y="22"/>
                </a:cxn>
                <a:cxn ang="0">
                  <a:pos x="16" y="24"/>
                </a:cxn>
                <a:cxn ang="0">
                  <a:pos x="16" y="24"/>
                </a:cxn>
                <a:cxn ang="0">
                  <a:pos x="20" y="26"/>
                </a:cxn>
                <a:cxn ang="0">
                  <a:pos x="28" y="28"/>
                </a:cxn>
                <a:cxn ang="0">
                  <a:pos x="46" y="26"/>
                </a:cxn>
                <a:cxn ang="0">
                  <a:pos x="64" y="22"/>
                </a:cxn>
                <a:cxn ang="0">
                  <a:pos x="72" y="18"/>
                </a:cxn>
                <a:cxn ang="0">
                  <a:pos x="76" y="14"/>
                </a:cxn>
                <a:cxn ang="0">
                  <a:pos x="76" y="14"/>
                </a:cxn>
              </a:cxnLst>
              <a:rect l="0" t="0" r="r" b="b"/>
              <a:pathLst>
                <a:path w="78" h="28">
                  <a:moveTo>
                    <a:pt x="76" y="14"/>
                  </a:moveTo>
                  <a:lnTo>
                    <a:pt x="76" y="14"/>
                  </a:lnTo>
                  <a:lnTo>
                    <a:pt x="78" y="10"/>
                  </a:lnTo>
                  <a:lnTo>
                    <a:pt x="74" y="6"/>
                  </a:lnTo>
                  <a:lnTo>
                    <a:pt x="74" y="6"/>
                  </a:lnTo>
                  <a:lnTo>
                    <a:pt x="64" y="0"/>
                  </a:lnTo>
                  <a:lnTo>
                    <a:pt x="58" y="0"/>
                  </a:lnTo>
                  <a:lnTo>
                    <a:pt x="52" y="2"/>
                  </a:lnTo>
                  <a:lnTo>
                    <a:pt x="52" y="2"/>
                  </a:lnTo>
                  <a:lnTo>
                    <a:pt x="44" y="4"/>
                  </a:lnTo>
                  <a:lnTo>
                    <a:pt x="36" y="4"/>
                  </a:lnTo>
                  <a:lnTo>
                    <a:pt x="28" y="6"/>
                  </a:lnTo>
                  <a:lnTo>
                    <a:pt x="20" y="10"/>
                  </a:lnTo>
                  <a:lnTo>
                    <a:pt x="20" y="10"/>
                  </a:lnTo>
                  <a:lnTo>
                    <a:pt x="16" y="2"/>
                  </a:lnTo>
                  <a:lnTo>
                    <a:pt x="12" y="0"/>
                  </a:lnTo>
                  <a:lnTo>
                    <a:pt x="6" y="2"/>
                  </a:lnTo>
                  <a:lnTo>
                    <a:pt x="0" y="6"/>
                  </a:lnTo>
                  <a:lnTo>
                    <a:pt x="0" y="6"/>
                  </a:lnTo>
                  <a:lnTo>
                    <a:pt x="4" y="8"/>
                  </a:lnTo>
                  <a:lnTo>
                    <a:pt x="8" y="8"/>
                  </a:lnTo>
                  <a:lnTo>
                    <a:pt x="10" y="8"/>
                  </a:lnTo>
                  <a:lnTo>
                    <a:pt x="14" y="10"/>
                  </a:lnTo>
                  <a:lnTo>
                    <a:pt x="14" y="10"/>
                  </a:lnTo>
                  <a:lnTo>
                    <a:pt x="12" y="12"/>
                  </a:lnTo>
                  <a:lnTo>
                    <a:pt x="12" y="12"/>
                  </a:lnTo>
                  <a:lnTo>
                    <a:pt x="6" y="12"/>
                  </a:lnTo>
                  <a:lnTo>
                    <a:pt x="6" y="12"/>
                  </a:lnTo>
                  <a:lnTo>
                    <a:pt x="8" y="16"/>
                  </a:lnTo>
                  <a:lnTo>
                    <a:pt x="12" y="16"/>
                  </a:lnTo>
                  <a:lnTo>
                    <a:pt x="12" y="16"/>
                  </a:lnTo>
                  <a:lnTo>
                    <a:pt x="14" y="18"/>
                  </a:lnTo>
                  <a:lnTo>
                    <a:pt x="14" y="20"/>
                  </a:lnTo>
                  <a:lnTo>
                    <a:pt x="14" y="22"/>
                  </a:lnTo>
                  <a:lnTo>
                    <a:pt x="16" y="24"/>
                  </a:lnTo>
                  <a:lnTo>
                    <a:pt x="16" y="24"/>
                  </a:lnTo>
                  <a:lnTo>
                    <a:pt x="20" y="26"/>
                  </a:lnTo>
                  <a:lnTo>
                    <a:pt x="28" y="28"/>
                  </a:lnTo>
                  <a:lnTo>
                    <a:pt x="46" y="26"/>
                  </a:lnTo>
                  <a:lnTo>
                    <a:pt x="64" y="22"/>
                  </a:lnTo>
                  <a:lnTo>
                    <a:pt x="72" y="18"/>
                  </a:lnTo>
                  <a:lnTo>
                    <a:pt x="76" y="14"/>
                  </a:lnTo>
                  <a:lnTo>
                    <a:pt x="76" y="14"/>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9" name="Freeform 82"/>
            <p:cNvSpPr/>
            <p:nvPr/>
          </p:nvSpPr>
          <p:spPr bwMode="auto">
            <a:xfrm>
              <a:off x="8531225" y="2232025"/>
              <a:ext cx="92075" cy="98425"/>
            </a:xfrm>
            <a:custGeom>
              <a:avLst/>
              <a:gdLst/>
              <a:ahLst/>
              <a:cxnLst>
                <a:cxn ang="0">
                  <a:pos x="48" y="2"/>
                </a:cxn>
                <a:cxn ang="0">
                  <a:pos x="48" y="2"/>
                </a:cxn>
                <a:cxn ang="0">
                  <a:pos x="46" y="0"/>
                </a:cxn>
                <a:cxn ang="0">
                  <a:pos x="44" y="2"/>
                </a:cxn>
                <a:cxn ang="0">
                  <a:pos x="42" y="6"/>
                </a:cxn>
                <a:cxn ang="0">
                  <a:pos x="42" y="6"/>
                </a:cxn>
                <a:cxn ang="0">
                  <a:pos x="38" y="14"/>
                </a:cxn>
                <a:cxn ang="0">
                  <a:pos x="32" y="22"/>
                </a:cxn>
                <a:cxn ang="0">
                  <a:pos x="26" y="30"/>
                </a:cxn>
                <a:cxn ang="0">
                  <a:pos x="18" y="34"/>
                </a:cxn>
                <a:cxn ang="0">
                  <a:pos x="18" y="34"/>
                </a:cxn>
                <a:cxn ang="0">
                  <a:pos x="12" y="38"/>
                </a:cxn>
                <a:cxn ang="0">
                  <a:pos x="8" y="42"/>
                </a:cxn>
                <a:cxn ang="0">
                  <a:pos x="2" y="52"/>
                </a:cxn>
                <a:cxn ang="0">
                  <a:pos x="2" y="52"/>
                </a:cxn>
                <a:cxn ang="0">
                  <a:pos x="0" y="54"/>
                </a:cxn>
                <a:cxn ang="0">
                  <a:pos x="2" y="56"/>
                </a:cxn>
                <a:cxn ang="0">
                  <a:pos x="2" y="58"/>
                </a:cxn>
                <a:cxn ang="0">
                  <a:pos x="2" y="58"/>
                </a:cxn>
                <a:cxn ang="0">
                  <a:pos x="10" y="60"/>
                </a:cxn>
                <a:cxn ang="0">
                  <a:pos x="18" y="62"/>
                </a:cxn>
                <a:cxn ang="0">
                  <a:pos x="18" y="62"/>
                </a:cxn>
                <a:cxn ang="0">
                  <a:pos x="24" y="60"/>
                </a:cxn>
                <a:cxn ang="0">
                  <a:pos x="28" y="58"/>
                </a:cxn>
                <a:cxn ang="0">
                  <a:pos x="30" y="54"/>
                </a:cxn>
                <a:cxn ang="0">
                  <a:pos x="32" y="52"/>
                </a:cxn>
                <a:cxn ang="0">
                  <a:pos x="32" y="52"/>
                </a:cxn>
                <a:cxn ang="0">
                  <a:pos x="36" y="40"/>
                </a:cxn>
                <a:cxn ang="0">
                  <a:pos x="40" y="34"/>
                </a:cxn>
                <a:cxn ang="0">
                  <a:pos x="46" y="30"/>
                </a:cxn>
                <a:cxn ang="0">
                  <a:pos x="46" y="30"/>
                </a:cxn>
                <a:cxn ang="0">
                  <a:pos x="50" y="28"/>
                </a:cxn>
                <a:cxn ang="0">
                  <a:pos x="52" y="24"/>
                </a:cxn>
                <a:cxn ang="0">
                  <a:pos x="58" y="14"/>
                </a:cxn>
                <a:cxn ang="0">
                  <a:pos x="58" y="14"/>
                </a:cxn>
                <a:cxn ang="0">
                  <a:pos x="58" y="8"/>
                </a:cxn>
                <a:cxn ang="0">
                  <a:pos x="56" y="6"/>
                </a:cxn>
                <a:cxn ang="0">
                  <a:pos x="52" y="4"/>
                </a:cxn>
                <a:cxn ang="0">
                  <a:pos x="48" y="2"/>
                </a:cxn>
                <a:cxn ang="0">
                  <a:pos x="48" y="2"/>
                </a:cxn>
              </a:cxnLst>
              <a:rect l="0" t="0" r="r" b="b"/>
              <a:pathLst>
                <a:path w="58" h="62">
                  <a:moveTo>
                    <a:pt x="48" y="2"/>
                  </a:moveTo>
                  <a:lnTo>
                    <a:pt x="48" y="2"/>
                  </a:lnTo>
                  <a:lnTo>
                    <a:pt x="46" y="0"/>
                  </a:lnTo>
                  <a:lnTo>
                    <a:pt x="44" y="2"/>
                  </a:lnTo>
                  <a:lnTo>
                    <a:pt x="42" y="6"/>
                  </a:lnTo>
                  <a:lnTo>
                    <a:pt x="42" y="6"/>
                  </a:lnTo>
                  <a:lnTo>
                    <a:pt x="38" y="14"/>
                  </a:lnTo>
                  <a:lnTo>
                    <a:pt x="32" y="22"/>
                  </a:lnTo>
                  <a:lnTo>
                    <a:pt x="26" y="30"/>
                  </a:lnTo>
                  <a:lnTo>
                    <a:pt x="18" y="34"/>
                  </a:lnTo>
                  <a:lnTo>
                    <a:pt x="18" y="34"/>
                  </a:lnTo>
                  <a:lnTo>
                    <a:pt x="12" y="38"/>
                  </a:lnTo>
                  <a:lnTo>
                    <a:pt x="8" y="42"/>
                  </a:lnTo>
                  <a:lnTo>
                    <a:pt x="2" y="52"/>
                  </a:lnTo>
                  <a:lnTo>
                    <a:pt x="2" y="52"/>
                  </a:lnTo>
                  <a:lnTo>
                    <a:pt x="0" y="54"/>
                  </a:lnTo>
                  <a:lnTo>
                    <a:pt x="2" y="56"/>
                  </a:lnTo>
                  <a:lnTo>
                    <a:pt x="2" y="58"/>
                  </a:lnTo>
                  <a:lnTo>
                    <a:pt x="2" y="58"/>
                  </a:lnTo>
                  <a:lnTo>
                    <a:pt x="10" y="60"/>
                  </a:lnTo>
                  <a:lnTo>
                    <a:pt x="18" y="62"/>
                  </a:lnTo>
                  <a:lnTo>
                    <a:pt x="18" y="62"/>
                  </a:lnTo>
                  <a:lnTo>
                    <a:pt x="24" y="60"/>
                  </a:lnTo>
                  <a:lnTo>
                    <a:pt x="28" y="58"/>
                  </a:lnTo>
                  <a:lnTo>
                    <a:pt x="30" y="54"/>
                  </a:lnTo>
                  <a:lnTo>
                    <a:pt x="32" y="52"/>
                  </a:lnTo>
                  <a:lnTo>
                    <a:pt x="32" y="52"/>
                  </a:lnTo>
                  <a:lnTo>
                    <a:pt x="36" y="40"/>
                  </a:lnTo>
                  <a:lnTo>
                    <a:pt x="40" y="34"/>
                  </a:lnTo>
                  <a:lnTo>
                    <a:pt x="46" y="30"/>
                  </a:lnTo>
                  <a:lnTo>
                    <a:pt x="46" y="30"/>
                  </a:lnTo>
                  <a:lnTo>
                    <a:pt x="50" y="28"/>
                  </a:lnTo>
                  <a:lnTo>
                    <a:pt x="52" y="24"/>
                  </a:lnTo>
                  <a:lnTo>
                    <a:pt x="58" y="14"/>
                  </a:lnTo>
                  <a:lnTo>
                    <a:pt x="58" y="14"/>
                  </a:lnTo>
                  <a:lnTo>
                    <a:pt x="58" y="8"/>
                  </a:lnTo>
                  <a:lnTo>
                    <a:pt x="56" y="6"/>
                  </a:lnTo>
                  <a:lnTo>
                    <a:pt x="52" y="4"/>
                  </a:lnTo>
                  <a:lnTo>
                    <a:pt x="48" y="2"/>
                  </a:lnTo>
                  <a:lnTo>
                    <a:pt x="48" y="2"/>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20" name="Freeform 83"/>
            <p:cNvSpPr/>
            <p:nvPr/>
          </p:nvSpPr>
          <p:spPr bwMode="auto">
            <a:xfrm>
              <a:off x="5314950" y="295275"/>
              <a:ext cx="161925" cy="34925"/>
            </a:xfrm>
            <a:custGeom>
              <a:avLst/>
              <a:gdLst/>
              <a:ahLst/>
              <a:cxnLst>
                <a:cxn ang="0">
                  <a:pos x="14" y="20"/>
                </a:cxn>
                <a:cxn ang="0">
                  <a:pos x="14" y="20"/>
                </a:cxn>
                <a:cxn ang="0">
                  <a:pos x="42" y="20"/>
                </a:cxn>
                <a:cxn ang="0">
                  <a:pos x="70" y="20"/>
                </a:cxn>
                <a:cxn ang="0">
                  <a:pos x="70" y="20"/>
                </a:cxn>
                <a:cxn ang="0">
                  <a:pos x="82" y="22"/>
                </a:cxn>
                <a:cxn ang="0">
                  <a:pos x="94" y="22"/>
                </a:cxn>
                <a:cxn ang="0">
                  <a:pos x="94" y="22"/>
                </a:cxn>
                <a:cxn ang="0">
                  <a:pos x="100" y="18"/>
                </a:cxn>
                <a:cxn ang="0">
                  <a:pos x="102" y="14"/>
                </a:cxn>
                <a:cxn ang="0">
                  <a:pos x="102" y="14"/>
                </a:cxn>
                <a:cxn ang="0">
                  <a:pos x="102" y="12"/>
                </a:cxn>
                <a:cxn ang="0">
                  <a:pos x="100" y="12"/>
                </a:cxn>
                <a:cxn ang="0">
                  <a:pos x="96" y="10"/>
                </a:cxn>
                <a:cxn ang="0">
                  <a:pos x="96" y="10"/>
                </a:cxn>
                <a:cxn ang="0">
                  <a:pos x="88" y="10"/>
                </a:cxn>
                <a:cxn ang="0">
                  <a:pos x="82" y="8"/>
                </a:cxn>
                <a:cxn ang="0">
                  <a:pos x="68" y="10"/>
                </a:cxn>
                <a:cxn ang="0">
                  <a:pos x="68" y="10"/>
                </a:cxn>
                <a:cxn ang="0">
                  <a:pos x="48" y="12"/>
                </a:cxn>
                <a:cxn ang="0">
                  <a:pos x="38" y="12"/>
                </a:cxn>
                <a:cxn ang="0">
                  <a:pos x="28" y="8"/>
                </a:cxn>
                <a:cxn ang="0">
                  <a:pos x="28" y="8"/>
                </a:cxn>
                <a:cxn ang="0">
                  <a:pos x="14" y="2"/>
                </a:cxn>
                <a:cxn ang="0">
                  <a:pos x="8" y="0"/>
                </a:cxn>
                <a:cxn ang="0">
                  <a:pos x="0" y="0"/>
                </a:cxn>
                <a:cxn ang="0">
                  <a:pos x="0" y="0"/>
                </a:cxn>
                <a:cxn ang="0">
                  <a:pos x="2" y="4"/>
                </a:cxn>
                <a:cxn ang="0">
                  <a:pos x="4" y="8"/>
                </a:cxn>
                <a:cxn ang="0">
                  <a:pos x="8" y="12"/>
                </a:cxn>
                <a:cxn ang="0">
                  <a:pos x="8" y="18"/>
                </a:cxn>
                <a:cxn ang="0">
                  <a:pos x="8" y="18"/>
                </a:cxn>
                <a:cxn ang="0">
                  <a:pos x="10" y="20"/>
                </a:cxn>
                <a:cxn ang="0">
                  <a:pos x="14" y="20"/>
                </a:cxn>
                <a:cxn ang="0">
                  <a:pos x="14" y="20"/>
                </a:cxn>
              </a:cxnLst>
              <a:rect l="0" t="0" r="r" b="b"/>
              <a:pathLst>
                <a:path w="102" h="22">
                  <a:moveTo>
                    <a:pt x="14" y="20"/>
                  </a:moveTo>
                  <a:lnTo>
                    <a:pt x="14" y="20"/>
                  </a:lnTo>
                  <a:lnTo>
                    <a:pt x="42" y="20"/>
                  </a:lnTo>
                  <a:lnTo>
                    <a:pt x="70" y="20"/>
                  </a:lnTo>
                  <a:lnTo>
                    <a:pt x="70" y="20"/>
                  </a:lnTo>
                  <a:lnTo>
                    <a:pt x="82" y="22"/>
                  </a:lnTo>
                  <a:lnTo>
                    <a:pt x="94" y="22"/>
                  </a:lnTo>
                  <a:lnTo>
                    <a:pt x="94" y="22"/>
                  </a:lnTo>
                  <a:lnTo>
                    <a:pt x="100" y="18"/>
                  </a:lnTo>
                  <a:lnTo>
                    <a:pt x="102" y="14"/>
                  </a:lnTo>
                  <a:lnTo>
                    <a:pt x="102" y="14"/>
                  </a:lnTo>
                  <a:lnTo>
                    <a:pt x="102" y="12"/>
                  </a:lnTo>
                  <a:lnTo>
                    <a:pt x="100" y="12"/>
                  </a:lnTo>
                  <a:lnTo>
                    <a:pt x="96" y="10"/>
                  </a:lnTo>
                  <a:lnTo>
                    <a:pt x="96" y="10"/>
                  </a:lnTo>
                  <a:lnTo>
                    <a:pt x="88" y="10"/>
                  </a:lnTo>
                  <a:lnTo>
                    <a:pt x="82" y="8"/>
                  </a:lnTo>
                  <a:lnTo>
                    <a:pt x="68" y="10"/>
                  </a:lnTo>
                  <a:lnTo>
                    <a:pt x="68" y="10"/>
                  </a:lnTo>
                  <a:lnTo>
                    <a:pt x="48" y="12"/>
                  </a:lnTo>
                  <a:lnTo>
                    <a:pt x="38" y="12"/>
                  </a:lnTo>
                  <a:lnTo>
                    <a:pt x="28" y="8"/>
                  </a:lnTo>
                  <a:lnTo>
                    <a:pt x="28" y="8"/>
                  </a:lnTo>
                  <a:lnTo>
                    <a:pt x="14" y="2"/>
                  </a:lnTo>
                  <a:lnTo>
                    <a:pt x="8" y="0"/>
                  </a:lnTo>
                  <a:lnTo>
                    <a:pt x="0" y="0"/>
                  </a:lnTo>
                  <a:lnTo>
                    <a:pt x="0" y="0"/>
                  </a:lnTo>
                  <a:lnTo>
                    <a:pt x="2" y="4"/>
                  </a:lnTo>
                  <a:lnTo>
                    <a:pt x="4" y="8"/>
                  </a:lnTo>
                  <a:lnTo>
                    <a:pt x="8" y="12"/>
                  </a:lnTo>
                  <a:lnTo>
                    <a:pt x="8" y="18"/>
                  </a:lnTo>
                  <a:lnTo>
                    <a:pt x="8" y="18"/>
                  </a:lnTo>
                  <a:lnTo>
                    <a:pt x="10" y="20"/>
                  </a:lnTo>
                  <a:lnTo>
                    <a:pt x="14" y="20"/>
                  </a:lnTo>
                  <a:lnTo>
                    <a:pt x="14" y="2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21" name="Freeform 84"/>
            <p:cNvSpPr/>
            <p:nvPr/>
          </p:nvSpPr>
          <p:spPr bwMode="auto">
            <a:xfrm>
              <a:off x="5273675" y="288925"/>
              <a:ext cx="41275" cy="12700"/>
            </a:xfrm>
            <a:custGeom>
              <a:avLst/>
              <a:gdLst/>
              <a:ahLst/>
              <a:cxnLst>
                <a:cxn ang="0">
                  <a:pos x="24" y="4"/>
                </a:cxn>
                <a:cxn ang="0">
                  <a:pos x="24" y="4"/>
                </a:cxn>
                <a:cxn ang="0">
                  <a:pos x="12" y="0"/>
                </a:cxn>
                <a:cxn ang="0">
                  <a:pos x="0" y="2"/>
                </a:cxn>
                <a:cxn ang="0">
                  <a:pos x="0" y="2"/>
                </a:cxn>
                <a:cxn ang="0">
                  <a:pos x="12" y="8"/>
                </a:cxn>
                <a:cxn ang="0">
                  <a:pos x="18" y="8"/>
                </a:cxn>
                <a:cxn ang="0">
                  <a:pos x="26" y="4"/>
                </a:cxn>
                <a:cxn ang="0">
                  <a:pos x="26" y="4"/>
                </a:cxn>
                <a:cxn ang="0">
                  <a:pos x="26" y="4"/>
                </a:cxn>
                <a:cxn ang="0">
                  <a:pos x="26" y="4"/>
                </a:cxn>
                <a:cxn ang="0">
                  <a:pos x="26" y="4"/>
                </a:cxn>
                <a:cxn ang="0">
                  <a:pos x="26" y="4"/>
                </a:cxn>
                <a:cxn ang="0">
                  <a:pos x="26" y="4"/>
                </a:cxn>
                <a:cxn ang="0">
                  <a:pos x="26" y="4"/>
                </a:cxn>
                <a:cxn ang="0">
                  <a:pos x="26" y="4"/>
                </a:cxn>
                <a:cxn ang="0">
                  <a:pos x="26" y="4"/>
                </a:cxn>
                <a:cxn ang="0">
                  <a:pos x="26" y="4"/>
                </a:cxn>
                <a:cxn ang="0">
                  <a:pos x="24" y="4"/>
                </a:cxn>
              </a:cxnLst>
              <a:rect l="0" t="0" r="r" b="b"/>
              <a:pathLst>
                <a:path w="26" h="8">
                  <a:moveTo>
                    <a:pt x="24" y="4"/>
                  </a:moveTo>
                  <a:lnTo>
                    <a:pt x="24" y="4"/>
                  </a:lnTo>
                  <a:lnTo>
                    <a:pt x="12" y="0"/>
                  </a:lnTo>
                  <a:lnTo>
                    <a:pt x="0" y="2"/>
                  </a:lnTo>
                  <a:lnTo>
                    <a:pt x="0" y="2"/>
                  </a:lnTo>
                  <a:lnTo>
                    <a:pt x="12" y="8"/>
                  </a:lnTo>
                  <a:lnTo>
                    <a:pt x="18" y="8"/>
                  </a:lnTo>
                  <a:lnTo>
                    <a:pt x="26" y="4"/>
                  </a:lnTo>
                  <a:lnTo>
                    <a:pt x="26" y="4"/>
                  </a:lnTo>
                  <a:lnTo>
                    <a:pt x="26" y="4"/>
                  </a:lnTo>
                  <a:lnTo>
                    <a:pt x="26" y="4"/>
                  </a:lnTo>
                  <a:lnTo>
                    <a:pt x="26" y="4"/>
                  </a:lnTo>
                  <a:lnTo>
                    <a:pt x="26" y="4"/>
                  </a:lnTo>
                  <a:lnTo>
                    <a:pt x="26" y="4"/>
                  </a:lnTo>
                  <a:lnTo>
                    <a:pt x="26" y="4"/>
                  </a:lnTo>
                  <a:lnTo>
                    <a:pt x="26" y="4"/>
                  </a:lnTo>
                  <a:lnTo>
                    <a:pt x="26" y="4"/>
                  </a:lnTo>
                  <a:lnTo>
                    <a:pt x="26" y="4"/>
                  </a:lnTo>
                  <a:lnTo>
                    <a:pt x="24" y="4"/>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22" name="Freeform 85"/>
            <p:cNvSpPr/>
            <p:nvPr/>
          </p:nvSpPr>
          <p:spPr bwMode="auto">
            <a:xfrm>
              <a:off x="5730875" y="708025"/>
              <a:ext cx="69850" cy="79375"/>
            </a:xfrm>
            <a:custGeom>
              <a:avLst/>
              <a:gdLst/>
              <a:ahLst/>
              <a:cxnLst>
                <a:cxn ang="0">
                  <a:pos x="30" y="0"/>
                </a:cxn>
                <a:cxn ang="0">
                  <a:pos x="30" y="0"/>
                </a:cxn>
                <a:cxn ang="0">
                  <a:pos x="24" y="4"/>
                </a:cxn>
                <a:cxn ang="0">
                  <a:pos x="20" y="8"/>
                </a:cxn>
                <a:cxn ang="0">
                  <a:pos x="14" y="20"/>
                </a:cxn>
                <a:cxn ang="0">
                  <a:pos x="8" y="30"/>
                </a:cxn>
                <a:cxn ang="0">
                  <a:pos x="0" y="40"/>
                </a:cxn>
                <a:cxn ang="0">
                  <a:pos x="0" y="40"/>
                </a:cxn>
                <a:cxn ang="0">
                  <a:pos x="18" y="42"/>
                </a:cxn>
                <a:cxn ang="0">
                  <a:pos x="24" y="42"/>
                </a:cxn>
                <a:cxn ang="0">
                  <a:pos x="32" y="44"/>
                </a:cxn>
                <a:cxn ang="0">
                  <a:pos x="32" y="44"/>
                </a:cxn>
                <a:cxn ang="0">
                  <a:pos x="30" y="46"/>
                </a:cxn>
                <a:cxn ang="0">
                  <a:pos x="30" y="48"/>
                </a:cxn>
                <a:cxn ang="0">
                  <a:pos x="30" y="50"/>
                </a:cxn>
                <a:cxn ang="0">
                  <a:pos x="30" y="50"/>
                </a:cxn>
                <a:cxn ang="0">
                  <a:pos x="34" y="48"/>
                </a:cxn>
                <a:cxn ang="0">
                  <a:pos x="38" y="42"/>
                </a:cxn>
                <a:cxn ang="0">
                  <a:pos x="38" y="42"/>
                </a:cxn>
                <a:cxn ang="0">
                  <a:pos x="42" y="40"/>
                </a:cxn>
                <a:cxn ang="0">
                  <a:pos x="42" y="40"/>
                </a:cxn>
                <a:cxn ang="0">
                  <a:pos x="44" y="36"/>
                </a:cxn>
                <a:cxn ang="0">
                  <a:pos x="44" y="32"/>
                </a:cxn>
                <a:cxn ang="0">
                  <a:pos x="44" y="28"/>
                </a:cxn>
                <a:cxn ang="0">
                  <a:pos x="44" y="24"/>
                </a:cxn>
                <a:cxn ang="0">
                  <a:pos x="44" y="24"/>
                </a:cxn>
                <a:cxn ang="0">
                  <a:pos x="44" y="24"/>
                </a:cxn>
                <a:cxn ang="0">
                  <a:pos x="42" y="24"/>
                </a:cxn>
                <a:cxn ang="0">
                  <a:pos x="36" y="24"/>
                </a:cxn>
                <a:cxn ang="0">
                  <a:pos x="36" y="24"/>
                </a:cxn>
                <a:cxn ang="0">
                  <a:pos x="32" y="24"/>
                </a:cxn>
                <a:cxn ang="0">
                  <a:pos x="28" y="22"/>
                </a:cxn>
                <a:cxn ang="0">
                  <a:pos x="26" y="18"/>
                </a:cxn>
                <a:cxn ang="0">
                  <a:pos x="22" y="18"/>
                </a:cxn>
                <a:cxn ang="0">
                  <a:pos x="22" y="18"/>
                </a:cxn>
                <a:cxn ang="0">
                  <a:pos x="24" y="14"/>
                </a:cxn>
                <a:cxn ang="0">
                  <a:pos x="26" y="10"/>
                </a:cxn>
                <a:cxn ang="0">
                  <a:pos x="26" y="10"/>
                </a:cxn>
                <a:cxn ang="0">
                  <a:pos x="30" y="0"/>
                </a:cxn>
                <a:cxn ang="0">
                  <a:pos x="30" y="0"/>
                </a:cxn>
              </a:cxnLst>
              <a:rect l="0" t="0" r="r" b="b"/>
              <a:pathLst>
                <a:path w="44" h="50">
                  <a:moveTo>
                    <a:pt x="30" y="0"/>
                  </a:moveTo>
                  <a:lnTo>
                    <a:pt x="30" y="0"/>
                  </a:lnTo>
                  <a:lnTo>
                    <a:pt x="24" y="4"/>
                  </a:lnTo>
                  <a:lnTo>
                    <a:pt x="20" y="8"/>
                  </a:lnTo>
                  <a:lnTo>
                    <a:pt x="14" y="20"/>
                  </a:lnTo>
                  <a:lnTo>
                    <a:pt x="8" y="30"/>
                  </a:lnTo>
                  <a:lnTo>
                    <a:pt x="0" y="40"/>
                  </a:lnTo>
                  <a:lnTo>
                    <a:pt x="0" y="40"/>
                  </a:lnTo>
                  <a:lnTo>
                    <a:pt x="18" y="42"/>
                  </a:lnTo>
                  <a:lnTo>
                    <a:pt x="24" y="42"/>
                  </a:lnTo>
                  <a:lnTo>
                    <a:pt x="32" y="44"/>
                  </a:lnTo>
                  <a:lnTo>
                    <a:pt x="32" y="44"/>
                  </a:lnTo>
                  <a:lnTo>
                    <a:pt x="30" y="46"/>
                  </a:lnTo>
                  <a:lnTo>
                    <a:pt x="30" y="48"/>
                  </a:lnTo>
                  <a:lnTo>
                    <a:pt x="30" y="50"/>
                  </a:lnTo>
                  <a:lnTo>
                    <a:pt x="30" y="50"/>
                  </a:lnTo>
                  <a:lnTo>
                    <a:pt x="34" y="48"/>
                  </a:lnTo>
                  <a:lnTo>
                    <a:pt x="38" y="42"/>
                  </a:lnTo>
                  <a:lnTo>
                    <a:pt x="38" y="42"/>
                  </a:lnTo>
                  <a:lnTo>
                    <a:pt x="42" y="40"/>
                  </a:lnTo>
                  <a:lnTo>
                    <a:pt x="42" y="40"/>
                  </a:lnTo>
                  <a:lnTo>
                    <a:pt x="44" y="36"/>
                  </a:lnTo>
                  <a:lnTo>
                    <a:pt x="44" y="32"/>
                  </a:lnTo>
                  <a:lnTo>
                    <a:pt x="44" y="28"/>
                  </a:lnTo>
                  <a:lnTo>
                    <a:pt x="44" y="24"/>
                  </a:lnTo>
                  <a:lnTo>
                    <a:pt x="44" y="24"/>
                  </a:lnTo>
                  <a:lnTo>
                    <a:pt x="44" y="24"/>
                  </a:lnTo>
                  <a:lnTo>
                    <a:pt x="42" y="24"/>
                  </a:lnTo>
                  <a:lnTo>
                    <a:pt x="36" y="24"/>
                  </a:lnTo>
                  <a:lnTo>
                    <a:pt x="36" y="24"/>
                  </a:lnTo>
                  <a:lnTo>
                    <a:pt x="32" y="24"/>
                  </a:lnTo>
                  <a:lnTo>
                    <a:pt x="28" y="22"/>
                  </a:lnTo>
                  <a:lnTo>
                    <a:pt x="26" y="18"/>
                  </a:lnTo>
                  <a:lnTo>
                    <a:pt x="22" y="18"/>
                  </a:lnTo>
                  <a:lnTo>
                    <a:pt x="22" y="18"/>
                  </a:lnTo>
                  <a:lnTo>
                    <a:pt x="24" y="14"/>
                  </a:lnTo>
                  <a:lnTo>
                    <a:pt x="26" y="10"/>
                  </a:lnTo>
                  <a:lnTo>
                    <a:pt x="26" y="10"/>
                  </a:lnTo>
                  <a:lnTo>
                    <a:pt x="30" y="0"/>
                  </a:lnTo>
                  <a:lnTo>
                    <a:pt x="30"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23" name="Freeform 86"/>
            <p:cNvSpPr/>
            <p:nvPr/>
          </p:nvSpPr>
          <p:spPr bwMode="auto">
            <a:xfrm>
              <a:off x="6340475" y="647700"/>
              <a:ext cx="53975" cy="60325"/>
            </a:xfrm>
            <a:custGeom>
              <a:avLst/>
              <a:gdLst/>
              <a:ahLst/>
              <a:cxnLst>
                <a:cxn ang="0">
                  <a:pos x="8" y="38"/>
                </a:cxn>
                <a:cxn ang="0">
                  <a:pos x="8" y="38"/>
                </a:cxn>
                <a:cxn ang="0">
                  <a:pos x="20" y="34"/>
                </a:cxn>
                <a:cxn ang="0">
                  <a:pos x="30" y="30"/>
                </a:cxn>
                <a:cxn ang="0">
                  <a:pos x="30" y="30"/>
                </a:cxn>
                <a:cxn ang="0">
                  <a:pos x="32" y="28"/>
                </a:cxn>
                <a:cxn ang="0">
                  <a:pos x="32" y="24"/>
                </a:cxn>
                <a:cxn ang="0">
                  <a:pos x="32" y="18"/>
                </a:cxn>
                <a:cxn ang="0">
                  <a:pos x="32" y="18"/>
                </a:cxn>
                <a:cxn ang="0">
                  <a:pos x="32" y="12"/>
                </a:cxn>
                <a:cxn ang="0">
                  <a:pos x="32" y="12"/>
                </a:cxn>
                <a:cxn ang="0">
                  <a:pos x="34" y="6"/>
                </a:cxn>
                <a:cxn ang="0">
                  <a:pos x="32" y="2"/>
                </a:cxn>
                <a:cxn ang="0">
                  <a:pos x="30" y="0"/>
                </a:cxn>
                <a:cxn ang="0">
                  <a:pos x="24" y="0"/>
                </a:cxn>
                <a:cxn ang="0">
                  <a:pos x="24" y="0"/>
                </a:cxn>
                <a:cxn ang="0">
                  <a:pos x="18" y="2"/>
                </a:cxn>
                <a:cxn ang="0">
                  <a:pos x="14" y="6"/>
                </a:cxn>
                <a:cxn ang="0">
                  <a:pos x="10" y="12"/>
                </a:cxn>
                <a:cxn ang="0">
                  <a:pos x="4" y="14"/>
                </a:cxn>
                <a:cxn ang="0">
                  <a:pos x="4" y="14"/>
                </a:cxn>
                <a:cxn ang="0">
                  <a:pos x="4" y="16"/>
                </a:cxn>
                <a:cxn ang="0">
                  <a:pos x="2" y="18"/>
                </a:cxn>
                <a:cxn ang="0">
                  <a:pos x="4" y="20"/>
                </a:cxn>
                <a:cxn ang="0">
                  <a:pos x="4" y="20"/>
                </a:cxn>
                <a:cxn ang="0">
                  <a:pos x="6" y="22"/>
                </a:cxn>
                <a:cxn ang="0">
                  <a:pos x="8" y="24"/>
                </a:cxn>
                <a:cxn ang="0">
                  <a:pos x="4" y="30"/>
                </a:cxn>
                <a:cxn ang="0">
                  <a:pos x="4" y="30"/>
                </a:cxn>
                <a:cxn ang="0">
                  <a:pos x="2" y="32"/>
                </a:cxn>
                <a:cxn ang="0">
                  <a:pos x="0" y="34"/>
                </a:cxn>
                <a:cxn ang="0">
                  <a:pos x="0" y="36"/>
                </a:cxn>
                <a:cxn ang="0">
                  <a:pos x="0" y="36"/>
                </a:cxn>
                <a:cxn ang="0">
                  <a:pos x="4" y="38"/>
                </a:cxn>
                <a:cxn ang="0">
                  <a:pos x="8" y="38"/>
                </a:cxn>
                <a:cxn ang="0">
                  <a:pos x="8" y="38"/>
                </a:cxn>
              </a:cxnLst>
              <a:rect l="0" t="0" r="r" b="b"/>
              <a:pathLst>
                <a:path w="34" h="38">
                  <a:moveTo>
                    <a:pt x="8" y="38"/>
                  </a:moveTo>
                  <a:lnTo>
                    <a:pt x="8" y="38"/>
                  </a:lnTo>
                  <a:lnTo>
                    <a:pt x="20" y="34"/>
                  </a:lnTo>
                  <a:lnTo>
                    <a:pt x="30" y="30"/>
                  </a:lnTo>
                  <a:lnTo>
                    <a:pt x="30" y="30"/>
                  </a:lnTo>
                  <a:lnTo>
                    <a:pt x="32" y="28"/>
                  </a:lnTo>
                  <a:lnTo>
                    <a:pt x="32" y="24"/>
                  </a:lnTo>
                  <a:lnTo>
                    <a:pt x="32" y="18"/>
                  </a:lnTo>
                  <a:lnTo>
                    <a:pt x="32" y="18"/>
                  </a:lnTo>
                  <a:lnTo>
                    <a:pt x="32" y="12"/>
                  </a:lnTo>
                  <a:lnTo>
                    <a:pt x="32" y="12"/>
                  </a:lnTo>
                  <a:lnTo>
                    <a:pt x="34" y="6"/>
                  </a:lnTo>
                  <a:lnTo>
                    <a:pt x="32" y="2"/>
                  </a:lnTo>
                  <a:lnTo>
                    <a:pt x="30" y="0"/>
                  </a:lnTo>
                  <a:lnTo>
                    <a:pt x="24" y="0"/>
                  </a:lnTo>
                  <a:lnTo>
                    <a:pt x="24" y="0"/>
                  </a:lnTo>
                  <a:lnTo>
                    <a:pt x="18" y="2"/>
                  </a:lnTo>
                  <a:lnTo>
                    <a:pt x="14" y="6"/>
                  </a:lnTo>
                  <a:lnTo>
                    <a:pt x="10" y="12"/>
                  </a:lnTo>
                  <a:lnTo>
                    <a:pt x="4" y="14"/>
                  </a:lnTo>
                  <a:lnTo>
                    <a:pt x="4" y="14"/>
                  </a:lnTo>
                  <a:lnTo>
                    <a:pt x="4" y="16"/>
                  </a:lnTo>
                  <a:lnTo>
                    <a:pt x="2" y="18"/>
                  </a:lnTo>
                  <a:lnTo>
                    <a:pt x="4" y="20"/>
                  </a:lnTo>
                  <a:lnTo>
                    <a:pt x="4" y="20"/>
                  </a:lnTo>
                  <a:lnTo>
                    <a:pt x="6" y="22"/>
                  </a:lnTo>
                  <a:lnTo>
                    <a:pt x="8" y="24"/>
                  </a:lnTo>
                  <a:lnTo>
                    <a:pt x="4" y="30"/>
                  </a:lnTo>
                  <a:lnTo>
                    <a:pt x="4" y="30"/>
                  </a:lnTo>
                  <a:lnTo>
                    <a:pt x="2" y="32"/>
                  </a:lnTo>
                  <a:lnTo>
                    <a:pt x="0" y="34"/>
                  </a:lnTo>
                  <a:lnTo>
                    <a:pt x="0" y="36"/>
                  </a:lnTo>
                  <a:lnTo>
                    <a:pt x="0" y="36"/>
                  </a:lnTo>
                  <a:lnTo>
                    <a:pt x="4" y="38"/>
                  </a:lnTo>
                  <a:lnTo>
                    <a:pt x="8" y="38"/>
                  </a:lnTo>
                  <a:lnTo>
                    <a:pt x="8" y="38"/>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24" name="Freeform 87"/>
            <p:cNvSpPr/>
            <p:nvPr/>
          </p:nvSpPr>
          <p:spPr bwMode="auto">
            <a:xfrm>
              <a:off x="7940675" y="1571625"/>
              <a:ext cx="47625" cy="82550"/>
            </a:xfrm>
            <a:custGeom>
              <a:avLst/>
              <a:gdLst/>
              <a:ahLst/>
              <a:cxnLst>
                <a:cxn ang="0">
                  <a:pos x="4" y="32"/>
                </a:cxn>
                <a:cxn ang="0">
                  <a:pos x="4" y="32"/>
                </a:cxn>
                <a:cxn ang="0">
                  <a:pos x="6" y="36"/>
                </a:cxn>
                <a:cxn ang="0">
                  <a:pos x="4" y="42"/>
                </a:cxn>
                <a:cxn ang="0">
                  <a:pos x="4" y="42"/>
                </a:cxn>
                <a:cxn ang="0">
                  <a:pos x="4" y="48"/>
                </a:cxn>
                <a:cxn ang="0">
                  <a:pos x="4" y="50"/>
                </a:cxn>
                <a:cxn ang="0">
                  <a:pos x="8" y="52"/>
                </a:cxn>
                <a:cxn ang="0">
                  <a:pos x="8" y="52"/>
                </a:cxn>
                <a:cxn ang="0">
                  <a:pos x="10" y="46"/>
                </a:cxn>
                <a:cxn ang="0">
                  <a:pos x="10" y="40"/>
                </a:cxn>
                <a:cxn ang="0">
                  <a:pos x="10" y="28"/>
                </a:cxn>
                <a:cxn ang="0">
                  <a:pos x="10" y="28"/>
                </a:cxn>
                <a:cxn ang="0">
                  <a:pos x="10" y="22"/>
                </a:cxn>
                <a:cxn ang="0">
                  <a:pos x="12" y="22"/>
                </a:cxn>
                <a:cxn ang="0">
                  <a:pos x="14" y="20"/>
                </a:cxn>
                <a:cxn ang="0">
                  <a:pos x="14" y="20"/>
                </a:cxn>
                <a:cxn ang="0">
                  <a:pos x="16" y="22"/>
                </a:cxn>
                <a:cxn ang="0">
                  <a:pos x="16" y="22"/>
                </a:cxn>
                <a:cxn ang="0">
                  <a:pos x="16" y="26"/>
                </a:cxn>
                <a:cxn ang="0">
                  <a:pos x="16" y="26"/>
                </a:cxn>
                <a:cxn ang="0">
                  <a:pos x="18" y="34"/>
                </a:cxn>
                <a:cxn ang="0">
                  <a:pos x="20" y="38"/>
                </a:cxn>
                <a:cxn ang="0">
                  <a:pos x="24" y="40"/>
                </a:cxn>
                <a:cxn ang="0">
                  <a:pos x="28" y="40"/>
                </a:cxn>
                <a:cxn ang="0">
                  <a:pos x="28" y="40"/>
                </a:cxn>
                <a:cxn ang="0">
                  <a:pos x="28" y="32"/>
                </a:cxn>
                <a:cxn ang="0">
                  <a:pos x="28" y="32"/>
                </a:cxn>
                <a:cxn ang="0">
                  <a:pos x="24" y="26"/>
                </a:cxn>
                <a:cxn ang="0">
                  <a:pos x="22" y="18"/>
                </a:cxn>
                <a:cxn ang="0">
                  <a:pos x="22" y="14"/>
                </a:cxn>
                <a:cxn ang="0">
                  <a:pos x="22" y="10"/>
                </a:cxn>
                <a:cxn ang="0">
                  <a:pos x="26" y="6"/>
                </a:cxn>
                <a:cxn ang="0">
                  <a:pos x="30" y="2"/>
                </a:cxn>
                <a:cxn ang="0">
                  <a:pos x="30" y="2"/>
                </a:cxn>
                <a:cxn ang="0">
                  <a:pos x="30" y="2"/>
                </a:cxn>
                <a:cxn ang="0">
                  <a:pos x="28" y="0"/>
                </a:cxn>
                <a:cxn ang="0">
                  <a:pos x="28" y="0"/>
                </a:cxn>
                <a:cxn ang="0">
                  <a:pos x="24" y="2"/>
                </a:cxn>
                <a:cxn ang="0">
                  <a:pos x="18" y="4"/>
                </a:cxn>
                <a:cxn ang="0">
                  <a:pos x="14" y="6"/>
                </a:cxn>
                <a:cxn ang="0">
                  <a:pos x="10" y="4"/>
                </a:cxn>
                <a:cxn ang="0">
                  <a:pos x="8" y="2"/>
                </a:cxn>
                <a:cxn ang="0">
                  <a:pos x="8" y="2"/>
                </a:cxn>
                <a:cxn ang="0">
                  <a:pos x="8" y="0"/>
                </a:cxn>
                <a:cxn ang="0">
                  <a:pos x="6" y="2"/>
                </a:cxn>
                <a:cxn ang="0">
                  <a:pos x="4" y="4"/>
                </a:cxn>
                <a:cxn ang="0">
                  <a:pos x="4" y="4"/>
                </a:cxn>
                <a:cxn ang="0">
                  <a:pos x="4" y="12"/>
                </a:cxn>
                <a:cxn ang="0">
                  <a:pos x="0" y="18"/>
                </a:cxn>
                <a:cxn ang="0">
                  <a:pos x="0" y="26"/>
                </a:cxn>
                <a:cxn ang="0">
                  <a:pos x="2" y="30"/>
                </a:cxn>
                <a:cxn ang="0">
                  <a:pos x="4" y="32"/>
                </a:cxn>
                <a:cxn ang="0">
                  <a:pos x="4" y="32"/>
                </a:cxn>
              </a:cxnLst>
              <a:rect l="0" t="0" r="r" b="b"/>
              <a:pathLst>
                <a:path w="30" h="52">
                  <a:moveTo>
                    <a:pt x="4" y="32"/>
                  </a:moveTo>
                  <a:lnTo>
                    <a:pt x="4" y="32"/>
                  </a:lnTo>
                  <a:lnTo>
                    <a:pt x="6" y="36"/>
                  </a:lnTo>
                  <a:lnTo>
                    <a:pt x="4" y="42"/>
                  </a:lnTo>
                  <a:lnTo>
                    <a:pt x="4" y="42"/>
                  </a:lnTo>
                  <a:lnTo>
                    <a:pt x="4" y="48"/>
                  </a:lnTo>
                  <a:lnTo>
                    <a:pt x="4" y="50"/>
                  </a:lnTo>
                  <a:lnTo>
                    <a:pt x="8" y="52"/>
                  </a:lnTo>
                  <a:lnTo>
                    <a:pt x="8" y="52"/>
                  </a:lnTo>
                  <a:lnTo>
                    <a:pt x="10" y="46"/>
                  </a:lnTo>
                  <a:lnTo>
                    <a:pt x="10" y="40"/>
                  </a:lnTo>
                  <a:lnTo>
                    <a:pt x="10" y="28"/>
                  </a:lnTo>
                  <a:lnTo>
                    <a:pt x="10" y="28"/>
                  </a:lnTo>
                  <a:lnTo>
                    <a:pt x="10" y="22"/>
                  </a:lnTo>
                  <a:lnTo>
                    <a:pt x="12" y="22"/>
                  </a:lnTo>
                  <a:lnTo>
                    <a:pt x="14" y="20"/>
                  </a:lnTo>
                  <a:lnTo>
                    <a:pt x="14" y="20"/>
                  </a:lnTo>
                  <a:lnTo>
                    <a:pt x="16" y="22"/>
                  </a:lnTo>
                  <a:lnTo>
                    <a:pt x="16" y="22"/>
                  </a:lnTo>
                  <a:lnTo>
                    <a:pt x="16" y="26"/>
                  </a:lnTo>
                  <a:lnTo>
                    <a:pt x="16" y="26"/>
                  </a:lnTo>
                  <a:lnTo>
                    <a:pt x="18" y="34"/>
                  </a:lnTo>
                  <a:lnTo>
                    <a:pt x="20" y="38"/>
                  </a:lnTo>
                  <a:lnTo>
                    <a:pt x="24" y="40"/>
                  </a:lnTo>
                  <a:lnTo>
                    <a:pt x="28" y="40"/>
                  </a:lnTo>
                  <a:lnTo>
                    <a:pt x="28" y="40"/>
                  </a:lnTo>
                  <a:lnTo>
                    <a:pt x="28" y="32"/>
                  </a:lnTo>
                  <a:lnTo>
                    <a:pt x="28" y="32"/>
                  </a:lnTo>
                  <a:lnTo>
                    <a:pt x="24" y="26"/>
                  </a:lnTo>
                  <a:lnTo>
                    <a:pt x="22" y="18"/>
                  </a:lnTo>
                  <a:lnTo>
                    <a:pt x="22" y="14"/>
                  </a:lnTo>
                  <a:lnTo>
                    <a:pt x="22" y="10"/>
                  </a:lnTo>
                  <a:lnTo>
                    <a:pt x="26" y="6"/>
                  </a:lnTo>
                  <a:lnTo>
                    <a:pt x="30" y="2"/>
                  </a:lnTo>
                  <a:lnTo>
                    <a:pt x="30" y="2"/>
                  </a:lnTo>
                  <a:lnTo>
                    <a:pt x="30" y="2"/>
                  </a:lnTo>
                  <a:lnTo>
                    <a:pt x="28" y="0"/>
                  </a:lnTo>
                  <a:lnTo>
                    <a:pt x="28" y="0"/>
                  </a:lnTo>
                  <a:lnTo>
                    <a:pt x="24" y="2"/>
                  </a:lnTo>
                  <a:lnTo>
                    <a:pt x="18" y="4"/>
                  </a:lnTo>
                  <a:lnTo>
                    <a:pt x="14" y="6"/>
                  </a:lnTo>
                  <a:lnTo>
                    <a:pt x="10" y="4"/>
                  </a:lnTo>
                  <a:lnTo>
                    <a:pt x="8" y="2"/>
                  </a:lnTo>
                  <a:lnTo>
                    <a:pt x="8" y="2"/>
                  </a:lnTo>
                  <a:lnTo>
                    <a:pt x="8" y="0"/>
                  </a:lnTo>
                  <a:lnTo>
                    <a:pt x="6" y="2"/>
                  </a:lnTo>
                  <a:lnTo>
                    <a:pt x="4" y="4"/>
                  </a:lnTo>
                  <a:lnTo>
                    <a:pt x="4" y="4"/>
                  </a:lnTo>
                  <a:lnTo>
                    <a:pt x="4" y="12"/>
                  </a:lnTo>
                  <a:lnTo>
                    <a:pt x="0" y="18"/>
                  </a:lnTo>
                  <a:lnTo>
                    <a:pt x="0" y="26"/>
                  </a:lnTo>
                  <a:lnTo>
                    <a:pt x="2" y="30"/>
                  </a:lnTo>
                  <a:lnTo>
                    <a:pt x="4" y="32"/>
                  </a:lnTo>
                  <a:lnTo>
                    <a:pt x="4" y="32"/>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25" name="Freeform 88"/>
            <p:cNvSpPr/>
            <p:nvPr/>
          </p:nvSpPr>
          <p:spPr bwMode="auto">
            <a:xfrm>
              <a:off x="7985125" y="1635125"/>
              <a:ext cx="1588" cy="1588"/>
            </a:xfrm>
            <a:custGeom>
              <a:avLst/>
              <a:gdLst/>
              <a:ahLst/>
              <a:cxnLst>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26" name="Freeform 89"/>
            <p:cNvSpPr/>
            <p:nvPr/>
          </p:nvSpPr>
          <p:spPr bwMode="auto">
            <a:xfrm>
              <a:off x="8626475" y="2171700"/>
              <a:ext cx="50800" cy="73025"/>
            </a:xfrm>
            <a:custGeom>
              <a:avLst/>
              <a:gdLst/>
              <a:ahLst/>
              <a:cxnLst>
                <a:cxn ang="0">
                  <a:pos x="14" y="6"/>
                </a:cxn>
                <a:cxn ang="0">
                  <a:pos x="14" y="6"/>
                </a:cxn>
                <a:cxn ang="0">
                  <a:pos x="10" y="2"/>
                </a:cxn>
                <a:cxn ang="0">
                  <a:pos x="8" y="0"/>
                </a:cxn>
                <a:cxn ang="0">
                  <a:pos x="2" y="0"/>
                </a:cxn>
                <a:cxn ang="0">
                  <a:pos x="2" y="0"/>
                </a:cxn>
                <a:cxn ang="0">
                  <a:pos x="4" y="10"/>
                </a:cxn>
                <a:cxn ang="0">
                  <a:pos x="4" y="10"/>
                </a:cxn>
                <a:cxn ang="0">
                  <a:pos x="2" y="16"/>
                </a:cxn>
                <a:cxn ang="0">
                  <a:pos x="0" y="22"/>
                </a:cxn>
                <a:cxn ang="0">
                  <a:pos x="0" y="26"/>
                </a:cxn>
                <a:cxn ang="0">
                  <a:pos x="0" y="28"/>
                </a:cxn>
                <a:cxn ang="0">
                  <a:pos x="2" y="30"/>
                </a:cxn>
                <a:cxn ang="0">
                  <a:pos x="8" y="34"/>
                </a:cxn>
                <a:cxn ang="0">
                  <a:pos x="8" y="34"/>
                </a:cxn>
                <a:cxn ang="0">
                  <a:pos x="8" y="36"/>
                </a:cxn>
                <a:cxn ang="0">
                  <a:pos x="6" y="40"/>
                </a:cxn>
                <a:cxn ang="0">
                  <a:pos x="6" y="40"/>
                </a:cxn>
                <a:cxn ang="0">
                  <a:pos x="4" y="44"/>
                </a:cxn>
                <a:cxn ang="0">
                  <a:pos x="8" y="46"/>
                </a:cxn>
                <a:cxn ang="0">
                  <a:pos x="8" y="46"/>
                </a:cxn>
                <a:cxn ang="0">
                  <a:pos x="10" y="46"/>
                </a:cxn>
                <a:cxn ang="0">
                  <a:pos x="12" y="44"/>
                </a:cxn>
                <a:cxn ang="0">
                  <a:pos x="12" y="44"/>
                </a:cxn>
                <a:cxn ang="0">
                  <a:pos x="32" y="10"/>
                </a:cxn>
                <a:cxn ang="0">
                  <a:pos x="32" y="10"/>
                </a:cxn>
                <a:cxn ang="0">
                  <a:pos x="30" y="6"/>
                </a:cxn>
                <a:cxn ang="0">
                  <a:pos x="30" y="6"/>
                </a:cxn>
                <a:cxn ang="0">
                  <a:pos x="26" y="8"/>
                </a:cxn>
                <a:cxn ang="0">
                  <a:pos x="22" y="10"/>
                </a:cxn>
                <a:cxn ang="0">
                  <a:pos x="18" y="10"/>
                </a:cxn>
                <a:cxn ang="0">
                  <a:pos x="14" y="6"/>
                </a:cxn>
                <a:cxn ang="0">
                  <a:pos x="14" y="6"/>
                </a:cxn>
              </a:cxnLst>
              <a:rect l="0" t="0" r="r" b="b"/>
              <a:pathLst>
                <a:path w="32" h="46">
                  <a:moveTo>
                    <a:pt x="14" y="6"/>
                  </a:moveTo>
                  <a:lnTo>
                    <a:pt x="14" y="6"/>
                  </a:lnTo>
                  <a:lnTo>
                    <a:pt x="10" y="2"/>
                  </a:lnTo>
                  <a:lnTo>
                    <a:pt x="8" y="0"/>
                  </a:lnTo>
                  <a:lnTo>
                    <a:pt x="2" y="0"/>
                  </a:lnTo>
                  <a:lnTo>
                    <a:pt x="2" y="0"/>
                  </a:lnTo>
                  <a:lnTo>
                    <a:pt x="4" y="10"/>
                  </a:lnTo>
                  <a:lnTo>
                    <a:pt x="4" y="10"/>
                  </a:lnTo>
                  <a:lnTo>
                    <a:pt x="2" y="16"/>
                  </a:lnTo>
                  <a:lnTo>
                    <a:pt x="0" y="22"/>
                  </a:lnTo>
                  <a:lnTo>
                    <a:pt x="0" y="26"/>
                  </a:lnTo>
                  <a:lnTo>
                    <a:pt x="0" y="28"/>
                  </a:lnTo>
                  <a:lnTo>
                    <a:pt x="2" y="30"/>
                  </a:lnTo>
                  <a:lnTo>
                    <a:pt x="8" y="34"/>
                  </a:lnTo>
                  <a:lnTo>
                    <a:pt x="8" y="34"/>
                  </a:lnTo>
                  <a:lnTo>
                    <a:pt x="8" y="36"/>
                  </a:lnTo>
                  <a:lnTo>
                    <a:pt x="6" y="40"/>
                  </a:lnTo>
                  <a:lnTo>
                    <a:pt x="6" y="40"/>
                  </a:lnTo>
                  <a:lnTo>
                    <a:pt x="4" y="44"/>
                  </a:lnTo>
                  <a:lnTo>
                    <a:pt x="8" y="46"/>
                  </a:lnTo>
                  <a:lnTo>
                    <a:pt x="8" y="46"/>
                  </a:lnTo>
                  <a:lnTo>
                    <a:pt x="10" y="46"/>
                  </a:lnTo>
                  <a:lnTo>
                    <a:pt x="12" y="44"/>
                  </a:lnTo>
                  <a:lnTo>
                    <a:pt x="12" y="44"/>
                  </a:lnTo>
                  <a:lnTo>
                    <a:pt x="32" y="10"/>
                  </a:lnTo>
                  <a:lnTo>
                    <a:pt x="32" y="10"/>
                  </a:lnTo>
                  <a:lnTo>
                    <a:pt x="30" y="6"/>
                  </a:lnTo>
                  <a:lnTo>
                    <a:pt x="30" y="6"/>
                  </a:lnTo>
                  <a:lnTo>
                    <a:pt x="26" y="8"/>
                  </a:lnTo>
                  <a:lnTo>
                    <a:pt x="22" y="10"/>
                  </a:lnTo>
                  <a:lnTo>
                    <a:pt x="18" y="10"/>
                  </a:lnTo>
                  <a:lnTo>
                    <a:pt x="14" y="6"/>
                  </a:lnTo>
                  <a:lnTo>
                    <a:pt x="14" y="6"/>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27" name="Freeform 90"/>
            <p:cNvSpPr/>
            <p:nvPr/>
          </p:nvSpPr>
          <p:spPr bwMode="auto">
            <a:xfrm>
              <a:off x="7775575" y="1660525"/>
              <a:ext cx="111125" cy="41275"/>
            </a:xfrm>
            <a:custGeom>
              <a:avLst/>
              <a:gdLst/>
              <a:ahLst/>
              <a:cxnLst>
                <a:cxn ang="0">
                  <a:pos x="70" y="22"/>
                </a:cxn>
                <a:cxn ang="0">
                  <a:pos x="70" y="22"/>
                </a:cxn>
                <a:cxn ang="0">
                  <a:pos x="68" y="18"/>
                </a:cxn>
                <a:cxn ang="0">
                  <a:pos x="68" y="18"/>
                </a:cxn>
                <a:cxn ang="0">
                  <a:pos x="62" y="18"/>
                </a:cxn>
                <a:cxn ang="0">
                  <a:pos x="58" y="14"/>
                </a:cxn>
                <a:cxn ang="0">
                  <a:pos x="54" y="12"/>
                </a:cxn>
                <a:cxn ang="0">
                  <a:pos x="52" y="10"/>
                </a:cxn>
                <a:cxn ang="0">
                  <a:pos x="52" y="10"/>
                </a:cxn>
                <a:cxn ang="0">
                  <a:pos x="28" y="6"/>
                </a:cxn>
                <a:cxn ang="0">
                  <a:pos x="6" y="0"/>
                </a:cxn>
                <a:cxn ang="0">
                  <a:pos x="6" y="0"/>
                </a:cxn>
                <a:cxn ang="0">
                  <a:pos x="4" y="0"/>
                </a:cxn>
                <a:cxn ang="0">
                  <a:pos x="4" y="0"/>
                </a:cxn>
                <a:cxn ang="0">
                  <a:pos x="2" y="4"/>
                </a:cxn>
                <a:cxn ang="0">
                  <a:pos x="2" y="4"/>
                </a:cxn>
                <a:cxn ang="0">
                  <a:pos x="0" y="6"/>
                </a:cxn>
                <a:cxn ang="0">
                  <a:pos x="2" y="8"/>
                </a:cxn>
                <a:cxn ang="0">
                  <a:pos x="4" y="8"/>
                </a:cxn>
                <a:cxn ang="0">
                  <a:pos x="4" y="8"/>
                </a:cxn>
                <a:cxn ang="0">
                  <a:pos x="18" y="16"/>
                </a:cxn>
                <a:cxn ang="0">
                  <a:pos x="34" y="20"/>
                </a:cxn>
                <a:cxn ang="0">
                  <a:pos x="66" y="26"/>
                </a:cxn>
                <a:cxn ang="0">
                  <a:pos x="66" y="26"/>
                </a:cxn>
                <a:cxn ang="0">
                  <a:pos x="68" y="24"/>
                </a:cxn>
                <a:cxn ang="0">
                  <a:pos x="70" y="22"/>
                </a:cxn>
                <a:cxn ang="0">
                  <a:pos x="70" y="22"/>
                </a:cxn>
              </a:cxnLst>
              <a:rect l="0" t="0" r="r" b="b"/>
              <a:pathLst>
                <a:path w="70" h="26">
                  <a:moveTo>
                    <a:pt x="70" y="22"/>
                  </a:moveTo>
                  <a:lnTo>
                    <a:pt x="70" y="22"/>
                  </a:lnTo>
                  <a:lnTo>
                    <a:pt x="68" y="18"/>
                  </a:lnTo>
                  <a:lnTo>
                    <a:pt x="68" y="18"/>
                  </a:lnTo>
                  <a:lnTo>
                    <a:pt x="62" y="18"/>
                  </a:lnTo>
                  <a:lnTo>
                    <a:pt x="58" y="14"/>
                  </a:lnTo>
                  <a:lnTo>
                    <a:pt x="54" y="12"/>
                  </a:lnTo>
                  <a:lnTo>
                    <a:pt x="52" y="10"/>
                  </a:lnTo>
                  <a:lnTo>
                    <a:pt x="52" y="10"/>
                  </a:lnTo>
                  <a:lnTo>
                    <a:pt x="28" y="6"/>
                  </a:lnTo>
                  <a:lnTo>
                    <a:pt x="6" y="0"/>
                  </a:lnTo>
                  <a:lnTo>
                    <a:pt x="6" y="0"/>
                  </a:lnTo>
                  <a:lnTo>
                    <a:pt x="4" y="0"/>
                  </a:lnTo>
                  <a:lnTo>
                    <a:pt x="4" y="0"/>
                  </a:lnTo>
                  <a:lnTo>
                    <a:pt x="2" y="4"/>
                  </a:lnTo>
                  <a:lnTo>
                    <a:pt x="2" y="4"/>
                  </a:lnTo>
                  <a:lnTo>
                    <a:pt x="0" y="6"/>
                  </a:lnTo>
                  <a:lnTo>
                    <a:pt x="2" y="8"/>
                  </a:lnTo>
                  <a:lnTo>
                    <a:pt x="4" y="8"/>
                  </a:lnTo>
                  <a:lnTo>
                    <a:pt x="4" y="8"/>
                  </a:lnTo>
                  <a:lnTo>
                    <a:pt x="18" y="16"/>
                  </a:lnTo>
                  <a:lnTo>
                    <a:pt x="34" y="20"/>
                  </a:lnTo>
                  <a:lnTo>
                    <a:pt x="66" y="26"/>
                  </a:lnTo>
                  <a:lnTo>
                    <a:pt x="66" y="26"/>
                  </a:lnTo>
                  <a:lnTo>
                    <a:pt x="68" y="24"/>
                  </a:lnTo>
                  <a:lnTo>
                    <a:pt x="70" y="22"/>
                  </a:lnTo>
                  <a:lnTo>
                    <a:pt x="70" y="22"/>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28" name="Freeform 91"/>
            <p:cNvSpPr/>
            <p:nvPr/>
          </p:nvSpPr>
          <p:spPr bwMode="auto">
            <a:xfrm>
              <a:off x="7102475" y="288925"/>
              <a:ext cx="215900" cy="104775"/>
            </a:xfrm>
            <a:custGeom>
              <a:avLst/>
              <a:gdLst/>
              <a:ahLst/>
              <a:cxnLst>
                <a:cxn ang="0">
                  <a:pos x="44" y="64"/>
                </a:cxn>
                <a:cxn ang="0">
                  <a:pos x="44" y="64"/>
                </a:cxn>
                <a:cxn ang="0">
                  <a:pos x="38" y="60"/>
                </a:cxn>
                <a:cxn ang="0">
                  <a:pos x="34" y="56"/>
                </a:cxn>
                <a:cxn ang="0">
                  <a:pos x="32" y="54"/>
                </a:cxn>
                <a:cxn ang="0">
                  <a:pos x="32" y="52"/>
                </a:cxn>
                <a:cxn ang="0">
                  <a:pos x="32" y="48"/>
                </a:cxn>
                <a:cxn ang="0">
                  <a:pos x="36" y="44"/>
                </a:cxn>
                <a:cxn ang="0">
                  <a:pos x="36" y="44"/>
                </a:cxn>
                <a:cxn ang="0">
                  <a:pos x="44" y="38"/>
                </a:cxn>
                <a:cxn ang="0">
                  <a:pos x="44" y="38"/>
                </a:cxn>
                <a:cxn ang="0">
                  <a:pos x="54" y="30"/>
                </a:cxn>
                <a:cxn ang="0">
                  <a:pos x="66" y="24"/>
                </a:cxn>
                <a:cxn ang="0">
                  <a:pos x="78" y="18"/>
                </a:cxn>
                <a:cxn ang="0">
                  <a:pos x="90" y="16"/>
                </a:cxn>
                <a:cxn ang="0">
                  <a:pos x="90" y="16"/>
                </a:cxn>
                <a:cxn ang="0">
                  <a:pos x="128" y="8"/>
                </a:cxn>
                <a:cxn ang="0">
                  <a:pos x="128" y="8"/>
                </a:cxn>
                <a:cxn ang="0">
                  <a:pos x="134" y="6"/>
                </a:cxn>
                <a:cxn ang="0">
                  <a:pos x="134" y="6"/>
                </a:cxn>
                <a:cxn ang="0">
                  <a:pos x="136" y="4"/>
                </a:cxn>
                <a:cxn ang="0">
                  <a:pos x="136" y="4"/>
                </a:cxn>
                <a:cxn ang="0">
                  <a:pos x="134" y="0"/>
                </a:cxn>
                <a:cxn ang="0">
                  <a:pos x="132" y="0"/>
                </a:cxn>
                <a:cxn ang="0">
                  <a:pos x="128" y="0"/>
                </a:cxn>
                <a:cxn ang="0">
                  <a:pos x="128" y="0"/>
                </a:cxn>
                <a:cxn ang="0">
                  <a:pos x="102" y="6"/>
                </a:cxn>
                <a:cxn ang="0">
                  <a:pos x="76" y="10"/>
                </a:cxn>
                <a:cxn ang="0">
                  <a:pos x="76" y="10"/>
                </a:cxn>
                <a:cxn ang="0">
                  <a:pos x="64" y="12"/>
                </a:cxn>
                <a:cxn ang="0">
                  <a:pos x="52" y="16"/>
                </a:cxn>
                <a:cxn ang="0">
                  <a:pos x="40" y="22"/>
                </a:cxn>
                <a:cxn ang="0">
                  <a:pos x="28" y="30"/>
                </a:cxn>
                <a:cxn ang="0">
                  <a:pos x="28" y="30"/>
                </a:cxn>
                <a:cxn ang="0">
                  <a:pos x="26" y="32"/>
                </a:cxn>
                <a:cxn ang="0">
                  <a:pos x="24" y="32"/>
                </a:cxn>
                <a:cxn ang="0">
                  <a:pos x="24" y="32"/>
                </a:cxn>
                <a:cxn ang="0">
                  <a:pos x="20" y="40"/>
                </a:cxn>
                <a:cxn ang="0">
                  <a:pos x="14" y="46"/>
                </a:cxn>
                <a:cxn ang="0">
                  <a:pos x="0" y="56"/>
                </a:cxn>
                <a:cxn ang="0">
                  <a:pos x="0" y="56"/>
                </a:cxn>
                <a:cxn ang="0">
                  <a:pos x="6" y="56"/>
                </a:cxn>
                <a:cxn ang="0">
                  <a:pos x="12" y="58"/>
                </a:cxn>
                <a:cxn ang="0">
                  <a:pos x="22" y="62"/>
                </a:cxn>
                <a:cxn ang="0">
                  <a:pos x="32" y="66"/>
                </a:cxn>
                <a:cxn ang="0">
                  <a:pos x="38" y="66"/>
                </a:cxn>
                <a:cxn ang="0">
                  <a:pos x="44" y="64"/>
                </a:cxn>
                <a:cxn ang="0">
                  <a:pos x="44" y="64"/>
                </a:cxn>
              </a:cxnLst>
              <a:rect l="0" t="0" r="r" b="b"/>
              <a:pathLst>
                <a:path w="136" h="66">
                  <a:moveTo>
                    <a:pt x="44" y="64"/>
                  </a:moveTo>
                  <a:lnTo>
                    <a:pt x="44" y="64"/>
                  </a:lnTo>
                  <a:lnTo>
                    <a:pt x="38" y="60"/>
                  </a:lnTo>
                  <a:lnTo>
                    <a:pt x="34" y="56"/>
                  </a:lnTo>
                  <a:lnTo>
                    <a:pt x="32" y="54"/>
                  </a:lnTo>
                  <a:lnTo>
                    <a:pt x="32" y="52"/>
                  </a:lnTo>
                  <a:lnTo>
                    <a:pt x="32" y="48"/>
                  </a:lnTo>
                  <a:lnTo>
                    <a:pt x="36" y="44"/>
                  </a:lnTo>
                  <a:lnTo>
                    <a:pt x="36" y="44"/>
                  </a:lnTo>
                  <a:lnTo>
                    <a:pt x="44" y="38"/>
                  </a:lnTo>
                  <a:lnTo>
                    <a:pt x="44" y="38"/>
                  </a:lnTo>
                  <a:lnTo>
                    <a:pt x="54" y="30"/>
                  </a:lnTo>
                  <a:lnTo>
                    <a:pt x="66" y="24"/>
                  </a:lnTo>
                  <a:lnTo>
                    <a:pt x="78" y="18"/>
                  </a:lnTo>
                  <a:lnTo>
                    <a:pt x="90" y="16"/>
                  </a:lnTo>
                  <a:lnTo>
                    <a:pt x="90" y="16"/>
                  </a:lnTo>
                  <a:lnTo>
                    <a:pt x="128" y="8"/>
                  </a:lnTo>
                  <a:lnTo>
                    <a:pt x="128" y="8"/>
                  </a:lnTo>
                  <a:lnTo>
                    <a:pt x="134" y="6"/>
                  </a:lnTo>
                  <a:lnTo>
                    <a:pt x="134" y="6"/>
                  </a:lnTo>
                  <a:lnTo>
                    <a:pt x="136" y="4"/>
                  </a:lnTo>
                  <a:lnTo>
                    <a:pt x="136" y="4"/>
                  </a:lnTo>
                  <a:lnTo>
                    <a:pt x="134" y="0"/>
                  </a:lnTo>
                  <a:lnTo>
                    <a:pt x="132" y="0"/>
                  </a:lnTo>
                  <a:lnTo>
                    <a:pt x="128" y="0"/>
                  </a:lnTo>
                  <a:lnTo>
                    <a:pt x="128" y="0"/>
                  </a:lnTo>
                  <a:lnTo>
                    <a:pt x="102" y="6"/>
                  </a:lnTo>
                  <a:lnTo>
                    <a:pt x="76" y="10"/>
                  </a:lnTo>
                  <a:lnTo>
                    <a:pt x="76" y="10"/>
                  </a:lnTo>
                  <a:lnTo>
                    <a:pt x="64" y="12"/>
                  </a:lnTo>
                  <a:lnTo>
                    <a:pt x="52" y="16"/>
                  </a:lnTo>
                  <a:lnTo>
                    <a:pt x="40" y="22"/>
                  </a:lnTo>
                  <a:lnTo>
                    <a:pt x="28" y="30"/>
                  </a:lnTo>
                  <a:lnTo>
                    <a:pt x="28" y="30"/>
                  </a:lnTo>
                  <a:lnTo>
                    <a:pt x="26" y="32"/>
                  </a:lnTo>
                  <a:lnTo>
                    <a:pt x="24" y="32"/>
                  </a:lnTo>
                  <a:lnTo>
                    <a:pt x="24" y="32"/>
                  </a:lnTo>
                  <a:lnTo>
                    <a:pt x="20" y="40"/>
                  </a:lnTo>
                  <a:lnTo>
                    <a:pt x="14" y="46"/>
                  </a:lnTo>
                  <a:lnTo>
                    <a:pt x="0" y="56"/>
                  </a:lnTo>
                  <a:lnTo>
                    <a:pt x="0" y="56"/>
                  </a:lnTo>
                  <a:lnTo>
                    <a:pt x="6" y="56"/>
                  </a:lnTo>
                  <a:lnTo>
                    <a:pt x="12" y="58"/>
                  </a:lnTo>
                  <a:lnTo>
                    <a:pt x="22" y="62"/>
                  </a:lnTo>
                  <a:lnTo>
                    <a:pt x="32" y="66"/>
                  </a:lnTo>
                  <a:lnTo>
                    <a:pt x="38" y="66"/>
                  </a:lnTo>
                  <a:lnTo>
                    <a:pt x="44" y="64"/>
                  </a:lnTo>
                  <a:lnTo>
                    <a:pt x="44" y="64"/>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29" name="Freeform 92"/>
            <p:cNvSpPr/>
            <p:nvPr/>
          </p:nvSpPr>
          <p:spPr bwMode="auto">
            <a:xfrm>
              <a:off x="5194300" y="339725"/>
              <a:ext cx="76200" cy="41275"/>
            </a:xfrm>
            <a:custGeom>
              <a:avLst/>
              <a:gdLst/>
              <a:ahLst/>
              <a:cxnLst>
                <a:cxn ang="0">
                  <a:pos x="0" y="14"/>
                </a:cxn>
                <a:cxn ang="0">
                  <a:pos x="0" y="14"/>
                </a:cxn>
                <a:cxn ang="0">
                  <a:pos x="6" y="14"/>
                </a:cxn>
                <a:cxn ang="0">
                  <a:pos x="10" y="16"/>
                </a:cxn>
                <a:cxn ang="0">
                  <a:pos x="22" y="22"/>
                </a:cxn>
                <a:cxn ang="0">
                  <a:pos x="32" y="26"/>
                </a:cxn>
                <a:cxn ang="0">
                  <a:pos x="38" y="26"/>
                </a:cxn>
                <a:cxn ang="0">
                  <a:pos x="44" y="24"/>
                </a:cxn>
                <a:cxn ang="0">
                  <a:pos x="44" y="24"/>
                </a:cxn>
                <a:cxn ang="0">
                  <a:pos x="46" y="20"/>
                </a:cxn>
                <a:cxn ang="0">
                  <a:pos x="48" y="18"/>
                </a:cxn>
                <a:cxn ang="0">
                  <a:pos x="48" y="18"/>
                </a:cxn>
                <a:cxn ang="0">
                  <a:pos x="48" y="14"/>
                </a:cxn>
                <a:cxn ang="0">
                  <a:pos x="48" y="14"/>
                </a:cxn>
                <a:cxn ang="0">
                  <a:pos x="44" y="12"/>
                </a:cxn>
                <a:cxn ang="0">
                  <a:pos x="44" y="12"/>
                </a:cxn>
                <a:cxn ang="0">
                  <a:pos x="42" y="12"/>
                </a:cxn>
                <a:cxn ang="0">
                  <a:pos x="40" y="10"/>
                </a:cxn>
                <a:cxn ang="0">
                  <a:pos x="38" y="10"/>
                </a:cxn>
                <a:cxn ang="0">
                  <a:pos x="36" y="8"/>
                </a:cxn>
                <a:cxn ang="0">
                  <a:pos x="36" y="8"/>
                </a:cxn>
                <a:cxn ang="0">
                  <a:pos x="42" y="2"/>
                </a:cxn>
                <a:cxn ang="0">
                  <a:pos x="42" y="2"/>
                </a:cxn>
                <a:cxn ang="0">
                  <a:pos x="40" y="0"/>
                </a:cxn>
                <a:cxn ang="0">
                  <a:pos x="38" y="0"/>
                </a:cxn>
                <a:cxn ang="0">
                  <a:pos x="32" y="0"/>
                </a:cxn>
                <a:cxn ang="0">
                  <a:pos x="28" y="2"/>
                </a:cxn>
                <a:cxn ang="0">
                  <a:pos x="22" y="0"/>
                </a:cxn>
                <a:cxn ang="0">
                  <a:pos x="22" y="0"/>
                </a:cxn>
                <a:cxn ang="0">
                  <a:pos x="16" y="0"/>
                </a:cxn>
                <a:cxn ang="0">
                  <a:pos x="12" y="4"/>
                </a:cxn>
                <a:cxn ang="0">
                  <a:pos x="12" y="4"/>
                </a:cxn>
                <a:cxn ang="0">
                  <a:pos x="16" y="6"/>
                </a:cxn>
                <a:cxn ang="0">
                  <a:pos x="20" y="8"/>
                </a:cxn>
                <a:cxn ang="0">
                  <a:pos x="20" y="8"/>
                </a:cxn>
                <a:cxn ang="0">
                  <a:pos x="18" y="12"/>
                </a:cxn>
                <a:cxn ang="0">
                  <a:pos x="16" y="12"/>
                </a:cxn>
                <a:cxn ang="0">
                  <a:pos x="12" y="12"/>
                </a:cxn>
                <a:cxn ang="0">
                  <a:pos x="6" y="12"/>
                </a:cxn>
                <a:cxn ang="0">
                  <a:pos x="2" y="12"/>
                </a:cxn>
                <a:cxn ang="0">
                  <a:pos x="0" y="14"/>
                </a:cxn>
                <a:cxn ang="0">
                  <a:pos x="0" y="14"/>
                </a:cxn>
              </a:cxnLst>
              <a:rect l="0" t="0" r="r" b="b"/>
              <a:pathLst>
                <a:path w="48" h="26">
                  <a:moveTo>
                    <a:pt x="0" y="14"/>
                  </a:moveTo>
                  <a:lnTo>
                    <a:pt x="0" y="14"/>
                  </a:lnTo>
                  <a:lnTo>
                    <a:pt x="6" y="14"/>
                  </a:lnTo>
                  <a:lnTo>
                    <a:pt x="10" y="16"/>
                  </a:lnTo>
                  <a:lnTo>
                    <a:pt x="22" y="22"/>
                  </a:lnTo>
                  <a:lnTo>
                    <a:pt x="32" y="26"/>
                  </a:lnTo>
                  <a:lnTo>
                    <a:pt x="38" y="26"/>
                  </a:lnTo>
                  <a:lnTo>
                    <a:pt x="44" y="24"/>
                  </a:lnTo>
                  <a:lnTo>
                    <a:pt x="44" y="24"/>
                  </a:lnTo>
                  <a:lnTo>
                    <a:pt x="46" y="20"/>
                  </a:lnTo>
                  <a:lnTo>
                    <a:pt x="48" y="18"/>
                  </a:lnTo>
                  <a:lnTo>
                    <a:pt x="48" y="18"/>
                  </a:lnTo>
                  <a:lnTo>
                    <a:pt x="48" y="14"/>
                  </a:lnTo>
                  <a:lnTo>
                    <a:pt x="48" y="14"/>
                  </a:lnTo>
                  <a:lnTo>
                    <a:pt x="44" y="12"/>
                  </a:lnTo>
                  <a:lnTo>
                    <a:pt x="44" y="12"/>
                  </a:lnTo>
                  <a:lnTo>
                    <a:pt x="42" y="12"/>
                  </a:lnTo>
                  <a:lnTo>
                    <a:pt x="40" y="10"/>
                  </a:lnTo>
                  <a:lnTo>
                    <a:pt x="38" y="10"/>
                  </a:lnTo>
                  <a:lnTo>
                    <a:pt x="36" y="8"/>
                  </a:lnTo>
                  <a:lnTo>
                    <a:pt x="36" y="8"/>
                  </a:lnTo>
                  <a:lnTo>
                    <a:pt x="42" y="2"/>
                  </a:lnTo>
                  <a:lnTo>
                    <a:pt x="42" y="2"/>
                  </a:lnTo>
                  <a:lnTo>
                    <a:pt x="40" y="0"/>
                  </a:lnTo>
                  <a:lnTo>
                    <a:pt x="38" y="0"/>
                  </a:lnTo>
                  <a:lnTo>
                    <a:pt x="32" y="0"/>
                  </a:lnTo>
                  <a:lnTo>
                    <a:pt x="28" y="2"/>
                  </a:lnTo>
                  <a:lnTo>
                    <a:pt x="22" y="0"/>
                  </a:lnTo>
                  <a:lnTo>
                    <a:pt x="22" y="0"/>
                  </a:lnTo>
                  <a:lnTo>
                    <a:pt x="16" y="0"/>
                  </a:lnTo>
                  <a:lnTo>
                    <a:pt x="12" y="4"/>
                  </a:lnTo>
                  <a:lnTo>
                    <a:pt x="12" y="4"/>
                  </a:lnTo>
                  <a:lnTo>
                    <a:pt x="16" y="6"/>
                  </a:lnTo>
                  <a:lnTo>
                    <a:pt x="20" y="8"/>
                  </a:lnTo>
                  <a:lnTo>
                    <a:pt x="20" y="8"/>
                  </a:lnTo>
                  <a:lnTo>
                    <a:pt x="18" y="12"/>
                  </a:lnTo>
                  <a:lnTo>
                    <a:pt x="16" y="12"/>
                  </a:lnTo>
                  <a:lnTo>
                    <a:pt x="12" y="12"/>
                  </a:lnTo>
                  <a:lnTo>
                    <a:pt x="6" y="12"/>
                  </a:lnTo>
                  <a:lnTo>
                    <a:pt x="2" y="12"/>
                  </a:lnTo>
                  <a:lnTo>
                    <a:pt x="0" y="14"/>
                  </a:lnTo>
                  <a:lnTo>
                    <a:pt x="0" y="14"/>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30" name="Freeform 93"/>
            <p:cNvSpPr/>
            <p:nvPr/>
          </p:nvSpPr>
          <p:spPr bwMode="auto">
            <a:xfrm>
              <a:off x="5422900" y="1177925"/>
              <a:ext cx="120650" cy="53975"/>
            </a:xfrm>
            <a:custGeom>
              <a:avLst/>
              <a:gdLst/>
              <a:ahLst/>
              <a:cxnLst>
                <a:cxn ang="0">
                  <a:pos x="70" y="34"/>
                </a:cxn>
                <a:cxn ang="0">
                  <a:pos x="70" y="34"/>
                </a:cxn>
                <a:cxn ang="0">
                  <a:pos x="74" y="32"/>
                </a:cxn>
                <a:cxn ang="0">
                  <a:pos x="76" y="32"/>
                </a:cxn>
                <a:cxn ang="0">
                  <a:pos x="76" y="32"/>
                </a:cxn>
                <a:cxn ang="0">
                  <a:pos x="76" y="28"/>
                </a:cxn>
                <a:cxn ang="0">
                  <a:pos x="72" y="26"/>
                </a:cxn>
                <a:cxn ang="0">
                  <a:pos x="72" y="26"/>
                </a:cxn>
                <a:cxn ang="0">
                  <a:pos x="60" y="20"/>
                </a:cxn>
                <a:cxn ang="0">
                  <a:pos x="48" y="12"/>
                </a:cxn>
                <a:cxn ang="0">
                  <a:pos x="48" y="12"/>
                </a:cxn>
                <a:cxn ang="0">
                  <a:pos x="32" y="2"/>
                </a:cxn>
                <a:cxn ang="0">
                  <a:pos x="22" y="0"/>
                </a:cxn>
                <a:cxn ang="0">
                  <a:pos x="12" y="2"/>
                </a:cxn>
                <a:cxn ang="0">
                  <a:pos x="12" y="2"/>
                </a:cxn>
                <a:cxn ang="0">
                  <a:pos x="4" y="4"/>
                </a:cxn>
                <a:cxn ang="0">
                  <a:pos x="2" y="6"/>
                </a:cxn>
                <a:cxn ang="0">
                  <a:pos x="0" y="12"/>
                </a:cxn>
                <a:cxn ang="0">
                  <a:pos x="0" y="12"/>
                </a:cxn>
                <a:cxn ang="0">
                  <a:pos x="4" y="10"/>
                </a:cxn>
                <a:cxn ang="0">
                  <a:pos x="8" y="8"/>
                </a:cxn>
                <a:cxn ang="0">
                  <a:pos x="16" y="4"/>
                </a:cxn>
                <a:cxn ang="0">
                  <a:pos x="16" y="4"/>
                </a:cxn>
                <a:cxn ang="0">
                  <a:pos x="18" y="4"/>
                </a:cxn>
                <a:cxn ang="0">
                  <a:pos x="20" y="8"/>
                </a:cxn>
                <a:cxn ang="0">
                  <a:pos x="22" y="10"/>
                </a:cxn>
                <a:cxn ang="0">
                  <a:pos x="24" y="12"/>
                </a:cxn>
                <a:cxn ang="0">
                  <a:pos x="24" y="12"/>
                </a:cxn>
                <a:cxn ang="0">
                  <a:pos x="38" y="14"/>
                </a:cxn>
                <a:cxn ang="0">
                  <a:pos x="44" y="18"/>
                </a:cxn>
                <a:cxn ang="0">
                  <a:pos x="48" y="24"/>
                </a:cxn>
                <a:cxn ang="0">
                  <a:pos x="48" y="24"/>
                </a:cxn>
                <a:cxn ang="0">
                  <a:pos x="52" y="28"/>
                </a:cxn>
                <a:cxn ang="0">
                  <a:pos x="58" y="32"/>
                </a:cxn>
                <a:cxn ang="0">
                  <a:pos x="64" y="34"/>
                </a:cxn>
                <a:cxn ang="0">
                  <a:pos x="70" y="34"/>
                </a:cxn>
                <a:cxn ang="0">
                  <a:pos x="70" y="34"/>
                </a:cxn>
              </a:cxnLst>
              <a:rect l="0" t="0" r="r" b="b"/>
              <a:pathLst>
                <a:path w="76" h="34">
                  <a:moveTo>
                    <a:pt x="70" y="34"/>
                  </a:moveTo>
                  <a:lnTo>
                    <a:pt x="70" y="34"/>
                  </a:lnTo>
                  <a:lnTo>
                    <a:pt x="74" y="32"/>
                  </a:lnTo>
                  <a:lnTo>
                    <a:pt x="76" y="32"/>
                  </a:lnTo>
                  <a:lnTo>
                    <a:pt x="76" y="32"/>
                  </a:lnTo>
                  <a:lnTo>
                    <a:pt x="76" y="28"/>
                  </a:lnTo>
                  <a:lnTo>
                    <a:pt x="72" y="26"/>
                  </a:lnTo>
                  <a:lnTo>
                    <a:pt x="72" y="26"/>
                  </a:lnTo>
                  <a:lnTo>
                    <a:pt x="60" y="20"/>
                  </a:lnTo>
                  <a:lnTo>
                    <a:pt x="48" y="12"/>
                  </a:lnTo>
                  <a:lnTo>
                    <a:pt x="48" y="12"/>
                  </a:lnTo>
                  <a:lnTo>
                    <a:pt x="32" y="2"/>
                  </a:lnTo>
                  <a:lnTo>
                    <a:pt x="22" y="0"/>
                  </a:lnTo>
                  <a:lnTo>
                    <a:pt x="12" y="2"/>
                  </a:lnTo>
                  <a:lnTo>
                    <a:pt x="12" y="2"/>
                  </a:lnTo>
                  <a:lnTo>
                    <a:pt x="4" y="4"/>
                  </a:lnTo>
                  <a:lnTo>
                    <a:pt x="2" y="6"/>
                  </a:lnTo>
                  <a:lnTo>
                    <a:pt x="0" y="12"/>
                  </a:lnTo>
                  <a:lnTo>
                    <a:pt x="0" y="12"/>
                  </a:lnTo>
                  <a:lnTo>
                    <a:pt x="4" y="10"/>
                  </a:lnTo>
                  <a:lnTo>
                    <a:pt x="8" y="8"/>
                  </a:lnTo>
                  <a:lnTo>
                    <a:pt x="16" y="4"/>
                  </a:lnTo>
                  <a:lnTo>
                    <a:pt x="16" y="4"/>
                  </a:lnTo>
                  <a:lnTo>
                    <a:pt x="18" y="4"/>
                  </a:lnTo>
                  <a:lnTo>
                    <a:pt x="20" y="8"/>
                  </a:lnTo>
                  <a:lnTo>
                    <a:pt x="22" y="10"/>
                  </a:lnTo>
                  <a:lnTo>
                    <a:pt x="24" y="12"/>
                  </a:lnTo>
                  <a:lnTo>
                    <a:pt x="24" y="12"/>
                  </a:lnTo>
                  <a:lnTo>
                    <a:pt x="38" y="14"/>
                  </a:lnTo>
                  <a:lnTo>
                    <a:pt x="44" y="18"/>
                  </a:lnTo>
                  <a:lnTo>
                    <a:pt x="48" y="24"/>
                  </a:lnTo>
                  <a:lnTo>
                    <a:pt x="48" y="24"/>
                  </a:lnTo>
                  <a:lnTo>
                    <a:pt x="52" y="28"/>
                  </a:lnTo>
                  <a:lnTo>
                    <a:pt x="58" y="32"/>
                  </a:lnTo>
                  <a:lnTo>
                    <a:pt x="64" y="34"/>
                  </a:lnTo>
                  <a:lnTo>
                    <a:pt x="70" y="34"/>
                  </a:lnTo>
                  <a:lnTo>
                    <a:pt x="70" y="34"/>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31" name="Freeform 94"/>
            <p:cNvSpPr/>
            <p:nvPr/>
          </p:nvSpPr>
          <p:spPr bwMode="auto">
            <a:xfrm>
              <a:off x="8223250" y="676275"/>
              <a:ext cx="28575" cy="120650"/>
            </a:xfrm>
            <a:custGeom>
              <a:avLst/>
              <a:gdLst/>
              <a:ahLst/>
              <a:cxnLst>
                <a:cxn ang="0">
                  <a:pos x="8" y="0"/>
                </a:cxn>
                <a:cxn ang="0">
                  <a:pos x="8" y="0"/>
                </a:cxn>
                <a:cxn ang="0">
                  <a:pos x="4" y="2"/>
                </a:cxn>
                <a:cxn ang="0">
                  <a:pos x="0" y="6"/>
                </a:cxn>
                <a:cxn ang="0">
                  <a:pos x="0" y="6"/>
                </a:cxn>
                <a:cxn ang="0">
                  <a:pos x="0" y="14"/>
                </a:cxn>
                <a:cxn ang="0">
                  <a:pos x="2" y="20"/>
                </a:cxn>
                <a:cxn ang="0">
                  <a:pos x="4" y="28"/>
                </a:cxn>
                <a:cxn ang="0">
                  <a:pos x="4" y="34"/>
                </a:cxn>
                <a:cxn ang="0">
                  <a:pos x="4" y="34"/>
                </a:cxn>
                <a:cxn ang="0">
                  <a:pos x="2" y="44"/>
                </a:cxn>
                <a:cxn ang="0">
                  <a:pos x="2" y="50"/>
                </a:cxn>
                <a:cxn ang="0">
                  <a:pos x="4" y="56"/>
                </a:cxn>
                <a:cxn ang="0">
                  <a:pos x="4" y="56"/>
                </a:cxn>
                <a:cxn ang="0">
                  <a:pos x="2" y="66"/>
                </a:cxn>
                <a:cxn ang="0">
                  <a:pos x="2" y="76"/>
                </a:cxn>
                <a:cxn ang="0">
                  <a:pos x="2" y="76"/>
                </a:cxn>
                <a:cxn ang="0">
                  <a:pos x="6" y="74"/>
                </a:cxn>
                <a:cxn ang="0">
                  <a:pos x="8" y="70"/>
                </a:cxn>
                <a:cxn ang="0">
                  <a:pos x="10" y="66"/>
                </a:cxn>
                <a:cxn ang="0">
                  <a:pos x="6" y="62"/>
                </a:cxn>
                <a:cxn ang="0">
                  <a:pos x="6" y="62"/>
                </a:cxn>
                <a:cxn ang="0">
                  <a:pos x="6" y="58"/>
                </a:cxn>
                <a:cxn ang="0">
                  <a:pos x="6" y="56"/>
                </a:cxn>
                <a:cxn ang="0">
                  <a:pos x="6" y="56"/>
                </a:cxn>
                <a:cxn ang="0">
                  <a:pos x="8" y="50"/>
                </a:cxn>
                <a:cxn ang="0">
                  <a:pos x="10" y="48"/>
                </a:cxn>
                <a:cxn ang="0">
                  <a:pos x="10" y="48"/>
                </a:cxn>
                <a:cxn ang="0">
                  <a:pos x="14" y="46"/>
                </a:cxn>
                <a:cxn ang="0">
                  <a:pos x="16" y="42"/>
                </a:cxn>
                <a:cxn ang="0">
                  <a:pos x="18" y="40"/>
                </a:cxn>
                <a:cxn ang="0">
                  <a:pos x="18" y="36"/>
                </a:cxn>
                <a:cxn ang="0">
                  <a:pos x="14" y="30"/>
                </a:cxn>
                <a:cxn ang="0">
                  <a:pos x="12" y="24"/>
                </a:cxn>
                <a:cxn ang="0">
                  <a:pos x="12" y="24"/>
                </a:cxn>
                <a:cxn ang="0">
                  <a:pos x="12" y="16"/>
                </a:cxn>
                <a:cxn ang="0">
                  <a:pos x="12" y="8"/>
                </a:cxn>
                <a:cxn ang="0">
                  <a:pos x="12" y="8"/>
                </a:cxn>
                <a:cxn ang="0">
                  <a:pos x="12" y="2"/>
                </a:cxn>
                <a:cxn ang="0">
                  <a:pos x="10" y="0"/>
                </a:cxn>
                <a:cxn ang="0">
                  <a:pos x="8" y="0"/>
                </a:cxn>
                <a:cxn ang="0">
                  <a:pos x="8" y="0"/>
                </a:cxn>
              </a:cxnLst>
              <a:rect l="0" t="0" r="r" b="b"/>
              <a:pathLst>
                <a:path w="18" h="76">
                  <a:moveTo>
                    <a:pt x="8" y="0"/>
                  </a:moveTo>
                  <a:lnTo>
                    <a:pt x="8" y="0"/>
                  </a:lnTo>
                  <a:lnTo>
                    <a:pt x="4" y="2"/>
                  </a:lnTo>
                  <a:lnTo>
                    <a:pt x="0" y="6"/>
                  </a:lnTo>
                  <a:lnTo>
                    <a:pt x="0" y="6"/>
                  </a:lnTo>
                  <a:lnTo>
                    <a:pt x="0" y="14"/>
                  </a:lnTo>
                  <a:lnTo>
                    <a:pt x="2" y="20"/>
                  </a:lnTo>
                  <a:lnTo>
                    <a:pt x="4" y="28"/>
                  </a:lnTo>
                  <a:lnTo>
                    <a:pt x="4" y="34"/>
                  </a:lnTo>
                  <a:lnTo>
                    <a:pt x="4" y="34"/>
                  </a:lnTo>
                  <a:lnTo>
                    <a:pt x="2" y="44"/>
                  </a:lnTo>
                  <a:lnTo>
                    <a:pt x="2" y="50"/>
                  </a:lnTo>
                  <a:lnTo>
                    <a:pt x="4" y="56"/>
                  </a:lnTo>
                  <a:lnTo>
                    <a:pt x="4" y="56"/>
                  </a:lnTo>
                  <a:lnTo>
                    <a:pt x="2" y="66"/>
                  </a:lnTo>
                  <a:lnTo>
                    <a:pt x="2" y="76"/>
                  </a:lnTo>
                  <a:lnTo>
                    <a:pt x="2" y="76"/>
                  </a:lnTo>
                  <a:lnTo>
                    <a:pt x="6" y="74"/>
                  </a:lnTo>
                  <a:lnTo>
                    <a:pt x="8" y="70"/>
                  </a:lnTo>
                  <a:lnTo>
                    <a:pt x="10" y="66"/>
                  </a:lnTo>
                  <a:lnTo>
                    <a:pt x="6" y="62"/>
                  </a:lnTo>
                  <a:lnTo>
                    <a:pt x="6" y="62"/>
                  </a:lnTo>
                  <a:lnTo>
                    <a:pt x="6" y="58"/>
                  </a:lnTo>
                  <a:lnTo>
                    <a:pt x="6" y="56"/>
                  </a:lnTo>
                  <a:lnTo>
                    <a:pt x="6" y="56"/>
                  </a:lnTo>
                  <a:lnTo>
                    <a:pt x="8" y="50"/>
                  </a:lnTo>
                  <a:lnTo>
                    <a:pt x="10" y="48"/>
                  </a:lnTo>
                  <a:lnTo>
                    <a:pt x="10" y="48"/>
                  </a:lnTo>
                  <a:lnTo>
                    <a:pt x="14" y="46"/>
                  </a:lnTo>
                  <a:lnTo>
                    <a:pt x="16" y="42"/>
                  </a:lnTo>
                  <a:lnTo>
                    <a:pt x="18" y="40"/>
                  </a:lnTo>
                  <a:lnTo>
                    <a:pt x="18" y="36"/>
                  </a:lnTo>
                  <a:lnTo>
                    <a:pt x="14" y="30"/>
                  </a:lnTo>
                  <a:lnTo>
                    <a:pt x="12" y="24"/>
                  </a:lnTo>
                  <a:lnTo>
                    <a:pt x="12" y="24"/>
                  </a:lnTo>
                  <a:lnTo>
                    <a:pt x="12" y="16"/>
                  </a:lnTo>
                  <a:lnTo>
                    <a:pt x="12" y="8"/>
                  </a:lnTo>
                  <a:lnTo>
                    <a:pt x="12" y="8"/>
                  </a:lnTo>
                  <a:lnTo>
                    <a:pt x="12" y="2"/>
                  </a:lnTo>
                  <a:lnTo>
                    <a:pt x="10" y="0"/>
                  </a:lnTo>
                  <a:lnTo>
                    <a:pt x="8" y="0"/>
                  </a:lnTo>
                  <a:lnTo>
                    <a:pt x="8"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32" name="Freeform 95"/>
            <p:cNvSpPr/>
            <p:nvPr/>
          </p:nvSpPr>
          <p:spPr bwMode="auto">
            <a:xfrm>
              <a:off x="7953375" y="1254125"/>
              <a:ext cx="34925" cy="79375"/>
            </a:xfrm>
            <a:custGeom>
              <a:avLst/>
              <a:gdLst/>
              <a:ahLst/>
              <a:cxnLst>
                <a:cxn ang="0">
                  <a:pos x="10" y="50"/>
                </a:cxn>
                <a:cxn ang="0">
                  <a:pos x="10" y="50"/>
                </a:cxn>
                <a:cxn ang="0">
                  <a:pos x="12" y="50"/>
                </a:cxn>
                <a:cxn ang="0">
                  <a:pos x="12" y="50"/>
                </a:cxn>
                <a:cxn ang="0">
                  <a:pos x="14" y="48"/>
                </a:cxn>
                <a:cxn ang="0">
                  <a:pos x="16" y="50"/>
                </a:cxn>
                <a:cxn ang="0">
                  <a:pos x="16" y="50"/>
                </a:cxn>
                <a:cxn ang="0">
                  <a:pos x="20" y="50"/>
                </a:cxn>
                <a:cxn ang="0">
                  <a:pos x="22" y="48"/>
                </a:cxn>
                <a:cxn ang="0">
                  <a:pos x="22" y="48"/>
                </a:cxn>
                <a:cxn ang="0">
                  <a:pos x="22" y="46"/>
                </a:cxn>
                <a:cxn ang="0">
                  <a:pos x="22" y="46"/>
                </a:cxn>
                <a:cxn ang="0">
                  <a:pos x="20" y="44"/>
                </a:cxn>
                <a:cxn ang="0">
                  <a:pos x="20" y="46"/>
                </a:cxn>
                <a:cxn ang="0">
                  <a:pos x="16" y="48"/>
                </a:cxn>
                <a:cxn ang="0">
                  <a:pos x="16" y="48"/>
                </a:cxn>
                <a:cxn ang="0">
                  <a:pos x="14" y="48"/>
                </a:cxn>
                <a:cxn ang="0">
                  <a:pos x="14" y="48"/>
                </a:cxn>
                <a:cxn ang="0">
                  <a:pos x="14" y="42"/>
                </a:cxn>
                <a:cxn ang="0">
                  <a:pos x="12" y="36"/>
                </a:cxn>
                <a:cxn ang="0">
                  <a:pos x="12" y="32"/>
                </a:cxn>
                <a:cxn ang="0">
                  <a:pos x="14" y="28"/>
                </a:cxn>
                <a:cxn ang="0">
                  <a:pos x="14" y="28"/>
                </a:cxn>
                <a:cxn ang="0">
                  <a:pos x="16" y="22"/>
                </a:cxn>
                <a:cxn ang="0">
                  <a:pos x="18" y="18"/>
                </a:cxn>
                <a:cxn ang="0">
                  <a:pos x="18" y="8"/>
                </a:cxn>
                <a:cxn ang="0">
                  <a:pos x="18" y="8"/>
                </a:cxn>
                <a:cxn ang="0">
                  <a:pos x="16" y="4"/>
                </a:cxn>
                <a:cxn ang="0">
                  <a:pos x="14" y="2"/>
                </a:cxn>
                <a:cxn ang="0">
                  <a:pos x="10" y="0"/>
                </a:cxn>
                <a:cxn ang="0">
                  <a:pos x="10" y="0"/>
                </a:cxn>
                <a:cxn ang="0">
                  <a:pos x="6" y="0"/>
                </a:cxn>
                <a:cxn ang="0">
                  <a:pos x="4" y="2"/>
                </a:cxn>
                <a:cxn ang="0">
                  <a:pos x="4" y="8"/>
                </a:cxn>
                <a:cxn ang="0">
                  <a:pos x="4" y="8"/>
                </a:cxn>
                <a:cxn ang="0">
                  <a:pos x="4" y="16"/>
                </a:cxn>
                <a:cxn ang="0">
                  <a:pos x="4" y="20"/>
                </a:cxn>
                <a:cxn ang="0">
                  <a:pos x="2" y="22"/>
                </a:cxn>
                <a:cxn ang="0">
                  <a:pos x="2" y="22"/>
                </a:cxn>
                <a:cxn ang="0">
                  <a:pos x="0" y="26"/>
                </a:cxn>
                <a:cxn ang="0">
                  <a:pos x="0" y="30"/>
                </a:cxn>
                <a:cxn ang="0">
                  <a:pos x="2" y="38"/>
                </a:cxn>
                <a:cxn ang="0">
                  <a:pos x="6" y="44"/>
                </a:cxn>
                <a:cxn ang="0">
                  <a:pos x="10" y="50"/>
                </a:cxn>
                <a:cxn ang="0">
                  <a:pos x="10" y="50"/>
                </a:cxn>
              </a:cxnLst>
              <a:rect l="0" t="0" r="r" b="b"/>
              <a:pathLst>
                <a:path w="22" h="50">
                  <a:moveTo>
                    <a:pt x="10" y="50"/>
                  </a:moveTo>
                  <a:lnTo>
                    <a:pt x="10" y="50"/>
                  </a:lnTo>
                  <a:lnTo>
                    <a:pt x="12" y="50"/>
                  </a:lnTo>
                  <a:lnTo>
                    <a:pt x="12" y="50"/>
                  </a:lnTo>
                  <a:lnTo>
                    <a:pt x="14" y="48"/>
                  </a:lnTo>
                  <a:lnTo>
                    <a:pt x="16" y="50"/>
                  </a:lnTo>
                  <a:lnTo>
                    <a:pt x="16" y="50"/>
                  </a:lnTo>
                  <a:lnTo>
                    <a:pt x="20" y="50"/>
                  </a:lnTo>
                  <a:lnTo>
                    <a:pt x="22" y="48"/>
                  </a:lnTo>
                  <a:lnTo>
                    <a:pt x="22" y="48"/>
                  </a:lnTo>
                  <a:lnTo>
                    <a:pt x="22" y="46"/>
                  </a:lnTo>
                  <a:lnTo>
                    <a:pt x="22" y="46"/>
                  </a:lnTo>
                  <a:lnTo>
                    <a:pt x="20" y="44"/>
                  </a:lnTo>
                  <a:lnTo>
                    <a:pt x="20" y="46"/>
                  </a:lnTo>
                  <a:lnTo>
                    <a:pt x="16" y="48"/>
                  </a:lnTo>
                  <a:lnTo>
                    <a:pt x="16" y="48"/>
                  </a:lnTo>
                  <a:lnTo>
                    <a:pt x="14" y="48"/>
                  </a:lnTo>
                  <a:lnTo>
                    <a:pt x="14" y="48"/>
                  </a:lnTo>
                  <a:lnTo>
                    <a:pt x="14" y="42"/>
                  </a:lnTo>
                  <a:lnTo>
                    <a:pt x="12" y="36"/>
                  </a:lnTo>
                  <a:lnTo>
                    <a:pt x="12" y="32"/>
                  </a:lnTo>
                  <a:lnTo>
                    <a:pt x="14" y="28"/>
                  </a:lnTo>
                  <a:lnTo>
                    <a:pt x="14" y="28"/>
                  </a:lnTo>
                  <a:lnTo>
                    <a:pt x="16" y="22"/>
                  </a:lnTo>
                  <a:lnTo>
                    <a:pt x="18" y="18"/>
                  </a:lnTo>
                  <a:lnTo>
                    <a:pt x="18" y="8"/>
                  </a:lnTo>
                  <a:lnTo>
                    <a:pt x="18" y="8"/>
                  </a:lnTo>
                  <a:lnTo>
                    <a:pt x="16" y="4"/>
                  </a:lnTo>
                  <a:lnTo>
                    <a:pt x="14" y="2"/>
                  </a:lnTo>
                  <a:lnTo>
                    <a:pt x="10" y="0"/>
                  </a:lnTo>
                  <a:lnTo>
                    <a:pt x="10" y="0"/>
                  </a:lnTo>
                  <a:lnTo>
                    <a:pt x="6" y="0"/>
                  </a:lnTo>
                  <a:lnTo>
                    <a:pt x="4" y="2"/>
                  </a:lnTo>
                  <a:lnTo>
                    <a:pt x="4" y="8"/>
                  </a:lnTo>
                  <a:lnTo>
                    <a:pt x="4" y="8"/>
                  </a:lnTo>
                  <a:lnTo>
                    <a:pt x="4" y="16"/>
                  </a:lnTo>
                  <a:lnTo>
                    <a:pt x="4" y="20"/>
                  </a:lnTo>
                  <a:lnTo>
                    <a:pt x="2" y="22"/>
                  </a:lnTo>
                  <a:lnTo>
                    <a:pt x="2" y="22"/>
                  </a:lnTo>
                  <a:lnTo>
                    <a:pt x="0" y="26"/>
                  </a:lnTo>
                  <a:lnTo>
                    <a:pt x="0" y="30"/>
                  </a:lnTo>
                  <a:lnTo>
                    <a:pt x="2" y="38"/>
                  </a:lnTo>
                  <a:lnTo>
                    <a:pt x="6" y="44"/>
                  </a:lnTo>
                  <a:lnTo>
                    <a:pt x="10" y="50"/>
                  </a:lnTo>
                  <a:lnTo>
                    <a:pt x="10" y="5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33" name="Freeform 96"/>
            <p:cNvSpPr/>
            <p:nvPr/>
          </p:nvSpPr>
          <p:spPr bwMode="auto">
            <a:xfrm>
              <a:off x="8261350" y="2235200"/>
              <a:ext cx="41275" cy="41275"/>
            </a:xfrm>
            <a:custGeom>
              <a:avLst/>
              <a:gdLst/>
              <a:ahLst/>
              <a:cxnLst>
                <a:cxn ang="0">
                  <a:pos x="20" y="2"/>
                </a:cxn>
                <a:cxn ang="0">
                  <a:pos x="20" y="2"/>
                </a:cxn>
                <a:cxn ang="0">
                  <a:pos x="14" y="4"/>
                </a:cxn>
                <a:cxn ang="0">
                  <a:pos x="8" y="2"/>
                </a:cxn>
                <a:cxn ang="0">
                  <a:pos x="8" y="2"/>
                </a:cxn>
                <a:cxn ang="0">
                  <a:pos x="4" y="0"/>
                </a:cxn>
                <a:cxn ang="0">
                  <a:pos x="2" y="0"/>
                </a:cxn>
                <a:cxn ang="0">
                  <a:pos x="0" y="0"/>
                </a:cxn>
                <a:cxn ang="0">
                  <a:pos x="0" y="0"/>
                </a:cxn>
                <a:cxn ang="0">
                  <a:pos x="0" y="2"/>
                </a:cxn>
                <a:cxn ang="0">
                  <a:pos x="0" y="6"/>
                </a:cxn>
                <a:cxn ang="0">
                  <a:pos x="2" y="10"/>
                </a:cxn>
                <a:cxn ang="0">
                  <a:pos x="2" y="10"/>
                </a:cxn>
                <a:cxn ang="0">
                  <a:pos x="4" y="16"/>
                </a:cxn>
                <a:cxn ang="0">
                  <a:pos x="4" y="16"/>
                </a:cxn>
                <a:cxn ang="0">
                  <a:pos x="8" y="24"/>
                </a:cxn>
                <a:cxn ang="0">
                  <a:pos x="10" y="26"/>
                </a:cxn>
                <a:cxn ang="0">
                  <a:pos x="12" y="26"/>
                </a:cxn>
                <a:cxn ang="0">
                  <a:pos x="12" y="26"/>
                </a:cxn>
                <a:cxn ang="0">
                  <a:pos x="16" y="26"/>
                </a:cxn>
                <a:cxn ang="0">
                  <a:pos x="20" y="24"/>
                </a:cxn>
                <a:cxn ang="0">
                  <a:pos x="24" y="18"/>
                </a:cxn>
                <a:cxn ang="0">
                  <a:pos x="24" y="18"/>
                </a:cxn>
                <a:cxn ang="0">
                  <a:pos x="26" y="12"/>
                </a:cxn>
                <a:cxn ang="0">
                  <a:pos x="26" y="8"/>
                </a:cxn>
                <a:cxn ang="0">
                  <a:pos x="26" y="8"/>
                </a:cxn>
                <a:cxn ang="0">
                  <a:pos x="26" y="2"/>
                </a:cxn>
                <a:cxn ang="0">
                  <a:pos x="24" y="0"/>
                </a:cxn>
                <a:cxn ang="0">
                  <a:pos x="20" y="2"/>
                </a:cxn>
                <a:cxn ang="0">
                  <a:pos x="20" y="2"/>
                </a:cxn>
              </a:cxnLst>
              <a:rect l="0" t="0" r="r" b="b"/>
              <a:pathLst>
                <a:path w="26" h="26">
                  <a:moveTo>
                    <a:pt x="20" y="2"/>
                  </a:moveTo>
                  <a:lnTo>
                    <a:pt x="20" y="2"/>
                  </a:lnTo>
                  <a:lnTo>
                    <a:pt x="14" y="4"/>
                  </a:lnTo>
                  <a:lnTo>
                    <a:pt x="8" y="2"/>
                  </a:lnTo>
                  <a:lnTo>
                    <a:pt x="8" y="2"/>
                  </a:lnTo>
                  <a:lnTo>
                    <a:pt x="4" y="0"/>
                  </a:lnTo>
                  <a:lnTo>
                    <a:pt x="2" y="0"/>
                  </a:lnTo>
                  <a:lnTo>
                    <a:pt x="0" y="0"/>
                  </a:lnTo>
                  <a:lnTo>
                    <a:pt x="0" y="0"/>
                  </a:lnTo>
                  <a:lnTo>
                    <a:pt x="0" y="2"/>
                  </a:lnTo>
                  <a:lnTo>
                    <a:pt x="0" y="6"/>
                  </a:lnTo>
                  <a:lnTo>
                    <a:pt x="2" y="10"/>
                  </a:lnTo>
                  <a:lnTo>
                    <a:pt x="2" y="10"/>
                  </a:lnTo>
                  <a:lnTo>
                    <a:pt x="4" y="16"/>
                  </a:lnTo>
                  <a:lnTo>
                    <a:pt x="4" y="16"/>
                  </a:lnTo>
                  <a:lnTo>
                    <a:pt x="8" y="24"/>
                  </a:lnTo>
                  <a:lnTo>
                    <a:pt x="10" y="26"/>
                  </a:lnTo>
                  <a:lnTo>
                    <a:pt x="12" y="26"/>
                  </a:lnTo>
                  <a:lnTo>
                    <a:pt x="12" y="26"/>
                  </a:lnTo>
                  <a:lnTo>
                    <a:pt x="16" y="26"/>
                  </a:lnTo>
                  <a:lnTo>
                    <a:pt x="20" y="24"/>
                  </a:lnTo>
                  <a:lnTo>
                    <a:pt x="24" y="18"/>
                  </a:lnTo>
                  <a:lnTo>
                    <a:pt x="24" y="18"/>
                  </a:lnTo>
                  <a:lnTo>
                    <a:pt x="26" y="12"/>
                  </a:lnTo>
                  <a:lnTo>
                    <a:pt x="26" y="8"/>
                  </a:lnTo>
                  <a:lnTo>
                    <a:pt x="26" y="8"/>
                  </a:lnTo>
                  <a:lnTo>
                    <a:pt x="26" y="2"/>
                  </a:lnTo>
                  <a:lnTo>
                    <a:pt x="24" y="0"/>
                  </a:lnTo>
                  <a:lnTo>
                    <a:pt x="20" y="2"/>
                  </a:lnTo>
                  <a:lnTo>
                    <a:pt x="20" y="2"/>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34" name="Freeform 97"/>
            <p:cNvSpPr/>
            <p:nvPr/>
          </p:nvSpPr>
          <p:spPr bwMode="auto">
            <a:xfrm>
              <a:off x="8086725" y="1568450"/>
              <a:ext cx="234950" cy="161925"/>
            </a:xfrm>
            <a:custGeom>
              <a:avLst/>
              <a:gdLst/>
              <a:ahLst/>
              <a:cxnLst>
                <a:cxn ang="0">
                  <a:pos x="124" y="56"/>
                </a:cxn>
                <a:cxn ang="0">
                  <a:pos x="118" y="50"/>
                </a:cxn>
                <a:cxn ang="0">
                  <a:pos x="114" y="42"/>
                </a:cxn>
                <a:cxn ang="0">
                  <a:pos x="94" y="30"/>
                </a:cxn>
                <a:cxn ang="0">
                  <a:pos x="80" y="24"/>
                </a:cxn>
                <a:cxn ang="0">
                  <a:pos x="68" y="18"/>
                </a:cxn>
                <a:cxn ang="0">
                  <a:pos x="52" y="14"/>
                </a:cxn>
                <a:cxn ang="0">
                  <a:pos x="42" y="24"/>
                </a:cxn>
                <a:cxn ang="0">
                  <a:pos x="38" y="28"/>
                </a:cxn>
                <a:cxn ang="0">
                  <a:pos x="32" y="26"/>
                </a:cxn>
                <a:cxn ang="0">
                  <a:pos x="28" y="22"/>
                </a:cxn>
                <a:cxn ang="0">
                  <a:pos x="26" y="16"/>
                </a:cxn>
                <a:cxn ang="0">
                  <a:pos x="24" y="4"/>
                </a:cxn>
                <a:cxn ang="0">
                  <a:pos x="20" y="2"/>
                </a:cxn>
                <a:cxn ang="0">
                  <a:pos x="10" y="2"/>
                </a:cxn>
                <a:cxn ang="0">
                  <a:pos x="0" y="8"/>
                </a:cxn>
                <a:cxn ang="0">
                  <a:pos x="8" y="12"/>
                </a:cxn>
                <a:cxn ang="0">
                  <a:pos x="14" y="18"/>
                </a:cxn>
                <a:cxn ang="0">
                  <a:pos x="16" y="22"/>
                </a:cxn>
                <a:cxn ang="0">
                  <a:pos x="14" y="28"/>
                </a:cxn>
                <a:cxn ang="0">
                  <a:pos x="16" y="30"/>
                </a:cxn>
                <a:cxn ang="0">
                  <a:pos x="16" y="36"/>
                </a:cxn>
                <a:cxn ang="0">
                  <a:pos x="18" y="36"/>
                </a:cxn>
                <a:cxn ang="0">
                  <a:pos x="20" y="36"/>
                </a:cxn>
                <a:cxn ang="0">
                  <a:pos x="22" y="32"/>
                </a:cxn>
                <a:cxn ang="0">
                  <a:pos x="50" y="46"/>
                </a:cxn>
                <a:cxn ang="0">
                  <a:pos x="60" y="60"/>
                </a:cxn>
                <a:cxn ang="0">
                  <a:pos x="58" y="76"/>
                </a:cxn>
                <a:cxn ang="0">
                  <a:pos x="56" y="78"/>
                </a:cxn>
                <a:cxn ang="0">
                  <a:pos x="56" y="80"/>
                </a:cxn>
                <a:cxn ang="0">
                  <a:pos x="60" y="80"/>
                </a:cxn>
                <a:cxn ang="0">
                  <a:pos x="70" y="80"/>
                </a:cxn>
                <a:cxn ang="0">
                  <a:pos x="78" y="86"/>
                </a:cxn>
                <a:cxn ang="0">
                  <a:pos x="80" y="90"/>
                </a:cxn>
                <a:cxn ang="0">
                  <a:pos x="86" y="90"/>
                </a:cxn>
                <a:cxn ang="0">
                  <a:pos x="92" y="90"/>
                </a:cxn>
                <a:cxn ang="0">
                  <a:pos x="94" y="82"/>
                </a:cxn>
                <a:cxn ang="0">
                  <a:pos x="104" y="76"/>
                </a:cxn>
                <a:cxn ang="0">
                  <a:pos x="120" y="78"/>
                </a:cxn>
                <a:cxn ang="0">
                  <a:pos x="126" y="90"/>
                </a:cxn>
                <a:cxn ang="0">
                  <a:pos x="132" y="98"/>
                </a:cxn>
                <a:cxn ang="0">
                  <a:pos x="140" y="102"/>
                </a:cxn>
                <a:cxn ang="0">
                  <a:pos x="146" y="100"/>
                </a:cxn>
                <a:cxn ang="0">
                  <a:pos x="146" y="96"/>
                </a:cxn>
                <a:cxn ang="0">
                  <a:pos x="142" y="90"/>
                </a:cxn>
                <a:cxn ang="0">
                  <a:pos x="138" y="88"/>
                </a:cxn>
                <a:cxn ang="0">
                  <a:pos x="128" y="72"/>
                </a:cxn>
                <a:cxn ang="0">
                  <a:pos x="126" y="70"/>
                </a:cxn>
                <a:cxn ang="0">
                  <a:pos x="128" y="64"/>
                </a:cxn>
                <a:cxn ang="0">
                  <a:pos x="130" y="60"/>
                </a:cxn>
                <a:cxn ang="0">
                  <a:pos x="124" y="56"/>
                </a:cxn>
              </a:cxnLst>
              <a:rect l="0" t="0" r="r" b="b"/>
              <a:pathLst>
                <a:path w="148" h="102">
                  <a:moveTo>
                    <a:pt x="124" y="56"/>
                  </a:moveTo>
                  <a:lnTo>
                    <a:pt x="124" y="56"/>
                  </a:lnTo>
                  <a:lnTo>
                    <a:pt x="120" y="54"/>
                  </a:lnTo>
                  <a:lnTo>
                    <a:pt x="118" y="50"/>
                  </a:lnTo>
                  <a:lnTo>
                    <a:pt x="118" y="50"/>
                  </a:lnTo>
                  <a:lnTo>
                    <a:pt x="114" y="42"/>
                  </a:lnTo>
                  <a:lnTo>
                    <a:pt x="108" y="36"/>
                  </a:lnTo>
                  <a:lnTo>
                    <a:pt x="94" y="30"/>
                  </a:lnTo>
                  <a:lnTo>
                    <a:pt x="94" y="30"/>
                  </a:lnTo>
                  <a:lnTo>
                    <a:pt x="80" y="24"/>
                  </a:lnTo>
                  <a:lnTo>
                    <a:pt x="68" y="18"/>
                  </a:lnTo>
                  <a:lnTo>
                    <a:pt x="68" y="18"/>
                  </a:lnTo>
                  <a:lnTo>
                    <a:pt x="60" y="14"/>
                  </a:lnTo>
                  <a:lnTo>
                    <a:pt x="52" y="14"/>
                  </a:lnTo>
                  <a:lnTo>
                    <a:pt x="46" y="18"/>
                  </a:lnTo>
                  <a:lnTo>
                    <a:pt x="42" y="24"/>
                  </a:lnTo>
                  <a:lnTo>
                    <a:pt x="42" y="24"/>
                  </a:lnTo>
                  <a:lnTo>
                    <a:pt x="38" y="28"/>
                  </a:lnTo>
                  <a:lnTo>
                    <a:pt x="34" y="30"/>
                  </a:lnTo>
                  <a:lnTo>
                    <a:pt x="32" y="26"/>
                  </a:lnTo>
                  <a:lnTo>
                    <a:pt x="28" y="22"/>
                  </a:lnTo>
                  <a:lnTo>
                    <a:pt x="28" y="22"/>
                  </a:lnTo>
                  <a:lnTo>
                    <a:pt x="26" y="16"/>
                  </a:lnTo>
                  <a:lnTo>
                    <a:pt x="26" y="16"/>
                  </a:lnTo>
                  <a:lnTo>
                    <a:pt x="26" y="8"/>
                  </a:lnTo>
                  <a:lnTo>
                    <a:pt x="24" y="4"/>
                  </a:lnTo>
                  <a:lnTo>
                    <a:pt x="20" y="2"/>
                  </a:lnTo>
                  <a:lnTo>
                    <a:pt x="20" y="2"/>
                  </a:lnTo>
                  <a:lnTo>
                    <a:pt x="14" y="0"/>
                  </a:lnTo>
                  <a:lnTo>
                    <a:pt x="10" y="2"/>
                  </a:lnTo>
                  <a:lnTo>
                    <a:pt x="0" y="8"/>
                  </a:lnTo>
                  <a:lnTo>
                    <a:pt x="0" y="8"/>
                  </a:lnTo>
                  <a:lnTo>
                    <a:pt x="4" y="10"/>
                  </a:lnTo>
                  <a:lnTo>
                    <a:pt x="8" y="12"/>
                  </a:lnTo>
                  <a:lnTo>
                    <a:pt x="14" y="18"/>
                  </a:lnTo>
                  <a:lnTo>
                    <a:pt x="14" y="18"/>
                  </a:lnTo>
                  <a:lnTo>
                    <a:pt x="16" y="22"/>
                  </a:lnTo>
                  <a:lnTo>
                    <a:pt x="16" y="22"/>
                  </a:lnTo>
                  <a:lnTo>
                    <a:pt x="14" y="26"/>
                  </a:lnTo>
                  <a:lnTo>
                    <a:pt x="14" y="28"/>
                  </a:lnTo>
                  <a:lnTo>
                    <a:pt x="16" y="30"/>
                  </a:lnTo>
                  <a:lnTo>
                    <a:pt x="16" y="30"/>
                  </a:lnTo>
                  <a:lnTo>
                    <a:pt x="16" y="34"/>
                  </a:lnTo>
                  <a:lnTo>
                    <a:pt x="16" y="36"/>
                  </a:lnTo>
                  <a:lnTo>
                    <a:pt x="18" y="36"/>
                  </a:lnTo>
                  <a:lnTo>
                    <a:pt x="18" y="36"/>
                  </a:lnTo>
                  <a:lnTo>
                    <a:pt x="20" y="36"/>
                  </a:lnTo>
                  <a:lnTo>
                    <a:pt x="20" y="36"/>
                  </a:lnTo>
                  <a:lnTo>
                    <a:pt x="22" y="32"/>
                  </a:lnTo>
                  <a:lnTo>
                    <a:pt x="22" y="32"/>
                  </a:lnTo>
                  <a:lnTo>
                    <a:pt x="50" y="46"/>
                  </a:lnTo>
                  <a:lnTo>
                    <a:pt x="50" y="46"/>
                  </a:lnTo>
                  <a:lnTo>
                    <a:pt x="56" y="52"/>
                  </a:lnTo>
                  <a:lnTo>
                    <a:pt x="60" y="60"/>
                  </a:lnTo>
                  <a:lnTo>
                    <a:pt x="60" y="66"/>
                  </a:lnTo>
                  <a:lnTo>
                    <a:pt x="58" y="76"/>
                  </a:lnTo>
                  <a:lnTo>
                    <a:pt x="58" y="76"/>
                  </a:lnTo>
                  <a:lnTo>
                    <a:pt x="56" y="78"/>
                  </a:lnTo>
                  <a:lnTo>
                    <a:pt x="56" y="80"/>
                  </a:lnTo>
                  <a:lnTo>
                    <a:pt x="56" y="80"/>
                  </a:lnTo>
                  <a:lnTo>
                    <a:pt x="60" y="80"/>
                  </a:lnTo>
                  <a:lnTo>
                    <a:pt x="60" y="80"/>
                  </a:lnTo>
                  <a:lnTo>
                    <a:pt x="66" y="78"/>
                  </a:lnTo>
                  <a:lnTo>
                    <a:pt x="70" y="80"/>
                  </a:lnTo>
                  <a:lnTo>
                    <a:pt x="74" y="82"/>
                  </a:lnTo>
                  <a:lnTo>
                    <a:pt x="78" y="86"/>
                  </a:lnTo>
                  <a:lnTo>
                    <a:pt x="78" y="86"/>
                  </a:lnTo>
                  <a:lnTo>
                    <a:pt x="80" y="90"/>
                  </a:lnTo>
                  <a:lnTo>
                    <a:pt x="86" y="90"/>
                  </a:lnTo>
                  <a:lnTo>
                    <a:pt x="86" y="90"/>
                  </a:lnTo>
                  <a:lnTo>
                    <a:pt x="88" y="90"/>
                  </a:lnTo>
                  <a:lnTo>
                    <a:pt x="92" y="90"/>
                  </a:lnTo>
                  <a:lnTo>
                    <a:pt x="94" y="82"/>
                  </a:lnTo>
                  <a:lnTo>
                    <a:pt x="94" y="82"/>
                  </a:lnTo>
                  <a:lnTo>
                    <a:pt x="98" y="78"/>
                  </a:lnTo>
                  <a:lnTo>
                    <a:pt x="104" y="76"/>
                  </a:lnTo>
                  <a:lnTo>
                    <a:pt x="112" y="76"/>
                  </a:lnTo>
                  <a:lnTo>
                    <a:pt x="120" y="78"/>
                  </a:lnTo>
                  <a:lnTo>
                    <a:pt x="120" y="78"/>
                  </a:lnTo>
                  <a:lnTo>
                    <a:pt x="126" y="90"/>
                  </a:lnTo>
                  <a:lnTo>
                    <a:pt x="132" y="98"/>
                  </a:lnTo>
                  <a:lnTo>
                    <a:pt x="132" y="98"/>
                  </a:lnTo>
                  <a:lnTo>
                    <a:pt x="136" y="100"/>
                  </a:lnTo>
                  <a:lnTo>
                    <a:pt x="140" y="102"/>
                  </a:lnTo>
                  <a:lnTo>
                    <a:pt x="146" y="100"/>
                  </a:lnTo>
                  <a:lnTo>
                    <a:pt x="146" y="100"/>
                  </a:lnTo>
                  <a:lnTo>
                    <a:pt x="148" y="98"/>
                  </a:lnTo>
                  <a:lnTo>
                    <a:pt x="146" y="96"/>
                  </a:lnTo>
                  <a:lnTo>
                    <a:pt x="146" y="96"/>
                  </a:lnTo>
                  <a:lnTo>
                    <a:pt x="142" y="90"/>
                  </a:lnTo>
                  <a:lnTo>
                    <a:pt x="138" y="88"/>
                  </a:lnTo>
                  <a:lnTo>
                    <a:pt x="138" y="88"/>
                  </a:lnTo>
                  <a:lnTo>
                    <a:pt x="134" y="80"/>
                  </a:lnTo>
                  <a:lnTo>
                    <a:pt x="128" y="72"/>
                  </a:lnTo>
                  <a:lnTo>
                    <a:pt x="128" y="72"/>
                  </a:lnTo>
                  <a:lnTo>
                    <a:pt x="126" y="70"/>
                  </a:lnTo>
                  <a:lnTo>
                    <a:pt x="128" y="64"/>
                  </a:lnTo>
                  <a:lnTo>
                    <a:pt x="128" y="64"/>
                  </a:lnTo>
                  <a:lnTo>
                    <a:pt x="130" y="62"/>
                  </a:lnTo>
                  <a:lnTo>
                    <a:pt x="130" y="60"/>
                  </a:lnTo>
                  <a:lnTo>
                    <a:pt x="124" y="56"/>
                  </a:lnTo>
                  <a:lnTo>
                    <a:pt x="124" y="56"/>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35" name="Freeform 98"/>
            <p:cNvSpPr/>
            <p:nvPr/>
          </p:nvSpPr>
          <p:spPr bwMode="auto">
            <a:xfrm>
              <a:off x="8169275" y="304800"/>
              <a:ext cx="60325" cy="22225"/>
            </a:xfrm>
            <a:custGeom>
              <a:avLst/>
              <a:gdLst/>
              <a:ahLst/>
              <a:cxnLst>
                <a:cxn ang="0">
                  <a:pos x="10" y="14"/>
                </a:cxn>
                <a:cxn ang="0">
                  <a:pos x="10" y="14"/>
                </a:cxn>
                <a:cxn ang="0">
                  <a:pos x="38" y="10"/>
                </a:cxn>
                <a:cxn ang="0">
                  <a:pos x="38" y="10"/>
                </a:cxn>
                <a:cxn ang="0">
                  <a:pos x="38" y="8"/>
                </a:cxn>
                <a:cxn ang="0">
                  <a:pos x="38" y="4"/>
                </a:cxn>
                <a:cxn ang="0">
                  <a:pos x="38" y="0"/>
                </a:cxn>
                <a:cxn ang="0">
                  <a:pos x="34" y="0"/>
                </a:cxn>
                <a:cxn ang="0">
                  <a:pos x="34" y="0"/>
                </a:cxn>
                <a:cxn ang="0">
                  <a:pos x="28" y="2"/>
                </a:cxn>
                <a:cxn ang="0">
                  <a:pos x="22" y="2"/>
                </a:cxn>
                <a:cxn ang="0">
                  <a:pos x="12" y="0"/>
                </a:cxn>
                <a:cxn ang="0">
                  <a:pos x="12" y="0"/>
                </a:cxn>
                <a:cxn ang="0">
                  <a:pos x="4" y="0"/>
                </a:cxn>
                <a:cxn ang="0">
                  <a:pos x="0" y="2"/>
                </a:cxn>
                <a:cxn ang="0">
                  <a:pos x="0" y="6"/>
                </a:cxn>
                <a:cxn ang="0">
                  <a:pos x="0" y="6"/>
                </a:cxn>
                <a:cxn ang="0">
                  <a:pos x="0" y="10"/>
                </a:cxn>
                <a:cxn ang="0">
                  <a:pos x="2" y="12"/>
                </a:cxn>
                <a:cxn ang="0">
                  <a:pos x="10" y="14"/>
                </a:cxn>
                <a:cxn ang="0">
                  <a:pos x="10" y="14"/>
                </a:cxn>
              </a:cxnLst>
              <a:rect l="0" t="0" r="r" b="b"/>
              <a:pathLst>
                <a:path w="38" h="14">
                  <a:moveTo>
                    <a:pt x="10" y="14"/>
                  </a:moveTo>
                  <a:lnTo>
                    <a:pt x="10" y="14"/>
                  </a:lnTo>
                  <a:lnTo>
                    <a:pt x="38" y="10"/>
                  </a:lnTo>
                  <a:lnTo>
                    <a:pt x="38" y="10"/>
                  </a:lnTo>
                  <a:lnTo>
                    <a:pt x="38" y="8"/>
                  </a:lnTo>
                  <a:lnTo>
                    <a:pt x="38" y="4"/>
                  </a:lnTo>
                  <a:lnTo>
                    <a:pt x="38" y="0"/>
                  </a:lnTo>
                  <a:lnTo>
                    <a:pt x="34" y="0"/>
                  </a:lnTo>
                  <a:lnTo>
                    <a:pt x="34" y="0"/>
                  </a:lnTo>
                  <a:lnTo>
                    <a:pt x="28" y="2"/>
                  </a:lnTo>
                  <a:lnTo>
                    <a:pt x="22" y="2"/>
                  </a:lnTo>
                  <a:lnTo>
                    <a:pt x="12" y="0"/>
                  </a:lnTo>
                  <a:lnTo>
                    <a:pt x="12" y="0"/>
                  </a:lnTo>
                  <a:lnTo>
                    <a:pt x="4" y="0"/>
                  </a:lnTo>
                  <a:lnTo>
                    <a:pt x="0" y="2"/>
                  </a:lnTo>
                  <a:lnTo>
                    <a:pt x="0" y="6"/>
                  </a:lnTo>
                  <a:lnTo>
                    <a:pt x="0" y="6"/>
                  </a:lnTo>
                  <a:lnTo>
                    <a:pt x="0" y="10"/>
                  </a:lnTo>
                  <a:lnTo>
                    <a:pt x="2" y="12"/>
                  </a:lnTo>
                  <a:lnTo>
                    <a:pt x="10" y="14"/>
                  </a:lnTo>
                  <a:lnTo>
                    <a:pt x="10" y="14"/>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36" name="Freeform 99"/>
            <p:cNvSpPr/>
            <p:nvPr/>
          </p:nvSpPr>
          <p:spPr bwMode="auto">
            <a:xfrm>
              <a:off x="4943475" y="282575"/>
              <a:ext cx="88900" cy="22225"/>
            </a:xfrm>
            <a:custGeom>
              <a:avLst/>
              <a:gdLst/>
              <a:ahLst/>
              <a:cxnLst>
                <a:cxn ang="0">
                  <a:pos x="36" y="8"/>
                </a:cxn>
                <a:cxn ang="0">
                  <a:pos x="36" y="8"/>
                </a:cxn>
                <a:cxn ang="0">
                  <a:pos x="38" y="8"/>
                </a:cxn>
                <a:cxn ang="0">
                  <a:pos x="38" y="8"/>
                </a:cxn>
                <a:cxn ang="0">
                  <a:pos x="46" y="8"/>
                </a:cxn>
                <a:cxn ang="0">
                  <a:pos x="50" y="8"/>
                </a:cxn>
                <a:cxn ang="0">
                  <a:pos x="52" y="6"/>
                </a:cxn>
                <a:cxn ang="0">
                  <a:pos x="56" y="0"/>
                </a:cxn>
                <a:cxn ang="0">
                  <a:pos x="56" y="0"/>
                </a:cxn>
                <a:cxn ang="0">
                  <a:pos x="42" y="0"/>
                </a:cxn>
                <a:cxn ang="0">
                  <a:pos x="28" y="4"/>
                </a:cxn>
                <a:cxn ang="0">
                  <a:pos x="14" y="8"/>
                </a:cxn>
                <a:cxn ang="0">
                  <a:pos x="0" y="14"/>
                </a:cxn>
                <a:cxn ang="0">
                  <a:pos x="0" y="14"/>
                </a:cxn>
                <a:cxn ang="0">
                  <a:pos x="20" y="14"/>
                </a:cxn>
                <a:cxn ang="0">
                  <a:pos x="28" y="14"/>
                </a:cxn>
                <a:cxn ang="0">
                  <a:pos x="36" y="8"/>
                </a:cxn>
                <a:cxn ang="0">
                  <a:pos x="36" y="8"/>
                </a:cxn>
              </a:cxnLst>
              <a:rect l="0" t="0" r="r" b="b"/>
              <a:pathLst>
                <a:path w="56" h="14">
                  <a:moveTo>
                    <a:pt x="36" y="8"/>
                  </a:moveTo>
                  <a:lnTo>
                    <a:pt x="36" y="8"/>
                  </a:lnTo>
                  <a:lnTo>
                    <a:pt x="38" y="8"/>
                  </a:lnTo>
                  <a:lnTo>
                    <a:pt x="38" y="8"/>
                  </a:lnTo>
                  <a:lnTo>
                    <a:pt x="46" y="8"/>
                  </a:lnTo>
                  <a:lnTo>
                    <a:pt x="50" y="8"/>
                  </a:lnTo>
                  <a:lnTo>
                    <a:pt x="52" y="6"/>
                  </a:lnTo>
                  <a:lnTo>
                    <a:pt x="56" y="0"/>
                  </a:lnTo>
                  <a:lnTo>
                    <a:pt x="56" y="0"/>
                  </a:lnTo>
                  <a:lnTo>
                    <a:pt x="42" y="0"/>
                  </a:lnTo>
                  <a:lnTo>
                    <a:pt x="28" y="4"/>
                  </a:lnTo>
                  <a:lnTo>
                    <a:pt x="14" y="8"/>
                  </a:lnTo>
                  <a:lnTo>
                    <a:pt x="0" y="14"/>
                  </a:lnTo>
                  <a:lnTo>
                    <a:pt x="0" y="14"/>
                  </a:lnTo>
                  <a:lnTo>
                    <a:pt x="20" y="14"/>
                  </a:lnTo>
                  <a:lnTo>
                    <a:pt x="28" y="14"/>
                  </a:lnTo>
                  <a:lnTo>
                    <a:pt x="36" y="8"/>
                  </a:lnTo>
                  <a:lnTo>
                    <a:pt x="36" y="8"/>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37" name="Freeform 100"/>
            <p:cNvSpPr/>
            <p:nvPr/>
          </p:nvSpPr>
          <p:spPr bwMode="auto">
            <a:xfrm>
              <a:off x="7458075" y="1400175"/>
              <a:ext cx="22225" cy="60325"/>
            </a:xfrm>
            <a:custGeom>
              <a:avLst/>
              <a:gdLst/>
              <a:ahLst/>
              <a:cxnLst>
                <a:cxn ang="0">
                  <a:pos x="4" y="0"/>
                </a:cxn>
                <a:cxn ang="0">
                  <a:pos x="4" y="0"/>
                </a:cxn>
                <a:cxn ang="0">
                  <a:pos x="0" y="10"/>
                </a:cxn>
                <a:cxn ang="0">
                  <a:pos x="0" y="18"/>
                </a:cxn>
                <a:cxn ang="0">
                  <a:pos x="0" y="34"/>
                </a:cxn>
                <a:cxn ang="0">
                  <a:pos x="0" y="34"/>
                </a:cxn>
                <a:cxn ang="0">
                  <a:pos x="2" y="36"/>
                </a:cxn>
                <a:cxn ang="0">
                  <a:pos x="4" y="38"/>
                </a:cxn>
                <a:cxn ang="0">
                  <a:pos x="6" y="38"/>
                </a:cxn>
                <a:cxn ang="0">
                  <a:pos x="10" y="36"/>
                </a:cxn>
                <a:cxn ang="0">
                  <a:pos x="10" y="36"/>
                </a:cxn>
                <a:cxn ang="0">
                  <a:pos x="12" y="34"/>
                </a:cxn>
                <a:cxn ang="0">
                  <a:pos x="14" y="30"/>
                </a:cxn>
                <a:cxn ang="0">
                  <a:pos x="14" y="26"/>
                </a:cxn>
                <a:cxn ang="0">
                  <a:pos x="14" y="22"/>
                </a:cxn>
                <a:cxn ang="0">
                  <a:pos x="14" y="22"/>
                </a:cxn>
                <a:cxn ang="0">
                  <a:pos x="4" y="0"/>
                </a:cxn>
                <a:cxn ang="0">
                  <a:pos x="4" y="0"/>
                </a:cxn>
              </a:cxnLst>
              <a:rect l="0" t="0" r="r" b="b"/>
              <a:pathLst>
                <a:path w="14" h="38">
                  <a:moveTo>
                    <a:pt x="4" y="0"/>
                  </a:moveTo>
                  <a:lnTo>
                    <a:pt x="4" y="0"/>
                  </a:lnTo>
                  <a:lnTo>
                    <a:pt x="0" y="10"/>
                  </a:lnTo>
                  <a:lnTo>
                    <a:pt x="0" y="18"/>
                  </a:lnTo>
                  <a:lnTo>
                    <a:pt x="0" y="34"/>
                  </a:lnTo>
                  <a:lnTo>
                    <a:pt x="0" y="34"/>
                  </a:lnTo>
                  <a:lnTo>
                    <a:pt x="2" y="36"/>
                  </a:lnTo>
                  <a:lnTo>
                    <a:pt x="4" y="38"/>
                  </a:lnTo>
                  <a:lnTo>
                    <a:pt x="6" y="38"/>
                  </a:lnTo>
                  <a:lnTo>
                    <a:pt x="10" y="36"/>
                  </a:lnTo>
                  <a:lnTo>
                    <a:pt x="10" y="36"/>
                  </a:lnTo>
                  <a:lnTo>
                    <a:pt x="12" y="34"/>
                  </a:lnTo>
                  <a:lnTo>
                    <a:pt x="14" y="30"/>
                  </a:lnTo>
                  <a:lnTo>
                    <a:pt x="14" y="26"/>
                  </a:lnTo>
                  <a:lnTo>
                    <a:pt x="14" y="22"/>
                  </a:lnTo>
                  <a:lnTo>
                    <a:pt x="14" y="22"/>
                  </a:lnTo>
                  <a:lnTo>
                    <a:pt x="4" y="0"/>
                  </a:lnTo>
                  <a:lnTo>
                    <a:pt x="4"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38" name="Freeform 101"/>
            <p:cNvSpPr/>
            <p:nvPr/>
          </p:nvSpPr>
          <p:spPr bwMode="auto">
            <a:xfrm>
              <a:off x="7600950" y="219075"/>
              <a:ext cx="101600" cy="38100"/>
            </a:xfrm>
            <a:custGeom>
              <a:avLst/>
              <a:gdLst/>
              <a:ahLst/>
              <a:cxnLst>
                <a:cxn ang="0">
                  <a:pos x="24" y="12"/>
                </a:cxn>
                <a:cxn ang="0">
                  <a:pos x="24" y="12"/>
                </a:cxn>
                <a:cxn ang="0">
                  <a:pos x="22" y="14"/>
                </a:cxn>
                <a:cxn ang="0">
                  <a:pos x="22" y="14"/>
                </a:cxn>
                <a:cxn ang="0">
                  <a:pos x="20" y="18"/>
                </a:cxn>
                <a:cxn ang="0">
                  <a:pos x="22" y="20"/>
                </a:cxn>
                <a:cxn ang="0">
                  <a:pos x="26" y="22"/>
                </a:cxn>
                <a:cxn ang="0">
                  <a:pos x="26" y="22"/>
                </a:cxn>
                <a:cxn ang="0">
                  <a:pos x="58" y="24"/>
                </a:cxn>
                <a:cxn ang="0">
                  <a:pos x="58" y="24"/>
                </a:cxn>
                <a:cxn ang="0">
                  <a:pos x="62" y="24"/>
                </a:cxn>
                <a:cxn ang="0">
                  <a:pos x="64" y="22"/>
                </a:cxn>
                <a:cxn ang="0">
                  <a:pos x="64" y="18"/>
                </a:cxn>
                <a:cxn ang="0">
                  <a:pos x="64" y="18"/>
                </a:cxn>
                <a:cxn ang="0">
                  <a:pos x="64" y="14"/>
                </a:cxn>
                <a:cxn ang="0">
                  <a:pos x="62" y="14"/>
                </a:cxn>
                <a:cxn ang="0">
                  <a:pos x="56" y="12"/>
                </a:cxn>
                <a:cxn ang="0">
                  <a:pos x="56" y="12"/>
                </a:cxn>
                <a:cxn ang="0">
                  <a:pos x="52" y="14"/>
                </a:cxn>
                <a:cxn ang="0">
                  <a:pos x="50" y="14"/>
                </a:cxn>
                <a:cxn ang="0">
                  <a:pos x="48" y="12"/>
                </a:cxn>
                <a:cxn ang="0">
                  <a:pos x="48" y="12"/>
                </a:cxn>
                <a:cxn ang="0">
                  <a:pos x="46" y="10"/>
                </a:cxn>
                <a:cxn ang="0">
                  <a:pos x="46" y="6"/>
                </a:cxn>
                <a:cxn ang="0">
                  <a:pos x="44" y="4"/>
                </a:cxn>
                <a:cxn ang="0">
                  <a:pos x="40" y="2"/>
                </a:cxn>
                <a:cxn ang="0">
                  <a:pos x="40" y="2"/>
                </a:cxn>
                <a:cxn ang="0">
                  <a:pos x="34" y="0"/>
                </a:cxn>
                <a:cxn ang="0">
                  <a:pos x="28" y="0"/>
                </a:cxn>
                <a:cxn ang="0">
                  <a:pos x="18" y="2"/>
                </a:cxn>
                <a:cxn ang="0">
                  <a:pos x="10" y="8"/>
                </a:cxn>
                <a:cxn ang="0">
                  <a:pos x="0" y="14"/>
                </a:cxn>
                <a:cxn ang="0">
                  <a:pos x="0" y="14"/>
                </a:cxn>
                <a:cxn ang="0">
                  <a:pos x="6" y="16"/>
                </a:cxn>
                <a:cxn ang="0">
                  <a:pos x="12" y="14"/>
                </a:cxn>
                <a:cxn ang="0">
                  <a:pos x="18" y="12"/>
                </a:cxn>
                <a:cxn ang="0">
                  <a:pos x="24" y="12"/>
                </a:cxn>
                <a:cxn ang="0">
                  <a:pos x="24" y="12"/>
                </a:cxn>
              </a:cxnLst>
              <a:rect l="0" t="0" r="r" b="b"/>
              <a:pathLst>
                <a:path w="64" h="24">
                  <a:moveTo>
                    <a:pt x="24" y="12"/>
                  </a:moveTo>
                  <a:lnTo>
                    <a:pt x="24" y="12"/>
                  </a:lnTo>
                  <a:lnTo>
                    <a:pt x="22" y="14"/>
                  </a:lnTo>
                  <a:lnTo>
                    <a:pt x="22" y="14"/>
                  </a:lnTo>
                  <a:lnTo>
                    <a:pt x="20" y="18"/>
                  </a:lnTo>
                  <a:lnTo>
                    <a:pt x="22" y="20"/>
                  </a:lnTo>
                  <a:lnTo>
                    <a:pt x="26" y="22"/>
                  </a:lnTo>
                  <a:lnTo>
                    <a:pt x="26" y="22"/>
                  </a:lnTo>
                  <a:lnTo>
                    <a:pt x="58" y="24"/>
                  </a:lnTo>
                  <a:lnTo>
                    <a:pt x="58" y="24"/>
                  </a:lnTo>
                  <a:lnTo>
                    <a:pt x="62" y="24"/>
                  </a:lnTo>
                  <a:lnTo>
                    <a:pt x="64" y="22"/>
                  </a:lnTo>
                  <a:lnTo>
                    <a:pt x="64" y="18"/>
                  </a:lnTo>
                  <a:lnTo>
                    <a:pt x="64" y="18"/>
                  </a:lnTo>
                  <a:lnTo>
                    <a:pt x="64" y="14"/>
                  </a:lnTo>
                  <a:lnTo>
                    <a:pt x="62" y="14"/>
                  </a:lnTo>
                  <a:lnTo>
                    <a:pt x="56" y="12"/>
                  </a:lnTo>
                  <a:lnTo>
                    <a:pt x="56" y="12"/>
                  </a:lnTo>
                  <a:lnTo>
                    <a:pt x="52" y="14"/>
                  </a:lnTo>
                  <a:lnTo>
                    <a:pt x="50" y="14"/>
                  </a:lnTo>
                  <a:lnTo>
                    <a:pt x="48" y="12"/>
                  </a:lnTo>
                  <a:lnTo>
                    <a:pt x="48" y="12"/>
                  </a:lnTo>
                  <a:lnTo>
                    <a:pt x="46" y="10"/>
                  </a:lnTo>
                  <a:lnTo>
                    <a:pt x="46" y="6"/>
                  </a:lnTo>
                  <a:lnTo>
                    <a:pt x="44" y="4"/>
                  </a:lnTo>
                  <a:lnTo>
                    <a:pt x="40" y="2"/>
                  </a:lnTo>
                  <a:lnTo>
                    <a:pt x="40" y="2"/>
                  </a:lnTo>
                  <a:lnTo>
                    <a:pt x="34" y="0"/>
                  </a:lnTo>
                  <a:lnTo>
                    <a:pt x="28" y="0"/>
                  </a:lnTo>
                  <a:lnTo>
                    <a:pt x="18" y="2"/>
                  </a:lnTo>
                  <a:lnTo>
                    <a:pt x="10" y="8"/>
                  </a:lnTo>
                  <a:lnTo>
                    <a:pt x="0" y="14"/>
                  </a:lnTo>
                  <a:lnTo>
                    <a:pt x="0" y="14"/>
                  </a:lnTo>
                  <a:lnTo>
                    <a:pt x="6" y="16"/>
                  </a:lnTo>
                  <a:lnTo>
                    <a:pt x="12" y="14"/>
                  </a:lnTo>
                  <a:lnTo>
                    <a:pt x="18" y="12"/>
                  </a:lnTo>
                  <a:lnTo>
                    <a:pt x="24" y="12"/>
                  </a:lnTo>
                  <a:lnTo>
                    <a:pt x="24" y="12"/>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39" name="Freeform 102"/>
            <p:cNvSpPr/>
            <p:nvPr/>
          </p:nvSpPr>
          <p:spPr bwMode="auto">
            <a:xfrm>
              <a:off x="7705725" y="250825"/>
              <a:ext cx="66675" cy="19050"/>
            </a:xfrm>
            <a:custGeom>
              <a:avLst/>
              <a:gdLst/>
              <a:ahLst/>
              <a:cxnLst>
                <a:cxn ang="0">
                  <a:pos x="42" y="8"/>
                </a:cxn>
                <a:cxn ang="0">
                  <a:pos x="42" y="8"/>
                </a:cxn>
                <a:cxn ang="0">
                  <a:pos x="28" y="2"/>
                </a:cxn>
                <a:cxn ang="0">
                  <a:pos x="18" y="0"/>
                </a:cxn>
                <a:cxn ang="0">
                  <a:pos x="12" y="2"/>
                </a:cxn>
                <a:cxn ang="0">
                  <a:pos x="8" y="4"/>
                </a:cxn>
                <a:cxn ang="0">
                  <a:pos x="0" y="12"/>
                </a:cxn>
                <a:cxn ang="0">
                  <a:pos x="0" y="12"/>
                </a:cxn>
                <a:cxn ang="0">
                  <a:pos x="20" y="12"/>
                </a:cxn>
                <a:cxn ang="0">
                  <a:pos x="42" y="8"/>
                </a:cxn>
                <a:cxn ang="0">
                  <a:pos x="42" y="8"/>
                </a:cxn>
              </a:cxnLst>
              <a:rect l="0" t="0" r="r" b="b"/>
              <a:pathLst>
                <a:path w="42" h="12">
                  <a:moveTo>
                    <a:pt x="42" y="8"/>
                  </a:moveTo>
                  <a:lnTo>
                    <a:pt x="42" y="8"/>
                  </a:lnTo>
                  <a:lnTo>
                    <a:pt x="28" y="2"/>
                  </a:lnTo>
                  <a:lnTo>
                    <a:pt x="18" y="0"/>
                  </a:lnTo>
                  <a:lnTo>
                    <a:pt x="12" y="2"/>
                  </a:lnTo>
                  <a:lnTo>
                    <a:pt x="8" y="4"/>
                  </a:lnTo>
                  <a:lnTo>
                    <a:pt x="0" y="12"/>
                  </a:lnTo>
                  <a:lnTo>
                    <a:pt x="0" y="12"/>
                  </a:lnTo>
                  <a:lnTo>
                    <a:pt x="20" y="12"/>
                  </a:lnTo>
                  <a:lnTo>
                    <a:pt x="42" y="8"/>
                  </a:lnTo>
                  <a:lnTo>
                    <a:pt x="42" y="8"/>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40" name="Freeform 103"/>
            <p:cNvSpPr/>
            <p:nvPr/>
          </p:nvSpPr>
          <p:spPr bwMode="auto">
            <a:xfrm>
              <a:off x="5162550" y="250825"/>
              <a:ext cx="79375" cy="22225"/>
            </a:xfrm>
            <a:custGeom>
              <a:avLst/>
              <a:gdLst/>
              <a:ahLst/>
              <a:cxnLst>
                <a:cxn ang="0">
                  <a:pos x="12" y="8"/>
                </a:cxn>
                <a:cxn ang="0">
                  <a:pos x="12" y="8"/>
                </a:cxn>
                <a:cxn ang="0">
                  <a:pos x="4" y="8"/>
                </a:cxn>
                <a:cxn ang="0">
                  <a:pos x="4" y="8"/>
                </a:cxn>
                <a:cxn ang="0">
                  <a:pos x="6" y="10"/>
                </a:cxn>
                <a:cxn ang="0">
                  <a:pos x="10" y="12"/>
                </a:cxn>
                <a:cxn ang="0">
                  <a:pos x="16" y="10"/>
                </a:cxn>
                <a:cxn ang="0">
                  <a:pos x="16" y="10"/>
                </a:cxn>
                <a:cxn ang="0">
                  <a:pos x="24" y="10"/>
                </a:cxn>
                <a:cxn ang="0">
                  <a:pos x="32" y="12"/>
                </a:cxn>
                <a:cxn ang="0">
                  <a:pos x="40" y="14"/>
                </a:cxn>
                <a:cxn ang="0">
                  <a:pos x="50" y="14"/>
                </a:cxn>
                <a:cxn ang="0">
                  <a:pos x="50" y="14"/>
                </a:cxn>
                <a:cxn ang="0">
                  <a:pos x="38" y="6"/>
                </a:cxn>
                <a:cxn ang="0">
                  <a:pos x="26" y="2"/>
                </a:cxn>
                <a:cxn ang="0">
                  <a:pos x="0" y="0"/>
                </a:cxn>
                <a:cxn ang="0">
                  <a:pos x="0" y="0"/>
                </a:cxn>
                <a:cxn ang="0">
                  <a:pos x="4" y="4"/>
                </a:cxn>
                <a:cxn ang="0">
                  <a:pos x="6" y="4"/>
                </a:cxn>
                <a:cxn ang="0">
                  <a:pos x="10" y="4"/>
                </a:cxn>
                <a:cxn ang="0">
                  <a:pos x="12" y="8"/>
                </a:cxn>
                <a:cxn ang="0">
                  <a:pos x="12" y="8"/>
                </a:cxn>
              </a:cxnLst>
              <a:rect l="0" t="0" r="r" b="b"/>
              <a:pathLst>
                <a:path w="50" h="14">
                  <a:moveTo>
                    <a:pt x="12" y="8"/>
                  </a:moveTo>
                  <a:lnTo>
                    <a:pt x="12" y="8"/>
                  </a:lnTo>
                  <a:lnTo>
                    <a:pt x="4" y="8"/>
                  </a:lnTo>
                  <a:lnTo>
                    <a:pt x="4" y="8"/>
                  </a:lnTo>
                  <a:lnTo>
                    <a:pt x="6" y="10"/>
                  </a:lnTo>
                  <a:lnTo>
                    <a:pt x="10" y="12"/>
                  </a:lnTo>
                  <a:lnTo>
                    <a:pt x="16" y="10"/>
                  </a:lnTo>
                  <a:lnTo>
                    <a:pt x="16" y="10"/>
                  </a:lnTo>
                  <a:lnTo>
                    <a:pt x="24" y="10"/>
                  </a:lnTo>
                  <a:lnTo>
                    <a:pt x="32" y="12"/>
                  </a:lnTo>
                  <a:lnTo>
                    <a:pt x="40" y="14"/>
                  </a:lnTo>
                  <a:lnTo>
                    <a:pt x="50" y="14"/>
                  </a:lnTo>
                  <a:lnTo>
                    <a:pt x="50" y="14"/>
                  </a:lnTo>
                  <a:lnTo>
                    <a:pt x="38" y="6"/>
                  </a:lnTo>
                  <a:lnTo>
                    <a:pt x="26" y="2"/>
                  </a:lnTo>
                  <a:lnTo>
                    <a:pt x="0" y="0"/>
                  </a:lnTo>
                  <a:lnTo>
                    <a:pt x="0" y="0"/>
                  </a:lnTo>
                  <a:lnTo>
                    <a:pt x="4" y="4"/>
                  </a:lnTo>
                  <a:lnTo>
                    <a:pt x="6" y="4"/>
                  </a:lnTo>
                  <a:lnTo>
                    <a:pt x="10" y="4"/>
                  </a:lnTo>
                  <a:lnTo>
                    <a:pt x="12" y="8"/>
                  </a:lnTo>
                  <a:lnTo>
                    <a:pt x="12" y="8"/>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41" name="Freeform 104"/>
            <p:cNvSpPr/>
            <p:nvPr/>
          </p:nvSpPr>
          <p:spPr bwMode="auto">
            <a:xfrm>
              <a:off x="4886325" y="727075"/>
              <a:ext cx="50800" cy="31750"/>
            </a:xfrm>
            <a:custGeom>
              <a:avLst/>
              <a:gdLst/>
              <a:ahLst/>
              <a:cxnLst>
                <a:cxn ang="0">
                  <a:pos x="32" y="20"/>
                </a:cxn>
                <a:cxn ang="0">
                  <a:pos x="32" y="20"/>
                </a:cxn>
                <a:cxn ang="0">
                  <a:pos x="32" y="20"/>
                </a:cxn>
                <a:cxn ang="0">
                  <a:pos x="32" y="20"/>
                </a:cxn>
                <a:cxn ang="0">
                  <a:pos x="32" y="20"/>
                </a:cxn>
                <a:cxn ang="0">
                  <a:pos x="30" y="18"/>
                </a:cxn>
                <a:cxn ang="0">
                  <a:pos x="30" y="16"/>
                </a:cxn>
                <a:cxn ang="0">
                  <a:pos x="24" y="12"/>
                </a:cxn>
                <a:cxn ang="0">
                  <a:pos x="20" y="8"/>
                </a:cxn>
                <a:cxn ang="0">
                  <a:pos x="20" y="6"/>
                </a:cxn>
                <a:cxn ang="0">
                  <a:pos x="20" y="4"/>
                </a:cxn>
                <a:cxn ang="0">
                  <a:pos x="20" y="4"/>
                </a:cxn>
                <a:cxn ang="0">
                  <a:pos x="6" y="0"/>
                </a:cxn>
                <a:cxn ang="0">
                  <a:pos x="6" y="0"/>
                </a:cxn>
                <a:cxn ang="0">
                  <a:pos x="2" y="0"/>
                </a:cxn>
                <a:cxn ang="0">
                  <a:pos x="0" y="0"/>
                </a:cxn>
                <a:cxn ang="0">
                  <a:pos x="0" y="4"/>
                </a:cxn>
                <a:cxn ang="0">
                  <a:pos x="0" y="4"/>
                </a:cxn>
                <a:cxn ang="0">
                  <a:pos x="6" y="6"/>
                </a:cxn>
                <a:cxn ang="0">
                  <a:pos x="10" y="10"/>
                </a:cxn>
                <a:cxn ang="0">
                  <a:pos x="22" y="18"/>
                </a:cxn>
                <a:cxn ang="0">
                  <a:pos x="22" y="18"/>
                </a:cxn>
                <a:cxn ang="0">
                  <a:pos x="26" y="20"/>
                </a:cxn>
                <a:cxn ang="0">
                  <a:pos x="28" y="20"/>
                </a:cxn>
                <a:cxn ang="0">
                  <a:pos x="32" y="20"/>
                </a:cxn>
                <a:cxn ang="0">
                  <a:pos x="32" y="20"/>
                </a:cxn>
              </a:cxnLst>
              <a:rect l="0" t="0" r="r" b="b"/>
              <a:pathLst>
                <a:path w="32" h="20">
                  <a:moveTo>
                    <a:pt x="32" y="20"/>
                  </a:moveTo>
                  <a:lnTo>
                    <a:pt x="32" y="20"/>
                  </a:lnTo>
                  <a:lnTo>
                    <a:pt x="32" y="20"/>
                  </a:lnTo>
                  <a:lnTo>
                    <a:pt x="32" y="20"/>
                  </a:lnTo>
                  <a:lnTo>
                    <a:pt x="32" y="20"/>
                  </a:lnTo>
                  <a:lnTo>
                    <a:pt x="30" y="18"/>
                  </a:lnTo>
                  <a:lnTo>
                    <a:pt x="30" y="16"/>
                  </a:lnTo>
                  <a:lnTo>
                    <a:pt x="24" y="12"/>
                  </a:lnTo>
                  <a:lnTo>
                    <a:pt x="20" y="8"/>
                  </a:lnTo>
                  <a:lnTo>
                    <a:pt x="20" y="6"/>
                  </a:lnTo>
                  <a:lnTo>
                    <a:pt x="20" y="4"/>
                  </a:lnTo>
                  <a:lnTo>
                    <a:pt x="20" y="4"/>
                  </a:lnTo>
                  <a:lnTo>
                    <a:pt x="6" y="0"/>
                  </a:lnTo>
                  <a:lnTo>
                    <a:pt x="6" y="0"/>
                  </a:lnTo>
                  <a:lnTo>
                    <a:pt x="2" y="0"/>
                  </a:lnTo>
                  <a:lnTo>
                    <a:pt x="0" y="0"/>
                  </a:lnTo>
                  <a:lnTo>
                    <a:pt x="0" y="4"/>
                  </a:lnTo>
                  <a:lnTo>
                    <a:pt x="0" y="4"/>
                  </a:lnTo>
                  <a:lnTo>
                    <a:pt x="6" y="6"/>
                  </a:lnTo>
                  <a:lnTo>
                    <a:pt x="10" y="10"/>
                  </a:lnTo>
                  <a:lnTo>
                    <a:pt x="22" y="18"/>
                  </a:lnTo>
                  <a:lnTo>
                    <a:pt x="22" y="18"/>
                  </a:lnTo>
                  <a:lnTo>
                    <a:pt x="26" y="20"/>
                  </a:lnTo>
                  <a:lnTo>
                    <a:pt x="28" y="20"/>
                  </a:lnTo>
                  <a:lnTo>
                    <a:pt x="32" y="20"/>
                  </a:lnTo>
                  <a:lnTo>
                    <a:pt x="32" y="2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42" name="Freeform 105"/>
            <p:cNvSpPr/>
            <p:nvPr/>
          </p:nvSpPr>
          <p:spPr bwMode="auto">
            <a:xfrm>
              <a:off x="8074025" y="1003300"/>
              <a:ext cx="25400" cy="38100"/>
            </a:xfrm>
            <a:custGeom>
              <a:avLst/>
              <a:gdLst/>
              <a:ahLst/>
              <a:cxnLst>
                <a:cxn ang="0">
                  <a:pos x="0" y="4"/>
                </a:cxn>
                <a:cxn ang="0">
                  <a:pos x="0" y="4"/>
                </a:cxn>
                <a:cxn ang="0">
                  <a:pos x="0" y="8"/>
                </a:cxn>
                <a:cxn ang="0">
                  <a:pos x="2" y="10"/>
                </a:cxn>
                <a:cxn ang="0">
                  <a:pos x="2" y="10"/>
                </a:cxn>
                <a:cxn ang="0">
                  <a:pos x="6" y="10"/>
                </a:cxn>
                <a:cxn ang="0">
                  <a:pos x="8" y="10"/>
                </a:cxn>
                <a:cxn ang="0">
                  <a:pos x="6" y="16"/>
                </a:cxn>
                <a:cxn ang="0">
                  <a:pos x="6" y="16"/>
                </a:cxn>
                <a:cxn ang="0">
                  <a:pos x="4" y="20"/>
                </a:cxn>
                <a:cxn ang="0">
                  <a:pos x="4" y="22"/>
                </a:cxn>
                <a:cxn ang="0">
                  <a:pos x="8" y="24"/>
                </a:cxn>
                <a:cxn ang="0">
                  <a:pos x="8" y="24"/>
                </a:cxn>
                <a:cxn ang="0">
                  <a:pos x="10" y="24"/>
                </a:cxn>
                <a:cxn ang="0">
                  <a:pos x="12" y="22"/>
                </a:cxn>
                <a:cxn ang="0">
                  <a:pos x="14" y="18"/>
                </a:cxn>
                <a:cxn ang="0">
                  <a:pos x="14" y="18"/>
                </a:cxn>
                <a:cxn ang="0">
                  <a:pos x="16" y="8"/>
                </a:cxn>
                <a:cxn ang="0">
                  <a:pos x="16" y="8"/>
                </a:cxn>
                <a:cxn ang="0">
                  <a:pos x="14" y="2"/>
                </a:cxn>
                <a:cxn ang="0">
                  <a:pos x="8" y="0"/>
                </a:cxn>
                <a:cxn ang="0">
                  <a:pos x="8" y="0"/>
                </a:cxn>
                <a:cxn ang="0">
                  <a:pos x="6" y="0"/>
                </a:cxn>
                <a:cxn ang="0">
                  <a:pos x="4" y="0"/>
                </a:cxn>
                <a:cxn ang="0">
                  <a:pos x="0" y="4"/>
                </a:cxn>
                <a:cxn ang="0">
                  <a:pos x="0" y="4"/>
                </a:cxn>
              </a:cxnLst>
              <a:rect l="0" t="0" r="r" b="b"/>
              <a:pathLst>
                <a:path w="16" h="24">
                  <a:moveTo>
                    <a:pt x="0" y="4"/>
                  </a:moveTo>
                  <a:lnTo>
                    <a:pt x="0" y="4"/>
                  </a:lnTo>
                  <a:lnTo>
                    <a:pt x="0" y="8"/>
                  </a:lnTo>
                  <a:lnTo>
                    <a:pt x="2" y="10"/>
                  </a:lnTo>
                  <a:lnTo>
                    <a:pt x="2" y="10"/>
                  </a:lnTo>
                  <a:lnTo>
                    <a:pt x="6" y="10"/>
                  </a:lnTo>
                  <a:lnTo>
                    <a:pt x="8" y="10"/>
                  </a:lnTo>
                  <a:lnTo>
                    <a:pt x="6" y="16"/>
                  </a:lnTo>
                  <a:lnTo>
                    <a:pt x="6" y="16"/>
                  </a:lnTo>
                  <a:lnTo>
                    <a:pt x="4" y="20"/>
                  </a:lnTo>
                  <a:lnTo>
                    <a:pt x="4" y="22"/>
                  </a:lnTo>
                  <a:lnTo>
                    <a:pt x="8" y="24"/>
                  </a:lnTo>
                  <a:lnTo>
                    <a:pt x="8" y="24"/>
                  </a:lnTo>
                  <a:lnTo>
                    <a:pt x="10" y="24"/>
                  </a:lnTo>
                  <a:lnTo>
                    <a:pt x="12" y="22"/>
                  </a:lnTo>
                  <a:lnTo>
                    <a:pt x="14" y="18"/>
                  </a:lnTo>
                  <a:lnTo>
                    <a:pt x="14" y="18"/>
                  </a:lnTo>
                  <a:lnTo>
                    <a:pt x="16" y="8"/>
                  </a:lnTo>
                  <a:lnTo>
                    <a:pt x="16" y="8"/>
                  </a:lnTo>
                  <a:lnTo>
                    <a:pt x="14" y="2"/>
                  </a:lnTo>
                  <a:lnTo>
                    <a:pt x="8" y="0"/>
                  </a:lnTo>
                  <a:lnTo>
                    <a:pt x="8" y="0"/>
                  </a:lnTo>
                  <a:lnTo>
                    <a:pt x="6" y="0"/>
                  </a:lnTo>
                  <a:lnTo>
                    <a:pt x="4" y="0"/>
                  </a:lnTo>
                  <a:lnTo>
                    <a:pt x="0" y="4"/>
                  </a:lnTo>
                  <a:lnTo>
                    <a:pt x="0" y="4"/>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43" name="Freeform 106"/>
            <p:cNvSpPr/>
            <p:nvPr/>
          </p:nvSpPr>
          <p:spPr bwMode="auto">
            <a:xfrm>
              <a:off x="5175250" y="292100"/>
              <a:ext cx="82550" cy="31750"/>
            </a:xfrm>
            <a:custGeom>
              <a:avLst/>
              <a:gdLst/>
              <a:ahLst/>
              <a:cxnLst>
                <a:cxn ang="0">
                  <a:pos x="38" y="4"/>
                </a:cxn>
                <a:cxn ang="0">
                  <a:pos x="38" y="4"/>
                </a:cxn>
                <a:cxn ang="0">
                  <a:pos x="30" y="0"/>
                </a:cxn>
                <a:cxn ang="0">
                  <a:pos x="26" y="2"/>
                </a:cxn>
                <a:cxn ang="0">
                  <a:pos x="24" y="6"/>
                </a:cxn>
                <a:cxn ang="0">
                  <a:pos x="24" y="6"/>
                </a:cxn>
                <a:cxn ang="0">
                  <a:pos x="22" y="6"/>
                </a:cxn>
                <a:cxn ang="0">
                  <a:pos x="22" y="6"/>
                </a:cxn>
                <a:cxn ang="0">
                  <a:pos x="12" y="8"/>
                </a:cxn>
                <a:cxn ang="0">
                  <a:pos x="12" y="8"/>
                </a:cxn>
                <a:cxn ang="0">
                  <a:pos x="10" y="6"/>
                </a:cxn>
                <a:cxn ang="0">
                  <a:pos x="6" y="4"/>
                </a:cxn>
                <a:cxn ang="0">
                  <a:pos x="6" y="4"/>
                </a:cxn>
                <a:cxn ang="0">
                  <a:pos x="2" y="2"/>
                </a:cxn>
                <a:cxn ang="0">
                  <a:pos x="0" y="0"/>
                </a:cxn>
                <a:cxn ang="0">
                  <a:pos x="0" y="2"/>
                </a:cxn>
                <a:cxn ang="0">
                  <a:pos x="0" y="2"/>
                </a:cxn>
                <a:cxn ang="0">
                  <a:pos x="0" y="6"/>
                </a:cxn>
                <a:cxn ang="0">
                  <a:pos x="0" y="8"/>
                </a:cxn>
                <a:cxn ang="0">
                  <a:pos x="2" y="8"/>
                </a:cxn>
                <a:cxn ang="0">
                  <a:pos x="2" y="8"/>
                </a:cxn>
                <a:cxn ang="0">
                  <a:pos x="10" y="8"/>
                </a:cxn>
                <a:cxn ang="0">
                  <a:pos x="10" y="8"/>
                </a:cxn>
                <a:cxn ang="0">
                  <a:pos x="12" y="12"/>
                </a:cxn>
                <a:cxn ang="0">
                  <a:pos x="14" y="12"/>
                </a:cxn>
                <a:cxn ang="0">
                  <a:pos x="20" y="10"/>
                </a:cxn>
                <a:cxn ang="0">
                  <a:pos x="20" y="10"/>
                </a:cxn>
                <a:cxn ang="0">
                  <a:pos x="20" y="10"/>
                </a:cxn>
                <a:cxn ang="0">
                  <a:pos x="20" y="10"/>
                </a:cxn>
                <a:cxn ang="0">
                  <a:pos x="22" y="12"/>
                </a:cxn>
                <a:cxn ang="0">
                  <a:pos x="26" y="14"/>
                </a:cxn>
                <a:cxn ang="0">
                  <a:pos x="30" y="14"/>
                </a:cxn>
                <a:cxn ang="0">
                  <a:pos x="32" y="16"/>
                </a:cxn>
                <a:cxn ang="0">
                  <a:pos x="32" y="16"/>
                </a:cxn>
                <a:cxn ang="0">
                  <a:pos x="36" y="18"/>
                </a:cxn>
                <a:cxn ang="0">
                  <a:pos x="40" y="20"/>
                </a:cxn>
                <a:cxn ang="0">
                  <a:pos x="46" y="18"/>
                </a:cxn>
                <a:cxn ang="0">
                  <a:pos x="50" y="16"/>
                </a:cxn>
                <a:cxn ang="0">
                  <a:pos x="50" y="16"/>
                </a:cxn>
                <a:cxn ang="0">
                  <a:pos x="52" y="12"/>
                </a:cxn>
                <a:cxn ang="0">
                  <a:pos x="52" y="6"/>
                </a:cxn>
                <a:cxn ang="0">
                  <a:pos x="52" y="6"/>
                </a:cxn>
                <a:cxn ang="0">
                  <a:pos x="48" y="4"/>
                </a:cxn>
                <a:cxn ang="0">
                  <a:pos x="44" y="2"/>
                </a:cxn>
                <a:cxn ang="0">
                  <a:pos x="42" y="4"/>
                </a:cxn>
                <a:cxn ang="0">
                  <a:pos x="38" y="4"/>
                </a:cxn>
                <a:cxn ang="0">
                  <a:pos x="38" y="4"/>
                </a:cxn>
              </a:cxnLst>
              <a:rect l="0" t="0" r="r" b="b"/>
              <a:pathLst>
                <a:path w="52" h="20">
                  <a:moveTo>
                    <a:pt x="38" y="4"/>
                  </a:moveTo>
                  <a:lnTo>
                    <a:pt x="38" y="4"/>
                  </a:lnTo>
                  <a:lnTo>
                    <a:pt x="30" y="0"/>
                  </a:lnTo>
                  <a:lnTo>
                    <a:pt x="26" y="2"/>
                  </a:lnTo>
                  <a:lnTo>
                    <a:pt x="24" y="6"/>
                  </a:lnTo>
                  <a:lnTo>
                    <a:pt x="24" y="6"/>
                  </a:lnTo>
                  <a:lnTo>
                    <a:pt x="22" y="6"/>
                  </a:lnTo>
                  <a:lnTo>
                    <a:pt x="22" y="6"/>
                  </a:lnTo>
                  <a:lnTo>
                    <a:pt x="12" y="8"/>
                  </a:lnTo>
                  <a:lnTo>
                    <a:pt x="12" y="8"/>
                  </a:lnTo>
                  <a:lnTo>
                    <a:pt x="10" y="6"/>
                  </a:lnTo>
                  <a:lnTo>
                    <a:pt x="6" y="4"/>
                  </a:lnTo>
                  <a:lnTo>
                    <a:pt x="6" y="4"/>
                  </a:lnTo>
                  <a:lnTo>
                    <a:pt x="2" y="2"/>
                  </a:lnTo>
                  <a:lnTo>
                    <a:pt x="0" y="0"/>
                  </a:lnTo>
                  <a:lnTo>
                    <a:pt x="0" y="2"/>
                  </a:lnTo>
                  <a:lnTo>
                    <a:pt x="0" y="2"/>
                  </a:lnTo>
                  <a:lnTo>
                    <a:pt x="0" y="6"/>
                  </a:lnTo>
                  <a:lnTo>
                    <a:pt x="0" y="8"/>
                  </a:lnTo>
                  <a:lnTo>
                    <a:pt x="2" y="8"/>
                  </a:lnTo>
                  <a:lnTo>
                    <a:pt x="2" y="8"/>
                  </a:lnTo>
                  <a:lnTo>
                    <a:pt x="10" y="8"/>
                  </a:lnTo>
                  <a:lnTo>
                    <a:pt x="10" y="8"/>
                  </a:lnTo>
                  <a:lnTo>
                    <a:pt x="12" y="12"/>
                  </a:lnTo>
                  <a:lnTo>
                    <a:pt x="14" y="12"/>
                  </a:lnTo>
                  <a:lnTo>
                    <a:pt x="20" y="10"/>
                  </a:lnTo>
                  <a:lnTo>
                    <a:pt x="20" y="10"/>
                  </a:lnTo>
                  <a:lnTo>
                    <a:pt x="20" y="10"/>
                  </a:lnTo>
                  <a:lnTo>
                    <a:pt x="20" y="10"/>
                  </a:lnTo>
                  <a:lnTo>
                    <a:pt x="22" y="12"/>
                  </a:lnTo>
                  <a:lnTo>
                    <a:pt x="26" y="14"/>
                  </a:lnTo>
                  <a:lnTo>
                    <a:pt x="30" y="14"/>
                  </a:lnTo>
                  <a:lnTo>
                    <a:pt x="32" y="16"/>
                  </a:lnTo>
                  <a:lnTo>
                    <a:pt x="32" y="16"/>
                  </a:lnTo>
                  <a:lnTo>
                    <a:pt x="36" y="18"/>
                  </a:lnTo>
                  <a:lnTo>
                    <a:pt x="40" y="20"/>
                  </a:lnTo>
                  <a:lnTo>
                    <a:pt x="46" y="18"/>
                  </a:lnTo>
                  <a:lnTo>
                    <a:pt x="50" y="16"/>
                  </a:lnTo>
                  <a:lnTo>
                    <a:pt x="50" y="16"/>
                  </a:lnTo>
                  <a:lnTo>
                    <a:pt x="52" y="12"/>
                  </a:lnTo>
                  <a:lnTo>
                    <a:pt x="52" y="6"/>
                  </a:lnTo>
                  <a:lnTo>
                    <a:pt x="52" y="6"/>
                  </a:lnTo>
                  <a:lnTo>
                    <a:pt x="48" y="4"/>
                  </a:lnTo>
                  <a:lnTo>
                    <a:pt x="44" y="2"/>
                  </a:lnTo>
                  <a:lnTo>
                    <a:pt x="42" y="4"/>
                  </a:lnTo>
                  <a:lnTo>
                    <a:pt x="38" y="4"/>
                  </a:lnTo>
                  <a:lnTo>
                    <a:pt x="38" y="4"/>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44" name="Freeform 107"/>
            <p:cNvSpPr/>
            <p:nvPr/>
          </p:nvSpPr>
          <p:spPr bwMode="auto">
            <a:xfrm>
              <a:off x="7956550" y="1143000"/>
              <a:ext cx="19050" cy="47625"/>
            </a:xfrm>
            <a:custGeom>
              <a:avLst/>
              <a:gdLst/>
              <a:ahLst/>
              <a:cxnLst>
                <a:cxn ang="0">
                  <a:pos x="12" y="0"/>
                </a:cxn>
                <a:cxn ang="0">
                  <a:pos x="12" y="0"/>
                </a:cxn>
                <a:cxn ang="0">
                  <a:pos x="4" y="8"/>
                </a:cxn>
                <a:cxn ang="0">
                  <a:pos x="0" y="16"/>
                </a:cxn>
                <a:cxn ang="0">
                  <a:pos x="0" y="22"/>
                </a:cxn>
                <a:cxn ang="0">
                  <a:pos x="4" y="30"/>
                </a:cxn>
                <a:cxn ang="0">
                  <a:pos x="4" y="30"/>
                </a:cxn>
                <a:cxn ang="0">
                  <a:pos x="8" y="24"/>
                </a:cxn>
                <a:cxn ang="0">
                  <a:pos x="10" y="16"/>
                </a:cxn>
                <a:cxn ang="0">
                  <a:pos x="12" y="0"/>
                </a:cxn>
                <a:cxn ang="0">
                  <a:pos x="12" y="0"/>
                </a:cxn>
              </a:cxnLst>
              <a:rect l="0" t="0" r="r" b="b"/>
              <a:pathLst>
                <a:path w="12" h="30">
                  <a:moveTo>
                    <a:pt x="12" y="0"/>
                  </a:moveTo>
                  <a:lnTo>
                    <a:pt x="12" y="0"/>
                  </a:lnTo>
                  <a:lnTo>
                    <a:pt x="4" y="8"/>
                  </a:lnTo>
                  <a:lnTo>
                    <a:pt x="0" y="16"/>
                  </a:lnTo>
                  <a:lnTo>
                    <a:pt x="0" y="22"/>
                  </a:lnTo>
                  <a:lnTo>
                    <a:pt x="4" y="30"/>
                  </a:lnTo>
                  <a:lnTo>
                    <a:pt x="4" y="30"/>
                  </a:lnTo>
                  <a:lnTo>
                    <a:pt x="8" y="24"/>
                  </a:lnTo>
                  <a:lnTo>
                    <a:pt x="10" y="16"/>
                  </a:lnTo>
                  <a:lnTo>
                    <a:pt x="12" y="0"/>
                  </a:lnTo>
                  <a:lnTo>
                    <a:pt x="12"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45" name="Freeform 108"/>
            <p:cNvSpPr/>
            <p:nvPr/>
          </p:nvSpPr>
          <p:spPr bwMode="auto">
            <a:xfrm>
              <a:off x="7813675" y="1231900"/>
              <a:ext cx="28575" cy="25400"/>
            </a:xfrm>
            <a:custGeom>
              <a:avLst/>
              <a:gdLst/>
              <a:ahLst/>
              <a:cxnLst>
                <a:cxn ang="0">
                  <a:pos x="18" y="0"/>
                </a:cxn>
                <a:cxn ang="0">
                  <a:pos x="18" y="0"/>
                </a:cxn>
                <a:cxn ang="0">
                  <a:pos x="12" y="0"/>
                </a:cxn>
                <a:cxn ang="0">
                  <a:pos x="6" y="0"/>
                </a:cxn>
                <a:cxn ang="0">
                  <a:pos x="2" y="4"/>
                </a:cxn>
                <a:cxn ang="0">
                  <a:pos x="0" y="8"/>
                </a:cxn>
                <a:cxn ang="0">
                  <a:pos x="0" y="8"/>
                </a:cxn>
                <a:cxn ang="0">
                  <a:pos x="0" y="14"/>
                </a:cxn>
                <a:cxn ang="0">
                  <a:pos x="2" y="16"/>
                </a:cxn>
                <a:cxn ang="0">
                  <a:pos x="4" y="16"/>
                </a:cxn>
                <a:cxn ang="0">
                  <a:pos x="4" y="16"/>
                </a:cxn>
                <a:cxn ang="0">
                  <a:pos x="10" y="14"/>
                </a:cxn>
                <a:cxn ang="0">
                  <a:pos x="14" y="10"/>
                </a:cxn>
                <a:cxn ang="0">
                  <a:pos x="18" y="0"/>
                </a:cxn>
                <a:cxn ang="0">
                  <a:pos x="18" y="0"/>
                </a:cxn>
              </a:cxnLst>
              <a:rect l="0" t="0" r="r" b="b"/>
              <a:pathLst>
                <a:path w="18" h="16">
                  <a:moveTo>
                    <a:pt x="18" y="0"/>
                  </a:moveTo>
                  <a:lnTo>
                    <a:pt x="18" y="0"/>
                  </a:lnTo>
                  <a:lnTo>
                    <a:pt x="12" y="0"/>
                  </a:lnTo>
                  <a:lnTo>
                    <a:pt x="6" y="0"/>
                  </a:lnTo>
                  <a:lnTo>
                    <a:pt x="2" y="4"/>
                  </a:lnTo>
                  <a:lnTo>
                    <a:pt x="0" y="8"/>
                  </a:lnTo>
                  <a:lnTo>
                    <a:pt x="0" y="8"/>
                  </a:lnTo>
                  <a:lnTo>
                    <a:pt x="0" y="14"/>
                  </a:lnTo>
                  <a:lnTo>
                    <a:pt x="2" y="16"/>
                  </a:lnTo>
                  <a:lnTo>
                    <a:pt x="4" y="16"/>
                  </a:lnTo>
                  <a:lnTo>
                    <a:pt x="4" y="16"/>
                  </a:lnTo>
                  <a:lnTo>
                    <a:pt x="10" y="14"/>
                  </a:lnTo>
                  <a:lnTo>
                    <a:pt x="14" y="10"/>
                  </a:lnTo>
                  <a:lnTo>
                    <a:pt x="18" y="0"/>
                  </a:lnTo>
                  <a:lnTo>
                    <a:pt x="18"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46" name="Freeform 109"/>
            <p:cNvSpPr/>
            <p:nvPr/>
          </p:nvSpPr>
          <p:spPr bwMode="auto">
            <a:xfrm>
              <a:off x="6572250" y="882650"/>
              <a:ext cx="15875" cy="34925"/>
            </a:xfrm>
            <a:custGeom>
              <a:avLst/>
              <a:gdLst/>
              <a:ahLst/>
              <a:cxnLst>
                <a:cxn ang="0">
                  <a:pos x="0" y="6"/>
                </a:cxn>
                <a:cxn ang="0">
                  <a:pos x="0" y="6"/>
                </a:cxn>
                <a:cxn ang="0">
                  <a:pos x="0" y="22"/>
                </a:cxn>
                <a:cxn ang="0">
                  <a:pos x="0" y="22"/>
                </a:cxn>
                <a:cxn ang="0">
                  <a:pos x="6" y="20"/>
                </a:cxn>
                <a:cxn ang="0">
                  <a:pos x="10" y="14"/>
                </a:cxn>
                <a:cxn ang="0">
                  <a:pos x="10" y="4"/>
                </a:cxn>
                <a:cxn ang="0">
                  <a:pos x="10" y="4"/>
                </a:cxn>
                <a:cxn ang="0">
                  <a:pos x="8" y="2"/>
                </a:cxn>
                <a:cxn ang="0">
                  <a:pos x="6" y="0"/>
                </a:cxn>
                <a:cxn ang="0">
                  <a:pos x="6" y="0"/>
                </a:cxn>
                <a:cxn ang="0">
                  <a:pos x="2" y="2"/>
                </a:cxn>
                <a:cxn ang="0">
                  <a:pos x="0" y="2"/>
                </a:cxn>
                <a:cxn ang="0">
                  <a:pos x="0" y="6"/>
                </a:cxn>
                <a:cxn ang="0">
                  <a:pos x="0" y="6"/>
                </a:cxn>
              </a:cxnLst>
              <a:rect l="0" t="0" r="r" b="b"/>
              <a:pathLst>
                <a:path w="10" h="22">
                  <a:moveTo>
                    <a:pt x="0" y="6"/>
                  </a:moveTo>
                  <a:lnTo>
                    <a:pt x="0" y="6"/>
                  </a:lnTo>
                  <a:lnTo>
                    <a:pt x="0" y="22"/>
                  </a:lnTo>
                  <a:lnTo>
                    <a:pt x="0" y="22"/>
                  </a:lnTo>
                  <a:lnTo>
                    <a:pt x="6" y="20"/>
                  </a:lnTo>
                  <a:lnTo>
                    <a:pt x="10" y="14"/>
                  </a:lnTo>
                  <a:lnTo>
                    <a:pt x="10" y="4"/>
                  </a:lnTo>
                  <a:lnTo>
                    <a:pt x="10" y="4"/>
                  </a:lnTo>
                  <a:lnTo>
                    <a:pt x="8" y="2"/>
                  </a:lnTo>
                  <a:lnTo>
                    <a:pt x="6" y="0"/>
                  </a:lnTo>
                  <a:lnTo>
                    <a:pt x="6" y="0"/>
                  </a:lnTo>
                  <a:lnTo>
                    <a:pt x="2" y="2"/>
                  </a:lnTo>
                  <a:lnTo>
                    <a:pt x="0" y="2"/>
                  </a:lnTo>
                  <a:lnTo>
                    <a:pt x="0" y="6"/>
                  </a:lnTo>
                  <a:lnTo>
                    <a:pt x="0" y="6"/>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47" name="Freeform 110"/>
            <p:cNvSpPr/>
            <p:nvPr/>
          </p:nvSpPr>
          <p:spPr bwMode="auto">
            <a:xfrm>
              <a:off x="7953375" y="1543050"/>
              <a:ext cx="57150" cy="9525"/>
            </a:xfrm>
            <a:custGeom>
              <a:avLst/>
              <a:gdLst/>
              <a:ahLst/>
              <a:cxnLst>
                <a:cxn ang="0">
                  <a:pos x="0" y="6"/>
                </a:cxn>
                <a:cxn ang="0">
                  <a:pos x="0" y="6"/>
                </a:cxn>
                <a:cxn ang="0">
                  <a:pos x="28" y="6"/>
                </a:cxn>
                <a:cxn ang="0">
                  <a:pos x="32" y="6"/>
                </a:cxn>
                <a:cxn ang="0">
                  <a:pos x="36" y="2"/>
                </a:cxn>
                <a:cxn ang="0">
                  <a:pos x="36" y="2"/>
                </a:cxn>
                <a:cxn ang="0">
                  <a:pos x="32" y="2"/>
                </a:cxn>
                <a:cxn ang="0">
                  <a:pos x="28" y="2"/>
                </a:cxn>
                <a:cxn ang="0">
                  <a:pos x="18" y="0"/>
                </a:cxn>
                <a:cxn ang="0">
                  <a:pos x="10" y="0"/>
                </a:cxn>
                <a:cxn ang="0">
                  <a:pos x="6" y="2"/>
                </a:cxn>
                <a:cxn ang="0">
                  <a:pos x="0" y="6"/>
                </a:cxn>
                <a:cxn ang="0">
                  <a:pos x="0" y="6"/>
                </a:cxn>
              </a:cxnLst>
              <a:rect l="0" t="0" r="r" b="b"/>
              <a:pathLst>
                <a:path w="36" h="6">
                  <a:moveTo>
                    <a:pt x="0" y="6"/>
                  </a:moveTo>
                  <a:lnTo>
                    <a:pt x="0" y="6"/>
                  </a:lnTo>
                  <a:lnTo>
                    <a:pt x="28" y="6"/>
                  </a:lnTo>
                  <a:lnTo>
                    <a:pt x="32" y="6"/>
                  </a:lnTo>
                  <a:lnTo>
                    <a:pt x="36" y="2"/>
                  </a:lnTo>
                  <a:lnTo>
                    <a:pt x="36" y="2"/>
                  </a:lnTo>
                  <a:lnTo>
                    <a:pt x="32" y="2"/>
                  </a:lnTo>
                  <a:lnTo>
                    <a:pt x="28" y="2"/>
                  </a:lnTo>
                  <a:lnTo>
                    <a:pt x="18" y="0"/>
                  </a:lnTo>
                  <a:lnTo>
                    <a:pt x="10" y="0"/>
                  </a:lnTo>
                  <a:lnTo>
                    <a:pt x="6" y="2"/>
                  </a:lnTo>
                  <a:lnTo>
                    <a:pt x="0" y="6"/>
                  </a:lnTo>
                  <a:lnTo>
                    <a:pt x="0" y="6"/>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48" name="Freeform 111"/>
            <p:cNvSpPr/>
            <p:nvPr/>
          </p:nvSpPr>
          <p:spPr bwMode="auto">
            <a:xfrm>
              <a:off x="6619875" y="930275"/>
              <a:ext cx="38100" cy="25400"/>
            </a:xfrm>
            <a:custGeom>
              <a:avLst/>
              <a:gdLst/>
              <a:ahLst/>
              <a:cxnLst>
                <a:cxn ang="0">
                  <a:pos x="24" y="0"/>
                </a:cxn>
                <a:cxn ang="0">
                  <a:pos x="24" y="0"/>
                </a:cxn>
                <a:cxn ang="0">
                  <a:pos x="18" y="2"/>
                </a:cxn>
                <a:cxn ang="0">
                  <a:pos x="12" y="2"/>
                </a:cxn>
                <a:cxn ang="0">
                  <a:pos x="6" y="2"/>
                </a:cxn>
                <a:cxn ang="0">
                  <a:pos x="0" y="4"/>
                </a:cxn>
                <a:cxn ang="0">
                  <a:pos x="0" y="4"/>
                </a:cxn>
                <a:cxn ang="0">
                  <a:pos x="20" y="16"/>
                </a:cxn>
                <a:cxn ang="0">
                  <a:pos x="20" y="16"/>
                </a:cxn>
                <a:cxn ang="0">
                  <a:pos x="24" y="0"/>
                </a:cxn>
                <a:cxn ang="0">
                  <a:pos x="24" y="0"/>
                </a:cxn>
              </a:cxnLst>
              <a:rect l="0" t="0" r="r" b="b"/>
              <a:pathLst>
                <a:path w="24" h="16">
                  <a:moveTo>
                    <a:pt x="24" y="0"/>
                  </a:moveTo>
                  <a:lnTo>
                    <a:pt x="24" y="0"/>
                  </a:lnTo>
                  <a:lnTo>
                    <a:pt x="18" y="2"/>
                  </a:lnTo>
                  <a:lnTo>
                    <a:pt x="12" y="2"/>
                  </a:lnTo>
                  <a:lnTo>
                    <a:pt x="6" y="2"/>
                  </a:lnTo>
                  <a:lnTo>
                    <a:pt x="0" y="4"/>
                  </a:lnTo>
                  <a:lnTo>
                    <a:pt x="0" y="4"/>
                  </a:lnTo>
                  <a:lnTo>
                    <a:pt x="20" y="16"/>
                  </a:lnTo>
                  <a:lnTo>
                    <a:pt x="20" y="16"/>
                  </a:lnTo>
                  <a:lnTo>
                    <a:pt x="24" y="0"/>
                  </a:lnTo>
                  <a:lnTo>
                    <a:pt x="24"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49" name="Freeform 112"/>
            <p:cNvSpPr/>
            <p:nvPr/>
          </p:nvSpPr>
          <p:spPr bwMode="auto">
            <a:xfrm>
              <a:off x="7997825" y="1701800"/>
              <a:ext cx="41275" cy="28575"/>
            </a:xfrm>
            <a:custGeom>
              <a:avLst/>
              <a:gdLst/>
              <a:ahLst/>
              <a:cxnLst>
                <a:cxn ang="0">
                  <a:pos x="6" y="16"/>
                </a:cxn>
                <a:cxn ang="0">
                  <a:pos x="6" y="16"/>
                </a:cxn>
                <a:cxn ang="0">
                  <a:pos x="10" y="12"/>
                </a:cxn>
                <a:cxn ang="0">
                  <a:pos x="14" y="8"/>
                </a:cxn>
                <a:cxn ang="0">
                  <a:pos x="26" y="0"/>
                </a:cxn>
                <a:cxn ang="0">
                  <a:pos x="26" y="0"/>
                </a:cxn>
                <a:cxn ang="0">
                  <a:pos x="18" y="0"/>
                </a:cxn>
                <a:cxn ang="0">
                  <a:pos x="12" y="2"/>
                </a:cxn>
                <a:cxn ang="0">
                  <a:pos x="2" y="10"/>
                </a:cxn>
                <a:cxn ang="0">
                  <a:pos x="2" y="10"/>
                </a:cxn>
                <a:cxn ang="0">
                  <a:pos x="0" y="12"/>
                </a:cxn>
                <a:cxn ang="0">
                  <a:pos x="2" y="16"/>
                </a:cxn>
                <a:cxn ang="0">
                  <a:pos x="2" y="16"/>
                </a:cxn>
                <a:cxn ang="0">
                  <a:pos x="4" y="18"/>
                </a:cxn>
                <a:cxn ang="0">
                  <a:pos x="6" y="16"/>
                </a:cxn>
                <a:cxn ang="0">
                  <a:pos x="6" y="16"/>
                </a:cxn>
              </a:cxnLst>
              <a:rect l="0" t="0" r="r" b="b"/>
              <a:pathLst>
                <a:path w="26" h="18">
                  <a:moveTo>
                    <a:pt x="6" y="16"/>
                  </a:moveTo>
                  <a:lnTo>
                    <a:pt x="6" y="16"/>
                  </a:lnTo>
                  <a:lnTo>
                    <a:pt x="10" y="12"/>
                  </a:lnTo>
                  <a:lnTo>
                    <a:pt x="14" y="8"/>
                  </a:lnTo>
                  <a:lnTo>
                    <a:pt x="26" y="0"/>
                  </a:lnTo>
                  <a:lnTo>
                    <a:pt x="26" y="0"/>
                  </a:lnTo>
                  <a:lnTo>
                    <a:pt x="18" y="0"/>
                  </a:lnTo>
                  <a:lnTo>
                    <a:pt x="12" y="2"/>
                  </a:lnTo>
                  <a:lnTo>
                    <a:pt x="2" y="10"/>
                  </a:lnTo>
                  <a:lnTo>
                    <a:pt x="2" y="10"/>
                  </a:lnTo>
                  <a:lnTo>
                    <a:pt x="0" y="12"/>
                  </a:lnTo>
                  <a:lnTo>
                    <a:pt x="2" y="16"/>
                  </a:lnTo>
                  <a:lnTo>
                    <a:pt x="2" y="16"/>
                  </a:lnTo>
                  <a:lnTo>
                    <a:pt x="4" y="18"/>
                  </a:lnTo>
                  <a:lnTo>
                    <a:pt x="6" y="16"/>
                  </a:lnTo>
                  <a:lnTo>
                    <a:pt x="6" y="16"/>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50" name="Freeform 113"/>
            <p:cNvSpPr/>
            <p:nvPr/>
          </p:nvSpPr>
          <p:spPr bwMode="auto">
            <a:xfrm>
              <a:off x="5276850" y="311150"/>
              <a:ext cx="31750" cy="19050"/>
            </a:xfrm>
            <a:custGeom>
              <a:avLst/>
              <a:gdLst/>
              <a:ahLst/>
              <a:cxnLst>
                <a:cxn ang="0">
                  <a:pos x="6" y="2"/>
                </a:cxn>
                <a:cxn ang="0">
                  <a:pos x="6" y="2"/>
                </a:cxn>
                <a:cxn ang="0">
                  <a:pos x="2" y="4"/>
                </a:cxn>
                <a:cxn ang="0">
                  <a:pos x="0" y="8"/>
                </a:cxn>
                <a:cxn ang="0">
                  <a:pos x="0" y="8"/>
                </a:cxn>
                <a:cxn ang="0">
                  <a:pos x="4" y="8"/>
                </a:cxn>
                <a:cxn ang="0">
                  <a:pos x="8" y="10"/>
                </a:cxn>
                <a:cxn ang="0">
                  <a:pos x="8" y="10"/>
                </a:cxn>
                <a:cxn ang="0">
                  <a:pos x="14" y="12"/>
                </a:cxn>
                <a:cxn ang="0">
                  <a:pos x="16" y="10"/>
                </a:cxn>
                <a:cxn ang="0">
                  <a:pos x="20" y="8"/>
                </a:cxn>
                <a:cxn ang="0">
                  <a:pos x="20" y="8"/>
                </a:cxn>
                <a:cxn ang="0">
                  <a:pos x="18" y="4"/>
                </a:cxn>
                <a:cxn ang="0">
                  <a:pos x="18" y="4"/>
                </a:cxn>
                <a:cxn ang="0">
                  <a:pos x="16" y="2"/>
                </a:cxn>
                <a:cxn ang="0">
                  <a:pos x="12" y="0"/>
                </a:cxn>
                <a:cxn ang="0">
                  <a:pos x="6" y="2"/>
                </a:cxn>
                <a:cxn ang="0">
                  <a:pos x="6" y="2"/>
                </a:cxn>
              </a:cxnLst>
              <a:rect l="0" t="0" r="r" b="b"/>
              <a:pathLst>
                <a:path w="20" h="12">
                  <a:moveTo>
                    <a:pt x="6" y="2"/>
                  </a:moveTo>
                  <a:lnTo>
                    <a:pt x="6" y="2"/>
                  </a:lnTo>
                  <a:lnTo>
                    <a:pt x="2" y="4"/>
                  </a:lnTo>
                  <a:lnTo>
                    <a:pt x="0" y="8"/>
                  </a:lnTo>
                  <a:lnTo>
                    <a:pt x="0" y="8"/>
                  </a:lnTo>
                  <a:lnTo>
                    <a:pt x="4" y="8"/>
                  </a:lnTo>
                  <a:lnTo>
                    <a:pt x="8" y="10"/>
                  </a:lnTo>
                  <a:lnTo>
                    <a:pt x="8" y="10"/>
                  </a:lnTo>
                  <a:lnTo>
                    <a:pt x="14" y="12"/>
                  </a:lnTo>
                  <a:lnTo>
                    <a:pt x="16" y="10"/>
                  </a:lnTo>
                  <a:lnTo>
                    <a:pt x="20" y="8"/>
                  </a:lnTo>
                  <a:lnTo>
                    <a:pt x="20" y="8"/>
                  </a:lnTo>
                  <a:lnTo>
                    <a:pt x="18" y="4"/>
                  </a:lnTo>
                  <a:lnTo>
                    <a:pt x="18" y="4"/>
                  </a:lnTo>
                  <a:lnTo>
                    <a:pt x="16" y="2"/>
                  </a:lnTo>
                  <a:lnTo>
                    <a:pt x="12" y="0"/>
                  </a:lnTo>
                  <a:lnTo>
                    <a:pt x="6" y="2"/>
                  </a:lnTo>
                  <a:lnTo>
                    <a:pt x="6" y="2"/>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51" name="Freeform 114"/>
            <p:cNvSpPr/>
            <p:nvPr/>
          </p:nvSpPr>
          <p:spPr bwMode="auto">
            <a:xfrm>
              <a:off x="5248275" y="260350"/>
              <a:ext cx="41275" cy="15875"/>
            </a:xfrm>
            <a:custGeom>
              <a:avLst/>
              <a:gdLst/>
              <a:ahLst/>
              <a:cxnLst>
                <a:cxn ang="0">
                  <a:pos x="22" y="10"/>
                </a:cxn>
                <a:cxn ang="0">
                  <a:pos x="22" y="10"/>
                </a:cxn>
                <a:cxn ang="0">
                  <a:pos x="26" y="6"/>
                </a:cxn>
                <a:cxn ang="0">
                  <a:pos x="26" y="6"/>
                </a:cxn>
                <a:cxn ang="0">
                  <a:pos x="26" y="4"/>
                </a:cxn>
                <a:cxn ang="0">
                  <a:pos x="24" y="4"/>
                </a:cxn>
                <a:cxn ang="0">
                  <a:pos x="24" y="4"/>
                </a:cxn>
                <a:cxn ang="0">
                  <a:pos x="12" y="0"/>
                </a:cxn>
                <a:cxn ang="0">
                  <a:pos x="6" y="0"/>
                </a:cxn>
                <a:cxn ang="0">
                  <a:pos x="0" y="0"/>
                </a:cxn>
                <a:cxn ang="0">
                  <a:pos x="0" y="0"/>
                </a:cxn>
                <a:cxn ang="0">
                  <a:pos x="6" y="6"/>
                </a:cxn>
                <a:cxn ang="0">
                  <a:pos x="10" y="8"/>
                </a:cxn>
                <a:cxn ang="0">
                  <a:pos x="16" y="10"/>
                </a:cxn>
                <a:cxn ang="0">
                  <a:pos x="22" y="10"/>
                </a:cxn>
                <a:cxn ang="0">
                  <a:pos x="22" y="10"/>
                </a:cxn>
              </a:cxnLst>
              <a:rect l="0" t="0" r="r" b="b"/>
              <a:pathLst>
                <a:path w="26" h="10">
                  <a:moveTo>
                    <a:pt x="22" y="10"/>
                  </a:moveTo>
                  <a:lnTo>
                    <a:pt x="22" y="10"/>
                  </a:lnTo>
                  <a:lnTo>
                    <a:pt x="26" y="6"/>
                  </a:lnTo>
                  <a:lnTo>
                    <a:pt x="26" y="6"/>
                  </a:lnTo>
                  <a:lnTo>
                    <a:pt x="26" y="4"/>
                  </a:lnTo>
                  <a:lnTo>
                    <a:pt x="24" y="4"/>
                  </a:lnTo>
                  <a:lnTo>
                    <a:pt x="24" y="4"/>
                  </a:lnTo>
                  <a:lnTo>
                    <a:pt x="12" y="0"/>
                  </a:lnTo>
                  <a:lnTo>
                    <a:pt x="6" y="0"/>
                  </a:lnTo>
                  <a:lnTo>
                    <a:pt x="0" y="0"/>
                  </a:lnTo>
                  <a:lnTo>
                    <a:pt x="0" y="0"/>
                  </a:lnTo>
                  <a:lnTo>
                    <a:pt x="6" y="6"/>
                  </a:lnTo>
                  <a:lnTo>
                    <a:pt x="10" y="8"/>
                  </a:lnTo>
                  <a:lnTo>
                    <a:pt x="16" y="10"/>
                  </a:lnTo>
                  <a:lnTo>
                    <a:pt x="22" y="10"/>
                  </a:lnTo>
                  <a:lnTo>
                    <a:pt x="22" y="1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52" name="Freeform 115"/>
            <p:cNvSpPr/>
            <p:nvPr/>
          </p:nvSpPr>
          <p:spPr bwMode="auto">
            <a:xfrm>
              <a:off x="8277225" y="317500"/>
              <a:ext cx="53975" cy="6350"/>
            </a:xfrm>
            <a:custGeom>
              <a:avLst/>
              <a:gdLst/>
              <a:ahLst/>
              <a:cxnLst>
                <a:cxn ang="0">
                  <a:pos x="34" y="4"/>
                </a:cxn>
                <a:cxn ang="0">
                  <a:pos x="34" y="4"/>
                </a:cxn>
                <a:cxn ang="0">
                  <a:pos x="18" y="0"/>
                </a:cxn>
                <a:cxn ang="0">
                  <a:pos x="0" y="0"/>
                </a:cxn>
                <a:cxn ang="0">
                  <a:pos x="0" y="0"/>
                </a:cxn>
                <a:cxn ang="0">
                  <a:pos x="18" y="4"/>
                </a:cxn>
                <a:cxn ang="0">
                  <a:pos x="26" y="4"/>
                </a:cxn>
                <a:cxn ang="0">
                  <a:pos x="34" y="4"/>
                </a:cxn>
                <a:cxn ang="0">
                  <a:pos x="34" y="4"/>
                </a:cxn>
              </a:cxnLst>
              <a:rect l="0" t="0" r="r" b="b"/>
              <a:pathLst>
                <a:path w="34" h="4">
                  <a:moveTo>
                    <a:pt x="34" y="4"/>
                  </a:moveTo>
                  <a:lnTo>
                    <a:pt x="34" y="4"/>
                  </a:lnTo>
                  <a:lnTo>
                    <a:pt x="18" y="0"/>
                  </a:lnTo>
                  <a:lnTo>
                    <a:pt x="0" y="0"/>
                  </a:lnTo>
                  <a:lnTo>
                    <a:pt x="0" y="0"/>
                  </a:lnTo>
                  <a:lnTo>
                    <a:pt x="18" y="4"/>
                  </a:lnTo>
                  <a:lnTo>
                    <a:pt x="26" y="4"/>
                  </a:lnTo>
                  <a:lnTo>
                    <a:pt x="34" y="4"/>
                  </a:lnTo>
                  <a:lnTo>
                    <a:pt x="34" y="4"/>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53" name="Freeform 116"/>
            <p:cNvSpPr/>
            <p:nvPr/>
          </p:nvSpPr>
          <p:spPr bwMode="auto">
            <a:xfrm>
              <a:off x="5511800" y="434975"/>
              <a:ext cx="25400" cy="15875"/>
            </a:xfrm>
            <a:custGeom>
              <a:avLst/>
              <a:gdLst/>
              <a:ahLst/>
              <a:cxnLst>
                <a:cxn ang="0">
                  <a:pos x="8" y="10"/>
                </a:cxn>
                <a:cxn ang="0">
                  <a:pos x="8" y="10"/>
                </a:cxn>
                <a:cxn ang="0">
                  <a:pos x="12" y="8"/>
                </a:cxn>
                <a:cxn ang="0">
                  <a:pos x="14" y="8"/>
                </a:cxn>
                <a:cxn ang="0">
                  <a:pos x="16" y="4"/>
                </a:cxn>
                <a:cxn ang="0">
                  <a:pos x="16" y="4"/>
                </a:cxn>
                <a:cxn ang="0">
                  <a:pos x="16" y="2"/>
                </a:cxn>
                <a:cxn ang="0">
                  <a:pos x="14" y="0"/>
                </a:cxn>
                <a:cxn ang="0">
                  <a:pos x="8" y="0"/>
                </a:cxn>
                <a:cxn ang="0">
                  <a:pos x="8" y="0"/>
                </a:cxn>
                <a:cxn ang="0">
                  <a:pos x="2" y="0"/>
                </a:cxn>
                <a:cxn ang="0">
                  <a:pos x="0" y="2"/>
                </a:cxn>
                <a:cxn ang="0">
                  <a:pos x="0" y="6"/>
                </a:cxn>
                <a:cxn ang="0">
                  <a:pos x="0" y="6"/>
                </a:cxn>
                <a:cxn ang="0">
                  <a:pos x="0" y="8"/>
                </a:cxn>
                <a:cxn ang="0">
                  <a:pos x="2" y="10"/>
                </a:cxn>
                <a:cxn ang="0">
                  <a:pos x="8" y="10"/>
                </a:cxn>
                <a:cxn ang="0">
                  <a:pos x="8" y="10"/>
                </a:cxn>
              </a:cxnLst>
              <a:rect l="0" t="0" r="r" b="b"/>
              <a:pathLst>
                <a:path w="16" h="10">
                  <a:moveTo>
                    <a:pt x="8" y="10"/>
                  </a:moveTo>
                  <a:lnTo>
                    <a:pt x="8" y="10"/>
                  </a:lnTo>
                  <a:lnTo>
                    <a:pt x="12" y="8"/>
                  </a:lnTo>
                  <a:lnTo>
                    <a:pt x="14" y="8"/>
                  </a:lnTo>
                  <a:lnTo>
                    <a:pt x="16" y="4"/>
                  </a:lnTo>
                  <a:lnTo>
                    <a:pt x="16" y="4"/>
                  </a:lnTo>
                  <a:lnTo>
                    <a:pt x="16" y="2"/>
                  </a:lnTo>
                  <a:lnTo>
                    <a:pt x="14" y="0"/>
                  </a:lnTo>
                  <a:lnTo>
                    <a:pt x="8" y="0"/>
                  </a:lnTo>
                  <a:lnTo>
                    <a:pt x="8" y="0"/>
                  </a:lnTo>
                  <a:lnTo>
                    <a:pt x="2" y="0"/>
                  </a:lnTo>
                  <a:lnTo>
                    <a:pt x="0" y="2"/>
                  </a:lnTo>
                  <a:lnTo>
                    <a:pt x="0" y="6"/>
                  </a:lnTo>
                  <a:lnTo>
                    <a:pt x="0" y="6"/>
                  </a:lnTo>
                  <a:lnTo>
                    <a:pt x="0" y="8"/>
                  </a:lnTo>
                  <a:lnTo>
                    <a:pt x="2" y="10"/>
                  </a:lnTo>
                  <a:lnTo>
                    <a:pt x="8" y="10"/>
                  </a:lnTo>
                  <a:lnTo>
                    <a:pt x="8" y="1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54" name="Freeform 117"/>
            <p:cNvSpPr/>
            <p:nvPr/>
          </p:nvSpPr>
          <p:spPr bwMode="auto">
            <a:xfrm>
              <a:off x="8108950" y="996950"/>
              <a:ext cx="25400" cy="22225"/>
            </a:xfrm>
            <a:custGeom>
              <a:avLst/>
              <a:gdLst/>
              <a:ahLst/>
              <a:cxnLst>
                <a:cxn ang="0">
                  <a:pos x="14" y="6"/>
                </a:cxn>
                <a:cxn ang="0">
                  <a:pos x="14" y="6"/>
                </a:cxn>
                <a:cxn ang="0">
                  <a:pos x="16" y="4"/>
                </a:cxn>
                <a:cxn ang="0">
                  <a:pos x="16" y="2"/>
                </a:cxn>
                <a:cxn ang="0">
                  <a:pos x="16" y="2"/>
                </a:cxn>
                <a:cxn ang="0">
                  <a:pos x="14" y="0"/>
                </a:cxn>
                <a:cxn ang="0">
                  <a:pos x="14" y="0"/>
                </a:cxn>
                <a:cxn ang="0">
                  <a:pos x="8" y="0"/>
                </a:cxn>
                <a:cxn ang="0">
                  <a:pos x="2" y="2"/>
                </a:cxn>
                <a:cxn ang="0">
                  <a:pos x="2" y="2"/>
                </a:cxn>
                <a:cxn ang="0">
                  <a:pos x="0" y="4"/>
                </a:cxn>
                <a:cxn ang="0">
                  <a:pos x="0" y="8"/>
                </a:cxn>
                <a:cxn ang="0">
                  <a:pos x="0" y="10"/>
                </a:cxn>
                <a:cxn ang="0">
                  <a:pos x="2" y="14"/>
                </a:cxn>
                <a:cxn ang="0">
                  <a:pos x="2" y="14"/>
                </a:cxn>
                <a:cxn ang="0">
                  <a:pos x="6" y="8"/>
                </a:cxn>
                <a:cxn ang="0">
                  <a:pos x="10" y="6"/>
                </a:cxn>
                <a:cxn ang="0">
                  <a:pos x="14" y="6"/>
                </a:cxn>
                <a:cxn ang="0">
                  <a:pos x="14" y="6"/>
                </a:cxn>
              </a:cxnLst>
              <a:rect l="0" t="0" r="r" b="b"/>
              <a:pathLst>
                <a:path w="16" h="14">
                  <a:moveTo>
                    <a:pt x="14" y="6"/>
                  </a:moveTo>
                  <a:lnTo>
                    <a:pt x="14" y="6"/>
                  </a:lnTo>
                  <a:lnTo>
                    <a:pt x="16" y="4"/>
                  </a:lnTo>
                  <a:lnTo>
                    <a:pt x="16" y="2"/>
                  </a:lnTo>
                  <a:lnTo>
                    <a:pt x="16" y="2"/>
                  </a:lnTo>
                  <a:lnTo>
                    <a:pt x="14" y="0"/>
                  </a:lnTo>
                  <a:lnTo>
                    <a:pt x="14" y="0"/>
                  </a:lnTo>
                  <a:lnTo>
                    <a:pt x="8" y="0"/>
                  </a:lnTo>
                  <a:lnTo>
                    <a:pt x="2" y="2"/>
                  </a:lnTo>
                  <a:lnTo>
                    <a:pt x="2" y="2"/>
                  </a:lnTo>
                  <a:lnTo>
                    <a:pt x="0" y="4"/>
                  </a:lnTo>
                  <a:lnTo>
                    <a:pt x="0" y="8"/>
                  </a:lnTo>
                  <a:lnTo>
                    <a:pt x="0" y="10"/>
                  </a:lnTo>
                  <a:lnTo>
                    <a:pt x="2" y="14"/>
                  </a:lnTo>
                  <a:lnTo>
                    <a:pt x="2" y="14"/>
                  </a:lnTo>
                  <a:lnTo>
                    <a:pt x="6" y="8"/>
                  </a:lnTo>
                  <a:lnTo>
                    <a:pt x="10" y="6"/>
                  </a:lnTo>
                  <a:lnTo>
                    <a:pt x="14" y="6"/>
                  </a:lnTo>
                  <a:lnTo>
                    <a:pt x="14" y="6"/>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55" name="Freeform 118"/>
            <p:cNvSpPr/>
            <p:nvPr/>
          </p:nvSpPr>
          <p:spPr bwMode="auto">
            <a:xfrm>
              <a:off x="8229600" y="320675"/>
              <a:ext cx="1588" cy="1588"/>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lnTo>
                    <a:pt x="0" y="0"/>
                  </a:lnTo>
                  <a:lnTo>
                    <a:pt x="0" y="0"/>
                  </a:lnTo>
                  <a:lnTo>
                    <a:pt x="0" y="0"/>
                  </a:lnTo>
                  <a:lnTo>
                    <a:pt x="0" y="0"/>
                  </a:lnTo>
                  <a:lnTo>
                    <a:pt x="0"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56" name="Freeform 119"/>
            <p:cNvSpPr/>
            <p:nvPr/>
          </p:nvSpPr>
          <p:spPr bwMode="auto">
            <a:xfrm>
              <a:off x="8229600" y="307975"/>
              <a:ext cx="31750" cy="15875"/>
            </a:xfrm>
            <a:custGeom>
              <a:avLst/>
              <a:gdLst/>
              <a:ahLst/>
              <a:cxnLst>
                <a:cxn ang="0">
                  <a:pos x="18" y="8"/>
                </a:cxn>
                <a:cxn ang="0">
                  <a:pos x="18" y="8"/>
                </a:cxn>
                <a:cxn ang="0">
                  <a:pos x="20" y="4"/>
                </a:cxn>
                <a:cxn ang="0">
                  <a:pos x="20" y="4"/>
                </a:cxn>
                <a:cxn ang="0">
                  <a:pos x="18" y="2"/>
                </a:cxn>
                <a:cxn ang="0">
                  <a:pos x="16" y="2"/>
                </a:cxn>
                <a:cxn ang="0">
                  <a:pos x="16" y="2"/>
                </a:cxn>
                <a:cxn ang="0">
                  <a:pos x="12" y="0"/>
                </a:cxn>
                <a:cxn ang="0">
                  <a:pos x="8" y="2"/>
                </a:cxn>
                <a:cxn ang="0">
                  <a:pos x="0" y="8"/>
                </a:cxn>
                <a:cxn ang="0">
                  <a:pos x="0" y="8"/>
                </a:cxn>
                <a:cxn ang="0">
                  <a:pos x="4" y="10"/>
                </a:cxn>
                <a:cxn ang="0">
                  <a:pos x="8" y="10"/>
                </a:cxn>
                <a:cxn ang="0">
                  <a:pos x="14" y="8"/>
                </a:cxn>
                <a:cxn ang="0">
                  <a:pos x="18" y="8"/>
                </a:cxn>
                <a:cxn ang="0">
                  <a:pos x="18" y="8"/>
                </a:cxn>
              </a:cxnLst>
              <a:rect l="0" t="0" r="r" b="b"/>
              <a:pathLst>
                <a:path w="20" h="10">
                  <a:moveTo>
                    <a:pt x="18" y="8"/>
                  </a:moveTo>
                  <a:lnTo>
                    <a:pt x="18" y="8"/>
                  </a:lnTo>
                  <a:lnTo>
                    <a:pt x="20" y="4"/>
                  </a:lnTo>
                  <a:lnTo>
                    <a:pt x="20" y="4"/>
                  </a:lnTo>
                  <a:lnTo>
                    <a:pt x="18" y="2"/>
                  </a:lnTo>
                  <a:lnTo>
                    <a:pt x="16" y="2"/>
                  </a:lnTo>
                  <a:lnTo>
                    <a:pt x="16" y="2"/>
                  </a:lnTo>
                  <a:lnTo>
                    <a:pt x="12" y="0"/>
                  </a:lnTo>
                  <a:lnTo>
                    <a:pt x="8" y="2"/>
                  </a:lnTo>
                  <a:lnTo>
                    <a:pt x="0" y="8"/>
                  </a:lnTo>
                  <a:lnTo>
                    <a:pt x="0" y="8"/>
                  </a:lnTo>
                  <a:lnTo>
                    <a:pt x="4" y="10"/>
                  </a:lnTo>
                  <a:lnTo>
                    <a:pt x="8" y="10"/>
                  </a:lnTo>
                  <a:lnTo>
                    <a:pt x="14" y="8"/>
                  </a:lnTo>
                  <a:lnTo>
                    <a:pt x="18" y="8"/>
                  </a:lnTo>
                  <a:lnTo>
                    <a:pt x="18" y="8"/>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57" name="Freeform 120"/>
            <p:cNvSpPr/>
            <p:nvPr/>
          </p:nvSpPr>
          <p:spPr bwMode="auto">
            <a:xfrm>
              <a:off x="4552950" y="600075"/>
              <a:ext cx="25400" cy="19050"/>
            </a:xfrm>
            <a:custGeom>
              <a:avLst/>
              <a:gdLst/>
              <a:ahLst/>
              <a:cxnLst>
                <a:cxn ang="0">
                  <a:pos x="0" y="12"/>
                </a:cxn>
                <a:cxn ang="0">
                  <a:pos x="0" y="12"/>
                </a:cxn>
                <a:cxn ang="0">
                  <a:pos x="6" y="12"/>
                </a:cxn>
                <a:cxn ang="0">
                  <a:pos x="10" y="12"/>
                </a:cxn>
                <a:cxn ang="0">
                  <a:pos x="16" y="6"/>
                </a:cxn>
                <a:cxn ang="0">
                  <a:pos x="16" y="6"/>
                </a:cxn>
                <a:cxn ang="0">
                  <a:pos x="14" y="0"/>
                </a:cxn>
                <a:cxn ang="0">
                  <a:pos x="14" y="0"/>
                </a:cxn>
                <a:cxn ang="0">
                  <a:pos x="10" y="4"/>
                </a:cxn>
                <a:cxn ang="0">
                  <a:pos x="6" y="4"/>
                </a:cxn>
                <a:cxn ang="0">
                  <a:pos x="2" y="8"/>
                </a:cxn>
                <a:cxn ang="0">
                  <a:pos x="0" y="12"/>
                </a:cxn>
                <a:cxn ang="0">
                  <a:pos x="0" y="12"/>
                </a:cxn>
              </a:cxnLst>
              <a:rect l="0" t="0" r="r" b="b"/>
              <a:pathLst>
                <a:path w="16" h="12">
                  <a:moveTo>
                    <a:pt x="0" y="12"/>
                  </a:moveTo>
                  <a:lnTo>
                    <a:pt x="0" y="12"/>
                  </a:lnTo>
                  <a:lnTo>
                    <a:pt x="6" y="12"/>
                  </a:lnTo>
                  <a:lnTo>
                    <a:pt x="10" y="12"/>
                  </a:lnTo>
                  <a:lnTo>
                    <a:pt x="16" y="6"/>
                  </a:lnTo>
                  <a:lnTo>
                    <a:pt x="16" y="6"/>
                  </a:lnTo>
                  <a:lnTo>
                    <a:pt x="14" y="0"/>
                  </a:lnTo>
                  <a:lnTo>
                    <a:pt x="14" y="0"/>
                  </a:lnTo>
                  <a:lnTo>
                    <a:pt x="10" y="4"/>
                  </a:lnTo>
                  <a:lnTo>
                    <a:pt x="6" y="4"/>
                  </a:lnTo>
                  <a:lnTo>
                    <a:pt x="2" y="8"/>
                  </a:lnTo>
                  <a:lnTo>
                    <a:pt x="0" y="12"/>
                  </a:lnTo>
                  <a:lnTo>
                    <a:pt x="0" y="12"/>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58" name="Freeform 121"/>
            <p:cNvSpPr/>
            <p:nvPr/>
          </p:nvSpPr>
          <p:spPr bwMode="auto">
            <a:xfrm>
              <a:off x="8054975" y="1606550"/>
              <a:ext cx="28575" cy="9525"/>
            </a:xfrm>
            <a:custGeom>
              <a:avLst/>
              <a:gdLst/>
              <a:ahLst/>
              <a:cxnLst>
                <a:cxn ang="0">
                  <a:pos x="0" y="6"/>
                </a:cxn>
                <a:cxn ang="0">
                  <a:pos x="0" y="6"/>
                </a:cxn>
                <a:cxn ang="0">
                  <a:pos x="10" y="6"/>
                </a:cxn>
                <a:cxn ang="0">
                  <a:pos x="18" y="6"/>
                </a:cxn>
                <a:cxn ang="0">
                  <a:pos x="18" y="6"/>
                </a:cxn>
                <a:cxn ang="0">
                  <a:pos x="12" y="2"/>
                </a:cxn>
                <a:cxn ang="0">
                  <a:pos x="8" y="0"/>
                </a:cxn>
                <a:cxn ang="0">
                  <a:pos x="4" y="2"/>
                </a:cxn>
                <a:cxn ang="0">
                  <a:pos x="0" y="6"/>
                </a:cxn>
                <a:cxn ang="0">
                  <a:pos x="0" y="6"/>
                </a:cxn>
              </a:cxnLst>
              <a:rect l="0" t="0" r="r" b="b"/>
              <a:pathLst>
                <a:path w="18" h="6">
                  <a:moveTo>
                    <a:pt x="0" y="6"/>
                  </a:moveTo>
                  <a:lnTo>
                    <a:pt x="0" y="6"/>
                  </a:lnTo>
                  <a:lnTo>
                    <a:pt x="10" y="6"/>
                  </a:lnTo>
                  <a:lnTo>
                    <a:pt x="18" y="6"/>
                  </a:lnTo>
                  <a:lnTo>
                    <a:pt x="18" y="6"/>
                  </a:lnTo>
                  <a:lnTo>
                    <a:pt x="12" y="2"/>
                  </a:lnTo>
                  <a:lnTo>
                    <a:pt x="8" y="0"/>
                  </a:lnTo>
                  <a:lnTo>
                    <a:pt x="4" y="2"/>
                  </a:lnTo>
                  <a:lnTo>
                    <a:pt x="0" y="6"/>
                  </a:lnTo>
                  <a:lnTo>
                    <a:pt x="0" y="6"/>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59" name="Freeform 122"/>
            <p:cNvSpPr/>
            <p:nvPr/>
          </p:nvSpPr>
          <p:spPr bwMode="auto">
            <a:xfrm>
              <a:off x="8207375" y="339725"/>
              <a:ext cx="34925" cy="12700"/>
            </a:xfrm>
            <a:custGeom>
              <a:avLst/>
              <a:gdLst/>
              <a:ahLst/>
              <a:cxnLst>
                <a:cxn ang="0">
                  <a:pos x="0" y="6"/>
                </a:cxn>
                <a:cxn ang="0">
                  <a:pos x="0" y="6"/>
                </a:cxn>
                <a:cxn ang="0">
                  <a:pos x="22" y="8"/>
                </a:cxn>
                <a:cxn ang="0">
                  <a:pos x="22" y="8"/>
                </a:cxn>
                <a:cxn ang="0">
                  <a:pos x="18" y="4"/>
                </a:cxn>
                <a:cxn ang="0">
                  <a:pos x="12" y="0"/>
                </a:cxn>
                <a:cxn ang="0">
                  <a:pos x="6" y="2"/>
                </a:cxn>
                <a:cxn ang="0">
                  <a:pos x="0" y="6"/>
                </a:cxn>
                <a:cxn ang="0">
                  <a:pos x="0" y="6"/>
                </a:cxn>
              </a:cxnLst>
              <a:rect l="0" t="0" r="r" b="b"/>
              <a:pathLst>
                <a:path w="22" h="8">
                  <a:moveTo>
                    <a:pt x="0" y="6"/>
                  </a:moveTo>
                  <a:lnTo>
                    <a:pt x="0" y="6"/>
                  </a:lnTo>
                  <a:lnTo>
                    <a:pt x="22" y="8"/>
                  </a:lnTo>
                  <a:lnTo>
                    <a:pt x="22" y="8"/>
                  </a:lnTo>
                  <a:lnTo>
                    <a:pt x="18" y="4"/>
                  </a:lnTo>
                  <a:lnTo>
                    <a:pt x="12" y="0"/>
                  </a:lnTo>
                  <a:lnTo>
                    <a:pt x="6" y="2"/>
                  </a:lnTo>
                  <a:lnTo>
                    <a:pt x="0" y="6"/>
                  </a:lnTo>
                  <a:lnTo>
                    <a:pt x="0" y="6"/>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60" name="Freeform 123"/>
            <p:cNvSpPr/>
            <p:nvPr/>
          </p:nvSpPr>
          <p:spPr bwMode="auto">
            <a:xfrm>
              <a:off x="5067300" y="260350"/>
              <a:ext cx="44450" cy="22225"/>
            </a:xfrm>
            <a:custGeom>
              <a:avLst/>
              <a:gdLst/>
              <a:ahLst/>
              <a:cxnLst>
                <a:cxn ang="0">
                  <a:pos x="20" y="10"/>
                </a:cxn>
                <a:cxn ang="0">
                  <a:pos x="20" y="10"/>
                </a:cxn>
                <a:cxn ang="0">
                  <a:pos x="22" y="8"/>
                </a:cxn>
                <a:cxn ang="0">
                  <a:pos x="24" y="8"/>
                </a:cxn>
                <a:cxn ang="0">
                  <a:pos x="24" y="6"/>
                </a:cxn>
                <a:cxn ang="0">
                  <a:pos x="24" y="6"/>
                </a:cxn>
                <a:cxn ang="0">
                  <a:pos x="22" y="6"/>
                </a:cxn>
                <a:cxn ang="0">
                  <a:pos x="18" y="6"/>
                </a:cxn>
                <a:cxn ang="0">
                  <a:pos x="14" y="6"/>
                </a:cxn>
                <a:cxn ang="0">
                  <a:pos x="12" y="4"/>
                </a:cxn>
                <a:cxn ang="0">
                  <a:pos x="12" y="4"/>
                </a:cxn>
                <a:cxn ang="0">
                  <a:pos x="20" y="4"/>
                </a:cxn>
                <a:cxn ang="0">
                  <a:pos x="24" y="4"/>
                </a:cxn>
                <a:cxn ang="0">
                  <a:pos x="28" y="2"/>
                </a:cxn>
                <a:cxn ang="0">
                  <a:pos x="28" y="2"/>
                </a:cxn>
                <a:cxn ang="0">
                  <a:pos x="20" y="0"/>
                </a:cxn>
                <a:cxn ang="0">
                  <a:pos x="12" y="2"/>
                </a:cxn>
                <a:cxn ang="0">
                  <a:pos x="12" y="2"/>
                </a:cxn>
                <a:cxn ang="0">
                  <a:pos x="8" y="2"/>
                </a:cxn>
                <a:cxn ang="0">
                  <a:pos x="8" y="4"/>
                </a:cxn>
                <a:cxn ang="0">
                  <a:pos x="8" y="6"/>
                </a:cxn>
                <a:cxn ang="0">
                  <a:pos x="8" y="8"/>
                </a:cxn>
                <a:cxn ang="0">
                  <a:pos x="8" y="8"/>
                </a:cxn>
                <a:cxn ang="0">
                  <a:pos x="2" y="8"/>
                </a:cxn>
                <a:cxn ang="0">
                  <a:pos x="0" y="8"/>
                </a:cxn>
                <a:cxn ang="0">
                  <a:pos x="0" y="12"/>
                </a:cxn>
                <a:cxn ang="0">
                  <a:pos x="0" y="12"/>
                </a:cxn>
                <a:cxn ang="0">
                  <a:pos x="2" y="14"/>
                </a:cxn>
                <a:cxn ang="0">
                  <a:pos x="8" y="14"/>
                </a:cxn>
                <a:cxn ang="0">
                  <a:pos x="16" y="14"/>
                </a:cxn>
                <a:cxn ang="0">
                  <a:pos x="20" y="10"/>
                </a:cxn>
                <a:cxn ang="0">
                  <a:pos x="20" y="10"/>
                </a:cxn>
              </a:cxnLst>
              <a:rect l="0" t="0" r="r" b="b"/>
              <a:pathLst>
                <a:path w="28" h="14">
                  <a:moveTo>
                    <a:pt x="20" y="10"/>
                  </a:moveTo>
                  <a:lnTo>
                    <a:pt x="20" y="10"/>
                  </a:lnTo>
                  <a:lnTo>
                    <a:pt x="22" y="8"/>
                  </a:lnTo>
                  <a:lnTo>
                    <a:pt x="24" y="8"/>
                  </a:lnTo>
                  <a:lnTo>
                    <a:pt x="24" y="6"/>
                  </a:lnTo>
                  <a:lnTo>
                    <a:pt x="24" y="6"/>
                  </a:lnTo>
                  <a:lnTo>
                    <a:pt x="22" y="6"/>
                  </a:lnTo>
                  <a:lnTo>
                    <a:pt x="18" y="6"/>
                  </a:lnTo>
                  <a:lnTo>
                    <a:pt x="14" y="6"/>
                  </a:lnTo>
                  <a:lnTo>
                    <a:pt x="12" y="4"/>
                  </a:lnTo>
                  <a:lnTo>
                    <a:pt x="12" y="4"/>
                  </a:lnTo>
                  <a:lnTo>
                    <a:pt x="20" y="4"/>
                  </a:lnTo>
                  <a:lnTo>
                    <a:pt x="24" y="4"/>
                  </a:lnTo>
                  <a:lnTo>
                    <a:pt x="28" y="2"/>
                  </a:lnTo>
                  <a:lnTo>
                    <a:pt x="28" y="2"/>
                  </a:lnTo>
                  <a:lnTo>
                    <a:pt x="20" y="0"/>
                  </a:lnTo>
                  <a:lnTo>
                    <a:pt x="12" y="2"/>
                  </a:lnTo>
                  <a:lnTo>
                    <a:pt x="12" y="2"/>
                  </a:lnTo>
                  <a:lnTo>
                    <a:pt x="8" y="2"/>
                  </a:lnTo>
                  <a:lnTo>
                    <a:pt x="8" y="4"/>
                  </a:lnTo>
                  <a:lnTo>
                    <a:pt x="8" y="6"/>
                  </a:lnTo>
                  <a:lnTo>
                    <a:pt x="8" y="8"/>
                  </a:lnTo>
                  <a:lnTo>
                    <a:pt x="8" y="8"/>
                  </a:lnTo>
                  <a:lnTo>
                    <a:pt x="2" y="8"/>
                  </a:lnTo>
                  <a:lnTo>
                    <a:pt x="0" y="8"/>
                  </a:lnTo>
                  <a:lnTo>
                    <a:pt x="0" y="12"/>
                  </a:lnTo>
                  <a:lnTo>
                    <a:pt x="0" y="12"/>
                  </a:lnTo>
                  <a:lnTo>
                    <a:pt x="2" y="14"/>
                  </a:lnTo>
                  <a:lnTo>
                    <a:pt x="8" y="14"/>
                  </a:lnTo>
                  <a:lnTo>
                    <a:pt x="16" y="14"/>
                  </a:lnTo>
                  <a:lnTo>
                    <a:pt x="20" y="10"/>
                  </a:lnTo>
                  <a:lnTo>
                    <a:pt x="20" y="1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61" name="Freeform 124"/>
            <p:cNvSpPr/>
            <p:nvPr/>
          </p:nvSpPr>
          <p:spPr bwMode="auto">
            <a:xfrm>
              <a:off x="8007350" y="1352550"/>
              <a:ext cx="15875" cy="38100"/>
            </a:xfrm>
            <a:custGeom>
              <a:avLst/>
              <a:gdLst/>
              <a:ahLst/>
              <a:cxnLst>
                <a:cxn ang="0">
                  <a:pos x="6" y="24"/>
                </a:cxn>
                <a:cxn ang="0">
                  <a:pos x="6" y="24"/>
                </a:cxn>
                <a:cxn ang="0">
                  <a:pos x="6" y="14"/>
                </a:cxn>
                <a:cxn ang="0">
                  <a:pos x="6" y="14"/>
                </a:cxn>
                <a:cxn ang="0">
                  <a:pos x="10" y="12"/>
                </a:cxn>
                <a:cxn ang="0">
                  <a:pos x="10" y="8"/>
                </a:cxn>
                <a:cxn ang="0">
                  <a:pos x="6" y="2"/>
                </a:cxn>
                <a:cxn ang="0">
                  <a:pos x="6" y="2"/>
                </a:cxn>
                <a:cxn ang="0">
                  <a:pos x="4" y="0"/>
                </a:cxn>
                <a:cxn ang="0">
                  <a:pos x="2" y="2"/>
                </a:cxn>
                <a:cxn ang="0">
                  <a:pos x="2" y="2"/>
                </a:cxn>
                <a:cxn ang="0">
                  <a:pos x="2" y="4"/>
                </a:cxn>
                <a:cxn ang="0">
                  <a:pos x="2" y="6"/>
                </a:cxn>
                <a:cxn ang="0">
                  <a:pos x="4" y="10"/>
                </a:cxn>
                <a:cxn ang="0">
                  <a:pos x="4" y="10"/>
                </a:cxn>
                <a:cxn ang="0">
                  <a:pos x="4" y="12"/>
                </a:cxn>
                <a:cxn ang="0">
                  <a:pos x="4" y="12"/>
                </a:cxn>
                <a:cxn ang="0">
                  <a:pos x="0" y="16"/>
                </a:cxn>
                <a:cxn ang="0">
                  <a:pos x="2" y="18"/>
                </a:cxn>
                <a:cxn ang="0">
                  <a:pos x="4" y="20"/>
                </a:cxn>
                <a:cxn ang="0">
                  <a:pos x="6" y="24"/>
                </a:cxn>
                <a:cxn ang="0">
                  <a:pos x="6" y="24"/>
                </a:cxn>
              </a:cxnLst>
              <a:rect l="0" t="0" r="r" b="b"/>
              <a:pathLst>
                <a:path w="10" h="24">
                  <a:moveTo>
                    <a:pt x="6" y="24"/>
                  </a:moveTo>
                  <a:lnTo>
                    <a:pt x="6" y="24"/>
                  </a:lnTo>
                  <a:lnTo>
                    <a:pt x="6" y="14"/>
                  </a:lnTo>
                  <a:lnTo>
                    <a:pt x="6" y="14"/>
                  </a:lnTo>
                  <a:lnTo>
                    <a:pt x="10" y="12"/>
                  </a:lnTo>
                  <a:lnTo>
                    <a:pt x="10" y="8"/>
                  </a:lnTo>
                  <a:lnTo>
                    <a:pt x="6" y="2"/>
                  </a:lnTo>
                  <a:lnTo>
                    <a:pt x="6" y="2"/>
                  </a:lnTo>
                  <a:lnTo>
                    <a:pt x="4" y="0"/>
                  </a:lnTo>
                  <a:lnTo>
                    <a:pt x="2" y="2"/>
                  </a:lnTo>
                  <a:lnTo>
                    <a:pt x="2" y="2"/>
                  </a:lnTo>
                  <a:lnTo>
                    <a:pt x="2" y="4"/>
                  </a:lnTo>
                  <a:lnTo>
                    <a:pt x="2" y="6"/>
                  </a:lnTo>
                  <a:lnTo>
                    <a:pt x="4" y="10"/>
                  </a:lnTo>
                  <a:lnTo>
                    <a:pt x="4" y="10"/>
                  </a:lnTo>
                  <a:lnTo>
                    <a:pt x="4" y="12"/>
                  </a:lnTo>
                  <a:lnTo>
                    <a:pt x="4" y="12"/>
                  </a:lnTo>
                  <a:lnTo>
                    <a:pt x="0" y="16"/>
                  </a:lnTo>
                  <a:lnTo>
                    <a:pt x="2" y="18"/>
                  </a:lnTo>
                  <a:lnTo>
                    <a:pt x="4" y="20"/>
                  </a:lnTo>
                  <a:lnTo>
                    <a:pt x="6" y="24"/>
                  </a:lnTo>
                  <a:lnTo>
                    <a:pt x="6" y="24"/>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62" name="Freeform 125"/>
            <p:cNvSpPr/>
            <p:nvPr/>
          </p:nvSpPr>
          <p:spPr bwMode="auto">
            <a:xfrm>
              <a:off x="5016500" y="292100"/>
              <a:ext cx="142875" cy="41275"/>
            </a:xfrm>
            <a:custGeom>
              <a:avLst/>
              <a:gdLst/>
              <a:ahLst/>
              <a:cxnLst>
                <a:cxn ang="0">
                  <a:pos x="4" y="10"/>
                </a:cxn>
                <a:cxn ang="0">
                  <a:pos x="4" y="10"/>
                </a:cxn>
                <a:cxn ang="0">
                  <a:pos x="0" y="12"/>
                </a:cxn>
                <a:cxn ang="0">
                  <a:pos x="0" y="14"/>
                </a:cxn>
                <a:cxn ang="0">
                  <a:pos x="0" y="16"/>
                </a:cxn>
                <a:cxn ang="0">
                  <a:pos x="0" y="16"/>
                </a:cxn>
                <a:cxn ang="0">
                  <a:pos x="0" y="18"/>
                </a:cxn>
                <a:cxn ang="0">
                  <a:pos x="2" y="18"/>
                </a:cxn>
                <a:cxn ang="0">
                  <a:pos x="6" y="18"/>
                </a:cxn>
                <a:cxn ang="0">
                  <a:pos x="6" y="18"/>
                </a:cxn>
                <a:cxn ang="0">
                  <a:pos x="16" y="18"/>
                </a:cxn>
                <a:cxn ang="0">
                  <a:pos x="16" y="18"/>
                </a:cxn>
                <a:cxn ang="0">
                  <a:pos x="20" y="16"/>
                </a:cxn>
                <a:cxn ang="0">
                  <a:pos x="24" y="16"/>
                </a:cxn>
                <a:cxn ang="0">
                  <a:pos x="30" y="18"/>
                </a:cxn>
                <a:cxn ang="0">
                  <a:pos x="30" y="18"/>
                </a:cxn>
                <a:cxn ang="0">
                  <a:pos x="30" y="20"/>
                </a:cxn>
                <a:cxn ang="0">
                  <a:pos x="30" y="20"/>
                </a:cxn>
                <a:cxn ang="0">
                  <a:pos x="28" y="20"/>
                </a:cxn>
                <a:cxn ang="0">
                  <a:pos x="24" y="22"/>
                </a:cxn>
                <a:cxn ang="0">
                  <a:pos x="24" y="22"/>
                </a:cxn>
                <a:cxn ang="0">
                  <a:pos x="28" y="24"/>
                </a:cxn>
                <a:cxn ang="0">
                  <a:pos x="34" y="26"/>
                </a:cxn>
                <a:cxn ang="0">
                  <a:pos x="44" y="24"/>
                </a:cxn>
                <a:cxn ang="0">
                  <a:pos x="44" y="24"/>
                </a:cxn>
                <a:cxn ang="0">
                  <a:pos x="62" y="20"/>
                </a:cxn>
                <a:cxn ang="0">
                  <a:pos x="70" y="18"/>
                </a:cxn>
                <a:cxn ang="0">
                  <a:pos x="80" y="18"/>
                </a:cxn>
                <a:cxn ang="0">
                  <a:pos x="80" y="18"/>
                </a:cxn>
                <a:cxn ang="0">
                  <a:pos x="86" y="18"/>
                </a:cxn>
                <a:cxn ang="0">
                  <a:pos x="90" y="14"/>
                </a:cxn>
                <a:cxn ang="0">
                  <a:pos x="90" y="14"/>
                </a:cxn>
                <a:cxn ang="0">
                  <a:pos x="90" y="10"/>
                </a:cxn>
                <a:cxn ang="0">
                  <a:pos x="88" y="10"/>
                </a:cxn>
                <a:cxn ang="0">
                  <a:pos x="88" y="10"/>
                </a:cxn>
                <a:cxn ang="0">
                  <a:pos x="80" y="10"/>
                </a:cxn>
                <a:cxn ang="0">
                  <a:pos x="74" y="10"/>
                </a:cxn>
                <a:cxn ang="0">
                  <a:pos x="68" y="6"/>
                </a:cxn>
                <a:cxn ang="0">
                  <a:pos x="62" y="0"/>
                </a:cxn>
                <a:cxn ang="0">
                  <a:pos x="62" y="0"/>
                </a:cxn>
                <a:cxn ang="0">
                  <a:pos x="60" y="2"/>
                </a:cxn>
                <a:cxn ang="0">
                  <a:pos x="60" y="2"/>
                </a:cxn>
                <a:cxn ang="0">
                  <a:pos x="58" y="2"/>
                </a:cxn>
                <a:cxn ang="0">
                  <a:pos x="56" y="4"/>
                </a:cxn>
                <a:cxn ang="0">
                  <a:pos x="58" y="8"/>
                </a:cxn>
                <a:cxn ang="0">
                  <a:pos x="62" y="10"/>
                </a:cxn>
                <a:cxn ang="0">
                  <a:pos x="62" y="12"/>
                </a:cxn>
                <a:cxn ang="0">
                  <a:pos x="62" y="14"/>
                </a:cxn>
                <a:cxn ang="0">
                  <a:pos x="62" y="14"/>
                </a:cxn>
                <a:cxn ang="0">
                  <a:pos x="48" y="12"/>
                </a:cxn>
                <a:cxn ang="0">
                  <a:pos x="36" y="8"/>
                </a:cxn>
                <a:cxn ang="0">
                  <a:pos x="36" y="8"/>
                </a:cxn>
                <a:cxn ang="0">
                  <a:pos x="34" y="6"/>
                </a:cxn>
                <a:cxn ang="0">
                  <a:pos x="30" y="6"/>
                </a:cxn>
                <a:cxn ang="0">
                  <a:pos x="24" y="6"/>
                </a:cxn>
                <a:cxn ang="0">
                  <a:pos x="24" y="6"/>
                </a:cxn>
                <a:cxn ang="0">
                  <a:pos x="20" y="4"/>
                </a:cxn>
                <a:cxn ang="0">
                  <a:pos x="14" y="4"/>
                </a:cxn>
                <a:cxn ang="0">
                  <a:pos x="14" y="4"/>
                </a:cxn>
                <a:cxn ang="0">
                  <a:pos x="8" y="6"/>
                </a:cxn>
                <a:cxn ang="0">
                  <a:pos x="6" y="8"/>
                </a:cxn>
                <a:cxn ang="0">
                  <a:pos x="4" y="10"/>
                </a:cxn>
                <a:cxn ang="0">
                  <a:pos x="4" y="10"/>
                </a:cxn>
              </a:cxnLst>
              <a:rect l="0" t="0" r="r" b="b"/>
              <a:pathLst>
                <a:path w="90" h="26">
                  <a:moveTo>
                    <a:pt x="4" y="10"/>
                  </a:moveTo>
                  <a:lnTo>
                    <a:pt x="4" y="10"/>
                  </a:lnTo>
                  <a:lnTo>
                    <a:pt x="0" y="12"/>
                  </a:lnTo>
                  <a:lnTo>
                    <a:pt x="0" y="14"/>
                  </a:lnTo>
                  <a:lnTo>
                    <a:pt x="0" y="16"/>
                  </a:lnTo>
                  <a:lnTo>
                    <a:pt x="0" y="16"/>
                  </a:lnTo>
                  <a:lnTo>
                    <a:pt x="0" y="18"/>
                  </a:lnTo>
                  <a:lnTo>
                    <a:pt x="2" y="18"/>
                  </a:lnTo>
                  <a:lnTo>
                    <a:pt x="6" y="18"/>
                  </a:lnTo>
                  <a:lnTo>
                    <a:pt x="6" y="18"/>
                  </a:lnTo>
                  <a:lnTo>
                    <a:pt x="16" y="18"/>
                  </a:lnTo>
                  <a:lnTo>
                    <a:pt x="16" y="18"/>
                  </a:lnTo>
                  <a:lnTo>
                    <a:pt x="20" y="16"/>
                  </a:lnTo>
                  <a:lnTo>
                    <a:pt x="24" y="16"/>
                  </a:lnTo>
                  <a:lnTo>
                    <a:pt x="30" y="18"/>
                  </a:lnTo>
                  <a:lnTo>
                    <a:pt x="30" y="18"/>
                  </a:lnTo>
                  <a:lnTo>
                    <a:pt x="30" y="20"/>
                  </a:lnTo>
                  <a:lnTo>
                    <a:pt x="30" y="20"/>
                  </a:lnTo>
                  <a:lnTo>
                    <a:pt x="28" y="20"/>
                  </a:lnTo>
                  <a:lnTo>
                    <a:pt x="24" y="22"/>
                  </a:lnTo>
                  <a:lnTo>
                    <a:pt x="24" y="22"/>
                  </a:lnTo>
                  <a:lnTo>
                    <a:pt x="28" y="24"/>
                  </a:lnTo>
                  <a:lnTo>
                    <a:pt x="34" y="26"/>
                  </a:lnTo>
                  <a:lnTo>
                    <a:pt x="44" y="24"/>
                  </a:lnTo>
                  <a:lnTo>
                    <a:pt x="44" y="24"/>
                  </a:lnTo>
                  <a:lnTo>
                    <a:pt x="62" y="20"/>
                  </a:lnTo>
                  <a:lnTo>
                    <a:pt x="70" y="18"/>
                  </a:lnTo>
                  <a:lnTo>
                    <a:pt x="80" y="18"/>
                  </a:lnTo>
                  <a:lnTo>
                    <a:pt x="80" y="18"/>
                  </a:lnTo>
                  <a:lnTo>
                    <a:pt x="86" y="18"/>
                  </a:lnTo>
                  <a:lnTo>
                    <a:pt x="90" y="14"/>
                  </a:lnTo>
                  <a:lnTo>
                    <a:pt x="90" y="14"/>
                  </a:lnTo>
                  <a:lnTo>
                    <a:pt x="90" y="10"/>
                  </a:lnTo>
                  <a:lnTo>
                    <a:pt x="88" y="10"/>
                  </a:lnTo>
                  <a:lnTo>
                    <a:pt x="88" y="10"/>
                  </a:lnTo>
                  <a:lnTo>
                    <a:pt x="80" y="10"/>
                  </a:lnTo>
                  <a:lnTo>
                    <a:pt x="74" y="10"/>
                  </a:lnTo>
                  <a:lnTo>
                    <a:pt x="68" y="6"/>
                  </a:lnTo>
                  <a:lnTo>
                    <a:pt x="62" y="0"/>
                  </a:lnTo>
                  <a:lnTo>
                    <a:pt x="62" y="0"/>
                  </a:lnTo>
                  <a:lnTo>
                    <a:pt x="60" y="2"/>
                  </a:lnTo>
                  <a:lnTo>
                    <a:pt x="60" y="2"/>
                  </a:lnTo>
                  <a:lnTo>
                    <a:pt x="58" y="2"/>
                  </a:lnTo>
                  <a:lnTo>
                    <a:pt x="56" y="4"/>
                  </a:lnTo>
                  <a:lnTo>
                    <a:pt x="58" y="8"/>
                  </a:lnTo>
                  <a:lnTo>
                    <a:pt x="62" y="10"/>
                  </a:lnTo>
                  <a:lnTo>
                    <a:pt x="62" y="12"/>
                  </a:lnTo>
                  <a:lnTo>
                    <a:pt x="62" y="14"/>
                  </a:lnTo>
                  <a:lnTo>
                    <a:pt x="62" y="14"/>
                  </a:lnTo>
                  <a:lnTo>
                    <a:pt x="48" y="12"/>
                  </a:lnTo>
                  <a:lnTo>
                    <a:pt x="36" y="8"/>
                  </a:lnTo>
                  <a:lnTo>
                    <a:pt x="36" y="8"/>
                  </a:lnTo>
                  <a:lnTo>
                    <a:pt x="34" y="6"/>
                  </a:lnTo>
                  <a:lnTo>
                    <a:pt x="30" y="6"/>
                  </a:lnTo>
                  <a:lnTo>
                    <a:pt x="24" y="6"/>
                  </a:lnTo>
                  <a:lnTo>
                    <a:pt x="24" y="6"/>
                  </a:lnTo>
                  <a:lnTo>
                    <a:pt x="20" y="4"/>
                  </a:lnTo>
                  <a:lnTo>
                    <a:pt x="14" y="4"/>
                  </a:lnTo>
                  <a:lnTo>
                    <a:pt x="14" y="4"/>
                  </a:lnTo>
                  <a:lnTo>
                    <a:pt x="8" y="6"/>
                  </a:lnTo>
                  <a:lnTo>
                    <a:pt x="6" y="8"/>
                  </a:lnTo>
                  <a:lnTo>
                    <a:pt x="4" y="10"/>
                  </a:lnTo>
                  <a:lnTo>
                    <a:pt x="4" y="1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63" name="Freeform 126"/>
            <p:cNvSpPr/>
            <p:nvPr/>
          </p:nvSpPr>
          <p:spPr bwMode="auto">
            <a:xfrm>
              <a:off x="7064375" y="412750"/>
              <a:ext cx="25400" cy="12700"/>
            </a:xfrm>
            <a:custGeom>
              <a:avLst/>
              <a:gdLst/>
              <a:ahLst/>
              <a:cxnLst>
                <a:cxn ang="0">
                  <a:pos x="2" y="6"/>
                </a:cxn>
                <a:cxn ang="0">
                  <a:pos x="2" y="6"/>
                </a:cxn>
                <a:cxn ang="0">
                  <a:pos x="6" y="8"/>
                </a:cxn>
                <a:cxn ang="0">
                  <a:pos x="8" y="8"/>
                </a:cxn>
                <a:cxn ang="0">
                  <a:pos x="16" y="4"/>
                </a:cxn>
                <a:cxn ang="0">
                  <a:pos x="16" y="4"/>
                </a:cxn>
                <a:cxn ang="0">
                  <a:pos x="8" y="0"/>
                </a:cxn>
                <a:cxn ang="0">
                  <a:pos x="4" y="2"/>
                </a:cxn>
                <a:cxn ang="0">
                  <a:pos x="2" y="2"/>
                </a:cxn>
                <a:cxn ang="0">
                  <a:pos x="2" y="2"/>
                </a:cxn>
                <a:cxn ang="0">
                  <a:pos x="0" y="4"/>
                </a:cxn>
                <a:cxn ang="0">
                  <a:pos x="2" y="6"/>
                </a:cxn>
                <a:cxn ang="0">
                  <a:pos x="2" y="6"/>
                </a:cxn>
              </a:cxnLst>
              <a:rect l="0" t="0" r="r" b="b"/>
              <a:pathLst>
                <a:path w="16" h="8">
                  <a:moveTo>
                    <a:pt x="2" y="6"/>
                  </a:moveTo>
                  <a:lnTo>
                    <a:pt x="2" y="6"/>
                  </a:lnTo>
                  <a:lnTo>
                    <a:pt x="6" y="8"/>
                  </a:lnTo>
                  <a:lnTo>
                    <a:pt x="8" y="8"/>
                  </a:lnTo>
                  <a:lnTo>
                    <a:pt x="16" y="4"/>
                  </a:lnTo>
                  <a:lnTo>
                    <a:pt x="16" y="4"/>
                  </a:lnTo>
                  <a:lnTo>
                    <a:pt x="8" y="0"/>
                  </a:lnTo>
                  <a:lnTo>
                    <a:pt x="4" y="2"/>
                  </a:lnTo>
                  <a:lnTo>
                    <a:pt x="2" y="2"/>
                  </a:lnTo>
                  <a:lnTo>
                    <a:pt x="2" y="2"/>
                  </a:lnTo>
                  <a:lnTo>
                    <a:pt x="0" y="4"/>
                  </a:lnTo>
                  <a:lnTo>
                    <a:pt x="2" y="6"/>
                  </a:lnTo>
                  <a:lnTo>
                    <a:pt x="2" y="6"/>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64" name="Freeform 127"/>
            <p:cNvSpPr/>
            <p:nvPr/>
          </p:nvSpPr>
          <p:spPr bwMode="auto">
            <a:xfrm>
              <a:off x="8045450" y="1530350"/>
              <a:ext cx="9525" cy="38100"/>
            </a:xfrm>
            <a:custGeom>
              <a:avLst/>
              <a:gdLst/>
              <a:ahLst/>
              <a:cxnLst>
                <a:cxn ang="0">
                  <a:pos x="2" y="14"/>
                </a:cxn>
                <a:cxn ang="0">
                  <a:pos x="2" y="14"/>
                </a:cxn>
                <a:cxn ang="0">
                  <a:pos x="2" y="18"/>
                </a:cxn>
                <a:cxn ang="0">
                  <a:pos x="2" y="22"/>
                </a:cxn>
                <a:cxn ang="0">
                  <a:pos x="4" y="24"/>
                </a:cxn>
                <a:cxn ang="0">
                  <a:pos x="4" y="24"/>
                </a:cxn>
                <a:cxn ang="0">
                  <a:pos x="6" y="12"/>
                </a:cxn>
                <a:cxn ang="0">
                  <a:pos x="6" y="12"/>
                </a:cxn>
                <a:cxn ang="0">
                  <a:pos x="6" y="8"/>
                </a:cxn>
                <a:cxn ang="0">
                  <a:pos x="6" y="6"/>
                </a:cxn>
                <a:cxn ang="0">
                  <a:pos x="4" y="0"/>
                </a:cxn>
                <a:cxn ang="0">
                  <a:pos x="4" y="0"/>
                </a:cxn>
                <a:cxn ang="0">
                  <a:pos x="0" y="4"/>
                </a:cxn>
                <a:cxn ang="0">
                  <a:pos x="0" y="6"/>
                </a:cxn>
                <a:cxn ang="0">
                  <a:pos x="0" y="10"/>
                </a:cxn>
                <a:cxn ang="0">
                  <a:pos x="2" y="14"/>
                </a:cxn>
                <a:cxn ang="0">
                  <a:pos x="2" y="14"/>
                </a:cxn>
              </a:cxnLst>
              <a:rect l="0" t="0" r="r" b="b"/>
              <a:pathLst>
                <a:path w="6" h="24">
                  <a:moveTo>
                    <a:pt x="2" y="14"/>
                  </a:moveTo>
                  <a:lnTo>
                    <a:pt x="2" y="14"/>
                  </a:lnTo>
                  <a:lnTo>
                    <a:pt x="2" y="18"/>
                  </a:lnTo>
                  <a:lnTo>
                    <a:pt x="2" y="22"/>
                  </a:lnTo>
                  <a:lnTo>
                    <a:pt x="4" y="24"/>
                  </a:lnTo>
                  <a:lnTo>
                    <a:pt x="4" y="24"/>
                  </a:lnTo>
                  <a:lnTo>
                    <a:pt x="6" y="12"/>
                  </a:lnTo>
                  <a:lnTo>
                    <a:pt x="6" y="12"/>
                  </a:lnTo>
                  <a:lnTo>
                    <a:pt x="6" y="8"/>
                  </a:lnTo>
                  <a:lnTo>
                    <a:pt x="6" y="6"/>
                  </a:lnTo>
                  <a:lnTo>
                    <a:pt x="4" y="0"/>
                  </a:lnTo>
                  <a:lnTo>
                    <a:pt x="4" y="0"/>
                  </a:lnTo>
                  <a:lnTo>
                    <a:pt x="0" y="4"/>
                  </a:lnTo>
                  <a:lnTo>
                    <a:pt x="0" y="6"/>
                  </a:lnTo>
                  <a:lnTo>
                    <a:pt x="0" y="10"/>
                  </a:lnTo>
                  <a:lnTo>
                    <a:pt x="2" y="14"/>
                  </a:lnTo>
                  <a:lnTo>
                    <a:pt x="2" y="14"/>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65" name="Freeform 128"/>
            <p:cNvSpPr/>
            <p:nvPr/>
          </p:nvSpPr>
          <p:spPr bwMode="auto">
            <a:xfrm>
              <a:off x="5429250" y="520700"/>
              <a:ext cx="19050" cy="12700"/>
            </a:xfrm>
            <a:custGeom>
              <a:avLst/>
              <a:gdLst/>
              <a:ahLst/>
              <a:cxnLst>
                <a:cxn ang="0">
                  <a:pos x="8" y="0"/>
                </a:cxn>
                <a:cxn ang="0">
                  <a:pos x="8" y="0"/>
                </a:cxn>
                <a:cxn ang="0">
                  <a:pos x="4" y="2"/>
                </a:cxn>
                <a:cxn ang="0">
                  <a:pos x="2" y="4"/>
                </a:cxn>
                <a:cxn ang="0">
                  <a:pos x="0" y="6"/>
                </a:cxn>
                <a:cxn ang="0">
                  <a:pos x="0" y="6"/>
                </a:cxn>
                <a:cxn ang="0">
                  <a:pos x="2" y="8"/>
                </a:cxn>
                <a:cxn ang="0">
                  <a:pos x="4" y="8"/>
                </a:cxn>
                <a:cxn ang="0">
                  <a:pos x="4" y="8"/>
                </a:cxn>
                <a:cxn ang="0">
                  <a:pos x="8" y="6"/>
                </a:cxn>
                <a:cxn ang="0">
                  <a:pos x="12" y="2"/>
                </a:cxn>
                <a:cxn ang="0">
                  <a:pos x="12" y="2"/>
                </a:cxn>
                <a:cxn ang="0">
                  <a:pos x="10" y="2"/>
                </a:cxn>
                <a:cxn ang="0">
                  <a:pos x="8" y="0"/>
                </a:cxn>
                <a:cxn ang="0">
                  <a:pos x="8" y="0"/>
                </a:cxn>
              </a:cxnLst>
              <a:rect l="0" t="0" r="r" b="b"/>
              <a:pathLst>
                <a:path w="12" h="8">
                  <a:moveTo>
                    <a:pt x="8" y="0"/>
                  </a:moveTo>
                  <a:lnTo>
                    <a:pt x="8" y="0"/>
                  </a:lnTo>
                  <a:lnTo>
                    <a:pt x="4" y="2"/>
                  </a:lnTo>
                  <a:lnTo>
                    <a:pt x="2" y="4"/>
                  </a:lnTo>
                  <a:lnTo>
                    <a:pt x="0" y="6"/>
                  </a:lnTo>
                  <a:lnTo>
                    <a:pt x="0" y="6"/>
                  </a:lnTo>
                  <a:lnTo>
                    <a:pt x="2" y="8"/>
                  </a:lnTo>
                  <a:lnTo>
                    <a:pt x="4" y="8"/>
                  </a:lnTo>
                  <a:lnTo>
                    <a:pt x="4" y="8"/>
                  </a:lnTo>
                  <a:lnTo>
                    <a:pt x="8" y="6"/>
                  </a:lnTo>
                  <a:lnTo>
                    <a:pt x="12" y="2"/>
                  </a:lnTo>
                  <a:lnTo>
                    <a:pt x="12" y="2"/>
                  </a:lnTo>
                  <a:lnTo>
                    <a:pt x="10" y="2"/>
                  </a:lnTo>
                  <a:lnTo>
                    <a:pt x="8" y="0"/>
                  </a:lnTo>
                  <a:lnTo>
                    <a:pt x="8"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66" name="Freeform 129"/>
            <p:cNvSpPr/>
            <p:nvPr/>
          </p:nvSpPr>
          <p:spPr bwMode="auto">
            <a:xfrm>
              <a:off x="6870700" y="977900"/>
              <a:ext cx="19050" cy="9525"/>
            </a:xfrm>
            <a:custGeom>
              <a:avLst/>
              <a:gdLst/>
              <a:ahLst/>
              <a:cxnLst>
                <a:cxn ang="0">
                  <a:pos x="12" y="0"/>
                </a:cxn>
                <a:cxn ang="0">
                  <a:pos x="12" y="0"/>
                </a:cxn>
                <a:cxn ang="0">
                  <a:pos x="4" y="0"/>
                </a:cxn>
                <a:cxn ang="0">
                  <a:pos x="0" y="4"/>
                </a:cxn>
                <a:cxn ang="0">
                  <a:pos x="0" y="4"/>
                </a:cxn>
                <a:cxn ang="0">
                  <a:pos x="0" y="6"/>
                </a:cxn>
                <a:cxn ang="0">
                  <a:pos x="0" y="6"/>
                </a:cxn>
                <a:cxn ang="0">
                  <a:pos x="4" y="6"/>
                </a:cxn>
                <a:cxn ang="0">
                  <a:pos x="6" y="6"/>
                </a:cxn>
                <a:cxn ang="0">
                  <a:pos x="12" y="0"/>
                </a:cxn>
                <a:cxn ang="0">
                  <a:pos x="12" y="0"/>
                </a:cxn>
              </a:cxnLst>
              <a:rect l="0" t="0" r="r" b="b"/>
              <a:pathLst>
                <a:path w="12" h="6">
                  <a:moveTo>
                    <a:pt x="12" y="0"/>
                  </a:moveTo>
                  <a:lnTo>
                    <a:pt x="12" y="0"/>
                  </a:lnTo>
                  <a:lnTo>
                    <a:pt x="4" y="0"/>
                  </a:lnTo>
                  <a:lnTo>
                    <a:pt x="0" y="4"/>
                  </a:lnTo>
                  <a:lnTo>
                    <a:pt x="0" y="4"/>
                  </a:lnTo>
                  <a:lnTo>
                    <a:pt x="0" y="6"/>
                  </a:lnTo>
                  <a:lnTo>
                    <a:pt x="0" y="6"/>
                  </a:lnTo>
                  <a:lnTo>
                    <a:pt x="4" y="6"/>
                  </a:lnTo>
                  <a:lnTo>
                    <a:pt x="6" y="6"/>
                  </a:lnTo>
                  <a:lnTo>
                    <a:pt x="12" y="0"/>
                  </a:lnTo>
                  <a:lnTo>
                    <a:pt x="12"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67" name="Freeform 130"/>
            <p:cNvSpPr/>
            <p:nvPr/>
          </p:nvSpPr>
          <p:spPr bwMode="auto">
            <a:xfrm>
              <a:off x="5499100" y="1254125"/>
              <a:ext cx="22225" cy="12700"/>
            </a:xfrm>
            <a:custGeom>
              <a:avLst/>
              <a:gdLst/>
              <a:ahLst/>
              <a:cxnLst>
                <a:cxn ang="0">
                  <a:pos x="2" y="0"/>
                </a:cxn>
                <a:cxn ang="0">
                  <a:pos x="2" y="0"/>
                </a:cxn>
                <a:cxn ang="0">
                  <a:pos x="0" y="2"/>
                </a:cxn>
                <a:cxn ang="0">
                  <a:pos x="2" y="4"/>
                </a:cxn>
                <a:cxn ang="0">
                  <a:pos x="2" y="4"/>
                </a:cxn>
                <a:cxn ang="0">
                  <a:pos x="4" y="6"/>
                </a:cxn>
                <a:cxn ang="0">
                  <a:pos x="8" y="8"/>
                </a:cxn>
                <a:cxn ang="0">
                  <a:pos x="14" y="6"/>
                </a:cxn>
                <a:cxn ang="0">
                  <a:pos x="14" y="6"/>
                </a:cxn>
                <a:cxn ang="0">
                  <a:pos x="8" y="2"/>
                </a:cxn>
                <a:cxn ang="0">
                  <a:pos x="2" y="0"/>
                </a:cxn>
                <a:cxn ang="0">
                  <a:pos x="2" y="0"/>
                </a:cxn>
              </a:cxnLst>
              <a:rect l="0" t="0" r="r" b="b"/>
              <a:pathLst>
                <a:path w="14" h="8">
                  <a:moveTo>
                    <a:pt x="2" y="0"/>
                  </a:moveTo>
                  <a:lnTo>
                    <a:pt x="2" y="0"/>
                  </a:lnTo>
                  <a:lnTo>
                    <a:pt x="0" y="2"/>
                  </a:lnTo>
                  <a:lnTo>
                    <a:pt x="2" y="4"/>
                  </a:lnTo>
                  <a:lnTo>
                    <a:pt x="2" y="4"/>
                  </a:lnTo>
                  <a:lnTo>
                    <a:pt x="4" y="6"/>
                  </a:lnTo>
                  <a:lnTo>
                    <a:pt x="8" y="8"/>
                  </a:lnTo>
                  <a:lnTo>
                    <a:pt x="14" y="6"/>
                  </a:lnTo>
                  <a:lnTo>
                    <a:pt x="14" y="6"/>
                  </a:lnTo>
                  <a:lnTo>
                    <a:pt x="8" y="2"/>
                  </a:lnTo>
                  <a:lnTo>
                    <a:pt x="2" y="0"/>
                  </a:lnTo>
                  <a:lnTo>
                    <a:pt x="2"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68" name="Freeform 131"/>
            <p:cNvSpPr/>
            <p:nvPr/>
          </p:nvSpPr>
          <p:spPr bwMode="auto">
            <a:xfrm>
              <a:off x="5711825" y="781050"/>
              <a:ext cx="9525" cy="22225"/>
            </a:xfrm>
            <a:custGeom>
              <a:avLst/>
              <a:gdLst/>
              <a:ahLst/>
              <a:cxnLst>
                <a:cxn ang="0">
                  <a:pos x="4" y="14"/>
                </a:cxn>
                <a:cxn ang="0">
                  <a:pos x="4" y="14"/>
                </a:cxn>
                <a:cxn ang="0">
                  <a:pos x="6" y="10"/>
                </a:cxn>
                <a:cxn ang="0">
                  <a:pos x="6" y="8"/>
                </a:cxn>
                <a:cxn ang="0">
                  <a:pos x="6" y="4"/>
                </a:cxn>
                <a:cxn ang="0">
                  <a:pos x="6" y="0"/>
                </a:cxn>
                <a:cxn ang="0">
                  <a:pos x="6" y="0"/>
                </a:cxn>
                <a:cxn ang="0">
                  <a:pos x="0" y="8"/>
                </a:cxn>
                <a:cxn ang="0">
                  <a:pos x="0" y="10"/>
                </a:cxn>
                <a:cxn ang="0">
                  <a:pos x="0" y="12"/>
                </a:cxn>
                <a:cxn ang="0">
                  <a:pos x="0" y="12"/>
                </a:cxn>
                <a:cxn ang="0">
                  <a:pos x="4" y="14"/>
                </a:cxn>
                <a:cxn ang="0">
                  <a:pos x="4" y="14"/>
                </a:cxn>
              </a:cxnLst>
              <a:rect l="0" t="0" r="r" b="b"/>
              <a:pathLst>
                <a:path w="6" h="14">
                  <a:moveTo>
                    <a:pt x="4" y="14"/>
                  </a:moveTo>
                  <a:lnTo>
                    <a:pt x="4" y="14"/>
                  </a:lnTo>
                  <a:lnTo>
                    <a:pt x="6" y="10"/>
                  </a:lnTo>
                  <a:lnTo>
                    <a:pt x="6" y="8"/>
                  </a:lnTo>
                  <a:lnTo>
                    <a:pt x="6" y="4"/>
                  </a:lnTo>
                  <a:lnTo>
                    <a:pt x="6" y="0"/>
                  </a:lnTo>
                  <a:lnTo>
                    <a:pt x="6" y="0"/>
                  </a:lnTo>
                  <a:lnTo>
                    <a:pt x="0" y="8"/>
                  </a:lnTo>
                  <a:lnTo>
                    <a:pt x="0" y="10"/>
                  </a:lnTo>
                  <a:lnTo>
                    <a:pt x="0" y="12"/>
                  </a:lnTo>
                  <a:lnTo>
                    <a:pt x="0" y="12"/>
                  </a:lnTo>
                  <a:lnTo>
                    <a:pt x="4" y="14"/>
                  </a:lnTo>
                  <a:lnTo>
                    <a:pt x="4" y="14"/>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69" name="Freeform 132"/>
            <p:cNvSpPr/>
            <p:nvPr/>
          </p:nvSpPr>
          <p:spPr bwMode="auto">
            <a:xfrm>
              <a:off x="5797550" y="774700"/>
              <a:ext cx="15875" cy="12700"/>
            </a:xfrm>
            <a:custGeom>
              <a:avLst/>
              <a:gdLst/>
              <a:ahLst/>
              <a:cxnLst>
                <a:cxn ang="0">
                  <a:pos x="8" y="8"/>
                </a:cxn>
                <a:cxn ang="0">
                  <a:pos x="8" y="8"/>
                </a:cxn>
                <a:cxn ang="0">
                  <a:pos x="8" y="6"/>
                </a:cxn>
                <a:cxn ang="0">
                  <a:pos x="10" y="2"/>
                </a:cxn>
                <a:cxn ang="0">
                  <a:pos x="10" y="2"/>
                </a:cxn>
                <a:cxn ang="0">
                  <a:pos x="10" y="0"/>
                </a:cxn>
                <a:cxn ang="0">
                  <a:pos x="8" y="0"/>
                </a:cxn>
                <a:cxn ang="0">
                  <a:pos x="4" y="0"/>
                </a:cxn>
                <a:cxn ang="0">
                  <a:pos x="4" y="0"/>
                </a:cxn>
                <a:cxn ang="0">
                  <a:pos x="4" y="0"/>
                </a:cxn>
                <a:cxn ang="0">
                  <a:pos x="2" y="0"/>
                </a:cxn>
                <a:cxn ang="0">
                  <a:pos x="0" y="4"/>
                </a:cxn>
                <a:cxn ang="0">
                  <a:pos x="0" y="4"/>
                </a:cxn>
                <a:cxn ang="0">
                  <a:pos x="4" y="8"/>
                </a:cxn>
                <a:cxn ang="0">
                  <a:pos x="8" y="8"/>
                </a:cxn>
                <a:cxn ang="0">
                  <a:pos x="8" y="8"/>
                </a:cxn>
              </a:cxnLst>
              <a:rect l="0" t="0" r="r" b="b"/>
              <a:pathLst>
                <a:path w="10" h="8">
                  <a:moveTo>
                    <a:pt x="8" y="8"/>
                  </a:moveTo>
                  <a:lnTo>
                    <a:pt x="8" y="8"/>
                  </a:lnTo>
                  <a:lnTo>
                    <a:pt x="8" y="6"/>
                  </a:lnTo>
                  <a:lnTo>
                    <a:pt x="10" y="2"/>
                  </a:lnTo>
                  <a:lnTo>
                    <a:pt x="10" y="2"/>
                  </a:lnTo>
                  <a:lnTo>
                    <a:pt x="10" y="0"/>
                  </a:lnTo>
                  <a:lnTo>
                    <a:pt x="8" y="0"/>
                  </a:lnTo>
                  <a:lnTo>
                    <a:pt x="4" y="0"/>
                  </a:lnTo>
                  <a:lnTo>
                    <a:pt x="4" y="0"/>
                  </a:lnTo>
                  <a:lnTo>
                    <a:pt x="4" y="0"/>
                  </a:lnTo>
                  <a:lnTo>
                    <a:pt x="2" y="0"/>
                  </a:lnTo>
                  <a:lnTo>
                    <a:pt x="0" y="4"/>
                  </a:lnTo>
                  <a:lnTo>
                    <a:pt x="0" y="4"/>
                  </a:lnTo>
                  <a:lnTo>
                    <a:pt x="4" y="8"/>
                  </a:lnTo>
                  <a:lnTo>
                    <a:pt x="8" y="8"/>
                  </a:lnTo>
                  <a:lnTo>
                    <a:pt x="8" y="8"/>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70" name="Freeform 133"/>
            <p:cNvSpPr/>
            <p:nvPr/>
          </p:nvSpPr>
          <p:spPr bwMode="auto">
            <a:xfrm>
              <a:off x="5556250" y="2251075"/>
              <a:ext cx="1588" cy="1588"/>
            </a:xfrm>
            <a:custGeom>
              <a:avLst/>
              <a:gdLst/>
              <a:ahLst/>
              <a:cxnLst>
                <a:cxn ang="0">
                  <a:pos x="0" y="0"/>
                </a:cxn>
                <a:cxn ang="0">
                  <a:pos x="0" y="0"/>
                </a:cxn>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lnTo>
                    <a:pt x="0" y="0"/>
                  </a:lnTo>
                  <a:lnTo>
                    <a:pt x="0"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71" name="Freeform 134"/>
            <p:cNvSpPr/>
            <p:nvPr/>
          </p:nvSpPr>
          <p:spPr bwMode="auto">
            <a:xfrm>
              <a:off x="5549900" y="2251075"/>
              <a:ext cx="6350" cy="22225"/>
            </a:xfrm>
            <a:custGeom>
              <a:avLst/>
              <a:gdLst/>
              <a:ahLst/>
              <a:cxnLst>
                <a:cxn ang="0">
                  <a:pos x="0" y="14"/>
                </a:cxn>
                <a:cxn ang="0">
                  <a:pos x="0" y="14"/>
                </a:cxn>
                <a:cxn ang="0">
                  <a:pos x="2" y="10"/>
                </a:cxn>
                <a:cxn ang="0">
                  <a:pos x="4" y="8"/>
                </a:cxn>
                <a:cxn ang="0">
                  <a:pos x="4" y="0"/>
                </a:cxn>
                <a:cxn ang="0">
                  <a:pos x="4" y="0"/>
                </a:cxn>
                <a:cxn ang="0">
                  <a:pos x="0" y="2"/>
                </a:cxn>
                <a:cxn ang="0">
                  <a:pos x="0" y="6"/>
                </a:cxn>
                <a:cxn ang="0">
                  <a:pos x="0" y="14"/>
                </a:cxn>
                <a:cxn ang="0">
                  <a:pos x="0" y="14"/>
                </a:cxn>
              </a:cxnLst>
              <a:rect l="0" t="0" r="r" b="b"/>
              <a:pathLst>
                <a:path w="4" h="14">
                  <a:moveTo>
                    <a:pt x="0" y="14"/>
                  </a:moveTo>
                  <a:lnTo>
                    <a:pt x="0" y="14"/>
                  </a:lnTo>
                  <a:lnTo>
                    <a:pt x="2" y="10"/>
                  </a:lnTo>
                  <a:lnTo>
                    <a:pt x="4" y="8"/>
                  </a:lnTo>
                  <a:lnTo>
                    <a:pt x="4" y="0"/>
                  </a:lnTo>
                  <a:lnTo>
                    <a:pt x="4" y="0"/>
                  </a:lnTo>
                  <a:lnTo>
                    <a:pt x="0" y="2"/>
                  </a:lnTo>
                  <a:lnTo>
                    <a:pt x="0" y="6"/>
                  </a:lnTo>
                  <a:lnTo>
                    <a:pt x="0" y="14"/>
                  </a:lnTo>
                  <a:lnTo>
                    <a:pt x="0" y="14"/>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72" name="Freeform 135"/>
            <p:cNvSpPr/>
            <p:nvPr/>
          </p:nvSpPr>
          <p:spPr bwMode="auto">
            <a:xfrm>
              <a:off x="7991475" y="1377950"/>
              <a:ext cx="1588" cy="1588"/>
            </a:xfrm>
            <a:custGeom>
              <a:avLst/>
              <a:gdLst/>
              <a:ahLst/>
              <a:cxnLst>
                <a:cxn ang="0">
                  <a:pos x="0" y="0"/>
                </a:cxn>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lnTo>
                    <a:pt x="0"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73" name="Freeform 136"/>
            <p:cNvSpPr/>
            <p:nvPr/>
          </p:nvSpPr>
          <p:spPr bwMode="auto">
            <a:xfrm>
              <a:off x="7978775" y="1368425"/>
              <a:ext cx="12700" cy="15875"/>
            </a:xfrm>
            <a:custGeom>
              <a:avLst/>
              <a:gdLst/>
              <a:ahLst/>
              <a:cxnLst>
                <a:cxn ang="0">
                  <a:pos x="2" y="0"/>
                </a:cxn>
                <a:cxn ang="0">
                  <a:pos x="2" y="0"/>
                </a:cxn>
                <a:cxn ang="0">
                  <a:pos x="0" y="4"/>
                </a:cxn>
                <a:cxn ang="0">
                  <a:pos x="0" y="8"/>
                </a:cxn>
                <a:cxn ang="0">
                  <a:pos x="0" y="8"/>
                </a:cxn>
                <a:cxn ang="0">
                  <a:pos x="2" y="10"/>
                </a:cxn>
                <a:cxn ang="0">
                  <a:pos x="4" y="8"/>
                </a:cxn>
                <a:cxn ang="0">
                  <a:pos x="8" y="6"/>
                </a:cxn>
                <a:cxn ang="0">
                  <a:pos x="8" y="6"/>
                </a:cxn>
                <a:cxn ang="0">
                  <a:pos x="6" y="2"/>
                </a:cxn>
                <a:cxn ang="0">
                  <a:pos x="4" y="0"/>
                </a:cxn>
                <a:cxn ang="0">
                  <a:pos x="2" y="0"/>
                </a:cxn>
                <a:cxn ang="0">
                  <a:pos x="2" y="0"/>
                </a:cxn>
              </a:cxnLst>
              <a:rect l="0" t="0" r="r" b="b"/>
              <a:pathLst>
                <a:path w="8" h="10">
                  <a:moveTo>
                    <a:pt x="2" y="0"/>
                  </a:moveTo>
                  <a:lnTo>
                    <a:pt x="2" y="0"/>
                  </a:lnTo>
                  <a:lnTo>
                    <a:pt x="0" y="4"/>
                  </a:lnTo>
                  <a:lnTo>
                    <a:pt x="0" y="8"/>
                  </a:lnTo>
                  <a:lnTo>
                    <a:pt x="0" y="8"/>
                  </a:lnTo>
                  <a:lnTo>
                    <a:pt x="2" y="10"/>
                  </a:lnTo>
                  <a:lnTo>
                    <a:pt x="4" y="8"/>
                  </a:lnTo>
                  <a:lnTo>
                    <a:pt x="8" y="6"/>
                  </a:lnTo>
                  <a:lnTo>
                    <a:pt x="8" y="6"/>
                  </a:lnTo>
                  <a:lnTo>
                    <a:pt x="6" y="2"/>
                  </a:lnTo>
                  <a:lnTo>
                    <a:pt x="4" y="0"/>
                  </a:lnTo>
                  <a:lnTo>
                    <a:pt x="2" y="0"/>
                  </a:lnTo>
                  <a:lnTo>
                    <a:pt x="2"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74" name="Freeform 137"/>
            <p:cNvSpPr/>
            <p:nvPr/>
          </p:nvSpPr>
          <p:spPr bwMode="auto">
            <a:xfrm>
              <a:off x="6607175" y="638175"/>
              <a:ext cx="15875" cy="12700"/>
            </a:xfrm>
            <a:custGeom>
              <a:avLst/>
              <a:gdLst/>
              <a:ahLst/>
              <a:cxnLst>
                <a:cxn ang="0">
                  <a:pos x="10" y="0"/>
                </a:cxn>
                <a:cxn ang="0">
                  <a:pos x="10" y="0"/>
                </a:cxn>
                <a:cxn ang="0">
                  <a:pos x="0" y="0"/>
                </a:cxn>
                <a:cxn ang="0">
                  <a:pos x="0" y="0"/>
                </a:cxn>
                <a:cxn ang="0">
                  <a:pos x="0" y="6"/>
                </a:cxn>
                <a:cxn ang="0">
                  <a:pos x="0" y="8"/>
                </a:cxn>
                <a:cxn ang="0">
                  <a:pos x="4" y="8"/>
                </a:cxn>
                <a:cxn ang="0">
                  <a:pos x="4" y="8"/>
                </a:cxn>
                <a:cxn ang="0">
                  <a:pos x="6" y="8"/>
                </a:cxn>
                <a:cxn ang="0">
                  <a:pos x="8" y="6"/>
                </a:cxn>
                <a:cxn ang="0">
                  <a:pos x="10" y="0"/>
                </a:cxn>
                <a:cxn ang="0">
                  <a:pos x="10" y="0"/>
                </a:cxn>
              </a:cxnLst>
              <a:rect l="0" t="0" r="r" b="b"/>
              <a:pathLst>
                <a:path w="10" h="8">
                  <a:moveTo>
                    <a:pt x="10" y="0"/>
                  </a:moveTo>
                  <a:lnTo>
                    <a:pt x="10" y="0"/>
                  </a:lnTo>
                  <a:lnTo>
                    <a:pt x="0" y="0"/>
                  </a:lnTo>
                  <a:lnTo>
                    <a:pt x="0" y="0"/>
                  </a:lnTo>
                  <a:lnTo>
                    <a:pt x="0" y="6"/>
                  </a:lnTo>
                  <a:lnTo>
                    <a:pt x="0" y="8"/>
                  </a:lnTo>
                  <a:lnTo>
                    <a:pt x="4" y="8"/>
                  </a:lnTo>
                  <a:lnTo>
                    <a:pt x="4" y="8"/>
                  </a:lnTo>
                  <a:lnTo>
                    <a:pt x="6" y="8"/>
                  </a:lnTo>
                  <a:lnTo>
                    <a:pt x="8" y="6"/>
                  </a:lnTo>
                  <a:lnTo>
                    <a:pt x="10" y="0"/>
                  </a:lnTo>
                  <a:lnTo>
                    <a:pt x="10"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75" name="Freeform 138"/>
            <p:cNvSpPr/>
            <p:nvPr/>
          </p:nvSpPr>
          <p:spPr bwMode="auto">
            <a:xfrm>
              <a:off x="7194550" y="400050"/>
              <a:ext cx="19050" cy="12700"/>
            </a:xfrm>
            <a:custGeom>
              <a:avLst/>
              <a:gdLst/>
              <a:ahLst/>
              <a:cxnLst>
                <a:cxn ang="0">
                  <a:pos x="0" y="0"/>
                </a:cxn>
                <a:cxn ang="0">
                  <a:pos x="0" y="0"/>
                </a:cxn>
                <a:cxn ang="0">
                  <a:pos x="2" y="4"/>
                </a:cxn>
                <a:cxn ang="0">
                  <a:pos x="6" y="4"/>
                </a:cxn>
                <a:cxn ang="0">
                  <a:pos x="10" y="6"/>
                </a:cxn>
                <a:cxn ang="0">
                  <a:pos x="12" y="8"/>
                </a:cxn>
                <a:cxn ang="0">
                  <a:pos x="12" y="8"/>
                </a:cxn>
                <a:cxn ang="0">
                  <a:pos x="10" y="2"/>
                </a:cxn>
                <a:cxn ang="0">
                  <a:pos x="8" y="2"/>
                </a:cxn>
                <a:cxn ang="0">
                  <a:pos x="4" y="0"/>
                </a:cxn>
                <a:cxn ang="0">
                  <a:pos x="0" y="0"/>
                </a:cxn>
                <a:cxn ang="0">
                  <a:pos x="0" y="0"/>
                </a:cxn>
              </a:cxnLst>
              <a:rect l="0" t="0" r="r" b="b"/>
              <a:pathLst>
                <a:path w="12" h="8">
                  <a:moveTo>
                    <a:pt x="0" y="0"/>
                  </a:moveTo>
                  <a:lnTo>
                    <a:pt x="0" y="0"/>
                  </a:lnTo>
                  <a:lnTo>
                    <a:pt x="2" y="4"/>
                  </a:lnTo>
                  <a:lnTo>
                    <a:pt x="6" y="4"/>
                  </a:lnTo>
                  <a:lnTo>
                    <a:pt x="10" y="6"/>
                  </a:lnTo>
                  <a:lnTo>
                    <a:pt x="12" y="8"/>
                  </a:lnTo>
                  <a:lnTo>
                    <a:pt x="12" y="8"/>
                  </a:lnTo>
                  <a:lnTo>
                    <a:pt x="10" y="2"/>
                  </a:lnTo>
                  <a:lnTo>
                    <a:pt x="8" y="2"/>
                  </a:lnTo>
                  <a:lnTo>
                    <a:pt x="4" y="0"/>
                  </a:lnTo>
                  <a:lnTo>
                    <a:pt x="0" y="0"/>
                  </a:lnTo>
                  <a:lnTo>
                    <a:pt x="0"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76" name="Freeform 139"/>
            <p:cNvSpPr/>
            <p:nvPr/>
          </p:nvSpPr>
          <p:spPr bwMode="auto">
            <a:xfrm>
              <a:off x="7213600" y="412750"/>
              <a:ext cx="1588" cy="1588"/>
            </a:xfrm>
            <a:custGeom>
              <a:avLst/>
              <a:gdLst/>
              <a:ahLst/>
              <a:cxnLst>
                <a:cxn ang="0">
                  <a:pos x="0" y="0"/>
                </a:cxn>
                <a:cxn ang="0">
                  <a:pos x="0" y="0"/>
                </a:cxn>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lnTo>
                    <a:pt x="0" y="0"/>
                  </a:lnTo>
                  <a:lnTo>
                    <a:pt x="0"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77" name="Freeform 140"/>
            <p:cNvSpPr/>
            <p:nvPr/>
          </p:nvSpPr>
          <p:spPr bwMode="auto">
            <a:xfrm>
              <a:off x="4816475" y="669925"/>
              <a:ext cx="15875" cy="12700"/>
            </a:xfrm>
            <a:custGeom>
              <a:avLst/>
              <a:gdLst/>
              <a:ahLst/>
              <a:cxnLst>
                <a:cxn ang="0">
                  <a:pos x="0" y="0"/>
                </a:cxn>
                <a:cxn ang="0">
                  <a:pos x="0" y="0"/>
                </a:cxn>
                <a:cxn ang="0">
                  <a:pos x="4" y="4"/>
                </a:cxn>
                <a:cxn ang="0">
                  <a:pos x="8" y="8"/>
                </a:cxn>
                <a:cxn ang="0">
                  <a:pos x="8" y="8"/>
                </a:cxn>
                <a:cxn ang="0">
                  <a:pos x="10" y="4"/>
                </a:cxn>
                <a:cxn ang="0">
                  <a:pos x="10" y="0"/>
                </a:cxn>
                <a:cxn ang="0">
                  <a:pos x="6" y="0"/>
                </a:cxn>
                <a:cxn ang="0">
                  <a:pos x="0" y="0"/>
                </a:cxn>
                <a:cxn ang="0">
                  <a:pos x="0" y="0"/>
                </a:cxn>
              </a:cxnLst>
              <a:rect l="0" t="0" r="r" b="b"/>
              <a:pathLst>
                <a:path w="10" h="8">
                  <a:moveTo>
                    <a:pt x="0" y="0"/>
                  </a:moveTo>
                  <a:lnTo>
                    <a:pt x="0" y="0"/>
                  </a:lnTo>
                  <a:lnTo>
                    <a:pt x="4" y="4"/>
                  </a:lnTo>
                  <a:lnTo>
                    <a:pt x="8" y="8"/>
                  </a:lnTo>
                  <a:lnTo>
                    <a:pt x="8" y="8"/>
                  </a:lnTo>
                  <a:lnTo>
                    <a:pt x="10" y="4"/>
                  </a:lnTo>
                  <a:lnTo>
                    <a:pt x="10" y="0"/>
                  </a:lnTo>
                  <a:lnTo>
                    <a:pt x="6" y="0"/>
                  </a:lnTo>
                  <a:lnTo>
                    <a:pt x="0" y="0"/>
                  </a:lnTo>
                  <a:lnTo>
                    <a:pt x="0"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78" name="Freeform 141"/>
            <p:cNvSpPr/>
            <p:nvPr/>
          </p:nvSpPr>
          <p:spPr bwMode="auto">
            <a:xfrm>
              <a:off x="8308975" y="1641475"/>
              <a:ext cx="41275" cy="22225"/>
            </a:xfrm>
            <a:custGeom>
              <a:avLst/>
              <a:gdLst/>
              <a:ahLst/>
              <a:cxnLst>
                <a:cxn ang="0">
                  <a:pos x="14" y="12"/>
                </a:cxn>
                <a:cxn ang="0">
                  <a:pos x="14" y="12"/>
                </a:cxn>
                <a:cxn ang="0">
                  <a:pos x="18" y="12"/>
                </a:cxn>
                <a:cxn ang="0">
                  <a:pos x="20" y="10"/>
                </a:cxn>
                <a:cxn ang="0">
                  <a:pos x="20" y="10"/>
                </a:cxn>
                <a:cxn ang="0">
                  <a:pos x="24" y="6"/>
                </a:cxn>
                <a:cxn ang="0">
                  <a:pos x="26" y="4"/>
                </a:cxn>
                <a:cxn ang="0">
                  <a:pos x="24" y="2"/>
                </a:cxn>
                <a:cxn ang="0">
                  <a:pos x="24" y="2"/>
                </a:cxn>
                <a:cxn ang="0">
                  <a:pos x="22" y="0"/>
                </a:cxn>
                <a:cxn ang="0">
                  <a:pos x="20" y="0"/>
                </a:cxn>
                <a:cxn ang="0">
                  <a:pos x="20" y="4"/>
                </a:cxn>
                <a:cxn ang="0">
                  <a:pos x="20" y="4"/>
                </a:cxn>
                <a:cxn ang="0">
                  <a:pos x="16" y="6"/>
                </a:cxn>
                <a:cxn ang="0">
                  <a:pos x="14" y="6"/>
                </a:cxn>
                <a:cxn ang="0">
                  <a:pos x="12" y="6"/>
                </a:cxn>
                <a:cxn ang="0">
                  <a:pos x="8" y="8"/>
                </a:cxn>
                <a:cxn ang="0">
                  <a:pos x="8" y="8"/>
                </a:cxn>
                <a:cxn ang="0">
                  <a:pos x="4" y="8"/>
                </a:cxn>
                <a:cxn ang="0">
                  <a:pos x="2" y="8"/>
                </a:cxn>
                <a:cxn ang="0">
                  <a:pos x="0" y="10"/>
                </a:cxn>
                <a:cxn ang="0">
                  <a:pos x="0" y="10"/>
                </a:cxn>
                <a:cxn ang="0">
                  <a:pos x="4" y="12"/>
                </a:cxn>
                <a:cxn ang="0">
                  <a:pos x="6" y="14"/>
                </a:cxn>
                <a:cxn ang="0">
                  <a:pos x="14" y="12"/>
                </a:cxn>
                <a:cxn ang="0">
                  <a:pos x="14" y="12"/>
                </a:cxn>
              </a:cxnLst>
              <a:rect l="0" t="0" r="r" b="b"/>
              <a:pathLst>
                <a:path w="26" h="14">
                  <a:moveTo>
                    <a:pt x="14" y="12"/>
                  </a:moveTo>
                  <a:lnTo>
                    <a:pt x="14" y="12"/>
                  </a:lnTo>
                  <a:lnTo>
                    <a:pt x="18" y="12"/>
                  </a:lnTo>
                  <a:lnTo>
                    <a:pt x="20" y="10"/>
                  </a:lnTo>
                  <a:lnTo>
                    <a:pt x="20" y="10"/>
                  </a:lnTo>
                  <a:lnTo>
                    <a:pt x="24" y="6"/>
                  </a:lnTo>
                  <a:lnTo>
                    <a:pt x="26" y="4"/>
                  </a:lnTo>
                  <a:lnTo>
                    <a:pt x="24" y="2"/>
                  </a:lnTo>
                  <a:lnTo>
                    <a:pt x="24" y="2"/>
                  </a:lnTo>
                  <a:lnTo>
                    <a:pt x="22" y="0"/>
                  </a:lnTo>
                  <a:lnTo>
                    <a:pt x="20" y="0"/>
                  </a:lnTo>
                  <a:lnTo>
                    <a:pt x="20" y="4"/>
                  </a:lnTo>
                  <a:lnTo>
                    <a:pt x="20" y="4"/>
                  </a:lnTo>
                  <a:lnTo>
                    <a:pt x="16" y="6"/>
                  </a:lnTo>
                  <a:lnTo>
                    <a:pt x="14" y="6"/>
                  </a:lnTo>
                  <a:lnTo>
                    <a:pt x="12" y="6"/>
                  </a:lnTo>
                  <a:lnTo>
                    <a:pt x="8" y="8"/>
                  </a:lnTo>
                  <a:lnTo>
                    <a:pt x="8" y="8"/>
                  </a:lnTo>
                  <a:lnTo>
                    <a:pt x="4" y="8"/>
                  </a:lnTo>
                  <a:lnTo>
                    <a:pt x="2" y="8"/>
                  </a:lnTo>
                  <a:lnTo>
                    <a:pt x="0" y="10"/>
                  </a:lnTo>
                  <a:lnTo>
                    <a:pt x="0" y="10"/>
                  </a:lnTo>
                  <a:lnTo>
                    <a:pt x="4" y="12"/>
                  </a:lnTo>
                  <a:lnTo>
                    <a:pt x="6" y="14"/>
                  </a:lnTo>
                  <a:lnTo>
                    <a:pt x="14" y="12"/>
                  </a:lnTo>
                  <a:lnTo>
                    <a:pt x="14" y="12"/>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79" name="Freeform 142"/>
            <p:cNvSpPr/>
            <p:nvPr/>
          </p:nvSpPr>
          <p:spPr bwMode="auto">
            <a:xfrm>
              <a:off x="4791075" y="609600"/>
              <a:ext cx="12700" cy="19050"/>
            </a:xfrm>
            <a:custGeom>
              <a:avLst/>
              <a:gdLst/>
              <a:ahLst/>
              <a:cxnLst>
                <a:cxn ang="0">
                  <a:pos x="6" y="4"/>
                </a:cxn>
                <a:cxn ang="0">
                  <a:pos x="6" y="4"/>
                </a:cxn>
                <a:cxn ang="0">
                  <a:pos x="0" y="0"/>
                </a:cxn>
                <a:cxn ang="0">
                  <a:pos x="0" y="0"/>
                </a:cxn>
                <a:cxn ang="0">
                  <a:pos x="0" y="0"/>
                </a:cxn>
                <a:cxn ang="0">
                  <a:pos x="0" y="2"/>
                </a:cxn>
                <a:cxn ang="0">
                  <a:pos x="0" y="2"/>
                </a:cxn>
                <a:cxn ang="0">
                  <a:pos x="0" y="8"/>
                </a:cxn>
                <a:cxn ang="0">
                  <a:pos x="2" y="12"/>
                </a:cxn>
                <a:cxn ang="0">
                  <a:pos x="6" y="12"/>
                </a:cxn>
                <a:cxn ang="0">
                  <a:pos x="6" y="12"/>
                </a:cxn>
                <a:cxn ang="0">
                  <a:pos x="6" y="10"/>
                </a:cxn>
                <a:cxn ang="0">
                  <a:pos x="6" y="10"/>
                </a:cxn>
                <a:cxn ang="0">
                  <a:pos x="8" y="6"/>
                </a:cxn>
                <a:cxn ang="0">
                  <a:pos x="8" y="6"/>
                </a:cxn>
                <a:cxn ang="0">
                  <a:pos x="6" y="4"/>
                </a:cxn>
                <a:cxn ang="0">
                  <a:pos x="6" y="4"/>
                </a:cxn>
              </a:cxnLst>
              <a:rect l="0" t="0" r="r" b="b"/>
              <a:pathLst>
                <a:path w="8" h="12">
                  <a:moveTo>
                    <a:pt x="6" y="4"/>
                  </a:moveTo>
                  <a:lnTo>
                    <a:pt x="6" y="4"/>
                  </a:lnTo>
                  <a:lnTo>
                    <a:pt x="0" y="0"/>
                  </a:lnTo>
                  <a:lnTo>
                    <a:pt x="0" y="0"/>
                  </a:lnTo>
                  <a:lnTo>
                    <a:pt x="0" y="0"/>
                  </a:lnTo>
                  <a:lnTo>
                    <a:pt x="0" y="2"/>
                  </a:lnTo>
                  <a:lnTo>
                    <a:pt x="0" y="2"/>
                  </a:lnTo>
                  <a:lnTo>
                    <a:pt x="0" y="8"/>
                  </a:lnTo>
                  <a:lnTo>
                    <a:pt x="2" y="12"/>
                  </a:lnTo>
                  <a:lnTo>
                    <a:pt x="6" y="12"/>
                  </a:lnTo>
                  <a:lnTo>
                    <a:pt x="6" y="12"/>
                  </a:lnTo>
                  <a:lnTo>
                    <a:pt x="6" y="10"/>
                  </a:lnTo>
                  <a:lnTo>
                    <a:pt x="6" y="10"/>
                  </a:lnTo>
                  <a:lnTo>
                    <a:pt x="8" y="6"/>
                  </a:lnTo>
                  <a:lnTo>
                    <a:pt x="8" y="6"/>
                  </a:lnTo>
                  <a:lnTo>
                    <a:pt x="6" y="4"/>
                  </a:lnTo>
                  <a:lnTo>
                    <a:pt x="6" y="4"/>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80" name="Freeform 143"/>
            <p:cNvSpPr/>
            <p:nvPr/>
          </p:nvSpPr>
          <p:spPr bwMode="auto">
            <a:xfrm>
              <a:off x="6394450" y="593725"/>
              <a:ext cx="92075" cy="136525"/>
            </a:xfrm>
            <a:custGeom>
              <a:avLst/>
              <a:gdLst/>
              <a:ahLst/>
              <a:cxnLst>
                <a:cxn ang="0">
                  <a:pos x="2" y="32"/>
                </a:cxn>
                <a:cxn ang="0">
                  <a:pos x="6" y="30"/>
                </a:cxn>
                <a:cxn ang="0">
                  <a:pos x="6" y="26"/>
                </a:cxn>
                <a:cxn ang="0">
                  <a:pos x="8" y="28"/>
                </a:cxn>
                <a:cxn ang="0">
                  <a:pos x="12" y="38"/>
                </a:cxn>
                <a:cxn ang="0">
                  <a:pos x="18" y="38"/>
                </a:cxn>
                <a:cxn ang="0">
                  <a:pos x="22" y="50"/>
                </a:cxn>
                <a:cxn ang="0">
                  <a:pos x="22" y="54"/>
                </a:cxn>
                <a:cxn ang="0">
                  <a:pos x="16" y="56"/>
                </a:cxn>
                <a:cxn ang="0">
                  <a:pos x="12" y="56"/>
                </a:cxn>
                <a:cxn ang="0">
                  <a:pos x="12" y="58"/>
                </a:cxn>
                <a:cxn ang="0">
                  <a:pos x="14" y="66"/>
                </a:cxn>
                <a:cxn ang="0">
                  <a:pos x="8" y="70"/>
                </a:cxn>
                <a:cxn ang="0">
                  <a:pos x="16" y="72"/>
                </a:cxn>
                <a:cxn ang="0">
                  <a:pos x="26" y="74"/>
                </a:cxn>
                <a:cxn ang="0">
                  <a:pos x="14" y="78"/>
                </a:cxn>
                <a:cxn ang="0">
                  <a:pos x="8" y="86"/>
                </a:cxn>
                <a:cxn ang="0">
                  <a:pos x="30" y="82"/>
                </a:cxn>
                <a:cxn ang="0">
                  <a:pos x="50" y="78"/>
                </a:cxn>
                <a:cxn ang="0">
                  <a:pos x="56" y="72"/>
                </a:cxn>
                <a:cxn ang="0">
                  <a:pos x="58" y="62"/>
                </a:cxn>
                <a:cxn ang="0">
                  <a:pos x="54" y="58"/>
                </a:cxn>
                <a:cxn ang="0">
                  <a:pos x="50" y="60"/>
                </a:cxn>
                <a:cxn ang="0">
                  <a:pos x="46" y="52"/>
                </a:cxn>
                <a:cxn ang="0">
                  <a:pos x="38" y="40"/>
                </a:cxn>
                <a:cxn ang="0">
                  <a:pos x="28" y="28"/>
                </a:cxn>
                <a:cxn ang="0">
                  <a:pos x="24" y="20"/>
                </a:cxn>
                <a:cxn ang="0">
                  <a:pos x="28" y="16"/>
                </a:cxn>
                <a:cxn ang="0">
                  <a:pos x="30" y="12"/>
                </a:cxn>
                <a:cxn ang="0">
                  <a:pos x="28" y="10"/>
                </a:cxn>
                <a:cxn ang="0">
                  <a:pos x="22" y="10"/>
                </a:cxn>
                <a:cxn ang="0">
                  <a:pos x="16" y="10"/>
                </a:cxn>
                <a:cxn ang="0">
                  <a:pos x="16" y="6"/>
                </a:cxn>
                <a:cxn ang="0">
                  <a:pos x="20" y="2"/>
                </a:cxn>
                <a:cxn ang="0">
                  <a:pos x="10" y="2"/>
                </a:cxn>
                <a:cxn ang="0">
                  <a:pos x="4" y="4"/>
                </a:cxn>
                <a:cxn ang="0">
                  <a:pos x="0" y="18"/>
                </a:cxn>
                <a:cxn ang="0">
                  <a:pos x="0" y="28"/>
                </a:cxn>
                <a:cxn ang="0">
                  <a:pos x="0" y="30"/>
                </a:cxn>
                <a:cxn ang="0">
                  <a:pos x="2" y="32"/>
                </a:cxn>
              </a:cxnLst>
              <a:rect l="0" t="0" r="r" b="b"/>
              <a:pathLst>
                <a:path w="58" h="86">
                  <a:moveTo>
                    <a:pt x="2" y="32"/>
                  </a:moveTo>
                  <a:lnTo>
                    <a:pt x="2" y="32"/>
                  </a:lnTo>
                  <a:lnTo>
                    <a:pt x="4" y="32"/>
                  </a:lnTo>
                  <a:lnTo>
                    <a:pt x="6" y="30"/>
                  </a:lnTo>
                  <a:lnTo>
                    <a:pt x="6" y="26"/>
                  </a:lnTo>
                  <a:lnTo>
                    <a:pt x="6" y="26"/>
                  </a:lnTo>
                  <a:lnTo>
                    <a:pt x="8" y="28"/>
                  </a:lnTo>
                  <a:lnTo>
                    <a:pt x="8" y="28"/>
                  </a:lnTo>
                  <a:lnTo>
                    <a:pt x="8" y="36"/>
                  </a:lnTo>
                  <a:lnTo>
                    <a:pt x="12" y="38"/>
                  </a:lnTo>
                  <a:lnTo>
                    <a:pt x="18" y="38"/>
                  </a:lnTo>
                  <a:lnTo>
                    <a:pt x="18" y="38"/>
                  </a:lnTo>
                  <a:lnTo>
                    <a:pt x="20" y="42"/>
                  </a:lnTo>
                  <a:lnTo>
                    <a:pt x="22" y="50"/>
                  </a:lnTo>
                  <a:lnTo>
                    <a:pt x="22" y="50"/>
                  </a:lnTo>
                  <a:lnTo>
                    <a:pt x="22" y="54"/>
                  </a:lnTo>
                  <a:lnTo>
                    <a:pt x="16" y="56"/>
                  </a:lnTo>
                  <a:lnTo>
                    <a:pt x="16" y="56"/>
                  </a:lnTo>
                  <a:lnTo>
                    <a:pt x="12" y="56"/>
                  </a:lnTo>
                  <a:lnTo>
                    <a:pt x="12" y="56"/>
                  </a:lnTo>
                  <a:lnTo>
                    <a:pt x="12" y="58"/>
                  </a:lnTo>
                  <a:lnTo>
                    <a:pt x="12" y="58"/>
                  </a:lnTo>
                  <a:lnTo>
                    <a:pt x="14" y="62"/>
                  </a:lnTo>
                  <a:lnTo>
                    <a:pt x="14" y="66"/>
                  </a:lnTo>
                  <a:lnTo>
                    <a:pt x="10" y="68"/>
                  </a:lnTo>
                  <a:lnTo>
                    <a:pt x="8" y="70"/>
                  </a:lnTo>
                  <a:lnTo>
                    <a:pt x="8" y="70"/>
                  </a:lnTo>
                  <a:lnTo>
                    <a:pt x="16" y="72"/>
                  </a:lnTo>
                  <a:lnTo>
                    <a:pt x="26" y="74"/>
                  </a:lnTo>
                  <a:lnTo>
                    <a:pt x="26" y="74"/>
                  </a:lnTo>
                  <a:lnTo>
                    <a:pt x="20" y="76"/>
                  </a:lnTo>
                  <a:lnTo>
                    <a:pt x="14" y="78"/>
                  </a:lnTo>
                  <a:lnTo>
                    <a:pt x="10" y="80"/>
                  </a:lnTo>
                  <a:lnTo>
                    <a:pt x="8" y="86"/>
                  </a:lnTo>
                  <a:lnTo>
                    <a:pt x="8" y="86"/>
                  </a:lnTo>
                  <a:lnTo>
                    <a:pt x="30" y="82"/>
                  </a:lnTo>
                  <a:lnTo>
                    <a:pt x="50" y="78"/>
                  </a:lnTo>
                  <a:lnTo>
                    <a:pt x="50" y="78"/>
                  </a:lnTo>
                  <a:lnTo>
                    <a:pt x="54" y="76"/>
                  </a:lnTo>
                  <a:lnTo>
                    <a:pt x="56" y="72"/>
                  </a:lnTo>
                  <a:lnTo>
                    <a:pt x="58" y="62"/>
                  </a:lnTo>
                  <a:lnTo>
                    <a:pt x="58" y="62"/>
                  </a:lnTo>
                  <a:lnTo>
                    <a:pt x="56" y="60"/>
                  </a:lnTo>
                  <a:lnTo>
                    <a:pt x="54" y="58"/>
                  </a:lnTo>
                  <a:lnTo>
                    <a:pt x="54" y="58"/>
                  </a:lnTo>
                  <a:lnTo>
                    <a:pt x="50" y="60"/>
                  </a:lnTo>
                  <a:lnTo>
                    <a:pt x="48" y="58"/>
                  </a:lnTo>
                  <a:lnTo>
                    <a:pt x="46" y="52"/>
                  </a:lnTo>
                  <a:lnTo>
                    <a:pt x="46" y="52"/>
                  </a:lnTo>
                  <a:lnTo>
                    <a:pt x="38" y="40"/>
                  </a:lnTo>
                  <a:lnTo>
                    <a:pt x="28" y="28"/>
                  </a:lnTo>
                  <a:lnTo>
                    <a:pt x="28" y="28"/>
                  </a:lnTo>
                  <a:lnTo>
                    <a:pt x="26" y="24"/>
                  </a:lnTo>
                  <a:lnTo>
                    <a:pt x="24" y="20"/>
                  </a:lnTo>
                  <a:lnTo>
                    <a:pt x="24" y="20"/>
                  </a:lnTo>
                  <a:lnTo>
                    <a:pt x="28" y="16"/>
                  </a:lnTo>
                  <a:lnTo>
                    <a:pt x="30" y="14"/>
                  </a:lnTo>
                  <a:lnTo>
                    <a:pt x="30" y="12"/>
                  </a:lnTo>
                  <a:lnTo>
                    <a:pt x="30" y="12"/>
                  </a:lnTo>
                  <a:lnTo>
                    <a:pt x="28" y="10"/>
                  </a:lnTo>
                  <a:lnTo>
                    <a:pt x="26" y="8"/>
                  </a:lnTo>
                  <a:lnTo>
                    <a:pt x="22" y="10"/>
                  </a:lnTo>
                  <a:lnTo>
                    <a:pt x="22" y="10"/>
                  </a:lnTo>
                  <a:lnTo>
                    <a:pt x="16" y="10"/>
                  </a:lnTo>
                  <a:lnTo>
                    <a:pt x="16" y="8"/>
                  </a:lnTo>
                  <a:lnTo>
                    <a:pt x="16" y="6"/>
                  </a:lnTo>
                  <a:lnTo>
                    <a:pt x="20" y="2"/>
                  </a:lnTo>
                  <a:lnTo>
                    <a:pt x="20" y="2"/>
                  </a:lnTo>
                  <a:lnTo>
                    <a:pt x="14" y="0"/>
                  </a:lnTo>
                  <a:lnTo>
                    <a:pt x="10" y="2"/>
                  </a:lnTo>
                  <a:lnTo>
                    <a:pt x="8" y="2"/>
                  </a:lnTo>
                  <a:lnTo>
                    <a:pt x="4" y="4"/>
                  </a:lnTo>
                  <a:lnTo>
                    <a:pt x="2" y="10"/>
                  </a:lnTo>
                  <a:lnTo>
                    <a:pt x="0" y="18"/>
                  </a:lnTo>
                  <a:lnTo>
                    <a:pt x="0" y="18"/>
                  </a:lnTo>
                  <a:lnTo>
                    <a:pt x="0" y="28"/>
                  </a:lnTo>
                  <a:lnTo>
                    <a:pt x="0" y="28"/>
                  </a:lnTo>
                  <a:lnTo>
                    <a:pt x="0" y="30"/>
                  </a:lnTo>
                  <a:lnTo>
                    <a:pt x="2" y="32"/>
                  </a:lnTo>
                  <a:lnTo>
                    <a:pt x="2" y="32"/>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81" name="Freeform 144"/>
            <p:cNvSpPr/>
            <p:nvPr/>
          </p:nvSpPr>
          <p:spPr bwMode="auto">
            <a:xfrm>
              <a:off x="7950200" y="1698625"/>
              <a:ext cx="22225" cy="6350"/>
            </a:xfrm>
            <a:custGeom>
              <a:avLst/>
              <a:gdLst/>
              <a:ahLst/>
              <a:cxnLst>
                <a:cxn ang="0">
                  <a:pos x="14" y="4"/>
                </a:cxn>
                <a:cxn ang="0">
                  <a:pos x="14" y="4"/>
                </a:cxn>
                <a:cxn ang="0">
                  <a:pos x="8" y="0"/>
                </a:cxn>
                <a:cxn ang="0">
                  <a:pos x="4" y="0"/>
                </a:cxn>
                <a:cxn ang="0">
                  <a:pos x="0" y="4"/>
                </a:cxn>
                <a:cxn ang="0">
                  <a:pos x="0" y="4"/>
                </a:cxn>
                <a:cxn ang="0">
                  <a:pos x="8" y="4"/>
                </a:cxn>
                <a:cxn ang="0">
                  <a:pos x="10" y="4"/>
                </a:cxn>
                <a:cxn ang="0">
                  <a:pos x="14" y="4"/>
                </a:cxn>
                <a:cxn ang="0">
                  <a:pos x="14" y="4"/>
                </a:cxn>
              </a:cxnLst>
              <a:rect l="0" t="0" r="r" b="b"/>
              <a:pathLst>
                <a:path w="14" h="4">
                  <a:moveTo>
                    <a:pt x="14" y="4"/>
                  </a:moveTo>
                  <a:lnTo>
                    <a:pt x="14" y="4"/>
                  </a:lnTo>
                  <a:lnTo>
                    <a:pt x="8" y="0"/>
                  </a:lnTo>
                  <a:lnTo>
                    <a:pt x="4" y="0"/>
                  </a:lnTo>
                  <a:lnTo>
                    <a:pt x="0" y="4"/>
                  </a:lnTo>
                  <a:lnTo>
                    <a:pt x="0" y="4"/>
                  </a:lnTo>
                  <a:lnTo>
                    <a:pt x="8" y="4"/>
                  </a:lnTo>
                  <a:lnTo>
                    <a:pt x="10" y="4"/>
                  </a:lnTo>
                  <a:lnTo>
                    <a:pt x="14" y="4"/>
                  </a:lnTo>
                  <a:lnTo>
                    <a:pt x="14" y="4"/>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82" name="Freeform 145"/>
            <p:cNvSpPr/>
            <p:nvPr/>
          </p:nvSpPr>
          <p:spPr bwMode="auto">
            <a:xfrm>
              <a:off x="5391150" y="473075"/>
              <a:ext cx="79375" cy="44450"/>
            </a:xfrm>
            <a:custGeom>
              <a:avLst/>
              <a:gdLst/>
              <a:ahLst/>
              <a:cxnLst>
                <a:cxn ang="0">
                  <a:pos x="50" y="20"/>
                </a:cxn>
                <a:cxn ang="0">
                  <a:pos x="50" y="20"/>
                </a:cxn>
                <a:cxn ang="0">
                  <a:pos x="40" y="18"/>
                </a:cxn>
                <a:cxn ang="0">
                  <a:pos x="40" y="18"/>
                </a:cxn>
                <a:cxn ang="0">
                  <a:pos x="38" y="14"/>
                </a:cxn>
                <a:cxn ang="0">
                  <a:pos x="38" y="14"/>
                </a:cxn>
                <a:cxn ang="0">
                  <a:pos x="32" y="10"/>
                </a:cxn>
                <a:cxn ang="0">
                  <a:pos x="24" y="8"/>
                </a:cxn>
                <a:cxn ang="0">
                  <a:pos x="16" y="6"/>
                </a:cxn>
                <a:cxn ang="0">
                  <a:pos x="10" y="0"/>
                </a:cxn>
                <a:cxn ang="0">
                  <a:pos x="10" y="0"/>
                </a:cxn>
                <a:cxn ang="0">
                  <a:pos x="8" y="2"/>
                </a:cxn>
                <a:cxn ang="0">
                  <a:pos x="8" y="2"/>
                </a:cxn>
                <a:cxn ang="0">
                  <a:pos x="6" y="6"/>
                </a:cxn>
                <a:cxn ang="0">
                  <a:pos x="6" y="12"/>
                </a:cxn>
                <a:cxn ang="0">
                  <a:pos x="4" y="18"/>
                </a:cxn>
                <a:cxn ang="0">
                  <a:pos x="0" y="22"/>
                </a:cxn>
                <a:cxn ang="0">
                  <a:pos x="0" y="22"/>
                </a:cxn>
                <a:cxn ang="0">
                  <a:pos x="2" y="22"/>
                </a:cxn>
                <a:cxn ang="0">
                  <a:pos x="6" y="22"/>
                </a:cxn>
                <a:cxn ang="0">
                  <a:pos x="8" y="22"/>
                </a:cxn>
                <a:cxn ang="0">
                  <a:pos x="10" y="24"/>
                </a:cxn>
                <a:cxn ang="0">
                  <a:pos x="10" y="24"/>
                </a:cxn>
                <a:cxn ang="0">
                  <a:pos x="14" y="28"/>
                </a:cxn>
                <a:cxn ang="0">
                  <a:pos x="16" y="28"/>
                </a:cxn>
                <a:cxn ang="0">
                  <a:pos x="22" y="22"/>
                </a:cxn>
                <a:cxn ang="0">
                  <a:pos x="22" y="22"/>
                </a:cxn>
                <a:cxn ang="0">
                  <a:pos x="28" y="18"/>
                </a:cxn>
                <a:cxn ang="0">
                  <a:pos x="32" y="18"/>
                </a:cxn>
                <a:cxn ang="0">
                  <a:pos x="34" y="20"/>
                </a:cxn>
                <a:cxn ang="0">
                  <a:pos x="34" y="20"/>
                </a:cxn>
                <a:cxn ang="0">
                  <a:pos x="42" y="24"/>
                </a:cxn>
                <a:cxn ang="0">
                  <a:pos x="46" y="24"/>
                </a:cxn>
                <a:cxn ang="0">
                  <a:pos x="50" y="20"/>
                </a:cxn>
                <a:cxn ang="0">
                  <a:pos x="50" y="20"/>
                </a:cxn>
              </a:cxnLst>
              <a:rect l="0" t="0" r="r" b="b"/>
              <a:pathLst>
                <a:path w="50" h="28">
                  <a:moveTo>
                    <a:pt x="50" y="20"/>
                  </a:moveTo>
                  <a:lnTo>
                    <a:pt x="50" y="20"/>
                  </a:lnTo>
                  <a:lnTo>
                    <a:pt x="40" y="18"/>
                  </a:lnTo>
                  <a:lnTo>
                    <a:pt x="40" y="18"/>
                  </a:lnTo>
                  <a:lnTo>
                    <a:pt x="38" y="14"/>
                  </a:lnTo>
                  <a:lnTo>
                    <a:pt x="38" y="14"/>
                  </a:lnTo>
                  <a:lnTo>
                    <a:pt x="32" y="10"/>
                  </a:lnTo>
                  <a:lnTo>
                    <a:pt x="24" y="8"/>
                  </a:lnTo>
                  <a:lnTo>
                    <a:pt x="16" y="6"/>
                  </a:lnTo>
                  <a:lnTo>
                    <a:pt x="10" y="0"/>
                  </a:lnTo>
                  <a:lnTo>
                    <a:pt x="10" y="0"/>
                  </a:lnTo>
                  <a:lnTo>
                    <a:pt x="8" y="2"/>
                  </a:lnTo>
                  <a:lnTo>
                    <a:pt x="8" y="2"/>
                  </a:lnTo>
                  <a:lnTo>
                    <a:pt x="6" y="6"/>
                  </a:lnTo>
                  <a:lnTo>
                    <a:pt x="6" y="12"/>
                  </a:lnTo>
                  <a:lnTo>
                    <a:pt x="4" y="18"/>
                  </a:lnTo>
                  <a:lnTo>
                    <a:pt x="0" y="22"/>
                  </a:lnTo>
                  <a:lnTo>
                    <a:pt x="0" y="22"/>
                  </a:lnTo>
                  <a:lnTo>
                    <a:pt x="2" y="22"/>
                  </a:lnTo>
                  <a:lnTo>
                    <a:pt x="6" y="22"/>
                  </a:lnTo>
                  <a:lnTo>
                    <a:pt x="8" y="22"/>
                  </a:lnTo>
                  <a:lnTo>
                    <a:pt x="10" y="24"/>
                  </a:lnTo>
                  <a:lnTo>
                    <a:pt x="10" y="24"/>
                  </a:lnTo>
                  <a:lnTo>
                    <a:pt x="14" y="28"/>
                  </a:lnTo>
                  <a:lnTo>
                    <a:pt x="16" y="28"/>
                  </a:lnTo>
                  <a:lnTo>
                    <a:pt x="22" y="22"/>
                  </a:lnTo>
                  <a:lnTo>
                    <a:pt x="22" y="22"/>
                  </a:lnTo>
                  <a:lnTo>
                    <a:pt x="28" y="18"/>
                  </a:lnTo>
                  <a:lnTo>
                    <a:pt x="32" y="18"/>
                  </a:lnTo>
                  <a:lnTo>
                    <a:pt x="34" y="20"/>
                  </a:lnTo>
                  <a:lnTo>
                    <a:pt x="34" y="20"/>
                  </a:lnTo>
                  <a:lnTo>
                    <a:pt x="42" y="24"/>
                  </a:lnTo>
                  <a:lnTo>
                    <a:pt x="46" y="24"/>
                  </a:lnTo>
                  <a:lnTo>
                    <a:pt x="50" y="20"/>
                  </a:lnTo>
                  <a:lnTo>
                    <a:pt x="50" y="2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83" name="Freeform 146"/>
            <p:cNvSpPr/>
            <p:nvPr/>
          </p:nvSpPr>
          <p:spPr bwMode="auto">
            <a:xfrm>
              <a:off x="8613775" y="2139950"/>
              <a:ext cx="19050" cy="28575"/>
            </a:xfrm>
            <a:custGeom>
              <a:avLst/>
              <a:gdLst/>
              <a:ahLst/>
              <a:cxnLst>
                <a:cxn ang="0">
                  <a:pos x="12" y="18"/>
                </a:cxn>
                <a:cxn ang="0">
                  <a:pos x="12" y="18"/>
                </a:cxn>
                <a:cxn ang="0">
                  <a:pos x="10" y="10"/>
                </a:cxn>
                <a:cxn ang="0">
                  <a:pos x="8" y="2"/>
                </a:cxn>
                <a:cxn ang="0">
                  <a:pos x="8" y="2"/>
                </a:cxn>
                <a:cxn ang="0">
                  <a:pos x="4" y="0"/>
                </a:cxn>
                <a:cxn ang="0">
                  <a:pos x="2" y="0"/>
                </a:cxn>
                <a:cxn ang="0">
                  <a:pos x="0" y="0"/>
                </a:cxn>
                <a:cxn ang="0">
                  <a:pos x="0" y="0"/>
                </a:cxn>
                <a:cxn ang="0">
                  <a:pos x="0" y="2"/>
                </a:cxn>
                <a:cxn ang="0">
                  <a:pos x="0" y="2"/>
                </a:cxn>
                <a:cxn ang="0">
                  <a:pos x="2" y="6"/>
                </a:cxn>
                <a:cxn ang="0">
                  <a:pos x="2" y="6"/>
                </a:cxn>
                <a:cxn ang="0">
                  <a:pos x="6" y="10"/>
                </a:cxn>
                <a:cxn ang="0">
                  <a:pos x="6" y="10"/>
                </a:cxn>
                <a:cxn ang="0">
                  <a:pos x="8" y="14"/>
                </a:cxn>
                <a:cxn ang="0">
                  <a:pos x="8" y="16"/>
                </a:cxn>
                <a:cxn ang="0">
                  <a:pos x="12" y="18"/>
                </a:cxn>
                <a:cxn ang="0">
                  <a:pos x="12" y="18"/>
                </a:cxn>
              </a:cxnLst>
              <a:rect l="0" t="0" r="r" b="b"/>
              <a:pathLst>
                <a:path w="12" h="18">
                  <a:moveTo>
                    <a:pt x="12" y="18"/>
                  </a:moveTo>
                  <a:lnTo>
                    <a:pt x="12" y="18"/>
                  </a:lnTo>
                  <a:lnTo>
                    <a:pt x="10" y="10"/>
                  </a:lnTo>
                  <a:lnTo>
                    <a:pt x="8" y="2"/>
                  </a:lnTo>
                  <a:lnTo>
                    <a:pt x="8" y="2"/>
                  </a:lnTo>
                  <a:lnTo>
                    <a:pt x="4" y="0"/>
                  </a:lnTo>
                  <a:lnTo>
                    <a:pt x="2" y="0"/>
                  </a:lnTo>
                  <a:lnTo>
                    <a:pt x="0" y="0"/>
                  </a:lnTo>
                  <a:lnTo>
                    <a:pt x="0" y="0"/>
                  </a:lnTo>
                  <a:lnTo>
                    <a:pt x="0" y="2"/>
                  </a:lnTo>
                  <a:lnTo>
                    <a:pt x="0" y="2"/>
                  </a:lnTo>
                  <a:lnTo>
                    <a:pt x="2" y="6"/>
                  </a:lnTo>
                  <a:lnTo>
                    <a:pt x="2" y="6"/>
                  </a:lnTo>
                  <a:lnTo>
                    <a:pt x="6" y="10"/>
                  </a:lnTo>
                  <a:lnTo>
                    <a:pt x="6" y="10"/>
                  </a:lnTo>
                  <a:lnTo>
                    <a:pt x="8" y="14"/>
                  </a:lnTo>
                  <a:lnTo>
                    <a:pt x="8" y="16"/>
                  </a:lnTo>
                  <a:lnTo>
                    <a:pt x="12" y="18"/>
                  </a:lnTo>
                  <a:lnTo>
                    <a:pt x="12" y="18"/>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84" name="Freeform 147"/>
            <p:cNvSpPr/>
            <p:nvPr/>
          </p:nvSpPr>
          <p:spPr bwMode="auto">
            <a:xfrm>
              <a:off x="5635625" y="1254125"/>
              <a:ext cx="19050" cy="9525"/>
            </a:xfrm>
            <a:custGeom>
              <a:avLst/>
              <a:gdLst/>
              <a:ahLst/>
              <a:cxnLst>
                <a:cxn ang="0">
                  <a:pos x="0" y="4"/>
                </a:cxn>
                <a:cxn ang="0">
                  <a:pos x="0" y="4"/>
                </a:cxn>
                <a:cxn ang="0">
                  <a:pos x="4" y="6"/>
                </a:cxn>
                <a:cxn ang="0">
                  <a:pos x="12" y="4"/>
                </a:cxn>
                <a:cxn ang="0">
                  <a:pos x="12" y="4"/>
                </a:cxn>
                <a:cxn ang="0">
                  <a:pos x="4" y="0"/>
                </a:cxn>
                <a:cxn ang="0">
                  <a:pos x="2" y="2"/>
                </a:cxn>
                <a:cxn ang="0">
                  <a:pos x="0" y="4"/>
                </a:cxn>
                <a:cxn ang="0">
                  <a:pos x="0" y="4"/>
                </a:cxn>
              </a:cxnLst>
              <a:rect l="0" t="0" r="r" b="b"/>
              <a:pathLst>
                <a:path w="12" h="6">
                  <a:moveTo>
                    <a:pt x="0" y="4"/>
                  </a:moveTo>
                  <a:lnTo>
                    <a:pt x="0" y="4"/>
                  </a:lnTo>
                  <a:lnTo>
                    <a:pt x="4" y="6"/>
                  </a:lnTo>
                  <a:lnTo>
                    <a:pt x="12" y="4"/>
                  </a:lnTo>
                  <a:lnTo>
                    <a:pt x="12" y="4"/>
                  </a:lnTo>
                  <a:lnTo>
                    <a:pt x="4" y="0"/>
                  </a:lnTo>
                  <a:lnTo>
                    <a:pt x="2" y="2"/>
                  </a:lnTo>
                  <a:lnTo>
                    <a:pt x="0" y="4"/>
                  </a:lnTo>
                  <a:lnTo>
                    <a:pt x="0" y="4"/>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85" name="Freeform 148"/>
            <p:cNvSpPr/>
            <p:nvPr/>
          </p:nvSpPr>
          <p:spPr bwMode="auto">
            <a:xfrm>
              <a:off x="6575425" y="854075"/>
              <a:ext cx="9525" cy="22225"/>
            </a:xfrm>
            <a:custGeom>
              <a:avLst/>
              <a:gdLst/>
              <a:ahLst/>
              <a:cxnLst>
                <a:cxn ang="0">
                  <a:pos x="4" y="0"/>
                </a:cxn>
                <a:cxn ang="0">
                  <a:pos x="4" y="0"/>
                </a:cxn>
                <a:cxn ang="0">
                  <a:pos x="0" y="4"/>
                </a:cxn>
                <a:cxn ang="0">
                  <a:pos x="0" y="6"/>
                </a:cxn>
                <a:cxn ang="0">
                  <a:pos x="4" y="14"/>
                </a:cxn>
                <a:cxn ang="0">
                  <a:pos x="4" y="14"/>
                </a:cxn>
                <a:cxn ang="0">
                  <a:pos x="6" y="6"/>
                </a:cxn>
                <a:cxn ang="0">
                  <a:pos x="4" y="0"/>
                </a:cxn>
                <a:cxn ang="0">
                  <a:pos x="4" y="0"/>
                </a:cxn>
              </a:cxnLst>
              <a:rect l="0" t="0" r="r" b="b"/>
              <a:pathLst>
                <a:path w="6" h="14">
                  <a:moveTo>
                    <a:pt x="4" y="0"/>
                  </a:moveTo>
                  <a:lnTo>
                    <a:pt x="4" y="0"/>
                  </a:lnTo>
                  <a:lnTo>
                    <a:pt x="0" y="4"/>
                  </a:lnTo>
                  <a:lnTo>
                    <a:pt x="0" y="6"/>
                  </a:lnTo>
                  <a:lnTo>
                    <a:pt x="4" y="14"/>
                  </a:lnTo>
                  <a:lnTo>
                    <a:pt x="4" y="14"/>
                  </a:lnTo>
                  <a:lnTo>
                    <a:pt x="6" y="6"/>
                  </a:lnTo>
                  <a:lnTo>
                    <a:pt x="4" y="0"/>
                  </a:lnTo>
                  <a:lnTo>
                    <a:pt x="4"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86" name="Freeform 149"/>
            <p:cNvSpPr/>
            <p:nvPr/>
          </p:nvSpPr>
          <p:spPr bwMode="auto">
            <a:xfrm>
              <a:off x="5546725" y="1231900"/>
              <a:ext cx="73025" cy="31750"/>
            </a:xfrm>
            <a:custGeom>
              <a:avLst/>
              <a:gdLst/>
              <a:ahLst/>
              <a:cxnLst>
                <a:cxn ang="0">
                  <a:pos x="0" y="16"/>
                </a:cxn>
                <a:cxn ang="0">
                  <a:pos x="0" y="16"/>
                </a:cxn>
                <a:cxn ang="0">
                  <a:pos x="2" y="18"/>
                </a:cxn>
                <a:cxn ang="0">
                  <a:pos x="6" y="18"/>
                </a:cxn>
                <a:cxn ang="0">
                  <a:pos x="14" y="16"/>
                </a:cxn>
                <a:cxn ang="0">
                  <a:pos x="14" y="16"/>
                </a:cxn>
                <a:cxn ang="0">
                  <a:pos x="18" y="18"/>
                </a:cxn>
                <a:cxn ang="0">
                  <a:pos x="22" y="20"/>
                </a:cxn>
                <a:cxn ang="0">
                  <a:pos x="30" y="18"/>
                </a:cxn>
                <a:cxn ang="0">
                  <a:pos x="38" y="14"/>
                </a:cxn>
                <a:cxn ang="0">
                  <a:pos x="42" y="14"/>
                </a:cxn>
                <a:cxn ang="0">
                  <a:pos x="46" y="14"/>
                </a:cxn>
                <a:cxn ang="0">
                  <a:pos x="46" y="14"/>
                </a:cxn>
                <a:cxn ang="0">
                  <a:pos x="38" y="8"/>
                </a:cxn>
                <a:cxn ang="0">
                  <a:pos x="30" y="2"/>
                </a:cxn>
                <a:cxn ang="0">
                  <a:pos x="20" y="0"/>
                </a:cxn>
                <a:cxn ang="0">
                  <a:pos x="10" y="2"/>
                </a:cxn>
                <a:cxn ang="0">
                  <a:pos x="10" y="2"/>
                </a:cxn>
                <a:cxn ang="0">
                  <a:pos x="14" y="8"/>
                </a:cxn>
                <a:cxn ang="0">
                  <a:pos x="14" y="12"/>
                </a:cxn>
                <a:cxn ang="0">
                  <a:pos x="14" y="14"/>
                </a:cxn>
                <a:cxn ang="0">
                  <a:pos x="14" y="14"/>
                </a:cxn>
                <a:cxn ang="0">
                  <a:pos x="6" y="14"/>
                </a:cxn>
                <a:cxn ang="0">
                  <a:pos x="2" y="14"/>
                </a:cxn>
                <a:cxn ang="0">
                  <a:pos x="0" y="16"/>
                </a:cxn>
                <a:cxn ang="0">
                  <a:pos x="0" y="16"/>
                </a:cxn>
              </a:cxnLst>
              <a:rect l="0" t="0" r="r" b="b"/>
              <a:pathLst>
                <a:path w="46" h="20">
                  <a:moveTo>
                    <a:pt x="0" y="16"/>
                  </a:moveTo>
                  <a:lnTo>
                    <a:pt x="0" y="16"/>
                  </a:lnTo>
                  <a:lnTo>
                    <a:pt x="2" y="18"/>
                  </a:lnTo>
                  <a:lnTo>
                    <a:pt x="6" y="18"/>
                  </a:lnTo>
                  <a:lnTo>
                    <a:pt x="14" y="16"/>
                  </a:lnTo>
                  <a:lnTo>
                    <a:pt x="14" y="16"/>
                  </a:lnTo>
                  <a:lnTo>
                    <a:pt x="18" y="18"/>
                  </a:lnTo>
                  <a:lnTo>
                    <a:pt x="22" y="20"/>
                  </a:lnTo>
                  <a:lnTo>
                    <a:pt x="30" y="18"/>
                  </a:lnTo>
                  <a:lnTo>
                    <a:pt x="38" y="14"/>
                  </a:lnTo>
                  <a:lnTo>
                    <a:pt x="42" y="14"/>
                  </a:lnTo>
                  <a:lnTo>
                    <a:pt x="46" y="14"/>
                  </a:lnTo>
                  <a:lnTo>
                    <a:pt x="46" y="14"/>
                  </a:lnTo>
                  <a:lnTo>
                    <a:pt x="38" y="8"/>
                  </a:lnTo>
                  <a:lnTo>
                    <a:pt x="30" y="2"/>
                  </a:lnTo>
                  <a:lnTo>
                    <a:pt x="20" y="0"/>
                  </a:lnTo>
                  <a:lnTo>
                    <a:pt x="10" y="2"/>
                  </a:lnTo>
                  <a:lnTo>
                    <a:pt x="10" y="2"/>
                  </a:lnTo>
                  <a:lnTo>
                    <a:pt x="14" y="8"/>
                  </a:lnTo>
                  <a:lnTo>
                    <a:pt x="14" y="12"/>
                  </a:lnTo>
                  <a:lnTo>
                    <a:pt x="14" y="14"/>
                  </a:lnTo>
                  <a:lnTo>
                    <a:pt x="14" y="14"/>
                  </a:lnTo>
                  <a:lnTo>
                    <a:pt x="6" y="14"/>
                  </a:lnTo>
                  <a:lnTo>
                    <a:pt x="2" y="14"/>
                  </a:lnTo>
                  <a:lnTo>
                    <a:pt x="0" y="16"/>
                  </a:lnTo>
                  <a:lnTo>
                    <a:pt x="0" y="16"/>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87" name="Freeform 150"/>
            <p:cNvSpPr/>
            <p:nvPr/>
          </p:nvSpPr>
          <p:spPr bwMode="auto">
            <a:xfrm>
              <a:off x="8029575" y="1609725"/>
              <a:ext cx="12700" cy="12700"/>
            </a:xfrm>
            <a:custGeom>
              <a:avLst/>
              <a:gdLst/>
              <a:ahLst/>
              <a:cxnLst>
                <a:cxn ang="0">
                  <a:pos x="8" y="6"/>
                </a:cxn>
                <a:cxn ang="0">
                  <a:pos x="8" y="6"/>
                </a:cxn>
                <a:cxn ang="0">
                  <a:pos x="6" y="2"/>
                </a:cxn>
                <a:cxn ang="0">
                  <a:pos x="4" y="0"/>
                </a:cxn>
                <a:cxn ang="0">
                  <a:pos x="4" y="0"/>
                </a:cxn>
                <a:cxn ang="0">
                  <a:pos x="0" y="2"/>
                </a:cxn>
                <a:cxn ang="0">
                  <a:pos x="0" y="4"/>
                </a:cxn>
                <a:cxn ang="0">
                  <a:pos x="0" y="4"/>
                </a:cxn>
                <a:cxn ang="0">
                  <a:pos x="2" y="6"/>
                </a:cxn>
                <a:cxn ang="0">
                  <a:pos x="4" y="8"/>
                </a:cxn>
                <a:cxn ang="0">
                  <a:pos x="4" y="8"/>
                </a:cxn>
                <a:cxn ang="0">
                  <a:pos x="8" y="8"/>
                </a:cxn>
                <a:cxn ang="0">
                  <a:pos x="8" y="6"/>
                </a:cxn>
                <a:cxn ang="0">
                  <a:pos x="8" y="6"/>
                </a:cxn>
              </a:cxnLst>
              <a:rect l="0" t="0" r="r" b="b"/>
              <a:pathLst>
                <a:path w="8" h="8">
                  <a:moveTo>
                    <a:pt x="8" y="6"/>
                  </a:moveTo>
                  <a:lnTo>
                    <a:pt x="8" y="6"/>
                  </a:lnTo>
                  <a:lnTo>
                    <a:pt x="6" y="2"/>
                  </a:lnTo>
                  <a:lnTo>
                    <a:pt x="4" y="0"/>
                  </a:lnTo>
                  <a:lnTo>
                    <a:pt x="4" y="0"/>
                  </a:lnTo>
                  <a:lnTo>
                    <a:pt x="0" y="2"/>
                  </a:lnTo>
                  <a:lnTo>
                    <a:pt x="0" y="4"/>
                  </a:lnTo>
                  <a:lnTo>
                    <a:pt x="0" y="4"/>
                  </a:lnTo>
                  <a:lnTo>
                    <a:pt x="2" y="6"/>
                  </a:lnTo>
                  <a:lnTo>
                    <a:pt x="4" y="8"/>
                  </a:lnTo>
                  <a:lnTo>
                    <a:pt x="4" y="8"/>
                  </a:lnTo>
                  <a:lnTo>
                    <a:pt x="8" y="8"/>
                  </a:lnTo>
                  <a:lnTo>
                    <a:pt x="8" y="6"/>
                  </a:lnTo>
                  <a:lnTo>
                    <a:pt x="8" y="6"/>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88" name="Freeform 151"/>
            <p:cNvSpPr/>
            <p:nvPr/>
          </p:nvSpPr>
          <p:spPr bwMode="auto">
            <a:xfrm>
              <a:off x="7981950" y="1635125"/>
              <a:ext cx="9525" cy="12700"/>
            </a:xfrm>
            <a:custGeom>
              <a:avLst/>
              <a:gdLst/>
              <a:ahLst/>
              <a:cxnLst>
                <a:cxn ang="0">
                  <a:pos x="2" y="8"/>
                </a:cxn>
                <a:cxn ang="0">
                  <a:pos x="2" y="8"/>
                </a:cxn>
                <a:cxn ang="0">
                  <a:pos x="6" y="8"/>
                </a:cxn>
                <a:cxn ang="0">
                  <a:pos x="6" y="8"/>
                </a:cxn>
                <a:cxn ang="0">
                  <a:pos x="6" y="2"/>
                </a:cxn>
                <a:cxn ang="0">
                  <a:pos x="6" y="0"/>
                </a:cxn>
                <a:cxn ang="0">
                  <a:pos x="2" y="0"/>
                </a:cxn>
                <a:cxn ang="0">
                  <a:pos x="2" y="0"/>
                </a:cxn>
                <a:cxn ang="0">
                  <a:pos x="0" y="4"/>
                </a:cxn>
                <a:cxn ang="0">
                  <a:pos x="0" y="6"/>
                </a:cxn>
                <a:cxn ang="0">
                  <a:pos x="2" y="8"/>
                </a:cxn>
                <a:cxn ang="0">
                  <a:pos x="2" y="8"/>
                </a:cxn>
              </a:cxnLst>
              <a:rect l="0" t="0" r="r" b="b"/>
              <a:pathLst>
                <a:path w="6" h="8">
                  <a:moveTo>
                    <a:pt x="2" y="8"/>
                  </a:moveTo>
                  <a:lnTo>
                    <a:pt x="2" y="8"/>
                  </a:lnTo>
                  <a:lnTo>
                    <a:pt x="6" y="8"/>
                  </a:lnTo>
                  <a:lnTo>
                    <a:pt x="6" y="8"/>
                  </a:lnTo>
                  <a:lnTo>
                    <a:pt x="6" y="2"/>
                  </a:lnTo>
                  <a:lnTo>
                    <a:pt x="6" y="0"/>
                  </a:lnTo>
                  <a:lnTo>
                    <a:pt x="2" y="0"/>
                  </a:lnTo>
                  <a:lnTo>
                    <a:pt x="2" y="0"/>
                  </a:lnTo>
                  <a:lnTo>
                    <a:pt x="0" y="4"/>
                  </a:lnTo>
                  <a:lnTo>
                    <a:pt x="0" y="6"/>
                  </a:lnTo>
                  <a:lnTo>
                    <a:pt x="2" y="8"/>
                  </a:lnTo>
                  <a:lnTo>
                    <a:pt x="2" y="8"/>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89" name="Freeform 152"/>
            <p:cNvSpPr/>
            <p:nvPr/>
          </p:nvSpPr>
          <p:spPr bwMode="auto">
            <a:xfrm>
              <a:off x="7985125" y="1635125"/>
              <a:ext cx="1588" cy="1588"/>
            </a:xfrm>
            <a:custGeom>
              <a:avLst/>
              <a:gdLst/>
              <a:ahLst/>
              <a:cxnLst>
                <a:cxn ang="0">
                  <a:pos x="0" y="0"/>
                </a:cxn>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lnTo>
                    <a:pt x="0"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90" name="Freeform 153"/>
            <p:cNvSpPr/>
            <p:nvPr/>
          </p:nvSpPr>
          <p:spPr bwMode="auto">
            <a:xfrm>
              <a:off x="7778750" y="1606550"/>
              <a:ext cx="1588" cy="3175"/>
            </a:xfrm>
            <a:custGeom>
              <a:avLst/>
              <a:gdLst/>
              <a:ahLst/>
              <a:cxnLst>
                <a:cxn ang="0">
                  <a:pos x="0" y="0"/>
                </a:cxn>
                <a:cxn ang="0">
                  <a:pos x="0" y="0"/>
                </a:cxn>
                <a:cxn ang="0">
                  <a:pos x="0" y="2"/>
                </a:cxn>
                <a:cxn ang="0">
                  <a:pos x="0" y="2"/>
                </a:cxn>
                <a:cxn ang="0">
                  <a:pos x="0" y="0"/>
                </a:cxn>
                <a:cxn ang="0">
                  <a:pos x="0" y="0"/>
                </a:cxn>
                <a:cxn ang="0">
                  <a:pos x="0" y="0"/>
                </a:cxn>
                <a:cxn ang="0">
                  <a:pos x="0" y="0"/>
                </a:cxn>
              </a:cxnLst>
              <a:rect l="0" t="0" r="r" b="b"/>
              <a:pathLst>
                <a:path h="2">
                  <a:moveTo>
                    <a:pt x="0" y="0"/>
                  </a:moveTo>
                  <a:lnTo>
                    <a:pt x="0" y="0"/>
                  </a:lnTo>
                  <a:lnTo>
                    <a:pt x="0" y="2"/>
                  </a:lnTo>
                  <a:lnTo>
                    <a:pt x="0" y="2"/>
                  </a:lnTo>
                  <a:lnTo>
                    <a:pt x="0" y="0"/>
                  </a:lnTo>
                  <a:lnTo>
                    <a:pt x="0" y="0"/>
                  </a:lnTo>
                  <a:lnTo>
                    <a:pt x="0" y="0"/>
                  </a:lnTo>
                  <a:lnTo>
                    <a:pt x="0"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91" name="Freeform 154"/>
            <p:cNvSpPr/>
            <p:nvPr/>
          </p:nvSpPr>
          <p:spPr bwMode="auto">
            <a:xfrm>
              <a:off x="7772400" y="1587500"/>
              <a:ext cx="9525" cy="19050"/>
            </a:xfrm>
            <a:custGeom>
              <a:avLst/>
              <a:gdLst/>
              <a:ahLst/>
              <a:cxnLst>
                <a:cxn ang="0">
                  <a:pos x="4" y="0"/>
                </a:cxn>
                <a:cxn ang="0">
                  <a:pos x="4" y="0"/>
                </a:cxn>
                <a:cxn ang="0">
                  <a:pos x="0" y="2"/>
                </a:cxn>
                <a:cxn ang="0">
                  <a:pos x="0" y="2"/>
                </a:cxn>
                <a:cxn ang="0">
                  <a:pos x="0" y="4"/>
                </a:cxn>
                <a:cxn ang="0">
                  <a:pos x="2" y="6"/>
                </a:cxn>
                <a:cxn ang="0">
                  <a:pos x="4" y="6"/>
                </a:cxn>
                <a:cxn ang="0">
                  <a:pos x="4" y="10"/>
                </a:cxn>
                <a:cxn ang="0">
                  <a:pos x="4" y="10"/>
                </a:cxn>
                <a:cxn ang="0">
                  <a:pos x="4" y="12"/>
                </a:cxn>
                <a:cxn ang="0">
                  <a:pos x="4" y="12"/>
                </a:cxn>
                <a:cxn ang="0">
                  <a:pos x="6" y="10"/>
                </a:cxn>
                <a:cxn ang="0">
                  <a:pos x="6" y="6"/>
                </a:cxn>
                <a:cxn ang="0">
                  <a:pos x="4" y="0"/>
                </a:cxn>
                <a:cxn ang="0">
                  <a:pos x="4" y="0"/>
                </a:cxn>
              </a:cxnLst>
              <a:rect l="0" t="0" r="r" b="b"/>
              <a:pathLst>
                <a:path w="6" h="12">
                  <a:moveTo>
                    <a:pt x="4" y="0"/>
                  </a:moveTo>
                  <a:lnTo>
                    <a:pt x="4" y="0"/>
                  </a:lnTo>
                  <a:lnTo>
                    <a:pt x="0" y="2"/>
                  </a:lnTo>
                  <a:lnTo>
                    <a:pt x="0" y="2"/>
                  </a:lnTo>
                  <a:lnTo>
                    <a:pt x="0" y="4"/>
                  </a:lnTo>
                  <a:lnTo>
                    <a:pt x="2" y="6"/>
                  </a:lnTo>
                  <a:lnTo>
                    <a:pt x="4" y="6"/>
                  </a:lnTo>
                  <a:lnTo>
                    <a:pt x="4" y="10"/>
                  </a:lnTo>
                  <a:lnTo>
                    <a:pt x="4" y="10"/>
                  </a:lnTo>
                  <a:lnTo>
                    <a:pt x="4" y="12"/>
                  </a:lnTo>
                  <a:lnTo>
                    <a:pt x="4" y="12"/>
                  </a:lnTo>
                  <a:lnTo>
                    <a:pt x="6" y="10"/>
                  </a:lnTo>
                  <a:lnTo>
                    <a:pt x="6" y="6"/>
                  </a:lnTo>
                  <a:lnTo>
                    <a:pt x="4" y="0"/>
                  </a:lnTo>
                  <a:lnTo>
                    <a:pt x="4"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92" name="Freeform 155"/>
            <p:cNvSpPr/>
            <p:nvPr/>
          </p:nvSpPr>
          <p:spPr bwMode="auto">
            <a:xfrm>
              <a:off x="5280025" y="215900"/>
              <a:ext cx="130175" cy="53975"/>
            </a:xfrm>
            <a:custGeom>
              <a:avLst/>
              <a:gdLst/>
              <a:ahLst/>
              <a:cxnLst>
                <a:cxn ang="0">
                  <a:pos x="6" y="22"/>
                </a:cxn>
                <a:cxn ang="0">
                  <a:pos x="6" y="22"/>
                </a:cxn>
                <a:cxn ang="0">
                  <a:pos x="16" y="22"/>
                </a:cxn>
                <a:cxn ang="0">
                  <a:pos x="20" y="22"/>
                </a:cxn>
                <a:cxn ang="0">
                  <a:pos x="26" y="24"/>
                </a:cxn>
                <a:cxn ang="0">
                  <a:pos x="26" y="24"/>
                </a:cxn>
                <a:cxn ang="0">
                  <a:pos x="16" y="26"/>
                </a:cxn>
                <a:cxn ang="0">
                  <a:pos x="16" y="26"/>
                </a:cxn>
                <a:cxn ang="0">
                  <a:pos x="28" y="32"/>
                </a:cxn>
                <a:cxn ang="0">
                  <a:pos x="40" y="34"/>
                </a:cxn>
                <a:cxn ang="0">
                  <a:pos x="54" y="30"/>
                </a:cxn>
                <a:cxn ang="0">
                  <a:pos x="70" y="24"/>
                </a:cxn>
                <a:cxn ang="0">
                  <a:pos x="70" y="24"/>
                </a:cxn>
                <a:cxn ang="0">
                  <a:pos x="82" y="22"/>
                </a:cxn>
                <a:cxn ang="0">
                  <a:pos x="82" y="22"/>
                </a:cxn>
                <a:cxn ang="0">
                  <a:pos x="80" y="20"/>
                </a:cxn>
                <a:cxn ang="0">
                  <a:pos x="78" y="20"/>
                </a:cxn>
                <a:cxn ang="0">
                  <a:pos x="72" y="18"/>
                </a:cxn>
                <a:cxn ang="0">
                  <a:pos x="72" y="18"/>
                </a:cxn>
                <a:cxn ang="0">
                  <a:pos x="64" y="14"/>
                </a:cxn>
                <a:cxn ang="0">
                  <a:pos x="58" y="12"/>
                </a:cxn>
                <a:cxn ang="0">
                  <a:pos x="52" y="12"/>
                </a:cxn>
                <a:cxn ang="0">
                  <a:pos x="52" y="12"/>
                </a:cxn>
                <a:cxn ang="0">
                  <a:pos x="24" y="2"/>
                </a:cxn>
                <a:cxn ang="0">
                  <a:pos x="24" y="2"/>
                </a:cxn>
                <a:cxn ang="0">
                  <a:pos x="18" y="0"/>
                </a:cxn>
                <a:cxn ang="0">
                  <a:pos x="14" y="0"/>
                </a:cxn>
                <a:cxn ang="0">
                  <a:pos x="14" y="4"/>
                </a:cxn>
                <a:cxn ang="0">
                  <a:pos x="14" y="4"/>
                </a:cxn>
                <a:cxn ang="0">
                  <a:pos x="10" y="4"/>
                </a:cxn>
                <a:cxn ang="0">
                  <a:pos x="8" y="4"/>
                </a:cxn>
                <a:cxn ang="0">
                  <a:pos x="6" y="6"/>
                </a:cxn>
                <a:cxn ang="0">
                  <a:pos x="6" y="6"/>
                </a:cxn>
                <a:cxn ang="0">
                  <a:pos x="10" y="8"/>
                </a:cxn>
                <a:cxn ang="0">
                  <a:pos x="10" y="8"/>
                </a:cxn>
                <a:cxn ang="0">
                  <a:pos x="2" y="10"/>
                </a:cxn>
                <a:cxn ang="0">
                  <a:pos x="0" y="12"/>
                </a:cxn>
                <a:cxn ang="0">
                  <a:pos x="0" y="16"/>
                </a:cxn>
                <a:cxn ang="0">
                  <a:pos x="0" y="16"/>
                </a:cxn>
                <a:cxn ang="0">
                  <a:pos x="2" y="20"/>
                </a:cxn>
                <a:cxn ang="0">
                  <a:pos x="6" y="22"/>
                </a:cxn>
                <a:cxn ang="0">
                  <a:pos x="6" y="22"/>
                </a:cxn>
              </a:cxnLst>
              <a:rect l="0" t="0" r="r" b="b"/>
              <a:pathLst>
                <a:path w="82" h="34">
                  <a:moveTo>
                    <a:pt x="6" y="22"/>
                  </a:moveTo>
                  <a:lnTo>
                    <a:pt x="6" y="22"/>
                  </a:lnTo>
                  <a:lnTo>
                    <a:pt x="16" y="22"/>
                  </a:lnTo>
                  <a:lnTo>
                    <a:pt x="20" y="22"/>
                  </a:lnTo>
                  <a:lnTo>
                    <a:pt x="26" y="24"/>
                  </a:lnTo>
                  <a:lnTo>
                    <a:pt x="26" y="24"/>
                  </a:lnTo>
                  <a:lnTo>
                    <a:pt x="16" y="26"/>
                  </a:lnTo>
                  <a:lnTo>
                    <a:pt x="16" y="26"/>
                  </a:lnTo>
                  <a:lnTo>
                    <a:pt x="28" y="32"/>
                  </a:lnTo>
                  <a:lnTo>
                    <a:pt x="40" y="34"/>
                  </a:lnTo>
                  <a:lnTo>
                    <a:pt x="54" y="30"/>
                  </a:lnTo>
                  <a:lnTo>
                    <a:pt x="70" y="24"/>
                  </a:lnTo>
                  <a:lnTo>
                    <a:pt x="70" y="24"/>
                  </a:lnTo>
                  <a:lnTo>
                    <a:pt x="82" y="22"/>
                  </a:lnTo>
                  <a:lnTo>
                    <a:pt x="82" y="22"/>
                  </a:lnTo>
                  <a:lnTo>
                    <a:pt x="80" y="20"/>
                  </a:lnTo>
                  <a:lnTo>
                    <a:pt x="78" y="20"/>
                  </a:lnTo>
                  <a:lnTo>
                    <a:pt x="72" y="18"/>
                  </a:lnTo>
                  <a:lnTo>
                    <a:pt x="72" y="18"/>
                  </a:lnTo>
                  <a:lnTo>
                    <a:pt x="64" y="14"/>
                  </a:lnTo>
                  <a:lnTo>
                    <a:pt x="58" y="12"/>
                  </a:lnTo>
                  <a:lnTo>
                    <a:pt x="52" y="12"/>
                  </a:lnTo>
                  <a:lnTo>
                    <a:pt x="52" y="12"/>
                  </a:lnTo>
                  <a:lnTo>
                    <a:pt x="24" y="2"/>
                  </a:lnTo>
                  <a:lnTo>
                    <a:pt x="24" y="2"/>
                  </a:lnTo>
                  <a:lnTo>
                    <a:pt x="18" y="0"/>
                  </a:lnTo>
                  <a:lnTo>
                    <a:pt x="14" y="0"/>
                  </a:lnTo>
                  <a:lnTo>
                    <a:pt x="14" y="4"/>
                  </a:lnTo>
                  <a:lnTo>
                    <a:pt x="14" y="4"/>
                  </a:lnTo>
                  <a:lnTo>
                    <a:pt x="10" y="4"/>
                  </a:lnTo>
                  <a:lnTo>
                    <a:pt x="8" y="4"/>
                  </a:lnTo>
                  <a:lnTo>
                    <a:pt x="6" y="6"/>
                  </a:lnTo>
                  <a:lnTo>
                    <a:pt x="6" y="6"/>
                  </a:lnTo>
                  <a:lnTo>
                    <a:pt x="10" y="8"/>
                  </a:lnTo>
                  <a:lnTo>
                    <a:pt x="10" y="8"/>
                  </a:lnTo>
                  <a:lnTo>
                    <a:pt x="2" y="10"/>
                  </a:lnTo>
                  <a:lnTo>
                    <a:pt x="0" y="12"/>
                  </a:lnTo>
                  <a:lnTo>
                    <a:pt x="0" y="16"/>
                  </a:lnTo>
                  <a:lnTo>
                    <a:pt x="0" y="16"/>
                  </a:lnTo>
                  <a:lnTo>
                    <a:pt x="2" y="20"/>
                  </a:lnTo>
                  <a:lnTo>
                    <a:pt x="6" y="22"/>
                  </a:lnTo>
                  <a:lnTo>
                    <a:pt x="6" y="22"/>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93" name="Freeform 156"/>
            <p:cNvSpPr/>
            <p:nvPr/>
          </p:nvSpPr>
          <p:spPr bwMode="auto">
            <a:xfrm>
              <a:off x="5346700" y="190500"/>
              <a:ext cx="361950" cy="107950"/>
            </a:xfrm>
            <a:custGeom>
              <a:avLst/>
              <a:gdLst/>
              <a:ahLst/>
              <a:cxnLst>
                <a:cxn ang="0">
                  <a:pos x="10" y="16"/>
                </a:cxn>
                <a:cxn ang="0">
                  <a:pos x="14" y="16"/>
                </a:cxn>
                <a:cxn ang="0">
                  <a:pos x="18" y="18"/>
                </a:cxn>
                <a:cxn ang="0">
                  <a:pos x="40" y="18"/>
                </a:cxn>
                <a:cxn ang="0">
                  <a:pos x="36" y="22"/>
                </a:cxn>
                <a:cxn ang="0">
                  <a:pos x="42" y="26"/>
                </a:cxn>
                <a:cxn ang="0">
                  <a:pos x="54" y="24"/>
                </a:cxn>
                <a:cxn ang="0">
                  <a:pos x="60" y="26"/>
                </a:cxn>
                <a:cxn ang="0">
                  <a:pos x="70" y="24"/>
                </a:cxn>
                <a:cxn ang="0">
                  <a:pos x="78" y="24"/>
                </a:cxn>
                <a:cxn ang="0">
                  <a:pos x="90" y="24"/>
                </a:cxn>
                <a:cxn ang="0">
                  <a:pos x="84" y="26"/>
                </a:cxn>
                <a:cxn ang="0">
                  <a:pos x="74" y="28"/>
                </a:cxn>
                <a:cxn ang="0">
                  <a:pos x="62" y="28"/>
                </a:cxn>
                <a:cxn ang="0">
                  <a:pos x="68" y="30"/>
                </a:cxn>
                <a:cxn ang="0">
                  <a:pos x="70" y="34"/>
                </a:cxn>
                <a:cxn ang="0">
                  <a:pos x="60" y="30"/>
                </a:cxn>
                <a:cxn ang="0">
                  <a:pos x="38" y="28"/>
                </a:cxn>
                <a:cxn ang="0">
                  <a:pos x="34" y="32"/>
                </a:cxn>
                <a:cxn ang="0">
                  <a:pos x="40" y="34"/>
                </a:cxn>
                <a:cxn ang="0">
                  <a:pos x="48" y="38"/>
                </a:cxn>
                <a:cxn ang="0">
                  <a:pos x="64" y="44"/>
                </a:cxn>
                <a:cxn ang="0">
                  <a:pos x="50" y="42"/>
                </a:cxn>
                <a:cxn ang="0">
                  <a:pos x="28" y="44"/>
                </a:cxn>
                <a:cxn ang="0">
                  <a:pos x="24" y="48"/>
                </a:cxn>
                <a:cxn ang="0">
                  <a:pos x="26" y="50"/>
                </a:cxn>
                <a:cxn ang="0">
                  <a:pos x="36" y="50"/>
                </a:cxn>
                <a:cxn ang="0">
                  <a:pos x="42" y="58"/>
                </a:cxn>
                <a:cxn ang="0">
                  <a:pos x="36" y="56"/>
                </a:cxn>
                <a:cxn ang="0">
                  <a:pos x="24" y="54"/>
                </a:cxn>
                <a:cxn ang="0">
                  <a:pos x="22" y="56"/>
                </a:cxn>
                <a:cxn ang="0">
                  <a:pos x="22" y="62"/>
                </a:cxn>
                <a:cxn ang="0">
                  <a:pos x="16" y="62"/>
                </a:cxn>
                <a:cxn ang="0">
                  <a:pos x="8" y="68"/>
                </a:cxn>
                <a:cxn ang="0">
                  <a:pos x="76" y="68"/>
                </a:cxn>
                <a:cxn ang="0">
                  <a:pos x="96" y="64"/>
                </a:cxn>
                <a:cxn ang="0">
                  <a:pos x="88" y="60"/>
                </a:cxn>
                <a:cxn ang="0">
                  <a:pos x="92" y="58"/>
                </a:cxn>
                <a:cxn ang="0">
                  <a:pos x="98" y="54"/>
                </a:cxn>
                <a:cxn ang="0">
                  <a:pos x="102" y="52"/>
                </a:cxn>
                <a:cxn ang="0">
                  <a:pos x="122" y="44"/>
                </a:cxn>
                <a:cxn ang="0">
                  <a:pos x="126" y="38"/>
                </a:cxn>
                <a:cxn ang="0">
                  <a:pos x="132" y="34"/>
                </a:cxn>
                <a:cxn ang="0">
                  <a:pos x="144" y="34"/>
                </a:cxn>
                <a:cxn ang="0">
                  <a:pos x="164" y="26"/>
                </a:cxn>
                <a:cxn ang="0">
                  <a:pos x="186" y="20"/>
                </a:cxn>
                <a:cxn ang="0">
                  <a:pos x="188" y="14"/>
                </a:cxn>
                <a:cxn ang="0">
                  <a:pos x="228" y="6"/>
                </a:cxn>
                <a:cxn ang="0">
                  <a:pos x="192" y="0"/>
                </a:cxn>
                <a:cxn ang="0">
                  <a:pos x="112" y="0"/>
                </a:cxn>
                <a:cxn ang="0">
                  <a:pos x="68" y="4"/>
                </a:cxn>
                <a:cxn ang="0">
                  <a:pos x="58" y="8"/>
                </a:cxn>
                <a:cxn ang="0">
                  <a:pos x="46" y="6"/>
                </a:cxn>
                <a:cxn ang="0">
                  <a:pos x="10" y="12"/>
                </a:cxn>
                <a:cxn ang="0">
                  <a:pos x="0" y="12"/>
                </a:cxn>
                <a:cxn ang="0">
                  <a:pos x="6" y="16"/>
                </a:cxn>
              </a:cxnLst>
              <a:rect l="0" t="0" r="r" b="b"/>
              <a:pathLst>
                <a:path w="228" h="68">
                  <a:moveTo>
                    <a:pt x="8" y="18"/>
                  </a:moveTo>
                  <a:lnTo>
                    <a:pt x="8" y="18"/>
                  </a:lnTo>
                  <a:lnTo>
                    <a:pt x="10" y="16"/>
                  </a:lnTo>
                  <a:lnTo>
                    <a:pt x="10" y="16"/>
                  </a:lnTo>
                  <a:lnTo>
                    <a:pt x="14" y="16"/>
                  </a:lnTo>
                  <a:lnTo>
                    <a:pt x="14" y="16"/>
                  </a:lnTo>
                  <a:lnTo>
                    <a:pt x="14" y="16"/>
                  </a:lnTo>
                  <a:lnTo>
                    <a:pt x="16" y="18"/>
                  </a:lnTo>
                  <a:lnTo>
                    <a:pt x="18" y="18"/>
                  </a:lnTo>
                  <a:lnTo>
                    <a:pt x="24" y="18"/>
                  </a:lnTo>
                  <a:lnTo>
                    <a:pt x="24" y="18"/>
                  </a:lnTo>
                  <a:lnTo>
                    <a:pt x="40" y="18"/>
                  </a:lnTo>
                  <a:lnTo>
                    <a:pt x="40" y="18"/>
                  </a:lnTo>
                  <a:lnTo>
                    <a:pt x="38" y="22"/>
                  </a:lnTo>
                  <a:lnTo>
                    <a:pt x="36" y="22"/>
                  </a:lnTo>
                  <a:lnTo>
                    <a:pt x="36" y="22"/>
                  </a:lnTo>
                  <a:lnTo>
                    <a:pt x="38" y="26"/>
                  </a:lnTo>
                  <a:lnTo>
                    <a:pt x="42" y="26"/>
                  </a:lnTo>
                  <a:lnTo>
                    <a:pt x="48" y="26"/>
                  </a:lnTo>
                  <a:lnTo>
                    <a:pt x="48" y="26"/>
                  </a:lnTo>
                  <a:lnTo>
                    <a:pt x="54" y="24"/>
                  </a:lnTo>
                  <a:lnTo>
                    <a:pt x="58" y="24"/>
                  </a:lnTo>
                  <a:lnTo>
                    <a:pt x="60" y="26"/>
                  </a:lnTo>
                  <a:lnTo>
                    <a:pt x="60" y="26"/>
                  </a:lnTo>
                  <a:lnTo>
                    <a:pt x="62" y="26"/>
                  </a:lnTo>
                  <a:lnTo>
                    <a:pt x="62" y="26"/>
                  </a:lnTo>
                  <a:lnTo>
                    <a:pt x="70" y="24"/>
                  </a:lnTo>
                  <a:lnTo>
                    <a:pt x="70" y="24"/>
                  </a:lnTo>
                  <a:lnTo>
                    <a:pt x="78" y="24"/>
                  </a:lnTo>
                  <a:lnTo>
                    <a:pt x="78" y="24"/>
                  </a:lnTo>
                  <a:lnTo>
                    <a:pt x="88" y="20"/>
                  </a:lnTo>
                  <a:lnTo>
                    <a:pt x="88" y="20"/>
                  </a:lnTo>
                  <a:lnTo>
                    <a:pt x="90" y="24"/>
                  </a:lnTo>
                  <a:lnTo>
                    <a:pt x="90" y="24"/>
                  </a:lnTo>
                  <a:lnTo>
                    <a:pt x="88" y="24"/>
                  </a:lnTo>
                  <a:lnTo>
                    <a:pt x="84" y="26"/>
                  </a:lnTo>
                  <a:lnTo>
                    <a:pt x="78" y="26"/>
                  </a:lnTo>
                  <a:lnTo>
                    <a:pt x="78" y="26"/>
                  </a:lnTo>
                  <a:lnTo>
                    <a:pt x="74" y="28"/>
                  </a:lnTo>
                  <a:lnTo>
                    <a:pt x="70" y="28"/>
                  </a:lnTo>
                  <a:lnTo>
                    <a:pt x="62" y="28"/>
                  </a:lnTo>
                  <a:lnTo>
                    <a:pt x="62" y="28"/>
                  </a:lnTo>
                  <a:lnTo>
                    <a:pt x="64" y="30"/>
                  </a:lnTo>
                  <a:lnTo>
                    <a:pt x="66" y="30"/>
                  </a:lnTo>
                  <a:lnTo>
                    <a:pt x="68" y="30"/>
                  </a:lnTo>
                  <a:lnTo>
                    <a:pt x="70" y="32"/>
                  </a:lnTo>
                  <a:lnTo>
                    <a:pt x="70" y="32"/>
                  </a:lnTo>
                  <a:lnTo>
                    <a:pt x="70" y="34"/>
                  </a:lnTo>
                  <a:lnTo>
                    <a:pt x="70" y="34"/>
                  </a:lnTo>
                  <a:lnTo>
                    <a:pt x="64" y="34"/>
                  </a:lnTo>
                  <a:lnTo>
                    <a:pt x="60" y="30"/>
                  </a:lnTo>
                  <a:lnTo>
                    <a:pt x="60" y="30"/>
                  </a:lnTo>
                  <a:lnTo>
                    <a:pt x="46" y="28"/>
                  </a:lnTo>
                  <a:lnTo>
                    <a:pt x="38" y="28"/>
                  </a:lnTo>
                  <a:lnTo>
                    <a:pt x="30" y="30"/>
                  </a:lnTo>
                  <a:lnTo>
                    <a:pt x="30" y="30"/>
                  </a:lnTo>
                  <a:lnTo>
                    <a:pt x="34" y="32"/>
                  </a:lnTo>
                  <a:lnTo>
                    <a:pt x="36" y="32"/>
                  </a:lnTo>
                  <a:lnTo>
                    <a:pt x="38" y="32"/>
                  </a:lnTo>
                  <a:lnTo>
                    <a:pt x="40" y="34"/>
                  </a:lnTo>
                  <a:lnTo>
                    <a:pt x="40" y="34"/>
                  </a:lnTo>
                  <a:lnTo>
                    <a:pt x="44" y="36"/>
                  </a:lnTo>
                  <a:lnTo>
                    <a:pt x="48" y="38"/>
                  </a:lnTo>
                  <a:lnTo>
                    <a:pt x="48" y="38"/>
                  </a:lnTo>
                  <a:lnTo>
                    <a:pt x="64" y="44"/>
                  </a:lnTo>
                  <a:lnTo>
                    <a:pt x="64" y="44"/>
                  </a:lnTo>
                  <a:lnTo>
                    <a:pt x="58" y="46"/>
                  </a:lnTo>
                  <a:lnTo>
                    <a:pt x="54" y="44"/>
                  </a:lnTo>
                  <a:lnTo>
                    <a:pt x="50" y="42"/>
                  </a:lnTo>
                  <a:lnTo>
                    <a:pt x="46" y="42"/>
                  </a:lnTo>
                  <a:lnTo>
                    <a:pt x="46" y="42"/>
                  </a:lnTo>
                  <a:lnTo>
                    <a:pt x="28" y="44"/>
                  </a:lnTo>
                  <a:lnTo>
                    <a:pt x="28" y="44"/>
                  </a:lnTo>
                  <a:lnTo>
                    <a:pt x="26" y="46"/>
                  </a:lnTo>
                  <a:lnTo>
                    <a:pt x="24" y="48"/>
                  </a:lnTo>
                  <a:lnTo>
                    <a:pt x="24" y="48"/>
                  </a:lnTo>
                  <a:lnTo>
                    <a:pt x="24" y="50"/>
                  </a:lnTo>
                  <a:lnTo>
                    <a:pt x="26" y="50"/>
                  </a:lnTo>
                  <a:lnTo>
                    <a:pt x="28" y="50"/>
                  </a:lnTo>
                  <a:lnTo>
                    <a:pt x="28" y="50"/>
                  </a:lnTo>
                  <a:lnTo>
                    <a:pt x="36" y="50"/>
                  </a:lnTo>
                  <a:lnTo>
                    <a:pt x="42" y="56"/>
                  </a:lnTo>
                  <a:lnTo>
                    <a:pt x="42" y="56"/>
                  </a:lnTo>
                  <a:lnTo>
                    <a:pt x="42" y="58"/>
                  </a:lnTo>
                  <a:lnTo>
                    <a:pt x="42" y="58"/>
                  </a:lnTo>
                  <a:lnTo>
                    <a:pt x="38" y="58"/>
                  </a:lnTo>
                  <a:lnTo>
                    <a:pt x="36" y="56"/>
                  </a:lnTo>
                  <a:lnTo>
                    <a:pt x="30" y="54"/>
                  </a:lnTo>
                  <a:lnTo>
                    <a:pt x="30" y="54"/>
                  </a:lnTo>
                  <a:lnTo>
                    <a:pt x="24" y="54"/>
                  </a:lnTo>
                  <a:lnTo>
                    <a:pt x="22" y="54"/>
                  </a:lnTo>
                  <a:lnTo>
                    <a:pt x="22" y="56"/>
                  </a:lnTo>
                  <a:lnTo>
                    <a:pt x="22" y="56"/>
                  </a:lnTo>
                  <a:lnTo>
                    <a:pt x="24" y="62"/>
                  </a:lnTo>
                  <a:lnTo>
                    <a:pt x="24" y="62"/>
                  </a:lnTo>
                  <a:lnTo>
                    <a:pt x="22" y="62"/>
                  </a:lnTo>
                  <a:lnTo>
                    <a:pt x="18" y="62"/>
                  </a:lnTo>
                  <a:lnTo>
                    <a:pt x="16" y="62"/>
                  </a:lnTo>
                  <a:lnTo>
                    <a:pt x="16" y="62"/>
                  </a:lnTo>
                  <a:lnTo>
                    <a:pt x="12" y="62"/>
                  </a:lnTo>
                  <a:lnTo>
                    <a:pt x="10" y="64"/>
                  </a:lnTo>
                  <a:lnTo>
                    <a:pt x="8" y="68"/>
                  </a:lnTo>
                  <a:lnTo>
                    <a:pt x="8" y="68"/>
                  </a:lnTo>
                  <a:lnTo>
                    <a:pt x="54" y="68"/>
                  </a:lnTo>
                  <a:lnTo>
                    <a:pt x="76" y="68"/>
                  </a:lnTo>
                  <a:lnTo>
                    <a:pt x="100" y="66"/>
                  </a:lnTo>
                  <a:lnTo>
                    <a:pt x="100" y="66"/>
                  </a:lnTo>
                  <a:lnTo>
                    <a:pt x="96" y="64"/>
                  </a:lnTo>
                  <a:lnTo>
                    <a:pt x="92" y="64"/>
                  </a:lnTo>
                  <a:lnTo>
                    <a:pt x="90" y="64"/>
                  </a:lnTo>
                  <a:lnTo>
                    <a:pt x="88" y="60"/>
                  </a:lnTo>
                  <a:lnTo>
                    <a:pt x="88" y="60"/>
                  </a:lnTo>
                  <a:lnTo>
                    <a:pt x="90" y="60"/>
                  </a:lnTo>
                  <a:lnTo>
                    <a:pt x="92" y="58"/>
                  </a:lnTo>
                  <a:lnTo>
                    <a:pt x="92" y="58"/>
                  </a:lnTo>
                  <a:lnTo>
                    <a:pt x="96" y="58"/>
                  </a:lnTo>
                  <a:lnTo>
                    <a:pt x="98" y="54"/>
                  </a:lnTo>
                  <a:lnTo>
                    <a:pt x="100" y="52"/>
                  </a:lnTo>
                  <a:lnTo>
                    <a:pt x="102" y="52"/>
                  </a:lnTo>
                  <a:lnTo>
                    <a:pt x="102" y="52"/>
                  </a:lnTo>
                  <a:lnTo>
                    <a:pt x="108" y="52"/>
                  </a:lnTo>
                  <a:lnTo>
                    <a:pt x="114" y="50"/>
                  </a:lnTo>
                  <a:lnTo>
                    <a:pt x="122" y="44"/>
                  </a:lnTo>
                  <a:lnTo>
                    <a:pt x="122" y="44"/>
                  </a:lnTo>
                  <a:lnTo>
                    <a:pt x="122" y="40"/>
                  </a:lnTo>
                  <a:lnTo>
                    <a:pt x="126" y="38"/>
                  </a:lnTo>
                  <a:lnTo>
                    <a:pt x="130" y="38"/>
                  </a:lnTo>
                  <a:lnTo>
                    <a:pt x="132" y="34"/>
                  </a:lnTo>
                  <a:lnTo>
                    <a:pt x="132" y="34"/>
                  </a:lnTo>
                  <a:lnTo>
                    <a:pt x="136" y="34"/>
                  </a:lnTo>
                  <a:lnTo>
                    <a:pt x="140" y="34"/>
                  </a:lnTo>
                  <a:lnTo>
                    <a:pt x="144" y="34"/>
                  </a:lnTo>
                  <a:lnTo>
                    <a:pt x="148" y="32"/>
                  </a:lnTo>
                  <a:lnTo>
                    <a:pt x="148" y="32"/>
                  </a:lnTo>
                  <a:lnTo>
                    <a:pt x="164" y="26"/>
                  </a:lnTo>
                  <a:lnTo>
                    <a:pt x="164" y="26"/>
                  </a:lnTo>
                  <a:lnTo>
                    <a:pt x="186" y="20"/>
                  </a:lnTo>
                  <a:lnTo>
                    <a:pt x="186" y="20"/>
                  </a:lnTo>
                  <a:lnTo>
                    <a:pt x="188" y="18"/>
                  </a:lnTo>
                  <a:lnTo>
                    <a:pt x="188" y="18"/>
                  </a:lnTo>
                  <a:lnTo>
                    <a:pt x="188" y="14"/>
                  </a:lnTo>
                  <a:lnTo>
                    <a:pt x="188" y="14"/>
                  </a:lnTo>
                  <a:lnTo>
                    <a:pt x="208" y="12"/>
                  </a:lnTo>
                  <a:lnTo>
                    <a:pt x="228" y="6"/>
                  </a:lnTo>
                  <a:lnTo>
                    <a:pt x="228" y="6"/>
                  </a:lnTo>
                  <a:lnTo>
                    <a:pt x="210" y="4"/>
                  </a:lnTo>
                  <a:lnTo>
                    <a:pt x="192" y="0"/>
                  </a:lnTo>
                  <a:lnTo>
                    <a:pt x="156" y="0"/>
                  </a:lnTo>
                  <a:lnTo>
                    <a:pt x="156" y="0"/>
                  </a:lnTo>
                  <a:lnTo>
                    <a:pt x="112" y="0"/>
                  </a:lnTo>
                  <a:lnTo>
                    <a:pt x="90" y="2"/>
                  </a:lnTo>
                  <a:lnTo>
                    <a:pt x="68" y="4"/>
                  </a:lnTo>
                  <a:lnTo>
                    <a:pt x="68" y="4"/>
                  </a:lnTo>
                  <a:lnTo>
                    <a:pt x="64" y="4"/>
                  </a:lnTo>
                  <a:lnTo>
                    <a:pt x="62" y="6"/>
                  </a:lnTo>
                  <a:lnTo>
                    <a:pt x="58" y="8"/>
                  </a:lnTo>
                  <a:lnTo>
                    <a:pt x="58" y="8"/>
                  </a:lnTo>
                  <a:lnTo>
                    <a:pt x="52" y="6"/>
                  </a:lnTo>
                  <a:lnTo>
                    <a:pt x="46" y="6"/>
                  </a:lnTo>
                  <a:lnTo>
                    <a:pt x="34" y="8"/>
                  </a:lnTo>
                  <a:lnTo>
                    <a:pt x="22" y="10"/>
                  </a:lnTo>
                  <a:lnTo>
                    <a:pt x="10" y="12"/>
                  </a:lnTo>
                  <a:lnTo>
                    <a:pt x="10" y="12"/>
                  </a:lnTo>
                  <a:lnTo>
                    <a:pt x="0" y="12"/>
                  </a:lnTo>
                  <a:lnTo>
                    <a:pt x="0" y="12"/>
                  </a:lnTo>
                  <a:lnTo>
                    <a:pt x="2" y="14"/>
                  </a:lnTo>
                  <a:lnTo>
                    <a:pt x="4" y="16"/>
                  </a:lnTo>
                  <a:lnTo>
                    <a:pt x="6" y="16"/>
                  </a:lnTo>
                  <a:lnTo>
                    <a:pt x="8" y="18"/>
                  </a:lnTo>
                  <a:lnTo>
                    <a:pt x="8" y="18"/>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94" name="Freeform 157"/>
            <p:cNvSpPr/>
            <p:nvPr/>
          </p:nvSpPr>
          <p:spPr bwMode="auto">
            <a:xfrm>
              <a:off x="7985125" y="1377950"/>
              <a:ext cx="12700" cy="31750"/>
            </a:xfrm>
            <a:custGeom>
              <a:avLst/>
              <a:gdLst/>
              <a:ahLst/>
              <a:cxnLst>
                <a:cxn ang="0">
                  <a:pos x="4" y="20"/>
                </a:cxn>
                <a:cxn ang="0">
                  <a:pos x="4" y="20"/>
                </a:cxn>
                <a:cxn ang="0">
                  <a:pos x="6" y="16"/>
                </a:cxn>
                <a:cxn ang="0">
                  <a:pos x="4" y="12"/>
                </a:cxn>
                <a:cxn ang="0">
                  <a:pos x="4" y="12"/>
                </a:cxn>
                <a:cxn ang="0">
                  <a:pos x="6" y="8"/>
                </a:cxn>
                <a:cxn ang="0">
                  <a:pos x="8" y="6"/>
                </a:cxn>
                <a:cxn ang="0">
                  <a:pos x="4" y="0"/>
                </a:cxn>
                <a:cxn ang="0">
                  <a:pos x="4" y="0"/>
                </a:cxn>
                <a:cxn ang="0">
                  <a:pos x="4" y="10"/>
                </a:cxn>
                <a:cxn ang="0">
                  <a:pos x="4" y="10"/>
                </a:cxn>
                <a:cxn ang="0">
                  <a:pos x="0" y="14"/>
                </a:cxn>
                <a:cxn ang="0">
                  <a:pos x="0" y="16"/>
                </a:cxn>
                <a:cxn ang="0">
                  <a:pos x="4" y="20"/>
                </a:cxn>
                <a:cxn ang="0">
                  <a:pos x="4" y="20"/>
                </a:cxn>
              </a:cxnLst>
              <a:rect l="0" t="0" r="r" b="b"/>
              <a:pathLst>
                <a:path w="8" h="20">
                  <a:moveTo>
                    <a:pt x="4" y="20"/>
                  </a:moveTo>
                  <a:lnTo>
                    <a:pt x="4" y="20"/>
                  </a:lnTo>
                  <a:lnTo>
                    <a:pt x="6" y="16"/>
                  </a:lnTo>
                  <a:lnTo>
                    <a:pt x="4" y="12"/>
                  </a:lnTo>
                  <a:lnTo>
                    <a:pt x="4" y="12"/>
                  </a:lnTo>
                  <a:lnTo>
                    <a:pt x="6" y="8"/>
                  </a:lnTo>
                  <a:lnTo>
                    <a:pt x="8" y="6"/>
                  </a:lnTo>
                  <a:lnTo>
                    <a:pt x="4" y="0"/>
                  </a:lnTo>
                  <a:lnTo>
                    <a:pt x="4" y="0"/>
                  </a:lnTo>
                  <a:lnTo>
                    <a:pt x="4" y="10"/>
                  </a:lnTo>
                  <a:lnTo>
                    <a:pt x="4" y="10"/>
                  </a:lnTo>
                  <a:lnTo>
                    <a:pt x="0" y="14"/>
                  </a:lnTo>
                  <a:lnTo>
                    <a:pt x="0" y="16"/>
                  </a:lnTo>
                  <a:lnTo>
                    <a:pt x="4" y="20"/>
                  </a:lnTo>
                  <a:lnTo>
                    <a:pt x="4" y="2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95" name="Freeform 158"/>
            <p:cNvSpPr/>
            <p:nvPr/>
          </p:nvSpPr>
          <p:spPr bwMode="auto">
            <a:xfrm>
              <a:off x="6765925" y="974725"/>
              <a:ext cx="19050" cy="9525"/>
            </a:xfrm>
            <a:custGeom>
              <a:avLst/>
              <a:gdLst/>
              <a:ahLst/>
              <a:cxnLst>
                <a:cxn ang="0">
                  <a:pos x="0" y="2"/>
                </a:cxn>
                <a:cxn ang="0">
                  <a:pos x="0" y="2"/>
                </a:cxn>
                <a:cxn ang="0">
                  <a:pos x="2" y="2"/>
                </a:cxn>
                <a:cxn ang="0">
                  <a:pos x="4" y="4"/>
                </a:cxn>
                <a:cxn ang="0">
                  <a:pos x="8" y="6"/>
                </a:cxn>
                <a:cxn ang="0">
                  <a:pos x="12" y="4"/>
                </a:cxn>
                <a:cxn ang="0">
                  <a:pos x="12" y="4"/>
                </a:cxn>
                <a:cxn ang="0">
                  <a:pos x="6" y="0"/>
                </a:cxn>
                <a:cxn ang="0">
                  <a:pos x="0" y="2"/>
                </a:cxn>
                <a:cxn ang="0">
                  <a:pos x="0" y="2"/>
                </a:cxn>
              </a:cxnLst>
              <a:rect l="0" t="0" r="r" b="b"/>
              <a:pathLst>
                <a:path w="12" h="6">
                  <a:moveTo>
                    <a:pt x="0" y="2"/>
                  </a:moveTo>
                  <a:lnTo>
                    <a:pt x="0" y="2"/>
                  </a:lnTo>
                  <a:lnTo>
                    <a:pt x="2" y="2"/>
                  </a:lnTo>
                  <a:lnTo>
                    <a:pt x="4" y="4"/>
                  </a:lnTo>
                  <a:lnTo>
                    <a:pt x="8" y="6"/>
                  </a:lnTo>
                  <a:lnTo>
                    <a:pt x="12" y="4"/>
                  </a:lnTo>
                  <a:lnTo>
                    <a:pt x="12" y="4"/>
                  </a:lnTo>
                  <a:lnTo>
                    <a:pt x="6" y="0"/>
                  </a:lnTo>
                  <a:lnTo>
                    <a:pt x="0" y="2"/>
                  </a:lnTo>
                  <a:lnTo>
                    <a:pt x="0" y="2"/>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96" name="Freeform 159"/>
            <p:cNvSpPr/>
            <p:nvPr/>
          </p:nvSpPr>
          <p:spPr bwMode="auto">
            <a:xfrm>
              <a:off x="7962900" y="1343025"/>
              <a:ext cx="9525" cy="12700"/>
            </a:xfrm>
            <a:custGeom>
              <a:avLst/>
              <a:gdLst/>
              <a:ahLst/>
              <a:cxnLst>
                <a:cxn ang="0">
                  <a:pos x="4" y="0"/>
                </a:cxn>
                <a:cxn ang="0">
                  <a:pos x="4" y="0"/>
                </a:cxn>
                <a:cxn ang="0">
                  <a:pos x="2" y="0"/>
                </a:cxn>
                <a:cxn ang="0">
                  <a:pos x="2" y="0"/>
                </a:cxn>
                <a:cxn ang="0">
                  <a:pos x="0" y="4"/>
                </a:cxn>
                <a:cxn ang="0">
                  <a:pos x="4" y="8"/>
                </a:cxn>
                <a:cxn ang="0">
                  <a:pos x="4" y="8"/>
                </a:cxn>
                <a:cxn ang="0">
                  <a:pos x="6" y="4"/>
                </a:cxn>
                <a:cxn ang="0">
                  <a:pos x="4" y="0"/>
                </a:cxn>
                <a:cxn ang="0">
                  <a:pos x="4" y="0"/>
                </a:cxn>
              </a:cxnLst>
              <a:rect l="0" t="0" r="r" b="b"/>
              <a:pathLst>
                <a:path w="6" h="8">
                  <a:moveTo>
                    <a:pt x="4" y="0"/>
                  </a:moveTo>
                  <a:lnTo>
                    <a:pt x="4" y="0"/>
                  </a:lnTo>
                  <a:lnTo>
                    <a:pt x="2" y="0"/>
                  </a:lnTo>
                  <a:lnTo>
                    <a:pt x="2" y="0"/>
                  </a:lnTo>
                  <a:lnTo>
                    <a:pt x="0" y="4"/>
                  </a:lnTo>
                  <a:lnTo>
                    <a:pt x="4" y="8"/>
                  </a:lnTo>
                  <a:lnTo>
                    <a:pt x="4" y="8"/>
                  </a:lnTo>
                  <a:lnTo>
                    <a:pt x="6" y="4"/>
                  </a:lnTo>
                  <a:lnTo>
                    <a:pt x="4" y="0"/>
                  </a:lnTo>
                  <a:lnTo>
                    <a:pt x="4"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97" name="Freeform 160"/>
            <p:cNvSpPr/>
            <p:nvPr/>
          </p:nvSpPr>
          <p:spPr bwMode="auto">
            <a:xfrm>
              <a:off x="4451350" y="638175"/>
              <a:ext cx="25400" cy="12700"/>
            </a:xfrm>
            <a:custGeom>
              <a:avLst/>
              <a:gdLst/>
              <a:ahLst/>
              <a:cxnLst>
                <a:cxn ang="0">
                  <a:pos x="4" y="2"/>
                </a:cxn>
                <a:cxn ang="0">
                  <a:pos x="4" y="2"/>
                </a:cxn>
                <a:cxn ang="0">
                  <a:pos x="2" y="4"/>
                </a:cxn>
                <a:cxn ang="0">
                  <a:pos x="0" y="6"/>
                </a:cxn>
                <a:cxn ang="0">
                  <a:pos x="2" y="8"/>
                </a:cxn>
                <a:cxn ang="0">
                  <a:pos x="2" y="8"/>
                </a:cxn>
                <a:cxn ang="0">
                  <a:pos x="4" y="8"/>
                </a:cxn>
                <a:cxn ang="0">
                  <a:pos x="6" y="6"/>
                </a:cxn>
                <a:cxn ang="0">
                  <a:pos x="6" y="6"/>
                </a:cxn>
                <a:cxn ang="0">
                  <a:pos x="8" y="4"/>
                </a:cxn>
                <a:cxn ang="0">
                  <a:pos x="12" y="4"/>
                </a:cxn>
                <a:cxn ang="0">
                  <a:pos x="14" y="4"/>
                </a:cxn>
                <a:cxn ang="0">
                  <a:pos x="16" y="0"/>
                </a:cxn>
                <a:cxn ang="0">
                  <a:pos x="16" y="0"/>
                </a:cxn>
                <a:cxn ang="0">
                  <a:pos x="10" y="0"/>
                </a:cxn>
                <a:cxn ang="0">
                  <a:pos x="6" y="0"/>
                </a:cxn>
                <a:cxn ang="0">
                  <a:pos x="4" y="2"/>
                </a:cxn>
                <a:cxn ang="0">
                  <a:pos x="4" y="2"/>
                </a:cxn>
              </a:cxnLst>
              <a:rect l="0" t="0" r="r" b="b"/>
              <a:pathLst>
                <a:path w="16" h="8">
                  <a:moveTo>
                    <a:pt x="4" y="2"/>
                  </a:moveTo>
                  <a:lnTo>
                    <a:pt x="4" y="2"/>
                  </a:lnTo>
                  <a:lnTo>
                    <a:pt x="2" y="4"/>
                  </a:lnTo>
                  <a:lnTo>
                    <a:pt x="0" y="6"/>
                  </a:lnTo>
                  <a:lnTo>
                    <a:pt x="2" y="8"/>
                  </a:lnTo>
                  <a:lnTo>
                    <a:pt x="2" y="8"/>
                  </a:lnTo>
                  <a:lnTo>
                    <a:pt x="4" y="8"/>
                  </a:lnTo>
                  <a:lnTo>
                    <a:pt x="6" y="6"/>
                  </a:lnTo>
                  <a:lnTo>
                    <a:pt x="6" y="6"/>
                  </a:lnTo>
                  <a:lnTo>
                    <a:pt x="8" y="4"/>
                  </a:lnTo>
                  <a:lnTo>
                    <a:pt x="12" y="4"/>
                  </a:lnTo>
                  <a:lnTo>
                    <a:pt x="14" y="4"/>
                  </a:lnTo>
                  <a:lnTo>
                    <a:pt x="16" y="0"/>
                  </a:lnTo>
                  <a:lnTo>
                    <a:pt x="16" y="0"/>
                  </a:lnTo>
                  <a:lnTo>
                    <a:pt x="10" y="0"/>
                  </a:lnTo>
                  <a:lnTo>
                    <a:pt x="6" y="0"/>
                  </a:lnTo>
                  <a:lnTo>
                    <a:pt x="4" y="2"/>
                  </a:lnTo>
                  <a:lnTo>
                    <a:pt x="4" y="2"/>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98" name="Freeform 161"/>
            <p:cNvSpPr/>
            <p:nvPr/>
          </p:nvSpPr>
          <p:spPr bwMode="auto">
            <a:xfrm>
              <a:off x="8080375" y="1749425"/>
              <a:ext cx="12700" cy="6350"/>
            </a:xfrm>
            <a:custGeom>
              <a:avLst/>
              <a:gdLst/>
              <a:ahLst/>
              <a:cxnLst>
                <a:cxn ang="0">
                  <a:pos x="6" y="0"/>
                </a:cxn>
                <a:cxn ang="0">
                  <a:pos x="6" y="0"/>
                </a:cxn>
                <a:cxn ang="0">
                  <a:pos x="2" y="0"/>
                </a:cxn>
                <a:cxn ang="0">
                  <a:pos x="0" y="2"/>
                </a:cxn>
                <a:cxn ang="0">
                  <a:pos x="0" y="2"/>
                </a:cxn>
                <a:cxn ang="0">
                  <a:pos x="2" y="4"/>
                </a:cxn>
                <a:cxn ang="0">
                  <a:pos x="4" y="4"/>
                </a:cxn>
                <a:cxn ang="0">
                  <a:pos x="4" y="4"/>
                </a:cxn>
                <a:cxn ang="0">
                  <a:pos x="8" y="4"/>
                </a:cxn>
                <a:cxn ang="0">
                  <a:pos x="8" y="0"/>
                </a:cxn>
                <a:cxn ang="0">
                  <a:pos x="8" y="0"/>
                </a:cxn>
                <a:cxn ang="0">
                  <a:pos x="8" y="0"/>
                </a:cxn>
                <a:cxn ang="0">
                  <a:pos x="6" y="0"/>
                </a:cxn>
                <a:cxn ang="0">
                  <a:pos x="6" y="0"/>
                </a:cxn>
              </a:cxnLst>
              <a:rect l="0" t="0" r="r" b="b"/>
              <a:pathLst>
                <a:path w="8" h="4">
                  <a:moveTo>
                    <a:pt x="6" y="0"/>
                  </a:moveTo>
                  <a:lnTo>
                    <a:pt x="6" y="0"/>
                  </a:lnTo>
                  <a:lnTo>
                    <a:pt x="2" y="0"/>
                  </a:lnTo>
                  <a:lnTo>
                    <a:pt x="0" y="2"/>
                  </a:lnTo>
                  <a:lnTo>
                    <a:pt x="0" y="2"/>
                  </a:lnTo>
                  <a:lnTo>
                    <a:pt x="2" y="4"/>
                  </a:lnTo>
                  <a:lnTo>
                    <a:pt x="4" y="4"/>
                  </a:lnTo>
                  <a:lnTo>
                    <a:pt x="4" y="4"/>
                  </a:lnTo>
                  <a:lnTo>
                    <a:pt x="8" y="4"/>
                  </a:lnTo>
                  <a:lnTo>
                    <a:pt x="8" y="0"/>
                  </a:lnTo>
                  <a:lnTo>
                    <a:pt x="8" y="0"/>
                  </a:lnTo>
                  <a:lnTo>
                    <a:pt x="8" y="0"/>
                  </a:lnTo>
                  <a:lnTo>
                    <a:pt x="6" y="0"/>
                  </a:lnTo>
                  <a:lnTo>
                    <a:pt x="6"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99" name="Freeform 162"/>
            <p:cNvSpPr/>
            <p:nvPr/>
          </p:nvSpPr>
          <p:spPr bwMode="auto">
            <a:xfrm>
              <a:off x="7943850" y="1717675"/>
              <a:ext cx="19050" cy="9525"/>
            </a:xfrm>
            <a:custGeom>
              <a:avLst/>
              <a:gdLst/>
              <a:ahLst/>
              <a:cxnLst>
                <a:cxn ang="0">
                  <a:pos x="0" y="0"/>
                </a:cxn>
                <a:cxn ang="0">
                  <a:pos x="0" y="0"/>
                </a:cxn>
                <a:cxn ang="0">
                  <a:pos x="2" y="2"/>
                </a:cxn>
                <a:cxn ang="0">
                  <a:pos x="6" y="4"/>
                </a:cxn>
                <a:cxn ang="0">
                  <a:pos x="8" y="6"/>
                </a:cxn>
                <a:cxn ang="0">
                  <a:pos x="12" y="6"/>
                </a:cxn>
                <a:cxn ang="0">
                  <a:pos x="12" y="6"/>
                </a:cxn>
                <a:cxn ang="0">
                  <a:pos x="8" y="0"/>
                </a:cxn>
                <a:cxn ang="0">
                  <a:pos x="4" y="0"/>
                </a:cxn>
                <a:cxn ang="0">
                  <a:pos x="0" y="0"/>
                </a:cxn>
                <a:cxn ang="0">
                  <a:pos x="0" y="0"/>
                </a:cxn>
              </a:cxnLst>
              <a:rect l="0" t="0" r="r" b="b"/>
              <a:pathLst>
                <a:path w="12" h="6">
                  <a:moveTo>
                    <a:pt x="0" y="0"/>
                  </a:moveTo>
                  <a:lnTo>
                    <a:pt x="0" y="0"/>
                  </a:lnTo>
                  <a:lnTo>
                    <a:pt x="2" y="2"/>
                  </a:lnTo>
                  <a:lnTo>
                    <a:pt x="6" y="4"/>
                  </a:lnTo>
                  <a:lnTo>
                    <a:pt x="8" y="6"/>
                  </a:lnTo>
                  <a:lnTo>
                    <a:pt x="12" y="6"/>
                  </a:lnTo>
                  <a:lnTo>
                    <a:pt x="12" y="6"/>
                  </a:lnTo>
                  <a:lnTo>
                    <a:pt x="8" y="0"/>
                  </a:lnTo>
                  <a:lnTo>
                    <a:pt x="4" y="0"/>
                  </a:lnTo>
                  <a:lnTo>
                    <a:pt x="0" y="0"/>
                  </a:lnTo>
                  <a:lnTo>
                    <a:pt x="0"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00" name="Freeform 163"/>
            <p:cNvSpPr/>
            <p:nvPr/>
          </p:nvSpPr>
          <p:spPr bwMode="auto">
            <a:xfrm>
              <a:off x="7915275" y="1701800"/>
              <a:ext cx="15875" cy="6350"/>
            </a:xfrm>
            <a:custGeom>
              <a:avLst/>
              <a:gdLst/>
              <a:ahLst/>
              <a:cxnLst>
                <a:cxn ang="0">
                  <a:pos x="10" y="4"/>
                </a:cxn>
                <a:cxn ang="0">
                  <a:pos x="10" y="4"/>
                </a:cxn>
                <a:cxn ang="0">
                  <a:pos x="6" y="2"/>
                </a:cxn>
                <a:cxn ang="0">
                  <a:pos x="6" y="2"/>
                </a:cxn>
                <a:cxn ang="0">
                  <a:pos x="4" y="0"/>
                </a:cxn>
                <a:cxn ang="0">
                  <a:pos x="0" y="0"/>
                </a:cxn>
                <a:cxn ang="0">
                  <a:pos x="0" y="0"/>
                </a:cxn>
                <a:cxn ang="0">
                  <a:pos x="0" y="2"/>
                </a:cxn>
                <a:cxn ang="0">
                  <a:pos x="0" y="2"/>
                </a:cxn>
                <a:cxn ang="0">
                  <a:pos x="2" y="4"/>
                </a:cxn>
                <a:cxn ang="0">
                  <a:pos x="4" y="4"/>
                </a:cxn>
                <a:cxn ang="0">
                  <a:pos x="6" y="4"/>
                </a:cxn>
                <a:cxn ang="0">
                  <a:pos x="6" y="4"/>
                </a:cxn>
                <a:cxn ang="0">
                  <a:pos x="10" y="4"/>
                </a:cxn>
                <a:cxn ang="0">
                  <a:pos x="10" y="4"/>
                </a:cxn>
                <a:cxn ang="0">
                  <a:pos x="10" y="4"/>
                </a:cxn>
                <a:cxn ang="0">
                  <a:pos x="10" y="4"/>
                </a:cxn>
                <a:cxn ang="0">
                  <a:pos x="10" y="4"/>
                </a:cxn>
                <a:cxn ang="0">
                  <a:pos x="10" y="4"/>
                </a:cxn>
                <a:cxn ang="0">
                  <a:pos x="10" y="2"/>
                </a:cxn>
                <a:cxn ang="0">
                  <a:pos x="10" y="2"/>
                </a:cxn>
                <a:cxn ang="0">
                  <a:pos x="10" y="4"/>
                </a:cxn>
                <a:cxn ang="0">
                  <a:pos x="10" y="4"/>
                </a:cxn>
              </a:cxnLst>
              <a:rect l="0" t="0" r="r" b="b"/>
              <a:pathLst>
                <a:path w="10" h="4">
                  <a:moveTo>
                    <a:pt x="10" y="4"/>
                  </a:moveTo>
                  <a:lnTo>
                    <a:pt x="10" y="4"/>
                  </a:lnTo>
                  <a:lnTo>
                    <a:pt x="6" y="2"/>
                  </a:lnTo>
                  <a:lnTo>
                    <a:pt x="6" y="2"/>
                  </a:lnTo>
                  <a:lnTo>
                    <a:pt x="4" y="0"/>
                  </a:lnTo>
                  <a:lnTo>
                    <a:pt x="0" y="0"/>
                  </a:lnTo>
                  <a:lnTo>
                    <a:pt x="0" y="0"/>
                  </a:lnTo>
                  <a:lnTo>
                    <a:pt x="0" y="2"/>
                  </a:lnTo>
                  <a:lnTo>
                    <a:pt x="0" y="2"/>
                  </a:lnTo>
                  <a:lnTo>
                    <a:pt x="2" y="4"/>
                  </a:lnTo>
                  <a:lnTo>
                    <a:pt x="4" y="4"/>
                  </a:lnTo>
                  <a:lnTo>
                    <a:pt x="6" y="4"/>
                  </a:lnTo>
                  <a:lnTo>
                    <a:pt x="6" y="4"/>
                  </a:lnTo>
                  <a:lnTo>
                    <a:pt x="10" y="4"/>
                  </a:lnTo>
                  <a:lnTo>
                    <a:pt x="10" y="4"/>
                  </a:lnTo>
                  <a:lnTo>
                    <a:pt x="10" y="4"/>
                  </a:lnTo>
                  <a:lnTo>
                    <a:pt x="10" y="4"/>
                  </a:lnTo>
                  <a:lnTo>
                    <a:pt x="10" y="4"/>
                  </a:lnTo>
                  <a:lnTo>
                    <a:pt x="10" y="4"/>
                  </a:lnTo>
                  <a:lnTo>
                    <a:pt x="10" y="2"/>
                  </a:lnTo>
                  <a:lnTo>
                    <a:pt x="10" y="2"/>
                  </a:lnTo>
                  <a:lnTo>
                    <a:pt x="10" y="4"/>
                  </a:lnTo>
                  <a:lnTo>
                    <a:pt x="10" y="4"/>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01" name="Freeform 164"/>
            <p:cNvSpPr/>
            <p:nvPr/>
          </p:nvSpPr>
          <p:spPr bwMode="auto">
            <a:xfrm>
              <a:off x="7931150" y="1698625"/>
              <a:ext cx="9525" cy="6350"/>
            </a:xfrm>
            <a:custGeom>
              <a:avLst/>
              <a:gdLst/>
              <a:ahLst/>
              <a:cxnLst>
                <a:cxn ang="0">
                  <a:pos x="4" y="0"/>
                </a:cxn>
                <a:cxn ang="0">
                  <a:pos x="4" y="0"/>
                </a:cxn>
                <a:cxn ang="0">
                  <a:pos x="2" y="0"/>
                </a:cxn>
                <a:cxn ang="0">
                  <a:pos x="2" y="0"/>
                </a:cxn>
                <a:cxn ang="0">
                  <a:pos x="0" y="0"/>
                </a:cxn>
                <a:cxn ang="0">
                  <a:pos x="0" y="2"/>
                </a:cxn>
                <a:cxn ang="0">
                  <a:pos x="0" y="4"/>
                </a:cxn>
                <a:cxn ang="0">
                  <a:pos x="0" y="4"/>
                </a:cxn>
                <a:cxn ang="0">
                  <a:pos x="4" y="4"/>
                </a:cxn>
                <a:cxn ang="0">
                  <a:pos x="6" y="4"/>
                </a:cxn>
                <a:cxn ang="0">
                  <a:pos x="4" y="0"/>
                </a:cxn>
                <a:cxn ang="0">
                  <a:pos x="4" y="0"/>
                </a:cxn>
              </a:cxnLst>
              <a:rect l="0" t="0" r="r" b="b"/>
              <a:pathLst>
                <a:path w="6" h="4">
                  <a:moveTo>
                    <a:pt x="4" y="0"/>
                  </a:moveTo>
                  <a:lnTo>
                    <a:pt x="4" y="0"/>
                  </a:lnTo>
                  <a:lnTo>
                    <a:pt x="2" y="0"/>
                  </a:lnTo>
                  <a:lnTo>
                    <a:pt x="2" y="0"/>
                  </a:lnTo>
                  <a:lnTo>
                    <a:pt x="0" y="0"/>
                  </a:lnTo>
                  <a:lnTo>
                    <a:pt x="0" y="2"/>
                  </a:lnTo>
                  <a:lnTo>
                    <a:pt x="0" y="4"/>
                  </a:lnTo>
                  <a:lnTo>
                    <a:pt x="0" y="4"/>
                  </a:lnTo>
                  <a:lnTo>
                    <a:pt x="4" y="4"/>
                  </a:lnTo>
                  <a:lnTo>
                    <a:pt x="6" y="4"/>
                  </a:lnTo>
                  <a:lnTo>
                    <a:pt x="4" y="0"/>
                  </a:lnTo>
                  <a:lnTo>
                    <a:pt x="4"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02" name="Freeform 165"/>
            <p:cNvSpPr/>
            <p:nvPr/>
          </p:nvSpPr>
          <p:spPr bwMode="auto">
            <a:xfrm>
              <a:off x="5473700" y="530225"/>
              <a:ext cx="9525" cy="9525"/>
            </a:xfrm>
            <a:custGeom>
              <a:avLst/>
              <a:gdLst/>
              <a:ahLst/>
              <a:cxnLst>
                <a:cxn ang="0">
                  <a:pos x="0" y="4"/>
                </a:cxn>
                <a:cxn ang="0">
                  <a:pos x="0" y="4"/>
                </a:cxn>
                <a:cxn ang="0">
                  <a:pos x="2" y="6"/>
                </a:cxn>
                <a:cxn ang="0">
                  <a:pos x="2" y="6"/>
                </a:cxn>
                <a:cxn ang="0">
                  <a:pos x="6" y="6"/>
                </a:cxn>
                <a:cxn ang="0">
                  <a:pos x="6" y="4"/>
                </a:cxn>
                <a:cxn ang="0">
                  <a:pos x="6" y="4"/>
                </a:cxn>
                <a:cxn ang="0">
                  <a:pos x="6" y="2"/>
                </a:cxn>
                <a:cxn ang="0">
                  <a:pos x="4" y="0"/>
                </a:cxn>
                <a:cxn ang="0">
                  <a:pos x="4" y="0"/>
                </a:cxn>
                <a:cxn ang="0">
                  <a:pos x="2" y="2"/>
                </a:cxn>
                <a:cxn ang="0">
                  <a:pos x="0" y="4"/>
                </a:cxn>
                <a:cxn ang="0">
                  <a:pos x="0" y="4"/>
                </a:cxn>
              </a:cxnLst>
              <a:rect l="0" t="0" r="r" b="b"/>
              <a:pathLst>
                <a:path w="6" h="6">
                  <a:moveTo>
                    <a:pt x="0" y="4"/>
                  </a:moveTo>
                  <a:lnTo>
                    <a:pt x="0" y="4"/>
                  </a:lnTo>
                  <a:lnTo>
                    <a:pt x="2" y="6"/>
                  </a:lnTo>
                  <a:lnTo>
                    <a:pt x="2" y="6"/>
                  </a:lnTo>
                  <a:lnTo>
                    <a:pt x="6" y="6"/>
                  </a:lnTo>
                  <a:lnTo>
                    <a:pt x="6" y="4"/>
                  </a:lnTo>
                  <a:lnTo>
                    <a:pt x="6" y="4"/>
                  </a:lnTo>
                  <a:lnTo>
                    <a:pt x="6" y="2"/>
                  </a:lnTo>
                  <a:lnTo>
                    <a:pt x="4" y="0"/>
                  </a:lnTo>
                  <a:lnTo>
                    <a:pt x="4" y="0"/>
                  </a:lnTo>
                  <a:lnTo>
                    <a:pt x="2" y="2"/>
                  </a:lnTo>
                  <a:lnTo>
                    <a:pt x="0" y="4"/>
                  </a:lnTo>
                  <a:lnTo>
                    <a:pt x="0" y="4"/>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03" name="Freeform 166"/>
            <p:cNvSpPr/>
            <p:nvPr/>
          </p:nvSpPr>
          <p:spPr bwMode="auto">
            <a:xfrm>
              <a:off x="8201025" y="809625"/>
              <a:ext cx="66675" cy="60325"/>
            </a:xfrm>
            <a:custGeom>
              <a:avLst/>
              <a:gdLst/>
              <a:ahLst/>
              <a:cxnLst>
                <a:cxn ang="0">
                  <a:pos x="4" y="38"/>
                </a:cxn>
                <a:cxn ang="0">
                  <a:pos x="4" y="38"/>
                </a:cxn>
                <a:cxn ang="0">
                  <a:pos x="4" y="30"/>
                </a:cxn>
                <a:cxn ang="0">
                  <a:pos x="4" y="30"/>
                </a:cxn>
                <a:cxn ang="0">
                  <a:pos x="20" y="32"/>
                </a:cxn>
                <a:cxn ang="0">
                  <a:pos x="20" y="32"/>
                </a:cxn>
                <a:cxn ang="0">
                  <a:pos x="26" y="32"/>
                </a:cxn>
                <a:cxn ang="0">
                  <a:pos x="32" y="28"/>
                </a:cxn>
                <a:cxn ang="0">
                  <a:pos x="42" y="22"/>
                </a:cxn>
                <a:cxn ang="0">
                  <a:pos x="42" y="22"/>
                </a:cxn>
                <a:cxn ang="0">
                  <a:pos x="38" y="16"/>
                </a:cxn>
                <a:cxn ang="0">
                  <a:pos x="38" y="16"/>
                </a:cxn>
                <a:cxn ang="0">
                  <a:pos x="32" y="16"/>
                </a:cxn>
                <a:cxn ang="0">
                  <a:pos x="24" y="10"/>
                </a:cxn>
                <a:cxn ang="0">
                  <a:pos x="18" y="4"/>
                </a:cxn>
                <a:cxn ang="0">
                  <a:pos x="12" y="0"/>
                </a:cxn>
                <a:cxn ang="0">
                  <a:pos x="12" y="0"/>
                </a:cxn>
                <a:cxn ang="0">
                  <a:pos x="14" y="4"/>
                </a:cxn>
                <a:cxn ang="0">
                  <a:pos x="14" y="10"/>
                </a:cxn>
                <a:cxn ang="0">
                  <a:pos x="12" y="18"/>
                </a:cxn>
                <a:cxn ang="0">
                  <a:pos x="6" y="24"/>
                </a:cxn>
                <a:cxn ang="0">
                  <a:pos x="0" y="30"/>
                </a:cxn>
                <a:cxn ang="0">
                  <a:pos x="0" y="30"/>
                </a:cxn>
                <a:cxn ang="0">
                  <a:pos x="0" y="34"/>
                </a:cxn>
                <a:cxn ang="0">
                  <a:pos x="0" y="36"/>
                </a:cxn>
                <a:cxn ang="0">
                  <a:pos x="4" y="38"/>
                </a:cxn>
                <a:cxn ang="0">
                  <a:pos x="4" y="38"/>
                </a:cxn>
              </a:cxnLst>
              <a:rect l="0" t="0" r="r" b="b"/>
              <a:pathLst>
                <a:path w="42" h="38">
                  <a:moveTo>
                    <a:pt x="4" y="38"/>
                  </a:moveTo>
                  <a:lnTo>
                    <a:pt x="4" y="38"/>
                  </a:lnTo>
                  <a:lnTo>
                    <a:pt x="4" y="30"/>
                  </a:lnTo>
                  <a:lnTo>
                    <a:pt x="4" y="30"/>
                  </a:lnTo>
                  <a:lnTo>
                    <a:pt x="20" y="32"/>
                  </a:lnTo>
                  <a:lnTo>
                    <a:pt x="20" y="32"/>
                  </a:lnTo>
                  <a:lnTo>
                    <a:pt x="26" y="32"/>
                  </a:lnTo>
                  <a:lnTo>
                    <a:pt x="32" y="28"/>
                  </a:lnTo>
                  <a:lnTo>
                    <a:pt x="42" y="22"/>
                  </a:lnTo>
                  <a:lnTo>
                    <a:pt x="42" y="22"/>
                  </a:lnTo>
                  <a:lnTo>
                    <a:pt x="38" y="16"/>
                  </a:lnTo>
                  <a:lnTo>
                    <a:pt x="38" y="16"/>
                  </a:lnTo>
                  <a:lnTo>
                    <a:pt x="32" y="16"/>
                  </a:lnTo>
                  <a:lnTo>
                    <a:pt x="24" y="10"/>
                  </a:lnTo>
                  <a:lnTo>
                    <a:pt x="18" y="4"/>
                  </a:lnTo>
                  <a:lnTo>
                    <a:pt x="12" y="0"/>
                  </a:lnTo>
                  <a:lnTo>
                    <a:pt x="12" y="0"/>
                  </a:lnTo>
                  <a:lnTo>
                    <a:pt x="14" y="4"/>
                  </a:lnTo>
                  <a:lnTo>
                    <a:pt x="14" y="10"/>
                  </a:lnTo>
                  <a:lnTo>
                    <a:pt x="12" y="18"/>
                  </a:lnTo>
                  <a:lnTo>
                    <a:pt x="6" y="24"/>
                  </a:lnTo>
                  <a:lnTo>
                    <a:pt x="0" y="30"/>
                  </a:lnTo>
                  <a:lnTo>
                    <a:pt x="0" y="30"/>
                  </a:lnTo>
                  <a:lnTo>
                    <a:pt x="0" y="34"/>
                  </a:lnTo>
                  <a:lnTo>
                    <a:pt x="0" y="36"/>
                  </a:lnTo>
                  <a:lnTo>
                    <a:pt x="4" y="38"/>
                  </a:lnTo>
                  <a:lnTo>
                    <a:pt x="4" y="38"/>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04" name="Freeform 167"/>
            <p:cNvSpPr/>
            <p:nvPr/>
          </p:nvSpPr>
          <p:spPr bwMode="auto">
            <a:xfrm>
              <a:off x="7870825" y="1736725"/>
              <a:ext cx="495300" cy="463550"/>
            </a:xfrm>
            <a:custGeom>
              <a:avLst/>
              <a:gdLst/>
              <a:ahLst/>
              <a:cxnLst>
                <a:cxn ang="0">
                  <a:pos x="312" y="152"/>
                </a:cxn>
                <a:cxn ang="0">
                  <a:pos x="284" y="120"/>
                </a:cxn>
                <a:cxn ang="0">
                  <a:pos x="266" y="92"/>
                </a:cxn>
                <a:cxn ang="0">
                  <a:pos x="256" y="74"/>
                </a:cxn>
                <a:cxn ang="0">
                  <a:pos x="246" y="44"/>
                </a:cxn>
                <a:cxn ang="0">
                  <a:pos x="232" y="16"/>
                </a:cxn>
                <a:cxn ang="0">
                  <a:pos x="222" y="20"/>
                </a:cxn>
                <a:cxn ang="0">
                  <a:pos x="216" y="68"/>
                </a:cxn>
                <a:cxn ang="0">
                  <a:pos x="208" y="74"/>
                </a:cxn>
                <a:cxn ang="0">
                  <a:pos x="176" y="48"/>
                </a:cxn>
                <a:cxn ang="0">
                  <a:pos x="176" y="32"/>
                </a:cxn>
                <a:cxn ang="0">
                  <a:pos x="182" y="18"/>
                </a:cxn>
                <a:cxn ang="0">
                  <a:pos x="162" y="14"/>
                </a:cxn>
                <a:cxn ang="0">
                  <a:pos x="150" y="14"/>
                </a:cxn>
                <a:cxn ang="0">
                  <a:pos x="140" y="18"/>
                </a:cxn>
                <a:cxn ang="0">
                  <a:pos x="128" y="40"/>
                </a:cxn>
                <a:cxn ang="0">
                  <a:pos x="126" y="44"/>
                </a:cxn>
                <a:cxn ang="0">
                  <a:pos x="116" y="44"/>
                </a:cxn>
                <a:cxn ang="0">
                  <a:pos x="100" y="38"/>
                </a:cxn>
                <a:cxn ang="0">
                  <a:pos x="86" y="60"/>
                </a:cxn>
                <a:cxn ang="0">
                  <a:pos x="72" y="66"/>
                </a:cxn>
                <a:cxn ang="0">
                  <a:pos x="68" y="80"/>
                </a:cxn>
                <a:cxn ang="0">
                  <a:pos x="54" y="96"/>
                </a:cxn>
                <a:cxn ang="0">
                  <a:pos x="10" y="116"/>
                </a:cxn>
                <a:cxn ang="0">
                  <a:pos x="2" y="144"/>
                </a:cxn>
                <a:cxn ang="0">
                  <a:pos x="0" y="166"/>
                </a:cxn>
                <a:cxn ang="0">
                  <a:pos x="12" y="194"/>
                </a:cxn>
                <a:cxn ang="0">
                  <a:pos x="20" y="232"/>
                </a:cxn>
                <a:cxn ang="0">
                  <a:pos x="14" y="244"/>
                </a:cxn>
                <a:cxn ang="0">
                  <a:pos x="30" y="254"/>
                </a:cxn>
                <a:cxn ang="0">
                  <a:pos x="48" y="244"/>
                </a:cxn>
                <a:cxn ang="0">
                  <a:pos x="72" y="242"/>
                </a:cxn>
                <a:cxn ang="0">
                  <a:pos x="82" y="236"/>
                </a:cxn>
                <a:cxn ang="0">
                  <a:pos x="112" y="222"/>
                </a:cxn>
                <a:cxn ang="0">
                  <a:pos x="150" y="220"/>
                </a:cxn>
                <a:cxn ang="0">
                  <a:pos x="170" y="238"/>
                </a:cxn>
                <a:cxn ang="0">
                  <a:pos x="178" y="248"/>
                </a:cxn>
                <a:cxn ang="0">
                  <a:pos x="192" y="230"/>
                </a:cxn>
                <a:cxn ang="0">
                  <a:pos x="190" y="242"/>
                </a:cxn>
                <a:cxn ang="0">
                  <a:pos x="196" y="258"/>
                </a:cxn>
                <a:cxn ang="0">
                  <a:pos x="206" y="268"/>
                </a:cxn>
                <a:cxn ang="0">
                  <a:pos x="216" y="284"/>
                </a:cxn>
                <a:cxn ang="0">
                  <a:pos x="238" y="288"/>
                </a:cxn>
                <a:cxn ang="0">
                  <a:pos x="248" y="284"/>
                </a:cxn>
                <a:cxn ang="0">
                  <a:pos x="258" y="292"/>
                </a:cxn>
                <a:cxn ang="0">
                  <a:pos x="276" y="280"/>
                </a:cxn>
                <a:cxn ang="0">
                  <a:pos x="284" y="280"/>
                </a:cxn>
                <a:cxn ang="0">
                  <a:pos x="286" y="272"/>
                </a:cxn>
                <a:cxn ang="0">
                  <a:pos x="304" y="228"/>
                </a:cxn>
                <a:cxn ang="0">
                  <a:pos x="312" y="196"/>
                </a:cxn>
                <a:cxn ang="0">
                  <a:pos x="310" y="158"/>
                </a:cxn>
              </a:cxnLst>
              <a:rect l="0" t="0" r="r" b="b"/>
              <a:pathLst>
                <a:path w="312" h="292">
                  <a:moveTo>
                    <a:pt x="310" y="158"/>
                  </a:moveTo>
                  <a:lnTo>
                    <a:pt x="310" y="158"/>
                  </a:lnTo>
                  <a:lnTo>
                    <a:pt x="312" y="152"/>
                  </a:lnTo>
                  <a:lnTo>
                    <a:pt x="312" y="152"/>
                  </a:lnTo>
                  <a:lnTo>
                    <a:pt x="308" y="150"/>
                  </a:lnTo>
                  <a:lnTo>
                    <a:pt x="308" y="150"/>
                  </a:lnTo>
                  <a:lnTo>
                    <a:pt x="292" y="130"/>
                  </a:lnTo>
                  <a:lnTo>
                    <a:pt x="284" y="120"/>
                  </a:lnTo>
                  <a:lnTo>
                    <a:pt x="278" y="108"/>
                  </a:lnTo>
                  <a:lnTo>
                    <a:pt x="278" y="108"/>
                  </a:lnTo>
                  <a:lnTo>
                    <a:pt x="274" y="98"/>
                  </a:lnTo>
                  <a:lnTo>
                    <a:pt x="266" y="92"/>
                  </a:lnTo>
                  <a:lnTo>
                    <a:pt x="266" y="92"/>
                  </a:lnTo>
                  <a:lnTo>
                    <a:pt x="260" y="88"/>
                  </a:lnTo>
                  <a:lnTo>
                    <a:pt x="258" y="84"/>
                  </a:lnTo>
                  <a:lnTo>
                    <a:pt x="256" y="74"/>
                  </a:lnTo>
                  <a:lnTo>
                    <a:pt x="256" y="74"/>
                  </a:lnTo>
                  <a:lnTo>
                    <a:pt x="252" y="56"/>
                  </a:lnTo>
                  <a:lnTo>
                    <a:pt x="250" y="48"/>
                  </a:lnTo>
                  <a:lnTo>
                    <a:pt x="246" y="44"/>
                  </a:lnTo>
                  <a:lnTo>
                    <a:pt x="246" y="44"/>
                  </a:lnTo>
                  <a:lnTo>
                    <a:pt x="240" y="38"/>
                  </a:lnTo>
                  <a:lnTo>
                    <a:pt x="236" y="30"/>
                  </a:lnTo>
                  <a:lnTo>
                    <a:pt x="232" y="16"/>
                  </a:lnTo>
                  <a:lnTo>
                    <a:pt x="232" y="16"/>
                  </a:lnTo>
                  <a:lnTo>
                    <a:pt x="228" y="0"/>
                  </a:lnTo>
                  <a:lnTo>
                    <a:pt x="228" y="0"/>
                  </a:lnTo>
                  <a:lnTo>
                    <a:pt x="222" y="20"/>
                  </a:lnTo>
                  <a:lnTo>
                    <a:pt x="222" y="40"/>
                  </a:lnTo>
                  <a:lnTo>
                    <a:pt x="222" y="40"/>
                  </a:lnTo>
                  <a:lnTo>
                    <a:pt x="220" y="54"/>
                  </a:lnTo>
                  <a:lnTo>
                    <a:pt x="216" y="68"/>
                  </a:lnTo>
                  <a:lnTo>
                    <a:pt x="216" y="68"/>
                  </a:lnTo>
                  <a:lnTo>
                    <a:pt x="214" y="72"/>
                  </a:lnTo>
                  <a:lnTo>
                    <a:pt x="212" y="74"/>
                  </a:lnTo>
                  <a:lnTo>
                    <a:pt x="208" y="74"/>
                  </a:lnTo>
                  <a:lnTo>
                    <a:pt x="206" y="72"/>
                  </a:lnTo>
                  <a:lnTo>
                    <a:pt x="206" y="72"/>
                  </a:lnTo>
                  <a:lnTo>
                    <a:pt x="176" y="48"/>
                  </a:lnTo>
                  <a:lnTo>
                    <a:pt x="176" y="48"/>
                  </a:lnTo>
                  <a:lnTo>
                    <a:pt x="174" y="44"/>
                  </a:lnTo>
                  <a:lnTo>
                    <a:pt x="174" y="38"/>
                  </a:lnTo>
                  <a:lnTo>
                    <a:pt x="174" y="38"/>
                  </a:lnTo>
                  <a:lnTo>
                    <a:pt x="176" y="32"/>
                  </a:lnTo>
                  <a:lnTo>
                    <a:pt x="180" y="28"/>
                  </a:lnTo>
                  <a:lnTo>
                    <a:pt x="182" y="22"/>
                  </a:lnTo>
                  <a:lnTo>
                    <a:pt x="182" y="18"/>
                  </a:lnTo>
                  <a:lnTo>
                    <a:pt x="182" y="18"/>
                  </a:lnTo>
                  <a:lnTo>
                    <a:pt x="178" y="16"/>
                  </a:lnTo>
                  <a:lnTo>
                    <a:pt x="174" y="16"/>
                  </a:lnTo>
                  <a:lnTo>
                    <a:pt x="168" y="16"/>
                  </a:lnTo>
                  <a:lnTo>
                    <a:pt x="162" y="14"/>
                  </a:lnTo>
                  <a:lnTo>
                    <a:pt x="162" y="14"/>
                  </a:lnTo>
                  <a:lnTo>
                    <a:pt x="150" y="8"/>
                  </a:lnTo>
                  <a:lnTo>
                    <a:pt x="150" y="8"/>
                  </a:lnTo>
                  <a:lnTo>
                    <a:pt x="150" y="14"/>
                  </a:lnTo>
                  <a:lnTo>
                    <a:pt x="150" y="16"/>
                  </a:lnTo>
                  <a:lnTo>
                    <a:pt x="146" y="18"/>
                  </a:lnTo>
                  <a:lnTo>
                    <a:pt x="146" y="18"/>
                  </a:lnTo>
                  <a:lnTo>
                    <a:pt x="140" y="18"/>
                  </a:lnTo>
                  <a:lnTo>
                    <a:pt x="136" y="20"/>
                  </a:lnTo>
                  <a:lnTo>
                    <a:pt x="132" y="24"/>
                  </a:lnTo>
                  <a:lnTo>
                    <a:pt x="130" y="32"/>
                  </a:lnTo>
                  <a:lnTo>
                    <a:pt x="128" y="40"/>
                  </a:lnTo>
                  <a:lnTo>
                    <a:pt x="128" y="40"/>
                  </a:lnTo>
                  <a:lnTo>
                    <a:pt x="128" y="44"/>
                  </a:lnTo>
                  <a:lnTo>
                    <a:pt x="126" y="44"/>
                  </a:lnTo>
                  <a:lnTo>
                    <a:pt x="126" y="44"/>
                  </a:lnTo>
                  <a:lnTo>
                    <a:pt x="126" y="44"/>
                  </a:lnTo>
                  <a:lnTo>
                    <a:pt x="120" y="44"/>
                  </a:lnTo>
                  <a:lnTo>
                    <a:pt x="118" y="46"/>
                  </a:lnTo>
                  <a:lnTo>
                    <a:pt x="116" y="44"/>
                  </a:lnTo>
                  <a:lnTo>
                    <a:pt x="116" y="44"/>
                  </a:lnTo>
                  <a:lnTo>
                    <a:pt x="108" y="38"/>
                  </a:lnTo>
                  <a:lnTo>
                    <a:pt x="104" y="36"/>
                  </a:lnTo>
                  <a:lnTo>
                    <a:pt x="100" y="38"/>
                  </a:lnTo>
                  <a:lnTo>
                    <a:pt x="92" y="46"/>
                  </a:lnTo>
                  <a:lnTo>
                    <a:pt x="92" y="46"/>
                  </a:lnTo>
                  <a:lnTo>
                    <a:pt x="88" y="52"/>
                  </a:lnTo>
                  <a:lnTo>
                    <a:pt x="86" y="60"/>
                  </a:lnTo>
                  <a:lnTo>
                    <a:pt x="84" y="62"/>
                  </a:lnTo>
                  <a:lnTo>
                    <a:pt x="82" y="64"/>
                  </a:lnTo>
                  <a:lnTo>
                    <a:pt x="78" y="66"/>
                  </a:lnTo>
                  <a:lnTo>
                    <a:pt x="72" y="66"/>
                  </a:lnTo>
                  <a:lnTo>
                    <a:pt x="72" y="66"/>
                  </a:lnTo>
                  <a:lnTo>
                    <a:pt x="70" y="72"/>
                  </a:lnTo>
                  <a:lnTo>
                    <a:pt x="70" y="72"/>
                  </a:lnTo>
                  <a:lnTo>
                    <a:pt x="68" y="80"/>
                  </a:lnTo>
                  <a:lnTo>
                    <a:pt x="68" y="80"/>
                  </a:lnTo>
                  <a:lnTo>
                    <a:pt x="66" y="86"/>
                  </a:lnTo>
                  <a:lnTo>
                    <a:pt x="62" y="90"/>
                  </a:lnTo>
                  <a:lnTo>
                    <a:pt x="54" y="96"/>
                  </a:lnTo>
                  <a:lnTo>
                    <a:pt x="34" y="104"/>
                  </a:lnTo>
                  <a:lnTo>
                    <a:pt x="34" y="104"/>
                  </a:lnTo>
                  <a:lnTo>
                    <a:pt x="16" y="112"/>
                  </a:lnTo>
                  <a:lnTo>
                    <a:pt x="10" y="116"/>
                  </a:lnTo>
                  <a:lnTo>
                    <a:pt x="6" y="122"/>
                  </a:lnTo>
                  <a:lnTo>
                    <a:pt x="4" y="128"/>
                  </a:lnTo>
                  <a:lnTo>
                    <a:pt x="2" y="136"/>
                  </a:lnTo>
                  <a:lnTo>
                    <a:pt x="2" y="144"/>
                  </a:lnTo>
                  <a:lnTo>
                    <a:pt x="4" y="152"/>
                  </a:lnTo>
                  <a:lnTo>
                    <a:pt x="4" y="152"/>
                  </a:lnTo>
                  <a:lnTo>
                    <a:pt x="0" y="162"/>
                  </a:lnTo>
                  <a:lnTo>
                    <a:pt x="0" y="166"/>
                  </a:lnTo>
                  <a:lnTo>
                    <a:pt x="4" y="170"/>
                  </a:lnTo>
                  <a:lnTo>
                    <a:pt x="4" y="170"/>
                  </a:lnTo>
                  <a:lnTo>
                    <a:pt x="8" y="182"/>
                  </a:lnTo>
                  <a:lnTo>
                    <a:pt x="12" y="194"/>
                  </a:lnTo>
                  <a:lnTo>
                    <a:pt x="18" y="220"/>
                  </a:lnTo>
                  <a:lnTo>
                    <a:pt x="18" y="220"/>
                  </a:lnTo>
                  <a:lnTo>
                    <a:pt x="20" y="228"/>
                  </a:lnTo>
                  <a:lnTo>
                    <a:pt x="20" y="232"/>
                  </a:lnTo>
                  <a:lnTo>
                    <a:pt x="18" y="236"/>
                  </a:lnTo>
                  <a:lnTo>
                    <a:pt x="18" y="236"/>
                  </a:lnTo>
                  <a:lnTo>
                    <a:pt x="14" y="240"/>
                  </a:lnTo>
                  <a:lnTo>
                    <a:pt x="14" y="244"/>
                  </a:lnTo>
                  <a:lnTo>
                    <a:pt x="18" y="248"/>
                  </a:lnTo>
                  <a:lnTo>
                    <a:pt x="18" y="248"/>
                  </a:lnTo>
                  <a:lnTo>
                    <a:pt x="24" y="252"/>
                  </a:lnTo>
                  <a:lnTo>
                    <a:pt x="30" y="254"/>
                  </a:lnTo>
                  <a:lnTo>
                    <a:pt x="36" y="252"/>
                  </a:lnTo>
                  <a:lnTo>
                    <a:pt x="40" y="250"/>
                  </a:lnTo>
                  <a:lnTo>
                    <a:pt x="40" y="250"/>
                  </a:lnTo>
                  <a:lnTo>
                    <a:pt x="48" y="244"/>
                  </a:lnTo>
                  <a:lnTo>
                    <a:pt x="56" y="242"/>
                  </a:lnTo>
                  <a:lnTo>
                    <a:pt x="62" y="240"/>
                  </a:lnTo>
                  <a:lnTo>
                    <a:pt x="72" y="242"/>
                  </a:lnTo>
                  <a:lnTo>
                    <a:pt x="72" y="242"/>
                  </a:lnTo>
                  <a:lnTo>
                    <a:pt x="78" y="242"/>
                  </a:lnTo>
                  <a:lnTo>
                    <a:pt x="82" y="240"/>
                  </a:lnTo>
                  <a:lnTo>
                    <a:pt x="82" y="236"/>
                  </a:lnTo>
                  <a:lnTo>
                    <a:pt x="82" y="236"/>
                  </a:lnTo>
                  <a:lnTo>
                    <a:pt x="86" y="232"/>
                  </a:lnTo>
                  <a:lnTo>
                    <a:pt x="90" y="230"/>
                  </a:lnTo>
                  <a:lnTo>
                    <a:pt x="90" y="230"/>
                  </a:lnTo>
                  <a:lnTo>
                    <a:pt x="112" y="222"/>
                  </a:lnTo>
                  <a:lnTo>
                    <a:pt x="124" y="218"/>
                  </a:lnTo>
                  <a:lnTo>
                    <a:pt x="136" y="218"/>
                  </a:lnTo>
                  <a:lnTo>
                    <a:pt x="136" y="218"/>
                  </a:lnTo>
                  <a:lnTo>
                    <a:pt x="150" y="220"/>
                  </a:lnTo>
                  <a:lnTo>
                    <a:pt x="156" y="222"/>
                  </a:lnTo>
                  <a:lnTo>
                    <a:pt x="162" y="228"/>
                  </a:lnTo>
                  <a:lnTo>
                    <a:pt x="162" y="228"/>
                  </a:lnTo>
                  <a:lnTo>
                    <a:pt x="170" y="238"/>
                  </a:lnTo>
                  <a:lnTo>
                    <a:pt x="172" y="246"/>
                  </a:lnTo>
                  <a:lnTo>
                    <a:pt x="174" y="254"/>
                  </a:lnTo>
                  <a:lnTo>
                    <a:pt x="174" y="254"/>
                  </a:lnTo>
                  <a:lnTo>
                    <a:pt x="178" y="248"/>
                  </a:lnTo>
                  <a:lnTo>
                    <a:pt x="182" y="242"/>
                  </a:lnTo>
                  <a:lnTo>
                    <a:pt x="188" y="236"/>
                  </a:lnTo>
                  <a:lnTo>
                    <a:pt x="192" y="230"/>
                  </a:lnTo>
                  <a:lnTo>
                    <a:pt x="192" y="230"/>
                  </a:lnTo>
                  <a:lnTo>
                    <a:pt x="192" y="236"/>
                  </a:lnTo>
                  <a:lnTo>
                    <a:pt x="192" y="236"/>
                  </a:lnTo>
                  <a:lnTo>
                    <a:pt x="190" y="240"/>
                  </a:lnTo>
                  <a:lnTo>
                    <a:pt x="190" y="242"/>
                  </a:lnTo>
                  <a:lnTo>
                    <a:pt x="194" y="248"/>
                  </a:lnTo>
                  <a:lnTo>
                    <a:pt x="196" y="252"/>
                  </a:lnTo>
                  <a:lnTo>
                    <a:pt x="198" y="254"/>
                  </a:lnTo>
                  <a:lnTo>
                    <a:pt x="196" y="258"/>
                  </a:lnTo>
                  <a:lnTo>
                    <a:pt x="196" y="258"/>
                  </a:lnTo>
                  <a:lnTo>
                    <a:pt x="202" y="258"/>
                  </a:lnTo>
                  <a:lnTo>
                    <a:pt x="204" y="260"/>
                  </a:lnTo>
                  <a:lnTo>
                    <a:pt x="206" y="268"/>
                  </a:lnTo>
                  <a:lnTo>
                    <a:pt x="206" y="268"/>
                  </a:lnTo>
                  <a:lnTo>
                    <a:pt x="208" y="274"/>
                  </a:lnTo>
                  <a:lnTo>
                    <a:pt x="212" y="280"/>
                  </a:lnTo>
                  <a:lnTo>
                    <a:pt x="216" y="284"/>
                  </a:lnTo>
                  <a:lnTo>
                    <a:pt x="220" y="288"/>
                  </a:lnTo>
                  <a:lnTo>
                    <a:pt x="226" y="290"/>
                  </a:lnTo>
                  <a:lnTo>
                    <a:pt x="232" y="290"/>
                  </a:lnTo>
                  <a:lnTo>
                    <a:pt x="238" y="288"/>
                  </a:lnTo>
                  <a:lnTo>
                    <a:pt x="244" y="286"/>
                  </a:lnTo>
                  <a:lnTo>
                    <a:pt x="244" y="286"/>
                  </a:lnTo>
                  <a:lnTo>
                    <a:pt x="246" y="284"/>
                  </a:lnTo>
                  <a:lnTo>
                    <a:pt x="248" y="284"/>
                  </a:lnTo>
                  <a:lnTo>
                    <a:pt x="250" y="288"/>
                  </a:lnTo>
                  <a:lnTo>
                    <a:pt x="250" y="288"/>
                  </a:lnTo>
                  <a:lnTo>
                    <a:pt x="254" y="290"/>
                  </a:lnTo>
                  <a:lnTo>
                    <a:pt x="258" y="292"/>
                  </a:lnTo>
                  <a:lnTo>
                    <a:pt x="262" y="290"/>
                  </a:lnTo>
                  <a:lnTo>
                    <a:pt x="266" y="288"/>
                  </a:lnTo>
                  <a:lnTo>
                    <a:pt x="272" y="282"/>
                  </a:lnTo>
                  <a:lnTo>
                    <a:pt x="276" y="280"/>
                  </a:lnTo>
                  <a:lnTo>
                    <a:pt x="280" y="282"/>
                  </a:lnTo>
                  <a:lnTo>
                    <a:pt x="280" y="282"/>
                  </a:lnTo>
                  <a:lnTo>
                    <a:pt x="282" y="282"/>
                  </a:lnTo>
                  <a:lnTo>
                    <a:pt x="284" y="280"/>
                  </a:lnTo>
                  <a:lnTo>
                    <a:pt x="286" y="274"/>
                  </a:lnTo>
                  <a:lnTo>
                    <a:pt x="286" y="274"/>
                  </a:lnTo>
                  <a:lnTo>
                    <a:pt x="286" y="272"/>
                  </a:lnTo>
                  <a:lnTo>
                    <a:pt x="286" y="272"/>
                  </a:lnTo>
                  <a:lnTo>
                    <a:pt x="292" y="250"/>
                  </a:lnTo>
                  <a:lnTo>
                    <a:pt x="296" y="238"/>
                  </a:lnTo>
                  <a:lnTo>
                    <a:pt x="304" y="228"/>
                  </a:lnTo>
                  <a:lnTo>
                    <a:pt x="304" y="228"/>
                  </a:lnTo>
                  <a:lnTo>
                    <a:pt x="308" y="218"/>
                  </a:lnTo>
                  <a:lnTo>
                    <a:pt x="310" y="208"/>
                  </a:lnTo>
                  <a:lnTo>
                    <a:pt x="310" y="208"/>
                  </a:lnTo>
                  <a:lnTo>
                    <a:pt x="312" y="196"/>
                  </a:lnTo>
                  <a:lnTo>
                    <a:pt x="312" y="184"/>
                  </a:lnTo>
                  <a:lnTo>
                    <a:pt x="310" y="158"/>
                  </a:lnTo>
                  <a:lnTo>
                    <a:pt x="310" y="158"/>
                  </a:lnTo>
                  <a:lnTo>
                    <a:pt x="310" y="158"/>
                  </a:lnTo>
                  <a:lnTo>
                    <a:pt x="310" y="158"/>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05" name="Freeform 168"/>
            <p:cNvSpPr/>
            <p:nvPr/>
          </p:nvSpPr>
          <p:spPr bwMode="auto">
            <a:xfrm>
              <a:off x="5556250" y="2438400"/>
              <a:ext cx="1588" cy="1588"/>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lnTo>
                    <a:pt x="0" y="0"/>
                  </a:lnTo>
                  <a:lnTo>
                    <a:pt x="0" y="0"/>
                  </a:lnTo>
                  <a:lnTo>
                    <a:pt x="0" y="0"/>
                  </a:lnTo>
                  <a:lnTo>
                    <a:pt x="0"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06" name="Freeform 169"/>
            <p:cNvSpPr/>
            <p:nvPr/>
          </p:nvSpPr>
          <p:spPr bwMode="auto">
            <a:xfrm>
              <a:off x="5543550" y="2432050"/>
              <a:ext cx="12700" cy="6350"/>
            </a:xfrm>
            <a:custGeom>
              <a:avLst/>
              <a:gdLst/>
              <a:ahLst/>
              <a:cxnLst>
                <a:cxn ang="0">
                  <a:pos x="0" y="0"/>
                </a:cxn>
                <a:cxn ang="0">
                  <a:pos x="0" y="0"/>
                </a:cxn>
                <a:cxn ang="0">
                  <a:pos x="0" y="2"/>
                </a:cxn>
                <a:cxn ang="0">
                  <a:pos x="4" y="4"/>
                </a:cxn>
                <a:cxn ang="0">
                  <a:pos x="8" y="4"/>
                </a:cxn>
                <a:cxn ang="0">
                  <a:pos x="8" y="4"/>
                </a:cxn>
                <a:cxn ang="0">
                  <a:pos x="4" y="0"/>
                </a:cxn>
                <a:cxn ang="0">
                  <a:pos x="0" y="0"/>
                </a:cxn>
                <a:cxn ang="0">
                  <a:pos x="0" y="0"/>
                </a:cxn>
              </a:cxnLst>
              <a:rect l="0" t="0" r="r" b="b"/>
              <a:pathLst>
                <a:path w="8" h="4">
                  <a:moveTo>
                    <a:pt x="0" y="0"/>
                  </a:moveTo>
                  <a:lnTo>
                    <a:pt x="0" y="0"/>
                  </a:lnTo>
                  <a:lnTo>
                    <a:pt x="0" y="2"/>
                  </a:lnTo>
                  <a:lnTo>
                    <a:pt x="4" y="4"/>
                  </a:lnTo>
                  <a:lnTo>
                    <a:pt x="8" y="4"/>
                  </a:lnTo>
                  <a:lnTo>
                    <a:pt x="8" y="4"/>
                  </a:lnTo>
                  <a:lnTo>
                    <a:pt x="4" y="0"/>
                  </a:lnTo>
                  <a:lnTo>
                    <a:pt x="0" y="0"/>
                  </a:lnTo>
                  <a:lnTo>
                    <a:pt x="0"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07" name="Freeform 170"/>
            <p:cNvSpPr/>
            <p:nvPr/>
          </p:nvSpPr>
          <p:spPr bwMode="auto">
            <a:xfrm>
              <a:off x="7978775" y="1403350"/>
              <a:ext cx="57150" cy="57150"/>
            </a:xfrm>
            <a:custGeom>
              <a:avLst/>
              <a:gdLst/>
              <a:ahLst/>
              <a:cxnLst>
                <a:cxn ang="0">
                  <a:pos x="0" y="24"/>
                </a:cxn>
                <a:cxn ang="0">
                  <a:pos x="0" y="24"/>
                </a:cxn>
                <a:cxn ang="0">
                  <a:pos x="8" y="20"/>
                </a:cxn>
                <a:cxn ang="0">
                  <a:pos x="8" y="20"/>
                </a:cxn>
                <a:cxn ang="0">
                  <a:pos x="12" y="18"/>
                </a:cxn>
                <a:cxn ang="0">
                  <a:pos x="16" y="18"/>
                </a:cxn>
                <a:cxn ang="0">
                  <a:pos x="16" y="22"/>
                </a:cxn>
                <a:cxn ang="0">
                  <a:pos x="16" y="26"/>
                </a:cxn>
                <a:cxn ang="0">
                  <a:pos x="16" y="26"/>
                </a:cxn>
                <a:cxn ang="0">
                  <a:pos x="16" y="30"/>
                </a:cxn>
                <a:cxn ang="0">
                  <a:pos x="16" y="34"/>
                </a:cxn>
                <a:cxn ang="0">
                  <a:pos x="20" y="36"/>
                </a:cxn>
                <a:cxn ang="0">
                  <a:pos x="24" y="36"/>
                </a:cxn>
                <a:cxn ang="0">
                  <a:pos x="24" y="36"/>
                </a:cxn>
                <a:cxn ang="0">
                  <a:pos x="28" y="36"/>
                </a:cxn>
                <a:cxn ang="0">
                  <a:pos x="28" y="34"/>
                </a:cxn>
                <a:cxn ang="0">
                  <a:pos x="26" y="30"/>
                </a:cxn>
                <a:cxn ang="0">
                  <a:pos x="26" y="30"/>
                </a:cxn>
                <a:cxn ang="0">
                  <a:pos x="28" y="26"/>
                </a:cxn>
                <a:cxn ang="0">
                  <a:pos x="28" y="26"/>
                </a:cxn>
                <a:cxn ang="0">
                  <a:pos x="34" y="26"/>
                </a:cxn>
                <a:cxn ang="0">
                  <a:pos x="36" y="22"/>
                </a:cxn>
                <a:cxn ang="0">
                  <a:pos x="34" y="16"/>
                </a:cxn>
                <a:cxn ang="0">
                  <a:pos x="34" y="16"/>
                </a:cxn>
                <a:cxn ang="0">
                  <a:pos x="32" y="8"/>
                </a:cxn>
                <a:cxn ang="0">
                  <a:pos x="32" y="4"/>
                </a:cxn>
                <a:cxn ang="0">
                  <a:pos x="30" y="0"/>
                </a:cxn>
                <a:cxn ang="0">
                  <a:pos x="30" y="0"/>
                </a:cxn>
                <a:cxn ang="0">
                  <a:pos x="26" y="4"/>
                </a:cxn>
                <a:cxn ang="0">
                  <a:pos x="24" y="8"/>
                </a:cxn>
                <a:cxn ang="0">
                  <a:pos x="16" y="10"/>
                </a:cxn>
                <a:cxn ang="0">
                  <a:pos x="10" y="12"/>
                </a:cxn>
                <a:cxn ang="0">
                  <a:pos x="2" y="18"/>
                </a:cxn>
                <a:cxn ang="0">
                  <a:pos x="2" y="18"/>
                </a:cxn>
                <a:cxn ang="0">
                  <a:pos x="0" y="20"/>
                </a:cxn>
                <a:cxn ang="0">
                  <a:pos x="0" y="24"/>
                </a:cxn>
                <a:cxn ang="0">
                  <a:pos x="0" y="24"/>
                </a:cxn>
              </a:cxnLst>
              <a:rect l="0" t="0" r="r" b="b"/>
              <a:pathLst>
                <a:path w="36" h="36">
                  <a:moveTo>
                    <a:pt x="0" y="24"/>
                  </a:moveTo>
                  <a:lnTo>
                    <a:pt x="0" y="24"/>
                  </a:lnTo>
                  <a:lnTo>
                    <a:pt x="8" y="20"/>
                  </a:lnTo>
                  <a:lnTo>
                    <a:pt x="8" y="20"/>
                  </a:lnTo>
                  <a:lnTo>
                    <a:pt x="12" y="18"/>
                  </a:lnTo>
                  <a:lnTo>
                    <a:pt x="16" y="18"/>
                  </a:lnTo>
                  <a:lnTo>
                    <a:pt x="16" y="22"/>
                  </a:lnTo>
                  <a:lnTo>
                    <a:pt x="16" y="26"/>
                  </a:lnTo>
                  <a:lnTo>
                    <a:pt x="16" y="26"/>
                  </a:lnTo>
                  <a:lnTo>
                    <a:pt x="16" y="30"/>
                  </a:lnTo>
                  <a:lnTo>
                    <a:pt x="16" y="34"/>
                  </a:lnTo>
                  <a:lnTo>
                    <a:pt x="20" y="36"/>
                  </a:lnTo>
                  <a:lnTo>
                    <a:pt x="24" y="36"/>
                  </a:lnTo>
                  <a:lnTo>
                    <a:pt x="24" y="36"/>
                  </a:lnTo>
                  <a:lnTo>
                    <a:pt x="28" y="36"/>
                  </a:lnTo>
                  <a:lnTo>
                    <a:pt x="28" y="34"/>
                  </a:lnTo>
                  <a:lnTo>
                    <a:pt x="26" y="30"/>
                  </a:lnTo>
                  <a:lnTo>
                    <a:pt x="26" y="30"/>
                  </a:lnTo>
                  <a:lnTo>
                    <a:pt x="28" y="26"/>
                  </a:lnTo>
                  <a:lnTo>
                    <a:pt x="28" y="26"/>
                  </a:lnTo>
                  <a:lnTo>
                    <a:pt x="34" y="26"/>
                  </a:lnTo>
                  <a:lnTo>
                    <a:pt x="36" y="22"/>
                  </a:lnTo>
                  <a:lnTo>
                    <a:pt x="34" y="16"/>
                  </a:lnTo>
                  <a:lnTo>
                    <a:pt x="34" y="16"/>
                  </a:lnTo>
                  <a:lnTo>
                    <a:pt x="32" y="8"/>
                  </a:lnTo>
                  <a:lnTo>
                    <a:pt x="32" y="4"/>
                  </a:lnTo>
                  <a:lnTo>
                    <a:pt x="30" y="0"/>
                  </a:lnTo>
                  <a:lnTo>
                    <a:pt x="30" y="0"/>
                  </a:lnTo>
                  <a:lnTo>
                    <a:pt x="26" y="4"/>
                  </a:lnTo>
                  <a:lnTo>
                    <a:pt x="24" y="8"/>
                  </a:lnTo>
                  <a:lnTo>
                    <a:pt x="16" y="10"/>
                  </a:lnTo>
                  <a:lnTo>
                    <a:pt x="10" y="12"/>
                  </a:lnTo>
                  <a:lnTo>
                    <a:pt x="2" y="18"/>
                  </a:lnTo>
                  <a:lnTo>
                    <a:pt x="2" y="18"/>
                  </a:lnTo>
                  <a:lnTo>
                    <a:pt x="0" y="20"/>
                  </a:lnTo>
                  <a:lnTo>
                    <a:pt x="0" y="24"/>
                  </a:lnTo>
                  <a:lnTo>
                    <a:pt x="0" y="24"/>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08" name="Freeform 171"/>
            <p:cNvSpPr/>
            <p:nvPr/>
          </p:nvSpPr>
          <p:spPr bwMode="auto">
            <a:xfrm>
              <a:off x="6499225" y="901700"/>
              <a:ext cx="9525" cy="6350"/>
            </a:xfrm>
            <a:custGeom>
              <a:avLst/>
              <a:gdLst/>
              <a:ahLst/>
              <a:cxnLst>
                <a:cxn ang="0">
                  <a:pos x="6" y="2"/>
                </a:cxn>
                <a:cxn ang="0">
                  <a:pos x="6" y="2"/>
                </a:cxn>
                <a:cxn ang="0">
                  <a:pos x="6" y="0"/>
                </a:cxn>
                <a:cxn ang="0">
                  <a:pos x="4" y="0"/>
                </a:cxn>
                <a:cxn ang="0">
                  <a:pos x="4" y="0"/>
                </a:cxn>
                <a:cxn ang="0">
                  <a:pos x="0" y="4"/>
                </a:cxn>
                <a:cxn ang="0">
                  <a:pos x="0" y="4"/>
                </a:cxn>
                <a:cxn ang="0">
                  <a:pos x="2" y="4"/>
                </a:cxn>
                <a:cxn ang="0">
                  <a:pos x="2" y="4"/>
                </a:cxn>
                <a:cxn ang="0">
                  <a:pos x="4" y="4"/>
                </a:cxn>
                <a:cxn ang="0">
                  <a:pos x="6" y="2"/>
                </a:cxn>
                <a:cxn ang="0">
                  <a:pos x="6" y="2"/>
                </a:cxn>
              </a:cxnLst>
              <a:rect l="0" t="0" r="r" b="b"/>
              <a:pathLst>
                <a:path w="6" h="4">
                  <a:moveTo>
                    <a:pt x="6" y="2"/>
                  </a:moveTo>
                  <a:lnTo>
                    <a:pt x="6" y="2"/>
                  </a:lnTo>
                  <a:lnTo>
                    <a:pt x="6" y="0"/>
                  </a:lnTo>
                  <a:lnTo>
                    <a:pt x="4" y="0"/>
                  </a:lnTo>
                  <a:lnTo>
                    <a:pt x="4" y="0"/>
                  </a:lnTo>
                  <a:lnTo>
                    <a:pt x="0" y="4"/>
                  </a:lnTo>
                  <a:lnTo>
                    <a:pt x="0" y="4"/>
                  </a:lnTo>
                  <a:lnTo>
                    <a:pt x="2" y="4"/>
                  </a:lnTo>
                  <a:lnTo>
                    <a:pt x="2" y="4"/>
                  </a:lnTo>
                  <a:lnTo>
                    <a:pt x="4" y="4"/>
                  </a:lnTo>
                  <a:lnTo>
                    <a:pt x="6" y="2"/>
                  </a:lnTo>
                  <a:lnTo>
                    <a:pt x="6" y="2"/>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09" name="Freeform 172"/>
            <p:cNvSpPr/>
            <p:nvPr/>
          </p:nvSpPr>
          <p:spPr bwMode="auto">
            <a:xfrm>
              <a:off x="7854950" y="330200"/>
              <a:ext cx="9525" cy="6350"/>
            </a:xfrm>
            <a:custGeom>
              <a:avLst/>
              <a:gdLst/>
              <a:ahLst/>
              <a:cxnLst>
                <a:cxn ang="0">
                  <a:pos x="2" y="0"/>
                </a:cxn>
                <a:cxn ang="0">
                  <a:pos x="2" y="0"/>
                </a:cxn>
                <a:cxn ang="0">
                  <a:pos x="0" y="4"/>
                </a:cxn>
                <a:cxn ang="0">
                  <a:pos x="0" y="4"/>
                </a:cxn>
                <a:cxn ang="0">
                  <a:pos x="4" y="4"/>
                </a:cxn>
                <a:cxn ang="0">
                  <a:pos x="6" y="4"/>
                </a:cxn>
                <a:cxn ang="0">
                  <a:pos x="6" y="2"/>
                </a:cxn>
                <a:cxn ang="0">
                  <a:pos x="6" y="2"/>
                </a:cxn>
                <a:cxn ang="0">
                  <a:pos x="2" y="0"/>
                </a:cxn>
                <a:cxn ang="0">
                  <a:pos x="2" y="0"/>
                </a:cxn>
              </a:cxnLst>
              <a:rect l="0" t="0" r="r" b="b"/>
              <a:pathLst>
                <a:path w="6" h="4">
                  <a:moveTo>
                    <a:pt x="2" y="0"/>
                  </a:moveTo>
                  <a:lnTo>
                    <a:pt x="2" y="0"/>
                  </a:lnTo>
                  <a:lnTo>
                    <a:pt x="0" y="4"/>
                  </a:lnTo>
                  <a:lnTo>
                    <a:pt x="0" y="4"/>
                  </a:lnTo>
                  <a:lnTo>
                    <a:pt x="4" y="4"/>
                  </a:lnTo>
                  <a:lnTo>
                    <a:pt x="6" y="4"/>
                  </a:lnTo>
                  <a:lnTo>
                    <a:pt x="6" y="2"/>
                  </a:lnTo>
                  <a:lnTo>
                    <a:pt x="6" y="2"/>
                  </a:lnTo>
                  <a:lnTo>
                    <a:pt x="2" y="0"/>
                  </a:lnTo>
                  <a:lnTo>
                    <a:pt x="2"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10" name="Freeform 173"/>
            <p:cNvSpPr/>
            <p:nvPr/>
          </p:nvSpPr>
          <p:spPr bwMode="auto">
            <a:xfrm>
              <a:off x="5705475" y="1384300"/>
              <a:ext cx="6350" cy="9525"/>
            </a:xfrm>
            <a:custGeom>
              <a:avLst/>
              <a:gdLst/>
              <a:ahLst/>
              <a:cxnLst>
                <a:cxn ang="0">
                  <a:pos x="2" y="6"/>
                </a:cxn>
                <a:cxn ang="0">
                  <a:pos x="2" y="6"/>
                </a:cxn>
                <a:cxn ang="0">
                  <a:pos x="4" y="2"/>
                </a:cxn>
                <a:cxn ang="0">
                  <a:pos x="4" y="2"/>
                </a:cxn>
                <a:cxn ang="0">
                  <a:pos x="2" y="0"/>
                </a:cxn>
                <a:cxn ang="0">
                  <a:pos x="2" y="0"/>
                </a:cxn>
                <a:cxn ang="0">
                  <a:pos x="0" y="0"/>
                </a:cxn>
                <a:cxn ang="0">
                  <a:pos x="0" y="2"/>
                </a:cxn>
                <a:cxn ang="0">
                  <a:pos x="0" y="2"/>
                </a:cxn>
                <a:cxn ang="0">
                  <a:pos x="0" y="6"/>
                </a:cxn>
                <a:cxn ang="0">
                  <a:pos x="0" y="6"/>
                </a:cxn>
                <a:cxn ang="0">
                  <a:pos x="2" y="6"/>
                </a:cxn>
                <a:cxn ang="0">
                  <a:pos x="2" y="6"/>
                </a:cxn>
              </a:cxnLst>
              <a:rect l="0" t="0" r="r" b="b"/>
              <a:pathLst>
                <a:path w="4" h="6">
                  <a:moveTo>
                    <a:pt x="2" y="6"/>
                  </a:moveTo>
                  <a:lnTo>
                    <a:pt x="2" y="6"/>
                  </a:lnTo>
                  <a:lnTo>
                    <a:pt x="4" y="2"/>
                  </a:lnTo>
                  <a:lnTo>
                    <a:pt x="4" y="2"/>
                  </a:lnTo>
                  <a:lnTo>
                    <a:pt x="2" y="0"/>
                  </a:lnTo>
                  <a:lnTo>
                    <a:pt x="2" y="0"/>
                  </a:lnTo>
                  <a:lnTo>
                    <a:pt x="0" y="0"/>
                  </a:lnTo>
                  <a:lnTo>
                    <a:pt x="0" y="2"/>
                  </a:lnTo>
                  <a:lnTo>
                    <a:pt x="0" y="2"/>
                  </a:lnTo>
                  <a:lnTo>
                    <a:pt x="0" y="6"/>
                  </a:lnTo>
                  <a:lnTo>
                    <a:pt x="0" y="6"/>
                  </a:lnTo>
                  <a:lnTo>
                    <a:pt x="2" y="6"/>
                  </a:lnTo>
                  <a:lnTo>
                    <a:pt x="2" y="6"/>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11" name="Freeform 174"/>
            <p:cNvSpPr/>
            <p:nvPr/>
          </p:nvSpPr>
          <p:spPr bwMode="auto">
            <a:xfrm>
              <a:off x="7991475" y="1377950"/>
              <a:ext cx="1588" cy="1588"/>
            </a:xfrm>
            <a:custGeom>
              <a:avLst/>
              <a:gdLst/>
              <a:ahLst/>
              <a:cxnLst>
                <a:cxn ang="0">
                  <a:pos x="0" y="0"/>
                </a:cxn>
                <a:cxn ang="0">
                  <a:pos x="0" y="0"/>
                </a:cxn>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lnTo>
                    <a:pt x="0" y="0"/>
                  </a:lnTo>
                  <a:lnTo>
                    <a:pt x="0"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12" name="Freeform 175"/>
            <p:cNvSpPr/>
            <p:nvPr/>
          </p:nvSpPr>
          <p:spPr bwMode="auto">
            <a:xfrm>
              <a:off x="7943850" y="1381125"/>
              <a:ext cx="9525" cy="9525"/>
            </a:xfrm>
            <a:custGeom>
              <a:avLst/>
              <a:gdLst/>
              <a:ahLst/>
              <a:cxnLst>
                <a:cxn ang="0">
                  <a:pos x="0" y="6"/>
                </a:cxn>
                <a:cxn ang="0">
                  <a:pos x="0" y="6"/>
                </a:cxn>
                <a:cxn ang="0">
                  <a:pos x="6" y="4"/>
                </a:cxn>
                <a:cxn ang="0">
                  <a:pos x="6" y="4"/>
                </a:cxn>
                <a:cxn ang="0">
                  <a:pos x="2" y="0"/>
                </a:cxn>
                <a:cxn ang="0">
                  <a:pos x="2" y="0"/>
                </a:cxn>
                <a:cxn ang="0">
                  <a:pos x="0" y="4"/>
                </a:cxn>
                <a:cxn ang="0">
                  <a:pos x="0" y="4"/>
                </a:cxn>
                <a:cxn ang="0">
                  <a:pos x="0" y="6"/>
                </a:cxn>
                <a:cxn ang="0">
                  <a:pos x="0" y="6"/>
                </a:cxn>
                <a:cxn ang="0">
                  <a:pos x="0" y="6"/>
                </a:cxn>
              </a:cxnLst>
              <a:rect l="0" t="0" r="r" b="b"/>
              <a:pathLst>
                <a:path w="6" h="6">
                  <a:moveTo>
                    <a:pt x="0" y="6"/>
                  </a:moveTo>
                  <a:lnTo>
                    <a:pt x="0" y="6"/>
                  </a:lnTo>
                  <a:lnTo>
                    <a:pt x="6" y="4"/>
                  </a:lnTo>
                  <a:lnTo>
                    <a:pt x="6" y="4"/>
                  </a:lnTo>
                  <a:lnTo>
                    <a:pt x="2" y="0"/>
                  </a:lnTo>
                  <a:lnTo>
                    <a:pt x="2" y="0"/>
                  </a:lnTo>
                  <a:lnTo>
                    <a:pt x="0" y="4"/>
                  </a:lnTo>
                  <a:lnTo>
                    <a:pt x="0" y="4"/>
                  </a:lnTo>
                  <a:lnTo>
                    <a:pt x="0" y="6"/>
                  </a:lnTo>
                  <a:lnTo>
                    <a:pt x="0" y="6"/>
                  </a:lnTo>
                  <a:lnTo>
                    <a:pt x="0" y="6"/>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13" name="Freeform 176"/>
            <p:cNvSpPr/>
            <p:nvPr/>
          </p:nvSpPr>
          <p:spPr bwMode="auto">
            <a:xfrm>
              <a:off x="5276850" y="276225"/>
              <a:ext cx="22225" cy="6350"/>
            </a:xfrm>
            <a:custGeom>
              <a:avLst/>
              <a:gdLst/>
              <a:ahLst/>
              <a:cxnLst>
                <a:cxn ang="0">
                  <a:pos x="0" y="2"/>
                </a:cxn>
                <a:cxn ang="0">
                  <a:pos x="0" y="2"/>
                </a:cxn>
                <a:cxn ang="0">
                  <a:pos x="6" y="4"/>
                </a:cxn>
                <a:cxn ang="0">
                  <a:pos x="14" y="2"/>
                </a:cxn>
                <a:cxn ang="0">
                  <a:pos x="14" y="2"/>
                </a:cxn>
                <a:cxn ang="0">
                  <a:pos x="6" y="0"/>
                </a:cxn>
                <a:cxn ang="0">
                  <a:pos x="4" y="2"/>
                </a:cxn>
                <a:cxn ang="0">
                  <a:pos x="0" y="2"/>
                </a:cxn>
                <a:cxn ang="0">
                  <a:pos x="0" y="2"/>
                </a:cxn>
              </a:cxnLst>
              <a:rect l="0" t="0" r="r" b="b"/>
              <a:pathLst>
                <a:path w="14" h="4">
                  <a:moveTo>
                    <a:pt x="0" y="2"/>
                  </a:moveTo>
                  <a:lnTo>
                    <a:pt x="0" y="2"/>
                  </a:lnTo>
                  <a:lnTo>
                    <a:pt x="6" y="4"/>
                  </a:lnTo>
                  <a:lnTo>
                    <a:pt x="14" y="2"/>
                  </a:lnTo>
                  <a:lnTo>
                    <a:pt x="14" y="2"/>
                  </a:lnTo>
                  <a:lnTo>
                    <a:pt x="6" y="0"/>
                  </a:lnTo>
                  <a:lnTo>
                    <a:pt x="4" y="2"/>
                  </a:lnTo>
                  <a:lnTo>
                    <a:pt x="0" y="2"/>
                  </a:lnTo>
                  <a:lnTo>
                    <a:pt x="0" y="2"/>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14" name="Freeform 177"/>
            <p:cNvSpPr/>
            <p:nvPr/>
          </p:nvSpPr>
          <p:spPr bwMode="auto">
            <a:xfrm>
              <a:off x="5670550" y="736600"/>
              <a:ext cx="28575" cy="12700"/>
            </a:xfrm>
            <a:custGeom>
              <a:avLst/>
              <a:gdLst/>
              <a:ahLst/>
              <a:cxnLst>
                <a:cxn ang="0">
                  <a:pos x="0" y="2"/>
                </a:cxn>
                <a:cxn ang="0">
                  <a:pos x="0" y="2"/>
                </a:cxn>
                <a:cxn ang="0">
                  <a:pos x="6" y="4"/>
                </a:cxn>
                <a:cxn ang="0">
                  <a:pos x="6" y="4"/>
                </a:cxn>
                <a:cxn ang="0">
                  <a:pos x="12" y="8"/>
                </a:cxn>
                <a:cxn ang="0">
                  <a:pos x="18" y="8"/>
                </a:cxn>
                <a:cxn ang="0">
                  <a:pos x="18" y="8"/>
                </a:cxn>
                <a:cxn ang="0">
                  <a:pos x="14" y="4"/>
                </a:cxn>
                <a:cxn ang="0">
                  <a:pos x="10" y="2"/>
                </a:cxn>
                <a:cxn ang="0">
                  <a:pos x="10" y="2"/>
                </a:cxn>
                <a:cxn ang="0">
                  <a:pos x="6" y="0"/>
                </a:cxn>
                <a:cxn ang="0">
                  <a:pos x="0" y="2"/>
                </a:cxn>
                <a:cxn ang="0">
                  <a:pos x="0" y="2"/>
                </a:cxn>
              </a:cxnLst>
              <a:rect l="0" t="0" r="r" b="b"/>
              <a:pathLst>
                <a:path w="18" h="8">
                  <a:moveTo>
                    <a:pt x="0" y="2"/>
                  </a:moveTo>
                  <a:lnTo>
                    <a:pt x="0" y="2"/>
                  </a:lnTo>
                  <a:lnTo>
                    <a:pt x="6" y="4"/>
                  </a:lnTo>
                  <a:lnTo>
                    <a:pt x="6" y="4"/>
                  </a:lnTo>
                  <a:lnTo>
                    <a:pt x="12" y="8"/>
                  </a:lnTo>
                  <a:lnTo>
                    <a:pt x="18" y="8"/>
                  </a:lnTo>
                  <a:lnTo>
                    <a:pt x="18" y="8"/>
                  </a:lnTo>
                  <a:lnTo>
                    <a:pt x="14" y="4"/>
                  </a:lnTo>
                  <a:lnTo>
                    <a:pt x="10" y="2"/>
                  </a:lnTo>
                  <a:lnTo>
                    <a:pt x="10" y="2"/>
                  </a:lnTo>
                  <a:lnTo>
                    <a:pt x="6" y="0"/>
                  </a:lnTo>
                  <a:lnTo>
                    <a:pt x="0" y="2"/>
                  </a:lnTo>
                  <a:lnTo>
                    <a:pt x="0" y="2"/>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15" name="Freeform 178"/>
            <p:cNvSpPr/>
            <p:nvPr/>
          </p:nvSpPr>
          <p:spPr bwMode="auto">
            <a:xfrm>
              <a:off x="8083550" y="1558925"/>
              <a:ext cx="6350" cy="6350"/>
            </a:xfrm>
            <a:custGeom>
              <a:avLst/>
              <a:gdLst/>
              <a:ahLst/>
              <a:cxnLst>
                <a:cxn ang="0">
                  <a:pos x="4" y="2"/>
                </a:cxn>
                <a:cxn ang="0">
                  <a:pos x="4" y="2"/>
                </a:cxn>
                <a:cxn ang="0">
                  <a:pos x="2" y="0"/>
                </a:cxn>
                <a:cxn ang="0">
                  <a:pos x="2" y="0"/>
                </a:cxn>
                <a:cxn ang="0">
                  <a:pos x="0" y="2"/>
                </a:cxn>
                <a:cxn ang="0">
                  <a:pos x="0" y="2"/>
                </a:cxn>
                <a:cxn ang="0">
                  <a:pos x="2" y="4"/>
                </a:cxn>
                <a:cxn ang="0">
                  <a:pos x="2" y="4"/>
                </a:cxn>
                <a:cxn ang="0">
                  <a:pos x="4" y="4"/>
                </a:cxn>
                <a:cxn ang="0">
                  <a:pos x="4" y="2"/>
                </a:cxn>
                <a:cxn ang="0">
                  <a:pos x="4" y="2"/>
                </a:cxn>
              </a:cxnLst>
              <a:rect l="0" t="0" r="r" b="b"/>
              <a:pathLst>
                <a:path w="4" h="4">
                  <a:moveTo>
                    <a:pt x="4" y="2"/>
                  </a:moveTo>
                  <a:lnTo>
                    <a:pt x="4" y="2"/>
                  </a:lnTo>
                  <a:lnTo>
                    <a:pt x="2" y="0"/>
                  </a:lnTo>
                  <a:lnTo>
                    <a:pt x="2" y="0"/>
                  </a:lnTo>
                  <a:lnTo>
                    <a:pt x="0" y="2"/>
                  </a:lnTo>
                  <a:lnTo>
                    <a:pt x="0" y="2"/>
                  </a:lnTo>
                  <a:lnTo>
                    <a:pt x="2" y="4"/>
                  </a:lnTo>
                  <a:lnTo>
                    <a:pt x="2" y="4"/>
                  </a:lnTo>
                  <a:lnTo>
                    <a:pt x="4" y="4"/>
                  </a:lnTo>
                  <a:lnTo>
                    <a:pt x="4" y="2"/>
                  </a:lnTo>
                  <a:lnTo>
                    <a:pt x="4" y="2"/>
                  </a:lnTo>
                  <a:close/>
                </a:path>
              </a:pathLst>
            </a:custGeom>
            <a:grpFill/>
            <a:ln w="9525">
              <a:noFill/>
              <a:round/>
            </a:ln>
          </p:spPr>
          <p:txBody>
            <a:bodyPr vert="horz" wrap="square" lIns="91440" tIns="45720" rIns="91440" bIns="45720" numCol="1" anchor="t" anchorCtr="0" compatLnSpc="1"/>
            <a:lstStyle/>
            <a:p>
              <a:endParaRPr lang="zh-CN" altLang="en-US"/>
            </a:p>
          </p:txBody>
        </p:sp>
      </p:grpSp>
      <p:sp>
        <p:nvSpPr>
          <p:cNvPr id="3" name="框架 2"/>
          <p:cNvSpPr/>
          <p:nvPr userDrawn="1"/>
        </p:nvSpPr>
        <p:spPr>
          <a:xfrm>
            <a:off x="0" y="0"/>
            <a:ext cx="12192000" cy="6858000"/>
          </a:xfrm>
          <a:prstGeom prst="frame">
            <a:avLst>
              <a:gd name="adj1" fmla="val 213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4" name="文本占位符 7"/>
          <p:cNvSpPr>
            <a:spLocks noGrp="1"/>
          </p:cNvSpPr>
          <p:nvPr>
            <p:ph type="body" sz="quarter" idx="10" hasCustomPrompt="1"/>
          </p:nvPr>
        </p:nvSpPr>
        <p:spPr>
          <a:xfrm>
            <a:off x="248457" y="258233"/>
            <a:ext cx="5293927" cy="529569"/>
          </a:xfrm>
          <a:prstGeom prst="rect">
            <a:avLst/>
          </a:prstGeom>
          <a:ln w="12700" cmpd="sng">
            <a:noFill/>
          </a:ln>
        </p:spPr>
        <p:txBody>
          <a:bodyPr vert="horz" anchor="ctr"/>
          <a:lstStyle>
            <a:lvl1pPr marL="0" indent="0" algn="l">
              <a:buNone/>
              <a:defRPr sz="2400" b="1">
                <a:solidFill>
                  <a:schemeClr val="accent5"/>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lvl="0"/>
            <a:r>
              <a:rPr kumimoji="1" lang="en-US" altLang="zh-CN"/>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
        <p:nvSpPr>
          <p:cNvPr id="5" name="文本占位符 7"/>
          <p:cNvSpPr>
            <a:spLocks noGrp="1"/>
          </p:cNvSpPr>
          <p:nvPr>
            <p:ph type="body" sz="quarter" idx="13" hasCustomPrompt="1"/>
          </p:nvPr>
        </p:nvSpPr>
        <p:spPr>
          <a:xfrm>
            <a:off x="11386592" y="214889"/>
            <a:ext cx="805408" cy="616255"/>
          </a:xfrm>
          <a:prstGeom prst="rect">
            <a:avLst/>
          </a:prstGeom>
          <a:solidFill>
            <a:schemeClr val="accent5"/>
          </a:solidFill>
        </p:spPr>
        <p:txBody>
          <a:bodyPr vert="horz" anchor="ctr"/>
          <a:lstStyle>
            <a:lvl1pPr marL="0" indent="0" algn="ctr">
              <a:buNone/>
              <a:defRPr sz="2400" b="1">
                <a:solidFill>
                  <a:srgbClr val="FFFFFF"/>
                </a:solidFill>
              </a:defRPr>
            </a:lvl1pPr>
          </a:lstStyle>
          <a:p>
            <a:pPr lvl="0"/>
            <a:r>
              <a:rPr kumimoji="1" lang="en-US" altLang="zh-CN" dirty="0"/>
              <a:t>01</a:t>
            </a:r>
            <a:endParaRPr kumimoji="1" lang="zh-CN" alt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内容页_6">
    <p:spTree>
      <p:nvGrpSpPr>
        <p:cNvPr id="1" name=""/>
        <p:cNvGrpSpPr/>
        <p:nvPr/>
      </p:nvGrpSpPr>
      <p:grpSpPr>
        <a:xfrm>
          <a:off x="0" y="0"/>
          <a:ext cx="0" cy="0"/>
          <a:chOff x="0" y="0"/>
          <a:chExt cx="0" cy="0"/>
        </a:xfrm>
      </p:grpSpPr>
      <p:sp>
        <p:nvSpPr>
          <p:cNvPr id="3" name="框架 2"/>
          <p:cNvSpPr/>
          <p:nvPr userDrawn="1"/>
        </p:nvSpPr>
        <p:spPr>
          <a:xfrm>
            <a:off x="0" y="0"/>
            <a:ext cx="12192000" cy="6858000"/>
          </a:xfrm>
          <a:prstGeom prst="frame">
            <a:avLst>
              <a:gd name="adj1" fmla="val 213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4" name="文本占位符 7"/>
          <p:cNvSpPr>
            <a:spLocks noGrp="1"/>
          </p:cNvSpPr>
          <p:nvPr>
            <p:ph type="body" sz="quarter" idx="10" hasCustomPrompt="1"/>
          </p:nvPr>
        </p:nvSpPr>
        <p:spPr>
          <a:xfrm>
            <a:off x="248457" y="258233"/>
            <a:ext cx="5293927" cy="529569"/>
          </a:xfrm>
          <a:prstGeom prst="rect">
            <a:avLst/>
          </a:prstGeom>
          <a:ln w="12700" cmpd="sng">
            <a:noFill/>
          </a:ln>
        </p:spPr>
        <p:txBody>
          <a:bodyPr vert="horz" anchor="ctr"/>
          <a:lstStyle>
            <a:lvl1pPr marL="0" indent="0" algn="l">
              <a:buNone/>
              <a:defRPr sz="2400" b="1">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lvl="0"/>
            <a:r>
              <a:rPr kumimoji="1" lang="en-US" altLang="zh-CN"/>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
        <p:nvSpPr>
          <p:cNvPr id="5" name="文本占位符 7"/>
          <p:cNvSpPr>
            <a:spLocks noGrp="1"/>
          </p:cNvSpPr>
          <p:nvPr>
            <p:ph type="body" sz="quarter" idx="13" hasCustomPrompt="1"/>
          </p:nvPr>
        </p:nvSpPr>
        <p:spPr>
          <a:xfrm>
            <a:off x="11386592" y="214889"/>
            <a:ext cx="805408" cy="616255"/>
          </a:xfrm>
          <a:prstGeom prst="rect">
            <a:avLst/>
          </a:prstGeom>
          <a:solidFill>
            <a:schemeClr val="accent1"/>
          </a:solidFill>
        </p:spPr>
        <p:txBody>
          <a:bodyPr vert="horz" anchor="ctr"/>
          <a:lstStyle>
            <a:lvl1pPr marL="0" indent="0" algn="ctr">
              <a:buNone/>
              <a:defRPr sz="2400" b="1">
                <a:solidFill>
                  <a:srgbClr val="FFFFFF"/>
                </a:solidFill>
              </a:defRPr>
            </a:lvl1pPr>
          </a:lstStyle>
          <a:p>
            <a:pPr lvl="0"/>
            <a:r>
              <a:rPr kumimoji="1" lang="en-US" altLang="zh-CN" dirty="0"/>
              <a:t>01</a:t>
            </a:r>
            <a:endParaRPr kumimoji="1" lang="zh-CN" alt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模板使用技巧1">
    <p:spTree>
      <p:nvGrpSpPr>
        <p:cNvPr id="1" name=""/>
        <p:cNvGrpSpPr/>
        <p:nvPr/>
      </p:nvGrpSpPr>
      <p:grpSpPr>
        <a:xfrm>
          <a:off x="0" y="0"/>
          <a:ext cx="0" cy="0"/>
          <a:chOff x="0" y="0"/>
          <a:chExt cx="0" cy="0"/>
        </a:xfrm>
      </p:grpSpPr>
      <p:sp>
        <p:nvSpPr>
          <p:cNvPr id="4" name="矩形 3"/>
          <p:cNvSpPr/>
          <p:nvPr userDrawn="1"/>
        </p:nvSpPr>
        <p:spPr>
          <a:xfrm>
            <a:off x="440603" y="759873"/>
            <a:ext cx="1713931" cy="369332"/>
          </a:xfrm>
          <a:prstGeom prst="rect">
            <a:avLst/>
          </a:prstGeom>
        </p:spPr>
        <p:txBody>
          <a:bodyPr wrap="none">
            <a:spAutoFit/>
          </a:bodyPr>
          <a:lstStyle/>
          <a:p>
            <a:pPr defTabSz="609600"/>
            <a:r>
              <a:rPr lang="zh-CN" altLang="en-US" sz="1800">
                <a:solidFill>
                  <a:schemeClr val="tx1">
                    <a:lumMod val="75000"/>
                    <a:lumOff val="25000"/>
                  </a:schemeClr>
                </a:solidFill>
                <a:latin typeface="Segoe UI Light" panose="020B0502040204020203"/>
                <a:ea typeface="微软雅黑" panose="020B0503020204020204" pitchFamily="34" charset="-122"/>
                <a:cs typeface="Segoe UI Light" panose="020B0502040204020203"/>
              </a:rPr>
              <a:t>模板使用技巧</a:t>
            </a:r>
            <a:r>
              <a:rPr lang="en-US" altLang="zh-CN" sz="1800">
                <a:solidFill>
                  <a:schemeClr val="tx1">
                    <a:lumMod val="75000"/>
                    <a:lumOff val="25000"/>
                  </a:schemeClr>
                </a:solidFill>
                <a:latin typeface="Segoe UI Light" panose="020B0502040204020203"/>
                <a:ea typeface="微软雅黑" panose="020B0503020204020204" pitchFamily="34" charset="-122"/>
                <a:cs typeface="Segoe UI Light" panose="020B0502040204020203"/>
              </a:rPr>
              <a:t> 1</a:t>
            </a:r>
            <a:endParaRPr lang="zh-CN" altLang="en-US" sz="1800" dirty="0">
              <a:solidFill>
                <a:schemeClr val="tx1">
                  <a:lumMod val="75000"/>
                  <a:lumOff val="25000"/>
                </a:schemeClr>
              </a:solidFill>
              <a:latin typeface="Segoe UI Light" panose="020B0502040204020203"/>
              <a:ea typeface="微软雅黑" panose="020B0503020204020204" pitchFamily="34" charset="-122"/>
              <a:cs typeface="Segoe UI Light" panose="020B0502040204020203"/>
            </a:endParaRPr>
          </a:p>
        </p:txBody>
      </p:sp>
      <p:sp>
        <p:nvSpPr>
          <p:cNvPr id="5" name="矩形 4"/>
          <p:cNvSpPr/>
          <p:nvPr userDrawn="1"/>
        </p:nvSpPr>
        <p:spPr>
          <a:xfrm>
            <a:off x="440603" y="182445"/>
            <a:ext cx="777777" cy="246221"/>
          </a:xfrm>
          <a:prstGeom prst="rect">
            <a:avLst/>
          </a:prstGeom>
        </p:spPr>
        <p:txBody>
          <a:bodyPr wrap="none">
            <a:spAutoFit/>
          </a:bodyPr>
          <a:lstStyle/>
          <a:p>
            <a:pPr defTabSz="609600"/>
            <a:r>
              <a:rPr kumimoji="1" lang="en-US" altLang="zh-CN" sz="1000" dirty="0">
                <a:solidFill>
                  <a:schemeClr val="tx1">
                    <a:lumMod val="75000"/>
                    <a:lumOff val="25000"/>
                  </a:schemeClr>
                </a:solidFill>
                <a:latin typeface="Segoe UI Light" panose="020B0502040204020203"/>
                <a:ea typeface="微软雅黑" panose="020B0503020204020204" pitchFamily="34" charset="-122"/>
                <a:cs typeface="Segoe UI Light" panose="020B0502040204020203"/>
              </a:rPr>
              <a:t>OfficePLUS</a:t>
            </a:r>
            <a:endParaRPr lang="zh-CN" altLang="en-US" sz="1000" dirty="0">
              <a:solidFill>
                <a:schemeClr val="tx1">
                  <a:lumMod val="75000"/>
                  <a:lumOff val="25000"/>
                </a:schemeClr>
              </a:solidFill>
              <a:latin typeface="Segoe UI Light" panose="020B0502040204020203"/>
              <a:ea typeface="微软雅黑" panose="020B0503020204020204" pitchFamily="34" charset="-122"/>
              <a:cs typeface="Segoe UI Light" panose="020B0502040204020203"/>
            </a:endParaRPr>
          </a:p>
        </p:txBody>
      </p:sp>
      <p:sp>
        <p:nvSpPr>
          <p:cNvPr id="9" name="文本框 8"/>
          <p:cNvSpPr txBox="1"/>
          <p:nvPr userDrawn="1"/>
        </p:nvSpPr>
        <p:spPr>
          <a:xfrm>
            <a:off x="431800" y="1174234"/>
            <a:ext cx="3467616" cy="584775"/>
          </a:xfrm>
          <a:prstGeom prst="rect">
            <a:avLst/>
          </a:prstGeom>
          <a:noFill/>
        </p:spPr>
        <p:txBody>
          <a:bodyPr wrap="none" rtlCol="0">
            <a:spAutoFit/>
          </a:bodyPr>
          <a:lstStyle/>
          <a:p>
            <a:r>
              <a:rPr lang="zh-CN" altLang="en-US" sz="3200" b="1">
                <a:solidFill>
                  <a:schemeClr val="tx1">
                    <a:lumMod val="85000"/>
                    <a:lumOff val="15000"/>
                  </a:schemeClr>
                </a:solidFill>
                <a:latin typeface="微软雅黑" panose="020B0503020204020204" pitchFamily="34" charset="-122"/>
                <a:ea typeface="微软雅黑" panose="020B0503020204020204" pitchFamily="34" charset="-122"/>
              </a:rPr>
              <a:t>一键调整模板颜色</a:t>
            </a:r>
            <a:endParaRPr lang="en-US" sz="3200" b="1">
              <a:solidFill>
                <a:schemeClr val="tx1">
                  <a:lumMod val="85000"/>
                  <a:lumOff val="15000"/>
                </a:schemeClr>
              </a:solidFill>
              <a:latin typeface="微软雅黑" panose="020B0503020204020204" pitchFamily="34" charset="-122"/>
              <a:ea typeface="微软雅黑" panose="020B0503020204020204" pitchFamily="34" charset="-122"/>
            </a:endParaRPr>
          </a:p>
        </p:txBody>
      </p:sp>
      <p:pic>
        <p:nvPicPr>
          <p:cNvPr id="10" name="图片 9"/>
          <p:cNvPicPr>
            <a:picLocks noChangeAspect="1"/>
          </p:cNvPicPr>
          <p:nvPr userDrawn="1"/>
        </p:nvPicPr>
        <p:blipFill>
          <a:blip r:embed="rId2"/>
          <a:stretch>
            <a:fillRect/>
          </a:stretch>
        </p:blipFill>
        <p:spPr>
          <a:xfrm>
            <a:off x="431800" y="2138895"/>
            <a:ext cx="5295899" cy="3847021"/>
          </a:xfrm>
          <a:prstGeom prst="rect">
            <a:avLst/>
          </a:prstGeom>
          <a:ln>
            <a:solidFill>
              <a:schemeClr val="bg1">
                <a:lumMod val="65000"/>
              </a:schemeClr>
            </a:solidFill>
          </a:ln>
        </p:spPr>
      </p:pic>
      <p:pic>
        <p:nvPicPr>
          <p:cNvPr id="11" name="图片 10"/>
          <p:cNvPicPr>
            <a:picLocks noChangeAspect="1"/>
          </p:cNvPicPr>
          <p:nvPr userDrawn="1"/>
        </p:nvPicPr>
        <p:blipFill>
          <a:blip r:embed="rId3"/>
          <a:stretch>
            <a:fillRect/>
          </a:stretch>
        </p:blipFill>
        <p:spPr>
          <a:xfrm>
            <a:off x="6464300" y="2138895"/>
            <a:ext cx="5295900" cy="3847022"/>
          </a:xfrm>
          <a:prstGeom prst="rect">
            <a:avLst/>
          </a:prstGeom>
          <a:ln>
            <a:solidFill>
              <a:schemeClr val="bg1">
                <a:lumMod val="65000"/>
              </a:schemeClr>
            </a:solidFill>
          </a:ln>
        </p:spPr>
      </p:pic>
      <p:sp>
        <p:nvSpPr>
          <p:cNvPr id="12" name="文本框 11"/>
          <p:cNvSpPr txBox="1"/>
          <p:nvPr userDrawn="1"/>
        </p:nvSpPr>
        <p:spPr>
          <a:xfrm>
            <a:off x="333477" y="6061002"/>
            <a:ext cx="3183885"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1.</a:t>
            </a:r>
            <a:r>
              <a:rPr lang="zh-CN" altLang="en-US" sz="1200" spc="150">
                <a:latin typeface="微软雅黑" panose="020B0503020204020204" pitchFamily="34" charset="-122"/>
                <a:ea typeface="微软雅黑" panose="020B0503020204020204" pitchFamily="34" charset="-122"/>
              </a:rPr>
              <a:t> 选择“设计”</a:t>
            </a:r>
            <a:r>
              <a:rPr lang="en-US" altLang="zh-CN" sz="1200" spc="150">
                <a:latin typeface="微软雅黑" panose="020B0503020204020204" pitchFamily="34" charset="-122"/>
                <a:ea typeface="微软雅黑" panose="020B0503020204020204" pitchFamily="34" charset="-122"/>
              </a:rPr>
              <a:t>-</a:t>
            </a:r>
            <a:r>
              <a:rPr lang="zh-CN" altLang="en-US" sz="1200" spc="150">
                <a:latin typeface="微软雅黑" panose="020B0503020204020204" pitchFamily="34" charset="-122"/>
                <a:ea typeface="微软雅黑" panose="020B0503020204020204" pitchFamily="34" charset="-122"/>
              </a:rPr>
              <a:t>“变体”</a:t>
            </a:r>
            <a:r>
              <a:rPr lang="en-US" altLang="zh-CN" sz="1200" spc="150">
                <a:latin typeface="微软雅黑" panose="020B0503020204020204" pitchFamily="34" charset="-122"/>
                <a:ea typeface="微软雅黑" panose="020B0503020204020204" pitchFamily="34" charset="-122"/>
              </a:rPr>
              <a:t>-</a:t>
            </a:r>
            <a:r>
              <a:rPr lang="zh-CN" altLang="en-US" sz="1200" spc="150">
                <a:latin typeface="微软雅黑" panose="020B0503020204020204" pitchFamily="34" charset="-122"/>
                <a:ea typeface="微软雅黑" panose="020B0503020204020204" pitchFamily="34" charset="-122"/>
              </a:rPr>
              <a:t>“颜色”；</a:t>
            </a:r>
            <a:endParaRPr lang="en-US" sz="1200" spc="150">
              <a:latin typeface="微软雅黑" panose="020B0503020204020204" pitchFamily="34" charset="-122"/>
              <a:ea typeface="微软雅黑" panose="020B0503020204020204" pitchFamily="34" charset="-122"/>
            </a:endParaRPr>
          </a:p>
        </p:txBody>
      </p:sp>
      <p:sp>
        <p:nvSpPr>
          <p:cNvPr id="13" name="文本框 12"/>
          <p:cNvSpPr txBox="1"/>
          <p:nvPr userDrawn="1"/>
        </p:nvSpPr>
        <p:spPr>
          <a:xfrm>
            <a:off x="6360651" y="6061002"/>
            <a:ext cx="4562467"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2.</a:t>
            </a:r>
            <a:r>
              <a:rPr lang="zh-CN" altLang="en-US" sz="1200" spc="150">
                <a:latin typeface="微软雅黑" panose="020B0503020204020204" pitchFamily="34" charset="-122"/>
                <a:ea typeface="微软雅黑" panose="020B0503020204020204" pitchFamily="34" charset="-122"/>
              </a:rPr>
              <a:t> 选择你喜欢的颜色搭配，模板一秒调整为你选颜色。</a:t>
            </a:r>
            <a:endParaRPr lang="en-US" sz="1200" spc="150">
              <a:latin typeface="微软雅黑" panose="020B0503020204020204" pitchFamily="34" charset="-122"/>
              <a:ea typeface="微软雅黑" panose="020B0503020204020204" pitchFamily="34" charset="-122"/>
            </a:endParaRPr>
          </a:p>
        </p:txBody>
      </p:sp>
      <p:pic>
        <p:nvPicPr>
          <p:cNvPr id="14" name="图片 13"/>
          <p:cNvPicPr>
            <a:picLocks noChangeAspect="1"/>
          </p:cNvPicPr>
          <p:nvPr userDrawn="1"/>
        </p:nvPicPr>
        <p:blipFill>
          <a:blip r:embed="rId4"/>
          <a:stretch>
            <a:fillRect/>
          </a:stretch>
        </p:blipFill>
        <p:spPr>
          <a:xfrm>
            <a:off x="3005928" y="2609333"/>
            <a:ext cx="819667" cy="819667"/>
          </a:xfrm>
          <a:prstGeom prst="rect">
            <a:avLst/>
          </a:prstGeom>
          <a:effectLst>
            <a:outerShdw blurRad="50800" dist="38100" dir="2700000" algn="tl" rotWithShape="0">
              <a:prstClr val="black">
                <a:alpha val="40000"/>
              </a:prstClr>
            </a:outerShdw>
          </a:effectLst>
        </p:spPr>
      </p:pic>
      <p:pic>
        <p:nvPicPr>
          <p:cNvPr id="15" name="图片 14"/>
          <p:cNvPicPr>
            <a:picLocks noChangeAspect="1"/>
          </p:cNvPicPr>
          <p:nvPr userDrawn="1"/>
        </p:nvPicPr>
        <p:blipFill>
          <a:blip r:embed="rId4"/>
          <a:stretch>
            <a:fillRect/>
          </a:stretch>
        </p:blipFill>
        <p:spPr>
          <a:xfrm>
            <a:off x="10787853" y="4257158"/>
            <a:ext cx="819667" cy="819667"/>
          </a:xfrm>
          <a:prstGeom prst="rect">
            <a:avLst/>
          </a:prstGeom>
          <a:effectLst>
            <a:outerShdw blurRad="50800" dist="38100" dir="2700000" algn="tl" rotWithShape="0">
              <a:prstClr val="black">
                <a:alpha val="40000"/>
              </a:prstClr>
            </a:outerShdw>
          </a:effectLst>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模板使用技巧2">
    <p:spTree>
      <p:nvGrpSpPr>
        <p:cNvPr id="1" name=""/>
        <p:cNvGrpSpPr/>
        <p:nvPr/>
      </p:nvGrpSpPr>
      <p:grpSpPr>
        <a:xfrm>
          <a:off x="0" y="0"/>
          <a:ext cx="0" cy="0"/>
          <a:chOff x="0" y="0"/>
          <a:chExt cx="0" cy="0"/>
        </a:xfrm>
      </p:grpSpPr>
      <p:sp>
        <p:nvSpPr>
          <p:cNvPr id="3" name="矩形 2"/>
          <p:cNvSpPr/>
          <p:nvPr userDrawn="1"/>
        </p:nvSpPr>
        <p:spPr>
          <a:xfrm>
            <a:off x="440603" y="759873"/>
            <a:ext cx="1750800" cy="369332"/>
          </a:xfrm>
          <a:prstGeom prst="rect">
            <a:avLst/>
          </a:prstGeom>
        </p:spPr>
        <p:txBody>
          <a:bodyPr wrap="none">
            <a:spAutoFit/>
          </a:bodyPr>
          <a:lstStyle/>
          <a:p>
            <a:pPr defTabSz="609600"/>
            <a:r>
              <a:rPr lang="zh-CN" altLang="en-US" sz="1800">
                <a:solidFill>
                  <a:schemeClr val="tx1">
                    <a:lumMod val="75000"/>
                    <a:lumOff val="25000"/>
                  </a:schemeClr>
                </a:solidFill>
                <a:latin typeface="Segoe UI Light" panose="020B0502040204020203"/>
                <a:ea typeface="微软雅黑" panose="020B0503020204020204" pitchFamily="34" charset="-122"/>
                <a:cs typeface="Segoe UI Light" panose="020B0502040204020203"/>
              </a:rPr>
              <a:t>模板使用技巧</a:t>
            </a:r>
            <a:r>
              <a:rPr lang="en-US" altLang="zh-CN" sz="1800">
                <a:solidFill>
                  <a:schemeClr val="tx1">
                    <a:lumMod val="75000"/>
                    <a:lumOff val="25000"/>
                  </a:schemeClr>
                </a:solidFill>
                <a:latin typeface="Segoe UI Light" panose="020B0502040204020203"/>
                <a:ea typeface="微软雅黑" panose="020B0503020204020204" pitchFamily="34" charset="-122"/>
                <a:cs typeface="Segoe UI Light" panose="020B0502040204020203"/>
              </a:rPr>
              <a:t> 2</a:t>
            </a:r>
            <a:endParaRPr lang="zh-CN" altLang="en-US" sz="1800" dirty="0">
              <a:solidFill>
                <a:schemeClr val="tx1">
                  <a:lumMod val="75000"/>
                  <a:lumOff val="25000"/>
                </a:schemeClr>
              </a:solidFill>
              <a:latin typeface="Segoe UI Light" panose="020B0502040204020203"/>
              <a:ea typeface="微软雅黑" panose="020B0503020204020204" pitchFamily="34" charset="-122"/>
              <a:cs typeface="Segoe UI Light" panose="020B0502040204020203"/>
            </a:endParaRPr>
          </a:p>
        </p:txBody>
      </p:sp>
      <p:sp>
        <p:nvSpPr>
          <p:cNvPr id="4" name="矩形 3"/>
          <p:cNvSpPr/>
          <p:nvPr userDrawn="1"/>
        </p:nvSpPr>
        <p:spPr>
          <a:xfrm>
            <a:off x="440603" y="182445"/>
            <a:ext cx="777777" cy="246221"/>
          </a:xfrm>
          <a:prstGeom prst="rect">
            <a:avLst/>
          </a:prstGeom>
        </p:spPr>
        <p:txBody>
          <a:bodyPr wrap="none">
            <a:spAutoFit/>
          </a:bodyPr>
          <a:lstStyle/>
          <a:p>
            <a:pPr defTabSz="609600"/>
            <a:r>
              <a:rPr kumimoji="1" lang="en-US" altLang="zh-CN" sz="1000" dirty="0">
                <a:solidFill>
                  <a:schemeClr val="tx1">
                    <a:lumMod val="75000"/>
                    <a:lumOff val="25000"/>
                  </a:schemeClr>
                </a:solidFill>
                <a:latin typeface="Segoe UI Light" panose="020B0502040204020203"/>
                <a:ea typeface="微软雅黑" panose="020B0503020204020204" pitchFamily="34" charset="-122"/>
                <a:cs typeface="Segoe UI Light" panose="020B0502040204020203"/>
              </a:rPr>
              <a:t>OfficePLUS</a:t>
            </a:r>
            <a:endParaRPr lang="zh-CN" altLang="en-US" sz="1000" dirty="0">
              <a:solidFill>
                <a:schemeClr val="tx1">
                  <a:lumMod val="75000"/>
                  <a:lumOff val="25000"/>
                </a:schemeClr>
              </a:solidFill>
              <a:latin typeface="Segoe UI Light" panose="020B0502040204020203"/>
              <a:ea typeface="微软雅黑" panose="020B0503020204020204" pitchFamily="34" charset="-122"/>
              <a:cs typeface="Segoe UI Light" panose="020B0502040204020203"/>
            </a:endParaRPr>
          </a:p>
        </p:txBody>
      </p:sp>
      <p:pic>
        <p:nvPicPr>
          <p:cNvPr id="5" name="图片 4"/>
          <p:cNvPicPr>
            <a:picLocks noChangeAspect="1"/>
          </p:cNvPicPr>
          <p:nvPr userDrawn="1"/>
        </p:nvPicPr>
        <p:blipFill>
          <a:blip r:embed="rId2"/>
          <a:stretch>
            <a:fillRect/>
          </a:stretch>
        </p:blipFill>
        <p:spPr>
          <a:xfrm>
            <a:off x="431800" y="2138895"/>
            <a:ext cx="5295899" cy="3847021"/>
          </a:xfrm>
          <a:prstGeom prst="rect">
            <a:avLst/>
          </a:prstGeom>
          <a:ln>
            <a:solidFill>
              <a:schemeClr val="bg1">
                <a:lumMod val="65000"/>
              </a:schemeClr>
            </a:solidFill>
          </a:ln>
        </p:spPr>
      </p:pic>
      <p:pic>
        <p:nvPicPr>
          <p:cNvPr id="6" name="图片 5"/>
          <p:cNvPicPr>
            <a:picLocks noChangeAspect="1"/>
          </p:cNvPicPr>
          <p:nvPr userDrawn="1"/>
        </p:nvPicPr>
        <p:blipFill>
          <a:blip r:embed="rId3"/>
          <a:stretch>
            <a:fillRect/>
          </a:stretch>
        </p:blipFill>
        <p:spPr>
          <a:xfrm>
            <a:off x="6464301" y="2138895"/>
            <a:ext cx="5295900" cy="3847022"/>
          </a:xfrm>
          <a:prstGeom prst="rect">
            <a:avLst/>
          </a:prstGeom>
          <a:ln>
            <a:solidFill>
              <a:schemeClr val="bg1">
                <a:lumMod val="65000"/>
              </a:schemeClr>
            </a:solidFill>
          </a:ln>
        </p:spPr>
      </p:pic>
      <p:sp>
        <p:nvSpPr>
          <p:cNvPr id="7" name="文本框 6"/>
          <p:cNvSpPr txBox="1"/>
          <p:nvPr userDrawn="1"/>
        </p:nvSpPr>
        <p:spPr>
          <a:xfrm>
            <a:off x="431800" y="1174234"/>
            <a:ext cx="3467616" cy="584775"/>
          </a:xfrm>
          <a:prstGeom prst="rect">
            <a:avLst/>
          </a:prstGeom>
          <a:noFill/>
        </p:spPr>
        <p:txBody>
          <a:bodyPr wrap="none" rtlCol="0">
            <a:spAutoFit/>
          </a:bodyPr>
          <a:lstStyle/>
          <a:p>
            <a:r>
              <a:rPr lang="zh-CN" altLang="en-US" sz="3200" b="1">
                <a:solidFill>
                  <a:schemeClr val="tx1">
                    <a:lumMod val="85000"/>
                    <a:lumOff val="15000"/>
                  </a:schemeClr>
                </a:solidFill>
                <a:latin typeface="微软雅黑" panose="020B0503020204020204" pitchFamily="34" charset="-122"/>
                <a:ea typeface="微软雅黑" panose="020B0503020204020204" pitchFamily="34" charset="-122"/>
              </a:rPr>
              <a:t>随时添加模板样式</a:t>
            </a:r>
            <a:endParaRPr lang="en-US" sz="3200" b="1">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8" name="文本框 7"/>
          <p:cNvSpPr txBox="1"/>
          <p:nvPr userDrawn="1"/>
        </p:nvSpPr>
        <p:spPr>
          <a:xfrm>
            <a:off x="333477" y="6061002"/>
            <a:ext cx="3010761"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1.</a:t>
            </a:r>
            <a:r>
              <a:rPr lang="zh-CN" altLang="en-US" sz="1200" spc="150">
                <a:latin typeface="微软雅黑" panose="020B0503020204020204" pitchFamily="34" charset="-122"/>
                <a:ea typeface="微软雅黑" panose="020B0503020204020204" pitchFamily="34" charset="-122"/>
              </a:rPr>
              <a:t> 选择“开始”</a:t>
            </a:r>
            <a:r>
              <a:rPr lang="en-US" altLang="zh-CN" sz="1200" spc="150">
                <a:latin typeface="微软雅黑" panose="020B0503020204020204" pitchFamily="34" charset="-122"/>
                <a:ea typeface="微软雅黑" panose="020B0503020204020204" pitchFamily="34" charset="-122"/>
              </a:rPr>
              <a:t>-</a:t>
            </a:r>
            <a:r>
              <a:rPr lang="zh-CN" altLang="en-US" sz="1200" spc="150">
                <a:latin typeface="微软雅黑" panose="020B0503020204020204" pitchFamily="34" charset="-122"/>
                <a:ea typeface="微软雅黑" panose="020B0503020204020204" pitchFamily="34" charset="-122"/>
              </a:rPr>
              <a:t>“新建幻灯片”；</a:t>
            </a:r>
            <a:endParaRPr lang="en-US" sz="1200" spc="150">
              <a:latin typeface="微软雅黑" panose="020B0503020204020204" pitchFamily="34" charset="-122"/>
              <a:ea typeface="微软雅黑" panose="020B0503020204020204" pitchFamily="34" charset="-122"/>
            </a:endParaRPr>
          </a:p>
        </p:txBody>
      </p:sp>
      <p:sp>
        <p:nvSpPr>
          <p:cNvPr id="9" name="文本框 8"/>
          <p:cNvSpPr txBox="1"/>
          <p:nvPr userDrawn="1"/>
        </p:nvSpPr>
        <p:spPr>
          <a:xfrm>
            <a:off x="6360651" y="6061002"/>
            <a:ext cx="5256567"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2.</a:t>
            </a:r>
            <a:r>
              <a:rPr lang="zh-CN" altLang="en-US" sz="1200" spc="150">
                <a:latin typeface="微软雅黑" panose="020B0503020204020204" pitchFamily="34" charset="-122"/>
                <a:ea typeface="微软雅黑" panose="020B0503020204020204" pitchFamily="34" charset="-122"/>
              </a:rPr>
              <a:t> 选择你需要的页面，如封面页，目录页，副标题页，内容页等</a:t>
            </a:r>
            <a:r>
              <a:rPr lang="en-US" altLang="zh-CN" sz="1200" spc="150">
                <a:latin typeface="微软雅黑" panose="020B0503020204020204" pitchFamily="34" charset="-122"/>
                <a:ea typeface="微软雅黑" panose="020B0503020204020204" pitchFamily="34" charset="-122"/>
              </a:rPr>
              <a:t>…</a:t>
            </a:r>
            <a:endParaRPr lang="en-US" sz="1200" spc="150">
              <a:latin typeface="微软雅黑" panose="020B0503020204020204" pitchFamily="34" charset="-122"/>
              <a:ea typeface="微软雅黑" panose="020B0503020204020204" pitchFamily="34" charset="-122"/>
            </a:endParaRPr>
          </a:p>
        </p:txBody>
      </p:sp>
      <p:pic>
        <p:nvPicPr>
          <p:cNvPr id="10" name="图片 9"/>
          <p:cNvPicPr>
            <a:picLocks noChangeAspect="1"/>
          </p:cNvPicPr>
          <p:nvPr userDrawn="1"/>
        </p:nvPicPr>
        <p:blipFill>
          <a:blip r:embed="rId4"/>
          <a:stretch>
            <a:fillRect/>
          </a:stretch>
        </p:blipFill>
        <p:spPr>
          <a:xfrm>
            <a:off x="700878" y="2428358"/>
            <a:ext cx="819667" cy="819667"/>
          </a:xfrm>
          <a:prstGeom prst="rect">
            <a:avLst/>
          </a:prstGeom>
          <a:effectLst>
            <a:outerShdw blurRad="50800" dist="38100" dir="2700000" algn="tl" rotWithShape="0">
              <a:prstClr val="black">
                <a:alpha val="40000"/>
              </a:prstClr>
            </a:outerShdw>
          </a:effectLst>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关注服务号">
    <p:spTree>
      <p:nvGrpSpPr>
        <p:cNvPr id="1" name=""/>
        <p:cNvGrpSpPr/>
        <p:nvPr/>
      </p:nvGrpSpPr>
      <p:grpSpPr>
        <a:xfrm>
          <a:off x="0" y="0"/>
          <a:ext cx="0" cy="0"/>
          <a:chOff x="0" y="0"/>
          <a:chExt cx="0" cy="0"/>
        </a:xfrm>
      </p:grpSpPr>
      <p:sp>
        <p:nvSpPr>
          <p:cNvPr id="3" name="矩形 2"/>
          <p:cNvSpPr/>
          <p:nvPr userDrawn="1"/>
        </p:nvSpPr>
        <p:spPr>
          <a:xfrm>
            <a:off x="0" y="3429000"/>
            <a:ext cx="12192000" cy="3429000"/>
          </a:xfrm>
          <a:prstGeom prst="rect">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4" name="矩形: 圆角 3"/>
          <p:cNvSpPr/>
          <p:nvPr userDrawn="1"/>
        </p:nvSpPr>
        <p:spPr>
          <a:xfrm>
            <a:off x="1079465" y="1527629"/>
            <a:ext cx="3802742" cy="3802742"/>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pic>
        <p:nvPicPr>
          <p:cNvPr id="5" name="图片 4" descr="图片包含 纵横字谜, 文字&#10;&#10;已生成极高可信度的说明"/>
          <p:cNvPicPr>
            <a:picLocks noChangeAspect="1"/>
          </p:cNvPicPr>
          <p:nvPr userDrawn="1"/>
        </p:nvPicPr>
        <p:blipFill>
          <a:blip r:embed="rId2">
            <a:clrChange>
              <a:clrFrom>
                <a:srgbClr val="FFFFFF"/>
              </a:clrFrom>
              <a:clrTo>
                <a:srgbClr val="FFFFFF">
                  <a:alpha val="0"/>
                </a:srgbClr>
              </a:clrTo>
            </a:clrChange>
          </a:blip>
          <a:stretch>
            <a:fillRect/>
          </a:stretch>
        </p:blipFill>
        <p:spPr>
          <a:xfrm>
            <a:off x="1308065" y="1756229"/>
            <a:ext cx="3345542" cy="3345542"/>
          </a:xfrm>
          <a:prstGeom prst="rect">
            <a:avLst/>
          </a:prstGeom>
        </p:spPr>
      </p:pic>
      <p:sp>
        <p:nvSpPr>
          <p:cNvPr id="6" name="文本框 5"/>
          <p:cNvSpPr txBox="1"/>
          <p:nvPr userDrawn="1"/>
        </p:nvSpPr>
        <p:spPr>
          <a:xfrm>
            <a:off x="5239657" y="1566506"/>
            <a:ext cx="6013185" cy="3549241"/>
          </a:xfrm>
          <a:prstGeom prst="rect">
            <a:avLst/>
          </a:prstGeom>
          <a:noFill/>
        </p:spPr>
        <p:txBody>
          <a:bodyPr wrap="none" rtlCol="0">
            <a:spAutoFit/>
          </a:bodyPr>
          <a:lstStyle/>
          <a:p>
            <a:pPr>
              <a:lnSpc>
                <a:spcPct val="150000"/>
              </a:lnSpc>
              <a:spcBef>
                <a:spcPts val="600"/>
              </a:spcBef>
            </a:pPr>
            <a:r>
              <a:rPr lang="zh-CN" altLang="en-US"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办公模板更新</a:t>
            </a:r>
            <a:endParaRPr lang="en-US" altLang="zh-CN"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nSpc>
                <a:spcPct val="150000"/>
              </a:lnSpc>
              <a:spcBef>
                <a:spcPts val="600"/>
              </a:spcBef>
            </a:pPr>
            <a:r>
              <a:rPr lang="zh-CN" altLang="en-US"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微软</a:t>
            </a:r>
            <a:endParaRPr lang="en-US" altLang="zh-CN"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nSpc>
                <a:spcPct val="150000"/>
              </a:lnSpc>
              <a:spcBef>
                <a:spcPts val="600"/>
              </a:spcBef>
            </a:pPr>
            <a:r>
              <a:rPr lang="zh-CN" altLang="en-US"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微信扫码关注</a:t>
            </a:r>
            <a:endParaRPr lang="en-US" altLang="zh-CN"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nSpc>
                <a:spcPct val="150000"/>
              </a:lnSpc>
              <a:spcBef>
                <a:spcPts val="600"/>
              </a:spcBef>
            </a:pPr>
            <a:r>
              <a:rPr lang="zh-CN" altLang="en-US"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微软</a:t>
            </a:r>
            <a:r>
              <a:rPr lang="en-US" altLang="zh-CN"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Office</a:t>
            </a:r>
            <a:r>
              <a:rPr lang="zh-CN" altLang="en-US"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文档 」服务号</a:t>
            </a:r>
            <a:endParaRPr lang="en-US" altLang="zh-CN"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pic>
        <p:nvPicPr>
          <p:cNvPr id="7" name="图片 6">
            <a:hlinkClick r:id="rId3"/>
          </p:cNvPr>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239657" y="6345797"/>
            <a:ext cx="1712686" cy="226074"/>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页_四项目录">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矩形 2"/>
          <p:cNvSpPr/>
          <p:nvPr userDrawn="1"/>
        </p:nvSpPr>
        <p:spPr>
          <a:xfrm>
            <a:off x="0" y="0"/>
            <a:ext cx="12192000" cy="6854653"/>
          </a:xfrm>
          <a:prstGeom prst="rect">
            <a:avLst/>
          </a:pr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矩形 3"/>
          <p:cNvSpPr/>
          <p:nvPr userDrawn="1"/>
        </p:nvSpPr>
        <p:spPr>
          <a:xfrm>
            <a:off x="5712000" y="0"/>
            <a:ext cx="6480000" cy="685465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矩形 4"/>
          <p:cNvSpPr/>
          <p:nvPr userDrawn="1"/>
        </p:nvSpPr>
        <p:spPr>
          <a:xfrm flipH="1">
            <a:off x="5499100" y="0"/>
            <a:ext cx="212900" cy="685465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矩形 5"/>
          <p:cNvSpPr/>
          <p:nvPr userDrawn="1"/>
        </p:nvSpPr>
        <p:spPr>
          <a:xfrm flipH="1">
            <a:off x="5286200" y="-3347"/>
            <a:ext cx="212900" cy="685465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矩形 6"/>
          <p:cNvSpPr/>
          <p:nvPr userDrawn="1"/>
        </p:nvSpPr>
        <p:spPr>
          <a:xfrm flipH="1">
            <a:off x="5073300" y="0"/>
            <a:ext cx="212900" cy="685465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文本占位符 8"/>
          <p:cNvSpPr>
            <a:spLocks noGrp="1"/>
          </p:cNvSpPr>
          <p:nvPr>
            <p:ph type="body" sz="quarter" idx="10" hasCustomPrompt="1"/>
          </p:nvPr>
        </p:nvSpPr>
        <p:spPr>
          <a:xfrm>
            <a:off x="322730" y="2979868"/>
            <a:ext cx="4427842" cy="888222"/>
          </a:xfrm>
          <a:prstGeom prst="rect">
            <a:avLst/>
          </a:prstGeom>
        </p:spPr>
        <p:txBody>
          <a:bodyPr anchor="ctr"/>
          <a:lstStyle>
            <a:lvl1pPr marL="0" indent="0" algn="ctr">
              <a:buNone/>
              <a:defRPr sz="6000" b="1">
                <a:solidFill>
                  <a:schemeClr val="bg1"/>
                </a:solidFill>
              </a:defRPr>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10" name="文本占位符 8"/>
          <p:cNvSpPr>
            <a:spLocks noGrp="1"/>
          </p:cNvSpPr>
          <p:nvPr>
            <p:ph type="body" sz="quarter" idx="11" hasCustomPrompt="1"/>
          </p:nvPr>
        </p:nvSpPr>
        <p:spPr>
          <a:xfrm>
            <a:off x="6678401" y="1152862"/>
            <a:ext cx="939501" cy="888222"/>
          </a:xfrm>
          <a:prstGeom prst="rect">
            <a:avLst/>
          </a:prstGeom>
        </p:spPr>
        <p:txBody>
          <a:bodyPr anchor="ctr"/>
          <a:lstStyle>
            <a:lvl1pPr marL="0" indent="0" algn="l">
              <a:buNone/>
              <a:defRPr sz="4800" b="1">
                <a:solidFill>
                  <a:schemeClr val="bg1"/>
                </a:solidFill>
              </a:defRPr>
            </a:lvl1pPr>
          </a:lstStyle>
          <a:p>
            <a:pPr lvl="0"/>
            <a:r>
              <a:rPr kumimoji="1" lang="en-US" altLang="zh-CN"/>
              <a:t>00</a:t>
            </a:r>
            <a:endParaRPr kumimoji="1" lang="zh-CN" altLang="en-US" dirty="0"/>
          </a:p>
        </p:txBody>
      </p:sp>
      <p:sp>
        <p:nvSpPr>
          <p:cNvPr id="11" name="文本占位符 8"/>
          <p:cNvSpPr>
            <a:spLocks noGrp="1"/>
          </p:cNvSpPr>
          <p:nvPr>
            <p:ph type="body" sz="quarter" idx="12"/>
          </p:nvPr>
        </p:nvSpPr>
        <p:spPr>
          <a:xfrm>
            <a:off x="7794213" y="1301676"/>
            <a:ext cx="3218486" cy="590594"/>
          </a:xfrm>
          <a:prstGeom prst="rect">
            <a:avLst/>
          </a:prstGeom>
        </p:spPr>
        <p:txBody>
          <a:bodyPr anchor="ctr"/>
          <a:lstStyle>
            <a:lvl1pPr marL="0" indent="0" algn="l">
              <a:buNone/>
              <a:defRPr sz="2000" b="1">
                <a:solidFill>
                  <a:schemeClr val="bg1"/>
                </a:solidFill>
              </a:defRPr>
            </a:lvl1pPr>
          </a:lstStyle>
          <a:p>
            <a:pPr lvl="0"/>
            <a:endParaRPr kumimoji="1" lang="zh-CN" altLang="en-US" dirty="0"/>
          </a:p>
        </p:txBody>
      </p:sp>
      <p:sp>
        <p:nvSpPr>
          <p:cNvPr id="12" name="文本占位符 8"/>
          <p:cNvSpPr>
            <a:spLocks noGrp="1"/>
          </p:cNvSpPr>
          <p:nvPr>
            <p:ph type="body" sz="quarter" idx="13" hasCustomPrompt="1"/>
          </p:nvPr>
        </p:nvSpPr>
        <p:spPr>
          <a:xfrm>
            <a:off x="6678401" y="2334409"/>
            <a:ext cx="939501" cy="888222"/>
          </a:xfrm>
          <a:prstGeom prst="rect">
            <a:avLst/>
          </a:prstGeom>
        </p:spPr>
        <p:txBody>
          <a:bodyPr anchor="ctr"/>
          <a:lstStyle>
            <a:lvl1pPr marL="0" indent="0" algn="l">
              <a:buNone/>
              <a:defRPr sz="4800" b="1">
                <a:solidFill>
                  <a:schemeClr val="bg1"/>
                </a:solidFill>
              </a:defRPr>
            </a:lvl1pPr>
          </a:lstStyle>
          <a:p>
            <a:pPr lvl="0"/>
            <a:r>
              <a:rPr kumimoji="1" lang="en-US" altLang="zh-CN"/>
              <a:t>00</a:t>
            </a:r>
            <a:endParaRPr kumimoji="1" lang="zh-CN" altLang="en-US" dirty="0"/>
          </a:p>
        </p:txBody>
      </p:sp>
      <p:sp>
        <p:nvSpPr>
          <p:cNvPr id="13" name="文本占位符 8"/>
          <p:cNvSpPr>
            <a:spLocks noGrp="1"/>
          </p:cNvSpPr>
          <p:nvPr>
            <p:ph type="body" sz="quarter" idx="14"/>
          </p:nvPr>
        </p:nvSpPr>
        <p:spPr>
          <a:xfrm>
            <a:off x="7794213" y="2483223"/>
            <a:ext cx="3218486" cy="590594"/>
          </a:xfrm>
          <a:prstGeom prst="rect">
            <a:avLst/>
          </a:prstGeom>
        </p:spPr>
        <p:txBody>
          <a:bodyPr anchor="ctr"/>
          <a:lstStyle>
            <a:lvl1pPr marL="0" indent="0" algn="l">
              <a:buNone/>
              <a:defRPr sz="2000" b="1">
                <a:solidFill>
                  <a:schemeClr val="bg1"/>
                </a:solidFill>
              </a:defRPr>
            </a:lvl1pPr>
          </a:lstStyle>
          <a:p>
            <a:pPr lvl="0"/>
            <a:endParaRPr kumimoji="1" lang="zh-CN" altLang="en-US" dirty="0"/>
          </a:p>
        </p:txBody>
      </p:sp>
      <p:sp>
        <p:nvSpPr>
          <p:cNvPr id="16" name="文本占位符 8"/>
          <p:cNvSpPr>
            <a:spLocks noGrp="1"/>
          </p:cNvSpPr>
          <p:nvPr>
            <p:ph type="body" sz="quarter" idx="15" hasCustomPrompt="1"/>
          </p:nvPr>
        </p:nvSpPr>
        <p:spPr>
          <a:xfrm>
            <a:off x="6678401" y="3515956"/>
            <a:ext cx="939501" cy="888222"/>
          </a:xfrm>
          <a:prstGeom prst="rect">
            <a:avLst/>
          </a:prstGeom>
        </p:spPr>
        <p:txBody>
          <a:bodyPr anchor="ctr"/>
          <a:lstStyle>
            <a:lvl1pPr marL="0" indent="0" algn="l">
              <a:buNone/>
              <a:defRPr sz="4800" b="1">
                <a:solidFill>
                  <a:schemeClr val="bg1"/>
                </a:solidFill>
              </a:defRPr>
            </a:lvl1pPr>
          </a:lstStyle>
          <a:p>
            <a:pPr lvl="0"/>
            <a:r>
              <a:rPr kumimoji="1" lang="en-US" altLang="zh-CN"/>
              <a:t>00</a:t>
            </a:r>
            <a:endParaRPr kumimoji="1" lang="zh-CN" altLang="en-US" dirty="0"/>
          </a:p>
        </p:txBody>
      </p:sp>
      <p:sp>
        <p:nvSpPr>
          <p:cNvPr id="17" name="文本占位符 8"/>
          <p:cNvSpPr>
            <a:spLocks noGrp="1"/>
          </p:cNvSpPr>
          <p:nvPr>
            <p:ph type="body" sz="quarter" idx="16"/>
          </p:nvPr>
        </p:nvSpPr>
        <p:spPr>
          <a:xfrm>
            <a:off x="7794213" y="3664770"/>
            <a:ext cx="3218486" cy="590594"/>
          </a:xfrm>
          <a:prstGeom prst="rect">
            <a:avLst/>
          </a:prstGeom>
        </p:spPr>
        <p:txBody>
          <a:bodyPr anchor="ctr"/>
          <a:lstStyle>
            <a:lvl1pPr marL="0" indent="0" algn="l">
              <a:buNone/>
              <a:defRPr sz="2000" b="1">
                <a:solidFill>
                  <a:schemeClr val="bg1"/>
                </a:solidFill>
              </a:defRPr>
            </a:lvl1pPr>
          </a:lstStyle>
          <a:p>
            <a:pPr lvl="0"/>
            <a:endParaRPr kumimoji="1" lang="zh-CN" altLang="en-US" dirty="0"/>
          </a:p>
        </p:txBody>
      </p:sp>
      <p:sp>
        <p:nvSpPr>
          <p:cNvPr id="18" name="文本占位符 8"/>
          <p:cNvSpPr>
            <a:spLocks noGrp="1"/>
          </p:cNvSpPr>
          <p:nvPr>
            <p:ph type="body" sz="quarter" idx="17" hasCustomPrompt="1"/>
          </p:nvPr>
        </p:nvSpPr>
        <p:spPr>
          <a:xfrm>
            <a:off x="6678401" y="4697503"/>
            <a:ext cx="939501" cy="888222"/>
          </a:xfrm>
          <a:prstGeom prst="rect">
            <a:avLst/>
          </a:prstGeom>
        </p:spPr>
        <p:txBody>
          <a:bodyPr anchor="ctr"/>
          <a:lstStyle>
            <a:lvl1pPr marL="0" indent="0" algn="l">
              <a:buNone/>
              <a:defRPr sz="4800" b="1">
                <a:solidFill>
                  <a:schemeClr val="bg1"/>
                </a:solidFill>
              </a:defRPr>
            </a:lvl1pPr>
          </a:lstStyle>
          <a:p>
            <a:pPr lvl="0"/>
            <a:r>
              <a:rPr kumimoji="1" lang="en-US" altLang="zh-CN"/>
              <a:t>00</a:t>
            </a:r>
            <a:endParaRPr kumimoji="1" lang="zh-CN" altLang="en-US" dirty="0"/>
          </a:p>
        </p:txBody>
      </p:sp>
      <p:sp>
        <p:nvSpPr>
          <p:cNvPr id="19" name="文本占位符 8"/>
          <p:cNvSpPr>
            <a:spLocks noGrp="1"/>
          </p:cNvSpPr>
          <p:nvPr>
            <p:ph type="body" sz="quarter" idx="18"/>
          </p:nvPr>
        </p:nvSpPr>
        <p:spPr>
          <a:xfrm>
            <a:off x="7794213" y="4846317"/>
            <a:ext cx="3218486" cy="590594"/>
          </a:xfrm>
          <a:prstGeom prst="rect">
            <a:avLst/>
          </a:prstGeom>
        </p:spPr>
        <p:txBody>
          <a:bodyPr anchor="ctr"/>
          <a:lstStyle>
            <a:lvl1pPr marL="0" indent="0" algn="l">
              <a:buNone/>
              <a:defRPr sz="2000" b="1">
                <a:solidFill>
                  <a:schemeClr val="bg1"/>
                </a:solidFill>
              </a:defRPr>
            </a:lvl1pPr>
          </a:lstStyle>
          <a:p>
            <a:pPr lvl="0"/>
            <a:endParaRPr kumimoji="1" lang="zh-CN" alt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使用小程序">
    <p:spTree>
      <p:nvGrpSpPr>
        <p:cNvPr id="1" name=""/>
        <p:cNvGrpSpPr/>
        <p:nvPr/>
      </p:nvGrpSpPr>
      <p:grpSpPr>
        <a:xfrm>
          <a:off x="0" y="0"/>
          <a:ext cx="0" cy="0"/>
          <a:chOff x="0" y="0"/>
          <a:chExt cx="0" cy="0"/>
        </a:xfrm>
      </p:grpSpPr>
      <p:cxnSp>
        <p:nvCxnSpPr>
          <p:cNvPr id="4" name="直接连接符 3"/>
          <p:cNvCxnSpPr/>
          <p:nvPr userDrawn="1"/>
        </p:nvCxnSpPr>
        <p:spPr>
          <a:xfrm>
            <a:off x="0" y="657288"/>
            <a:ext cx="12192000" cy="0"/>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sp>
        <p:nvSpPr>
          <p:cNvPr id="6" name="矩形 5"/>
          <p:cNvSpPr/>
          <p:nvPr userDrawn="1"/>
        </p:nvSpPr>
        <p:spPr>
          <a:xfrm>
            <a:off x="0" y="3091547"/>
            <a:ext cx="12192000" cy="3766453"/>
          </a:xfrm>
          <a:prstGeom prst="rect">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8" name="矩形: 圆角 7"/>
          <p:cNvSpPr/>
          <p:nvPr userDrawn="1"/>
        </p:nvSpPr>
        <p:spPr>
          <a:xfrm>
            <a:off x="621395"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9" name="矩形: 圆角 8"/>
          <p:cNvSpPr/>
          <p:nvPr userDrawn="1"/>
        </p:nvSpPr>
        <p:spPr>
          <a:xfrm>
            <a:off x="4374467"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10" name="文本框 9"/>
          <p:cNvSpPr txBox="1"/>
          <p:nvPr userDrawn="1"/>
        </p:nvSpPr>
        <p:spPr>
          <a:xfrm>
            <a:off x="1656327" y="286129"/>
            <a:ext cx="8879354" cy="670120"/>
          </a:xfrm>
          <a:prstGeom prst="rect">
            <a:avLst/>
          </a:prstGeom>
          <a:solidFill>
            <a:schemeClr val="bg1"/>
          </a:solidFill>
        </p:spPr>
        <p:txBody>
          <a:bodyPr wrap="none" rtlCol="0">
            <a:spAutoFit/>
          </a:bodyPr>
          <a:lstStyle/>
          <a:p>
            <a:pPr algn="ctr">
              <a:lnSpc>
                <a:spcPct val="130000"/>
              </a:lnSpc>
              <a:spcBef>
                <a:spcPts val="600"/>
              </a:spcBef>
            </a:pPr>
            <a:r>
              <a:rPr lang="zh-CN" altLang="en-US" sz="3200" b="1" kern="0">
                <a:latin typeface="微软雅黑" panose="020B0503020204020204" pitchFamily="34" charset="-122"/>
                <a:ea typeface="微软雅黑" panose="020B0503020204020204" pitchFamily="34" charset="-122"/>
                <a:cs typeface="+mn-ea"/>
                <a:sym typeface="+mn-lt"/>
              </a:rPr>
              <a:t> 微信扫描小程序码，使用微软移动办公黑科技 </a:t>
            </a:r>
            <a:endParaRPr lang="en-US" sz="3200" b="1" kern="0" dirty="0">
              <a:latin typeface="微软雅黑" panose="020B0503020204020204" pitchFamily="34" charset="-122"/>
              <a:ea typeface="微软雅黑" panose="020B0503020204020204" pitchFamily="34" charset="-122"/>
              <a:cs typeface="+mn-ea"/>
              <a:sym typeface="+mn-lt"/>
            </a:endParaRPr>
          </a:p>
        </p:txBody>
      </p:sp>
      <p:cxnSp>
        <p:nvCxnSpPr>
          <p:cNvPr id="11" name="直接连接符 10"/>
          <p:cNvCxnSpPr/>
          <p:nvPr userDrawn="1"/>
        </p:nvCxnSpPr>
        <p:spPr>
          <a:xfrm flipH="1">
            <a:off x="1523089" y="369629"/>
            <a:ext cx="266460" cy="622048"/>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userDrawn="1"/>
        </p:nvCxnSpPr>
        <p:spPr>
          <a:xfrm flipH="1">
            <a:off x="10402443" y="369629"/>
            <a:ext cx="266460" cy="622048"/>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sp>
        <p:nvSpPr>
          <p:cNvPr id="13" name="矩形: 圆角 12"/>
          <p:cNvSpPr/>
          <p:nvPr userDrawn="1"/>
        </p:nvSpPr>
        <p:spPr>
          <a:xfrm>
            <a:off x="8159751"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pic>
        <p:nvPicPr>
          <p:cNvPr id="14" name="图片 13"/>
          <p:cNvPicPr>
            <a:picLocks noChangeAspect="1"/>
          </p:cNvPicPr>
          <p:nvPr userDrawn="1"/>
        </p:nvPicPr>
        <p:blipFill rotWithShape="1">
          <a:blip r:embed="rId2">
            <a:clrChange>
              <a:clrFrom>
                <a:srgbClr val="FFFFFF"/>
              </a:clrFrom>
              <a:clrTo>
                <a:srgbClr val="FFFFFF">
                  <a:alpha val="0"/>
                </a:srgbClr>
              </a:clrTo>
            </a:clrChange>
          </a:blip>
          <a:srcRect l="13924" t="13924" r="13924" b="13924"/>
          <a:stretch>
            <a:fillRect/>
          </a:stretch>
        </p:blipFill>
        <p:spPr>
          <a:xfrm>
            <a:off x="4705130" y="1673081"/>
            <a:ext cx="2743200" cy="2743200"/>
          </a:xfrm>
          <a:prstGeom prst="rect">
            <a:avLst/>
          </a:prstGeom>
        </p:spPr>
      </p:pic>
      <p:pic>
        <p:nvPicPr>
          <p:cNvPr id="15" name="图片 14"/>
          <p:cNvPicPr>
            <a:picLocks noChangeAspect="1"/>
          </p:cNvPicPr>
          <p:nvPr userDrawn="1"/>
        </p:nvPicPr>
        <p:blipFill rotWithShape="1">
          <a:blip r:embed="rId3">
            <a:clrChange>
              <a:clrFrom>
                <a:srgbClr val="FFFFFF"/>
              </a:clrFrom>
              <a:clrTo>
                <a:srgbClr val="FFFFFF">
                  <a:alpha val="0"/>
                </a:srgbClr>
              </a:clrTo>
            </a:clrChange>
          </a:blip>
          <a:srcRect l="14439" r="14439"/>
          <a:stretch>
            <a:fillRect/>
          </a:stretch>
        </p:blipFill>
        <p:spPr>
          <a:xfrm>
            <a:off x="8519321" y="1673081"/>
            <a:ext cx="2743200" cy="2743200"/>
          </a:xfrm>
          <a:prstGeom prst="rect">
            <a:avLst/>
          </a:prstGeom>
        </p:spPr>
      </p:pic>
      <p:pic>
        <p:nvPicPr>
          <p:cNvPr id="16" name="图片 15"/>
          <p:cNvPicPr>
            <a:picLocks noChangeAspect="1"/>
          </p:cNvPicPr>
          <p:nvPr userDrawn="1"/>
        </p:nvPicPr>
        <p:blipFill>
          <a:blip r:embed="rId4">
            <a:clrChange>
              <a:clrFrom>
                <a:srgbClr val="FFFFFF"/>
              </a:clrFrom>
              <a:clrTo>
                <a:srgbClr val="FFFFFF">
                  <a:alpha val="0"/>
                </a:srgbClr>
              </a:clrTo>
            </a:clrChange>
          </a:blip>
          <a:stretch>
            <a:fillRect/>
          </a:stretch>
        </p:blipFill>
        <p:spPr>
          <a:xfrm>
            <a:off x="980965" y="1673081"/>
            <a:ext cx="2743200" cy="2743200"/>
          </a:xfrm>
          <a:prstGeom prst="rect">
            <a:avLst/>
          </a:prstGeom>
        </p:spPr>
      </p:pic>
      <p:sp>
        <p:nvSpPr>
          <p:cNvPr id="17" name="文本框 16"/>
          <p:cNvSpPr txBox="1"/>
          <p:nvPr userDrawn="1"/>
        </p:nvSpPr>
        <p:spPr>
          <a:xfrm>
            <a:off x="987447" y="5138740"/>
            <a:ext cx="2730235" cy="907428"/>
          </a:xfrm>
          <a:prstGeom prst="rect">
            <a:avLst/>
          </a:prstGeom>
          <a:noFill/>
        </p:spPr>
        <p:txBody>
          <a:bodyPr wrap="none" rtlCol="0">
            <a:spAutoFit/>
          </a:bodyPr>
          <a:lstStyle/>
          <a:p>
            <a:pPr algn="ctr">
              <a:lnSpc>
                <a:spcPct val="140000"/>
              </a:lnSpc>
            </a:pPr>
            <a:r>
              <a:rPr lang="zh-CN" altLang="en-US"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在微信访问</a:t>
            </a:r>
            <a:r>
              <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OneDrive</a:t>
            </a:r>
            <a:endPar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gn="ctr">
              <a:lnSpc>
                <a:spcPct val="140000"/>
              </a:lnSpc>
            </a:pP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 微软</a:t>
            </a:r>
            <a:r>
              <a:rPr lang="en-US" altLang="zh-CN"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Office</a:t>
            </a: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文档 」</a:t>
            </a:r>
            <a:endParaRPr lang="en-US" sz="2000" b="1" kern="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sp>
        <p:nvSpPr>
          <p:cNvPr id="18" name="文本框 17"/>
          <p:cNvSpPr txBox="1"/>
          <p:nvPr userDrawn="1"/>
        </p:nvSpPr>
        <p:spPr>
          <a:xfrm>
            <a:off x="4862328" y="5138740"/>
            <a:ext cx="2467342" cy="907428"/>
          </a:xfrm>
          <a:prstGeom prst="rect">
            <a:avLst/>
          </a:prstGeom>
          <a:noFill/>
        </p:spPr>
        <p:txBody>
          <a:bodyPr wrap="none" rtlCol="0">
            <a:spAutoFit/>
          </a:bodyPr>
          <a:lstStyle/>
          <a:p>
            <a:pPr algn="ctr">
              <a:lnSpc>
                <a:spcPct val="140000"/>
              </a:lnSpc>
            </a:pPr>
            <a:r>
              <a:rPr lang="zh-CN" altLang="en-US"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让你的文档会说话</a:t>
            </a:r>
            <a:endPar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gn="ctr">
              <a:lnSpc>
                <a:spcPct val="140000"/>
              </a:lnSpc>
            </a:pP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 微软听听文档 」</a:t>
            </a:r>
            <a:endPar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sp>
        <p:nvSpPr>
          <p:cNvPr id="19" name="文本框 18"/>
          <p:cNvSpPr txBox="1"/>
          <p:nvPr userDrawn="1"/>
        </p:nvSpPr>
        <p:spPr>
          <a:xfrm>
            <a:off x="8644425" y="5138740"/>
            <a:ext cx="2492990" cy="907428"/>
          </a:xfrm>
          <a:prstGeom prst="rect">
            <a:avLst/>
          </a:prstGeom>
          <a:noFill/>
        </p:spPr>
        <p:txBody>
          <a:bodyPr wrap="none" rtlCol="0">
            <a:spAutoFit/>
          </a:bodyPr>
          <a:lstStyle/>
          <a:p>
            <a:pPr algn="ctr">
              <a:lnSpc>
                <a:spcPct val="140000"/>
              </a:lnSpc>
            </a:pPr>
            <a:r>
              <a:rPr lang="zh-CN" altLang="en-US"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你的文档创作小助手</a:t>
            </a:r>
            <a:endPar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gn="ctr">
              <a:lnSpc>
                <a:spcPct val="140000"/>
              </a:lnSpc>
            </a:pP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 微软小蜜 」</a:t>
            </a:r>
            <a:endPar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cxnSp>
        <p:nvCxnSpPr>
          <p:cNvPr id="20" name="直接连接符 19"/>
          <p:cNvCxnSpPr/>
          <p:nvPr userDrawn="1"/>
        </p:nvCxnSpPr>
        <p:spPr>
          <a:xfrm>
            <a:off x="4198035" y="5330650"/>
            <a:ext cx="0" cy="653143"/>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userDrawn="1"/>
        </p:nvCxnSpPr>
        <p:spPr>
          <a:xfrm>
            <a:off x="7976215" y="5330650"/>
            <a:ext cx="0" cy="653143"/>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pic>
        <p:nvPicPr>
          <p:cNvPr id="22" name="图片 21">
            <a:hlinkClick r:id="rId5"/>
          </p:cNvPr>
          <p:cNvPicPr>
            <a:picLocks noChangeAspect="1"/>
          </p:cNvPicPr>
          <p:nvPr userDrawn="1"/>
        </p:nvPicPr>
        <p:blipFill>
          <a:blip r:embed="rId6">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239657" y="6345797"/>
            <a:ext cx="1712686" cy="226074"/>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62361" cy="379656"/>
          </a:xfrm>
          <a:prstGeom prst="rect">
            <a:avLst/>
          </a:prstGeom>
        </p:spPr>
        <p:txBody>
          <a:bodyPr wrap="none">
            <a:spAutoFit/>
          </a:bodyPr>
          <a:lstStyle/>
          <a:p>
            <a:pPr marL="0" marR="0" lvl="0" indent="0" defTabSz="609600"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标注</a:t>
            </a:r>
            <a:endParaRPr kumimoji="0" lang="zh-CN" altLang="en-US" sz="18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p:txBody>
      </p:sp>
      <p:sp>
        <p:nvSpPr>
          <p:cNvPr id="11" name="矩形 10"/>
          <p:cNvSpPr/>
          <p:nvPr userDrawn="1"/>
        </p:nvSpPr>
        <p:spPr>
          <a:xfrm>
            <a:off x="2572589" y="759873"/>
            <a:ext cx="1402001" cy="3453253"/>
          </a:xfrm>
          <a:prstGeom prst="rect">
            <a:avLst/>
          </a:prstGeom>
        </p:spPr>
        <p:txBody>
          <a:bodyPr wrap="square">
            <a:spAutoFit/>
          </a:bodyPr>
          <a:lstStyle/>
          <a:p>
            <a:pPr marL="0" marR="0" lvl="0" indent="0" defTabSz="6096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字体使用 </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行距</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背景图片出处</a:t>
            </a:r>
            <a:endPar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声明</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p:txBody>
      </p:sp>
      <p:sp>
        <p:nvSpPr>
          <p:cNvPr id="12" name="矩形 11"/>
          <p:cNvSpPr/>
          <p:nvPr userDrawn="1"/>
        </p:nvSpPr>
        <p:spPr>
          <a:xfrm>
            <a:off x="4153010" y="759873"/>
            <a:ext cx="7074345" cy="4239879"/>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英文 </a:t>
            </a:r>
            <a:r>
              <a:rPr kumimoji="0" lang="en-US" altLang="zh-CN" sz="1400" b="0" i="0" u="none" strike="noStrike" kern="0" cap="none" spc="0" normalizeH="0" baseline="0" noProof="0" dirty="0">
                <a:ln>
                  <a:noFill/>
                </a:ln>
                <a:solidFill>
                  <a:srgbClr val="FFFFFF"/>
                </a:solidFill>
                <a:effectLst/>
                <a:uLnTx/>
                <a:uFillTx/>
                <a:latin typeface="Segoe UI Light" panose="020B0502040204020203"/>
                <a:cs typeface="Segoe UI Light" panose="020B0502040204020203"/>
              </a:rPr>
              <a:t>Century Gothic</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中文 微软雅黑</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正文 </a:t>
            </a:r>
            <a:r>
              <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1.3</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dirty="0" err="1">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cn.bing.com</a:t>
            </a:r>
            <a:endPar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algn="l" defTabSz="609600" rtl="0" eaLnBrk="1" fontAlgn="auto" latinLnBrk="0" hangingPunct="1">
              <a:lnSpc>
                <a:spcPct val="130000"/>
              </a:lnSpc>
              <a:spcBef>
                <a:spcPts val="0"/>
              </a:spcBef>
              <a:spcAft>
                <a:spcPts val="0"/>
              </a:spcAft>
              <a:buClrTx/>
              <a:buSzTx/>
              <a:buFontTx/>
              <a:buNone/>
              <a:defRPr/>
            </a:pPr>
            <a:r>
              <a:rPr kumimoji="0" lang="zh-CN" altLang="en-US"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pitchFamily="34" charset="-122"/>
                <a:cs typeface="+mn-cs"/>
              </a:rPr>
              <a:t>本网站所提供的任何信息内容（包括但不限于 </a:t>
            </a:r>
            <a:r>
              <a:rPr kumimoji="0" lang="en-US" altLang="zh-CN" sz="1335" b="0" i="0" u="none" strike="noStrike" kern="1200" cap="none" spc="0" normalizeH="0" baseline="0" noProof="0" dirty="0">
                <a:ln>
                  <a:noFill/>
                </a:ln>
                <a:solidFill>
                  <a:prstClr val="white"/>
                </a:solidFill>
                <a:effectLst/>
                <a:uLnTx/>
                <a:uFillTx/>
                <a:latin typeface="Segoe UI Light" panose="020B0502040204020203" charset="0"/>
                <a:ea typeface="Segoe UI Light" panose="020B0502040204020203" charset="0"/>
                <a:cs typeface="Segoe UI Light" panose="020B0502040204020203" charset="0"/>
              </a:rPr>
              <a:t>PPT</a:t>
            </a:r>
            <a:r>
              <a:rPr kumimoji="0" lang="zh-CN" altLang="en-US" sz="1335" b="0" i="0" u="none" strike="noStrike" kern="1200" cap="none" spc="0" normalizeH="0" baseline="0" noProof="0" dirty="0">
                <a:ln>
                  <a:noFill/>
                </a:ln>
                <a:solidFill>
                  <a:prstClr val="white"/>
                </a:solidFill>
                <a:effectLst/>
                <a:uLnTx/>
                <a:uFillTx/>
                <a:latin typeface="Segoe UI Light" panose="020B0502040204020203" charset="0"/>
                <a:ea typeface="Segoe UI Light" panose="020B0502040204020203" charset="0"/>
                <a:cs typeface="Segoe UI Light" panose="020B0502040204020203" charset="0"/>
              </a:rPr>
              <a:t> </a:t>
            </a:r>
            <a:r>
              <a:rPr kumimoji="0" lang="zh-CN" altLang="en-US"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pitchFamily="34" charset="-122"/>
                <a:cs typeface="+mn-cs"/>
              </a:rPr>
              <a:t>模板、</a:t>
            </a:r>
            <a:r>
              <a:rPr kumimoji="0" lang="en-US" altLang="zh-CN" sz="1335" b="0" i="0" u="none" strike="noStrike" kern="1200" cap="none" spc="0" normalizeH="0" baseline="0" noProof="0" dirty="0">
                <a:ln>
                  <a:noFill/>
                </a:ln>
                <a:solidFill>
                  <a:prstClr val="white"/>
                </a:solidFill>
                <a:effectLst/>
                <a:uLnTx/>
                <a:uFillTx/>
                <a:latin typeface="Segoe UI Light" panose="020B0502040204020203" charset="0"/>
                <a:ea typeface="Segoe UI Light" panose="020B0502040204020203" charset="0"/>
                <a:cs typeface="Segoe UI Light" panose="020B0502040204020203" charset="0"/>
              </a:rPr>
              <a:t>Word</a:t>
            </a:r>
            <a:r>
              <a:rPr kumimoji="0" lang="zh-CN" altLang="en-US" sz="1335" b="0" i="0" u="none" strike="noStrike" kern="1200" cap="none" spc="0" normalizeH="0" baseline="0" noProof="0" dirty="0">
                <a:ln>
                  <a:noFill/>
                </a:ln>
                <a:solidFill>
                  <a:prstClr val="white"/>
                </a:solidFill>
                <a:effectLst/>
                <a:uLnTx/>
                <a:uFillTx/>
                <a:latin typeface="Segoe UI Light" panose="020B0502040204020203" charset="0"/>
                <a:ea typeface="Segoe UI Light" panose="020B0502040204020203" charset="0"/>
                <a:cs typeface="Segoe UI Light" panose="020B0502040204020203" charset="0"/>
              </a:rPr>
              <a:t> </a:t>
            </a:r>
            <a:r>
              <a:rPr kumimoji="0" lang="zh-CN" altLang="en-US"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pitchFamily="34" charset="-122"/>
                <a:cs typeface="+mn-cs"/>
              </a:rPr>
              <a:t>文档、</a:t>
            </a:r>
            <a:r>
              <a:rPr kumimoji="0" lang="en-US" altLang="zh-CN" sz="1335" b="0" i="0" u="none" strike="noStrike" kern="1200" cap="none" spc="0" normalizeH="0" baseline="0" noProof="0" dirty="0">
                <a:ln>
                  <a:noFill/>
                </a:ln>
                <a:solidFill>
                  <a:prstClr val="white"/>
                </a:solidFill>
                <a:effectLst/>
                <a:uLnTx/>
                <a:uFillTx/>
                <a:latin typeface="Segoe UI Light" panose="020B0502040204020203" charset="0"/>
                <a:ea typeface="Segoe UI Light" panose="020B0502040204020203" charset="0"/>
                <a:cs typeface="Segoe UI Light" panose="020B0502040204020203" charset="0"/>
              </a:rPr>
              <a:t>Excel</a:t>
            </a:r>
            <a:r>
              <a:rPr kumimoji="0" lang="zh-CN" altLang="en-US" sz="1335" b="0" i="0" u="none" strike="noStrike" kern="1200" cap="none" spc="0" normalizeH="0" baseline="0" noProof="0" dirty="0">
                <a:ln>
                  <a:noFill/>
                </a:ln>
                <a:solidFill>
                  <a:prstClr val="white"/>
                </a:solidFill>
                <a:effectLst/>
                <a:uLnTx/>
                <a:uFillTx/>
                <a:latin typeface="Segoe UI Light" panose="020B0502040204020203" charset="0"/>
                <a:ea typeface="Segoe UI Light" panose="020B0502040204020203" charset="0"/>
                <a:cs typeface="Segoe UI Light" panose="020B0502040204020203" charset="0"/>
              </a:rPr>
              <a:t> </a:t>
            </a:r>
            <a:r>
              <a:rPr kumimoji="0" lang="zh-CN" altLang="en-US"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pitchFamily="34" charset="-122"/>
                <a:cs typeface="+mn-cs"/>
              </a:rPr>
              <a:t>图表、图片素材等）均受</a:t>
            </a:r>
            <a:r>
              <a:rPr kumimoji="0" lang="en-US" altLang="zh-CN"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pitchFamily="34" charset="-122"/>
                <a:cs typeface="+mn-cs"/>
              </a:rPr>
              <a:t>《</a:t>
            </a:r>
            <a:r>
              <a:rPr kumimoji="0" lang="zh-CN" altLang="en-US"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pitchFamily="34" charset="-122"/>
                <a:cs typeface="+mn-cs"/>
              </a:rPr>
              <a:t>中华人民共和国著作权法</a:t>
            </a:r>
            <a:r>
              <a:rPr kumimoji="0" lang="en-US" altLang="zh-CN"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pitchFamily="34" charset="-122"/>
                <a:cs typeface="+mn-cs"/>
              </a:rPr>
              <a:t>》</a:t>
            </a:r>
            <a:r>
              <a:rPr kumimoji="0" lang="zh-CN" altLang="en-US"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pitchFamily="34" charset="-122"/>
                <a:cs typeface="+mn-cs"/>
              </a:rPr>
              <a:t>、</a:t>
            </a:r>
            <a:r>
              <a:rPr kumimoji="0" lang="en-US" altLang="zh-CN"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pitchFamily="34" charset="-122"/>
                <a:cs typeface="+mn-cs"/>
              </a:rPr>
              <a:t>《</a:t>
            </a:r>
            <a:r>
              <a:rPr kumimoji="0" lang="zh-CN" altLang="en-US"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pitchFamily="34" charset="-122"/>
                <a:cs typeface="+mn-cs"/>
              </a:rPr>
              <a:t>信息网络传播权保护条例</a:t>
            </a:r>
            <a:r>
              <a:rPr kumimoji="0" lang="en-US" altLang="zh-CN"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pitchFamily="34" charset="-122"/>
                <a:cs typeface="+mn-cs"/>
              </a:rPr>
              <a:t>》</a:t>
            </a:r>
            <a:r>
              <a:rPr kumimoji="0" lang="zh-CN" altLang="en-US"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pitchFamily="34" charset="-122"/>
                <a:cs typeface="+mn-cs"/>
              </a:rPr>
              <a:t>及其他适用的法律法规的保护，未经权利人书面明确授权，信息内容的任何部分</a:t>
            </a:r>
            <a:r>
              <a:rPr kumimoji="0" lang="en-US" altLang="zh-CN"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pitchFamily="34" charset="-122"/>
                <a:cs typeface="+mn-cs"/>
              </a:rPr>
              <a:t>(</a:t>
            </a:r>
            <a:r>
              <a:rPr kumimoji="0" lang="zh-CN" altLang="en-US"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pitchFamily="34" charset="-122"/>
                <a:cs typeface="+mn-cs"/>
              </a:rPr>
              <a:t>包括图片或图表</a:t>
            </a:r>
            <a:r>
              <a:rPr kumimoji="0" lang="en-US" altLang="zh-CN"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pitchFamily="34" charset="-122"/>
                <a:cs typeface="+mn-cs"/>
              </a:rPr>
              <a:t>)</a:t>
            </a:r>
            <a:r>
              <a:rPr kumimoji="0" lang="zh-CN" altLang="en-US"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pitchFamily="34" charset="-122"/>
                <a:cs typeface="+mn-cs"/>
              </a:rPr>
              <a:t>不得被全部或部分的复制、传播、销售，否则将承担法律责任。</a:t>
            </a:r>
            <a:endParaRPr kumimoji="0" lang="zh-CN" altLang="en-US"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pitchFamily="34" charset="-122"/>
              <a:cs typeface="+mn-cs"/>
            </a:endParaRP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600" eaLnBrk="1" fontAlgn="auto" latinLnBrk="0" hangingPunct="1">
              <a:lnSpc>
                <a:spcPct val="100000"/>
              </a:lnSpc>
              <a:spcBef>
                <a:spcPts val="0"/>
              </a:spcBef>
              <a:spcAft>
                <a:spcPts val="0"/>
              </a:spcAft>
              <a:buClrTx/>
              <a:buSzTx/>
              <a:buFontTx/>
              <a:buNone/>
              <a:defRPr/>
            </a:pPr>
            <a:r>
              <a:rPr kumimoji="1" lang="en-US" altLang="zh-CN" sz="1000" b="0" i="0" u="none" strike="noStrike" kern="0" cap="none" spc="0" normalizeH="0" baseline="0" noProof="0" dirty="0">
                <a:ln>
                  <a:noFill/>
                </a:ln>
                <a:solidFill>
                  <a:prstClr val="white"/>
                </a:solidFill>
                <a:effectLst/>
                <a:uLnTx/>
                <a:uFillTx/>
                <a:latin typeface="Segoe UI Light" panose="020B0502040204020203"/>
                <a:ea typeface="微软雅黑" panose="020B0503020204020204" pitchFamily="34" charset="-122"/>
                <a:cs typeface="Segoe UI Light" panose="020B0502040204020203"/>
              </a:rPr>
              <a:t>OfficePLUS</a:t>
            </a:r>
            <a:endParaRPr kumimoji="0" lang="zh-CN" altLang="en-US" sz="1000" b="0" i="0" u="none" strike="noStrike" kern="0" cap="none" spc="0" normalizeH="0" baseline="0" noProof="0" dirty="0">
              <a:ln>
                <a:noFill/>
              </a:ln>
              <a:solidFill>
                <a:prstClr val="white"/>
              </a:solidFill>
              <a:effectLst/>
              <a:uLnTx/>
              <a:uFillTx/>
              <a:latin typeface="Segoe UI Light" panose="020B0502040204020203"/>
              <a:ea typeface="微软雅黑" panose="020B0503020204020204" pitchFamily="34" charset="-122"/>
              <a:cs typeface="Segoe UI Light" panose="020B0502040204020203"/>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6_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矩形 2"/>
          <p:cNvSpPr/>
          <p:nvPr userDrawn="1"/>
        </p:nvSpPr>
        <p:spPr>
          <a:xfrm>
            <a:off x="0" y="0"/>
            <a:ext cx="12192000" cy="6854653"/>
          </a:xfrm>
          <a:prstGeom prst="rect">
            <a:avLst/>
          </a:pr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手动输入 3"/>
          <p:cNvSpPr/>
          <p:nvPr userDrawn="1"/>
        </p:nvSpPr>
        <p:spPr>
          <a:xfrm>
            <a:off x="0" y="877078"/>
            <a:ext cx="12192000" cy="5977575"/>
          </a:xfrm>
          <a:prstGeom prst="flowChartManualInput">
            <a:avLst/>
          </a:prstGeom>
          <a:solidFill>
            <a:schemeClr val="bg1"/>
          </a:solidFill>
          <a:ln>
            <a:no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5" name="组 4"/>
          <p:cNvGrpSpPr/>
          <p:nvPr userDrawn="1"/>
        </p:nvGrpSpPr>
        <p:grpSpPr>
          <a:xfrm>
            <a:off x="0" y="2915354"/>
            <a:ext cx="1158440" cy="2761546"/>
            <a:chOff x="0" y="3347154"/>
            <a:chExt cx="1193800" cy="2026297"/>
          </a:xfrm>
        </p:grpSpPr>
        <p:sp>
          <p:nvSpPr>
            <p:cNvPr id="6" name="矩形 5"/>
            <p:cNvSpPr/>
            <p:nvPr/>
          </p:nvSpPr>
          <p:spPr>
            <a:xfrm>
              <a:off x="0" y="3347154"/>
              <a:ext cx="273596" cy="20262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矩形 6"/>
            <p:cNvSpPr/>
            <p:nvPr/>
          </p:nvSpPr>
          <p:spPr>
            <a:xfrm>
              <a:off x="317122" y="3347154"/>
              <a:ext cx="175883" cy="20262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矩形 7"/>
            <p:cNvSpPr/>
            <p:nvPr/>
          </p:nvSpPr>
          <p:spPr>
            <a:xfrm>
              <a:off x="549229" y="3347154"/>
              <a:ext cx="212177" cy="202629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矩形 8"/>
            <p:cNvSpPr/>
            <p:nvPr/>
          </p:nvSpPr>
          <p:spPr>
            <a:xfrm>
              <a:off x="810231" y="3347154"/>
              <a:ext cx="383569" cy="202629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grpSp>
        <p:nvGrpSpPr>
          <p:cNvPr id="10" name="组 9"/>
          <p:cNvGrpSpPr/>
          <p:nvPr userDrawn="1"/>
        </p:nvGrpSpPr>
        <p:grpSpPr>
          <a:xfrm>
            <a:off x="8988280" y="2915352"/>
            <a:ext cx="3203719" cy="2761547"/>
            <a:chOff x="7661032" y="3347153"/>
            <a:chExt cx="4530968" cy="2026298"/>
          </a:xfrm>
        </p:grpSpPr>
        <p:sp>
          <p:nvSpPr>
            <p:cNvPr id="11" name="矩形 10"/>
            <p:cNvSpPr/>
            <p:nvPr/>
          </p:nvSpPr>
          <p:spPr>
            <a:xfrm>
              <a:off x="7661032" y="3347154"/>
              <a:ext cx="1190868" cy="20262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矩形 11"/>
            <p:cNvSpPr/>
            <p:nvPr/>
          </p:nvSpPr>
          <p:spPr>
            <a:xfrm>
              <a:off x="8926135" y="3347153"/>
              <a:ext cx="667550" cy="20262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矩形 12"/>
            <p:cNvSpPr/>
            <p:nvPr/>
          </p:nvSpPr>
          <p:spPr>
            <a:xfrm>
              <a:off x="9660060" y="3347153"/>
              <a:ext cx="195220" cy="202629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矩形 13"/>
            <p:cNvSpPr/>
            <p:nvPr/>
          </p:nvSpPr>
          <p:spPr>
            <a:xfrm>
              <a:off x="9921656" y="3347154"/>
              <a:ext cx="2270344" cy="202629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16" name="文本占位符 15"/>
          <p:cNvSpPr>
            <a:spLocks noGrp="1"/>
          </p:cNvSpPr>
          <p:nvPr>
            <p:ph type="body" sz="quarter" idx="10"/>
          </p:nvPr>
        </p:nvSpPr>
        <p:spPr>
          <a:xfrm>
            <a:off x="1205372" y="2915352"/>
            <a:ext cx="7730419" cy="1054220"/>
          </a:xfrm>
          <a:prstGeom prst="rect">
            <a:avLst/>
          </a:prstGeom>
        </p:spPr>
        <p:txBody>
          <a:bodyPr/>
          <a:lstStyle>
            <a:lvl1pPr marL="0" indent="0">
              <a:buNone/>
              <a:defRPr sz="7200" b="1">
                <a:solidFill>
                  <a:schemeClr val="accent1"/>
                </a:solidFill>
              </a:defRPr>
            </a:lvl1pPr>
          </a:lstStyle>
          <a:p>
            <a:pPr lvl="0"/>
            <a:endParaRPr kumimoji="1" lang="zh-CN" altLang="en-US" dirty="0"/>
          </a:p>
        </p:txBody>
      </p:sp>
      <p:sp>
        <p:nvSpPr>
          <p:cNvPr id="17" name="文本占位符 15"/>
          <p:cNvSpPr>
            <a:spLocks noGrp="1"/>
          </p:cNvSpPr>
          <p:nvPr>
            <p:ph type="body" sz="quarter" idx="11"/>
          </p:nvPr>
        </p:nvSpPr>
        <p:spPr>
          <a:xfrm>
            <a:off x="1205372" y="3969572"/>
            <a:ext cx="7730419" cy="451822"/>
          </a:xfrm>
          <a:prstGeom prst="rect">
            <a:avLst/>
          </a:prstGeom>
        </p:spPr>
        <p:txBody>
          <a:bodyPr/>
          <a:lstStyle>
            <a:lvl1pPr marL="0" indent="0">
              <a:buNone/>
              <a:defRPr sz="2800" b="1">
                <a:solidFill>
                  <a:schemeClr val="accent1"/>
                </a:solidFill>
              </a:defRPr>
            </a:lvl1pPr>
          </a:lstStyle>
          <a:p>
            <a:pPr lvl="0"/>
            <a:endParaRPr kumimoji="1" lang="zh-CN" altLang="en-US" dirty="0"/>
          </a:p>
        </p:txBody>
      </p:sp>
      <p:sp>
        <p:nvSpPr>
          <p:cNvPr id="18" name="文本占位符 15"/>
          <p:cNvSpPr>
            <a:spLocks noGrp="1"/>
          </p:cNvSpPr>
          <p:nvPr>
            <p:ph type="body" sz="quarter" idx="12"/>
          </p:nvPr>
        </p:nvSpPr>
        <p:spPr>
          <a:xfrm>
            <a:off x="1205371" y="4508468"/>
            <a:ext cx="7730419" cy="451822"/>
          </a:xfrm>
          <a:prstGeom prst="rect">
            <a:avLst/>
          </a:prstGeom>
        </p:spPr>
        <p:txBody>
          <a:bodyPr/>
          <a:lstStyle>
            <a:lvl1pPr marL="285750" indent="-285750">
              <a:lnSpc>
                <a:spcPct val="120000"/>
              </a:lnSpc>
              <a:buFont typeface="Wingdings" panose="05000000000000000000" pitchFamily="2" charset="2"/>
              <a:buChar char="n"/>
              <a:defRPr sz="1400" b="0">
                <a:solidFill>
                  <a:schemeClr val="accent1"/>
                </a:solidFill>
              </a:defRPr>
            </a:lvl1pPr>
          </a:lstStyle>
          <a:p>
            <a:pPr lvl="0"/>
            <a:endParaRPr kumimoji="1" lang="zh-CN" altLang="en-US" dirty="0"/>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目录页_四项目录">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矩形 2"/>
          <p:cNvSpPr/>
          <p:nvPr userDrawn="1"/>
        </p:nvSpPr>
        <p:spPr>
          <a:xfrm>
            <a:off x="0" y="0"/>
            <a:ext cx="12192000" cy="6854653"/>
          </a:xfrm>
          <a:prstGeom prst="rect">
            <a:avLst/>
          </a:pr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矩形 3"/>
          <p:cNvSpPr/>
          <p:nvPr userDrawn="1"/>
        </p:nvSpPr>
        <p:spPr>
          <a:xfrm>
            <a:off x="5712000" y="0"/>
            <a:ext cx="6480000" cy="685465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矩形 4"/>
          <p:cNvSpPr/>
          <p:nvPr userDrawn="1"/>
        </p:nvSpPr>
        <p:spPr>
          <a:xfrm flipH="1">
            <a:off x="5499100" y="0"/>
            <a:ext cx="212900" cy="685465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矩形 5"/>
          <p:cNvSpPr/>
          <p:nvPr userDrawn="1"/>
        </p:nvSpPr>
        <p:spPr>
          <a:xfrm flipH="1">
            <a:off x="5286200" y="-3347"/>
            <a:ext cx="212900" cy="685465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矩形 6"/>
          <p:cNvSpPr/>
          <p:nvPr userDrawn="1"/>
        </p:nvSpPr>
        <p:spPr>
          <a:xfrm flipH="1">
            <a:off x="5073300" y="0"/>
            <a:ext cx="212900" cy="685465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文本占位符 8"/>
          <p:cNvSpPr>
            <a:spLocks noGrp="1"/>
          </p:cNvSpPr>
          <p:nvPr>
            <p:ph type="body" sz="quarter" idx="10" hasCustomPrompt="1"/>
          </p:nvPr>
        </p:nvSpPr>
        <p:spPr>
          <a:xfrm>
            <a:off x="322730" y="2979868"/>
            <a:ext cx="4427842" cy="888222"/>
          </a:xfrm>
          <a:prstGeom prst="rect">
            <a:avLst/>
          </a:prstGeom>
        </p:spPr>
        <p:txBody>
          <a:bodyPr anchor="ctr"/>
          <a:lstStyle>
            <a:lvl1pPr marL="0" indent="0" algn="ctr">
              <a:buNone/>
              <a:defRPr sz="6000" b="1">
                <a:solidFill>
                  <a:schemeClr val="bg1"/>
                </a:solidFill>
              </a:defRPr>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10" name="文本占位符 8"/>
          <p:cNvSpPr>
            <a:spLocks noGrp="1"/>
          </p:cNvSpPr>
          <p:nvPr>
            <p:ph type="body" sz="quarter" idx="11" hasCustomPrompt="1"/>
          </p:nvPr>
        </p:nvSpPr>
        <p:spPr>
          <a:xfrm>
            <a:off x="6678401" y="1152862"/>
            <a:ext cx="939501" cy="888222"/>
          </a:xfrm>
          <a:prstGeom prst="rect">
            <a:avLst/>
          </a:prstGeom>
        </p:spPr>
        <p:txBody>
          <a:bodyPr anchor="ctr"/>
          <a:lstStyle>
            <a:lvl1pPr marL="0" indent="0" algn="l">
              <a:buNone/>
              <a:defRPr sz="4800" b="1">
                <a:solidFill>
                  <a:schemeClr val="bg1"/>
                </a:solidFill>
              </a:defRPr>
            </a:lvl1pPr>
          </a:lstStyle>
          <a:p>
            <a:pPr lvl="0"/>
            <a:r>
              <a:rPr kumimoji="1" lang="en-US" altLang="zh-CN"/>
              <a:t>00</a:t>
            </a:r>
            <a:endParaRPr kumimoji="1" lang="zh-CN" altLang="en-US" dirty="0"/>
          </a:p>
        </p:txBody>
      </p:sp>
      <p:sp>
        <p:nvSpPr>
          <p:cNvPr id="11" name="文本占位符 8"/>
          <p:cNvSpPr>
            <a:spLocks noGrp="1"/>
          </p:cNvSpPr>
          <p:nvPr>
            <p:ph type="body" sz="quarter" idx="12"/>
          </p:nvPr>
        </p:nvSpPr>
        <p:spPr>
          <a:xfrm>
            <a:off x="7794213" y="1301676"/>
            <a:ext cx="3218486" cy="590594"/>
          </a:xfrm>
          <a:prstGeom prst="rect">
            <a:avLst/>
          </a:prstGeom>
        </p:spPr>
        <p:txBody>
          <a:bodyPr anchor="ctr"/>
          <a:lstStyle>
            <a:lvl1pPr marL="0" indent="0" algn="l">
              <a:buNone/>
              <a:defRPr sz="2000" b="1">
                <a:solidFill>
                  <a:schemeClr val="bg1"/>
                </a:solidFill>
              </a:defRPr>
            </a:lvl1pPr>
          </a:lstStyle>
          <a:p>
            <a:pPr lvl="0"/>
            <a:endParaRPr kumimoji="1" lang="zh-CN" altLang="en-US" dirty="0"/>
          </a:p>
        </p:txBody>
      </p:sp>
      <p:sp>
        <p:nvSpPr>
          <p:cNvPr id="12" name="文本占位符 8"/>
          <p:cNvSpPr>
            <a:spLocks noGrp="1"/>
          </p:cNvSpPr>
          <p:nvPr>
            <p:ph type="body" sz="quarter" idx="13" hasCustomPrompt="1"/>
          </p:nvPr>
        </p:nvSpPr>
        <p:spPr>
          <a:xfrm>
            <a:off x="6678401" y="2334409"/>
            <a:ext cx="939501" cy="888222"/>
          </a:xfrm>
          <a:prstGeom prst="rect">
            <a:avLst/>
          </a:prstGeom>
        </p:spPr>
        <p:txBody>
          <a:bodyPr anchor="ctr"/>
          <a:lstStyle>
            <a:lvl1pPr marL="0" indent="0" algn="l">
              <a:buNone/>
              <a:defRPr sz="4800" b="1">
                <a:solidFill>
                  <a:schemeClr val="bg1"/>
                </a:solidFill>
              </a:defRPr>
            </a:lvl1pPr>
          </a:lstStyle>
          <a:p>
            <a:pPr lvl="0"/>
            <a:r>
              <a:rPr kumimoji="1" lang="en-US" altLang="zh-CN"/>
              <a:t>00</a:t>
            </a:r>
            <a:endParaRPr kumimoji="1" lang="zh-CN" altLang="en-US" dirty="0"/>
          </a:p>
        </p:txBody>
      </p:sp>
      <p:sp>
        <p:nvSpPr>
          <p:cNvPr id="13" name="文本占位符 8"/>
          <p:cNvSpPr>
            <a:spLocks noGrp="1"/>
          </p:cNvSpPr>
          <p:nvPr>
            <p:ph type="body" sz="quarter" idx="14"/>
          </p:nvPr>
        </p:nvSpPr>
        <p:spPr>
          <a:xfrm>
            <a:off x="7794213" y="2483223"/>
            <a:ext cx="3218486" cy="590594"/>
          </a:xfrm>
          <a:prstGeom prst="rect">
            <a:avLst/>
          </a:prstGeom>
        </p:spPr>
        <p:txBody>
          <a:bodyPr anchor="ctr"/>
          <a:lstStyle>
            <a:lvl1pPr marL="0" indent="0" algn="l">
              <a:buNone/>
              <a:defRPr sz="2000" b="1">
                <a:solidFill>
                  <a:schemeClr val="bg1"/>
                </a:solidFill>
              </a:defRPr>
            </a:lvl1pPr>
          </a:lstStyle>
          <a:p>
            <a:pPr lvl="0"/>
            <a:endParaRPr kumimoji="1" lang="zh-CN" altLang="en-US" dirty="0"/>
          </a:p>
        </p:txBody>
      </p:sp>
      <p:sp>
        <p:nvSpPr>
          <p:cNvPr id="16" name="文本占位符 8"/>
          <p:cNvSpPr>
            <a:spLocks noGrp="1"/>
          </p:cNvSpPr>
          <p:nvPr>
            <p:ph type="body" sz="quarter" idx="15" hasCustomPrompt="1"/>
          </p:nvPr>
        </p:nvSpPr>
        <p:spPr>
          <a:xfrm>
            <a:off x="6678401" y="3515956"/>
            <a:ext cx="939501" cy="888222"/>
          </a:xfrm>
          <a:prstGeom prst="rect">
            <a:avLst/>
          </a:prstGeom>
        </p:spPr>
        <p:txBody>
          <a:bodyPr anchor="ctr"/>
          <a:lstStyle>
            <a:lvl1pPr marL="0" indent="0" algn="l">
              <a:buNone/>
              <a:defRPr sz="4800" b="1">
                <a:solidFill>
                  <a:schemeClr val="bg1"/>
                </a:solidFill>
              </a:defRPr>
            </a:lvl1pPr>
          </a:lstStyle>
          <a:p>
            <a:pPr lvl="0"/>
            <a:r>
              <a:rPr kumimoji="1" lang="en-US" altLang="zh-CN"/>
              <a:t>00</a:t>
            </a:r>
            <a:endParaRPr kumimoji="1" lang="zh-CN" altLang="en-US" dirty="0"/>
          </a:p>
        </p:txBody>
      </p:sp>
      <p:sp>
        <p:nvSpPr>
          <p:cNvPr id="17" name="文本占位符 8"/>
          <p:cNvSpPr>
            <a:spLocks noGrp="1"/>
          </p:cNvSpPr>
          <p:nvPr>
            <p:ph type="body" sz="quarter" idx="16"/>
          </p:nvPr>
        </p:nvSpPr>
        <p:spPr>
          <a:xfrm>
            <a:off x="7794213" y="3664770"/>
            <a:ext cx="3218486" cy="590594"/>
          </a:xfrm>
          <a:prstGeom prst="rect">
            <a:avLst/>
          </a:prstGeom>
        </p:spPr>
        <p:txBody>
          <a:bodyPr anchor="ctr"/>
          <a:lstStyle>
            <a:lvl1pPr marL="0" indent="0" algn="l">
              <a:buNone/>
              <a:defRPr sz="2000" b="1">
                <a:solidFill>
                  <a:schemeClr val="bg1"/>
                </a:solidFill>
              </a:defRPr>
            </a:lvl1pPr>
          </a:lstStyle>
          <a:p>
            <a:pPr lvl="0"/>
            <a:endParaRPr kumimoji="1" lang="zh-CN" altLang="en-US" dirty="0"/>
          </a:p>
        </p:txBody>
      </p:sp>
      <p:sp>
        <p:nvSpPr>
          <p:cNvPr id="18" name="文本占位符 8"/>
          <p:cNvSpPr>
            <a:spLocks noGrp="1"/>
          </p:cNvSpPr>
          <p:nvPr>
            <p:ph type="body" sz="quarter" idx="17" hasCustomPrompt="1"/>
          </p:nvPr>
        </p:nvSpPr>
        <p:spPr>
          <a:xfrm>
            <a:off x="6678401" y="4697503"/>
            <a:ext cx="939501" cy="888222"/>
          </a:xfrm>
          <a:prstGeom prst="rect">
            <a:avLst/>
          </a:prstGeom>
        </p:spPr>
        <p:txBody>
          <a:bodyPr anchor="ctr"/>
          <a:lstStyle>
            <a:lvl1pPr marL="0" indent="0" algn="l">
              <a:buNone/>
              <a:defRPr sz="4800" b="1">
                <a:solidFill>
                  <a:schemeClr val="bg1"/>
                </a:solidFill>
              </a:defRPr>
            </a:lvl1pPr>
          </a:lstStyle>
          <a:p>
            <a:pPr lvl="0"/>
            <a:r>
              <a:rPr kumimoji="1" lang="en-US" altLang="zh-CN"/>
              <a:t>00</a:t>
            </a:r>
            <a:endParaRPr kumimoji="1" lang="zh-CN" altLang="en-US" dirty="0"/>
          </a:p>
        </p:txBody>
      </p:sp>
      <p:sp>
        <p:nvSpPr>
          <p:cNvPr id="19" name="文本占位符 8"/>
          <p:cNvSpPr>
            <a:spLocks noGrp="1"/>
          </p:cNvSpPr>
          <p:nvPr>
            <p:ph type="body" sz="quarter" idx="18"/>
          </p:nvPr>
        </p:nvSpPr>
        <p:spPr>
          <a:xfrm>
            <a:off x="7794213" y="4846317"/>
            <a:ext cx="3218486" cy="590594"/>
          </a:xfrm>
          <a:prstGeom prst="rect">
            <a:avLst/>
          </a:prstGeom>
        </p:spPr>
        <p:txBody>
          <a:bodyPr anchor="ctr"/>
          <a:lstStyle>
            <a:lvl1pPr marL="0" indent="0" algn="l">
              <a:buNone/>
              <a:defRPr sz="2000" b="1">
                <a:solidFill>
                  <a:schemeClr val="bg1"/>
                </a:solidFill>
              </a:defRPr>
            </a:lvl1pPr>
          </a:lstStyle>
          <a:p>
            <a:pPr lvl="0"/>
            <a:endParaRPr kumimoji="1" lang="zh-CN" altLang="en-US" dirty="0"/>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目录页_五项目录">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矩形 2"/>
          <p:cNvSpPr/>
          <p:nvPr userDrawn="1"/>
        </p:nvSpPr>
        <p:spPr>
          <a:xfrm>
            <a:off x="0" y="0"/>
            <a:ext cx="12192000" cy="6854653"/>
          </a:xfrm>
          <a:prstGeom prst="rect">
            <a:avLst/>
          </a:pr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矩形 3"/>
          <p:cNvSpPr/>
          <p:nvPr userDrawn="1"/>
        </p:nvSpPr>
        <p:spPr>
          <a:xfrm>
            <a:off x="5712000" y="0"/>
            <a:ext cx="6480000" cy="685465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矩形 4"/>
          <p:cNvSpPr/>
          <p:nvPr userDrawn="1"/>
        </p:nvSpPr>
        <p:spPr>
          <a:xfrm flipH="1">
            <a:off x="5499100" y="0"/>
            <a:ext cx="212900" cy="685465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矩形 5"/>
          <p:cNvSpPr/>
          <p:nvPr userDrawn="1"/>
        </p:nvSpPr>
        <p:spPr>
          <a:xfrm flipH="1">
            <a:off x="5286200" y="-3347"/>
            <a:ext cx="212900" cy="685465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矩形 6"/>
          <p:cNvSpPr/>
          <p:nvPr userDrawn="1"/>
        </p:nvSpPr>
        <p:spPr>
          <a:xfrm flipH="1">
            <a:off x="5073300" y="0"/>
            <a:ext cx="212900" cy="685465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文本占位符 8"/>
          <p:cNvSpPr>
            <a:spLocks noGrp="1"/>
          </p:cNvSpPr>
          <p:nvPr>
            <p:ph type="body" sz="quarter" idx="10" hasCustomPrompt="1"/>
          </p:nvPr>
        </p:nvSpPr>
        <p:spPr>
          <a:xfrm>
            <a:off x="322730" y="2979868"/>
            <a:ext cx="4427842" cy="888222"/>
          </a:xfrm>
          <a:prstGeom prst="rect">
            <a:avLst/>
          </a:prstGeom>
        </p:spPr>
        <p:txBody>
          <a:bodyPr anchor="ctr"/>
          <a:lstStyle>
            <a:lvl1pPr marL="0" indent="0" algn="ctr">
              <a:buNone/>
              <a:defRPr sz="6000" b="1">
                <a:solidFill>
                  <a:schemeClr val="bg1"/>
                </a:solidFill>
              </a:defRPr>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10" name="文本占位符 8"/>
          <p:cNvSpPr>
            <a:spLocks noGrp="1"/>
          </p:cNvSpPr>
          <p:nvPr>
            <p:ph type="body" sz="quarter" idx="11" hasCustomPrompt="1"/>
          </p:nvPr>
        </p:nvSpPr>
        <p:spPr>
          <a:xfrm>
            <a:off x="6678401" y="894678"/>
            <a:ext cx="939501" cy="888222"/>
          </a:xfrm>
          <a:prstGeom prst="rect">
            <a:avLst/>
          </a:prstGeom>
        </p:spPr>
        <p:txBody>
          <a:bodyPr anchor="ctr"/>
          <a:lstStyle>
            <a:lvl1pPr marL="0" indent="0" algn="l">
              <a:buNone/>
              <a:defRPr sz="4800" b="1">
                <a:solidFill>
                  <a:schemeClr val="bg1"/>
                </a:solidFill>
              </a:defRPr>
            </a:lvl1pPr>
          </a:lstStyle>
          <a:p>
            <a:pPr lvl="0"/>
            <a:r>
              <a:rPr kumimoji="1" lang="en-US" altLang="zh-CN"/>
              <a:t>00</a:t>
            </a:r>
            <a:endParaRPr kumimoji="1" lang="zh-CN" altLang="en-US" dirty="0"/>
          </a:p>
        </p:txBody>
      </p:sp>
      <p:sp>
        <p:nvSpPr>
          <p:cNvPr id="11" name="文本占位符 8"/>
          <p:cNvSpPr>
            <a:spLocks noGrp="1"/>
          </p:cNvSpPr>
          <p:nvPr>
            <p:ph type="body" sz="quarter" idx="12"/>
          </p:nvPr>
        </p:nvSpPr>
        <p:spPr>
          <a:xfrm>
            <a:off x="7794213" y="1043492"/>
            <a:ext cx="3218486" cy="590594"/>
          </a:xfrm>
          <a:prstGeom prst="rect">
            <a:avLst/>
          </a:prstGeom>
        </p:spPr>
        <p:txBody>
          <a:bodyPr anchor="ctr"/>
          <a:lstStyle>
            <a:lvl1pPr marL="0" indent="0" algn="l">
              <a:buNone/>
              <a:defRPr sz="2000" b="1">
                <a:solidFill>
                  <a:schemeClr val="bg1"/>
                </a:solidFill>
              </a:defRPr>
            </a:lvl1pPr>
          </a:lstStyle>
          <a:p>
            <a:pPr lvl="0"/>
            <a:endParaRPr kumimoji="1" lang="zh-CN" altLang="en-US" dirty="0"/>
          </a:p>
        </p:txBody>
      </p:sp>
      <p:sp>
        <p:nvSpPr>
          <p:cNvPr id="12" name="文本占位符 8"/>
          <p:cNvSpPr>
            <a:spLocks noGrp="1"/>
          </p:cNvSpPr>
          <p:nvPr>
            <p:ph type="body" sz="quarter" idx="13" hasCustomPrompt="1"/>
          </p:nvPr>
        </p:nvSpPr>
        <p:spPr>
          <a:xfrm>
            <a:off x="6678401" y="1914860"/>
            <a:ext cx="939501" cy="888222"/>
          </a:xfrm>
          <a:prstGeom prst="rect">
            <a:avLst/>
          </a:prstGeom>
        </p:spPr>
        <p:txBody>
          <a:bodyPr anchor="ctr"/>
          <a:lstStyle>
            <a:lvl1pPr marL="0" indent="0" algn="l">
              <a:buNone/>
              <a:defRPr sz="4800" b="1">
                <a:solidFill>
                  <a:schemeClr val="bg1"/>
                </a:solidFill>
              </a:defRPr>
            </a:lvl1pPr>
          </a:lstStyle>
          <a:p>
            <a:pPr lvl="0"/>
            <a:r>
              <a:rPr kumimoji="1" lang="en-US" altLang="zh-CN"/>
              <a:t>00</a:t>
            </a:r>
            <a:endParaRPr kumimoji="1" lang="zh-CN" altLang="en-US" dirty="0"/>
          </a:p>
        </p:txBody>
      </p:sp>
      <p:sp>
        <p:nvSpPr>
          <p:cNvPr id="13" name="文本占位符 8"/>
          <p:cNvSpPr>
            <a:spLocks noGrp="1"/>
          </p:cNvSpPr>
          <p:nvPr>
            <p:ph type="body" sz="quarter" idx="14"/>
          </p:nvPr>
        </p:nvSpPr>
        <p:spPr>
          <a:xfrm>
            <a:off x="7794213" y="2063674"/>
            <a:ext cx="3218486" cy="590594"/>
          </a:xfrm>
          <a:prstGeom prst="rect">
            <a:avLst/>
          </a:prstGeom>
        </p:spPr>
        <p:txBody>
          <a:bodyPr anchor="ctr"/>
          <a:lstStyle>
            <a:lvl1pPr marL="0" indent="0" algn="l">
              <a:buNone/>
              <a:defRPr sz="2000" b="1">
                <a:solidFill>
                  <a:schemeClr val="bg1"/>
                </a:solidFill>
              </a:defRPr>
            </a:lvl1pPr>
          </a:lstStyle>
          <a:p>
            <a:pPr lvl="0"/>
            <a:endParaRPr kumimoji="1" lang="zh-CN" altLang="en-US" dirty="0"/>
          </a:p>
        </p:txBody>
      </p:sp>
      <p:sp>
        <p:nvSpPr>
          <p:cNvPr id="20" name="文本占位符 8"/>
          <p:cNvSpPr>
            <a:spLocks noGrp="1"/>
          </p:cNvSpPr>
          <p:nvPr>
            <p:ph type="body" sz="quarter" idx="15" hasCustomPrompt="1"/>
          </p:nvPr>
        </p:nvSpPr>
        <p:spPr>
          <a:xfrm>
            <a:off x="6678401" y="2931758"/>
            <a:ext cx="939501" cy="888222"/>
          </a:xfrm>
          <a:prstGeom prst="rect">
            <a:avLst/>
          </a:prstGeom>
        </p:spPr>
        <p:txBody>
          <a:bodyPr anchor="ctr"/>
          <a:lstStyle>
            <a:lvl1pPr marL="0" indent="0" algn="l">
              <a:buNone/>
              <a:defRPr sz="4800" b="1">
                <a:solidFill>
                  <a:schemeClr val="bg1"/>
                </a:solidFill>
              </a:defRPr>
            </a:lvl1pPr>
          </a:lstStyle>
          <a:p>
            <a:pPr lvl="0"/>
            <a:r>
              <a:rPr kumimoji="1" lang="en-US" altLang="zh-CN"/>
              <a:t>00</a:t>
            </a:r>
            <a:endParaRPr kumimoji="1" lang="zh-CN" altLang="en-US" dirty="0"/>
          </a:p>
        </p:txBody>
      </p:sp>
      <p:sp>
        <p:nvSpPr>
          <p:cNvPr id="21" name="文本占位符 8"/>
          <p:cNvSpPr>
            <a:spLocks noGrp="1"/>
          </p:cNvSpPr>
          <p:nvPr>
            <p:ph type="body" sz="quarter" idx="16"/>
          </p:nvPr>
        </p:nvSpPr>
        <p:spPr>
          <a:xfrm>
            <a:off x="7794213" y="3080572"/>
            <a:ext cx="3218486" cy="590594"/>
          </a:xfrm>
          <a:prstGeom prst="rect">
            <a:avLst/>
          </a:prstGeom>
        </p:spPr>
        <p:txBody>
          <a:bodyPr anchor="ctr"/>
          <a:lstStyle>
            <a:lvl1pPr marL="0" indent="0" algn="l">
              <a:buNone/>
              <a:defRPr sz="2000" b="1">
                <a:solidFill>
                  <a:schemeClr val="bg1"/>
                </a:solidFill>
              </a:defRPr>
            </a:lvl1pPr>
          </a:lstStyle>
          <a:p>
            <a:pPr lvl="0"/>
            <a:endParaRPr kumimoji="1" lang="zh-CN" altLang="en-US" dirty="0"/>
          </a:p>
        </p:txBody>
      </p:sp>
      <p:sp>
        <p:nvSpPr>
          <p:cNvPr id="22" name="文本占位符 8"/>
          <p:cNvSpPr>
            <a:spLocks noGrp="1"/>
          </p:cNvSpPr>
          <p:nvPr>
            <p:ph type="body" sz="quarter" idx="17" hasCustomPrompt="1"/>
          </p:nvPr>
        </p:nvSpPr>
        <p:spPr>
          <a:xfrm>
            <a:off x="6678401" y="3951940"/>
            <a:ext cx="939501" cy="888222"/>
          </a:xfrm>
          <a:prstGeom prst="rect">
            <a:avLst/>
          </a:prstGeom>
        </p:spPr>
        <p:txBody>
          <a:bodyPr anchor="ctr"/>
          <a:lstStyle>
            <a:lvl1pPr marL="0" indent="0" algn="l">
              <a:buNone/>
              <a:defRPr sz="4800" b="1">
                <a:solidFill>
                  <a:schemeClr val="bg1"/>
                </a:solidFill>
              </a:defRPr>
            </a:lvl1pPr>
          </a:lstStyle>
          <a:p>
            <a:pPr lvl="0"/>
            <a:r>
              <a:rPr kumimoji="1" lang="en-US" altLang="zh-CN"/>
              <a:t>00</a:t>
            </a:r>
            <a:endParaRPr kumimoji="1" lang="zh-CN" altLang="en-US" dirty="0"/>
          </a:p>
        </p:txBody>
      </p:sp>
      <p:sp>
        <p:nvSpPr>
          <p:cNvPr id="23" name="文本占位符 8"/>
          <p:cNvSpPr>
            <a:spLocks noGrp="1"/>
          </p:cNvSpPr>
          <p:nvPr>
            <p:ph type="body" sz="quarter" idx="18"/>
          </p:nvPr>
        </p:nvSpPr>
        <p:spPr>
          <a:xfrm>
            <a:off x="7794213" y="4100754"/>
            <a:ext cx="3218486" cy="590594"/>
          </a:xfrm>
          <a:prstGeom prst="rect">
            <a:avLst/>
          </a:prstGeom>
        </p:spPr>
        <p:txBody>
          <a:bodyPr anchor="ctr"/>
          <a:lstStyle>
            <a:lvl1pPr marL="0" indent="0" algn="l">
              <a:buNone/>
              <a:defRPr sz="2000" b="1">
                <a:solidFill>
                  <a:schemeClr val="bg1"/>
                </a:solidFill>
              </a:defRPr>
            </a:lvl1pPr>
          </a:lstStyle>
          <a:p>
            <a:pPr lvl="0"/>
            <a:endParaRPr kumimoji="1" lang="zh-CN" altLang="en-US" dirty="0"/>
          </a:p>
        </p:txBody>
      </p:sp>
      <p:sp>
        <p:nvSpPr>
          <p:cNvPr id="24" name="文本占位符 8"/>
          <p:cNvSpPr>
            <a:spLocks noGrp="1"/>
          </p:cNvSpPr>
          <p:nvPr>
            <p:ph type="body" sz="quarter" idx="19" hasCustomPrompt="1"/>
          </p:nvPr>
        </p:nvSpPr>
        <p:spPr>
          <a:xfrm>
            <a:off x="6678401" y="4972122"/>
            <a:ext cx="939501" cy="888222"/>
          </a:xfrm>
          <a:prstGeom prst="rect">
            <a:avLst/>
          </a:prstGeom>
        </p:spPr>
        <p:txBody>
          <a:bodyPr anchor="ctr"/>
          <a:lstStyle>
            <a:lvl1pPr marL="0" indent="0" algn="l">
              <a:buNone/>
              <a:defRPr sz="4800" b="1">
                <a:solidFill>
                  <a:schemeClr val="bg1"/>
                </a:solidFill>
              </a:defRPr>
            </a:lvl1pPr>
          </a:lstStyle>
          <a:p>
            <a:pPr lvl="0"/>
            <a:r>
              <a:rPr kumimoji="1" lang="en-US" altLang="zh-CN"/>
              <a:t>00</a:t>
            </a:r>
            <a:endParaRPr kumimoji="1" lang="zh-CN" altLang="en-US" dirty="0"/>
          </a:p>
        </p:txBody>
      </p:sp>
      <p:sp>
        <p:nvSpPr>
          <p:cNvPr id="25" name="文本占位符 8"/>
          <p:cNvSpPr>
            <a:spLocks noGrp="1"/>
          </p:cNvSpPr>
          <p:nvPr>
            <p:ph type="body" sz="quarter" idx="20"/>
          </p:nvPr>
        </p:nvSpPr>
        <p:spPr>
          <a:xfrm>
            <a:off x="7794213" y="5120936"/>
            <a:ext cx="3218486" cy="590594"/>
          </a:xfrm>
          <a:prstGeom prst="rect">
            <a:avLst/>
          </a:prstGeom>
        </p:spPr>
        <p:txBody>
          <a:bodyPr anchor="ctr"/>
          <a:lstStyle>
            <a:lvl1pPr marL="0" indent="0" algn="l">
              <a:buNone/>
              <a:defRPr sz="2000" b="1">
                <a:solidFill>
                  <a:schemeClr val="bg1"/>
                </a:solidFill>
              </a:defRPr>
            </a:lvl1pPr>
          </a:lstStyle>
          <a:p>
            <a:pPr lvl="0"/>
            <a:endParaRPr kumimoji="1" lang="zh-CN" altLang="en-US" dirty="0"/>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目录页_六项目录">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矩形 2"/>
          <p:cNvSpPr/>
          <p:nvPr userDrawn="1"/>
        </p:nvSpPr>
        <p:spPr>
          <a:xfrm>
            <a:off x="0" y="0"/>
            <a:ext cx="12192000" cy="6854653"/>
          </a:xfrm>
          <a:prstGeom prst="rect">
            <a:avLst/>
          </a:pr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矩形 3"/>
          <p:cNvSpPr/>
          <p:nvPr userDrawn="1"/>
        </p:nvSpPr>
        <p:spPr>
          <a:xfrm>
            <a:off x="5712000" y="0"/>
            <a:ext cx="6480000" cy="685465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矩形 4"/>
          <p:cNvSpPr/>
          <p:nvPr userDrawn="1"/>
        </p:nvSpPr>
        <p:spPr>
          <a:xfrm flipH="1">
            <a:off x="5499100" y="0"/>
            <a:ext cx="212900" cy="685465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矩形 5"/>
          <p:cNvSpPr/>
          <p:nvPr userDrawn="1"/>
        </p:nvSpPr>
        <p:spPr>
          <a:xfrm flipH="1">
            <a:off x="5286200" y="-3347"/>
            <a:ext cx="212900" cy="685465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矩形 6"/>
          <p:cNvSpPr/>
          <p:nvPr userDrawn="1"/>
        </p:nvSpPr>
        <p:spPr>
          <a:xfrm flipH="1">
            <a:off x="5073300" y="0"/>
            <a:ext cx="212900" cy="685465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文本占位符 8"/>
          <p:cNvSpPr>
            <a:spLocks noGrp="1"/>
          </p:cNvSpPr>
          <p:nvPr>
            <p:ph type="body" sz="quarter" idx="10" hasCustomPrompt="1"/>
          </p:nvPr>
        </p:nvSpPr>
        <p:spPr>
          <a:xfrm>
            <a:off x="322730" y="2979868"/>
            <a:ext cx="4427842" cy="888222"/>
          </a:xfrm>
          <a:prstGeom prst="rect">
            <a:avLst/>
          </a:prstGeom>
        </p:spPr>
        <p:txBody>
          <a:bodyPr anchor="ctr"/>
          <a:lstStyle>
            <a:lvl1pPr marL="0" indent="0" algn="ctr">
              <a:buNone/>
              <a:defRPr sz="6000" b="1">
                <a:solidFill>
                  <a:schemeClr val="bg1"/>
                </a:solidFill>
              </a:defRPr>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10" name="文本占位符 8"/>
          <p:cNvSpPr>
            <a:spLocks noGrp="1"/>
          </p:cNvSpPr>
          <p:nvPr>
            <p:ph type="body" sz="quarter" idx="11" hasCustomPrompt="1"/>
          </p:nvPr>
        </p:nvSpPr>
        <p:spPr>
          <a:xfrm>
            <a:off x="6678401" y="571948"/>
            <a:ext cx="939501" cy="888222"/>
          </a:xfrm>
          <a:prstGeom prst="rect">
            <a:avLst/>
          </a:prstGeom>
        </p:spPr>
        <p:txBody>
          <a:bodyPr anchor="ctr"/>
          <a:lstStyle>
            <a:lvl1pPr marL="0" indent="0" algn="l">
              <a:buNone/>
              <a:defRPr sz="4800" b="1">
                <a:solidFill>
                  <a:schemeClr val="bg1"/>
                </a:solidFill>
              </a:defRPr>
            </a:lvl1pPr>
          </a:lstStyle>
          <a:p>
            <a:pPr lvl="0"/>
            <a:r>
              <a:rPr kumimoji="1" lang="en-US" altLang="zh-CN" dirty="0"/>
              <a:t>00</a:t>
            </a:r>
            <a:endParaRPr kumimoji="1" lang="zh-CN" altLang="en-US" dirty="0"/>
          </a:p>
        </p:txBody>
      </p:sp>
      <p:sp>
        <p:nvSpPr>
          <p:cNvPr id="11" name="文本占位符 8"/>
          <p:cNvSpPr>
            <a:spLocks noGrp="1"/>
          </p:cNvSpPr>
          <p:nvPr>
            <p:ph type="body" sz="quarter" idx="12"/>
          </p:nvPr>
        </p:nvSpPr>
        <p:spPr>
          <a:xfrm>
            <a:off x="7794213" y="720762"/>
            <a:ext cx="3218486" cy="590594"/>
          </a:xfrm>
          <a:prstGeom prst="rect">
            <a:avLst/>
          </a:prstGeom>
        </p:spPr>
        <p:txBody>
          <a:bodyPr anchor="ctr"/>
          <a:lstStyle>
            <a:lvl1pPr marL="0" indent="0" algn="l">
              <a:buNone/>
              <a:defRPr sz="2000" b="1">
                <a:solidFill>
                  <a:schemeClr val="bg1"/>
                </a:solidFill>
              </a:defRPr>
            </a:lvl1pPr>
          </a:lstStyle>
          <a:p>
            <a:pPr lvl="0"/>
            <a:endParaRPr kumimoji="1" lang="zh-CN" altLang="en-US" dirty="0"/>
          </a:p>
        </p:txBody>
      </p:sp>
      <p:sp>
        <p:nvSpPr>
          <p:cNvPr id="12" name="文本占位符 8"/>
          <p:cNvSpPr>
            <a:spLocks noGrp="1"/>
          </p:cNvSpPr>
          <p:nvPr>
            <p:ph type="body" sz="quarter" idx="13" hasCustomPrompt="1"/>
          </p:nvPr>
        </p:nvSpPr>
        <p:spPr>
          <a:xfrm>
            <a:off x="6678401" y="1538340"/>
            <a:ext cx="939501" cy="888222"/>
          </a:xfrm>
          <a:prstGeom prst="rect">
            <a:avLst/>
          </a:prstGeom>
        </p:spPr>
        <p:txBody>
          <a:bodyPr anchor="ctr"/>
          <a:lstStyle>
            <a:lvl1pPr marL="0" indent="0" algn="l">
              <a:buNone/>
              <a:defRPr sz="4800" b="1">
                <a:solidFill>
                  <a:schemeClr val="bg1"/>
                </a:solidFill>
              </a:defRPr>
            </a:lvl1pPr>
          </a:lstStyle>
          <a:p>
            <a:pPr lvl="0"/>
            <a:r>
              <a:rPr kumimoji="1" lang="en-US" altLang="zh-CN"/>
              <a:t>00</a:t>
            </a:r>
            <a:endParaRPr kumimoji="1" lang="zh-CN" altLang="en-US" dirty="0"/>
          </a:p>
        </p:txBody>
      </p:sp>
      <p:sp>
        <p:nvSpPr>
          <p:cNvPr id="13" name="文本占位符 8"/>
          <p:cNvSpPr>
            <a:spLocks noGrp="1"/>
          </p:cNvSpPr>
          <p:nvPr>
            <p:ph type="body" sz="quarter" idx="14"/>
          </p:nvPr>
        </p:nvSpPr>
        <p:spPr>
          <a:xfrm>
            <a:off x="7794213" y="1687154"/>
            <a:ext cx="3218486" cy="590594"/>
          </a:xfrm>
          <a:prstGeom prst="rect">
            <a:avLst/>
          </a:prstGeom>
        </p:spPr>
        <p:txBody>
          <a:bodyPr anchor="ctr"/>
          <a:lstStyle>
            <a:lvl1pPr marL="0" indent="0" algn="l">
              <a:buNone/>
              <a:defRPr sz="2000" b="1">
                <a:solidFill>
                  <a:schemeClr val="bg1"/>
                </a:solidFill>
              </a:defRPr>
            </a:lvl1pPr>
          </a:lstStyle>
          <a:p>
            <a:pPr lvl="0"/>
            <a:endParaRPr kumimoji="1" lang="zh-CN" altLang="en-US" dirty="0"/>
          </a:p>
        </p:txBody>
      </p:sp>
      <p:sp>
        <p:nvSpPr>
          <p:cNvPr id="29" name="文本占位符 8"/>
          <p:cNvSpPr>
            <a:spLocks noGrp="1"/>
          </p:cNvSpPr>
          <p:nvPr>
            <p:ph type="body" sz="quarter" idx="15" hasCustomPrompt="1"/>
          </p:nvPr>
        </p:nvSpPr>
        <p:spPr>
          <a:xfrm>
            <a:off x="6678401" y="2504732"/>
            <a:ext cx="939501" cy="888222"/>
          </a:xfrm>
          <a:prstGeom prst="rect">
            <a:avLst/>
          </a:prstGeom>
        </p:spPr>
        <p:txBody>
          <a:bodyPr anchor="ctr"/>
          <a:lstStyle>
            <a:lvl1pPr marL="0" indent="0" algn="l">
              <a:buNone/>
              <a:defRPr sz="4800" b="1">
                <a:solidFill>
                  <a:schemeClr val="bg1"/>
                </a:solidFill>
              </a:defRPr>
            </a:lvl1pPr>
          </a:lstStyle>
          <a:p>
            <a:pPr lvl="0"/>
            <a:r>
              <a:rPr kumimoji="1" lang="en-US" altLang="zh-CN"/>
              <a:t>00</a:t>
            </a:r>
            <a:endParaRPr kumimoji="1" lang="zh-CN" altLang="en-US" dirty="0"/>
          </a:p>
        </p:txBody>
      </p:sp>
      <p:sp>
        <p:nvSpPr>
          <p:cNvPr id="30" name="文本占位符 8"/>
          <p:cNvSpPr>
            <a:spLocks noGrp="1"/>
          </p:cNvSpPr>
          <p:nvPr>
            <p:ph type="body" sz="quarter" idx="16"/>
          </p:nvPr>
        </p:nvSpPr>
        <p:spPr>
          <a:xfrm>
            <a:off x="7794213" y="2653546"/>
            <a:ext cx="3218486" cy="590594"/>
          </a:xfrm>
          <a:prstGeom prst="rect">
            <a:avLst/>
          </a:prstGeom>
        </p:spPr>
        <p:txBody>
          <a:bodyPr anchor="ctr"/>
          <a:lstStyle>
            <a:lvl1pPr marL="0" indent="0" algn="l">
              <a:buNone/>
              <a:defRPr sz="2000" b="1">
                <a:solidFill>
                  <a:schemeClr val="bg1"/>
                </a:solidFill>
              </a:defRPr>
            </a:lvl1pPr>
          </a:lstStyle>
          <a:p>
            <a:pPr lvl="0"/>
            <a:endParaRPr kumimoji="1" lang="zh-CN" altLang="en-US" dirty="0"/>
          </a:p>
        </p:txBody>
      </p:sp>
      <p:sp>
        <p:nvSpPr>
          <p:cNvPr id="31" name="文本占位符 8"/>
          <p:cNvSpPr>
            <a:spLocks noGrp="1"/>
          </p:cNvSpPr>
          <p:nvPr>
            <p:ph type="body" sz="quarter" idx="17" hasCustomPrompt="1"/>
          </p:nvPr>
        </p:nvSpPr>
        <p:spPr>
          <a:xfrm>
            <a:off x="6678401" y="3471124"/>
            <a:ext cx="939501" cy="888222"/>
          </a:xfrm>
          <a:prstGeom prst="rect">
            <a:avLst/>
          </a:prstGeom>
        </p:spPr>
        <p:txBody>
          <a:bodyPr anchor="ctr"/>
          <a:lstStyle>
            <a:lvl1pPr marL="0" indent="0" algn="l">
              <a:buNone/>
              <a:defRPr sz="4800" b="1">
                <a:solidFill>
                  <a:schemeClr val="bg1"/>
                </a:solidFill>
              </a:defRPr>
            </a:lvl1pPr>
          </a:lstStyle>
          <a:p>
            <a:pPr lvl="0"/>
            <a:r>
              <a:rPr kumimoji="1" lang="en-US" altLang="zh-CN"/>
              <a:t>00</a:t>
            </a:r>
            <a:endParaRPr kumimoji="1" lang="zh-CN" altLang="en-US" dirty="0"/>
          </a:p>
        </p:txBody>
      </p:sp>
      <p:sp>
        <p:nvSpPr>
          <p:cNvPr id="32" name="文本占位符 8"/>
          <p:cNvSpPr>
            <a:spLocks noGrp="1"/>
          </p:cNvSpPr>
          <p:nvPr>
            <p:ph type="body" sz="quarter" idx="18"/>
          </p:nvPr>
        </p:nvSpPr>
        <p:spPr>
          <a:xfrm>
            <a:off x="7794213" y="3619938"/>
            <a:ext cx="3218486" cy="590594"/>
          </a:xfrm>
          <a:prstGeom prst="rect">
            <a:avLst/>
          </a:prstGeom>
        </p:spPr>
        <p:txBody>
          <a:bodyPr anchor="ctr"/>
          <a:lstStyle>
            <a:lvl1pPr marL="0" indent="0" algn="l">
              <a:buNone/>
              <a:defRPr sz="2000" b="1">
                <a:solidFill>
                  <a:schemeClr val="bg1"/>
                </a:solidFill>
              </a:defRPr>
            </a:lvl1pPr>
          </a:lstStyle>
          <a:p>
            <a:pPr lvl="0"/>
            <a:endParaRPr kumimoji="1" lang="zh-CN" altLang="en-US" dirty="0"/>
          </a:p>
        </p:txBody>
      </p:sp>
      <p:sp>
        <p:nvSpPr>
          <p:cNvPr id="33" name="文本占位符 8"/>
          <p:cNvSpPr>
            <a:spLocks noGrp="1"/>
          </p:cNvSpPr>
          <p:nvPr>
            <p:ph type="body" sz="quarter" idx="19" hasCustomPrompt="1"/>
          </p:nvPr>
        </p:nvSpPr>
        <p:spPr>
          <a:xfrm>
            <a:off x="6678401" y="4437516"/>
            <a:ext cx="939501" cy="888222"/>
          </a:xfrm>
          <a:prstGeom prst="rect">
            <a:avLst/>
          </a:prstGeom>
        </p:spPr>
        <p:txBody>
          <a:bodyPr anchor="ctr"/>
          <a:lstStyle>
            <a:lvl1pPr marL="0" indent="0" algn="l">
              <a:buNone/>
              <a:defRPr sz="4800" b="1">
                <a:solidFill>
                  <a:schemeClr val="bg1"/>
                </a:solidFill>
              </a:defRPr>
            </a:lvl1pPr>
          </a:lstStyle>
          <a:p>
            <a:pPr lvl="0"/>
            <a:r>
              <a:rPr kumimoji="1" lang="en-US" altLang="zh-CN"/>
              <a:t>00</a:t>
            </a:r>
            <a:endParaRPr kumimoji="1" lang="zh-CN" altLang="en-US" dirty="0"/>
          </a:p>
        </p:txBody>
      </p:sp>
      <p:sp>
        <p:nvSpPr>
          <p:cNvPr id="34" name="文本占位符 8"/>
          <p:cNvSpPr>
            <a:spLocks noGrp="1"/>
          </p:cNvSpPr>
          <p:nvPr>
            <p:ph type="body" sz="quarter" idx="20"/>
          </p:nvPr>
        </p:nvSpPr>
        <p:spPr>
          <a:xfrm>
            <a:off x="7794213" y="4586330"/>
            <a:ext cx="3218486" cy="590594"/>
          </a:xfrm>
          <a:prstGeom prst="rect">
            <a:avLst/>
          </a:prstGeom>
        </p:spPr>
        <p:txBody>
          <a:bodyPr anchor="ctr"/>
          <a:lstStyle>
            <a:lvl1pPr marL="0" indent="0" algn="l">
              <a:buNone/>
              <a:defRPr sz="2000" b="1">
                <a:solidFill>
                  <a:schemeClr val="bg1"/>
                </a:solidFill>
              </a:defRPr>
            </a:lvl1pPr>
          </a:lstStyle>
          <a:p>
            <a:pPr lvl="0"/>
            <a:endParaRPr kumimoji="1" lang="zh-CN" altLang="en-US" dirty="0"/>
          </a:p>
        </p:txBody>
      </p:sp>
      <p:sp>
        <p:nvSpPr>
          <p:cNvPr id="35" name="文本占位符 8"/>
          <p:cNvSpPr>
            <a:spLocks noGrp="1"/>
          </p:cNvSpPr>
          <p:nvPr>
            <p:ph type="body" sz="quarter" idx="21" hasCustomPrompt="1"/>
          </p:nvPr>
        </p:nvSpPr>
        <p:spPr>
          <a:xfrm>
            <a:off x="6678401" y="5403908"/>
            <a:ext cx="939501" cy="888222"/>
          </a:xfrm>
          <a:prstGeom prst="rect">
            <a:avLst/>
          </a:prstGeom>
        </p:spPr>
        <p:txBody>
          <a:bodyPr anchor="ctr"/>
          <a:lstStyle>
            <a:lvl1pPr marL="0" indent="0" algn="l">
              <a:buNone/>
              <a:defRPr sz="4800" b="1">
                <a:solidFill>
                  <a:schemeClr val="bg1"/>
                </a:solidFill>
              </a:defRPr>
            </a:lvl1pPr>
          </a:lstStyle>
          <a:p>
            <a:pPr lvl="0"/>
            <a:r>
              <a:rPr kumimoji="1" lang="en-US" altLang="zh-CN"/>
              <a:t>00</a:t>
            </a:r>
            <a:endParaRPr kumimoji="1" lang="zh-CN" altLang="en-US" dirty="0"/>
          </a:p>
        </p:txBody>
      </p:sp>
      <p:sp>
        <p:nvSpPr>
          <p:cNvPr id="36" name="文本占位符 8"/>
          <p:cNvSpPr>
            <a:spLocks noGrp="1"/>
          </p:cNvSpPr>
          <p:nvPr>
            <p:ph type="body" sz="quarter" idx="22"/>
          </p:nvPr>
        </p:nvSpPr>
        <p:spPr>
          <a:xfrm>
            <a:off x="7794213" y="5552722"/>
            <a:ext cx="3218486" cy="590594"/>
          </a:xfrm>
          <a:prstGeom prst="rect">
            <a:avLst/>
          </a:prstGeom>
        </p:spPr>
        <p:txBody>
          <a:bodyPr anchor="ctr"/>
          <a:lstStyle>
            <a:lvl1pPr marL="0" indent="0" algn="l">
              <a:buNone/>
              <a:defRPr sz="2000" b="1">
                <a:solidFill>
                  <a:schemeClr val="bg1"/>
                </a:solidFill>
              </a:defRPr>
            </a:lvl1pPr>
          </a:lstStyle>
          <a:p>
            <a:pPr lvl="0"/>
            <a:endParaRPr kumimoji="1" lang="zh-CN" altLang="en-US" dirty="0"/>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副标题页_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矩形 2"/>
          <p:cNvSpPr/>
          <p:nvPr userDrawn="1"/>
        </p:nvSpPr>
        <p:spPr>
          <a:xfrm>
            <a:off x="0" y="0"/>
            <a:ext cx="12192000" cy="6854653"/>
          </a:xfrm>
          <a:prstGeom prst="rect">
            <a:avLst/>
          </a:pr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矩形 3"/>
          <p:cNvSpPr/>
          <p:nvPr userDrawn="1"/>
        </p:nvSpPr>
        <p:spPr>
          <a:xfrm>
            <a:off x="0" y="2800350"/>
            <a:ext cx="12192000" cy="12573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占位符 8"/>
          <p:cNvSpPr>
            <a:spLocks noGrp="1"/>
          </p:cNvSpPr>
          <p:nvPr>
            <p:ph type="body" sz="quarter" idx="11" hasCustomPrompt="1"/>
          </p:nvPr>
        </p:nvSpPr>
        <p:spPr>
          <a:xfrm>
            <a:off x="3892171" y="2984889"/>
            <a:ext cx="939501" cy="888222"/>
          </a:xfrm>
          <a:prstGeom prst="rect">
            <a:avLst/>
          </a:prstGeom>
        </p:spPr>
        <p:txBody>
          <a:bodyPr anchor="ctr"/>
          <a:lstStyle>
            <a:lvl1pPr marL="0" indent="0" algn="l">
              <a:buNone/>
              <a:defRPr sz="4800" b="1">
                <a:solidFill>
                  <a:schemeClr val="bg1"/>
                </a:solidFill>
              </a:defRPr>
            </a:lvl1pPr>
          </a:lstStyle>
          <a:p>
            <a:pPr lvl="0"/>
            <a:r>
              <a:rPr kumimoji="1" lang="en-US" altLang="zh-CN" dirty="0"/>
              <a:t>00</a:t>
            </a:r>
            <a:endParaRPr kumimoji="1" lang="zh-CN" altLang="en-US" dirty="0"/>
          </a:p>
        </p:txBody>
      </p:sp>
      <p:sp>
        <p:nvSpPr>
          <p:cNvPr id="6" name="文本占位符 8"/>
          <p:cNvSpPr>
            <a:spLocks noGrp="1"/>
          </p:cNvSpPr>
          <p:nvPr>
            <p:ph type="body" sz="quarter" idx="12"/>
          </p:nvPr>
        </p:nvSpPr>
        <p:spPr>
          <a:xfrm>
            <a:off x="5007983" y="3133703"/>
            <a:ext cx="3218486" cy="590594"/>
          </a:xfrm>
          <a:prstGeom prst="rect">
            <a:avLst/>
          </a:prstGeom>
        </p:spPr>
        <p:txBody>
          <a:bodyPr anchor="ctr"/>
          <a:lstStyle>
            <a:lvl1pPr marL="0" indent="0" algn="l">
              <a:buNone/>
              <a:defRPr sz="2000" b="0">
                <a:solidFill>
                  <a:schemeClr val="bg1"/>
                </a:solidFill>
              </a:defRPr>
            </a:lvl1pPr>
          </a:lstStyle>
          <a:p>
            <a:pPr lvl="0"/>
            <a:endParaRPr kumimoji="1" lang="zh-CN" altLang="en-US" dirty="0"/>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副标题页_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矩形 2"/>
          <p:cNvSpPr/>
          <p:nvPr userDrawn="1"/>
        </p:nvSpPr>
        <p:spPr>
          <a:xfrm>
            <a:off x="0" y="0"/>
            <a:ext cx="12192000" cy="6858001"/>
          </a:xfrm>
          <a:prstGeom prst="rect">
            <a:avLst/>
          </a:prstGeom>
          <a:solidFill>
            <a:schemeClr val="accent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矩形 3"/>
          <p:cNvSpPr/>
          <p:nvPr userDrawn="1"/>
        </p:nvSpPr>
        <p:spPr>
          <a:xfrm>
            <a:off x="0" y="2800350"/>
            <a:ext cx="12192000" cy="12573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占位符 8"/>
          <p:cNvSpPr>
            <a:spLocks noGrp="1"/>
          </p:cNvSpPr>
          <p:nvPr>
            <p:ph type="body" sz="quarter" idx="11" hasCustomPrompt="1"/>
          </p:nvPr>
        </p:nvSpPr>
        <p:spPr>
          <a:xfrm>
            <a:off x="3892171" y="2984889"/>
            <a:ext cx="939501" cy="888222"/>
          </a:xfrm>
          <a:prstGeom prst="rect">
            <a:avLst/>
          </a:prstGeom>
        </p:spPr>
        <p:txBody>
          <a:bodyPr anchor="ctr"/>
          <a:lstStyle>
            <a:lvl1pPr marL="0" indent="0" algn="l">
              <a:buNone/>
              <a:defRPr sz="4800" b="1">
                <a:solidFill>
                  <a:schemeClr val="bg1"/>
                </a:solidFill>
              </a:defRPr>
            </a:lvl1pPr>
          </a:lstStyle>
          <a:p>
            <a:pPr lvl="0"/>
            <a:r>
              <a:rPr kumimoji="1" lang="en-US" altLang="zh-CN" dirty="0"/>
              <a:t>00</a:t>
            </a:r>
            <a:endParaRPr kumimoji="1" lang="zh-CN" altLang="en-US" dirty="0"/>
          </a:p>
        </p:txBody>
      </p:sp>
      <p:sp>
        <p:nvSpPr>
          <p:cNvPr id="6" name="文本占位符 8"/>
          <p:cNvSpPr>
            <a:spLocks noGrp="1"/>
          </p:cNvSpPr>
          <p:nvPr>
            <p:ph type="body" sz="quarter" idx="12"/>
          </p:nvPr>
        </p:nvSpPr>
        <p:spPr>
          <a:xfrm>
            <a:off x="5007983" y="3133703"/>
            <a:ext cx="3218486" cy="590594"/>
          </a:xfrm>
          <a:prstGeom prst="rect">
            <a:avLst/>
          </a:prstGeom>
        </p:spPr>
        <p:txBody>
          <a:bodyPr anchor="ctr"/>
          <a:lstStyle>
            <a:lvl1pPr marL="0" indent="0" algn="l">
              <a:buNone/>
              <a:defRPr sz="2000" b="0">
                <a:solidFill>
                  <a:schemeClr val="bg1"/>
                </a:solidFill>
              </a:defRPr>
            </a:lvl1pPr>
          </a:lstStyle>
          <a:p>
            <a:pPr lvl="0"/>
            <a:endParaRPr kumimoji="1" lang="zh-CN" altLang="en-US" dirty="0"/>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副标题页_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矩形 2"/>
          <p:cNvSpPr/>
          <p:nvPr userDrawn="1"/>
        </p:nvSpPr>
        <p:spPr>
          <a:xfrm>
            <a:off x="0" y="0"/>
            <a:ext cx="12192000" cy="6858001"/>
          </a:xfrm>
          <a:prstGeom prst="rect">
            <a:avLst/>
          </a:prstGeom>
          <a:solidFill>
            <a:schemeClr val="accent3">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矩形 3"/>
          <p:cNvSpPr/>
          <p:nvPr userDrawn="1"/>
        </p:nvSpPr>
        <p:spPr>
          <a:xfrm>
            <a:off x="0" y="2800350"/>
            <a:ext cx="12192000" cy="12573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占位符 8"/>
          <p:cNvSpPr>
            <a:spLocks noGrp="1"/>
          </p:cNvSpPr>
          <p:nvPr>
            <p:ph type="body" sz="quarter" idx="11" hasCustomPrompt="1"/>
          </p:nvPr>
        </p:nvSpPr>
        <p:spPr>
          <a:xfrm>
            <a:off x="3892171" y="2984889"/>
            <a:ext cx="939501" cy="888222"/>
          </a:xfrm>
          <a:prstGeom prst="rect">
            <a:avLst/>
          </a:prstGeom>
        </p:spPr>
        <p:txBody>
          <a:bodyPr anchor="ctr"/>
          <a:lstStyle>
            <a:lvl1pPr marL="0" indent="0" algn="l">
              <a:buNone/>
              <a:defRPr sz="4800" b="1">
                <a:solidFill>
                  <a:schemeClr val="bg1"/>
                </a:solidFill>
              </a:defRPr>
            </a:lvl1pPr>
          </a:lstStyle>
          <a:p>
            <a:pPr lvl="0"/>
            <a:r>
              <a:rPr kumimoji="1" lang="en-US" altLang="zh-CN" dirty="0"/>
              <a:t>00</a:t>
            </a:r>
            <a:endParaRPr kumimoji="1" lang="zh-CN" altLang="en-US" dirty="0"/>
          </a:p>
        </p:txBody>
      </p:sp>
      <p:sp>
        <p:nvSpPr>
          <p:cNvPr id="6" name="文本占位符 8"/>
          <p:cNvSpPr>
            <a:spLocks noGrp="1"/>
          </p:cNvSpPr>
          <p:nvPr>
            <p:ph type="body" sz="quarter" idx="12"/>
          </p:nvPr>
        </p:nvSpPr>
        <p:spPr>
          <a:xfrm>
            <a:off x="5007983" y="3133703"/>
            <a:ext cx="3218486" cy="590594"/>
          </a:xfrm>
          <a:prstGeom prst="rect">
            <a:avLst/>
          </a:prstGeom>
        </p:spPr>
        <p:txBody>
          <a:bodyPr anchor="ctr"/>
          <a:lstStyle>
            <a:lvl1pPr marL="0" indent="0" algn="l">
              <a:buNone/>
              <a:defRPr sz="2000" b="0">
                <a:solidFill>
                  <a:schemeClr val="bg1"/>
                </a:solidFill>
              </a:defRPr>
            </a:lvl1pPr>
          </a:lstStyle>
          <a:p>
            <a:pPr lvl="0"/>
            <a:endParaRPr kumimoji="1" lang="zh-CN" altLang="en-US" dirty="0"/>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副标题页_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矩形 2"/>
          <p:cNvSpPr/>
          <p:nvPr userDrawn="1"/>
        </p:nvSpPr>
        <p:spPr>
          <a:xfrm>
            <a:off x="0" y="0"/>
            <a:ext cx="12192000" cy="6858001"/>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矩形 3"/>
          <p:cNvSpPr/>
          <p:nvPr userDrawn="1"/>
        </p:nvSpPr>
        <p:spPr>
          <a:xfrm>
            <a:off x="0" y="2800350"/>
            <a:ext cx="12192000" cy="12573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占位符 8"/>
          <p:cNvSpPr>
            <a:spLocks noGrp="1"/>
          </p:cNvSpPr>
          <p:nvPr>
            <p:ph type="body" sz="quarter" idx="11" hasCustomPrompt="1"/>
          </p:nvPr>
        </p:nvSpPr>
        <p:spPr>
          <a:xfrm>
            <a:off x="3892171" y="2984889"/>
            <a:ext cx="939501" cy="888222"/>
          </a:xfrm>
          <a:prstGeom prst="rect">
            <a:avLst/>
          </a:prstGeom>
        </p:spPr>
        <p:txBody>
          <a:bodyPr anchor="ctr"/>
          <a:lstStyle>
            <a:lvl1pPr marL="0" indent="0" algn="l">
              <a:buNone/>
              <a:defRPr sz="4800" b="1">
                <a:solidFill>
                  <a:schemeClr val="bg1"/>
                </a:solidFill>
              </a:defRPr>
            </a:lvl1pPr>
          </a:lstStyle>
          <a:p>
            <a:pPr lvl="0"/>
            <a:r>
              <a:rPr kumimoji="1" lang="en-US" altLang="zh-CN" dirty="0"/>
              <a:t>00</a:t>
            </a:r>
            <a:endParaRPr kumimoji="1" lang="zh-CN" altLang="en-US" dirty="0"/>
          </a:p>
        </p:txBody>
      </p:sp>
      <p:sp>
        <p:nvSpPr>
          <p:cNvPr id="6" name="文本占位符 8"/>
          <p:cNvSpPr>
            <a:spLocks noGrp="1"/>
          </p:cNvSpPr>
          <p:nvPr>
            <p:ph type="body" sz="quarter" idx="12"/>
          </p:nvPr>
        </p:nvSpPr>
        <p:spPr>
          <a:xfrm>
            <a:off x="5007983" y="3133703"/>
            <a:ext cx="3218486" cy="590594"/>
          </a:xfrm>
          <a:prstGeom prst="rect">
            <a:avLst/>
          </a:prstGeom>
        </p:spPr>
        <p:txBody>
          <a:bodyPr anchor="ctr"/>
          <a:lstStyle>
            <a:lvl1pPr marL="0" indent="0" algn="l">
              <a:buNone/>
              <a:defRPr sz="2000" b="0">
                <a:solidFill>
                  <a:schemeClr val="bg1"/>
                </a:solidFill>
              </a:defRPr>
            </a:lvl1pPr>
          </a:lstStyle>
          <a:p>
            <a:pPr lvl="0"/>
            <a:endParaRPr kumimoji="1" lang="zh-CN"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目录页_五项目录">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矩形 2"/>
          <p:cNvSpPr/>
          <p:nvPr userDrawn="1"/>
        </p:nvSpPr>
        <p:spPr>
          <a:xfrm>
            <a:off x="0" y="0"/>
            <a:ext cx="12192000" cy="6854653"/>
          </a:xfrm>
          <a:prstGeom prst="rect">
            <a:avLst/>
          </a:pr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矩形 3"/>
          <p:cNvSpPr/>
          <p:nvPr userDrawn="1"/>
        </p:nvSpPr>
        <p:spPr>
          <a:xfrm>
            <a:off x="5712000" y="0"/>
            <a:ext cx="6480000" cy="685465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矩形 4"/>
          <p:cNvSpPr/>
          <p:nvPr userDrawn="1"/>
        </p:nvSpPr>
        <p:spPr>
          <a:xfrm flipH="1">
            <a:off x="5499100" y="0"/>
            <a:ext cx="212900" cy="685465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矩形 5"/>
          <p:cNvSpPr/>
          <p:nvPr userDrawn="1"/>
        </p:nvSpPr>
        <p:spPr>
          <a:xfrm flipH="1">
            <a:off x="5286200" y="-3347"/>
            <a:ext cx="212900" cy="685465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矩形 6"/>
          <p:cNvSpPr/>
          <p:nvPr userDrawn="1"/>
        </p:nvSpPr>
        <p:spPr>
          <a:xfrm flipH="1">
            <a:off x="5073300" y="0"/>
            <a:ext cx="212900" cy="685465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文本占位符 8"/>
          <p:cNvSpPr>
            <a:spLocks noGrp="1"/>
          </p:cNvSpPr>
          <p:nvPr>
            <p:ph type="body" sz="quarter" idx="10" hasCustomPrompt="1"/>
          </p:nvPr>
        </p:nvSpPr>
        <p:spPr>
          <a:xfrm>
            <a:off x="322730" y="2979868"/>
            <a:ext cx="4427842" cy="888222"/>
          </a:xfrm>
          <a:prstGeom prst="rect">
            <a:avLst/>
          </a:prstGeom>
        </p:spPr>
        <p:txBody>
          <a:bodyPr anchor="ctr"/>
          <a:lstStyle>
            <a:lvl1pPr marL="0" indent="0" algn="ctr">
              <a:buNone/>
              <a:defRPr sz="6000" b="1">
                <a:solidFill>
                  <a:schemeClr val="bg1"/>
                </a:solidFill>
              </a:defRPr>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10" name="文本占位符 8"/>
          <p:cNvSpPr>
            <a:spLocks noGrp="1"/>
          </p:cNvSpPr>
          <p:nvPr>
            <p:ph type="body" sz="quarter" idx="11" hasCustomPrompt="1"/>
          </p:nvPr>
        </p:nvSpPr>
        <p:spPr>
          <a:xfrm>
            <a:off x="6678401" y="894678"/>
            <a:ext cx="939501" cy="888222"/>
          </a:xfrm>
          <a:prstGeom prst="rect">
            <a:avLst/>
          </a:prstGeom>
        </p:spPr>
        <p:txBody>
          <a:bodyPr anchor="ctr"/>
          <a:lstStyle>
            <a:lvl1pPr marL="0" indent="0" algn="l">
              <a:buNone/>
              <a:defRPr sz="4800" b="1">
                <a:solidFill>
                  <a:schemeClr val="bg1"/>
                </a:solidFill>
              </a:defRPr>
            </a:lvl1pPr>
          </a:lstStyle>
          <a:p>
            <a:pPr lvl="0"/>
            <a:r>
              <a:rPr kumimoji="1" lang="en-US" altLang="zh-CN"/>
              <a:t>00</a:t>
            </a:r>
            <a:endParaRPr kumimoji="1" lang="zh-CN" altLang="en-US" dirty="0"/>
          </a:p>
        </p:txBody>
      </p:sp>
      <p:sp>
        <p:nvSpPr>
          <p:cNvPr id="11" name="文本占位符 8"/>
          <p:cNvSpPr>
            <a:spLocks noGrp="1"/>
          </p:cNvSpPr>
          <p:nvPr>
            <p:ph type="body" sz="quarter" idx="12"/>
          </p:nvPr>
        </p:nvSpPr>
        <p:spPr>
          <a:xfrm>
            <a:off x="7794213" y="1043492"/>
            <a:ext cx="3218486" cy="590594"/>
          </a:xfrm>
          <a:prstGeom prst="rect">
            <a:avLst/>
          </a:prstGeom>
        </p:spPr>
        <p:txBody>
          <a:bodyPr anchor="ctr"/>
          <a:lstStyle>
            <a:lvl1pPr marL="0" indent="0" algn="l">
              <a:buNone/>
              <a:defRPr sz="2000" b="1">
                <a:solidFill>
                  <a:schemeClr val="bg1"/>
                </a:solidFill>
              </a:defRPr>
            </a:lvl1pPr>
          </a:lstStyle>
          <a:p>
            <a:pPr lvl="0"/>
            <a:endParaRPr kumimoji="1" lang="zh-CN" altLang="en-US" dirty="0"/>
          </a:p>
        </p:txBody>
      </p:sp>
      <p:sp>
        <p:nvSpPr>
          <p:cNvPr id="12" name="文本占位符 8"/>
          <p:cNvSpPr>
            <a:spLocks noGrp="1"/>
          </p:cNvSpPr>
          <p:nvPr>
            <p:ph type="body" sz="quarter" idx="13" hasCustomPrompt="1"/>
          </p:nvPr>
        </p:nvSpPr>
        <p:spPr>
          <a:xfrm>
            <a:off x="6678401" y="1914860"/>
            <a:ext cx="939501" cy="888222"/>
          </a:xfrm>
          <a:prstGeom prst="rect">
            <a:avLst/>
          </a:prstGeom>
        </p:spPr>
        <p:txBody>
          <a:bodyPr anchor="ctr"/>
          <a:lstStyle>
            <a:lvl1pPr marL="0" indent="0" algn="l">
              <a:buNone/>
              <a:defRPr sz="4800" b="1">
                <a:solidFill>
                  <a:schemeClr val="bg1"/>
                </a:solidFill>
              </a:defRPr>
            </a:lvl1pPr>
          </a:lstStyle>
          <a:p>
            <a:pPr lvl="0"/>
            <a:r>
              <a:rPr kumimoji="1" lang="en-US" altLang="zh-CN"/>
              <a:t>00</a:t>
            </a:r>
            <a:endParaRPr kumimoji="1" lang="zh-CN" altLang="en-US" dirty="0"/>
          </a:p>
        </p:txBody>
      </p:sp>
      <p:sp>
        <p:nvSpPr>
          <p:cNvPr id="13" name="文本占位符 8"/>
          <p:cNvSpPr>
            <a:spLocks noGrp="1"/>
          </p:cNvSpPr>
          <p:nvPr>
            <p:ph type="body" sz="quarter" idx="14"/>
          </p:nvPr>
        </p:nvSpPr>
        <p:spPr>
          <a:xfrm>
            <a:off x="7794213" y="2063674"/>
            <a:ext cx="3218486" cy="590594"/>
          </a:xfrm>
          <a:prstGeom prst="rect">
            <a:avLst/>
          </a:prstGeom>
        </p:spPr>
        <p:txBody>
          <a:bodyPr anchor="ctr"/>
          <a:lstStyle>
            <a:lvl1pPr marL="0" indent="0" algn="l">
              <a:buNone/>
              <a:defRPr sz="2000" b="1">
                <a:solidFill>
                  <a:schemeClr val="bg1"/>
                </a:solidFill>
              </a:defRPr>
            </a:lvl1pPr>
          </a:lstStyle>
          <a:p>
            <a:pPr lvl="0"/>
            <a:endParaRPr kumimoji="1" lang="zh-CN" altLang="en-US" dirty="0"/>
          </a:p>
        </p:txBody>
      </p:sp>
      <p:sp>
        <p:nvSpPr>
          <p:cNvPr id="20" name="文本占位符 8"/>
          <p:cNvSpPr>
            <a:spLocks noGrp="1"/>
          </p:cNvSpPr>
          <p:nvPr>
            <p:ph type="body" sz="quarter" idx="15" hasCustomPrompt="1"/>
          </p:nvPr>
        </p:nvSpPr>
        <p:spPr>
          <a:xfrm>
            <a:off x="6678401" y="2931758"/>
            <a:ext cx="939501" cy="888222"/>
          </a:xfrm>
          <a:prstGeom prst="rect">
            <a:avLst/>
          </a:prstGeom>
        </p:spPr>
        <p:txBody>
          <a:bodyPr anchor="ctr"/>
          <a:lstStyle>
            <a:lvl1pPr marL="0" indent="0" algn="l">
              <a:buNone/>
              <a:defRPr sz="4800" b="1">
                <a:solidFill>
                  <a:schemeClr val="bg1"/>
                </a:solidFill>
              </a:defRPr>
            </a:lvl1pPr>
          </a:lstStyle>
          <a:p>
            <a:pPr lvl="0"/>
            <a:r>
              <a:rPr kumimoji="1" lang="en-US" altLang="zh-CN"/>
              <a:t>00</a:t>
            </a:r>
            <a:endParaRPr kumimoji="1" lang="zh-CN" altLang="en-US" dirty="0"/>
          </a:p>
        </p:txBody>
      </p:sp>
      <p:sp>
        <p:nvSpPr>
          <p:cNvPr id="21" name="文本占位符 8"/>
          <p:cNvSpPr>
            <a:spLocks noGrp="1"/>
          </p:cNvSpPr>
          <p:nvPr>
            <p:ph type="body" sz="quarter" idx="16"/>
          </p:nvPr>
        </p:nvSpPr>
        <p:spPr>
          <a:xfrm>
            <a:off x="7794213" y="3080572"/>
            <a:ext cx="3218486" cy="590594"/>
          </a:xfrm>
          <a:prstGeom prst="rect">
            <a:avLst/>
          </a:prstGeom>
        </p:spPr>
        <p:txBody>
          <a:bodyPr anchor="ctr"/>
          <a:lstStyle>
            <a:lvl1pPr marL="0" indent="0" algn="l">
              <a:buNone/>
              <a:defRPr sz="2000" b="1">
                <a:solidFill>
                  <a:schemeClr val="bg1"/>
                </a:solidFill>
              </a:defRPr>
            </a:lvl1pPr>
          </a:lstStyle>
          <a:p>
            <a:pPr lvl="0"/>
            <a:endParaRPr kumimoji="1" lang="zh-CN" altLang="en-US" dirty="0"/>
          </a:p>
        </p:txBody>
      </p:sp>
      <p:sp>
        <p:nvSpPr>
          <p:cNvPr id="22" name="文本占位符 8"/>
          <p:cNvSpPr>
            <a:spLocks noGrp="1"/>
          </p:cNvSpPr>
          <p:nvPr>
            <p:ph type="body" sz="quarter" idx="17" hasCustomPrompt="1"/>
          </p:nvPr>
        </p:nvSpPr>
        <p:spPr>
          <a:xfrm>
            <a:off x="6678401" y="3951940"/>
            <a:ext cx="939501" cy="888222"/>
          </a:xfrm>
          <a:prstGeom prst="rect">
            <a:avLst/>
          </a:prstGeom>
        </p:spPr>
        <p:txBody>
          <a:bodyPr anchor="ctr"/>
          <a:lstStyle>
            <a:lvl1pPr marL="0" indent="0" algn="l">
              <a:buNone/>
              <a:defRPr sz="4800" b="1">
                <a:solidFill>
                  <a:schemeClr val="bg1"/>
                </a:solidFill>
              </a:defRPr>
            </a:lvl1pPr>
          </a:lstStyle>
          <a:p>
            <a:pPr lvl="0"/>
            <a:r>
              <a:rPr kumimoji="1" lang="en-US" altLang="zh-CN"/>
              <a:t>00</a:t>
            </a:r>
            <a:endParaRPr kumimoji="1" lang="zh-CN" altLang="en-US" dirty="0"/>
          </a:p>
        </p:txBody>
      </p:sp>
      <p:sp>
        <p:nvSpPr>
          <p:cNvPr id="23" name="文本占位符 8"/>
          <p:cNvSpPr>
            <a:spLocks noGrp="1"/>
          </p:cNvSpPr>
          <p:nvPr>
            <p:ph type="body" sz="quarter" idx="18"/>
          </p:nvPr>
        </p:nvSpPr>
        <p:spPr>
          <a:xfrm>
            <a:off x="7794213" y="4100754"/>
            <a:ext cx="3218486" cy="590594"/>
          </a:xfrm>
          <a:prstGeom prst="rect">
            <a:avLst/>
          </a:prstGeom>
        </p:spPr>
        <p:txBody>
          <a:bodyPr anchor="ctr"/>
          <a:lstStyle>
            <a:lvl1pPr marL="0" indent="0" algn="l">
              <a:buNone/>
              <a:defRPr sz="2000" b="1">
                <a:solidFill>
                  <a:schemeClr val="bg1"/>
                </a:solidFill>
              </a:defRPr>
            </a:lvl1pPr>
          </a:lstStyle>
          <a:p>
            <a:pPr lvl="0"/>
            <a:endParaRPr kumimoji="1" lang="zh-CN" altLang="en-US" dirty="0"/>
          </a:p>
        </p:txBody>
      </p:sp>
      <p:sp>
        <p:nvSpPr>
          <p:cNvPr id="24" name="文本占位符 8"/>
          <p:cNvSpPr>
            <a:spLocks noGrp="1"/>
          </p:cNvSpPr>
          <p:nvPr>
            <p:ph type="body" sz="quarter" idx="19" hasCustomPrompt="1"/>
          </p:nvPr>
        </p:nvSpPr>
        <p:spPr>
          <a:xfrm>
            <a:off x="6678401" y="4972122"/>
            <a:ext cx="939501" cy="888222"/>
          </a:xfrm>
          <a:prstGeom prst="rect">
            <a:avLst/>
          </a:prstGeom>
        </p:spPr>
        <p:txBody>
          <a:bodyPr anchor="ctr"/>
          <a:lstStyle>
            <a:lvl1pPr marL="0" indent="0" algn="l">
              <a:buNone/>
              <a:defRPr sz="4800" b="1">
                <a:solidFill>
                  <a:schemeClr val="bg1"/>
                </a:solidFill>
              </a:defRPr>
            </a:lvl1pPr>
          </a:lstStyle>
          <a:p>
            <a:pPr lvl="0"/>
            <a:r>
              <a:rPr kumimoji="1" lang="en-US" altLang="zh-CN"/>
              <a:t>00</a:t>
            </a:r>
            <a:endParaRPr kumimoji="1" lang="zh-CN" altLang="en-US" dirty="0"/>
          </a:p>
        </p:txBody>
      </p:sp>
      <p:sp>
        <p:nvSpPr>
          <p:cNvPr id="25" name="文本占位符 8"/>
          <p:cNvSpPr>
            <a:spLocks noGrp="1"/>
          </p:cNvSpPr>
          <p:nvPr>
            <p:ph type="body" sz="quarter" idx="20"/>
          </p:nvPr>
        </p:nvSpPr>
        <p:spPr>
          <a:xfrm>
            <a:off x="7794213" y="5120936"/>
            <a:ext cx="3218486" cy="590594"/>
          </a:xfrm>
          <a:prstGeom prst="rect">
            <a:avLst/>
          </a:prstGeom>
        </p:spPr>
        <p:txBody>
          <a:bodyPr anchor="ctr"/>
          <a:lstStyle>
            <a:lvl1pPr marL="0" indent="0" algn="l">
              <a:buNone/>
              <a:defRPr sz="2000" b="1">
                <a:solidFill>
                  <a:schemeClr val="bg1"/>
                </a:solidFill>
              </a:defRPr>
            </a:lvl1pPr>
          </a:lstStyle>
          <a:p>
            <a:pPr lvl="0"/>
            <a:endParaRPr kumimoji="1" lang="zh-CN" altLang="en-US" dirty="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副标题页_5">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矩形 2"/>
          <p:cNvSpPr/>
          <p:nvPr userDrawn="1"/>
        </p:nvSpPr>
        <p:spPr>
          <a:xfrm>
            <a:off x="0" y="0"/>
            <a:ext cx="12192000" cy="6858001"/>
          </a:xfrm>
          <a:prstGeom prst="rect">
            <a:avLst/>
          </a:prstGeom>
          <a:solidFill>
            <a:schemeClr val="accent5">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矩形 3"/>
          <p:cNvSpPr/>
          <p:nvPr userDrawn="1"/>
        </p:nvSpPr>
        <p:spPr>
          <a:xfrm>
            <a:off x="0" y="2800350"/>
            <a:ext cx="12192000" cy="12573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占位符 8"/>
          <p:cNvSpPr>
            <a:spLocks noGrp="1"/>
          </p:cNvSpPr>
          <p:nvPr>
            <p:ph type="body" sz="quarter" idx="11" hasCustomPrompt="1"/>
          </p:nvPr>
        </p:nvSpPr>
        <p:spPr>
          <a:xfrm>
            <a:off x="3892171" y="2984889"/>
            <a:ext cx="939501" cy="888222"/>
          </a:xfrm>
          <a:prstGeom prst="rect">
            <a:avLst/>
          </a:prstGeom>
        </p:spPr>
        <p:txBody>
          <a:bodyPr anchor="ctr"/>
          <a:lstStyle>
            <a:lvl1pPr marL="0" indent="0" algn="l">
              <a:buNone/>
              <a:defRPr sz="4800" b="1">
                <a:solidFill>
                  <a:schemeClr val="bg1"/>
                </a:solidFill>
              </a:defRPr>
            </a:lvl1pPr>
          </a:lstStyle>
          <a:p>
            <a:pPr lvl="0"/>
            <a:r>
              <a:rPr kumimoji="1" lang="en-US" altLang="zh-CN" dirty="0"/>
              <a:t>00</a:t>
            </a:r>
            <a:endParaRPr kumimoji="1" lang="zh-CN" altLang="en-US" dirty="0"/>
          </a:p>
        </p:txBody>
      </p:sp>
      <p:sp>
        <p:nvSpPr>
          <p:cNvPr id="6" name="文本占位符 8"/>
          <p:cNvSpPr>
            <a:spLocks noGrp="1"/>
          </p:cNvSpPr>
          <p:nvPr>
            <p:ph type="body" sz="quarter" idx="12"/>
          </p:nvPr>
        </p:nvSpPr>
        <p:spPr>
          <a:xfrm>
            <a:off x="5007983" y="3133703"/>
            <a:ext cx="3218486" cy="590594"/>
          </a:xfrm>
          <a:prstGeom prst="rect">
            <a:avLst/>
          </a:prstGeom>
        </p:spPr>
        <p:txBody>
          <a:bodyPr anchor="ctr"/>
          <a:lstStyle>
            <a:lvl1pPr marL="0" indent="0" algn="l">
              <a:buNone/>
              <a:defRPr sz="2000" b="0">
                <a:solidFill>
                  <a:schemeClr val="bg1"/>
                </a:solidFill>
              </a:defRPr>
            </a:lvl1pPr>
          </a:lstStyle>
          <a:p>
            <a:pPr lvl="0"/>
            <a:endParaRPr kumimoji="1" lang="zh-CN" altLang="en-US" dirty="0"/>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内容页_1">
    <p:spTree>
      <p:nvGrpSpPr>
        <p:cNvPr id="1" name=""/>
        <p:cNvGrpSpPr/>
        <p:nvPr/>
      </p:nvGrpSpPr>
      <p:grpSpPr>
        <a:xfrm>
          <a:off x="0" y="0"/>
          <a:ext cx="0" cy="0"/>
          <a:chOff x="0" y="0"/>
          <a:chExt cx="0" cy="0"/>
        </a:xfrm>
      </p:grpSpPr>
      <p:grpSp>
        <p:nvGrpSpPr>
          <p:cNvPr id="6" name="组 5"/>
          <p:cNvGrpSpPr/>
          <p:nvPr userDrawn="1"/>
        </p:nvGrpSpPr>
        <p:grpSpPr>
          <a:xfrm>
            <a:off x="182123" y="523016"/>
            <a:ext cx="11827754" cy="6138886"/>
            <a:chOff x="4391025" y="180975"/>
            <a:chExt cx="4422775" cy="2295525"/>
          </a:xfrm>
          <a:solidFill>
            <a:schemeClr val="bg1">
              <a:lumMod val="95000"/>
            </a:schemeClr>
          </a:solidFill>
        </p:grpSpPr>
        <p:sp>
          <p:nvSpPr>
            <p:cNvPr id="7" name="Freeform 70"/>
            <p:cNvSpPr/>
            <p:nvPr/>
          </p:nvSpPr>
          <p:spPr bwMode="auto">
            <a:xfrm>
              <a:off x="5565775" y="180975"/>
              <a:ext cx="746125" cy="387350"/>
            </a:xfrm>
            <a:custGeom>
              <a:avLst/>
              <a:gdLst/>
              <a:ahLst/>
              <a:cxnLst>
                <a:cxn ang="0">
                  <a:pos x="368" y="128"/>
                </a:cxn>
                <a:cxn ang="0">
                  <a:pos x="398" y="134"/>
                </a:cxn>
                <a:cxn ang="0">
                  <a:pos x="392" y="122"/>
                </a:cxn>
                <a:cxn ang="0">
                  <a:pos x="378" y="114"/>
                </a:cxn>
                <a:cxn ang="0">
                  <a:pos x="378" y="106"/>
                </a:cxn>
                <a:cxn ang="0">
                  <a:pos x="398" y="106"/>
                </a:cxn>
                <a:cxn ang="0">
                  <a:pos x="400" y="100"/>
                </a:cxn>
                <a:cxn ang="0">
                  <a:pos x="406" y="86"/>
                </a:cxn>
                <a:cxn ang="0">
                  <a:pos x="416" y="82"/>
                </a:cxn>
                <a:cxn ang="0">
                  <a:pos x="398" y="76"/>
                </a:cxn>
                <a:cxn ang="0">
                  <a:pos x="416" y="68"/>
                </a:cxn>
                <a:cxn ang="0">
                  <a:pos x="424" y="66"/>
                </a:cxn>
                <a:cxn ang="0">
                  <a:pos x="408" y="60"/>
                </a:cxn>
                <a:cxn ang="0">
                  <a:pos x="408" y="48"/>
                </a:cxn>
                <a:cxn ang="0">
                  <a:pos x="428" y="38"/>
                </a:cxn>
                <a:cxn ang="0">
                  <a:pos x="440" y="30"/>
                </a:cxn>
                <a:cxn ang="0">
                  <a:pos x="410" y="22"/>
                </a:cxn>
                <a:cxn ang="0">
                  <a:pos x="382" y="16"/>
                </a:cxn>
                <a:cxn ang="0">
                  <a:pos x="382" y="14"/>
                </a:cxn>
                <a:cxn ang="0">
                  <a:pos x="396" y="10"/>
                </a:cxn>
                <a:cxn ang="0">
                  <a:pos x="362" y="2"/>
                </a:cxn>
                <a:cxn ang="0">
                  <a:pos x="324" y="0"/>
                </a:cxn>
                <a:cxn ang="0">
                  <a:pos x="272" y="0"/>
                </a:cxn>
                <a:cxn ang="0">
                  <a:pos x="238" y="6"/>
                </a:cxn>
                <a:cxn ang="0">
                  <a:pos x="218" y="4"/>
                </a:cxn>
                <a:cxn ang="0">
                  <a:pos x="214" y="14"/>
                </a:cxn>
                <a:cxn ang="0">
                  <a:pos x="202" y="14"/>
                </a:cxn>
                <a:cxn ang="0">
                  <a:pos x="176" y="14"/>
                </a:cxn>
                <a:cxn ang="0">
                  <a:pos x="152" y="16"/>
                </a:cxn>
                <a:cxn ang="0">
                  <a:pos x="110" y="20"/>
                </a:cxn>
                <a:cxn ang="0">
                  <a:pos x="90" y="26"/>
                </a:cxn>
                <a:cxn ang="0">
                  <a:pos x="44" y="34"/>
                </a:cxn>
                <a:cxn ang="0">
                  <a:pos x="60" y="44"/>
                </a:cxn>
                <a:cxn ang="0">
                  <a:pos x="2" y="54"/>
                </a:cxn>
                <a:cxn ang="0">
                  <a:pos x="22" y="66"/>
                </a:cxn>
                <a:cxn ang="0">
                  <a:pos x="24" y="70"/>
                </a:cxn>
                <a:cxn ang="0">
                  <a:pos x="72" y="76"/>
                </a:cxn>
                <a:cxn ang="0">
                  <a:pos x="134" y="100"/>
                </a:cxn>
                <a:cxn ang="0">
                  <a:pos x="146" y="126"/>
                </a:cxn>
                <a:cxn ang="0">
                  <a:pos x="170" y="132"/>
                </a:cxn>
                <a:cxn ang="0">
                  <a:pos x="158" y="134"/>
                </a:cxn>
                <a:cxn ang="0">
                  <a:pos x="142" y="142"/>
                </a:cxn>
                <a:cxn ang="0">
                  <a:pos x="162" y="144"/>
                </a:cxn>
                <a:cxn ang="0">
                  <a:pos x="170" y="160"/>
                </a:cxn>
                <a:cxn ang="0">
                  <a:pos x="150" y="168"/>
                </a:cxn>
                <a:cxn ang="0">
                  <a:pos x="152" y="176"/>
                </a:cxn>
                <a:cxn ang="0">
                  <a:pos x="162" y="194"/>
                </a:cxn>
                <a:cxn ang="0">
                  <a:pos x="176" y="196"/>
                </a:cxn>
                <a:cxn ang="0">
                  <a:pos x="182" y="224"/>
                </a:cxn>
                <a:cxn ang="0">
                  <a:pos x="208" y="234"/>
                </a:cxn>
                <a:cxn ang="0">
                  <a:pos x="226" y="242"/>
                </a:cxn>
                <a:cxn ang="0">
                  <a:pos x="240" y="214"/>
                </a:cxn>
                <a:cxn ang="0">
                  <a:pos x="252" y="192"/>
                </a:cxn>
                <a:cxn ang="0">
                  <a:pos x="272" y="182"/>
                </a:cxn>
                <a:cxn ang="0">
                  <a:pos x="288" y="182"/>
                </a:cxn>
                <a:cxn ang="0">
                  <a:pos x="322" y="160"/>
                </a:cxn>
                <a:cxn ang="0">
                  <a:pos x="376" y="138"/>
                </a:cxn>
              </a:cxnLst>
              <a:rect l="0" t="0" r="r" b="b"/>
              <a:pathLst>
                <a:path w="470" h="244">
                  <a:moveTo>
                    <a:pt x="362" y="140"/>
                  </a:moveTo>
                  <a:lnTo>
                    <a:pt x="362" y="140"/>
                  </a:lnTo>
                  <a:lnTo>
                    <a:pt x="362" y="136"/>
                  </a:lnTo>
                  <a:lnTo>
                    <a:pt x="362" y="136"/>
                  </a:lnTo>
                  <a:lnTo>
                    <a:pt x="368" y="136"/>
                  </a:lnTo>
                  <a:lnTo>
                    <a:pt x="368" y="132"/>
                  </a:lnTo>
                  <a:lnTo>
                    <a:pt x="368" y="128"/>
                  </a:lnTo>
                  <a:lnTo>
                    <a:pt x="368" y="126"/>
                  </a:lnTo>
                  <a:lnTo>
                    <a:pt x="368" y="126"/>
                  </a:lnTo>
                  <a:lnTo>
                    <a:pt x="376" y="128"/>
                  </a:lnTo>
                  <a:lnTo>
                    <a:pt x="382" y="134"/>
                  </a:lnTo>
                  <a:lnTo>
                    <a:pt x="390" y="136"/>
                  </a:lnTo>
                  <a:lnTo>
                    <a:pt x="394" y="136"/>
                  </a:lnTo>
                  <a:lnTo>
                    <a:pt x="398" y="134"/>
                  </a:lnTo>
                  <a:lnTo>
                    <a:pt x="398" y="134"/>
                  </a:lnTo>
                  <a:lnTo>
                    <a:pt x="398" y="130"/>
                  </a:lnTo>
                  <a:lnTo>
                    <a:pt x="396" y="128"/>
                  </a:lnTo>
                  <a:lnTo>
                    <a:pt x="392" y="122"/>
                  </a:lnTo>
                  <a:lnTo>
                    <a:pt x="392" y="122"/>
                  </a:lnTo>
                  <a:lnTo>
                    <a:pt x="392" y="122"/>
                  </a:lnTo>
                  <a:lnTo>
                    <a:pt x="392" y="122"/>
                  </a:lnTo>
                  <a:lnTo>
                    <a:pt x="388" y="120"/>
                  </a:lnTo>
                  <a:lnTo>
                    <a:pt x="386" y="120"/>
                  </a:lnTo>
                  <a:lnTo>
                    <a:pt x="384" y="120"/>
                  </a:lnTo>
                  <a:lnTo>
                    <a:pt x="384" y="116"/>
                  </a:lnTo>
                  <a:lnTo>
                    <a:pt x="384" y="116"/>
                  </a:lnTo>
                  <a:lnTo>
                    <a:pt x="380" y="116"/>
                  </a:lnTo>
                  <a:lnTo>
                    <a:pt x="378" y="114"/>
                  </a:lnTo>
                  <a:lnTo>
                    <a:pt x="374" y="112"/>
                  </a:lnTo>
                  <a:lnTo>
                    <a:pt x="374" y="112"/>
                  </a:lnTo>
                  <a:lnTo>
                    <a:pt x="374" y="110"/>
                  </a:lnTo>
                  <a:lnTo>
                    <a:pt x="374" y="110"/>
                  </a:lnTo>
                  <a:lnTo>
                    <a:pt x="374" y="110"/>
                  </a:lnTo>
                  <a:lnTo>
                    <a:pt x="376" y="106"/>
                  </a:lnTo>
                  <a:lnTo>
                    <a:pt x="378" y="106"/>
                  </a:lnTo>
                  <a:lnTo>
                    <a:pt x="384" y="108"/>
                  </a:lnTo>
                  <a:lnTo>
                    <a:pt x="384" y="108"/>
                  </a:lnTo>
                  <a:lnTo>
                    <a:pt x="384" y="106"/>
                  </a:lnTo>
                  <a:lnTo>
                    <a:pt x="384" y="106"/>
                  </a:lnTo>
                  <a:lnTo>
                    <a:pt x="398" y="106"/>
                  </a:lnTo>
                  <a:lnTo>
                    <a:pt x="398" y="106"/>
                  </a:lnTo>
                  <a:lnTo>
                    <a:pt x="398" y="106"/>
                  </a:lnTo>
                  <a:lnTo>
                    <a:pt x="404" y="106"/>
                  </a:lnTo>
                  <a:lnTo>
                    <a:pt x="406" y="104"/>
                  </a:lnTo>
                  <a:lnTo>
                    <a:pt x="408" y="102"/>
                  </a:lnTo>
                  <a:lnTo>
                    <a:pt x="408" y="102"/>
                  </a:lnTo>
                  <a:lnTo>
                    <a:pt x="406" y="100"/>
                  </a:lnTo>
                  <a:lnTo>
                    <a:pt x="404" y="100"/>
                  </a:lnTo>
                  <a:lnTo>
                    <a:pt x="400" y="100"/>
                  </a:lnTo>
                  <a:lnTo>
                    <a:pt x="400" y="98"/>
                  </a:lnTo>
                  <a:lnTo>
                    <a:pt x="400" y="98"/>
                  </a:lnTo>
                  <a:lnTo>
                    <a:pt x="408" y="98"/>
                  </a:lnTo>
                  <a:lnTo>
                    <a:pt x="408" y="98"/>
                  </a:lnTo>
                  <a:lnTo>
                    <a:pt x="406" y="92"/>
                  </a:lnTo>
                  <a:lnTo>
                    <a:pt x="406" y="88"/>
                  </a:lnTo>
                  <a:lnTo>
                    <a:pt x="406" y="86"/>
                  </a:lnTo>
                  <a:lnTo>
                    <a:pt x="406" y="86"/>
                  </a:lnTo>
                  <a:lnTo>
                    <a:pt x="408" y="86"/>
                  </a:lnTo>
                  <a:lnTo>
                    <a:pt x="412" y="86"/>
                  </a:lnTo>
                  <a:lnTo>
                    <a:pt x="414" y="86"/>
                  </a:lnTo>
                  <a:lnTo>
                    <a:pt x="416" y="84"/>
                  </a:lnTo>
                  <a:lnTo>
                    <a:pt x="416" y="84"/>
                  </a:lnTo>
                  <a:lnTo>
                    <a:pt x="416" y="82"/>
                  </a:lnTo>
                  <a:lnTo>
                    <a:pt x="414" y="80"/>
                  </a:lnTo>
                  <a:lnTo>
                    <a:pt x="412" y="80"/>
                  </a:lnTo>
                  <a:lnTo>
                    <a:pt x="410" y="78"/>
                  </a:lnTo>
                  <a:lnTo>
                    <a:pt x="410" y="78"/>
                  </a:lnTo>
                  <a:lnTo>
                    <a:pt x="408" y="76"/>
                  </a:lnTo>
                  <a:lnTo>
                    <a:pt x="406" y="76"/>
                  </a:lnTo>
                  <a:lnTo>
                    <a:pt x="398" y="76"/>
                  </a:lnTo>
                  <a:lnTo>
                    <a:pt x="398" y="76"/>
                  </a:lnTo>
                  <a:lnTo>
                    <a:pt x="392" y="72"/>
                  </a:lnTo>
                  <a:lnTo>
                    <a:pt x="392" y="72"/>
                  </a:lnTo>
                  <a:lnTo>
                    <a:pt x="404" y="70"/>
                  </a:lnTo>
                  <a:lnTo>
                    <a:pt x="410" y="68"/>
                  </a:lnTo>
                  <a:lnTo>
                    <a:pt x="416" y="68"/>
                  </a:lnTo>
                  <a:lnTo>
                    <a:pt x="416" y="68"/>
                  </a:lnTo>
                  <a:lnTo>
                    <a:pt x="418" y="72"/>
                  </a:lnTo>
                  <a:lnTo>
                    <a:pt x="422" y="74"/>
                  </a:lnTo>
                  <a:lnTo>
                    <a:pt x="424" y="72"/>
                  </a:lnTo>
                  <a:lnTo>
                    <a:pt x="426" y="68"/>
                  </a:lnTo>
                  <a:lnTo>
                    <a:pt x="426" y="68"/>
                  </a:lnTo>
                  <a:lnTo>
                    <a:pt x="424" y="66"/>
                  </a:lnTo>
                  <a:lnTo>
                    <a:pt x="424" y="66"/>
                  </a:lnTo>
                  <a:lnTo>
                    <a:pt x="416" y="66"/>
                  </a:lnTo>
                  <a:lnTo>
                    <a:pt x="408" y="62"/>
                  </a:lnTo>
                  <a:lnTo>
                    <a:pt x="408" y="62"/>
                  </a:lnTo>
                  <a:lnTo>
                    <a:pt x="408" y="62"/>
                  </a:lnTo>
                  <a:lnTo>
                    <a:pt x="408" y="62"/>
                  </a:lnTo>
                  <a:lnTo>
                    <a:pt x="408" y="60"/>
                  </a:lnTo>
                  <a:lnTo>
                    <a:pt x="408" y="60"/>
                  </a:lnTo>
                  <a:lnTo>
                    <a:pt x="406" y="58"/>
                  </a:lnTo>
                  <a:lnTo>
                    <a:pt x="406" y="58"/>
                  </a:lnTo>
                  <a:lnTo>
                    <a:pt x="404" y="52"/>
                  </a:lnTo>
                  <a:lnTo>
                    <a:pt x="404" y="52"/>
                  </a:lnTo>
                  <a:lnTo>
                    <a:pt x="404" y="50"/>
                  </a:lnTo>
                  <a:lnTo>
                    <a:pt x="408" y="48"/>
                  </a:lnTo>
                  <a:lnTo>
                    <a:pt x="408" y="48"/>
                  </a:lnTo>
                  <a:lnTo>
                    <a:pt x="412" y="46"/>
                  </a:lnTo>
                  <a:lnTo>
                    <a:pt x="414" y="42"/>
                  </a:lnTo>
                  <a:lnTo>
                    <a:pt x="414" y="42"/>
                  </a:lnTo>
                  <a:lnTo>
                    <a:pt x="418" y="40"/>
                  </a:lnTo>
                  <a:lnTo>
                    <a:pt x="420" y="40"/>
                  </a:lnTo>
                  <a:lnTo>
                    <a:pt x="428" y="38"/>
                  </a:lnTo>
                  <a:lnTo>
                    <a:pt x="428" y="38"/>
                  </a:lnTo>
                  <a:lnTo>
                    <a:pt x="430" y="38"/>
                  </a:lnTo>
                  <a:lnTo>
                    <a:pt x="432" y="34"/>
                  </a:lnTo>
                  <a:lnTo>
                    <a:pt x="432" y="34"/>
                  </a:lnTo>
                  <a:lnTo>
                    <a:pt x="438" y="34"/>
                  </a:lnTo>
                  <a:lnTo>
                    <a:pt x="438" y="34"/>
                  </a:lnTo>
                  <a:lnTo>
                    <a:pt x="440" y="32"/>
                  </a:lnTo>
                  <a:lnTo>
                    <a:pt x="440" y="30"/>
                  </a:lnTo>
                  <a:lnTo>
                    <a:pt x="440" y="30"/>
                  </a:lnTo>
                  <a:lnTo>
                    <a:pt x="470" y="20"/>
                  </a:lnTo>
                  <a:lnTo>
                    <a:pt x="470" y="20"/>
                  </a:lnTo>
                  <a:lnTo>
                    <a:pt x="460" y="18"/>
                  </a:lnTo>
                  <a:lnTo>
                    <a:pt x="450" y="18"/>
                  </a:lnTo>
                  <a:lnTo>
                    <a:pt x="430" y="20"/>
                  </a:lnTo>
                  <a:lnTo>
                    <a:pt x="410" y="22"/>
                  </a:lnTo>
                  <a:lnTo>
                    <a:pt x="390" y="24"/>
                  </a:lnTo>
                  <a:lnTo>
                    <a:pt x="390" y="24"/>
                  </a:lnTo>
                  <a:lnTo>
                    <a:pt x="394" y="20"/>
                  </a:lnTo>
                  <a:lnTo>
                    <a:pt x="396" y="18"/>
                  </a:lnTo>
                  <a:lnTo>
                    <a:pt x="394" y="16"/>
                  </a:lnTo>
                  <a:lnTo>
                    <a:pt x="394" y="16"/>
                  </a:lnTo>
                  <a:lnTo>
                    <a:pt x="382" y="16"/>
                  </a:lnTo>
                  <a:lnTo>
                    <a:pt x="382" y="16"/>
                  </a:lnTo>
                  <a:lnTo>
                    <a:pt x="378" y="18"/>
                  </a:lnTo>
                  <a:lnTo>
                    <a:pt x="374" y="20"/>
                  </a:lnTo>
                  <a:lnTo>
                    <a:pt x="370" y="18"/>
                  </a:lnTo>
                  <a:lnTo>
                    <a:pt x="368" y="14"/>
                  </a:lnTo>
                  <a:lnTo>
                    <a:pt x="368" y="14"/>
                  </a:lnTo>
                  <a:lnTo>
                    <a:pt x="382" y="14"/>
                  </a:lnTo>
                  <a:lnTo>
                    <a:pt x="382" y="14"/>
                  </a:lnTo>
                  <a:lnTo>
                    <a:pt x="388" y="12"/>
                  </a:lnTo>
                  <a:lnTo>
                    <a:pt x="394" y="12"/>
                  </a:lnTo>
                  <a:lnTo>
                    <a:pt x="394" y="12"/>
                  </a:lnTo>
                  <a:lnTo>
                    <a:pt x="396" y="10"/>
                  </a:lnTo>
                  <a:lnTo>
                    <a:pt x="396" y="10"/>
                  </a:lnTo>
                  <a:lnTo>
                    <a:pt x="396" y="10"/>
                  </a:lnTo>
                  <a:lnTo>
                    <a:pt x="396" y="10"/>
                  </a:lnTo>
                  <a:lnTo>
                    <a:pt x="380" y="8"/>
                  </a:lnTo>
                  <a:lnTo>
                    <a:pt x="364" y="4"/>
                  </a:lnTo>
                  <a:lnTo>
                    <a:pt x="364" y="4"/>
                  </a:lnTo>
                  <a:lnTo>
                    <a:pt x="364" y="2"/>
                  </a:lnTo>
                  <a:lnTo>
                    <a:pt x="362" y="2"/>
                  </a:lnTo>
                  <a:lnTo>
                    <a:pt x="362" y="2"/>
                  </a:lnTo>
                  <a:lnTo>
                    <a:pt x="356" y="2"/>
                  </a:lnTo>
                  <a:lnTo>
                    <a:pt x="356" y="2"/>
                  </a:lnTo>
                  <a:lnTo>
                    <a:pt x="356" y="0"/>
                  </a:lnTo>
                  <a:lnTo>
                    <a:pt x="356" y="0"/>
                  </a:lnTo>
                  <a:lnTo>
                    <a:pt x="340" y="0"/>
                  </a:lnTo>
                  <a:lnTo>
                    <a:pt x="340" y="0"/>
                  </a:lnTo>
                  <a:lnTo>
                    <a:pt x="324" y="0"/>
                  </a:lnTo>
                  <a:lnTo>
                    <a:pt x="324" y="0"/>
                  </a:lnTo>
                  <a:lnTo>
                    <a:pt x="296" y="0"/>
                  </a:lnTo>
                  <a:lnTo>
                    <a:pt x="296" y="0"/>
                  </a:lnTo>
                  <a:lnTo>
                    <a:pt x="280" y="0"/>
                  </a:lnTo>
                  <a:lnTo>
                    <a:pt x="280" y="0"/>
                  </a:lnTo>
                  <a:lnTo>
                    <a:pt x="272" y="0"/>
                  </a:lnTo>
                  <a:lnTo>
                    <a:pt x="272" y="0"/>
                  </a:lnTo>
                  <a:lnTo>
                    <a:pt x="268" y="4"/>
                  </a:lnTo>
                  <a:lnTo>
                    <a:pt x="262" y="6"/>
                  </a:lnTo>
                  <a:lnTo>
                    <a:pt x="250" y="6"/>
                  </a:lnTo>
                  <a:lnTo>
                    <a:pt x="250" y="6"/>
                  </a:lnTo>
                  <a:lnTo>
                    <a:pt x="248" y="4"/>
                  </a:lnTo>
                  <a:lnTo>
                    <a:pt x="244" y="4"/>
                  </a:lnTo>
                  <a:lnTo>
                    <a:pt x="238" y="6"/>
                  </a:lnTo>
                  <a:lnTo>
                    <a:pt x="238" y="6"/>
                  </a:lnTo>
                  <a:lnTo>
                    <a:pt x="232" y="6"/>
                  </a:lnTo>
                  <a:lnTo>
                    <a:pt x="232" y="6"/>
                  </a:lnTo>
                  <a:lnTo>
                    <a:pt x="228" y="4"/>
                  </a:lnTo>
                  <a:lnTo>
                    <a:pt x="226" y="4"/>
                  </a:lnTo>
                  <a:lnTo>
                    <a:pt x="218" y="4"/>
                  </a:lnTo>
                  <a:lnTo>
                    <a:pt x="218" y="4"/>
                  </a:lnTo>
                  <a:lnTo>
                    <a:pt x="216" y="4"/>
                  </a:lnTo>
                  <a:lnTo>
                    <a:pt x="214" y="6"/>
                  </a:lnTo>
                  <a:lnTo>
                    <a:pt x="214" y="6"/>
                  </a:lnTo>
                  <a:lnTo>
                    <a:pt x="210" y="6"/>
                  </a:lnTo>
                  <a:lnTo>
                    <a:pt x="208" y="8"/>
                  </a:lnTo>
                  <a:lnTo>
                    <a:pt x="208" y="8"/>
                  </a:lnTo>
                  <a:lnTo>
                    <a:pt x="214" y="14"/>
                  </a:lnTo>
                  <a:lnTo>
                    <a:pt x="214" y="14"/>
                  </a:lnTo>
                  <a:lnTo>
                    <a:pt x="214" y="14"/>
                  </a:lnTo>
                  <a:lnTo>
                    <a:pt x="214" y="18"/>
                  </a:lnTo>
                  <a:lnTo>
                    <a:pt x="214" y="18"/>
                  </a:lnTo>
                  <a:lnTo>
                    <a:pt x="208" y="16"/>
                  </a:lnTo>
                  <a:lnTo>
                    <a:pt x="202" y="14"/>
                  </a:lnTo>
                  <a:lnTo>
                    <a:pt x="202" y="14"/>
                  </a:lnTo>
                  <a:lnTo>
                    <a:pt x="188" y="12"/>
                  </a:lnTo>
                  <a:lnTo>
                    <a:pt x="176" y="12"/>
                  </a:lnTo>
                  <a:lnTo>
                    <a:pt x="176" y="12"/>
                  </a:lnTo>
                  <a:lnTo>
                    <a:pt x="172" y="12"/>
                  </a:lnTo>
                  <a:lnTo>
                    <a:pt x="172" y="14"/>
                  </a:lnTo>
                  <a:lnTo>
                    <a:pt x="176" y="14"/>
                  </a:lnTo>
                  <a:lnTo>
                    <a:pt x="176" y="14"/>
                  </a:lnTo>
                  <a:lnTo>
                    <a:pt x="174" y="16"/>
                  </a:lnTo>
                  <a:lnTo>
                    <a:pt x="170" y="18"/>
                  </a:lnTo>
                  <a:lnTo>
                    <a:pt x="166" y="16"/>
                  </a:lnTo>
                  <a:lnTo>
                    <a:pt x="166" y="16"/>
                  </a:lnTo>
                  <a:lnTo>
                    <a:pt x="158" y="14"/>
                  </a:lnTo>
                  <a:lnTo>
                    <a:pt x="154" y="14"/>
                  </a:lnTo>
                  <a:lnTo>
                    <a:pt x="152" y="16"/>
                  </a:lnTo>
                  <a:lnTo>
                    <a:pt x="152" y="16"/>
                  </a:lnTo>
                  <a:lnTo>
                    <a:pt x="142" y="14"/>
                  </a:lnTo>
                  <a:lnTo>
                    <a:pt x="132" y="14"/>
                  </a:lnTo>
                  <a:lnTo>
                    <a:pt x="122" y="14"/>
                  </a:lnTo>
                  <a:lnTo>
                    <a:pt x="112" y="20"/>
                  </a:lnTo>
                  <a:lnTo>
                    <a:pt x="112" y="20"/>
                  </a:lnTo>
                  <a:lnTo>
                    <a:pt x="110" y="20"/>
                  </a:lnTo>
                  <a:lnTo>
                    <a:pt x="110" y="20"/>
                  </a:lnTo>
                  <a:lnTo>
                    <a:pt x="100" y="16"/>
                  </a:lnTo>
                  <a:lnTo>
                    <a:pt x="94" y="18"/>
                  </a:lnTo>
                  <a:lnTo>
                    <a:pt x="92" y="20"/>
                  </a:lnTo>
                  <a:lnTo>
                    <a:pt x="92" y="24"/>
                  </a:lnTo>
                  <a:lnTo>
                    <a:pt x="92" y="24"/>
                  </a:lnTo>
                  <a:lnTo>
                    <a:pt x="90" y="26"/>
                  </a:lnTo>
                  <a:lnTo>
                    <a:pt x="88" y="26"/>
                  </a:lnTo>
                  <a:lnTo>
                    <a:pt x="84" y="26"/>
                  </a:lnTo>
                  <a:lnTo>
                    <a:pt x="84" y="26"/>
                  </a:lnTo>
                  <a:lnTo>
                    <a:pt x="74" y="26"/>
                  </a:lnTo>
                  <a:lnTo>
                    <a:pt x="64" y="28"/>
                  </a:lnTo>
                  <a:lnTo>
                    <a:pt x="44" y="34"/>
                  </a:lnTo>
                  <a:lnTo>
                    <a:pt x="44" y="34"/>
                  </a:lnTo>
                  <a:lnTo>
                    <a:pt x="52" y="36"/>
                  </a:lnTo>
                  <a:lnTo>
                    <a:pt x="52" y="36"/>
                  </a:lnTo>
                  <a:lnTo>
                    <a:pt x="58" y="36"/>
                  </a:lnTo>
                  <a:lnTo>
                    <a:pt x="60" y="36"/>
                  </a:lnTo>
                  <a:lnTo>
                    <a:pt x="62" y="40"/>
                  </a:lnTo>
                  <a:lnTo>
                    <a:pt x="62" y="40"/>
                  </a:lnTo>
                  <a:lnTo>
                    <a:pt x="60" y="44"/>
                  </a:lnTo>
                  <a:lnTo>
                    <a:pt x="58" y="44"/>
                  </a:lnTo>
                  <a:lnTo>
                    <a:pt x="50" y="46"/>
                  </a:lnTo>
                  <a:lnTo>
                    <a:pt x="50" y="46"/>
                  </a:lnTo>
                  <a:lnTo>
                    <a:pt x="46" y="46"/>
                  </a:lnTo>
                  <a:lnTo>
                    <a:pt x="46" y="46"/>
                  </a:lnTo>
                  <a:lnTo>
                    <a:pt x="2" y="54"/>
                  </a:lnTo>
                  <a:lnTo>
                    <a:pt x="2" y="54"/>
                  </a:lnTo>
                  <a:lnTo>
                    <a:pt x="0" y="56"/>
                  </a:lnTo>
                  <a:lnTo>
                    <a:pt x="0" y="56"/>
                  </a:lnTo>
                  <a:lnTo>
                    <a:pt x="30" y="64"/>
                  </a:lnTo>
                  <a:lnTo>
                    <a:pt x="30" y="64"/>
                  </a:lnTo>
                  <a:lnTo>
                    <a:pt x="30" y="66"/>
                  </a:lnTo>
                  <a:lnTo>
                    <a:pt x="30" y="66"/>
                  </a:lnTo>
                  <a:lnTo>
                    <a:pt x="22" y="66"/>
                  </a:lnTo>
                  <a:lnTo>
                    <a:pt x="18" y="66"/>
                  </a:lnTo>
                  <a:lnTo>
                    <a:pt x="14" y="68"/>
                  </a:lnTo>
                  <a:lnTo>
                    <a:pt x="14" y="68"/>
                  </a:lnTo>
                  <a:lnTo>
                    <a:pt x="16" y="70"/>
                  </a:lnTo>
                  <a:lnTo>
                    <a:pt x="20" y="70"/>
                  </a:lnTo>
                  <a:lnTo>
                    <a:pt x="24" y="70"/>
                  </a:lnTo>
                  <a:lnTo>
                    <a:pt x="24" y="70"/>
                  </a:lnTo>
                  <a:lnTo>
                    <a:pt x="32" y="76"/>
                  </a:lnTo>
                  <a:lnTo>
                    <a:pt x="36" y="78"/>
                  </a:lnTo>
                  <a:lnTo>
                    <a:pt x="40" y="78"/>
                  </a:lnTo>
                  <a:lnTo>
                    <a:pt x="40" y="78"/>
                  </a:lnTo>
                  <a:lnTo>
                    <a:pt x="48" y="76"/>
                  </a:lnTo>
                  <a:lnTo>
                    <a:pt x="56" y="76"/>
                  </a:lnTo>
                  <a:lnTo>
                    <a:pt x="72" y="76"/>
                  </a:lnTo>
                  <a:lnTo>
                    <a:pt x="72" y="76"/>
                  </a:lnTo>
                  <a:lnTo>
                    <a:pt x="86" y="76"/>
                  </a:lnTo>
                  <a:lnTo>
                    <a:pt x="100" y="78"/>
                  </a:lnTo>
                  <a:lnTo>
                    <a:pt x="114" y="84"/>
                  </a:lnTo>
                  <a:lnTo>
                    <a:pt x="126" y="92"/>
                  </a:lnTo>
                  <a:lnTo>
                    <a:pt x="126" y="92"/>
                  </a:lnTo>
                  <a:lnTo>
                    <a:pt x="134" y="100"/>
                  </a:lnTo>
                  <a:lnTo>
                    <a:pt x="138" y="108"/>
                  </a:lnTo>
                  <a:lnTo>
                    <a:pt x="138" y="116"/>
                  </a:lnTo>
                  <a:lnTo>
                    <a:pt x="134" y="124"/>
                  </a:lnTo>
                  <a:lnTo>
                    <a:pt x="134" y="124"/>
                  </a:lnTo>
                  <a:lnTo>
                    <a:pt x="138" y="126"/>
                  </a:lnTo>
                  <a:lnTo>
                    <a:pt x="142" y="126"/>
                  </a:lnTo>
                  <a:lnTo>
                    <a:pt x="146" y="126"/>
                  </a:lnTo>
                  <a:lnTo>
                    <a:pt x="150" y="122"/>
                  </a:lnTo>
                  <a:lnTo>
                    <a:pt x="150" y="122"/>
                  </a:lnTo>
                  <a:lnTo>
                    <a:pt x="156" y="122"/>
                  </a:lnTo>
                  <a:lnTo>
                    <a:pt x="156" y="122"/>
                  </a:lnTo>
                  <a:lnTo>
                    <a:pt x="160" y="126"/>
                  </a:lnTo>
                  <a:lnTo>
                    <a:pt x="164" y="128"/>
                  </a:lnTo>
                  <a:lnTo>
                    <a:pt x="170" y="132"/>
                  </a:lnTo>
                  <a:lnTo>
                    <a:pt x="172" y="136"/>
                  </a:lnTo>
                  <a:lnTo>
                    <a:pt x="172" y="136"/>
                  </a:lnTo>
                  <a:lnTo>
                    <a:pt x="168" y="138"/>
                  </a:lnTo>
                  <a:lnTo>
                    <a:pt x="164" y="136"/>
                  </a:lnTo>
                  <a:lnTo>
                    <a:pt x="162" y="136"/>
                  </a:lnTo>
                  <a:lnTo>
                    <a:pt x="158" y="134"/>
                  </a:lnTo>
                  <a:lnTo>
                    <a:pt x="158" y="134"/>
                  </a:lnTo>
                  <a:lnTo>
                    <a:pt x="154" y="132"/>
                  </a:lnTo>
                  <a:lnTo>
                    <a:pt x="154" y="132"/>
                  </a:lnTo>
                  <a:lnTo>
                    <a:pt x="148" y="132"/>
                  </a:lnTo>
                  <a:lnTo>
                    <a:pt x="144" y="134"/>
                  </a:lnTo>
                  <a:lnTo>
                    <a:pt x="142" y="138"/>
                  </a:lnTo>
                  <a:lnTo>
                    <a:pt x="142" y="142"/>
                  </a:lnTo>
                  <a:lnTo>
                    <a:pt x="142" y="142"/>
                  </a:lnTo>
                  <a:lnTo>
                    <a:pt x="142" y="144"/>
                  </a:lnTo>
                  <a:lnTo>
                    <a:pt x="146" y="146"/>
                  </a:lnTo>
                  <a:lnTo>
                    <a:pt x="152" y="148"/>
                  </a:lnTo>
                  <a:lnTo>
                    <a:pt x="152" y="148"/>
                  </a:lnTo>
                  <a:lnTo>
                    <a:pt x="158" y="148"/>
                  </a:lnTo>
                  <a:lnTo>
                    <a:pt x="162" y="144"/>
                  </a:lnTo>
                  <a:lnTo>
                    <a:pt x="162" y="144"/>
                  </a:lnTo>
                  <a:lnTo>
                    <a:pt x="170" y="142"/>
                  </a:lnTo>
                  <a:lnTo>
                    <a:pt x="170" y="142"/>
                  </a:lnTo>
                  <a:lnTo>
                    <a:pt x="172" y="144"/>
                  </a:lnTo>
                  <a:lnTo>
                    <a:pt x="172" y="144"/>
                  </a:lnTo>
                  <a:lnTo>
                    <a:pt x="170" y="156"/>
                  </a:lnTo>
                  <a:lnTo>
                    <a:pt x="170" y="156"/>
                  </a:lnTo>
                  <a:lnTo>
                    <a:pt x="170" y="160"/>
                  </a:lnTo>
                  <a:lnTo>
                    <a:pt x="170" y="160"/>
                  </a:lnTo>
                  <a:lnTo>
                    <a:pt x="164" y="162"/>
                  </a:lnTo>
                  <a:lnTo>
                    <a:pt x="164" y="162"/>
                  </a:lnTo>
                  <a:lnTo>
                    <a:pt x="160" y="158"/>
                  </a:lnTo>
                  <a:lnTo>
                    <a:pt x="156" y="158"/>
                  </a:lnTo>
                  <a:lnTo>
                    <a:pt x="152" y="162"/>
                  </a:lnTo>
                  <a:lnTo>
                    <a:pt x="150" y="168"/>
                  </a:lnTo>
                  <a:lnTo>
                    <a:pt x="150" y="168"/>
                  </a:lnTo>
                  <a:lnTo>
                    <a:pt x="150" y="170"/>
                  </a:lnTo>
                  <a:lnTo>
                    <a:pt x="152" y="172"/>
                  </a:lnTo>
                  <a:lnTo>
                    <a:pt x="154" y="174"/>
                  </a:lnTo>
                  <a:lnTo>
                    <a:pt x="156" y="176"/>
                  </a:lnTo>
                  <a:lnTo>
                    <a:pt x="156" y="176"/>
                  </a:lnTo>
                  <a:lnTo>
                    <a:pt x="152" y="176"/>
                  </a:lnTo>
                  <a:lnTo>
                    <a:pt x="150" y="178"/>
                  </a:lnTo>
                  <a:lnTo>
                    <a:pt x="152" y="180"/>
                  </a:lnTo>
                  <a:lnTo>
                    <a:pt x="152" y="180"/>
                  </a:lnTo>
                  <a:lnTo>
                    <a:pt x="156" y="186"/>
                  </a:lnTo>
                  <a:lnTo>
                    <a:pt x="162" y="190"/>
                  </a:lnTo>
                  <a:lnTo>
                    <a:pt x="162" y="190"/>
                  </a:lnTo>
                  <a:lnTo>
                    <a:pt x="162" y="194"/>
                  </a:lnTo>
                  <a:lnTo>
                    <a:pt x="164" y="196"/>
                  </a:lnTo>
                  <a:lnTo>
                    <a:pt x="166" y="198"/>
                  </a:lnTo>
                  <a:lnTo>
                    <a:pt x="170" y="196"/>
                  </a:lnTo>
                  <a:lnTo>
                    <a:pt x="170" y="196"/>
                  </a:lnTo>
                  <a:lnTo>
                    <a:pt x="174" y="194"/>
                  </a:lnTo>
                  <a:lnTo>
                    <a:pt x="174" y="194"/>
                  </a:lnTo>
                  <a:lnTo>
                    <a:pt x="176" y="196"/>
                  </a:lnTo>
                  <a:lnTo>
                    <a:pt x="176" y="196"/>
                  </a:lnTo>
                  <a:lnTo>
                    <a:pt x="172" y="198"/>
                  </a:lnTo>
                  <a:lnTo>
                    <a:pt x="170" y="202"/>
                  </a:lnTo>
                  <a:lnTo>
                    <a:pt x="170" y="202"/>
                  </a:lnTo>
                  <a:lnTo>
                    <a:pt x="172" y="208"/>
                  </a:lnTo>
                  <a:lnTo>
                    <a:pt x="176" y="216"/>
                  </a:lnTo>
                  <a:lnTo>
                    <a:pt x="182" y="224"/>
                  </a:lnTo>
                  <a:lnTo>
                    <a:pt x="192" y="232"/>
                  </a:lnTo>
                  <a:lnTo>
                    <a:pt x="192" y="232"/>
                  </a:lnTo>
                  <a:lnTo>
                    <a:pt x="196" y="236"/>
                  </a:lnTo>
                  <a:lnTo>
                    <a:pt x="202" y="236"/>
                  </a:lnTo>
                  <a:lnTo>
                    <a:pt x="202" y="236"/>
                  </a:lnTo>
                  <a:lnTo>
                    <a:pt x="206" y="234"/>
                  </a:lnTo>
                  <a:lnTo>
                    <a:pt x="208" y="234"/>
                  </a:lnTo>
                  <a:lnTo>
                    <a:pt x="214" y="238"/>
                  </a:lnTo>
                  <a:lnTo>
                    <a:pt x="214" y="238"/>
                  </a:lnTo>
                  <a:lnTo>
                    <a:pt x="218" y="242"/>
                  </a:lnTo>
                  <a:lnTo>
                    <a:pt x="218" y="242"/>
                  </a:lnTo>
                  <a:lnTo>
                    <a:pt x="220" y="244"/>
                  </a:lnTo>
                  <a:lnTo>
                    <a:pt x="220" y="244"/>
                  </a:lnTo>
                  <a:lnTo>
                    <a:pt x="226" y="242"/>
                  </a:lnTo>
                  <a:lnTo>
                    <a:pt x="232" y="236"/>
                  </a:lnTo>
                  <a:lnTo>
                    <a:pt x="236" y="230"/>
                  </a:lnTo>
                  <a:lnTo>
                    <a:pt x="236" y="222"/>
                  </a:lnTo>
                  <a:lnTo>
                    <a:pt x="236" y="222"/>
                  </a:lnTo>
                  <a:lnTo>
                    <a:pt x="236" y="220"/>
                  </a:lnTo>
                  <a:lnTo>
                    <a:pt x="236" y="216"/>
                  </a:lnTo>
                  <a:lnTo>
                    <a:pt x="240" y="214"/>
                  </a:lnTo>
                  <a:lnTo>
                    <a:pt x="240" y="214"/>
                  </a:lnTo>
                  <a:lnTo>
                    <a:pt x="246" y="210"/>
                  </a:lnTo>
                  <a:lnTo>
                    <a:pt x="248" y="206"/>
                  </a:lnTo>
                  <a:lnTo>
                    <a:pt x="250" y="204"/>
                  </a:lnTo>
                  <a:lnTo>
                    <a:pt x="250" y="204"/>
                  </a:lnTo>
                  <a:lnTo>
                    <a:pt x="250" y="198"/>
                  </a:lnTo>
                  <a:lnTo>
                    <a:pt x="252" y="192"/>
                  </a:lnTo>
                  <a:lnTo>
                    <a:pt x="256" y="188"/>
                  </a:lnTo>
                  <a:lnTo>
                    <a:pt x="260" y="188"/>
                  </a:lnTo>
                  <a:lnTo>
                    <a:pt x="260" y="188"/>
                  </a:lnTo>
                  <a:lnTo>
                    <a:pt x="264" y="186"/>
                  </a:lnTo>
                  <a:lnTo>
                    <a:pt x="268" y="184"/>
                  </a:lnTo>
                  <a:lnTo>
                    <a:pt x="272" y="182"/>
                  </a:lnTo>
                  <a:lnTo>
                    <a:pt x="272" y="182"/>
                  </a:lnTo>
                  <a:lnTo>
                    <a:pt x="274" y="186"/>
                  </a:lnTo>
                  <a:lnTo>
                    <a:pt x="276" y="186"/>
                  </a:lnTo>
                  <a:lnTo>
                    <a:pt x="280" y="182"/>
                  </a:lnTo>
                  <a:lnTo>
                    <a:pt x="280" y="182"/>
                  </a:lnTo>
                  <a:lnTo>
                    <a:pt x="280" y="182"/>
                  </a:lnTo>
                  <a:lnTo>
                    <a:pt x="280" y="182"/>
                  </a:lnTo>
                  <a:lnTo>
                    <a:pt x="288" y="182"/>
                  </a:lnTo>
                  <a:lnTo>
                    <a:pt x="294" y="178"/>
                  </a:lnTo>
                  <a:lnTo>
                    <a:pt x="302" y="174"/>
                  </a:lnTo>
                  <a:lnTo>
                    <a:pt x="306" y="168"/>
                  </a:lnTo>
                  <a:lnTo>
                    <a:pt x="306" y="168"/>
                  </a:lnTo>
                  <a:lnTo>
                    <a:pt x="314" y="162"/>
                  </a:lnTo>
                  <a:lnTo>
                    <a:pt x="322" y="160"/>
                  </a:lnTo>
                  <a:lnTo>
                    <a:pt x="322" y="160"/>
                  </a:lnTo>
                  <a:lnTo>
                    <a:pt x="340" y="158"/>
                  </a:lnTo>
                  <a:lnTo>
                    <a:pt x="358" y="154"/>
                  </a:lnTo>
                  <a:lnTo>
                    <a:pt x="374" y="148"/>
                  </a:lnTo>
                  <a:lnTo>
                    <a:pt x="390" y="140"/>
                  </a:lnTo>
                  <a:lnTo>
                    <a:pt x="390" y="140"/>
                  </a:lnTo>
                  <a:lnTo>
                    <a:pt x="382" y="140"/>
                  </a:lnTo>
                  <a:lnTo>
                    <a:pt x="376" y="138"/>
                  </a:lnTo>
                  <a:lnTo>
                    <a:pt x="370" y="138"/>
                  </a:lnTo>
                  <a:lnTo>
                    <a:pt x="362" y="140"/>
                  </a:lnTo>
                  <a:lnTo>
                    <a:pt x="362" y="14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8" name="Freeform 71"/>
            <p:cNvSpPr>
              <a:spLocks noEditPoints="1"/>
            </p:cNvSpPr>
            <p:nvPr/>
          </p:nvSpPr>
          <p:spPr bwMode="auto">
            <a:xfrm>
              <a:off x="6254750" y="279400"/>
              <a:ext cx="2559050" cy="1851025"/>
            </a:xfrm>
            <a:custGeom>
              <a:avLst/>
              <a:gdLst/>
              <a:ahLst/>
              <a:cxnLst>
                <a:cxn ang="0">
                  <a:pos x="1460" y="92"/>
                </a:cxn>
                <a:cxn ang="0">
                  <a:pos x="1272" y="54"/>
                </a:cxn>
                <a:cxn ang="0">
                  <a:pos x="1188" y="64"/>
                </a:cxn>
                <a:cxn ang="0">
                  <a:pos x="1078" y="48"/>
                </a:cxn>
                <a:cxn ang="0">
                  <a:pos x="1000" y="10"/>
                </a:cxn>
                <a:cxn ang="0">
                  <a:pos x="804" y="38"/>
                </a:cxn>
                <a:cxn ang="0">
                  <a:pos x="722" y="62"/>
                </a:cxn>
                <a:cxn ang="0">
                  <a:pos x="726" y="90"/>
                </a:cxn>
                <a:cxn ang="0">
                  <a:pos x="684" y="48"/>
                </a:cxn>
                <a:cxn ang="0">
                  <a:pos x="604" y="84"/>
                </a:cxn>
                <a:cxn ang="0">
                  <a:pos x="496" y="98"/>
                </a:cxn>
                <a:cxn ang="0">
                  <a:pos x="426" y="138"/>
                </a:cxn>
                <a:cxn ang="0">
                  <a:pos x="384" y="82"/>
                </a:cxn>
                <a:cxn ang="0">
                  <a:pos x="272" y="90"/>
                </a:cxn>
                <a:cxn ang="0">
                  <a:pos x="184" y="158"/>
                </a:cxn>
                <a:cxn ang="0">
                  <a:pos x="216" y="188"/>
                </a:cxn>
                <a:cxn ang="0">
                  <a:pos x="278" y="178"/>
                </a:cxn>
                <a:cxn ang="0">
                  <a:pos x="358" y="182"/>
                </a:cxn>
                <a:cxn ang="0">
                  <a:pos x="226" y="240"/>
                </a:cxn>
                <a:cxn ang="0">
                  <a:pos x="162" y="270"/>
                </a:cxn>
                <a:cxn ang="0">
                  <a:pos x="118" y="356"/>
                </a:cxn>
                <a:cxn ang="0">
                  <a:pos x="98" y="426"/>
                </a:cxn>
                <a:cxn ang="0">
                  <a:pos x="224" y="368"/>
                </a:cxn>
                <a:cxn ang="0">
                  <a:pos x="244" y="336"/>
                </a:cxn>
                <a:cxn ang="0">
                  <a:pos x="318" y="412"/>
                </a:cxn>
                <a:cxn ang="0">
                  <a:pos x="380" y="322"/>
                </a:cxn>
                <a:cxn ang="0">
                  <a:pos x="432" y="324"/>
                </a:cxn>
                <a:cxn ang="0">
                  <a:pos x="340" y="388"/>
                </a:cxn>
                <a:cxn ang="0">
                  <a:pos x="414" y="428"/>
                </a:cxn>
                <a:cxn ang="0">
                  <a:pos x="280" y="492"/>
                </a:cxn>
                <a:cxn ang="0">
                  <a:pos x="172" y="424"/>
                </a:cxn>
                <a:cxn ang="0">
                  <a:pos x="2" y="580"/>
                </a:cxn>
                <a:cxn ang="0">
                  <a:pos x="96" y="752"/>
                </a:cxn>
                <a:cxn ang="0">
                  <a:pos x="214" y="836"/>
                </a:cxn>
                <a:cxn ang="0">
                  <a:pos x="280" y="1162"/>
                </a:cxn>
                <a:cxn ang="0">
                  <a:pos x="404" y="1018"/>
                </a:cxn>
                <a:cxn ang="0">
                  <a:pos x="532" y="682"/>
                </a:cxn>
                <a:cxn ang="0">
                  <a:pos x="422" y="582"/>
                </a:cxn>
                <a:cxn ang="0">
                  <a:pos x="438" y="574"/>
                </a:cxn>
                <a:cxn ang="0">
                  <a:pos x="590" y="592"/>
                </a:cxn>
                <a:cxn ang="0">
                  <a:pos x="516" y="520"/>
                </a:cxn>
                <a:cxn ang="0">
                  <a:pos x="630" y="544"/>
                </a:cxn>
                <a:cxn ang="0">
                  <a:pos x="732" y="712"/>
                </a:cxn>
                <a:cxn ang="0">
                  <a:pos x="840" y="574"/>
                </a:cxn>
                <a:cxn ang="0">
                  <a:pos x="902" y="710"/>
                </a:cxn>
                <a:cxn ang="0">
                  <a:pos x="912" y="684"/>
                </a:cxn>
                <a:cxn ang="0">
                  <a:pos x="966" y="592"/>
                </a:cxn>
                <a:cxn ang="0">
                  <a:pos x="1084" y="498"/>
                </a:cxn>
                <a:cxn ang="0">
                  <a:pos x="1052" y="408"/>
                </a:cxn>
                <a:cxn ang="0">
                  <a:pos x="1112" y="400"/>
                </a:cxn>
                <a:cxn ang="0">
                  <a:pos x="1154" y="362"/>
                </a:cxn>
                <a:cxn ang="0">
                  <a:pos x="1200" y="242"/>
                </a:cxn>
                <a:cxn ang="0">
                  <a:pos x="1374" y="164"/>
                </a:cxn>
                <a:cxn ang="0">
                  <a:pos x="1366" y="270"/>
                </a:cxn>
                <a:cxn ang="0">
                  <a:pos x="1398" y="200"/>
                </a:cxn>
                <a:cxn ang="0">
                  <a:pos x="1518" y="134"/>
                </a:cxn>
                <a:cxn ang="0">
                  <a:pos x="1612" y="118"/>
                </a:cxn>
                <a:cxn ang="0">
                  <a:pos x="372" y="178"/>
                </a:cxn>
                <a:cxn ang="0">
                  <a:pos x="416" y="172"/>
                </a:cxn>
                <a:cxn ang="0">
                  <a:pos x="516" y="238"/>
                </a:cxn>
                <a:cxn ang="0">
                  <a:pos x="500" y="346"/>
                </a:cxn>
                <a:cxn ang="0">
                  <a:pos x="550" y="370"/>
                </a:cxn>
                <a:cxn ang="0">
                  <a:pos x="604" y="354"/>
                </a:cxn>
              </a:cxnLst>
              <a:rect l="0" t="0" r="r" b="b"/>
              <a:pathLst>
                <a:path w="1612" h="1166">
                  <a:moveTo>
                    <a:pt x="1612" y="118"/>
                  </a:moveTo>
                  <a:lnTo>
                    <a:pt x="1612" y="118"/>
                  </a:lnTo>
                  <a:lnTo>
                    <a:pt x="1608" y="114"/>
                  </a:lnTo>
                  <a:lnTo>
                    <a:pt x="1600" y="112"/>
                  </a:lnTo>
                  <a:lnTo>
                    <a:pt x="1592" y="110"/>
                  </a:lnTo>
                  <a:lnTo>
                    <a:pt x="1586" y="110"/>
                  </a:lnTo>
                  <a:lnTo>
                    <a:pt x="1586" y="110"/>
                  </a:lnTo>
                  <a:lnTo>
                    <a:pt x="1586" y="112"/>
                  </a:lnTo>
                  <a:lnTo>
                    <a:pt x="1586" y="114"/>
                  </a:lnTo>
                  <a:lnTo>
                    <a:pt x="1586" y="116"/>
                  </a:lnTo>
                  <a:lnTo>
                    <a:pt x="1582" y="116"/>
                  </a:lnTo>
                  <a:lnTo>
                    <a:pt x="1582" y="116"/>
                  </a:lnTo>
                  <a:lnTo>
                    <a:pt x="1580" y="114"/>
                  </a:lnTo>
                  <a:lnTo>
                    <a:pt x="1578" y="112"/>
                  </a:lnTo>
                  <a:lnTo>
                    <a:pt x="1578" y="108"/>
                  </a:lnTo>
                  <a:lnTo>
                    <a:pt x="1578" y="108"/>
                  </a:lnTo>
                  <a:lnTo>
                    <a:pt x="1574" y="104"/>
                  </a:lnTo>
                  <a:lnTo>
                    <a:pt x="1570" y="102"/>
                  </a:lnTo>
                  <a:lnTo>
                    <a:pt x="1570" y="102"/>
                  </a:lnTo>
                  <a:lnTo>
                    <a:pt x="1546" y="92"/>
                  </a:lnTo>
                  <a:lnTo>
                    <a:pt x="1522" y="84"/>
                  </a:lnTo>
                  <a:lnTo>
                    <a:pt x="1496" y="80"/>
                  </a:lnTo>
                  <a:lnTo>
                    <a:pt x="1470" y="78"/>
                  </a:lnTo>
                  <a:lnTo>
                    <a:pt x="1470" y="78"/>
                  </a:lnTo>
                  <a:lnTo>
                    <a:pt x="1466" y="78"/>
                  </a:lnTo>
                  <a:lnTo>
                    <a:pt x="1464" y="80"/>
                  </a:lnTo>
                  <a:lnTo>
                    <a:pt x="1466" y="84"/>
                  </a:lnTo>
                  <a:lnTo>
                    <a:pt x="1466" y="84"/>
                  </a:lnTo>
                  <a:lnTo>
                    <a:pt x="1468" y="86"/>
                  </a:lnTo>
                  <a:lnTo>
                    <a:pt x="1468" y="88"/>
                  </a:lnTo>
                  <a:lnTo>
                    <a:pt x="1466" y="90"/>
                  </a:lnTo>
                  <a:lnTo>
                    <a:pt x="1466" y="90"/>
                  </a:lnTo>
                  <a:lnTo>
                    <a:pt x="1462" y="92"/>
                  </a:lnTo>
                  <a:lnTo>
                    <a:pt x="1460" y="92"/>
                  </a:lnTo>
                  <a:lnTo>
                    <a:pt x="1458" y="92"/>
                  </a:lnTo>
                  <a:lnTo>
                    <a:pt x="1458" y="92"/>
                  </a:lnTo>
                  <a:lnTo>
                    <a:pt x="1450" y="86"/>
                  </a:lnTo>
                  <a:lnTo>
                    <a:pt x="1442" y="84"/>
                  </a:lnTo>
                  <a:lnTo>
                    <a:pt x="1426" y="84"/>
                  </a:lnTo>
                  <a:lnTo>
                    <a:pt x="1426" y="84"/>
                  </a:lnTo>
                  <a:lnTo>
                    <a:pt x="1412" y="82"/>
                  </a:lnTo>
                  <a:lnTo>
                    <a:pt x="1404" y="82"/>
                  </a:lnTo>
                  <a:lnTo>
                    <a:pt x="1398" y="84"/>
                  </a:lnTo>
                  <a:lnTo>
                    <a:pt x="1398" y="84"/>
                  </a:lnTo>
                  <a:lnTo>
                    <a:pt x="1392" y="86"/>
                  </a:lnTo>
                  <a:lnTo>
                    <a:pt x="1388" y="84"/>
                  </a:lnTo>
                  <a:lnTo>
                    <a:pt x="1382" y="82"/>
                  </a:lnTo>
                  <a:lnTo>
                    <a:pt x="1382" y="78"/>
                  </a:lnTo>
                  <a:lnTo>
                    <a:pt x="1382" y="78"/>
                  </a:lnTo>
                  <a:lnTo>
                    <a:pt x="1380" y="74"/>
                  </a:lnTo>
                  <a:lnTo>
                    <a:pt x="1378" y="72"/>
                  </a:lnTo>
                  <a:lnTo>
                    <a:pt x="1372" y="70"/>
                  </a:lnTo>
                  <a:lnTo>
                    <a:pt x="1372" y="70"/>
                  </a:lnTo>
                  <a:lnTo>
                    <a:pt x="1358" y="68"/>
                  </a:lnTo>
                  <a:lnTo>
                    <a:pt x="1344" y="68"/>
                  </a:lnTo>
                  <a:lnTo>
                    <a:pt x="1344" y="68"/>
                  </a:lnTo>
                  <a:lnTo>
                    <a:pt x="1334" y="70"/>
                  </a:lnTo>
                  <a:lnTo>
                    <a:pt x="1324" y="70"/>
                  </a:lnTo>
                  <a:lnTo>
                    <a:pt x="1304" y="62"/>
                  </a:lnTo>
                  <a:lnTo>
                    <a:pt x="1304" y="62"/>
                  </a:lnTo>
                  <a:lnTo>
                    <a:pt x="1302" y="62"/>
                  </a:lnTo>
                  <a:lnTo>
                    <a:pt x="1302" y="58"/>
                  </a:lnTo>
                  <a:lnTo>
                    <a:pt x="1302" y="56"/>
                  </a:lnTo>
                  <a:lnTo>
                    <a:pt x="1298" y="56"/>
                  </a:lnTo>
                  <a:lnTo>
                    <a:pt x="1298" y="56"/>
                  </a:lnTo>
                  <a:lnTo>
                    <a:pt x="1286" y="56"/>
                  </a:lnTo>
                  <a:lnTo>
                    <a:pt x="1278" y="56"/>
                  </a:lnTo>
                  <a:lnTo>
                    <a:pt x="1272" y="54"/>
                  </a:lnTo>
                  <a:lnTo>
                    <a:pt x="1272" y="54"/>
                  </a:lnTo>
                  <a:lnTo>
                    <a:pt x="1274" y="56"/>
                  </a:lnTo>
                  <a:lnTo>
                    <a:pt x="1274" y="60"/>
                  </a:lnTo>
                  <a:lnTo>
                    <a:pt x="1274" y="60"/>
                  </a:lnTo>
                  <a:lnTo>
                    <a:pt x="1274" y="60"/>
                  </a:lnTo>
                  <a:lnTo>
                    <a:pt x="1272" y="62"/>
                  </a:lnTo>
                  <a:lnTo>
                    <a:pt x="1266" y="62"/>
                  </a:lnTo>
                  <a:lnTo>
                    <a:pt x="1266" y="62"/>
                  </a:lnTo>
                  <a:lnTo>
                    <a:pt x="1268" y="58"/>
                  </a:lnTo>
                  <a:lnTo>
                    <a:pt x="1266" y="56"/>
                  </a:lnTo>
                  <a:lnTo>
                    <a:pt x="1262" y="54"/>
                  </a:lnTo>
                  <a:lnTo>
                    <a:pt x="1262" y="54"/>
                  </a:lnTo>
                  <a:lnTo>
                    <a:pt x="1258" y="52"/>
                  </a:lnTo>
                  <a:lnTo>
                    <a:pt x="1258" y="52"/>
                  </a:lnTo>
                  <a:lnTo>
                    <a:pt x="1246" y="52"/>
                  </a:lnTo>
                  <a:lnTo>
                    <a:pt x="1246" y="52"/>
                  </a:lnTo>
                  <a:lnTo>
                    <a:pt x="1238" y="50"/>
                  </a:lnTo>
                  <a:lnTo>
                    <a:pt x="1238" y="50"/>
                  </a:lnTo>
                  <a:lnTo>
                    <a:pt x="1222" y="56"/>
                  </a:lnTo>
                  <a:lnTo>
                    <a:pt x="1222" y="56"/>
                  </a:lnTo>
                  <a:lnTo>
                    <a:pt x="1224" y="58"/>
                  </a:lnTo>
                  <a:lnTo>
                    <a:pt x="1224" y="62"/>
                  </a:lnTo>
                  <a:lnTo>
                    <a:pt x="1224" y="62"/>
                  </a:lnTo>
                  <a:lnTo>
                    <a:pt x="1222" y="64"/>
                  </a:lnTo>
                  <a:lnTo>
                    <a:pt x="1220" y="64"/>
                  </a:lnTo>
                  <a:lnTo>
                    <a:pt x="1216" y="64"/>
                  </a:lnTo>
                  <a:lnTo>
                    <a:pt x="1216" y="64"/>
                  </a:lnTo>
                  <a:lnTo>
                    <a:pt x="1210" y="66"/>
                  </a:lnTo>
                  <a:lnTo>
                    <a:pt x="1206" y="64"/>
                  </a:lnTo>
                  <a:lnTo>
                    <a:pt x="1202" y="64"/>
                  </a:lnTo>
                  <a:lnTo>
                    <a:pt x="1198" y="64"/>
                  </a:lnTo>
                  <a:lnTo>
                    <a:pt x="1198" y="64"/>
                  </a:lnTo>
                  <a:lnTo>
                    <a:pt x="1192" y="64"/>
                  </a:lnTo>
                  <a:lnTo>
                    <a:pt x="1188" y="64"/>
                  </a:lnTo>
                  <a:lnTo>
                    <a:pt x="1178" y="62"/>
                  </a:lnTo>
                  <a:lnTo>
                    <a:pt x="1172" y="62"/>
                  </a:lnTo>
                  <a:lnTo>
                    <a:pt x="1168" y="64"/>
                  </a:lnTo>
                  <a:lnTo>
                    <a:pt x="1164" y="66"/>
                  </a:lnTo>
                  <a:lnTo>
                    <a:pt x="1160" y="70"/>
                  </a:lnTo>
                  <a:lnTo>
                    <a:pt x="1160" y="70"/>
                  </a:lnTo>
                  <a:lnTo>
                    <a:pt x="1156" y="72"/>
                  </a:lnTo>
                  <a:lnTo>
                    <a:pt x="1152" y="70"/>
                  </a:lnTo>
                  <a:lnTo>
                    <a:pt x="1144" y="66"/>
                  </a:lnTo>
                  <a:lnTo>
                    <a:pt x="1144" y="66"/>
                  </a:lnTo>
                  <a:lnTo>
                    <a:pt x="1132" y="56"/>
                  </a:lnTo>
                  <a:lnTo>
                    <a:pt x="1132" y="56"/>
                  </a:lnTo>
                  <a:lnTo>
                    <a:pt x="1134" y="48"/>
                  </a:lnTo>
                  <a:lnTo>
                    <a:pt x="1134" y="48"/>
                  </a:lnTo>
                  <a:lnTo>
                    <a:pt x="1136" y="48"/>
                  </a:lnTo>
                  <a:lnTo>
                    <a:pt x="1138" y="48"/>
                  </a:lnTo>
                  <a:lnTo>
                    <a:pt x="1136" y="46"/>
                  </a:lnTo>
                  <a:lnTo>
                    <a:pt x="1136" y="46"/>
                  </a:lnTo>
                  <a:lnTo>
                    <a:pt x="1130" y="44"/>
                  </a:lnTo>
                  <a:lnTo>
                    <a:pt x="1126" y="42"/>
                  </a:lnTo>
                  <a:lnTo>
                    <a:pt x="1124" y="44"/>
                  </a:lnTo>
                  <a:lnTo>
                    <a:pt x="1124" y="44"/>
                  </a:lnTo>
                  <a:lnTo>
                    <a:pt x="1118" y="44"/>
                  </a:lnTo>
                  <a:lnTo>
                    <a:pt x="1118" y="44"/>
                  </a:lnTo>
                  <a:lnTo>
                    <a:pt x="1108" y="42"/>
                  </a:lnTo>
                  <a:lnTo>
                    <a:pt x="1104" y="40"/>
                  </a:lnTo>
                  <a:lnTo>
                    <a:pt x="1098" y="42"/>
                  </a:lnTo>
                  <a:lnTo>
                    <a:pt x="1098" y="42"/>
                  </a:lnTo>
                  <a:lnTo>
                    <a:pt x="1096" y="44"/>
                  </a:lnTo>
                  <a:lnTo>
                    <a:pt x="1096" y="46"/>
                  </a:lnTo>
                  <a:lnTo>
                    <a:pt x="1096" y="50"/>
                  </a:lnTo>
                  <a:lnTo>
                    <a:pt x="1096" y="50"/>
                  </a:lnTo>
                  <a:lnTo>
                    <a:pt x="1086" y="50"/>
                  </a:lnTo>
                  <a:lnTo>
                    <a:pt x="1078" y="48"/>
                  </a:lnTo>
                  <a:lnTo>
                    <a:pt x="1070" y="48"/>
                  </a:lnTo>
                  <a:lnTo>
                    <a:pt x="1062" y="46"/>
                  </a:lnTo>
                  <a:lnTo>
                    <a:pt x="1062" y="46"/>
                  </a:lnTo>
                  <a:lnTo>
                    <a:pt x="1054" y="42"/>
                  </a:lnTo>
                  <a:lnTo>
                    <a:pt x="1046" y="42"/>
                  </a:lnTo>
                  <a:lnTo>
                    <a:pt x="1038" y="40"/>
                  </a:lnTo>
                  <a:lnTo>
                    <a:pt x="1030" y="42"/>
                  </a:lnTo>
                  <a:lnTo>
                    <a:pt x="1030" y="42"/>
                  </a:lnTo>
                  <a:lnTo>
                    <a:pt x="1024" y="42"/>
                  </a:lnTo>
                  <a:lnTo>
                    <a:pt x="1018" y="42"/>
                  </a:lnTo>
                  <a:lnTo>
                    <a:pt x="1004" y="40"/>
                  </a:lnTo>
                  <a:lnTo>
                    <a:pt x="1004" y="40"/>
                  </a:lnTo>
                  <a:lnTo>
                    <a:pt x="1000" y="38"/>
                  </a:lnTo>
                  <a:lnTo>
                    <a:pt x="994" y="40"/>
                  </a:lnTo>
                  <a:lnTo>
                    <a:pt x="994" y="40"/>
                  </a:lnTo>
                  <a:lnTo>
                    <a:pt x="986" y="44"/>
                  </a:lnTo>
                  <a:lnTo>
                    <a:pt x="980" y="46"/>
                  </a:lnTo>
                  <a:lnTo>
                    <a:pt x="964" y="44"/>
                  </a:lnTo>
                  <a:lnTo>
                    <a:pt x="964" y="44"/>
                  </a:lnTo>
                  <a:lnTo>
                    <a:pt x="990" y="36"/>
                  </a:lnTo>
                  <a:lnTo>
                    <a:pt x="990" y="36"/>
                  </a:lnTo>
                  <a:lnTo>
                    <a:pt x="994" y="34"/>
                  </a:lnTo>
                  <a:lnTo>
                    <a:pt x="998" y="32"/>
                  </a:lnTo>
                  <a:lnTo>
                    <a:pt x="1008" y="30"/>
                  </a:lnTo>
                  <a:lnTo>
                    <a:pt x="1008" y="30"/>
                  </a:lnTo>
                  <a:lnTo>
                    <a:pt x="1016" y="26"/>
                  </a:lnTo>
                  <a:lnTo>
                    <a:pt x="1016" y="26"/>
                  </a:lnTo>
                  <a:lnTo>
                    <a:pt x="1018" y="24"/>
                  </a:lnTo>
                  <a:lnTo>
                    <a:pt x="1018" y="20"/>
                  </a:lnTo>
                  <a:lnTo>
                    <a:pt x="1018" y="18"/>
                  </a:lnTo>
                  <a:lnTo>
                    <a:pt x="1018" y="16"/>
                  </a:lnTo>
                  <a:lnTo>
                    <a:pt x="1018" y="16"/>
                  </a:lnTo>
                  <a:lnTo>
                    <a:pt x="1006" y="12"/>
                  </a:lnTo>
                  <a:lnTo>
                    <a:pt x="1000" y="10"/>
                  </a:lnTo>
                  <a:lnTo>
                    <a:pt x="994" y="8"/>
                  </a:lnTo>
                  <a:lnTo>
                    <a:pt x="994" y="8"/>
                  </a:lnTo>
                  <a:lnTo>
                    <a:pt x="976" y="10"/>
                  </a:lnTo>
                  <a:lnTo>
                    <a:pt x="968" y="10"/>
                  </a:lnTo>
                  <a:lnTo>
                    <a:pt x="960" y="6"/>
                  </a:lnTo>
                  <a:lnTo>
                    <a:pt x="960" y="6"/>
                  </a:lnTo>
                  <a:lnTo>
                    <a:pt x="956" y="6"/>
                  </a:lnTo>
                  <a:lnTo>
                    <a:pt x="956" y="6"/>
                  </a:lnTo>
                  <a:lnTo>
                    <a:pt x="946" y="0"/>
                  </a:lnTo>
                  <a:lnTo>
                    <a:pt x="938" y="0"/>
                  </a:lnTo>
                  <a:lnTo>
                    <a:pt x="938" y="0"/>
                  </a:lnTo>
                  <a:lnTo>
                    <a:pt x="932" y="2"/>
                  </a:lnTo>
                  <a:lnTo>
                    <a:pt x="924" y="6"/>
                  </a:lnTo>
                  <a:lnTo>
                    <a:pt x="918" y="10"/>
                  </a:lnTo>
                  <a:lnTo>
                    <a:pt x="910" y="12"/>
                  </a:lnTo>
                  <a:lnTo>
                    <a:pt x="910" y="12"/>
                  </a:lnTo>
                  <a:lnTo>
                    <a:pt x="914" y="16"/>
                  </a:lnTo>
                  <a:lnTo>
                    <a:pt x="914" y="16"/>
                  </a:lnTo>
                  <a:lnTo>
                    <a:pt x="908" y="16"/>
                  </a:lnTo>
                  <a:lnTo>
                    <a:pt x="908" y="16"/>
                  </a:lnTo>
                  <a:lnTo>
                    <a:pt x="902" y="14"/>
                  </a:lnTo>
                  <a:lnTo>
                    <a:pt x="894" y="14"/>
                  </a:lnTo>
                  <a:lnTo>
                    <a:pt x="880" y="16"/>
                  </a:lnTo>
                  <a:lnTo>
                    <a:pt x="880" y="16"/>
                  </a:lnTo>
                  <a:lnTo>
                    <a:pt x="852" y="18"/>
                  </a:lnTo>
                  <a:lnTo>
                    <a:pt x="824" y="24"/>
                  </a:lnTo>
                  <a:lnTo>
                    <a:pt x="824" y="24"/>
                  </a:lnTo>
                  <a:lnTo>
                    <a:pt x="816" y="28"/>
                  </a:lnTo>
                  <a:lnTo>
                    <a:pt x="814" y="30"/>
                  </a:lnTo>
                  <a:lnTo>
                    <a:pt x="812" y="36"/>
                  </a:lnTo>
                  <a:lnTo>
                    <a:pt x="814" y="42"/>
                  </a:lnTo>
                  <a:lnTo>
                    <a:pt x="814" y="42"/>
                  </a:lnTo>
                  <a:lnTo>
                    <a:pt x="808" y="38"/>
                  </a:lnTo>
                  <a:lnTo>
                    <a:pt x="804" y="38"/>
                  </a:lnTo>
                  <a:lnTo>
                    <a:pt x="802" y="40"/>
                  </a:lnTo>
                  <a:lnTo>
                    <a:pt x="802" y="40"/>
                  </a:lnTo>
                  <a:lnTo>
                    <a:pt x="770" y="42"/>
                  </a:lnTo>
                  <a:lnTo>
                    <a:pt x="770" y="42"/>
                  </a:lnTo>
                  <a:lnTo>
                    <a:pt x="766" y="42"/>
                  </a:lnTo>
                  <a:lnTo>
                    <a:pt x="764" y="42"/>
                  </a:lnTo>
                  <a:lnTo>
                    <a:pt x="762" y="44"/>
                  </a:lnTo>
                  <a:lnTo>
                    <a:pt x="762" y="44"/>
                  </a:lnTo>
                  <a:lnTo>
                    <a:pt x="764" y="50"/>
                  </a:lnTo>
                  <a:lnTo>
                    <a:pt x="766" y="52"/>
                  </a:lnTo>
                  <a:lnTo>
                    <a:pt x="768" y="54"/>
                  </a:lnTo>
                  <a:lnTo>
                    <a:pt x="768" y="54"/>
                  </a:lnTo>
                  <a:lnTo>
                    <a:pt x="774" y="56"/>
                  </a:lnTo>
                  <a:lnTo>
                    <a:pt x="780" y="58"/>
                  </a:lnTo>
                  <a:lnTo>
                    <a:pt x="780" y="58"/>
                  </a:lnTo>
                  <a:lnTo>
                    <a:pt x="780" y="60"/>
                  </a:lnTo>
                  <a:lnTo>
                    <a:pt x="780" y="60"/>
                  </a:lnTo>
                  <a:lnTo>
                    <a:pt x="770" y="62"/>
                  </a:lnTo>
                  <a:lnTo>
                    <a:pt x="770" y="62"/>
                  </a:lnTo>
                  <a:lnTo>
                    <a:pt x="766" y="58"/>
                  </a:lnTo>
                  <a:lnTo>
                    <a:pt x="760" y="56"/>
                  </a:lnTo>
                  <a:lnTo>
                    <a:pt x="750" y="56"/>
                  </a:lnTo>
                  <a:lnTo>
                    <a:pt x="740" y="58"/>
                  </a:lnTo>
                  <a:lnTo>
                    <a:pt x="730" y="60"/>
                  </a:lnTo>
                  <a:lnTo>
                    <a:pt x="730" y="60"/>
                  </a:lnTo>
                  <a:lnTo>
                    <a:pt x="730" y="62"/>
                  </a:lnTo>
                  <a:lnTo>
                    <a:pt x="732" y="62"/>
                  </a:lnTo>
                  <a:lnTo>
                    <a:pt x="736" y="64"/>
                  </a:lnTo>
                  <a:lnTo>
                    <a:pt x="736" y="64"/>
                  </a:lnTo>
                  <a:lnTo>
                    <a:pt x="730" y="66"/>
                  </a:lnTo>
                  <a:lnTo>
                    <a:pt x="730" y="66"/>
                  </a:lnTo>
                  <a:lnTo>
                    <a:pt x="726" y="66"/>
                  </a:lnTo>
                  <a:lnTo>
                    <a:pt x="722" y="66"/>
                  </a:lnTo>
                  <a:lnTo>
                    <a:pt x="722" y="62"/>
                  </a:lnTo>
                  <a:lnTo>
                    <a:pt x="722" y="62"/>
                  </a:lnTo>
                  <a:lnTo>
                    <a:pt x="720" y="58"/>
                  </a:lnTo>
                  <a:lnTo>
                    <a:pt x="716" y="58"/>
                  </a:lnTo>
                  <a:lnTo>
                    <a:pt x="710" y="60"/>
                  </a:lnTo>
                  <a:lnTo>
                    <a:pt x="710" y="60"/>
                  </a:lnTo>
                  <a:lnTo>
                    <a:pt x="706" y="62"/>
                  </a:lnTo>
                  <a:lnTo>
                    <a:pt x="706" y="66"/>
                  </a:lnTo>
                  <a:lnTo>
                    <a:pt x="710" y="70"/>
                  </a:lnTo>
                  <a:lnTo>
                    <a:pt x="710" y="70"/>
                  </a:lnTo>
                  <a:lnTo>
                    <a:pt x="712" y="72"/>
                  </a:lnTo>
                  <a:lnTo>
                    <a:pt x="712" y="76"/>
                  </a:lnTo>
                  <a:lnTo>
                    <a:pt x="712" y="76"/>
                  </a:lnTo>
                  <a:lnTo>
                    <a:pt x="708" y="82"/>
                  </a:lnTo>
                  <a:lnTo>
                    <a:pt x="708" y="84"/>
                  </a:lnTo>
                  <a:lnTo>
                    <a:pt x="710" y="86"/>
                  </a:lnTo>
                  <a:lnTo>
                    <a:pt x="714" y="88"/>
                  </a:lnTo>
                  <a:lnTo>
                    <a:pt x="720" y="88"/>
                  </a:lnTo>
                  <a:lnTo>
                    <a:pt x="720" y="88"/>
                  </a:lnTo>
                  <a:lnTo>
                    <a:pt x="726" y="86"/>
                  </a:lnTo>
                  <a:lnTo>
                    <a:pt x="730" y="88"/>
                  </a:lnTo>
                  <a:lnTo>
                    <a:pt x="740" y="92"/>
                  </a:lnTo>
                  <a:lnTo>
                    <a:pt x="740" y="92"/>
                  </a:lnTo>
                  <a:lnTo>
                    <a:pt x="742" y="94"/>
                  </a:lnTo>
                  <a:lnTo>
                    <a:pt x="742" y="96"/>
                  </a:lnTo>
                  <a:lnTo>
                    <a:pt x="742" y="96"/>
                  </a:lnTo>
                  <a:lnTo>
                    <a:pt x="738" y="98"/>
                  </a:lnTo>
                  <a:lnTo>
                    <a:pt x="738" y="98"/>
                  </a:lnTo>
                  <a:lnTo>
                    <a:pt x="736" y="100"/>
                  </a:lnTo>
                  <a:lnTo>
                    <a:pt x="736" y="98"/>
                  </a:lnTo>
                  <a:lnTo>
                    <a:pt x="736" y="96"/>
                  </a:lnTo>
                  <a:lnTo>
                    <a:pt x="736" y="96"/>
                  </a:lnTo>
                  <a:lnTo>
                    <a:pt x="734" y="92"/>
                  </a:lnTo>
                  <a:lnTo>
                    <a:pt x="732" y="92"/>
                  </a:lnTo>
                  <a:lnTo>
                    <a:pt x="726" y="90"/>
                  </a:lnTo>
                  <a:lnTo>
                    <a:pt x="726" y="90"/>
                  </a:lnTo>
                  <a:lnTo>
                    <a:pt x="720" y="92"/>
                  </a:lnTo>
                  <a:lnTo>
                    <a:pt x="718" y="92"/>
                  </a:lnTo>
                  <a:lnTo>
                    <a:pt x="716" y="96"/>
                  </a:lnTo>
                  <a:lnTo>
                    <a:pt x="716" y="96"/>
                  </a:lnTo>
                  <a:lnTo>
                    <a:pt x="712" y="104"/>
                  </a:lnTo>
                  <a:lnTo>
                    <a:pt x="708" y="112"/>
                  </a:lnTo>
                  <a:lnTo>
                    <a:pt x="700" y="116"/>
                  </a:lnTo>
                  <a:lnTo>
                    <a:pt x="692" y="118"/>
                  </a:lnTo>
                  <a:lnTo>
                    <a:pt x="692" y="118"/>
                  </a:lnTo>
                  <a:lnTo>
                    <a:pt x="692" y="112"/>
                  </a:lnTo>
                  <a:lnTo>
                    <a:pt x="692" y="112"/>
                  </a:lnTo>
                  <a:lnTo>
                    <a:pt x="702" y="102"/>
                  </a:lnTo>
                  <a:lnTo>
                    <a:pt x="702" y="102"/>
                  </a:lnTo>
                  <a:lnTo>
                    <a:pt x="706" y="98"/>
                  </a:lnTo>
                  <a:lnTo>
                    <a:pt x="706" y="96"/>
                  </a:lnTo>
                  <a:lnTo>
                    <a:pt x="704" y="94"/>
                  </a:lnTo>
                  <a:lnTo>
                    <a:pt x="704" y="94"/>
                  </a:lnTo>
                  <a:lnTo>
                    <a:pt x="700" y="90"/>
                  </a:lnTo>
                  <a:lnTo>
                    <a:pt x="698" y="84"/>
                  </a:lnTo>
                  <a:lnTo>
                    <a:pt x="700" y="80"/>
                  </a:lnTo>
                  <a:lnTo>
                    <a:pt x="702" y="74"/>
                  </a:lnTo>
                  <a:lnTo>
                    <a:pt x="702" y="74"/>
                  </a:lnTo>
                  <a:lnTo>
                    <a:pt x="700" y="70"/>
                  </a:lnTo>
                  <a:lnTo>
                    <a:pt x="698" y="68"/>
                  </a:lnTo>
                  <a:lnTo>
                    <a:pt x="696" y="64"/>
                  </a:lnTo>
                  <a:lnTo>
                    <a:pt x="698" y="62"/>
                  </a:lnTo>
                  <a:lnTo>
                    <a:pt x="698" y="62"/>
                  </a:lnTo>
                  <a:lnTo>
                    <a:pt x="700" y="56"/>
                  </a:lnTo>
                  <a:lnTo>
                    <a:pt x="700" y="52"/>
                  </a:lnTo>
                  <a:lnTo>
                    <a:pt x="696" y="50"/>
                  </a:lnTo>
                  <a:lnTo>
                    <a:pt x="692" y="48"/>
                  </a:lnTo>
                  <a:lnTo>
                    <a:pt x="692" y="48"/>
                  </a:lnTo>
                  <a:lnTo>
                    <a:pt x="684" y="48"/>
                  </a:lnTo>
                  <a:lnTo>
                    <a:pt x="678" y="48"/>
                  </a:lnTo>
                  <a:lnTo>
                    <a:pt x="672" y="52"/>
                  </a:lnTo>
                  <a:lnTo>
                    <a:pt x="670" y="58"/>
                  </a:lnTo>
                  <a:lnTo>
                    <a:pt x="670" y="58"/>
                  </a:lnTo>
                  <a:lnTo>
                    <a:pt x="666" y="60"/>
                  </a:lnTo>
                  <a:lnTo>
                    <a:pt x="664" y="64"/>
                  </a:lnTo>
                  <a:lnTo>
                    <a:pt x="664" y="64"/>
                  </a:lnTo>
                  <a:lnTo>
                    <a:pt x="660" y="64"/>
                  </a:lnTo>
                  <a:lnTo>
                    <a:pt x="658" y="66"/>
                  </a:lnTo>
                  <a:lnTo>
                    <a:pt x="656" y="68"/>
                  </a:lnTo>
                  <a:lnTo>
                    <a:pt x="658" y="74"/>
                  </a:lnTo>
                  <a:lnTo>
                    <a:pt x="658" y="74"/>
                  </a:lnTo>
                  <a:lnTo>
                    <a:pt x="658" y="76"/>
                  </a:lnTo>
                  <a:lnTo>
                    <a:pt x="658" y="80"/>
                  </a:lnTo>
                  <a:lnTo>
                    <a:pt x="660" y="82"/>
                  </a:lnTo>
                  <a:lnTo>
                    <a:pt x="664" y="84"/>
                  </a:lnTo>
                  <a:lnTo>
                    <a:pt x="664" y="84"/>
                  </a:lnTo>
                  <a:lnTo>
                    <a:pt x="666" y="86"/>
                  </a:lnTo>
                  <a:lnTo>
                    <a:pt x="670" y="90"/>
                  </a:lnTo>
                  <a:lnTo>
                    <a:pt x="670" y="90"/>
                  </a:lnTo>
                  <a:lnTo>
                    <a:pt x="672" y="92"/>
                  </a:lnTo>
                  <a:lnTo>
                    <a:pt x="670" y="96"/>
                  </a:lnTo>
                  <a:lnTo>
                    <a:pt x="670" y="96"/>
                  </a:lnTo>
                  <a:lnTo>
                    <a:pt x="668" y="98"/>
                  </a:lnTo>
                  <a:lnTo>
                    <a:pt x="664" y="96"/>
                  </a:lnTo>
                  <a:lnTo>
                    <a:pt x="664" y="96"/>
                  </a:lnTo>
                  <a:lnTo>
                    <a:pt x="658" y="92"/>
                  </a:lnTo>
                  <a:lnTo>
                    <a:pt x="650" y="90"/>
                  </a:lnTo>
                  <a:lnTo>
                    <a:pt x="636" y="86"/>
                  </a:lnTo>
                  <a:lnTo>
                    <a:pt x="636" y="86"/>
                  </a:lnTo>
                  <a:lnTo>
                    <a:pt x="620" y="82"/>
                  </a:lnTo>
                  <a:lnTo>
                    <a:pt x="612" y="82"/>
                  </a:lnTo>
                  <a:lnTo>
                    <a:pt x="604" y="84"/>
                  </a:lnTo>
                  <a:lnTo>
                    <a:pt x="604" y="84"/>
                  </a:lnTo>
                  <a:lnTo>
                    <a:pt x="608" y="86"/>
                  </a:lnTo>
                  <a:lnTo>
                    <a:pt x="608" y="88"/>
                  </a:lnTo>
                  <a:lnTo>
                    <a:pt x="608" y="90"/>
                  </a:lnTo>
                  <a:lnTo>
                    <a:pt x="608" y="90"/>
                  </a:lnTo>
                  <a:lnTo>
                    <a:pt x="602" y="96"/>
                  </a:lnTo>
                  <a:lnTo>
                    <a:pt x="598" y="96"/>
                  </a:lnTo>
                  <a:lnTo>
                    <a:pt x="596" y="96"/>
                  </a:lnTo>
                  <a:lnTo>
                    <a:pt x="596" y="96"/>
                  </a:lnTo>
                  <a:lnTo>
                    <a:pt x="594" y="92"/>
                  </a:lnTo>
                  <a:lnTo>
                    <a:pt x="590" y="90"/>
                  </a:lnTo>
                  <a:lnTo>
                    <a:pt x="584" y="92"/>
                  </a:lnTo>
                  <a:lnTo>
                    <a:pt x="584" y="92"/>
                  </a:lnTo>
                  <a:lnTo>
                    <a:pt x="570" y="94"/>
                  </a:lnTo>
                  <a:lnTo>
                    <a:pt x="552" y="90"/>
                  </a:lnTo>
                  <a:lnTo>
                    <a:pt x="552" y="90"/>
                  </a:lnTo>
                  <a:lnTo>
                    <a:pt x="548" y="92"/>
                  </a:lnTo>
                  <a:lnTo>
                    <a:pt x="548" y="92"/>
                  </a:lnTo>
                  <a:lnTo>
                    <a:pt x="542" y="94"/>
                  </a:lnTo>
                  <a:lnTo>
                    <a:pt x="538" y="96"/>
                  </a:lnTo>
                  <a:lnTo>
                    <a:pt x="538" y="96"/>
                  </a:lnTo>
                  <a:lnTo>
                    <a:pt x="522" y="100"/>
                  </a:lnTo>
                  <a:lnTo>
                    <a:pt x="514" y="102"/>
                  </a:lnTo>
                  <a:lnTo>
                    <a:pt x="508" y="106"/>
                  </a:lnTo>
                  <a:lnTo>
                    <a:pt x="508" y="106"/>
                  </a:lnTo>
                  <a:lnTo>
                    <a:pt x="502" y="112"/>
                  </a:lnTo>
                  <a:lnTo>
                    <a:pt x="496" y="112"/>
                  </a:lnTo>
                  <a:lnTo>
                    <a:pt x="492" y="110"/>
                  </a:lnTo>
                  <a:lnTo>
                    <a:pt x="486" y="104"/>
                  </a:lnTo>
                  <a:lnTo>
                    <a:pt x="486" y="104"/>
                  </a:lnTo>
                  <a:lnTo>
                    <a:pt x="488" y="102"/>
                  </a:lnTo>
                  <a:lnTo>
                    <a:pt x="492" y="102"/>
                  </a:lnTo>
                  <a:lnTo>
                    <a:pt x="494" y="102"/>
                  </a:lnTo>
                  <a:lnTo>
                    <a:pt x="496" y="98"/>
                  </a:lnTo>
                  <a:lnTo>
                    <a:pt x="496" y="98"/>
                  </a:lnTo>
                  <a:lnTo>
                    <a:pt x="492" y="96"/>
                  </a:lnTo>
                  <a:lnTo>
                    <a:pt x="488" y="94"/>
                  </a:lnTo>
                  <a:lnTo>
                    <a:pt x="484" y="94"/>
                  </a:lnTo>
                  <a:lnTo>
                    <a:pt x="480" y="96"/>
                  </a:lnTo>
                  <a:lnTo>
                    <a:pt x="480" y="96"/>
                  </a:lnTo>
                  <a:lnTo>
                    <a:pt x="478" y="100"/>
                  </a:lnTo>
                  <a:lnTo>
                    <a:pt x="478" y="106"/>
                  </a:lnTo>
                  <a:lnTo>
                    <a:pt x="478" y="106"/>
                  </a:lnTo>
                  <a:lnTo>
                    <a:pt x="482" y="114"/>
                  </a:lnTo>
                  <a:lnTo>
                    <a:pt x="482" y="116"/>
                  </a:lnTo>
                  <a:lnTo>
                    <a:pt x="480" y="118"/>
                  </a:lnTo>
                  <a:lnTo>
                    <a:pt x="476" y="118"/>
                  </a:lnTo>
                  <a:lnTo>
                    <a:pt x="468" y="118"/>
                  </a:lnTo>
                  <a:lnTo>
                    <a:pt x="468" y="118"/>
                  </a:lnTo>
                  <a:lnTo>
                    <a:pt x="462" y="116"/>
                  </a:lnTo>
                  <a:lnTo>
                    <a:pt x="456" y="118"/>
                  </a:lnTo>
                  <a:lnTo>
                    <a:pt x="446" y="126"/>
                  </a:lnTo>
                  <a:lnTo>
                    <a:pt x="446" y="126"/>
                  </a:lnTo>
                  <a:lnTo>
                    <a:pt x="446" y="128"/>
                  </a:lnTo>
                  <a:lnTo>
                    <a:pt x="448" y="130"/>
                  </a:lnTo>
                  <a:lnTo>
                    <a:pt x="450" y="132"/>
                  </a:lnTo>
                  <a:lnTo>
                    <a:pt x="448" y="134"/>
                  </a:lnTo>
                  <a:lnTo>
                    <a:pt x="448" y="134"/>
                  </a:lnTo>
                  <a:lnTo>
                    <a:pt x="438" y="134"/>
                  </a:lnTo>
                  <a:lnTo>
                    <a:pt x="428" y="132"/>
                  </a:lnTo>
                  <a:lnTo>
                    <a:pt x="428" y="132"/>
                  </a:lnTo>
                  <a:lnTo>
                    <a:pt x="424" y="130"/>
                  </a:lnTo>
                  <a:lnTo>
                    <a:pt x="422" y="130"/>
                  </a:lnTo>
                  <a:lnTo>
                    <a:pt x="422" y="132"/>
                  </a:lnTo>
                  <a:lnTo>
                    <a:pt x="422" y="132"/>
                  </a:lnTo>
                  <a:lnTo>
                    <a:pt x="422" y="134"/>
                  </a:lnTo>
                  <a:lnTo>
                    <a:pt x="422" y="136"/>
                  </a:lnTo>
                  <a:lnTo>
                    <a:pt x="426" y="138"/>
                  </a:lnTo>
                  <a:lnTo>
                    <a:pt x="426" y="138"/>
                  </a:lnTo>
                  <a:lnTo>
                    <a:pt x="430" y="138"/>
                  </a:lnTo>
                  <a:lnTo>
                    <a:pt x="430" y="140"/>
                  </a:lnTo>
                  <a:lnTo>
                    <a:pt x="430" y="140"/>
                  </a:lnTo>
                  <a:lnTo>
                    <a:pt x="424" y="142"/>
                  </a:lnTo>
                  <a:lnTo>
                    <a:pt x="416" y="140"/>
                  </a:lnTo>
                  <a:lnTo>
                    <a:pt x="408" y="138"/>
                  </a:lnTo>
                  <a:lnTo>
                    <a:pt x="406" y="134"/>
                  </a:lnTo>
                  <a:lnTo>
                    <a:pt x="406" y="134"/>
                  </a:lnTo>
                  <a:lnTo>
                    <a:pt x="404" y="126"/>
                  </a:lnTo>
                  <a:lnTo>
                    <a:pt x="402" y="122"/>
                  </a:lnTo>
                  <a:lnTo>
                    <a:pt x="398" y="116"/>
                  </a:lnTo>
                  <a:lnTo>
                    <a:pt x="390" y="114"/>
                  </a:lnTo>
                  <a:lnTo>
                    <a:pt x="390" y="114"/>
                  </a:lnTo>
                  <a:lnTo>
                    <a:pt x="398" y="112"/>
                  </a:lnTo>
                  <a:lnTo>
                    <a:pt x="402" y="114"/>
                  </a:lnTo>
                  <a:lnTo>
                    <a:pt x="412" y="116"/>
                  </a:lnTo>
                  <a:lnTo>
                    <a:pt x="412" y="116"/>
                  </a:lnTo>
                  <a:lnTo>
                    <a:pt x="432" y="120"/>
                  </a:lnTo>
                  <a:lnTo>
                    <a:pt x="440" y="120"/>
                  </a:lnTo>
                  <a:lnTo>
                    <a:pt x="450" y="116"/>
                  </a:lnTo>
                  <a:lnTo>
                    <a:pt x="450" y="116"/>
                  </a:lnTo>
                  <a:lnTo>
                    <a:pt x="454" y="112"/>
                  </a:lnTo>
                  <a:lnTo>
                    <a:pt x="456" y="110"/>
                  </a:lnTo>
                  <a:lnTo>
                    <a:pt x="456" y="108"/>
                  </a:lnTo>
                  <a:lnTo>
                    <a:pt x="456" y="108"/>
                  </a:lnTo>
                  <a:lnTo>
                    <a:pt x="454" y="104"/>
                  </a:lnTo>
                  <a:lnTo>
                    <a:pt x="450" y="102"/>
                  </a:lnTo>
                  <a:lnTo>
                    <a:pt x="450" y="102"/>
                  </a:lnTo>
                  <a:lnTo>
                    <a:pt x="418" y="90"/>
                  </a:lnTo>
                  <a:lnTo>
                    <a:pt x="418" y="90"/>
                  </a:lnTo>
                  <a:lnTo>
                    <a:pt x="410" y="88"/>
                  </a:lnTo>
                  <a:lnTo>
                    <a:pt x="402" y="86"/>
                  </a:lnTo>
                  <a:lnTo>
                    <a:pt x="394" y="86"/>
                  </a:lnTo>
                  <a:lnTo>
                    <a:pt x="384" y="82"/>
                  </a:lnTo>
                  <a:lnTo>
                    <a:pt x="384" y="82"/>
                  </a:lnTo>
                  <a:lnTo>
                    <a:pt x="380" y="80"/>
                  </a:lnTo>
                  <a:lnTo>
                    <a:pt x="374" y="80"/>
                  </a:lnTo>
                  <a:lnTo>
                    <a:pt x="360" y="80"/>
                  </a:lnTo>
                  <a:lnTo>
                    <a:pt x="360" y="80"/>
                  </a:lnTo>
                  <a:lnTo>
                    <a:pt x="364" y="78"/>
                  </a:lnTo>
                  <a:lnTo>
                    <a:pt x="368" y="78"/>
                  </a:lnTo>
                  <a:lnTo>
                    <a:pt x="370" y="78"/>
                  </a:lnTo>
                  <a:lnTo>
                    <a:pt x="372" y="74"/>
                  </a:lnTo>
                  <a:lnTo>
                    <a:pt x="372" y="74"/>
                  </a:lnTo>
                  <a:lnTo>
                    <a:pt x="352" y="70"/>
                  </a:lnTo>
                  <a:lnTo>
                    <a:pt x="352" y="70"/>
                  </a:lnTo>
                  <a:lnTo>
                    <a:pt x="354" y="70"/>
                  </a:lnTo>
                  <a:lnTo>
                    <a:pt x="354" y="70"/>
                  </a:lnTo>
                  <a:lnTo>
                    <a:pt x="354" y="68"/>
                  </a:lnTo>
                  <a:lnTo>
                    <a:pt x="354" y="68"/>
                  </a:lnTo>
                  <a:lnTo>
                    <a:pt x="340" y="72"/>
                  </a:lnTo>
                  <a:lnTo>
                    <a:pt x="324" y="74"/>
                  </a:lnTo>
                  <a:lnTo>
                    <a:pt x="324" y="74"/>
                  </a:lnTo>
                  <a:lnTo>
                    <a:pt x="310" y="76"/>
                  </a:lnTo>
                  <a:lnTo>
                    <a:pt x="302" y="78"/>
                  </a:lnTo>
                  <a:lnTo>
                    <a:pt x="296" y="82"/>
                  </a:lnTo>
                  <a:lnTo>
                    <a:pt x="296" y="82"/>
                  </a:lnTo>
                  <a:lnTo>
                    <a:pt x="292" y="82"/>
                  </a:lnTo>
                  <a:lnTo>
                    <a:pt x="288" y="80"/>
                  </a:lnTo>
                  <a:lnTo>
                    <a:pt x="284" y="78"/>
                  </a:lnTo>
                  <a:lnTo>
                    <a:pt x="280" y="80"/>
                  </a:lnTo>
                  <a:lnTo>
                    <a:pt x="280" y="80"/>
                  </a:lnTo>
                  <a:lnTo>
                    <a:pt x="278" y="82"/>
                  </a:lnTo>
                  <a:lnTo>
                    <a:pt x="274" y="84"/>
                  </a:lnTo>
                  <a:lnTo>
                    <a:pt x="270" y="86"/>
                  </a:lnTo>
                  <a:lnTo>
                    <a:pt x="272" y="90"/>
                  </a:lnTo>
                  <a:lnTo>
                    <a:pt x="272" y="90"/>
                  </a:lnTo>
                  <a:lnTo>
                    <a:pt x="272" y="90"/>
                  </a:lnTo>
                  <a:lnTo>
                    <a:pt x="266" y="92"/>
                  </a:lnTo>
                  <a:lnTo>
                    <a:pt x="262" y="90"/>
                  </a:lnTo>
                  <a:lnTo>
                    <a:pt x="262" y="90"/>
                  </a:lnTo>
                  <a:lnTo>
                    <a:pt x="258" y="90"/>
                  </a:lnTo>
                  <a:lnTo>
                    <a:pt x="256" y="90"/>
                  </a:lnTo>
                  <a:lnTo>
                    <a:pt x="256" y="92"/>
                  </a:lnTo>
                  <a:lnTo>
                    <a:pt x="256" y="92"/>
                  </a:lnTo>
                  <a:lnTo>
                    <a:pt x="256" y="94"/>
                  </a:lnTo>
                  <a:lnTo>
                    <a:pt x="256" y="94"/>
                  </a:lnTo>
                  <a:lnTo>
                    <a:pt x="260" y="96"/>
                  </a:lnTo>
                  <a:lnTo>
                    <a:pt x="260" y="96"/>
                  </a:lnTo>
                  <a:lnTo>
                    <a:pt x="260" y="100"/>
                  </a:lnTo>
                  <a:lnTo>
                    <a:pt x="260" y="100"/>
                  </a:lnTo>
                  <a:lnTo>
                    <a:pt x="254" y="102"/>
                  </a:lnTo>
                  <a:lnTo>
                    <a:pt x="250" y="106"/>
                  </a:lnTo>
                  <a:lnTo>
                    <a:pt x="250" y="106"/>
                  </a:lnTo>
                  <a:lnTo>
                    <a:pt x="240" y="114"/>
                  </a:lnTo>
                  <a:lnTo>
                    <a:pt x="232" y="126"/>
                  </a:lnTo>
                  <a:lnTo>
                    <a:pt x="224" y="136"/>
                  </a:lnTo>
                  <a:lnTo>
                    <a:pt x="218" y="140"/>
                  </a:lnTo>
                  <a:lnTo>
                    <a:pt x="212" y="142"/>
                  </a:lnTo>
                  <a:lnTo>
                    <a:pt x="212" y="142"/>
                  </a:lnTo>
                  <a:lnTo>
                    <a:pt x="206" y="148"/>
                  </a:lnTo>
                  <a:lnTo>
                    <a:pt x="206" y="148"/>
                  </a:lnTo>
                  <a:lnTo>
                    <a:pt x="204" y="148"/>
                  </a:lnTo>
                  <a:lnTo>
                    <a:pt x="202" y="150"/>
                  </a:lnTo>
                  <a:lnTo>
                    <a:pt x="202" y="150"/>
                  </a:lnTo>
                  <a:lnTo>
                    <a:pt x="200" y="152"/>
                  </a:lnTo>
                  <a:lnTo>
                    <a:pt x="196" y="152"/>
                  </a:lnTo>
                  <a:lnTo>
                    <a:pt x="192" y="152"/>
                  </a:lnTo>
                  <a:lnTo>
                    <a:pt x="190" y="154"/>
                  </a:lnTo>
                  <a:lnTo>
                    <a:pt x="190" y="154"/>
                  </a:lnTo>
                  <a:lnTo>
                    <a:pt x="186" y="154"/>
                  </a:lnTo>
                  <a:lnTo>
                    <a:pt x="184" y="158"/>
                  </a:lnTo>
                  <a:lnTo>
                    <a:pt x="184" y="158"/>
                  </a:lnTo>
                  <a:lnTo>
                    <a:pt x="182" y="160"/>
                  </a:lnTo>
                  <a:lnTo>
                    <a:pt x="178" y="162"/>
                  </a:lnTo>
                  <a:lnTo>
                    <a:pt x="176" y="164"/>
                  </a:lnTo>
                  <a:lnTo>
                    <a:pt x="176" y="170"/>
                  </a:lnTo>
                  <a:lnTo>
                    <a:pt x="176" y="170"/>
                  </a:lnTo>
                  <a:lnTo>
                    <a:pt x="174" y="172"/>
                  </a:lnTo>
                  <a:lnTo>
                    <a:pt x="174" y="172"/>
                  </a:lnTo>
                  <a:lnTo>
                    <a:pt x="178" y="180"/>
                  </a:lnTo>
                  <a:lnTo>
                    <a:pt x="178" y="180"/>
                  </a:lnTo>
                  <a:lnTo>
                    <a:pt x="178" y="180"/>
                  </a:lnTo>
                  <a:lnTo>
                    <a:pt x="178" y="180"/>
                  </a:lnTo>
                  <a:lnTo>
                    <a:pt x="180" y="184"/>
                  </a:lnTo>
                  <a:lnTo>
                    <a:pt x="180" y="184"/>
                  </a:lnTo>
                  <a:lnTo>
                    <a:pt x="178" y="186"/>
                  </a:lnTo>
                  <a:lnTo>
                    <a:pt x="176" y="188"/>
                  </a:lnTo>
                  <a:lnTo>
                    <a:pt x="176" y="188"/>
                  </a:lnTo>
                  <a:lnTo>
                    <a:pt x="176" y="190"/>
                  </a:lnTo>
                  <a:lnTo>
                    <a:pt x="178" y="190"/>
                  </a:lnTo>
                  <a:lnTo>
                    <a:pt x="180" y="188"/>
                  </a:lnTo>
                  <a:lnTo>
                    <a:pt x="182" y="190"/>
                  </a:lnTo>
                  <a:lnTo>
                    <a:pt x="182" y="190"/>
                  </a:lnTo>
                  <a:lnTo>
                    <a:pt x="182" y="192"/>
                  </a:lnTo>
                  <a:lnTo>
                    <a:pt x="182" y="192"/>
                  </a:lnTo>
                  <a:lnTo>
                    <a:pt x="178" y="196"/>
                  </a:lnTo>
                  <a:lnTo>
                    <a:pt x="178" y="198"/>
                  </a:lnTo>
                  <a:lnTo>
                    <a:pt x="182" y="200"/>
                  </a:lnTo>
                  <a:lnTo>
                    <a:pt x="182" y="200"/>
                  </a:lnTo>
                  <a:lnTo>
                    <a:pt x="188" y="202"/>
                  </a:lnTo>
                  <a:lnTo>
                    <a:pt x="194" y="202"/>
                  </a:lnTo>
                  <a:lnTo>
                    <a:pt x="198" y="202"/>
                  </a:lnTo>
                  <a:lnTo>
                    <a:pt x="204" y="198"/>
                  </a:lnTo>
                  <a:lnTo>
                    <a:pt x="204" y="198"/>
                  </a:lnTo>
                  <a:lnTo>
                    <a:pt x="216" y="188"/>
                  </a:lnTo>
                  <a:lnTo>
                    <a:pt x="216" y="188"/>
                  </a:lnTo>
                  <a:lnTo>
                    <a:pt x="222" y="196"/>
                  </a:lnTo>
                  <a:lnTo>
                    <a:pt x="226" y="204"/>
                  </a:lnTo>
                  <a:lnTo>
                    <a:pt x="226" y="204"/>
                  </a:lnTo>
                  <a:lnTo>
                    <a:pt x="228" y="210"/>
                  </a:lnTo>
                  <a:lnTo>
                    <a:pt x="232" y="216"/>
                  </a:lnTo>
                  <a:lnTo>
                    <a:pt x="232" y="216"/>
                  </a:lnTo>
                  <a:lnTo>
                    <a:pt x="234" y="220"/>
                  </a:lnTo>
                  <a:lnTo>
                    <a:pt x="232" y="222"/>
                  </a:lnTo>
                  <a:lnTo>
                    <a:pt x="232" y="222"/>
                  </a:lnTo>
                  <a:lnTo>
                    <a:pt x="234" y="232"/>
                  </a:lnTo>
                  <a:lnTo>
                    <a:pt x="238" y="234"/>
                  </a:lnTo>
                  <a:lnTo>
                    <a:pt x="242" y="232"/>
                  </a:lnTo>
                  <a:lnTo>
                    <a:pt x="242" y="232"/>
                  </a:lnTo>
                  <a:lnTo>
                    <a:pt x="250" y="228"/>
                  </a:lnTo>
                  <a:lnTo>
                    <a:pt x="258" y="224"/>
                  </a:lnTo>
                  <a:lnTo>
                    <a:pt x="264" y="218"/>
                  </a:lnTo>
                  <a:lnTo>
                    <a:pt x="266" y="214"/>
                  </a:lnTo>
                  <a:lnTo>
                    <a:pt x="266" y="208"/>
                  </a:lnTo>
                  <a:lnTo>
                    <a:pt x="266" y="208"/>
                  </a:lnTo>
                  <a:lnTo>
                    <a:pt x="268" y="200"/>
                  </a:lnTo>
                  <a:lnTo>
                    <a:pt x="274" y="196"/>
                  </a:lnTo>
                  <a:lnTo>
                    <a:pt x="274" y="196"/>
                  </a:lnTo>
                  <a:lnTo>
                    <a:pt x="274" y="194"/>
                  </a:lnTo>
                  <a:lnTo>
                    <a:pt x="274" y="194"/>
                  </a:lnTo>
                  <a:lnTo>
                    <a:pt x="276" y="192"/>
                  </a:lnTo>
                  <a:lnTo>
                    <a:pt x="276" y="190"/>
                  </a:lnTo>
                  <a:lnTo>
                    <a:pt x="276" y="190"/>
                  </a:lnTo>
                  <a:lnTo>
                    <a:pt x="276" y="190"/>
                  </a:lnTo>
                  <a:lnTo>
                    <a:pt x="276" y="190"/>
                  </a:lnTo>
                  <a:lnTo>
                    <a:pt x="280" y="188"/>
                  </a:lnTo>
                  <a:lnTo>
                    <a:pt x="282" y="184"/>
                  </a:lnTo>
                  <a:lnTo>
                    <a:pt x="280" y="182"/>
                  </a:lnTo>
                  <a:lnTo>
                    <a:pt x="278" y="178"/>
                  </a:lnTo>
                  <a:lnTo>
                    <a:pt x="278" y="178"/>
                  </a:lnTo>
                  <a:lnTo>
                    <a:pt x="272" y="170"/>
                  </a:lnTo>
                  <a:lnTo>
                    <a:pt x="272" y="166"/>
                  </a:lnTo>
                  <a:lnTo>
                    <a:pt x="274" y="160"/>
                  </a:lnTo>
                  <a:lnTo>
                    <a:pt x="280" y="154"/>
                  </a:lnTo>
                  <a:lnTo>
                    <a:pt x="280" y="154"/>
                  </a:lnTo>
                  <a:lnTo>
                    <a:pt x="288" y="150"/>
                  </a:lnTo>
                  <a:lnTo>
                    <a:pt x="288" y="150"/>
                  </a:lnTo>
                  <a:lnTo>
                    <a:pt x="296" y="144"/>
                  </a:lnTo>
                  <a:lnTo>
                    <a:pt x="302" y="136"/>
                  </a:lnTo>
                  <a:lnTo>
                    <a:pt x="302" y="136"/>
                  </a:lnTo>
                  <a:lnTo>
                    <a:pt x="306" y="130"/>
                  </a:lnTo>
                  <a:lnTo>
                    <a:pt x="312" y="126"/>
                  </a:lnTo>
                  <a:lnTo>
                    <a:pt x="318" y="126"/>
                  </a:lnTo>
                  <a:lnTo>
                    <a:pt x="326" y="128"/>
                  </a:lnTo>
                  <a:lnTo>
                    <a:pt x="326" y="128"/>
                  </a:lnTo>
                  <a:lnTo>
                    <a:pt x="316" y="138"/>
                  </a:lnTo>
                  <a:lnTo>
                    <a:pt x="304" y="146"/>
                  </a:lnTo>
                  <a:lnTo>
                    <a:pt x="304" y="146"/>
                  </a:lnTo>
                  <a:lnTo>
                    <a:pt x="300" y="152"/>
                  </a:lnTo>
                  <a:lnTo>
                    <a:pt x="298" y="154"/>
                  </a:lnTo>
                  <a:lnTo>
                    <a:pt x="298" y="158"/>
                  </a:lnTo>
                  <a:lnTo>
                    <a:pt x="298" y="158"/>
                  </a:lnTo>
                  <a:lnTo>
                    <a:pt x="298" y="172"/>
                  </a:lnTo>
                  <a:lnTo>
                    <a:pt x="300" y="176"/>
                  </a:lnTo>
                  <a:lnTo>
                    <a:pt x="304" y="180"/>
                  </a:lnTo>
                  <a:lnTo>
                    <a:pt x="308" y="182"/>
                  </a:lnTo>
                  <a:lnTo>
                    <a:pt x="312" y="184"/>
                  </a:lnTo>
                  <a:lnTo>
                    <a:pt x="328" y="184"/>
                  </a:lnTo>
                  <a:lnTo>
                    <a:pt x="328" y="184"/>
                  </a:lnTo>
                  <a:lnTo>
                    <a:pt x="342" y="180"/>
                  </a:lnTo>
                  <a:lnTo>
                    <a:pt x="350" y="180"/>
                  </a:lnTo>
                  <a:lnTo>
                    <a:pt x="358" y="182"/>
                  </a:lnTo>
                  <a:lnTo>
                    <a:pt x="358" y="182"/>
                  </a:lnTo>
                  <a:lnTo>
                    <a:pt x="358" y="182"/>
                  </a:lnTo>
                  <a:lnTo>
                    <a:pt x="360" y="182"/>
                  </a:lnTo>
                  <a:lnTo>
                    <a:pt x="360" y="182"/>
                  </a:lnTo>
                  <a:lnTo>
                    <a:pt x="358" y="182"/>
                  </a:lnTo>
                  <a:lnTo>
                    <a:pt x="358" y="182"/>
                  </a:lnTo>
                  <a:lnTo>
                    <a:pt x="348" y="184"/>
                  </a:lnTo>
                  <a:lnTo>
                    <a:pt x="338" y="184"/>
                  </a:lnTo>
                  <a:lnTo>
                    <a:pt x="338" y="184"/>
                  </a:lnTo>
                  <a:lnTo>
                    <a:pt x="326" y="186"/>
                  </a:lnTo>
                  <a:lnTo>
                    <a:pt x="322" y="186"/>
                  </a:lnTo>
                  <a:lnTo>
                    <a:pt x="320" y="188"/>
                  </a:lnTo>
                  <a:lnTo>
                    <a:pt x="318" y="192"/>
                  </a:lnTo>
                  <a:lnTo>
                    <a:pt x="318" y="196"/>
                  </a:lnTo>
                  <a:lnTo>
                    <a:pt x="320" y="206"/>
                  </a:lnTo>
                  <a:lnTo>
                    <a:pt x="320" y="206"/>
                  </a:lnTo>
                  <a:lnTo>
                    <a:pt x="320" y="208"/>
                  </a:lnTo>
                  <a:lnTo>
                    <a:pt x="320" y="208"/>
                  </a:lnTo>
                  <a:lnTo>
                    <a:pt x="308" y="206"/>
                  </a:lnTo>
                  <a:lnTo>
                    <a:pt x="302" y="208"/>
                  </a:lnTo>
                  <a:lnTo>
                    <a:pt x="298" y="214"/>
                  </a:lnTo>
                  <a:lnTo>
                    <a:pt x="296" y="228"/>
                  </a:lnTo>
                  <a:lnTo>
                    <a:pt x="296" y="228"/>
                  </a:lnTo>
                  <a:lnTo>
                    <a:pt x="294" y="232"/>
                  </a:lnTo>
                  <a:lnTo>
                    <a:pt x="290" y="236"/>
                  </a:lnTo>
                  <a:lnTo>
                    <a:pt x="286" y="236"/>
                  </a:lnTo>
                  <a:lnTo>
                    <a:pt x="282" y="236"/>
                  </a:lnTo>
                  <a:lnTo>
                    <a:pt x="282" y="236"/>
                  </a:lnTo>
                  <a:lnTo>
                    <a:pt x="276" y="236"/>
                  </a:lnTo>
                  <a:lnTo>
                    <a:pt x="272" y="234"/>
                  </a:lnTo>
                  <a:lnTo>
                    <a:pt x="270" y="236"/>
                  </a:lnTo>
                  <a:lnTo>
                    <a:pt x="270" y="236"/>
                  </a:lnTo>
                  <a:lnTo>
                    <a:pt x="258" y="240"/>
                  </a:lnTo>
                  <a:lnTo>
                    <a:pt x="248" y="242"/>
                  </a:lnTo>
                  <a:lnTo>
                    <a:pt x="226" y="240"/>
                  </a:lnTo>
                  <a:lnTo>
                    <a:pt x="226" y="240"/>
                  </a:lnTo>
                  <a:lnTo>
                    <a:pt x="220" y="240"/>
                  </a:lnTo>
                  <a:lnTo>
                    <a:pt x="216" y="238"/>
                  </a:lnTo>
                  <a:lnTo>
                    <a:pt x="212" y="232"/>
                  </a:lnTo>
                  <a:lnTo>
                    <a:pt x="212" y="226"/>
                  </a:lnTo>
                  <a:lnTo>
                    <a:pt x="212" y="226"/>
                  </a:lnTo>
                  <a:lnTo>
                    <a:pt x="216" y="224"/>
                  </a:lnTo>
                  <a:lnTo>
                    <a:pt x="216" y="218"/>
                  </a:lnTo>
                  <a:lnTo>
                    <a:pt x="214" y="214"/>
                  </a:lnTo>
                  <a:lnTo>
                    <a:pt x="214" y="210"/>
                  </a:lnTo>
                  <a:lnTo>
                    <a:pt x="214" y="210"/>
                  </a:lnTo>
                  <a:lnTo>
                    <a:pt x="212" y="210"/>
                  </a:lnTo>
                  <a:lnTo>
                    <a:pt x="208" y="212"/>
                  </a:lnTo>
                  <a:lnTo>
                    <a:pt x="208" y="214"/>
                  </a:lnTo>
                  <a:lnTo>
                    <a:pt x="206" y="216"/>
                  </a:lnTo>
                  <a:lnTo>
                    <a:pt x="206" y="216"/>
                  </a:lnTo>
                  <a:lnTo>
                    <a:pt x="200" y="220"/>
                  </a:lnTo>
                  <a:lnTo>
                    <a:pt x="198" y="224"/>
                  </a:lnTo>
                  <a:lnTo>
                    <a:pt x="198" y="228"/>
                  </a:lnTo>
                  <a:lnTo>
                    <a:pt x="202" y="232"/>
                  </a:lnTo>
                  <a:lnTo>
                    <a:pt x="202" y="232"/>
                  </a:lnTo>
                  <a:lnTo>
                    <a:pt x="202" y="238"/>
                  </a:lnTo>
                  <a:lnTo>
                    <a:pt x="202" y="242"/>
                  </a:lnTo>
                  <a:lnTo>
                    <a:pt x="202" y="242"/>
                  </a:lnTo>
                  <a:lnTo>
                    <a:pt x="204" y="246"/>
                  </a:lnTo>
                  <a:lnTo>
                    <a:pt x="202" y="248"/>
                  </a:lnTo>
                  <a:lnTo>
                    <a:pt x="200" y="250"/>
                  </a:lnTo>
                  <a:lnTo>
                    <a:pt x="196" y="250"/>
                  </a:lnTo>
                  <a:lnTo>
                    <a:pt x="196" y="250"/>
                  </a:lnTo>
                  <a:lnTo>
                    <a:pt x="188" y="250"/>
                  </a:lnTo>
                  <a:lnTo>
                    <a:pt x="180" y="254"/>
                  </a:lnTo>
                  <a:lnTo>
                    <a:pt x="170" y="264"/>
                  </a:lnTo>
                  <a:lnTo>
                    <a:pt x="170" y="264"/>
                  </a:lnTo>
                  <a:lnTo>
                    <a:pt x="162" y="270"/>
                  </a:lnTo>
                  <a:lnTo>
                    <a:pt x="158" y="274"/>
                  </a:lnTo>
                  <a:lnTo>
                    <a:pt x="154" y="276"/>
                  </a:lnTo>
                  <a:lnTo>
                    <a:pt x="154" y="276"/>
                  </a:lnTo>
                  <a:lnTo>
                    <a:pt x="150" y="278"/>
                  </a:lnTo>
                  <a:lnTo>
                    <a:pt x="146" y="282"/>
                  </a:lnTo>
                  <a:lnTo>
                    <a:pt x="146" y="282"/>
                  </a:lnTo>
                  <a:lnTo>
                    <a:pt x="142" y="288"/>
                  </a:lnTo>
                  <a:lnTo>
                    <a:pt x="136" y="292"/>
                  </a:lnTo>
                  <a:lnTo>
                    <a:pt x="130" y="294"/>
                  </a:lnTo>
                  <a:lnTo>
                    <a:pt x="122" y="292"/>
                  </a:lnTo>
                  <a:lnTo>
                    <a:pt x="122" y="292"/>
                  </a:lnTo>
                  <a:lnTo>
                    <a:pt x="122" y="298"/>
                  </a:lnTo>
                  <a:lnTo>
                    <a:pt x="120" y="302"/>
                  </a:lnTo>
                  <a:lnTo>
                    <a:pt x="118" y="302"/>
                  </a:lnTo>
                  <a:lnTo>
                    <a:pt x="112" y="300"/>
                  </a:lnTo>
                  <a:lnTo>
                    <a:pt x="112" y="300"/>
                  </a:lnTo>
                  <a:lnTo>
                    <a:pt x="104" y="300"/>
                  </a:lnTo>
                  <a:lnTo>
                    <a:pt x="102" y="302"/>
                  </a:lnTo>
                  <a:lnTo>
                    <a:pt x="100" y="304"/>
                  </a:lnTo>
                  <a:lnTo>
                    <a:pt x="100" y="304"/>
                  </a:lnTo>
                  <a:lnTo>
                    <a:pt x="100" y="306"/>
                  </a:lnTo>
                  <a:lnTo>
                    <a:pt x="102" y="308"/>
                  </a:lnTo>
                  <a:lnTo>
                    <a:pt x="108" y="310"/>
                  </a:lnTo>
                  <a:lnTo>
                    <a:pt x="108" y="310"/>
                  </a:lnTo>
                  <a:lnTo>
                    <a:pt x="114" y="314"/>
                  </a:lnTo>
                  <a:lnTo>
                    <a:pt x="118" y="318"/>
                  </a:lnTo>
                  <a:lnTo>
                    <a:pt x="122" y="324"/>
                  </a:lnTo>
                  <a:lnTo>
                    <a:pt x="124" y="330"/>
                  </a:lnTo>
                  <a:lnTo>
                    <a:pt x="126" y="336"/>
                  </a:lnTo>
                  <a:lnTo>
                    <a:pt x="126" y="342"/>
                  </a:lnTo>
                  <a:lnTo>
                    <a:pt x="124" y="348"/>
                  </a:lnTo>
                  <a:lnTo>
                    <a:pt x="122" y="354"/>
                  </a:lnTo>
                  <a:lnTo>
                    <a:pt x="122" y="354"/>
                  </a:lnTo>
                  <a:lnTo>
                    <a:pt x="118" y="356"/>
                  </a:lnTo>
                  <a:lnTo>
                    <a:pt x="114" y="356"/>
                  </a:lnTo>
                  <a:lnTo>
                    <a:pt x="114" y="356"/>
                  </a:lnTo>
                  <a:lnTo>
                    <a:pt x="104" y="354"/>
                  </a:lnTo>
                  <a:lnTo>
                    <a:pt x="94" y="354"/>
                  </a:lnTo>
                  <a:lnTo>
                    <a:pt x="86" y="354"/>
                  </a:lnTo>
                  <a:lnTo>
                    <a:pt x="76" y="354"/>
                  </a:lnTo>
                  <a:lnTo>
                    <a:pt x="76" y="354"/>
                  </a:lnTo>
                  <a:lnTo>
                    <a:pt x="72" y="354"/>
                  </a:lnTo>
                  <a:lnTo>
                    <a:pt x="68" y="354"/>
                  </a:lnTo>
                  <a:lnTo>
                    <a:pt x="64" y="358"/>
                  </a:lnTo>
                  <a:lnTo>
                    <a:pt x="64" y="366"/>
                  </a:lnTo>
                  <a:lnTo>
                    <a:pt x="64" y="366"/>
                  </a:lnTo>
                  <a:lnTo>
                    <a:pt x="66" y="372"/>
                  </a:lnTo>
                  <a:lnTo>
                    <a:pt x="66" y="380"/>
                  </a:lnTo>
                  <a:lnTo>
                    <a:pt x="66" y="388"/>
                  </a:lnTo>
                  <a:lnTo>
                    <a:pt x="62" y="396"/>
                  </a:lnTo>
                  <a:lnTo>
                    <a:pt x="62" y="396"/>
                  </a:lnTo>
                  <a:lnTo>
                    <a:pt x="62" y="400"/>
                  </a:lnTo>
                  <a:lnTo>
                    <a:pt x="62" y="404"/>
                  </a:lnTo>
                  <a:lnTo>
                    <a:pt x="62" y="404"/>
                  </a:lnTo>
                  <a:lnTo>
                    <a:pt x="64" y="410"/>
                  </a:lnTo>
                  <a:lnTo>
                    <a:pt x="66" y="418"/>
                  </a:lnTo>
                  <a:lnTo>
                    <a:pt x="68" y="420"/>
                  </a:lnTo>
                  <a:lnTo>
                    <a:pt x="70" y="422"/>
                  </a:lnTo>
                  <a:lnTo>
                    <a:pt x="74" y="422"/>
                  </a:lnTo>
                  <a:lnTo>
                    <a:pt x="80" y="420"/>
                  </a:lnTo>
                  <a:lnTo>
                    <a:pt x="80" y="420"/>
                  </a:lnTo>
                  <a:lnTo>
                    <a:pt x="84" y="424"/>
                  </a:lnTo>
                  <a:lnTo>
                    <a:pt x="84" y="424"/>
                  </a:lnTo>
                  <a:lnTo>
                    <a:pt x="86" y="428"/>
                  </a:lnTo>
                  <a:lnTo>
                    <a:pt x="90" y="430"/>
                  </a:lnTo>
                  <a:lnTo>
                    <a:pt x="94" y="430"/>
                  </a:lnTo>
                  <a:lnTo>
                    <a:pt x="98" y="426"/>
                  </a:lnTo>
                  <a:lnTo>
                    <a:pt x="98" y="426"/>
                  </a:lnTo>
                  <a:lnTo>
                    <a:pt x="104" y="424"/>
                  </a:lnTo>
                  <a:lnTo>
                    <a:pt x="110" y="424"/>
                  </a:lnTo>
                  <a:lnTo>
                    <a:pt x="110" y="424"/>
                  </a:lnTo>
                  <a:lnTo>
                    <a:pt x="118" y="422"/>
                  </a:lnTo>
                  <a:lnTo>
                    <a:pt x="124" y="416"/>
                  </a:lnTo>
                  <a:lnTo>
                    <a:pt x="130" y="408"/>
                  </a:lnTo>
                  <a:lnTo>
                    <a:pt x="132" y="402"/>
                  </a:lnTo>
                  <a:lnTo>
                    <a:pt x="132" y="402"/>
                  </a:lnTo>
                  <a:lnTo>
                    <a:pt x="132" y="394"/>
                  </a:lnTo>
                  <a:lnTo>
                    <a:pt x="136" y="386"/>
                  </a:lnTo>
                  <a:lnTo>
                    <a:pt x="142" y="382"/>
                  </a:lnTo>
                  <a:lnTo>
                    <a:pt x="148" y="378"/>
                  </a:lnTo>
                  <a:lnTo>
                    <a:pt x="148" y="378"/>
                  </a:lnTo>
                  <a:lnTo>
                    <a:pt x="156" y="374"/>
                  </a:lnTo>
                  <a:lnTo>
                    <a:pt x="158" y="370"/>
                  </a:lnTo>
                  <a:lnTo>
                    <a:pt x="158" y="366"/>
                  </a:lnTo>
                  <a:lnTo>
                    <a:pt x="158" y="366"/>
                  </a:lnTo>
                  <a:lnTo>
                    <a:pt x="158" y="358"/>
                  </a:lnTo>
                  <a:lnTo>
                    <a:pt x="162" y="354"/>
                  </a:lnTo>
                  <a:lnTo>
                    <a:pt x="166" y="354"/>
                  </a:lnTo>
                  <a:lnTo>
                    <a:pt x="172" y="356"/>
                  </a:lnTo>
                  <a:lnTo>
                    <a:pt x="172" y="356"/>
                  </a:lnTo>
                  <a:lnTo>
                    <a:pt x="180" y="358"/>
                  </a:lnTo>
                  <a:lnTo>
                    <a:pt x="186" y="356"/>
                  </a:lnTo>
                  <a:lnTo>
                    <a:pt x="192" y="352"/>
                  </a:lnTo>
                  <a:lnTo>
                    <a:pt x="198" y="348"/>
                  </a:lnTo>
                  <a:lnTo>
                    <a:pt x="198" y="348"/>
                  </a:lnTo>
                  <a:lnTo>
                    <a:pt x="204" y="346"/>
                  </a:lnTo>
                  <a:lnTo>
                    <a:pt x="208" y="346"/>
                  </a:lnTo>
                  <a:lnTo>
                    <a:pt x="212" y="348"/>
                  </a:lnTo>
                  <a:lnTo>
                    <a:pt x="214" y="352"/>
                  </a:lnTo>
                  <a:lnTo>
                    <a:pt x="214" y="352"/>
                  </a:lnTo>
                  <a:lnTo>
                    <a:pt x="218" y="360"/>
                  </a:lnTo>
                  <a:lnTo>
                    <a:pt x="224" y="368"/>
                  </a:lnTo>
                  <a:lnTo>
                    <a:pt x="232" y="374"/>
                  </a:lnTo>
                  <a:lnTo>
                    <a:pt x="240" y="378"/>
                  </a:lnTo>
                  <a:lnTo>
                    <a:pt x="240" y="378"/>
                  </a:lnTo>
                  <a:lnTo>
                    <a:pt x="252" y="386"/>
                  </a:lnTo>
                  <a:lnTo>
                    <a:pt x="256" y="392"/>
                  </a:lnTo>
                  <a:lnTo>
                    <a:pt x="260" y="398"/>
                  </a:lnTo>
                  <a:lnTo>
                    <a:pt x="260" y="398"/>
                  </a:lnTo>
                  <a:lnTo>
                    <a:pt x="260" y="402"/>
                  </a:lnTo>
                  <a:lnTo>
                    <a:pt x="262" y="404"/>
                  </a:lnTo>
                  <a:lnTo>
                    <a:pt x="264" y="404"/>
                  </a:lnTo>
                  <a:lnTo>
                    <a:pt x="264" y="404"/>
                  </a:lnTo>
                  <a:lnTo>
                    <a:pt x="266" y="402"/>
                  </a:lnTo>
                  <a:lnTo>
                    <a:pt x="266" y="400"/>
                  </a:lnTo>
                  <a:lnTo>
                    <a:pt x="266" y="396"/>
                  </a:lnTo>
                  <a:lnTo>
                    <a:pt x="266" y="396"/>
                  </a:lnTo>
                  <a:lnTo>
                    <a:pt x="264" y="390"/>
                  </a:lnTo>
                  <a:lnTo>
                    <a:pt x="264" y="388"/>
                  </a:lnTo>
                  <a:lnTo>
                    <a:pt x="270" y="386"/>
                  </a:lnTo>
                  <a:lnTo>
                    <a:pt x="276" y="386"/>
                  </a:lnTo>
                  <a:lnTo>
                    <a:pt x="276" y="386"/>
                  </a:lnTo>
                  <a:lnTo>
                    <a:pt x="264" y="378"/>
                  </a:lnTo>
                  <a:lnTo>
                    <a:pt x="252" y="370"/>
                  </a:lnTo>
                  <a:lnTo>
                    <a:pt x="242" y="360"/>
                  </a:lnTo>
                  <a:lnTo>
                    <a:pt x="234" y="350"/>
                  </a:lnTo>
                  <a:lnTo>
                    <a:pt x="234" y="350"/>
                  </a:lnTo>
                  <a:lnTo>
                    <a:pt x="230" y="344"/>
                  </a:lnTo>
                  <a:lnTo>
                    <a:pt x="230" y="336"/>
                  </a:lnTo>
                  <a:lnTo>
                    <a:pt x="230" y="336"/>
                  </a:lnTo>
                  <a:lnTo>
                    <a:pt x="230" y="334"/>
                  </a:lnTo>
                  <a:lnTo>
                    <a:pt x="232" y="332"/>
                  </a:lnTo>
                  <a:lnTo>
                    <a:pt x="238" y="330"/>
                  </a:lnTo>
                  <a:lnTo>
                    <a:pt x="238" y="330"/>
                  </a:lnTo>
                  <a:lnTo>
                    <a:pt x="240" y="334"/>
                  </a:lnTo>
                  <a:lnTo>
                    <a:pt x="244" y="336"/>
                  </a:lnTo>
                  <a:lnTo>
                    <a:pt x="248" y="338"/>
                  </a:lnTo>
                  <a:lnTo>
                    <a:pt x="250" y="342"/>
                  </a:lnTo>
                  <a:lnTo>
                    <a:pt x="250" y="342"/>
                  </a:lnTo>
                  <a:lnTo>
                    <a:pt x="252" y="346"/>
                  </a:lnTo>
                  <a:lnTo>
                    <a:pt x="256" y="350"/>
                  </a:lnTo>
                  <a:lnTo>
                    <a:pt x="264" y="356"/>
                  </a:lnTo>
                  <a:lnTo>
                    <a:pt x="264" y="356"/>
                  </a:lnTo>
                  <a:lnTo>
                    <a:pt x="278" y="364"/>
                  </a:lnTo>
                  <a:lnTo>
                    <a:pt x="284" y="368"/>
                  </a:lnTo>
                  <a:lnTo>
                    <a:pt x="286" y="374"/>
                  </a:lnTo>
                  <a:lnTo>
                    <a:pt x="286" y="374"/>
                  </a:lnTo>
                  <a:lnTo>
                    <a:pt x="286" y="382"/>
                  </a:lnTo>
                  <a:lnTo>
                    <a:pt x="290" y="392"/>
                  </a:lnTo>
                  <a:lnTo>
                    <a:pt x="298" y="406"/>
                  </a:lnTo>
                  <a:lnTo>
                    <a:pt x="298" y="406"/>
                  </a:lnTo>
                  <a:lnTo>
                    <a:pt x="298" y="406"/>
                  </a:lnTo>
                  <a:lnTo>
                    <a:pt x="300" y="412"/>
                  </a:lnTo>
                  <a:lnTo>
                    <a:pt x="300" y="412"/>
                  </a:lnTo>
                  <a:lnTo>
                    <a:pt x="302" y="416"/>
                  </a:lnTo>
                  <a:lnTo>
                    <a:pt x="302" y="416"/>
                  </a:lnTo>
                  <a:lnTo>
                    <a:pt x="304" y="422"/>
                  </a:lnTo>
                  <a:lnTo>
                    <a:pt x="306" y="424"/>
                  </a:lnTo>
                  <a:lnTo>
                    <a:pt x="310" y="424"/>
                  </a:lnTo>
                  <a:lnTo>
                    <a:pt x="310" y="424"/>
                  </a:lnTo>
                  <a:lnTo>
                    <a:pt x="312" y="424"/>
                  </a:lnTo>
                  <a:lnTo>
                    <a:pt x="312" y="422"/>
                  </a:lnTo>
                  <a:lnTo>
                    <a:pt x="312" y="418"/>
                  </a:lnTo>
                  <a:lnTo>
                    <a:pt x="312" y="418"/>
                  </a:lnTo>
                  <a:lnTo>
                    <a:pt x="312" y="418"/>
                  </a:lnTo>
                  <a:lnTo>
                    <a:pt x="314" y="416"/>
                  </a:lnTo>
                  <a:lnTo>
                    <a:pt x="314" y="414"/>
                  </a:lnTo>
                  <a:lnTo>
                    <a:pt x="316" y="412"/>
                  </a:lnTo>
                  <a:lnTo>
                    <a:pt x="318" y="412"/>
                  </a:lnTo>
                  <a:lnTo>
                    <a:pt x="318" y="412"/>
                  </a:lnTo>
                  <a:lnTo>
                    <a:pt x="322" y="412"/>
                  </a:lnTo>
                  <a:lnTo>
                    <a:pt x="322" y="412"/>
                  </a:lnTo>
                  <a:lnTo>
                    <a:pt x="324" y="410"/>
                  </a:lnTo>
                  <a:lnTo>
                    <a:pt x="324" y="410"/>
                  </a:lnTo>
                  <a:lnTo>
                    <a:pt x="324" y="406"/>
                  </a:lnTo>
                  <a:lnTo>
                    <a:pt x="320" y="404"/>
                  </a:lnTo>
                  <a:lnTo>
                    <a:pt x="320" y="404"/>
                  </a:lnTo>
                  <a:lnTo>
                    <a:pt x="318" y="406"/>
                  </a:lnTo>
                  <a:lnTo>
                    <a:pt x="318" y="408"/>
                  </a:lnTo>
                  <a:lnTo>
                    <a:pt x="318" y="408"/>
                  </a:lnTo>
                  <a:lnTo>
                    <a:pt x="314" y="406"/>
                  </a:lnTo>
                  <a:lnTo>
                    <a:pt x="314" y="406"/>
                  </a:lnTo>
                  <a:lnTo>
                    <a:pt x="312" y="398"/>
                  </a:lnTo>
                  <a:lnTo>
                    <a:pt x="312" y="392"/>
                  </a:lnTo>
                  <a:lnTo>
                    <a:pt x="316" y="388"/>
                  </a:lnTo>
                  <a:lnTo>
                    <a:pt x="320" y="384"/>
                  </a:lnTo>
                  <a:lnTo>
                    <a:pt x="320" y="384"/>
                  </a:lnTo>
                  <a:lnTo>
                    <a:pt x="324" y="382"/>
                  </a:lnTo>
                  <a:lnTo>
                    <a:pt x="330" y="380"/>
                  </a:lnTo>
                  <a:lnTo>
                    <a:pt x="336" y="382"/>
                  </a:lnTo>
                  <a:lnTo>
                    <a:pt x="340" y="386"/>
                  </a:lnTo>
                  <a:lnTo>
                    <a:pt x="340" y="386"/>
                  </a:lnTo>
                  <a:lnTo>
                    <a:pt x="358" y="376"/>
                  </a:lnTo>
                  <a:lnTo>
                    <a:pt x="358" y="376"/>
                  </a:lnTo>
                  <a:lnTo>
                    <a:pt x="354" y="374"/>
                  </a:lnTo>
                  <a:lnTo>
                    <a:pt x="350" y="370"/>
                  </a:lnTo>
                  <a:lnTo>
                    <a:pt x="350" y="366"/>
                  </a:lnTo>
                  <a:lnTo>
                    <a:pt x="350" y="360"/>
                  </a:lnTo>
                  <a:lnTo>
                    <a:pt x="350" y="360"/>
                  </a:lnTo>
                  <a:lnTo>
                    <a:pt x="362" y="340"/>
                  </a:lnTo>
                  <a:lnTo>
                    <a:pt x="368" y="330"/>
                  </a:lnTo>
                  <a:lnTo>
                    <a:pt x="378" y="322"/>
                  </a:lnTo>
                  <a:lnTo>
                    <a:pt x="378" y="322"/>
                  </a:lnTo>
                  <a:lnTo>
                    <a:pt x="380" y="322"/>
                  </a:lnTo>
                  <a:lnTo>
                    <a:pt x="382" y="324"/>
                  </a:lnTo>
                  <a:lnTo>
                    <a:pt x="384" y="326"/>
                  </a:lnTo>
                  <a:lnTo>
                    <a:pt x="388" y="328"/>
                  </a:lnTo>
                  <a:lnTo>
                    <a:pt x="388" y="328"/>
                  </a:lnTo>
                  <a:lnTo>
                    <a:pt x="392" y="328"/>
                  </a:lnTo>
                  <a:lnTo>
                    <a:pt x="396" y="328"/>
                  </a:lnTo>
                  <a:lnTo>
                    <a:pt x="396" y="328"/>
                  </a:lnTo>
                  <a:lnTo>
                    <a:pt x="392" y="330"/>
                  </a:lnTo>
                  <a:lnTo>
                    <a:pt x="390" y="332"/>
                  </a:lnTo>
                  <a:lnTo>
                    <a:pt x="390" y="334"/>
                  </a:lnTo>
                  <a:lnTo>
                    <a:pt x="392" y="336"/>
                  </a:lnTo>
                  <a:lnTo>
                    <a:pt x="398" y="342"/>
                  </a:lnTo>
                  <a:lnTo>
                    <a:pt x="398" y="342"/>
                  </a:lnTo>
                  <a:lnTo>
                    <a:pt x="400" y="344"/>
                  </a:lnTo>
                  <a:lnTo>
                    <a:pt x="402" y="344"/>
                  </a:lnTo>
                  <a:lnTo>
                    <a:pt x="404" y="342"/>
                  </a:lnTo>
                  <a:lnTo>
                    <a:pt x="406" y="340"/>
                  </a:lnTo>
                  <a:lnTo>
                    <a:pt x="406" y="340"/>
                  </a:lnTo>
                  <a:lnTo>
                    <a:pt x="410" y="338"/>
                  </a:lnTo>
                  <a:lnTo>
                    <a:pt x="408" y="336"/>
                  </a:lnTo>
                  <a:lnTo>
                    <a:pt x="408" y="336"/>
                  </a:lnTo>
                  <a:lnTo>
                    <a:pt x="406" y="328"/>
                  </a:lnTo>
                  <a:lnTo>
                    <a:pt x="406" y="326"/>
                  </a:lnTo>
                  <a:lnTo>
                    <a:pt x="408" y="324"/>
                  </a:lnTo>
                  <a:lnTo>
                    <a:pt x="412" y="322"/>
                  </a:lnTo>
                  <a:lnTo>
                    <a:pt x="418" y="320"/>
                  </a:lnTo>
                  <a:lnTo>
                    <a:pt x="418" y="320"/>
                  </a:lnTo>
                  <a:lnTo>
                    <a:pt x="440" y="314"/>
                  </a:lnTo>
                  <a:lnTo>
                    <a:pt x="440" y="314"/>
                  </a:lnTo>
                  <a:lnTo>
                    <a:pt x="438" y="318"/>
                  </a:lnTo>
                  <a:lnTo>
                    <a:pt x="434" y="320"/>
                  </a:lnTo>
                  <a:lnTo>
                    <a:pt x="432" y="322"/>
                  </a:lnTo>
                  <a:lnTo>
                    <a:pt x="432" y="324"/>
                  </a:lnTo>
                  <a:lnTo>
                    <a:pt x="432" y="324"/>
                  </a:lnTo>
                  <a:lnTo>
                    <a:pt x="432" y="328"/>
                  </a:lnTo>
                  <a:lnTo>
                    <a:pt x="430" y="330"/>
                  </a:lnTo>
                  <a:lnTo>
                    <a:pt x="426" y="336"/>
                  </a:lnTo>
                  <a:lnTo>
                    <a:pt x="426" y="336"/>
                  </a:lnTo>
                  <a:lnTo>
                    <a:pt x="424" y="338"/>
                  </a:lnTo>
                  <a:lnTo>
                    <a:pt x="426" y="340"/>
                  </a:lnTo>
                  <a:lnTo>
                    <a:pt x="426" y="340"/>
                  </a:lnTo>
                  <a:lnTo>
                    <a:pt x="428" y="342"/>
                  </a:lnTo>
                  <a:lnTo>
                    <a:pt x="428" y="342"/>
                  </a:lnTo>
                  <a:lnTo>
                    <a:pt x="448" y="356"/>
                  </a:lnTo>
                  <a:lnTo>
                    <a:pt x="448" y="356"/>
                  </a:lnTo>
                  <a:lnTo>
                    <a:pt x="456" y="362"/>
                  </a:lnTo>
                  <a:lnTo>
                    <a:pt x="460" y="368"/>
                  </a:lnTo>
                  <a:lnTo>
                    <a:pt x="458" y="374"/>
                  </a:lnTo>
                  <a:lnTo>
                    <a:pt x="458" y="374"/>
                  </a:lnTo>
                  <a:lnTo>
                    <a:pt x="456" y="378"/>
                  </a:lnTo>
                  <a:lnTo>
                    <a:pt x="452" y="380"/>
                  </a:lnTo>
                  <a:lnTo>
                    <a:pt x="440" y="380"/>
                  </a:lnTo>
                  <a:lnTo>
                    <a:pt x="440" y="380"/>
                  </a:lnTo>
                  <a:lnTo>
                    <a:pt x="432" y="380"/>
                  </a:lnTo>
                  <a:lnTo>
                    <a:pt x="424" y="380"/>
                  </a:lnTo>
                  <a:lnTo>
                    <a:pt x="412" y="374"/>
                  </a:lnTo>
                  <a:lnTo>
                    <a:pt x="412" y="374"/>
                  </a:lnTo>
                  <a:lnTo>
                    <a:pt x="404" y="372"/>
                  </a:lnTo>
                  <a:lnTo>
                    <a:pt x="398" y="370"/>
                  </a:lnTo>
                  <a:lnTo>
                    <a:pt x="390" y="372"/>
                  </a:lnTo>
                  <a:lnTo>
                    <a:pt x="384" y="374"/>
                  </a:lnTo>
                  <a:lnTo>
                    <a:pt x="384" y="374"/>
                  </a:lnTo>
                  <a:lnTo>
                    <a:pt x="374" y="378"/>
                  </a:lnTo>
                  <a:lnTo>
                    <a:pt x="364" y="378"/>
                  </a:lnTo>
                  <a:lnTo>
                    <a:pt x="364" y="378"/>
                  </a:lnTo>
                  <a:lnTo>
                    <a:pt x="360" y="386"/>
                  </a:lnTo>
                  <a:lnTo>
                    <a:pt x="354" y="388"/>
                  </a:lnTo>
                  <a:lnTo>
                    <a:pt x="340" y="388"/>
                  </a:lnTo>
                  <a:lnTo>
                    <a:pt x="340" y="388"/>
                  </a:lnTo>
                  <a:lnTo>
                    <a:pt x="338" y="394"/>
                  </a:lnTo>
                  <a:lnTo>
                    <a:pt x="340" y="398"/>
                  </a:lnTo>
                  <a:lnTo>
                    <a:pt x="342" y="402"/>
                  </a:lnTo>
                  <a:lnTo>
                    <a:pt x="342" y="402"/>
                  </a:lnTo>
                  <a:lnTo>
                    <a:pt x="342" y="402"/>
                  </a:lnTo>
                  <a:lnTo>
                    <a:pt x="342" y="404"/>
                  </a:lnTo>
                  <a:lnTo>
                    <a:pt x="340" y="406"/>
                  </a:lnTo>
                  <a:lnTo>
                    <a:pt x="338" y="410"/>
                  </a:lnTo>
                  <a:lnTo>
                    <a:pt x="344" y="412"/>
                  </a:lnTo>
                  <a:lnTo>
                    <a:pt x="344" y="412"/>
                  </a:lnTo>
                  <a:lnTo>
                    <a:pt x="346" y="418"/>
                  </a:lnTo>
                  <a:lnTo>
                    <a:pt x="352" y="422"/>
                  </a:lnTo>
                  <a:lnTo>
                    <a:pt x="364" y="430"/>
                  </a:lnTo>
                  <a:lnTo>
                    <a:pt x="364" y="430"/>
                  </a:lnTo>
                  <a:lnTo>
                    <a:pt x="366" y="430"/>
                  </a:lnTo>
                  <a:lnTo>
                    <a:pt x="368" y="430"/>
                  </a:lnTo>
                  <a:lnTo>
                    <a:pt x="372" y="428"/>
                  </a:lnTo>
                  <a:lnTo>
                    <a:pt x="372" y="428"/>
                  </a:lnTo>
                  <a:lnTo>
                    <a:pt x="374" y="424"/>
                  </a:lnTo>
                  <a:lnTo>
                    <a:pt x="378" y="424"/>
                  </a:lnTo>
                  <a:lnTo>
                    <a:pt x="380" y="424"/>
                  </a:lnTo>
                  <a:lnTo>
                    <a:pt x="384" y="428"/>
                  </a:lnTo>
                  <a:lnTo>
                    <a:pt x="384" y="428"/>
                  </a:lnTo>
                  <a:lnTo>
                    <a:pt x="388" y="430"/>
                  </a:lnTo>
                  <a:lnTo>
                    <a:pt x="392" y="432"/>
                  </a:lnTo>
                  <a:lnTo>
                    <a:pt x="396" y="430"/>
                  </a:lnTo>
                  <a:lnTo>
                    <a:pt x="400" y="426"/>
                  </a:lnTo>
                  <a:lnTo>
                    <a:pt x="400" y="426"/>
                  </a:lnTo>
                  <a:lnTo>
                    <a:pt x="404" y="424"/>
                  </a:lnTo>
                  <a:lnTo>
                    <a:pt x="406" y="424"/>
                  </a:lnTo>
                  <a:lnTo>
                    <a:pt x="412" y="426"/>
                  </a:lnTo>
                  <a:lnTo>
                    <a:pt x="412" y="426"/>
                  </a:lnTo>
                  <a:lnTo>
                    <a:pt x="414" y="428"/>
                  </a:lnTo>
                  <a:lnTo>
                    <a:pt x="414" y="430"/>
                  </a:lnTo>
                  <a:lnTo>
                    <a:pt x="414" y="434"/>
                  </a:lnTo>
                  <a:lnTo>
                    <a:pt x="414" y="434"/>
                  </a:lnTo>
                  <a:lnTo>
                    <a:pt x="414" y="444"/>
                  </a:lnTo>
                  <a:lnTo>
                    <a:pt x="412" y="452"/>
                  </a:lnTo>
                  <a:lnTo>
                    <a:pt x="406" y="470"/>
                  </a:lnTo>
                  <a:lnTo>
                    <a:pt x="406" y="470"/>
                  </a:lnTo>
                  <a:lnTo>
                    <a:pt x="404" y="478"/>
                  </a:lnTo>
                  <a:lnTo>
                    <a:pt x="398" y="482"/>
                  </a:lnTo>
                  <a:lnTo>
                    <a:pt x="392" y="484"/>
                  </a:lnTo>
                  <a:lnTo>
                    <a:pt x="382" y="482"/>
                  </a:lnTo>
                  <a:lnTo>
                    <a:pt x="382" y="482"/>
                  </a:lnTo>
                  <a:lnTo>
                    <a:pt x="376" y="480"/>
                  </a:lnTo>
                  <a:lnTo>
                    <a:pt x="368" y="482"/>
                  </a:lnTo>
                  <a:lnTo>
                    <a:pt x="368" y="482"/>
                  </a:lnTo>
                  <a:lnTo>
                    <a:pt x="364" y="486"/>
                  </a:lnTo>
                  <a:lnTo>
                    <a:pt x="360" y="486"/>
                  </a:lnTo>
                  <a:lnTo>
                    <a:pt x="360" y="486"/>
                  </a:lnTo>
                  <a:lnTo>
                    <a:pt x="338" y="480"/>
                  </a:lnTo>
                  <a:lnTo>
                    <a:pt x="326" y="476"/>
                  </a:lnTo>
                  <a:lnTo>
                    <a:pt x="316" y="472"/>
                  </a:lnTo>
                  <a:lnTo>
                    <a:pt x="316" y="472"/>
                  </a:lnTo>
                  <a:lnTo>
                    <a:pt x="306" y="466"/>
                  </a:lnTo>
                  <a:lnTo>
                    <a:pt x="300" y="466"/>
                  </a:lnTo>
                  <a:lnTo>
                    <a:pt x="298" y="466"/>
                  </a:lnTo>
                  <a:lnTo>
                    <a:pt x="294" y="468"/>
                  </a:lnTo>
                  <a:lnTo>
                    <a:pt x="294" y="472"/>
                  </a:lnTo>
                  <a:lnTo>
                    <a:pt x="292" y="482"/>
                  </a:lnTo>
                  <a:lnTo>
                    <a:pt x="292" y="482"/>
                  </a:lnTo>
                  <a:lnTo>
                    <a:pt x="290" y="488"/>
                  </a:lnTo>
                  <a:lnTo>
                    <a:pt x="286" y="492"/>
                  </a:lnTo>
                  <a:lnTo>
                    <a:pt x="286" y="492"/>
                  </a:lnTo>
                  <a:lnTo>
                    <a:pt x="284" y="492"/>
                  </a:lnTo>
                  <a:lnTo>
                    <a:pt x="280" y="492"/>
                  </a:lnTo>
                  <a:lnTo>
                    <a:pt x="278" y="488"/>
                  </a:lnTo>
                  <a:lnTo>
                    <a:pt x="278" y="488"/>
                  </a:lnTo>
                  <a:lnTo>
                    <a:pt x="270" y="484"/>
                  </a:lnTo>
                  <a:lnTo>
                    <a:pt x="262" y="482"/>
                  </a:lnTo>
                  <a:lnTo>
                    <a:pt x="262" y="482"/>
                  </a:lnTo>
                  <a:lnTo>
                    <a:pt x="258" y="482"/>
                  </a:lnTo>
                  <a:lnTo>
                    <a:pt x="254" y="476"/>
                  </a:lnTo>
                  <a:lnTo>
                    <a:pt x="254" y="476"/>
                  </a:lnTo>
                  <a:lnTo>
                    <a:pt x="252" y="472"/>
                  </a:lnTo>
                  <a:lnTo>
                    <a:pt x="248" y="468"/>
                  </a:lnTo>
                  <a:lnTo>
                    <a:pt x="244" y="466"/>
                  </a:lnTo>
                  <a:lnTo>
                    <a:pt x="238" y="466"/>
                  </a:lnTo>
                  <a:lnTo>
                    <a:pt x="238" y="466"/>
                  </a:lnTo>
                  <a:lnTo>
                    <a:pt x="232" y="466"/>
                  </a:lnTo>
                  <a:lnTo>
                    <a:pt x="226" y="464"/>
                  </a:lnTo>
                  <a:lnTo>
                    <a:pt x="216" y="458"/>
                  </a:lnTo>
                  <a:lnTo>
                    <a:pt x="216" y="458"/>
                  </a:lnTo>
                  <a:lnTo>
                    <a:pt x="212" y="454"/>
                  </a:lnTo>
                  <a:lnTo>
                    <a:pt x="212" y="452"/>
                  </a:lnTo>
                  <a:lnTo>
                    <a:pt x="212" y="452"/>
                  </a:lnTo>
                  <a:lnTo>
                    <a:pt x="212" y="452"/>
                  </a:lnTo>
                  <a:lnTo>
                    <a:pt x="216" y="446"/>
                  </a:lnTo>
                  <a:lnTo>
                    <a:pt x="218" y="442"/>
                  </a:lnTo>
                  <a:lnTo>
                    <a:pt x="216" y="430"/>
                  </a:lnTo>
                  <a:lnTo>
                    <a:pt x="216" y="430"/>
                  </a:lnTo>
                  <a:lnTo>
                    <a:pt x="214" y="426"/>
                  </a:lnTo>
                  <a:lnTo>
                    <a:pt x="212" y="422"/>
                  </a:lnTo>
                  <a:lnTo>
                    <a:pt x="210" y="420"/>
                  </a:lnTo>
                  <a:lnTo>
                    <a:pt x="204" y="422"/>
                  </a:lnTo>
                  <a:lnTo>
                    <a:pt x="204" y="422"/>
                  </a:lnTo>
                  <a:lnTo>
                    <a:pt x="196" y="424"/>
                  </a:lnTo>
                  <a:lnTo>
                    <a:pt x="188" y="424"/>
                  </a:lnTo>
                  <a:lnTo>
                    <a:pt x="172" y="424"/>
                  </a:lnTo>
                  <a:lnTo>
                    <a:pt x="172" y="424"/>
                  </a:lnTo>
                  <a:lnTo>
                    <a:pt x="154" y="426"/>
                  </a:lnTo>
                  <a:lnTo>
                    <a:pt x="144" y="428"/>
                  </a:lnTo>
                  <a:lnTo>
                    <a:pt x="136" y="432"/>
                  </a:lnTo>
                  <a:lnTo>
                    <a:pt x="136" y="432"/>
                  </a:lnTo>
                  <a:lnTo>
                    <a:pt x="122" y="440"/>
                  </a:lnTo>
                  <a:lnTo>
                    <a:pt x="110" y="442"/>
                  </a:lnTo>
                  <a:lnTo>
                    <a:pt x="98" y="440"/>
                  </a:lnTo>
                  <a:lnTo>
                    <a:pt x="88" y="434"/>
                  </a:lnTo>
                  <a:lnTo>
                    <a:pt x="88" y="434"/>
                  </a:lnTo>
                  <a:lnTo>
                    <a:pt x="86" y="442"/>
                  </a:lnTo>
                  <a:lnTo>
                    <a:pt x="82" y="450"/>
                  </a:lnTo>
                  <a:lnTo>
                    <a:pt x="76" y="456"/>
                  </a:lnTo>
                  <a:lnTo>
                    <a:pt x="68" y="462"/>
                  </a:lnTo>
                  <a:lnTo>
                    <a:pt x="68" y="462"/>
                  </a:lnTo>
                  <a:lnTo>
                    <a:pt x="64" y="466"/>
                  </a:lnTo>
                  <a:lnTo>
                    <a:pt x="60" y="472"/>
                  </a:lnTo>
                  <a:lnTo>
                    <a:pt x="58" y="478"/>
                  </a:lnTo>
                  <a:lnTo>
                    <a:pt x="58" y="486"/>
                  </a:lnTo>
                  <a:lnTo>
                    <a:pt x="58" y="486"/>
                  </a:lnTo>
                  <a:lnTo>
                    <a:pt x="58" y="496"/>
                  </a:lnTo>
                  <a:lnTo>
                    <a:pt x="54" y="504"/>
                  </a:lnTo>
                  <a:lnTo>
                    <a:pt x="48" y="508"/>
                  </a:lnTo>
                  <a:lnTo>
                    <a:pt x="40" y="514"/>
                  </a:lnTo>
                  <a:lnTo>
                    <a:pt x="40" y="514"/>
                  </a:lnTo>
                  <a:lnTo>
                    <a:pt x="34" y="520"/>
                  </a:lnTo>
                  <a:lnTo>
                    <a:pt x="28" y="526"/>
                  </a:lnTo>
                  <a:lnTo>
                    <a:pt x="28" y="526"/>
                  </a:lnTo>
                  <a:lnTo>
                    <a:pt x="24" y="534"/>
                  </a:lnTo>
                  <a:lnTo>
                    <a:pt x="20" y="542"/>
                  </a:lnTo>
                  <a:lnTo>
                    <a:pt x="16" y="550"/>
                  </a:lnTo>
                  <a:lnTo>
                    <a:pt x="12" y="560"/>
                  </a:lnTo>
                  <a:lnTo>
                    <a:pt x="12" y="560"/>
                  </a:lnTo>
                  <a:lnTo>
                    <a:pt x="4" y="572"/>
                  </a:lnTo>
                  <a:lnTo>
                    <a:pt x="2" y="580"/>
                  </a:lnTo>
                  <a:lnTo>
                    <a:pt x="2" y="588"/>
                  </a:lnTo>
                  <a:lnTo>
                    <a:pt x="2" y="588"/>
                  </a:lnTo>
                  <a:lnTo>
                    <a:pt x="8" y="604"/>
                  </a:lnTo>
                  <a:lnTo>
                    <a:pt x="8" y="620"/>
                  </a:lnTo>
                  <a:lnTo>
                    <a:pt x="6" y="634"/>
                  </a:lnTo>
                  <a:lnTo>
                    <a:pt x="2" y="650"/>
                  </a:lnTo>
                  <a:lnTo>
                    <a:pt x="2" y="650"/>
                  </a:lnTo>
                  <a:lnTo>
                    <a:pt x="0" y="654"/>
                  </a:lnTo>
                  <a:lnTo>
                    <a:pt x="2" y="656"/>
                  </a:lnTo>
                  <a:lnTo>
                    <a:pt x="4" y="662"/>
                  </a:lnTo>
                  <a:lnTo>
                    <a:pt x="4" y="662"/>
                  </a:lnTo>
                  <a:lnTo>
                    <a:pt x="4" y="668"/>
                  </a:lnTo>
                  <a:lnTo>
                    <a:pt x="4" y="668"/>
                  </a:lnTo>
                  <a:lnTo>
                    <a:pt x="4" y="676"/>
                  </a:lnTo>
                  <a:lnTo>
                    <a:pt x="6" y="682"/>
                  </a:lnTo>
                  <a:lnTo>
                    <a:pt x="6" y="682"/>
                  </a:lnTo>
                  <a:lnTo>
                    <a:pt x="16" y="690"/>
                  </a:lnTo>
                  <a:lnTo>
                    <a:pt x="22" y="700"/>
                  </a:lnTo>
                  <a:lnTo>
                    <a:pt x="28" y="710"/>
                  </a:lnTo>
                  <a:lnTo>
                    <a:pt x="32" y="722"/>
                  </a:lnTo>
                  <a:lnTo>
                    <a:pt x="32" y="722"/>
                  </a:lnTo>
                  <a:lnTo>
                    <a:pt x="34" y="726"/>
                  </a:lnTo>
                  <a:lnTo>
                    <a:pt x="38" y="730"/>
                  </a:lnTo>
                  <a:lnTo>
                    <a:pt x="38" y="730"/>
                  </a:lnTo>
                  <a:lnTo>
                    <a:pt x="50" y="742"/>
                  </a:lnTo>
                  <a:lnTo>
                    <a:pt x="64" y="754"/>
                  </a:lnTo>
                  <a:lnTo>
                    <a:pt x="64" y="754"/>
                  </a:lnTo>
                  <a:lnTo>
                    <a:pt x="68" y="758"/>
                  </a:lnTo>
                  <a:lnTo>
                    <a:pt x="72" y="760"/>
                  </a:lnTo>
                  <a:lnTo>
                    <a:pt x="78" y="760"/>
                  </a:lnTo>
                  <a:lnTo>
                    <a:pt x="84" y="756"/>
                  </a:lnTo>
                  <a:lnTo>
                    <a:pt x="84" y="756"/>
                  </a:lnTo>
                  <a:lnTo>
                    <a:pt x="90" y="754"/>
                  </a:lnTo>
                  <a:lnTo>
                    <a:pt x="96" y="752"/>
                  </a:lnTo>
                  <a:lnTo>
                    <a:pt x="102" y="752"/>
                  </a:lnTo>
                  <a:lnTo>
                    <a:pt x="108" y="754"/>
                  </a:lnTo>
                  <a:lnTo>
                    <a:pt x="108" y="754"/>
                  </a:lnTo>
                  <a:lnTo>
                    <a:pt x="114" y="754"/>
                  </a:lnTo>
                  <a:lnTo>
                    <a:pt x="120" y="754"/>
                  </a:lnTo>
                  <a:lnTo>
                    <a:pt x="130" y="750"/>
                  </a:lnTo>
                  <a:lnTo>
                    <a:pt x="130" y="750"/>
                  </a:lnTo>
                  <a:lnTo>
                    <a:pt x="144" y="744"/>
                  </a:lnTo>
                  <a:lnTo>
                    <a:pt x="150" y="742"/>
                  </a:lnTo>
                  <a:lnTo>
                    <a:pt x="158" y="740"/>
                  </a:lnTo>
                  <a:lnTo>
                    <a:pt x="158" y="740"/>
                  </a:lnTo>
                  <a:lnTo>
                    <a:pt x="164" y="740"/>
                  </a:lnTo>
                  <a:lnTo>
                    <a:pt x="170" y="742"/>
                  </a:lnTo>
                  <a:lnTo>
                    <a:pt x="174" y="744"/>
                  </a:lnTo>
                  <a:lnTo>
                    <a:pt x="176" y="750"/>
                  </a:lnTo>
                  <a:lnTo>
                    <a:pt x="176" y="750"/>
                  </a:lnTo>
                  <a:lnTo>
                    <a:pt x="178" y="756"/>
                  </a:lnTo>
                  <a:lnTo>
                    <a:pt x="182" y="758"/>
                  </a:lnTo>
                  <a:lnTo>
                    <a:pt x="186" y="760"/>
                  </a:lnTo>
                  <a:lnTo>
                    <a:pt x="192" y="760"/>
                  </a:lnTo>
                  <a:lnTo>
                    <a:pt x="192" y="760"/>
                  </a:lnTo>
                  <a:lnTo>
                    <a:pt x="200" y="760"/>
                  </a:lnTo>
                  <a:lnTo>
                    <a:pt x="206" y="764"/>
                  </a:lnTo>
                  <a:lnTo>
                    <a:pt x="210" y="770"/>
                  </a:lnTo>
                  <a:lnTo>
                    <a:pt x="212" y="778"/>
                  </a:lnTo>
                  <a:lnTo>
                    <a:pt x="212" y="778"/>
                  </a:lnTo>
                  <a:lnTo>
                    <a:pt x="210" y="792"/>
                  </a:lnTo>
                  <a:lnTo>
                    <a:pt x="208" y="806"/>
                  </a:lnTo>
                  <a:lnTo>
                    <a:pt x="208" y="806"/>
                  </a:lnTo>
                  <a:lnTo>
                    <a:pt x="206" y="816"/>
                  </a:lnTo>
                  <a:lnTo>
                    <a:pt x="206" y="824"/>
                  </a:lnTo>
                  <a:lnTo>
                    <a:pt x="210" y="830"/>
                  </a:lnTo>
                  <a:lnTo>
                    <a:pt x="214" y="836"/>
                  </a:lnTo>
                  <a:lnTo>
                    <a:pt x="214" y="836"/>
                  </a:lnTo>
                  <a:lnTo>
                    <a:pt x="222" y="846"/>
                  </a:lnTo>
                  <a:lnTo>
                    <a:pt x="226" y="858"/>
                  </a:lnTo>
                  <a:lnTo>
                    <a:pt x="230" y="868"/>
                  </a:lnTo>
                  <a:lnTo>
                    <a:pt x="234" y="878"/>
                  </a:lnTo>
                  <a:lnTo>
                    <a:pt x="242" y="924"/>
                  </a:lnTo>
                  <a:lnTo>
                    <a:pt x="242" y="924"/>
                  </a:lnTo>
                  <a:lnTo>
                    <a:pt x="242" y="930"/>
                  </a:lnTo>
                  <a:lnTo>
                    <a:pt x="240" y="936"/>
                  </a:lnTo>
                  <a:lnTo>
                    <a:pt x="240" y="936"/>
                  </a:lnTo>
                  <a:lnTo>
                    <a:pt x="234" y="946"/>
                  </a:lnTo>
                  <a:lnTo>
                    <a:pt x="230" y="956"/>
                  </a:lnTo>
                  <a:lnTo>
                    <a:pt x="226" y="976"/>
                  </a:lnTo>
                  <a:lnTo>
                    <a:pt x="226" y="976"/>
                  </a:lnTo>
                  <a:lnTo>
                    <a:pt x="226" y="984"/>
                  </a:lnTo>
                  <a:lnTo>
                    <a:pt x="226" y="992"/>
                  </a:lnTo>
                  <a:lnTo>
                    <a:pt x="232" y="1006"/>
                  </a:lnTo>
                  <a:lnTo>
                    <a:pt x="232" y="1006"/>
                  </a:lnTo>
                  <a:lnTo>
                    <a:pt x="242" y="1030"/>
                  </a:lnTo>
                  <a:lnTo>
                    <a:pt x="246" y="1042"/>
                  </a:lnTo>
                  <a:lnTo>
                    <a:pt x="248" y="1056"/>
                  </a:lnTo>
                  <a:lnTo>
                    <a:pt x="248" y="1056"/>
                  </a:lnTo>
                  <a:lnTo>
                    <a:pt x="250" y="1068"/>
                  </a:lnTo>
                  <a:lnTo>
                    <a:pt x="252" y="1082"/>
                  </a:lnTo>
                  <a:lnTo>
                    <a:pt x="256" y="1094"/>
                  </a:lnTo>
                  <a:lnTo>
                    <a:pt x="262" y="1106"/>
                  </a:lnTo>
                  <a:lnTo>
                    <a:pt x="262" y="1106"/>
                  </a:lnTo>
                  <a:lnTo>
                    <a:pt x="268" y="1116"/>
                  </a:lnTo>
                  <a:lnTo>
                    <a:pt x="274" y="1126"/>
                  </a:lnTo>
                  <a:lnTo>
                    <a:pt x="276" y="1138"/>
                  </a:lnTo>
                  <a:lnTo>
                    <a:pt x="274" y="1150"/>
                  </a:lnTo>
                  <a:lnTo>
                    <a:pt x="274" y="1150"/>
                  </a:lnTo>
                  <a:lnTo>
                    <a:pt x="274" y="1154"/>
                  </a:lnTo>
                  <a:lnTo>
                    <a:pt x="276" y="1156"/>
                  </a:lnTo>
                  <a:lnTo>
                    <a:pt x="280" y="1162"/>
                  </a:lnTo>
                  <a:lnTo>
                    <a:pt x="288" y="1164"/>
                  </a:lnTo>
                  <a:lnTo>
                    <a:pt x="296" y="1166"/>
                  </a:lnTo>
                  <a:lnTo>
                    <a:pt x="296" y="1166"/>
                  </a:lnTo>
                  <a:lnTo>
                    <a:pt x="306" y="1162"/>
                  </a:lnTo>
                  <a:lnTo>
                    <a:pt x="310" y="1160"/>
                  </a:lnTo>
                  <a:lnTo>
                    <a:pt x="316" y="1160"/>
                  </a:lnTo>
                  <a:lnTo>
                    <a:pt x="316" y="1160"/>
                  </a:lnTo>
                  <a:lnTo>
                    <a:pt x="330" y="1160"/>
                  </a:lnTo>
                  <a:lnTo>
                    <a:pt x="342" y="1156"/>
                  </a:lnTo>
                  <a:lnTo>
                    <a:pt x="352" y="1148"/>
                  </a:lnTo>
                  <a:lnTo>
                    <a:pt x="362" y="1138"/>
                  </a:lnTo>
                  <a:lnTo>
                    <a:pt x="362" y="1138"/>
                  </a:lnTo>
                  <a:lnTo>
                    <a:pt x="372" y="1124"/>
                  </a:lnTo>
                  <a:lnTo>
                    <a:pt x="376" y="1116"/>
                  </a:lnTo>
                  <a:lnTo>
                    <a:pt x="380" y="1110"/>
                  </a:lnTo>
                  <a:lnTo>
                    <a:pt x="380" y="1110"/>
                  </a:lnTo>
                  <a:lnTo>
                    <a:pt x="386" y="1104"/>
                  </a:lnTo>
                  <a:lnTo>
                    <a:pt x="388" y="1096"/>
                  </a:lnTo>
                  <a:lnTo>
                    <a:pt x="390" y="1088"/>
                  </a:lnTo>
                  <a:lnTo>
                    <a:pt x="390" y="1080"/>
                  </a:lnTo>
                  <a:lnTo>
                    <a:pt x="390" y="1080"/>
                  </a:lnTo>
                  <a:lnTo>
                    <a:pt x="390" y="1076"/>
                  </a:lnTo>
                  <a:lnTo>
                    <a:pt x="390" y="1072"/>
                  </a:lnTo>
                  <a:lnTo>
                    <a:pt x="392" y="1070"/>
                  </a:lnTo>
                  <a:lnTo>
                    <a:pt x="396" y="1068"/>
                  </a:lnTo>
                  <a:lnTo>
                    <a:pt x="396" y="1068"/>
                  </a:lnTo>
                  <a:lnTo>
                    <a:pt x="404" y="1064"/>
                  </a:lnTo>
                  <a:lnTo>
                    <a:pt x="408" y="1058"/>
                  </a:lnTo>
                  <a:lnTo>
                    <a:pt x="410" y="1052"/>
                  </a:lnTo>
                  <a:lnTo>
                    <a:pt x="410" y="1042"/>
                  </a:lnTo>
                  <a:lnTo>
                    <a:pt x="410" y="1042"/>
                  </a:lnTo>
                  <a:lnTo>
                    <a:pt x="406" y="1022"/>
                  </a:lnTo>
                  <a:lnTo>
                    <a:pt x="406" y="1022"/>
                  </a:lnTo>
                  <a:lnTo>
                    <a:pt x="404" y="1018"/>
                  </a:lnTo>
                  <a:lnTo>
                    <a:pt x="404" y="1016"/>
                  </a:lnTo>
                  <a:lnTo>
                    <a:pt x="406" y="1014"/>
                  </a:lnTo>
                  <a:lnTo>
                    <a:pt x="406" y="1014"/>
                  </a:lnTo>
                  <a:lnTo>
                    <a:pt x="412" y="1006"/>
                  </a:lnTo>
                  <a:lnTo>
                    <a:pt x="420" y="998"/>
                  </a:lnTo>
                  <a:lnTo>
                    <a:pt x="426" y="990"/>
                  </a:lnTo>
                  <a:lnTo>
                    <a:pt x="436" y="984"/>
                  </a:lnTo>
                  <a:lnTo>
                    <a:pt x="436" y="984"/>
                  </a:lnTo>
                  <a:lnTo>
                    <a:pt x="442" y="980"/>
                  </a:lnTo>
                  <a:lnTo>
                    <a:pt x="448" y="974"/>
                  </a:lnTo>
                  <a:lnTo>
                    <a:pt x="450" y="966"/>
                  </a:lnTo>
                  <a:lnTo>
                    <a:pt x="452" y="958"/>
                  </a:lnTo>
                  <a:lnTo>
                    <a:pt x="452" y="958"/>
                  </a:lnTo>
                  <a:lnTo>
                    <a:pt x="450" y="938"/>
                  </a:lnTo>
                  <a:lnTo>
                    <a:pt x="448" y="918"/>
                  </a:lnTo>
                  <a:lnTo>
                    <a:pt x="440" y="880"/>
                  </a:lnTo>
                  <a:lnTo>
                    <a:pt x="440" y="880"/>
                  </a:lnTo>
                  <a:lnTo>
                    <a:pt x="438" y="866"/>
                  </a:lnTo>
                  <a:lnTo>
                    <a:pt x="442" y="852"/>
                  </a:lnTo>
                  <a:lnTo>
                    <a:pt x="448" y="840"/>
                  </a:lnTo>
                  <a:lnTo>
                    <a:pt x="454" y="828"/>
                  </a:lnTo>
                  <a:lnTo>
                    <a:pt x="454" y="828"/>
                  </a:lnTo>
                  <a:lnTo>
                    <a:pt x="464" y="814"/>
                  </a:lnTo>
                  <a:lnTo>
                    <a:pt x="474" y="800"/>
                  </a:lnTo>
                  <a:lnTo>
                    <a:pt x="496" y="776"/>
                  </a:lnTo>
                  <a:lnTo>
                    <a:pt x="496" y="776"/>
                  </a:lnTo>
                  <a:lnTo>
                    <a:pt x="502" y="768"/>
                  </a:lnTo>
                  <a:lnTo>
                    <a:pt x="508" y="760"/>
                  </a:lnTo>
                  <a:lnTo>
                    <a:pt x="516" y="744"/>
                  </a:lnTo>
                  <a:lnTo>
                    <a:pt x="530" y="708"/>
                  </a:lnTo>
                  <a:lnTo>
                    <a:pt x="530" y="708"/>
                  </a:lnTo>
                  <a:lnTo>
                    <a:pt x="532" y="696"/>
                  </a:lnTo>
                  <a:lnTo>
                    <a:pt x="532" y="690"/>
                  </a:lnTo>
                  <a:lnTo>
                    <a:pt x="532" y="682"/>
                  </a:lnTo>
                  <a:lnTo>
                    <a:pt x="532" y="682"/>
                  </a:lnTo>
                  <a:lnTo>
                    <a:pt x="524" y="688"/>
                  </a:lnTo>
                  <a:lnTo>
                    <a:pt x="514" y="690"/>
                  </a:lnTo>
                  <a:lnTo>
                    <a:pt x="504" y="692"/>
                  </a:lnTo>
                  <a:lnTo>
                    <a:pt x="496" y="696"/>
                  </a:lnTo>
                  <a:lnTo>
                    <a:pt x="496" y="696"/>
                  </a:lnTo>
                  <a:lnTo>
                    <a:pt x="490" y="698"/>
                  </a:lnTo>
                  <a:lnTo>
                    <a:pt x="482" y="698"/>
                  </a:lnTo>
                  <a:lnTo>
                    <a:pt x="476" y="696"/>
                  </a:lnTo>
                  <a:lnTo>
                    <a:pt x="470" y="688"/>
                  </a:lnTo>
                  <a:lnTo>
                    <a:pt x="470" y="688"/>
                  </a:lnTo>
                  <a:lnTo>
                    <a:pt x="470" y="684"/>
                  </a:lnTo>
                  <a:lnTo>
                    <a:pt x="472" y="682"/>
                  </a:lnTo>
                  <a:lnTo>
                    <a:pt x="472" y="678"/>
                  </a:lnTo>
                  <a:lnTo>
                    <a:pt x="472" y="676"/>
                  </a:lnTo>
                  <a:lnTo>
                    <a:pt x="472" y="676"/>
                  </a:lnTo>
                  <a:lnTo>
                    <a:pt x="458" y="660"/>
                  </a:lnTo>
                  <a:lnTo>
                    <a:pt x="452" y="654"/>
                  </a:lnTo>
                  <a:lnTo>
                    <a:pt x="444" y="646"/>
                  </a:lnTo>
                  <a:lnTo>
                    <a:pt x="444" y="646"/>
                  </a:lnTo>
                  <a:lnTo>
                    <a:pt x="442" y="644"/>
                  </a:lnTo>
                  <a:lnTo>
                    <a:pt x="440" y="642"/>
                  </a:lnTo>
                  <a:lnTo>
                    <a:pt x="440" y="634"/>
                  </a:lnTo>
                  <a:lnTo>
                    <a:pt x="440" y="634"/>
                  </a:lnTo>
                  <a:lnTo>
                    <a:pt x="438" y="628"/>
                  </a:lnTo>
                  <a:lnTo>
                    <a:pt x="436" y="624"/>
                  </a:lnTo>
                  <a:lnTo>
                    <a:pt x="434" y="622"/>
                  </a:lnTo>
                  <a:lnTo>
                    <a:pt x="434" y="622"/>
                  </a:lnTo>
                  <a:lnTo>
                    <a:pt x="428" y="614"/>
                  </a:lnTo>
                  <a:lnTo>
                    <a:pt x="426" y="606"/>
                  </a:lnTo>
                  <a:lnTo>
                    <a:pt x="424" y="598"/>
                  </a:lnTo>
                  <a:lnTo>
                    <a:pt x="424" y="590"/>
                  </a:lnTo>
                  <a:lnTo>
                    <a:pt x="424" y="590"/>
                  </a:lnTo>
                  <a:lnTo>
                    <a:pt x="422" y="582"/>
                  </a:lnTo>
                  <a:lnTo>
                    <a:pt x="418" y="578"/>
                  </a:lnTo>
                  <a:lnTo>
                    <a:pt x="414" y="572"/>
                  </a:lnTo>
                  <a:lnTo>
                    <a:pt x="412" y="566"/>
                  </a:lnTo>
                  <a:lnTo>
                    <a:pt x="412" y="566"/>
                  </a:lnTo>
                  <a:lnTo>
                    <a:pt x="408" y="556"/>
                  </a:lnTo>
                  <a:lnTo>
                    <a:pt x="404" y="544"/>
                  </a:lnTo>
                  <a:lnTo>
                    <a:pt x="400" y="532"/>
                  </a:lnTo>
                  <a:lnTo>
                    <a:pt x="396" y="522"/>
                  </a:lnTo>
                  <a:lnTo>
                    <a:pt x="396" y="522"/>
                  </a:lnTo>
                  <a:lnTo>
                    <a:pt x="392" y="510"/>
                  </a:lnTo>
                  <a:lnTo>
                    <a:pt x="392" y="510"/>
                  </a:lnTo>
                  <a:lnTo>
                    <a:pt x="394" y="512"/>
                  </a:lnTo>
                  <a:lnTo>
                    <a:pt x="396" y="514"/>
                  </a:lnTo>
                  <a:lnTo>
                    <a:pt x="400" y="518"/>
                  </a:lnTo>
                  <a:lnTo>
                    <a:pt x="400" y="518"/>
                  </a:lnTo>
                  <a:lnTo>
                    <a:pt x="402" y="516"/>
                  </a:lnTo>
                  <a:lnTo>
                    <a:pt x="402" y="516"/>
                  </a:lnTo>
                  <a:lnTo>
                    <a:pt x="402" y="508"/>
                  </a:lnTo>
                  <a:lnTo>
                    <a:pt x="406" y="502"/>
                  </a:lnTo>
                  <a:lnTo>
                    <a:pt x="406" y="502"/>
                  </a:lnTo>
                  <a:lnTo>
                    <a:pt x="408" y="516"/>
                  </a:lnTo>
                  <a:lnTo>
                    <a:pt x="408" y="516"/>
                  </a:lnTo>
                  <a:lnTo>
                    <a:pt x="410" y="518"/>
                  </a:lnTo>
                  <a:lnTo>
                    <a:pt x="412" y="522"/>
                  </a:lnTo>
                  <a:lnTo>
                    <a:pt x="416" y="530"/>
                  </a:lnTo>
                  <a:lnTo>
                    <a:pt x="416" y="530"/>
                  </a:lnTo>
                  <a:lnTo>
                    <a:pt x="420" y="538"/>
                  </a:lnTo>
                  <a:lnTo>
                    <a:pt x="424" y="546"/>
                  </a:lnTo>
                  <a:lnTo>
                    <a:pt x="428" y="554"/>
                  </a:lnTo>
                  <a:lnTo>
                    <a:pt x="434" y="560"/>
                  </a:lnTo>
                  <a:lnTo>
                    <a:pt x="434" y="560"/>
                  </a:lnTo>
                  <a:lnTo>
                    <a:pt x="436" y="564"/>
                  </a:lnTo>
                  <a:lnTo>
                    <a:pt x="436" y="564"/>
                  </a:lnTo>
                  <a:lnTo>
                    <a:pt x="438" y="574"/>
                  </a:lnTo>
                  <a:lnTo>
                    <a:pt x="440" y="582"/>
                  </a:lnTo>
                  <a:lnTo>
                    <a:pt x="448" y="598"/>
                  </a:lnTo>
                  <a:lnTo>
                    <a:pt x="458" y="614"/>
                  </a:lnTo>
                  <a:lnTo>
                    <a:pt x="466" y="632"/>
                  </a:lnTo>
                  <a:lnTo>
                    <a:pt x="466" y="632"/>
                  </a:lnTo>
                  <a:lnTo>
                    <a:pt x="470" y="648"/>
                  </a:lnTo>
                  <a:lnTo>
                    <a:pt x="472" y="666"/>
                  </a:lnTo>
                  <a:lnTo>
                    <a:pt x="472" y="666"/>
                  </a:lnTo>
                  <a:lnTo>
                    <a:pt x="474" y="674"/>
                  </a:lnTo>
                  <a:lnTo>
                    <a:pt x="474" y="674"/>
                  </a:lnTo>
                  <a:lnTo>
                    <a:pt x="476" y="674"/>
                  </a:lnTo>
                  <a:lnTo>
                    <a:pt x="480" y="676"/>
                  </a:lnTo>
                  <a:lnTo>
                    <a:pt x="484" y="672"/>
                  </a:lnTo>
                  <a:lnTo>
                    <a:pt x="488" y="670"/>
                  </a:lnTo>
                  <a:lnTo>
                    <a:pt x="494" y="668"/>
                  </a:lnTo>
                  <a:lnTo>
                    <a:pt x="494" y="668"/>
                  </a:lnTo>
                  <a:lnTo>
                    <a:pt x="506" y="664"/>
                  </a:lnTo>
                  <a:lnTo>
                    <a:pt x="516" y="658"/>
                  </a:lnTo>
                  <a:lnTo>
                    <a:pt x="526" y="652"/>
                  </a:lnTo>
                  <a:lnTo>
                    <a:pt x="536" y="646"/>
                  </a:lnTo>
                  <a:lnTo>
                    <a:pt x="536" y="646"/>
                  </a:lnTo>
                  <a:lnTo>
                    <a:pt x="540" y="644"/>
                  </a:lnTo>
                  <a:lnTo>
                    <a:pt x="540" y="644"/>
                  </a:lnTo>
                  <a:lnTo>
                    <a:pt x="542" y="638"/>
                  </a:lnTo>
                  <a:lnTo>
                    <a:pt x="544" y="634"/>
                  </a:lnTo>
                  <a:lnTo>
                    <a:pt x="554" y="632"/>
                  </a:lnTo>
                  <a:lnTo>
                    <a:pt x="554" y="632"/>
                  </a:lnTo>
                  <a:lnTo>
                    <a:pt x="560" y="628"/>
                  </a:lnTo>
                  <a:lnTo>
                    <a:pt x="566" y="624"/>
                  </a:lnTo>
                  <a:lnTo>
                    <a:pt x="576" y="614"/>
                  </a:lnTo>
                  <a:lnTo>
                    <a:pt x="576" y="614"/>
                  </a:lnTo>
                  <a:lnTo>
                    <a:pt x="582" y="608"/>
                  </a:lnTo>
                  <a:lnTo>
                    <a:pt x="586" y="600"/>
                  </a:lnTo>
                  <a:lnTo>
                    <a:pt x="590" y="592"/>
                  </a:lnTo>
                  <a:lnTo>
                    <a:pt x="594" y="586"/>
                  </a:lnTo>
                  <a:lnTo>
                    <a:pt x="594" y="586"/>
                  </a:lnTo>
                  <a:lnTo>
                    <a:pt x="598" y="578"/>
                  </a:lnTo>
                  <a:lnTo>
                    <a:pt x="598" y="572"/>
                  </a:lnTo>
                  <a:lnTo>
                    <a:pt x="596" y="566"/>
                  </a:lnTo>
                  <a:lnTo>
                    <a:pt x="590" y="562"/>
                  </a:lnTo>
                  <a:lnTo>
                    <a:pt x="590" y="562"/>
                  </a:lnTo>
                  <a:lnTo>
                    <a:pt x="582" y="558"/>
                  </a:lnTo>
                  <a:lnTo>
                    <a:pt x="576" y="554"/>
                  </a:lnTo>
                  <a:lnTo>
                    <a:pt x="574" y="546"/>
                  </a:lnTo>
                  <a:lnTo>
                    <a:pt x="572" y="538"/>
                  </a:lnTo>
                  <a:lnTo>
                    <a:pt x="572" y="538"/>
                  </a:lnTo>
                  <a:lnTo>
                    <a:pt x="564" y="548"/>
                  </a:lnTo>
                  <a:lnTo>
                    <a:pt x="556" y="554"/>
                  </a:lnTo>
                  <a:lnTo>
                    <a:pt x="552" y="556"/>
                  </a:lnTo>
                  <a:lnTo>
                    <a:pt x="546" y="558"/>
                  </a:lnTo>
                  <a:lnTo>
                    <a:pt x="542" y="558"/>
                  </a:lnTo>
                  <a:lnTo>
                    <a:pt x="536" y="554"/>
                  </a:lnTo>
                  <a:lnTo>
                    <a:pt x="536" y="554"/>
                  </a:lnTo>
                  <a:lnTo>
                    <a:pt x="536" y="546"/>
                  </a:lnTo>
                  <a:lnTo>
                    <a:pt x="536" y="542"/>
                  </a:lnTo>
                  <a:lnTo>
                    <a:pt x="534" y="538"/>
                  </a:lnTo>
                  <a:lnTo>
                    <a:pt x="534" y="538"/>
                  </a:lnTo>
                  <a:lnTo>
                    <a:pt x="532" y="540"/>
                  </a:lnTo>
                  <a:lnTo>
                    <a:pt x="530" y="542"/>
                  </a:lnTo>
                  <a:lnTo>
                    <a:pt x="530" y="544"/>
                  </a:lnTo>
                  <a:lnTo>
                    <a:pt x="528" y="546"/>
                  </a:lnTo>
                  <a:lnTo>
                    <a:pt x="528" y="546"/>
                  </a:lnTo>
                  <a:lnTo>
                    <a:pt x="526" y="542"/>
                  </a:lnTo>
                  <a:lnTo>
                    <a:pt x="526" y="536"/>
                  </a:lnTo>
                  <a:lnTo>
                    <a:pt x="524" y="530"/>
                  </a:lnTo>
                  <a:lnTo>
                    <a:pt x="520" y="526"/>
                  </a:lnTo>
                  <a:lnTo>
                    <a:pt x="520" y="526"/>
                  </a:lnTo>
                  <a:lnTo>
                    <a:pt x="516" y="520"/>
                  </a:lnTo>
                  <a:lnTo>
                    <a:pt x="514" y="516"/>
                  </a:lnTo>
                  <a:lnTo>
                    <a:pt x="508" y="504"/>
                  </a:lnTo>
                  <a:lnTo>
                    <a:pt x="508" y="504"/>
                  </a:lnTo>
                  <a:lnTo>
                    <a:pt x="508" y="500"/>
                  </a:lnTo>
                  <a:lnTo>
                    <a:pt x="508" y="498"/>
                  </a:lnTo>
                  <a:lnTo>
                    <a:pt x="514" y="494"/>
                  </a:lnTo>
                  <a:lnTo>
                    <a:pt x="514" y="494"/>
                  </a:lnTo>
                  <a:lnTo>
                    <a:pt x="518" y="492"/>
                  </a:lnTo>
                  <a:lnTo>
                    <a:pt x="522" y="494"/>
                  </a:lnTo>
                  <a:lnTo>
                    <a:pt x="526" y="496"/>
                  </a:lnTo>
                  <a:lnTo>
                    <a:pt x="528" y="500"/>
                  </a:lnTo>
                  <a:lnTo>
                    <a:pt x="528" y="500"/>
                  </a:lnTo>
                  <a:lnTo>
                    <a:pt x="532" y="508"/>
                  </a:lnTo>
                  <a:lnTo>
                    <a:pt x="536" y="514"/>
                  </a:lnTo>
                  <a:lnTo>
                    <a:pt x="548" y="524"/>
                  </a:lnTo>
                  <a:lnTo>
                    <a:pt x="548" y="524"/>
                  </a:lnTo>
                  <a:lnTo>
                    <a:pt x="552" y="528"/>
                  </a:lnTo>
                  <a:lnTo>
                    <a:pt x="558" y="530"/>
                  </a:lnTo>
                  <a:lnTo>
                    <a:pt x="562" y="530"/>
                  </a:lnTo>
                  <a:lnTo>
                    <a:pt x="568" y="526"/>
                  </a:lnTo>
                  <a:lnTo>
                    <a:pt x="568" y="526"/>
                  </a:lnTo>
                  <a:lnTo>
                    <a:pt x="572" y="524"/>
                  </a:lnTo>
                  <a:lnTo>
                    <a:pt x="576" y="524"/>
                  </a:lnTo>
                  <a:lnTo>
                    <a:pt x="578" y="526"/>
                  </a:lnTo>
                  <a:lnTo>
                    <a:pt x="580" y="532"/>
                  </a:lnTo>
                  <a:lnTo>
                    <a:pt x="580" y="532"/>
                  </a:lnTo>
                  <a:lnTo>
                    <a:pt x="582" y="538"/>
                  </a:lnTo>
                  <a:lnTo>
                    <a:pt x="584" y="540"/>
                  </a:lnTo>
                  <a:lnTo>
                    <a:pt x="588" y="540"/>
                  </a:lnTo>
                  <a:lnTo>
                    <a:pt x="588" y="540"/>
                  </a:lnTo>
                  <a:lnTo>
                    <a:pt x="608" y="544"/>
                  </a:lnTo>
                  <a:lnTo>
                    <a:pt x="620" y="544"/>
                  </a:lnTo>
                  <a:lnTo>
                    <a:pt x="630" y="544"/>
                  </a:lnTo>
                  <a:lnTo>
                    <a:pt x="630" y="544"/>
                  </a:lnTo>
                  <a:lnTo>
                    <a:pt x="638" y="542"/>
                  </a:lnTo>
                  <a:lnTo>
                    <a:pt x="648" y="542"/>
                  </a:lnTo>
                  <a:lnTo>
                    <a:pt x="652" y="544"/>
                  </a:lnTo>
                  <a:lnTo>
                    <a:pt x="656" y="546"/>
                  </a:lnTo>
                  <a:lnTo>
                    <a:pt x="658" y="550"/>
                  </a:lnTo>
                  <a:lnTo>
                    <a:pt x="662" y="556"/>
                  </a:lnTo>
                  <a:lnTo>
                    <a:pt x="662" y="556"/>
                  </a:lnTo>
                  <a:lnTo>
                    <a:pt x="664" y="560"/>
                  </a:lnTo>
                  <a:lnTo>
                    <a:pt x="668" y="566"/>
                  </a:lnTo>
                  <a:lnTo>
                    <a:pt x="674" y="570"/>
                  </a:lnTo>
                  <a:lnTo>
                    <a:pt x="678" y="570"/>
                  </a:lnTo>
                  <a:lnTo>
                    <a:pt x="684" y="570"/>
                  </a:lnTo>
                  <a:lnTo>
                    <a:pt x="684" y="570"/>
                  </a:lnTo>
                  <a:lnTo>
                    <a:pt x="680" y="572"/>
                  </a:lnTo>
                  <a:lnTo>
                    <a:pt x="678" y="574"/>
                  </a:lnTo>
                  <a:lnTo>
                    <a:pt x="674" y="576"/>
                  </a:lnTo>
                  <a:lnTo>
                    <a:pt x="674" y="576"/>
                  </a:lnTo>
                  <a:lnTo>
                    <a:pt x="680" y="586"/>
                  </a:lnTo>
                  <a:lnTo>
                    <a:pt x="682" y="588"/>
                  </a:lnTo>
                  <a:lnTo>
                    <a:pt x="688" y="590"/>
                  </a:lnTo>
                  <a:lnTo>
                    <a:pt x="688" y="590"/>
                  </a:lnTo>
                  <a:lnTo>
                    <a:pt x="692" y="590"/>
                  </a:lnTo>
                  <a:lnTo>
                    <a:pt x="696" y="586"/>
                  </a:lnTo>
                  <a:lnTo>
                    <a:pt x="700" y="576"/>
                  </a:lnTo>
                  <a:lnTo>
                    <a:pt x="700" y="576"/>
                  </a:lnTo>
                  <a:lnTo>
                    <a:pt x="702" y="586"/>
                  </a:lnTo>
                  <a:lnTo>
                    <a:pt x="702" y="594"/>
                  </a:lnTo>
                  <a:lnTo>
                    <a:pt x="702" y="594"/>
                  </a:lnTo>
                  <a:lnTo>
                    <a:pt x="704" y="618"/>
                  </a:lnTo>
                  <a:lnTo>
                    <a:pt x="708" y="642"/>
                  </a:lnTo>
                  <a:lnTo>
                    <a:pt x="708" y="642"/>
                  </a:lnTo>
                  <a:lnTo>
                    <a:pt x="730" y="702"/>
                  </a:lnTo>
                  <a:lnTo>
                    <a:pt x="730" y="702"/>
                  </a:lnTo>
                  <a:lnTo>
                    <a:pt x="732" y="712"/>
                  </a:lnTo>
                  <a:lnTo>
                    <a:pt x="732" y="716"/>
                  </a:lnTo>
                  <a:lnTo>
                    <a:pt x="736" y="720"/>
                  </a:lnTo>
                  <a:lnTo>
                    <a:pt x="736" y="720"/>
                  </a:lnTo>
                  <a:lnTo>
                    <a:pt x="738" y="722"/>
                  </a:lnTo>
                  <a:lnTo>
                    <a:pt x="740" y="722"/>
                  </a:lnTo>
                  <a:lnTo>
                    <a:pt x="742" y="720"/>
                  </a:lnTo>
                  <a:lnTo>
                    <a:pt x="742" y="720"/>
                  </a:lnTo>
                  <a:lnTo>
                    <a:pt x="750" y="708"/>
                  </a:lnTo>
                  <a:lnTo>
                    <a:pt x="756" y="694"/>
                  </a:lnTo>
                  <a:lnTo>
                    <a:pt x="758" y="678"/>
                  </a:lnTo>
                  <a:lnTo>
                    <a:pt x="758" y="664"/>
                  </a:lnTo>
                  <a:lnTo>
                    <a:pt x="758" y="664"/>
                  </a:lnTo>
                  <a:lnTo>
                    <a:pt x="758" y="654"/>
                  </a:lnTo>
                  <a:lnTo>
                    <a:pt x="760" y="646"/>
                  </a:lnTo>
                  <a:lnTo>
                    <a:pt x="764" y="640"/>
                  </a:lnTo>
                  <a:lnTo>
                    <a:pt x="772" y="636"/>
                  </a:lnTo>
                  <a:lnTo>
                    <a:pt x="772" y="636"/>
                  </a:lnTo>
                  <a:lnTo>
                    <a:pt x="774" y="634"/>
                  </a:lnTo>
                  <a:lnTo>
                    <a:pt x="774" y="634"/>
                  </a:lnTo>
                  <a:lnTo>
                    <a:pt x="790" y="614"/>
                  </a:lnTo>
                  <a:lnTo>
                    <a:pt x="798" y="606"/>
                  </a:lnTo>
                  <a:lnTo>
                    <a:pt x="808" y="598"/>
                  </a:lnTo>
                  <a:lnTo>
                    <a:pt x="808" y="598"/>
                  </a:lnTo>
                  <a:lnTo>
                    <a:pt x="810" y="594"/>
                  </a:lnTo>
                  <a:lnTo>
                    <a:pt x="812" y="590"/>
                  </a:lnTo>
                  <a:lnTo>
                    <a:pt x="812" y="590"/>
                  </a:lnTo>
                  <a:lnTo>
                    <a:pt x="812" y="584"/>
                  </a:lnTo>
                  <a:lnTo>
                    <a:pt x="816" y="582"/>
                  </a:lnTo>
                  <a:lnTo>
                    <a:pt x="820" y="580"/>
                  </a:lnTo>
                  <a:lnTo>
                    <a:pt x="824" y="580"/>
                  </a:lnTo>
                  <a:lnTo>
                    <a:pt x="824" y="580"/>
                  </a:lnTo>
                  <a:lnTo>
                    <a:pt x="832" y="580"/>
                  </a:lnTo>
                  <a:lnTo>
                    <a:pt x="838" y="578"/>
                  </a:lnTo>
                  <a:lnTo>
                    <a:pt x="840" y="574"/>
                  </a:lnTo>
                  <a:lnTo>
                    <a:pt x="840" y="566"/>
                  </a:lnTo>
                  <a:lnTo>
                    <a:pt x="840" y="566"/>
                  </a:lnTo>
                  <a:lnTo>
                    <a:pt x="846" y="570"/>
                  </a:lnTo>
                  <a:lnTo>
                    <a:pt x="850" y="574"/>
                  </a:lnTo>
                  <a:lnTo>
                    <a:pt x="852" y="578"/>
                  </a:lnTo>
                  <a:lnTo>
                    <a:pt x="852" y="584"/>
                  </a:lnTo>
                  <a:lnTo>
                    <a:pt x="852" y="584"/>
                  </a:lnTo>
                  <a:lnTo>
                    <a:pt x="854" y="590"/>
                  </a:lnTo>
                  <a:lnTo>
                    <a:pt x="858" y="594"/>
                  </a:lnTo>
                  <a:lnTo>
                    <a:pt x="858" y="594"/>
                  </a:lnTo>
                  <a:lnTo>
                    <a:pt x="864" y="602"/>
                  </a:lnTo>
                  <a:lnTo>
                    <a:pt x="870" y="612"/>
                  </a:lnTo>
                  <a:lnTo>
                    <a:pt x="872" y="622"/>
                  </a:lnTo>
                  <a:lnTo>
                    <a:pt x="872" y="632"/>
                  </a:lnTo>
                  <a:lnTo>
                    <a:pt x="872" y="632"/>
                  </a:lnTo>
                  <a:lnTo>
                    <a:pt x="872" y="638"/>
                  </a:lnTo>
                  <a:lnTo>
                    <a:pt x="874" y="640"/>
                  </a:lnTo>
                  <a:lnTo>
                    <a:pt x="874" y="640"/>
                  </a:lnTo>
                  <a:lnTo>
                    <a:pt x="878" y="640"/>
                  </a:lnTo>
                  <a:lnTo>
                    <a:pt x="882" y="638"/>
                  </a:lnTo>
                  <a:lnTo>
                    <a:pt x="882" y="638"/>
                  </a:lnTo>
                  <a:lnTo>
                    <a:pt x="888" y="632"/>
                  </a:lnTo>
                  <a:lnTo>
                    <a:pt x="888" y="632"/>
                  </a:lnTo>
                  <a:lnTo>
                    <a:pt x="894" y="634"/>
                  </a:lnTo>
                  <a:lnTo>
                    <a:pt x="894" y="634"/>
                  </a:lnTo>
                  <a:lnTo>
                    <a:pt x="896" y="642"/>
                  </a:lnTo>
                  <a:lnTo>
                    <a:pt x="898" y="652"/>
                  </a:lnTo>
                  <a:lnTo>
                    <a:pt x="900" y="660"/>
                  </a:lnTo>
                  <a:lnTo>
                    <a:pt x="904" y="668"/>
                  </a:lnTo>
                  <a:lnTo>
                    <a:pt x="904" y="668"/>
                  </a:lnTo>
                  <a:lnTo>
                    <a:pt x="904" y="686"/>
                  </a:lnTo>
                  <a:lnTo>
                    <a:pt x="902" y="702"/>
                  </a:lnTo>
                  <a:lnTo>
                    <a:pt x="902" y="702"/>
                  </a:lnTo>
                  <a:lnTo>
                    <a:pt x="902" y="710"/>
                  </a:lnTo>
                  <a:lnTo>
                    <a:pt x="902" y="716"/>
                  </a:lnTo>
                  <a:lnTo>
                    <a:pt x="906" y="722"/>
                  </a:lnTo>
                  <a:lnTo>
                    <a:pt x="910" y="730"/>
                  </a:lnTo>
                  <a:lnTo>
                    <a:pt x="910" y="730"/>
                  </a:lnTo>
                  <a:lnTo>
                    <a:pt x="916" y="742"/>
                  </a:lnTo>
                  <a:lnTo>
                    <a:pt x="918" y="756"/>
                  </a:lnTo>
                  <a:lnTo>
                    <a:pt x="918" y="756"/>
                  </a:lnTo>
                  <a:lnTo>
                    <a:pt x="920" y="766"/>
                  </a:lnTo>
                  <a:lnTo>
                    <a:pt x="924" y="774"/>
                  </a:lnTo>
                  <a:lnTo>
                    <a:pt x="930" y="782"/>
                  </a:lnTo>
                  <a:lnTo>
                    <a:pt x="938" y="790"/>
                  </a:lnTo>
                  <a:lnTo>
                    <a:pt x="938" y="790"/>
                  </a:lnTo>
                  <a:lnTo>
                    <a:pt x="942" y="792"/>
                  </a:lnTo>
                  <a:lnTo>
                    <a:pt x="946" y="792"/>
                  </a:lnTo>
                  <a:lnTo>
                    <a:pt x="946" y="792"/>
                  </a:lnTo>
                  <a:lnTo>
                    <a:pt x="946" y="790"/>
                  </a:lnTo>
                  <a:lnTo>
                    <a:pt x="946" y="788"/>
                  </a:lnTo>
                  <a:lnTo>
                    <a:pt x="946" y="784"/>
                  </a:lnTo>
                  <a:lnTo>
                    <a:pt x="946" y="784"/>
                  </a:lnTo>
                  <a:lnTo>
                    <a:pt x="942" y="776"/>
                  </a:lnTo>
                  <a:lnTo>
                    <a:pt x="940" y="772"/>
                  </a:lnTo>
                  <a:lnTo>
                    <a:pt x="940" y="768"/>
                  </a:lnTo>
                  <a:lnTo>
                    <a:pt x="940" y="768"/>
                  </a:lnTo>
                  <a:lnTo>
                    <a:pt x="940" y="758"/>
                  </a:lnTo>
                  <a:lnTo>
                    <a:pt x="938" y="750"/>
                  </a:lnTo>
                  <a:lnTo>
                    <a:pt x="932" y="744"/>
                  </a:lnTo>
                  <a:lnTo>
                    <a:pt x="926" y="738"/>
                  </a:lnTo>
                  <a:lnTo>
                    <a:pt x="926" y="738"/>
                  </a:lnTo>
                  <a:lnTo>
                    <a:pt x="918" y="728"/>
                  </a:lnTo>
                  <a:lnTo>
                    <a:pt x="912" y="718"/>
                  </a:lnTo>
                  <a:lnTo>
                    <a:pt x="910" y="708"/>
                  </a:lnTo>
                  <a:lnTo>
                    <a:pt x="908" y="696"/>
                  </a:lnTo>
                  <a:lnTo>
                    <a:pt x="908" y="696"/>
                  </a:lnTo>
                  <a:lnTo>
                    <a:pt x="912" y="684"/>
                  </a:lnTo>
                  <a:lnTo>
                    <a:pt x="914" y="672"/>
                  </a:lnTo>
                  <a:lnTo>
                    <a:pt x="914" y="672"/>
                  </a:lnTo>
                  <a:lnTo>
                    <a:pt x="914" y="668"/>
                  </a:lnTo>
                  <a:lnTo>
                    <a:pt x="918" y="666"/>
                  </a:lnTo>
                  <a:lnTo>
                    <a:pt x="918" y="666"/>
                  </a:lnTo>
                  <a:lnTo>
                    <a:pt x="920" y="666"/>
                  </a:lnTo>
                  <a:lnTo>
                    <a:pt x="922" y="668"/>
                  </a:lnTo>
                  <a:lnTo>
                    <a:pt x="922" y="668"/>
                  </a:lnTo>
                  <a:lnTo>
                    <a:pt x="926" y="676"/>
                  </a:lnTo>
                  <a:lnTo>
                    <a:pt x="932" y="682"/>
                  </a:lnTo>
                  <a:lnTo>
                    <a:pt x="944" y="694"/>
                  </a:lnTo>
                  <a:lnTo>
                    <a:pt x="944" y="694"/>
                  </a:lnTo>
                  <a:lnTo>
                    <a:pt x="952" y="704"/>
                  </a:lnTo>
                  <a:lnTo>
                    <a:pt x="954" y="710"/>
                  </a:lnTo>
                  <a:lnTo>
                    <a:pt x="954" y="716"/>
                  </a:lnTo>
                  <a:lnTo>
                    <a:pt x="954" y="716"/>
                  </a:lnTo>
                  <a:lnTo>
                    <a:pt x="960" y="708"/>
                  </a:lnTo>
                  <a:lnTo>
                    <a:pt x="966" y="702"/>
                  </a:lnTo>
                  <a:lnTo>
                    <a:pt x="982" y="690"/>
                  </a:lnTo>
                  <a:lnTo>
                    <a:pt x="982" y="690"/>
                  </a:lnTo>
                  <a:lnTo>
                    <a:pt x="984" y="686"/>
                  </a:lnTo>
                  <a:lnTo>
                    <a:pt x="984" y="686"/>
                  </a:lnTo>
                  <a:lnTo>
                    <a:pt x="986" y="672"/>
                  </a:lnTo>
                  <a:lnTo>
                    <a:pt x="986" y="660"/>
                  </a:lnTo>
                  <a:lnTo>
                    <a:pt x="982" y="648"/>
                  </a:lnTo>
                  <a:lnTo>
                    <a:pt x="974" y="636"/>
                  </a:lnTo>
                  <a:lnTo>
                    <a:pt x="974" y="636"/>
                  </a:lnTo>
                  <a:lnTo>
                    <a:pt x="964" y="620"/>
                  </a:lnTo>
                  <a:lnTo>
                    <a:pt x="964" y="620"/>
                  </a:lnTo>
                  <a:lnTo>
                    <a:pt x="958" y="612"/>
                  </a:lnTo>
                  <a:lnTo>
                    <a:pt x="958" y="606"/>
                  </a:lnTo>
                  <a:lnTo>
                    <a:pt x="962" y="598"/>
                  </a:lnTo>
                  <a:lnTo>
                    <a:pt x="966" y="592"/>
                  </a:lnTo>
                  <a:lnTo>
                    <a:pt x="966" y="592"/>
                  </a:lnTo>
                  <a:lnTo>
                    <a:pt x="970" y="586"/>
                  </a:lnTo>
                  <a:lnTo>
                    <a:pt x="976" y="582"/>
                  </a:lnTo>
                  <a:lnTo>
                    <a:pt x="982" y="582"/>
                  </a:lnTo>
                  <a:lnTo>
                    <a:pt x="990" y="582"/>
                  </a:lnTo>
                  <a:lnTo>
                    <a:pt x="990" y="582"/>
                  </a:lnTo>
                  <a:lnTo>
                    <a:pt x="990" y="588"/>
                  </a:lnTo>
                  <a:lnTo>
                    <a:pt x="990" y="592"/>
                  </a:lnTo>
                  <a:lnTo>
                    <a:pt x="992" y="592"/>
                  </a:lnTo>
                  <a:lnTo>
                    <a:pt x="992" y="592"/>
                  </a:lnTo>
                  <a:lnTo>
                    <a:pt x="994" y="592"/>
                  </a:lnTo>
                  <a:lnTo>
                    <a:pt x="994" y="592"/>
                  </a:lnTo>
                  <a:lnTo>
                    <a:pt x="994" y="586"/>
                  </a:lnTo>
                  <a:lnTo>
                    <a:pt x="994" y="586"/>
                  </a:lnTo>
                  <a:lnTo>
                    <a:pt x="1000" y="584"/>
                  </a:lnTo>
                  <a:lnTo>
                    <a:pt x="1008" y="580"/>
                  </a:lnTo>
                  <a:lnTo>
                    <a:pt x="1014" y="578"/>
                  </a:lnTo>
                  <a:lnTo>
                    <a:pt x="1020" y="574"/>
                  </a:lnTo>
                  <a:lnTo>
                    <a:pt x="1020" y="574"/>
                  </a:lnTo>
                  <a:lnTo>
                    <a:pt x="1022" y="574"/>
                  </a:lnTo>
                  <a:lnTo>
                    <a:pt x="1026" y="574"/>
                  </a:lnTo>
                  <a:lnTo>
                    <a:pt x="1026" y="574"/>
                  </a:lnTo>
                  <a:lnTo>
                    <a:pt x="1026" y="572"/>
                  </a:lnTo>
                  <a:lnTo>
                    <a:pt x="1026" y="572"/>
                  </a:lnTo>
                  <a:lnTo>
                    <a:pt x="1038" y="568"/>
                  </a:lnTo>
                  <a:lnTo>
                    <a:pt x="1048" y="562"/>
                  </a:lnTo>
                  <a:lnTo>
                    <a:pt x="1056" y="552"/>
                  </a:lnTo>
                  <a:lnTo>
                    <a:pt x="1064" y="544"/>
                  </a:lnTo>
                  <a:lnTo>
                    <a:pt x="1064" y="544"/>
                  </a:lnTo>
                  <a:lnTo>
                    <a:pt x="1072" y="526"/>
                  </a:lnTo>
                  <a:lnTo>
                    <a:pt x="1076" y="518"/>
                  </a:lnTo>
                  <a:lnTo>
                    <a:pt x="1080" y="510"/>
                  </a:lnTo>
                  <a:lnTo>
                    <a:pt x="1080" y="510"/>
                  </a:lnTo>
                  <a:lnTo>
                    <a:pt x="1084" y="502"/>
                  </a:lnTo>
                  <a:lnTo>
                    <a:pt x="1084" y="498"/>
                  </a:lnTo>
                  <a:lnTo>
                    <a:pt x="1082" y="494"/>
                  </a:lnTo>
                  <a:lnTo>
                    <a:pt x="1082" y="494"/>
                  </a:lnTo>
                  <a:lnTo>
                    <a:pt x="1078" y="488"/>
                  </a:lnTo>
                  <a:lnTo>
                    <a:pt x="1078" y="488"/>
                  </a:lnTo>
                  <a:lnTo>
                    <a:pt x="1082" y="488"/>
                  </a:lnTo>
                  <a:lnTo>
                    <a:pt x="1082" y="486"/>
                  </a:lnTo>
                  <a:lnTo>
                    <a:pt x="1082" y="482"/>
                  </a:lnTo>
                  <a:lnTo>
                    <a:pt x="1080" y="476"/>
                  </a:lnTo>
                  <a:lnTo>
                    <a:pt x="1080" y="476"/>
                  </a:lnTo>
                  <a:lnTo>
                    <a:pt x="1082" y="474"/>
                  </a:lnTo>
                  <a:lnTo>
                    <a:pt x="1082" y="474"/>
                  </a:lnTo>
                  <a:lnTo>
                    <a:pt x="1078" y="468"/>
                  </a:lnTo>
                  <a:lnTo>
                    <a:pt x="1076" y="462"/>
                  </a:lnTo>
                  <a:lnTo>
                    <a:pt x="1074" y="454"/>
                  </a:lnTo>
                  <a:lnTo>
                    <a:pt x="1068" y="448"/>
                  </a:lnTo>
                  <a:lnTo>
                    <a:pt x="1068" y="448"/>
                  </a:lnTo>
                  <a:lnTo>
                    <a:pt x="1064" y="446"/>
                  </a:lnTo>
                  <a:lnTo>
                    <a:pt x="1064" y="442"/>
                  </a:lnTo>
                  <a:lnTo>
                    <a:pt x="1068" y="436"/>
                  </a:lnTo>
                  <a:lnTo>
                    <a:pt x="1068" y="436"/>
                  </a:lnTo>
                  <a:lnTo>
                    <a:pt x="1078" y="426"/>
                  </a:lnTo>
                  <a:lnTo>
                    <a:pt x="1090" y="420"/>
                  </a:lnTo>
                  <a:lnTo>
                    <a:pt x="1090" y="420"/>
                  </a:lnTo>
                  <a:lnTo>
                    <a:pt x="1078" y="416"/>
                  </a:lnTo>
                  <a:lnTo>
                    <a:pt x="1074" y="416"/>
                  </a:lnTo>
                  <a:lnTo>
                    <a:pt x="1068" y="420"/>
                  </a:lnTo>
                  <a:lnTo>
                    <a:pt x="1068" y="420"/>
                  </a:lnTo>
                  <a:lnTo>
                    <a:pt x="1066" y="420"/>
                  </a:lnTo>
                  <a:lnTo>
                    <a:pt x="1064" y="420"/>
                  </a:lnTo>
                  <a:lnTo>
                    <a:pt x="1062" y="416"/>
                  </a:lnTo>
                  <a:lnTo>
                    <a:pt x="1058" y="410"/>
                  </a:lnTo>
                  <a:lnTo>
                    <a:pt x="1056" y="408"/>
                  </a:lnTo>
                  <a:lnTo>
                    <a:pt x="1052" y="408"/>
                  </a:lnTo>
                  <a:lnTo>
                    <a:pt x="1052" y="408"/>
                  </a:lnTo>
                  <a:lnTo>
                    <a:pt x="1052" y="406"/>
                  </a:lnTo>
                  <a:lnTo>
                    <a:pt x="1052" y="402"/>
                  </a:lnTo>
                  <a:lnTo>
                    <a:pt x="1052" y="402"/>
                  </a:lnTo>
                  <a:lnTo>
                    <a:pt x="1054" y="400"/>
                  </a:lnTo>
                  <a:lnTo>
                    <a:pt x="1054" y="400"/>
                  </a:lnTo>
                  <a:lnTo>
                    <a:pt x="1060" y="398"/>
                  </a:lnTo>
                  <a:lnTo>
                    <a:pt x="1066" y="394"/>
                  </a:lnTo>
                  <a:lnTo>
                    <a:pt x="1070" y="390"/>
                  </a:lnTo>
                  <a:lnTo>
                    <a:pt x="1074" y="386"/>
                  </a:lnTo>
                  <a:lnTo>
                    <a:pt x="1074" y="386"/>
                  </a:lnTo>
                  <a:lnTo>
                    <a:pt x="1080" y="382"/>
                  </a:lnTo>
                  <a:lnTo>
                    <a:pt x="1082" y="382"/>
                  </a:lnTo>
                  <a:lnTo>
                    <a:pt x="1086" y="382"/>
                  </a:lnTo>
                  <a:lnTo>
                    <a:pt x="1086" y="382"/>
                  </a:lnTo>
                  <a:lnTo>
                    <a:pt x="1088" y="386"/>
                  </a:lnTo>
                  <a:lnTo>
                    <a:pt x="1088" y="388"/>
                  </a:lnTo>
                  <a:lnTo>
                    <a:pt x="1084" y="392"/>
                  </a:lnTo>
                  <a:lnTo>
                    <a:pt x="1084" y="392"/>
                  </a:lnTo>
                  <a:lnTo>
                    <a:pt x="1082" y="394"/>
                  </a:lnTo>
                  <a:lnTo>
                    <a:pt x="1082" y="396"/>
                  </a:lnTo>
                  <a:lnTo>
                    <a:pt x="1084" y="400"/>
                  </a:lnTo>
                  <a:lnTo>
                    <a:pt x="1084" y="400"/>
                  </a:lnTo>
                  <a:lnTo>
                    <a:pt x="1086" y="400"/>
                  </a:lnTo>
                  <a:lnTo>
                    <a:pt x="1086" y="400"/>
                  </a:lnTo>
                  <a:lnTo>
                    <a:pt x="1090" y="396"/>
                  </a:lnTo>
                  <a:lnTo>
                    <a:pt x="1090" y="396"/>
                  </a:lnTo>
                  <a:lnTo>
                    <a:pt x="1096" y="394"/>
                  </a:lnTo>
                  <a:lnTo>
                    <a:pt x="1096" y="394"/>
                  </a:lnTo>
                  <a:lnTo>
                    <a:pt x="1100" y="392"/>
                  </a:lnTo>
                  <a:lnTo>
                    <a:pt x="1102" y="392"/>
                  </a:lnTo>
                  <a:lnTo>
                    <a:pt x="1110" y="394"/>
                  </a:lnTo>
                  <a:lnTo>
                    <a:pt x="1110" y="394"/>
                  </a:lnTo>
                  <a:lnTo>
                    <a:pt x="1112" y="398"/>
                  </a:lnTo>
                  <a:lnTo>
                    <a:pt x="1112" y="400"/>
                  </a:lnTo>
                  <a:lnTo>
                    <a:pt x="1110" y="406"/>
                  </a:lnTo>
                  <a:lnTo>
                    <a:pt x="1110" y="406"/>
                  </a:lnTo>
                  <a:lnTo>
                    <a:pt x="1110" y="410"/>
                  </a:lnTo>
                  <a:lnTo>
                    <a:pt x="1110" y="412"/>
                  </a:lnTo>
                  <a:lnTo>
                    <a:pt x="1112" y="412"/>
                  </a:lnTo>
                  <a:lnTo>
                    <a:pt x="1116" y="412"/>
                  </a:lnTo>
                  <a:lnTo>
                    <a:pt x="1116" y="412"/>
                  </a:lnTo>
                  <a:lnTo>
                    <a:pt x="1120" y="414"/>
                  </a:lnTo>
                  <a:lnTo>
                    <a:pt x="1122" y="416"/>
                  </a:lnTo>
                  <a:lnTo>
                    <a:pt x="1124" y="418"/>
                  </a:lnTo>
                  <a:lnTo>
                    <a:pt x="1124" y="422"/>
                  </a:lnTo>
                  <a:lnTo>
                    <a:pt x="1124" y="422"/>
                  </a:lnTo>
                  <a:lnTo>
                    <a:pt x="1120" y="448"/>
                  </a:lnTo>
                  <a:lnTo>
                    <a:pt x="1120" y="448"/>
                  </a:lnTo>
                  <a:lnTo>
                    <a:pt x="1132" y="444"/>
                  </a:lnTo>
                  <a:lnTo>
                    <a:pt x="1140" y="440"/>
                  </a:lnTo>
                  <a:lnTo>
                    <a:pt x="1140" y="440"/>
                  </a:lnTo>
                  <a:lnTo>
                    <a:pt x="1144" y="436"/>
                  </a:lnTo>
                  <a:lnTo>
                    <a:pt x="1144" y="432"/>
                  </a:lnTo>
                  <a:lnTo>
                    <a:pt x="1142" y="422"/>
                  </a:lnTo>
                  <a:lnTo>
                    <a:pt x="1142" y="422"/>
                  </a:lnTo>
                  <a:lnTo>
                    <a:pt x="1138" y="412"/>
                  </a:lnTo>
                  <a:lnTo>
                    <a:pt x="1132" y="402"/>
                  </a:lnTo>
                  <a:lnTo>
                    <a:pt x="1132" y="402"/>
                  </a:lnTo>
                  <a:lnTo>
                    <a:pt x="1128" y="398"/>
                  </a:lnTo>
                  <a:lnTo>
                    <a:pt x="1128" y="396"/>
                  </a:lnTo>
                  <a:lnTo>
                    <a:pt x="1130" y="392"/>
                  </a:lnTo>
                  <a:lnTo>
                    <a:pt x="1134" y="390"/>
                  </a:lnTo>
                  <a:lnTo>
                    <a:pt x="1134" y="390"/>
                  </a:lnTo>
                  <a:lnTo>
                    <a:pt x="1142" y="384"/>
                  </a:lnTo>
                  <a:lnTo>
                    <a:pt x="1146" y="374"/>
                  </a:lnTo>
                  <a:lnTo>
                    <a:pt x="1146" y="374"/>
                  </a:lnTo>
                  <a:lnTo>
                    <a:pt x="1150" y="368"/>
                  </a:lnTo>
                  <a:lnTo>
                    <a:pt x="1154" y="362"/>
                  </a:lnTo>
                  <a:lnTo>
                    <a:pt x="1160" y="360"/>
                  </a:lnTo>
                  <a:lnTo>
                    <a:pt x="1162" y="358"/>
                  </a:lnTo>
                  <a:lnTo>
                    <a:pt x="1166" y="360"/>
                  </a:lnTo>
                  <a:lnTo>
                    <a:pt x="1166" y="360"/>
                  </a:lnTo>
                  <a:lnTo>
                    <a:pt x="1172" y="362"/>
                  </a:lnTo>
                  <a:lnTo>
                    <a:pt x="1178" y="360"/>
                  </a:lnTo>
                  <a:lnTo>
                    <a:pt x="1184" y="358"/>
                  </a:lnTo>
                  <a:lnTo>
                    <a:pt x="1188" y="354"/>
                  </a:lnTo>
                  <a:lnTo>
                    <a:pt x="1188" y="354"/>
                  </a:lnTo>
                  <a:lnTo>
                    <a:pt x="1202" y="336"/>
                  </a:lnTo>
                  <a:lnTo>
                    <a:pt x="1216" y="320"/>
                  </a:lnTo>
                  <a:lnTo>
                    <a:pt x="1222" y="310"/>
                  </a:lnTo>
                  <a:lnTo>
                    <a:pt x="1226" y="300"/>
                  </a:lnTo>
                  <a:lnTo>
                    <a:pt x="1230" y="290"/>
                  </a:lnTo>
                  <a:lnTo>
                    <a:pt x="1230" y="278"/>
                  </a:lnTo>
                  <a:lnTo>
                    <a:pt x="1230" y="278"/>
                  </a:lnTo>
                  <a:lnTo>
                    <a:pt x="1232" y="274"/>
                  </a:lnTo>
                  <a:lnTo>
                    <a:pt x="1232" y="272"/>
                  </a:lnTo>
                  <a:lnTo>
                    <a:pt x="1232" y="272"/>
                  </a:lnTo>
                  <a:lnTo>
                    <a:pt x="1236" y="268"/>
                  </a:lnTo>
                  <a:lnTo>
                    <a:pt x="1236" y="264"/>
                  </a:lnTo>
                  <a:lnTo>
                    <a:pt x="1236" y="254"/>
                  </a:lnTo>
                  <a:lnTo>
                    <a:pt x="1236" y="254"/>
                  </a:lnTo>
                  <a:lnTo>
                    <a:pt x="1232" y="250"/>
                  </a:lnTo>
                  <a:lnTo>
                    <a:pt x="1228" y="246"/>
                  </a:lnTo>
                  <a:lnTo>
                    <a:pt x="1220" y="246"/>
                  </a:lnTo>
                  <a:lnTo>
                    <a:pt x="1216" y="248"/>
                  </a:lnTo>
                  <a:lnTo>
                    <a:pt x="1216" y="248"/>
                  </a:lnTo>
                  <a:lnTo>
                    <a:pt x="1210" y="250"/>
                  </a:lnTo>
                  <a:lnTo>
                    <a:pt x="1206" y="250"/>
                  </a:lnTo>
                  <a:lnTo>
                    <a:pt x="1204" y="248"/>
                  </a:lnTo>
                  <a:lnTo>
                    <a:pt x="1202" y="248"/>
                  </a:lnTo>
                  <a:lnTo>
                    <a:pt x="1202" y="248"/>
                  </a:lnTo>
                  <a:lnTo>
                    <a:pt x="1200" y="242"/>
                  </a:lnTo>
                  <a:lnTo>
                    <a:pt x="1196" y="240"/>
                  </a:lnTo>
                  <a:lnTo>
                    <a:pt x="1186" y="236"/>
                  </a:lnTo>
                  <a:lnTo>
                    <a:pt x="1186" y="236"/>
                  </a:lnTo>
                  <a:lnTo>
                    <a:pt x="1202" y="228"/>
                  </a:lnTo>
                  <a:lnTo>
                    <a:pt x="1214" y="218"/>
                  </a:lnTo>
                  <a:lnTo>
                    <a:pt x="1238" y="196"/>
                  </a:lnTo>
                  <a:lnTo>
                    <a:pt x="1238" y="196"/>
                  </a:lnTo>
                  <a:lnTo>
                    <a:pt x="1248" y="190"/>
                  </a:lnTo>
                  <a:lnTo>
                    <a:pt x="1260" y="190"/>
                  </a:lnTo>
                  <a:lnTo>
                    <a:pt x="1260" y="190"/>
                  </a:lnTo>
                  <a:lnTo>
                    <a:pt x="1280" y="190"/>
                  </a:lnTo>
                  <a:lnTo>
                    <a:pt x="1290" y="190"/>
                  </a:lnTo>
                  <a:lnTo>
                    <a:pt x="1300" y="186"/>
                  </a:lnTo>
                  <a:lnTo>
                    <a:pt x="1300" y="186"/>
                  </a:lnTo>
                  <a:lnTo>
                    <a:pt x="1304" y="184"/>
                  </a:lnTo>
                  <a:lnTo>
                    <a:pt x="1308" y="186"/>
                  </a:lnTo>
                  <a:lnTo>
                    <a:pt x="1316" y="188"/>
                  </a:lnTo>
                  <a:lnTo>
                    <a:pt x="1316" y="188"/>
                  </a:lnTo>
                  <a:lnTo>
                    <a:pt x="1322" y="192"/>
                  </a:lnTo>
                  <a:lnTo>
                    <a:pt x="1328" y="192"/>
                  </a:lnTo>
                  <a:lnTo>
                    <a:pt x="1328" y="192"/>
                  </a:lnTo>
                  <a:lnTo>
                    <a:pt x="1342" y="192"/>
                  </a:lnTo>
                  <a:lnTo>
                    <a:pt x="1342" y="192"/>
                  </a:lnTo>
                  <a:lnTo>
                    <a:pt x="1340" y="188"/>
                  </a:lnTo>
                  <a:lnTo>
                    <a:pt x="1338" y="186"/>
                  </a:lnTo>
                  <a:lnTo>
                    <a:pt x="1338" y="186"/>
                  </a:lnTo>
                  <a:lnTo>
                    <a:pt x="1338" y="184"/>
                  </a:lnTo>
                  <a:lnTo>
                    <a:pt x="1338" y="184"/>
                  </a:lnTo>
                  <a:lnTo>
                    <a:pt x="1340" y="182"/>
                  </a:lnTo>
                  <a:lnTo>
                    <a:pt x="1340" y="182"/>
                  </a:lnTo>
                  <a:lnTo>
                    <a:pt x="1348" y="174"/>
                  </a:lnTo>
                  <a:lnTo>
                    <a:pt x="1358" y="168"/>
                  </a:lnTo>
                  <a:lnTo>
                    <a:pt x="1368" y="164"/>
                  </a:lnTo>
                  <a:lnTo>
                    <a:pt x="1374" y="164"/>
                  </a:lnTo>
                  <a:lnTo>
                    <a:pt x="1380" y="164"/>
                  </a:lnTo>
                  <a:lnTo>
                    <a:pt x="1380" y="164"/>
                  </a:lnTo>
                  <a:lnTo>
                    <a:pt x="1382" y="164"/>
                  </a:lnTo>
                  <a:lnTo>
                    <a:pt x="1384" y="166"/>
                  </a:lnTo>
                  <a:lnTo>
                    <a:pt x="1384" y="166"/>
                  </a:lnTo>
                  <a:lnTo>
                    <a:pt x="1386" y="170"/>
                  </a:lnTo>
                  <a:lnTo>
                    <a:pt x="1388" y="172"/>
                  </a:lnTo>
                  <a:lnTo>
                    <a:pt x="1396" y="170"/>
                  </a:lnTo>
                  <a:lnTo>
                    <a:pt x="1396" y="170"/>
                  </a:lnTo>
                  <a:lnTo>
                    <a:pt x="1402" y="164"/>
                  </a:lnTo>
                  <a:lnTo>
                    <a:pt x="1406" y="160"/>
                  </a:lnTo>
                  <a:lnTo>
                    <a:pt x="1412" y="156"/>
                  </a:lnTo>
                  <a:lnTo>
                    <a:pt x="1416" y="154"/>
                  </a:lnTo>
                  <a:lnTo>
                    <a:pt x="1420" y="154"/>
                  </a:lnTo>
                  <a:lnTo>
                    <a:pt x="1420" y="154"/>
                  </a:lnTo>
                  <a:lnTo>
                    <a:pt x="1416" y="164"/>
                  </a:lnTo>
                  <a:lnTo>
                    <a:pt x="1410" y="172"/>
                  </a:lnTo>
                  <a:lnTo>
                    <a:pt x="1402" y="178"/>
                  </a:lnTo>
                  <a:lnTo>
                    <a:pt x="1394" y="182"/>
                  </a:lnTo>
                  <a:lnTo>
                    <a:pt x="1394" y="182"/>
                  </a:lnTo>
                  <a:lnTo>
                    <a:pt x="1382" y="194"/>
                  </a:lnTo>
                  <a:lnTo>
                    <a:pt x="1368" y="204"/>
                  </a:lnTo>
                  <a:lnTo>
                    <a:pt x="1368" y="204"/>
                  </a:lnTo>
                  <a:lnTo>
                    <a:pt x="1358" y="212"/>
                  </a:lnTo>
                  <a:lnTo>
                    <a:pt x="1350" y="222"/>
                  </a:lnTo>
                  <a:lnTo>
                    <a:pt x="1348" y="230"/>
                  </a:lnTo>
                  <a:lnTo>
                    <a:pt x="1350" y="242"/>
                  </a:lnTo>
                  <a:lnTo>
                    <a:pt x="1350" y="242"/>
                  </a:lnTo>
                  <a:lnTo>
                    <a:pt x="1356" y="270"/>
                  </a:lnTo>
                  <a:lnTo>
                    <a:pt x="1356" y="270"/>
                  </a:lnTo>
                  <a:lnTo>
                    <a:pt x="1358" y="274"/>
                  </a:lnTo>
                  <a:lnTo>
                    <a:pt x="1360" y="272"/>
                  </a:lnTo>
                  <a:lnTo>
                    <a:pt x="1360" y="272"/>
                  </a:lnTo>
                  <a:lnTo>
                    <a:pt x="1366" y="270"/>
                  </a:lnTo>
                  <a:lnTo>
                    <a:pt x="1368" y="266"/>
                  </a:lnTo>
                  <a:lnTo>
                    <a:pt x="1370" y="262"/>
                  </a:lnTo>
                  <a:lnTo>
                    <a:pt x="1370" y="256"/>
                  </a:lnTo>
                  <a:lnTo>
                    <a:pt x="1370" y="256"/>
                  </a:lnTo>
                  <a:lnTo>
                    <a:pt x="1376" y="254"/>
                  </a:lnTo>
                  <a:lnTo>
                    <a:pt x="1378" y="254"/>
                  </a:lnTo>
                  <a:lnTo>
                    <a:pt x="1380" y="250"/>
                  </a:lnTo>
                  <a:lnTo>
                    <a:pt x="1380" y="250"/>
                  </a:lnTo>
                  <a:lnTo>
                    <a:pt x="1380" y="248"/>
                  </a:lnTo>
                  <a:lnTo>
                    <a:pt x="1380" y="246"/>
                  </a:lnTo>
                  <a:lnTo>
                    <a:pt x="1382" y="244"/>
                  </a:lnTo>
                  <a:lnTo>
                    <a:pt x="1382" y="244"/>
                  </a:lnTo>
                  <a:lnTo>
                    <a:pt x="1394" y="238"/>
                  </a:lnTo>
                  <a:lnTo>
                    <a:pt x="1396" y="234"/>
                  </a:lnTo>
                  <a:lnTo>
                    <a:pt x="1398" y="232"/>
                  </a:lnTo>
                  <a:lnTo>
                    <a:pt x="1396" y="226"/>
                  </a:lnTo>
                  <a:lnTo>
                    <a:pt x="1396" y="226"/>
                  </a:lnTo>
                  <a:lnTo>
                    <a:pt x="1398" y="224"/>
                  </a:lnTo>
                  <a:lnTo>
                    <a:pt x="1402" y="222"/>
                  </a:lnTo>
                  <a:lnTo>
                    <a:pt x="1402" y="222"/>
                  </a:lnTo>
                  <a:lnTo>
                    <a:pt x="1406" y="222"/>
                  </a:lnTo>
                  <a:lnTo>
                    <a:pt x="1408" y="222"/>
                  </a:lnTo>
                  <a:lnTo>
                    <a:pt x="1404" y="216"/>
                  </a:lnTo>
                  <a:lnTo>
                    <a:pt x="1404" y="216"/>
                  </a:lnTo>
                  <a:lnTo>
                    <a:pt x="1404" y="212"/>
                  </a:lnTo>
                  <a:lnTo>
                    <a:pt x="1404" y="208"/>
                  </a:lnTo>
                  <a:lnTo>
                    <a:pt x="1404" y="208"/>
                  </a:lnTo>
                  <a:lnTo>
                    <a:pt x="1406" y="208"/>
                  </a:lnTo>
                  <a:lnTo>
                    <a:pt x="1406" y="206"/>
                  </a:lnTo>
                  <a:lnTo>
                    <a:pt x="1404" y="206"/>
                  </a:lnTo>
                  <a:lnTo>
                    <a:pt x="1404" y="206"/>
                  </a:lnTo>
                  <a:lnTo>
                    <a:pt x="1400" y="206"/>
                  </a:lnTo>
                  <a:lnTo>
                    <a:pt x="1398" y="204"/>
                  </a:lnTo>
                  <a:lnTo>
                    <a:pt x="1398" y="200"/>
                  </a:lnTo>
                  <a:lnTo>
                    <a:pt x="1398" y="200"/>
                  </a:lnTo>
                  <a:lnTo>
                    <a:pt x="1410" y="188"/>
                  </a:lnTo>
                  <a:lnTo>
                    <a:pt x="1416" y="182"/>
                  </a:lnTo>
                  <a:lnTo>
                    <a:pt x="1424" y="180"/>
                  </a:lnTo>
                  <a:lnTo>
                    <a:pt x="1424" y="180"/>
                  </a:lnTo>
                  <a:lnTo>
                    <a:pt x="1430" y="182"/>
                  </a:lnTo>
                  <a:lnTo>
                    <a:pt x="1434" y="182"/>
                  </a:lnTo>
                  <a:lnTo>
                    <a:pt x="1436" y="180"/>
                  </a:lnTo>
                  <a:lnTo>
                    <a:pt x="1436" y="180"/>
                  </a:lnTo>
                  <a:lnTo>
                    <a:pt x="1446" y="176"/>
                  </a:lnTo>
                  <a:lnTo>
                    <a:pt x="1450" y="176"/>
                  </a:lnTo>
                  <a:lnTo>
                    <a:pt x="1454" y="178"/>
                  </a:lnTo>
                  <a:lnTo>
                    <a:pt x="1454" y="178"/>
                  </a:lnTo>
                  <a:lnTo>
                    <a:pt x="1460" y="180"/>
                  </a:lnTo>
                  <a:lnTo>
                    <a:pt x="1464" y="180"/>
                  </a:lnTo>
                  <a:lnTo>
                    <a:pt x="1474" y="174"/>
                  </a:lnTo>
                  <a:lnTo>
                    <a:pt x="1474" y="174"/>
                  </a:lnTo>
                  <a:lnTo>
                    <a:pt x="1484" y="168"/>
                  </a:lnTo>
                  <a:lnTo>
                    <a:pt x="1496" y="162"/>
                  </a:lnTo>
                  <a:lnTo>
                    <a:pt x="1496" y="162"/>
                  </a:lnTo>
                  <a:lnTo>
                    <a:pt x="1504" y="160"/>
                  </a:lnTo>
                  <a:lnTo>
                    <a:pt x="1512" y="156"/>
                  </a:lnTo>
                  <a:lnTo>
                    <a:pt x="1520" y="156"/>
                  </a:lnTo>
                  <a:lnTo>
                    <a:pt x="1528" y="156"/>
                  </a:lnTo>
                  <a:lnTo>
                    <a:pt x="1528" y="156"/>
                  </a:lnTo>
                  <a:lnTo>
                    <a:pt x="1532" y="156"/>
                  </a:lnTo>
                  <a:lnTo>
                    <a:pt x="1534" y="154"/>
                  </a:lnTo>
                  <a:lnTo>
                    <a:pt x="1534" y="152"/>
                  </a:lnTo>
                  <a:lnTo>
                    <a:pt x="1532" y="150"/>
                  </a:lnTo>
                  <a:lnTo>
                    <a:pt x="1532" y="150"/>
                  </a:lnTo>
                  <a:lnTo>
                    <a:pt x="1526" y="142"/>
                  </a:lnTo>
                  <a:lnTo>
                    <a:pt x="1522" y="138"/>
                  </a:lnTo>
                  <a:lnTo>
                    <a:pt x="1518" y="134"/>
                  </a:lnTo>
                  <a:lnTo>
                    <a:pt x="1518" y="134"/>
                  </a:lnTo>
                  <a:lnTo>
                    <a:pt x="1524" y="134"/>
                  </a:lnTo>
                  <a:lnTo>
                    <a:pt x="1524" y="134"/>
                  </a:lnTo>
                  <a:lnTo>
                    <a:pt x="1536" y="132"/>
                  </a:lnTo>
                  <a:lnTo>
                    <a:pt x="1540" y="128"/>
                  </a:lnTo>
                  <a:lnTo>
                    <a:pt x="1540" y="126"/>
                  </a:lnTo>
                  <a:lnTo>
                    <a:pt x="1540" y="122"/>
                  </a:lnTo>
                  <a:lnTo>
                    <a:pt x="1540" y="122"/>
                  </a:lnTo>
                  <a:lnTo>
                    <a:pt x="1542" y="118"/>
                  </a:lnTo>
                  <a:lnTo>
                    <a:pt x="1544" y="118"/>
                  </a:lnTo>
                  <a:lnTo>
                    <a:pt x="1544" y="118"/>
                  </a:lnTo>
                  <a:lnTo>
                    <a:pt x="1548" y="118"/>
                  </a:lnTo>
                  <a:lnTo>
                    <a:pt x="1548" y="118"/>
                  </a:lnTo>
                  <a:lnTo>
                    <a:pt x="1548" y="120"/>
                  </a:lnTo>
                  <a:lnTo>
                    <a:pt x="1548" y="120"/>
                  </a:lnTo>
                  <a:lnTo>
                    <a:pt x="1550" y="124"/>
                  </a:lnTo>
                  <a:lnTo>
                    <a:pt x="1552" y="124"/>
                  </a:lnTo>
                  <a:lnTo>
                    <a:pt x="1552" y="124"/>
                  </a:lnTo>
                  <a:lnTo>
                    <a:pt x="1562" y="124"/>
                  </a:lnTo>
                  <a:lnTo>
                    <a:pt x="1570" y="128"/>
                  </a:lnTo>
                  <a:lnTo>
                    <a:pt x="1578" y="132"/>
                  </a:lnTo>
                  <a:lnTo>
                    <a:pt x="1586" y="136"/>
                  </a:lnTo>
                  <a:lnTo>
                    <a:pt x="1586" y="136"/>
                  </a:lnTo>
                  <a:lnTo>
                    <a:pt x="1590" y="138"/>
                  </a:lnTo>
                  <a:lnTo>
                    <a:pt x="1592" y="138"/>
                  </a:lnTo>
                  <a:lnTo>
                    <a:pt x="1594" y="134"/>
                  </a:lnTo>
                  <a:lnTo>
                    <a:pt x="1594" y="134"/>
                  </a:lnTo>
                  <a:lnTo>
                    <a:pt x="1596" y="130"/>
                  </a:lnTo>
                  <a:lnTo>
                    <a:pt x="1598" y="126"/>
                  </a:lnTo>
                  <a:lnTo>
                    <a:pt x="1602" y="124"/>
                  </a:lnTo>
                  <a:lnTo>
                    <a:pt x="1608" y="124"/>
                  </a:lnTo>
                  <a:lnTo>
                    <a:pt x="1608" y="124"/>
                  </a:lnTo>
                  <a:lnTo>
                    <a:pt x="1612" y="122"/>
                  </a:lnTo>
                  <a:lnTo>
                    <a:pt x="1612" y="120"/>
                  </a:lnTo>
                  <a:lnTo>
                    <a:pt x="1612" y="118"/>
                  </a:lnTo>
                  <a:lnTo>
                    <a:pt x="1612" y="118"/>
                  </a:lnTo>
                  <a:close/>
                  <a:moveTo>
                    <a:pt x="350" y="152"/>
                  </a:moveTo>
                  <a:lnTo>
                    <a:pt x="350" y="152"/>
                  </a:lnTo>
                  <a:lnTo>
                    <a:pt x="352" y="152"/>
                  </a:lnTo>
                  <a:lnTo>
                    <a:pt x="352" y="152"/>
                  </a:lnTo>
                  <a:lnTo>
                    <a:pt x="354" y="154"/>
                  </a:lnTo>
                  <a:lnTo>
                    <a:pt x="354" y="156"/>
                  </a:lnTo>
                  <a:lnTo>
                    <a:pt x="352" y="160"/>
                  </a:lnTo>
                  <a:lnTo>
                    <a:pt x="352" y="160"/>
                  </a:lnTo>
                  <a:lnTo>
                    <a:pt x="350" y="156"/>
                  </a:lnTo>
                  <a:lnTo>
                    <a:pt x="348" y="154"/>
                  </a:lnTo>
                  <a:lnTo>
                    <a:pt x="350" y="152"/>
                  </a:lnTo>
                  <a:lnTo>
                    <a:pt x="350" y="152"/>
                  </a:lnTo>
                  <a:close/>
                  <a:moveTo>
                    <a:pt x="348" y="168"/>
                  </a:moveTo>
                  <a:lnTo>
                    <a:pt x="348" y="168"/>
                  </a:lnTo>
                  <a:lnTo>
                    <a:pt x="348" y="168"/>
                  </a:lnTo>
                  <a:lnTo>
                    <a:pt x="348" y="166"/>
                  </a:lnTo>
                  <a:lnTo>
                    <a:pt x="352" y="166"/>
                  </a:lnTo>
                  <a:lnTo>
                    <a:pt x="356" y="164"/>
                  </a:lnTo>
                  <a:lnTo>
                    <a:pt x="352" y="160"/>
                  </a:lnTo>
                  <a:lnTo>
                    <a:pt x="352" y="160"/>
                  </a:lnTo>
                  <a:lnTo>
                    <a:pt x="360" y="158"/>
                  </a:lnTo>
                  <a:lnTo>
                    <a:pt x="364" y="158"/>
                  </a:lnTo>
                  <a:lnTo>
                    <a:pt x="368" y="156"/>
                  </a:lnTo>
                  <a:lnTo>
                    <a:pt x="368" y="156"/>
                  </a:lnTo>
                  <a:lnTo>
                    <a:pt x="364" y="164"/>
                  </a:lnTo>
                  <a:lnTo>
                    <a:pt x="360" y="170"/>
                  </a:lnTo>
                  <a:lnTo>
                    <a:pt x="354" y="170"/>
                  </a:lnTo>
                  <a:lnTo>
                    <a:pt x="348" y="168"/>
                  </a:lnTo>
                  <a:lnTo>
                    <a:pt x="348" y="168"/>
                  </a:lnTo>
                  <a:close/>
                  <a:moveTo>
                    <a:pt x="380" y="184"/>
                  </a:moveTo>
                  <a:lnTo>
                    <a:pt x="380" y="184"/>
                  </a:lnTo>
                  <a:lnTo>
                    <a:pt x="376" y="182"/>
                  </a:lnTo>
                  <a:lnTo>
                    <a:pt x="372" y="178"/>
                  </a:lnTo>
                  <a:lnTo>
                    <a:pt x="368" y="170"/>
                  </a:lnTo>
                  <a:lnTo>
                    <a:pt x="368" y="170"/>
                  </a:lnTo>
                  <a:lnTo>
                    <a:pt x="372" y="166"/>
                  </a:lnTo>
                  <a:lnTo>
                    <a:pt x="374" y="166"/>
                  </a:lnTo>
                  <a:lnTo>
                    <a:pt x="376" y="166"/>
                  </a:lnTo>
                  <a:lnTo>
                    <a:pt x="376" y="166"/>
                  </a:lnTo>
                  <a:lnTo>
                    <a:pt x="384" y="168"/>
                  </a:lnTo>
                  <a:lnTo>
                    <a:pt x="388" y="170"/>
                  </a:lnTo>
                  <a:lnTo>
                    <a:pt x="390" y="174"/>
                  </a:lnTo>
                  <a:lnTo>
                    <a:pt x="390" y="174"/>
                  </a:lnTo>
                  <a:lnTo>
                    <a:pt x="388" y="180"/>
                  </a:lnTo>
                  <a:lnTo>
                    <a:pt x="386" y="182"/>
                  </a:lnTo>
                  <a:lnTo>
                    <a:pt x="380" y="184"/>
                  </a:lnTo>
                  <a:lnTo>
                    <a:pt x="380" y="184"/>
                  </a:lnTo>
                  <a:close/>
                  <a:moveTo>
                    <a:pt x="410" y="174"/>
                  </a:moveTo>
                  <a:lnTo>
                    <a:pt x="410" y="174"/>
                  </a:lnTo>
                  <a:lnTo>
                    <a:pt x="406" y="172"/>
                  </a:lnTo>
                  <a:lnTo>
                    <a:pt x="406" y="170"/>
                  </a:lnTo>
                  <a:lnTo>
                    <a:pt x="406" y="168"/>
                  </a:lnTo>
                  <a:lnTo>
                    <a:pt x="406" y="168"/>
                  </a:lnTo>
                  <a:lnTo>
                    <a:pt x="404" y="166"/>
                  </a:lnTo>
                  <a:lnTo>
                    <a:pt x="402" y="164"/>
                  </a:lnTo>
                  <a:lnTo>
                    <a:pt x="402" y="160"/>
                  </a:lnTo>
                  <a:lnTo>
                    <a:pt x="404" y="156"/>
                  </a:lnTo>
                  <a:lnTo>
                    <a:pt x="404" y="156"/>
                  </a:lnTo>
                  <a:lnTo>
                    <a:pt x="404" y="154"/>
                  </a:lnTo>
                  <a:lnTo>
                    <a:pt x="404" y="154"/>
                  </a:lnTo>
                  <a:lnTo>
                    <a:pt x="406" y="154"/>
                  </a:lnTo>
                  <a:lnTo>
                    <a:pt x="406" y="154"/>
                  </a:lnTo>
                  <a:lnTo>
                    <a:pt x="412" y="156"/>
                  </a:lnTo>
                  <a:lnTo>
                    <a:pt x="414" y="162"/>
                  </a:lnTo>
                  <a:lnTo>
                    <a:pt x="414" y="162"/>
                  </a:lnTo>
                  <a:lnTo>
                    <a:pt x="418" y="170"/>
                  </a:lnTo>
                  <a:lnTo>
                    <a:pt x="416" y="172"/>
                  </a:lnTo>
                  <a:lnTo>
                    <a:pt x="410" y="174"/>
                  </a:lnTo>
                  <a:lnTo>
                    <a:pt x="410" y="174"/>
                  </a:lnTo>
                  <a:close/>
                  <a:moveTo>
                    <a:pt x="432" y="202"/>
                  </a:moveTo>
                  <a:lnTo>
                    <a:pt x="432" y="202"/>
                  </a:lnTo>
                  <a:lnTo>
                    <a:pt x="428" y="200"/>
                  </a:lnTo>
                  <a:lnTo>
                    <a:pt x="428" y="198"/>
                  </a:lnTo>
                  <a:lnTo>
                    <a:pt x="426" y="196"/>
                  </a:lnTo>
                  <a:lnTo>
                    <a:pt x="426" y="196"/>
                  </a:lnTo>
                  <a:lnTo>
                    <a:pt x="428" y="192"/>
                  </a:lnTo>
                  <a:lnTo>
                    <a:pt x="428" y="192"/>
                  </a:lnTo>
                  <a:lnTo>
                    <a:pt x="430" y="192"/>
                  </a:lnTo>
                  <a:lnTo>
                    <a:pt x="430" y="192"/>
                  </a:lnTo>
                  <a:lnTo>
                    <a:pt x="434" y="194"/>
                  </a:lnTo>
                  <a:lnTo>
                    <a:pt x="436" y="198"/>
                  </a:lnTo>
                  <a:lnTo>
                    <a:pt x="436" y="198"/>
                  </a:lnTo>
                  <a:lnTo>
                    <a:pt x="436" y="202"/>
                  </a:lnTo>
                  <a:lnTo>
                    <a:pt x="432" y="202"/>
                  </a:lnTo>
                  <a:lnTo>
                    <a:pt x="432" y="202"/>
                  </a:lnTo>
                  <a:close/>
                  <a:moveTo>
                    <a:pt x="470" y="218"/>
                  </a:moveTo>
                  <a:lnTo>
                    <a:pt x="470" y="218"/>
                  </a:lnTo>
                  <a:lnTo>
                    <a:pt x="468" y="212"/>
                  </a:lnTo>
                  <a:lnTo>
                    <a:pt x="470" y="210"/>
                  </a:lnTo>
                  <a:lnTo>
                    <a:pt x="472" y="208"/>
                  </a:lnTo>
                  <a:lnTo>
                    <a:pt x="472" y="208"/>
                  </a:lnTo>
                  <a:lnTo>
                    <a:pt x="474" y="214"/>
                  </a:lnTo>
                  <a:lnTo>
                    <a:pt x="472" y="216"/>
                  </a:lnTo>
                  <a:lnTo>
                    <a:pt x="470" y="218"/>
                  </a:lnTo>
                  <a:lnTo>
                    <a:pt x="470" y="218"/>
                  </a:lnTo>
                  <a:close/>
                  <a:moveTo>
                    <a:pt x="518" y="232"/>
                  </a:moveTo>
                  <a:lnTo>
                    <a:pt x="518" y="232"/>
                  </a:lnTo>
                  <a:lnTo>
                    <a:pt x="522" y="232"/>
                  </a:lnTo>
                  <a:lnTo>
                    <a:pt x="522" y="234"/>
                  </a:lnTo>
                  <a:lnTo>
                    <a:pt x="522" y="234"/>
                  </a:lnTo>
                  <a:lnTo>
                    <a:pt x="516" y="238"/>
                  </a:lnTo>
                  <a:lnTo>
                    <a:pt x="516" y="238"/>
                  </a:lnTo>
                  <a:lnTo>
                    <a:pt x="512" y="238"/>
                  </a:lnTo>
                  <a:lnTo>
                    <a:pt x="512" y="238"/>
                  </a:lnTo>
                  <a:lnTo>
                    <a:pt x="518" y="232"/>
                  </a:lnTo>
                  <a:lnTo>
                    <a:pt x="518" y="232"/>
                  </a:lnTo>
                  <a:close/>
                  <a:moveTo>
                    <a:pt x="552" y="384"/>
                  </a:moveTo>
                  <a:lnTo>
                    <a:pt x="552" y="384"/>
                  </a:lnTo>
                  <a:lnTo>
                    <a:pt x="548" y="384"/>
                  </a:lnTo>
                  <a:lnTo>
                    <a:pt x="546" y="386"/>
                  </a:lnTo>
                  <a:lnTo>
                    <a:pt x="546" y="386"/>
                  </a:lnTo>
                  <a:lnTo>
                    <a:pt x="546" y="388"/>
                  </a:lnTo>
                  <a:lnTo>
                    <a:pt x="548" y="392"/>
                  </a:lnTo>
                  <a:lnTo>
                    <a:pt x="548" y="392"/>
                  </a:lnTo>
                  <a:lnTo>
                    <a:pt x="554" y="398"/>
                  </a:lnTo>
                  <a:lnTo>
                    <a:pt x="554" y="406"/>
                  </a:lnTo>
                  <a:lnTo>
                    <a:pt x="554" y="420"/>
                  </a:lnTo>
                  <a:lnTo>
                    <a:pt x="554" y="420"/>
                  </a:lnTo>
                  <a:lnTo>
                    <a:pt x="552" y="424"/>
                  </a:lnTo>
                  <a:lnTo>
                    <a:pt x="546" y="426"/>
                  </a:lnTo>
                  <a:lnTo>
                    <a:pt x="538" y="426"/>
                  </a:lnTo>
                  <a:lnTo>
                    <a:pt x="532" y="424"/>
                  </a:lnTo>
                  <a:lnTo>
                    <a:pt x="532" y="424"/>
                  </a:lnTo>
                  <a:lnTo>
                    <a:pt x="520" y="418"/>
                  </a:lnTo>
                  <a:lnTo>
                    <a:pt x="518" y="416"/>
                  </a:lnTo>
                  <a:lnTo>
                    <a:pt x="516" y="412"/>
                  </a:lnTo>
                  <a:lnTo>
                    <a:pt x="514" y="408"/>
                  </a:lnTo>
                  <a:lnTo>
                    <a:pt x="516" y="404"/>
                  </a:lnTo>
                  <a:lnTo>
                    <a:pt x="520" y="390"/>
                  </a:lnTo>
                  <a:lnTo>
                    <a:pt x="520" y="390"/>
                  </a:lnTo>
                  <a:lnTo>
                    <a:pt x="520" y="386"/>
                  </a:lnTo>
                  <a:lnTo>
                    <a:pt x="518" y="382"/>
                  </a:lnTo>
                  <a:lnTo>
                    <a:pt x="518" y="382"/>
                  </a:lnTo>
                  <a:lnTo>
                    <a:pt x="508" y="364"/>
                  </a:lnTo>
                  <a:lnTo>
                    <a:pt x="500" y="346"/>
                  </a:lnTo>
                  <a:lnTo>
                    <a:pt x="500" y="346"/>
                  </a:lnTo>
                  <a:lnTo>
                    <a:pt x="500" y="342"/>
                  </a:lnTo>
                  <a:lnTo>
                    <a:pt x="500" y="338"/>
                  </a:lnTo>
                  <a:lnTo>
                    <a:pt x="504" y="334"/>
                  </a:lnTo>
                  <a:lnTo>
                    <a:pt x="504" y="334"/>
                  </a:lnTo>
                  <a:lnTo>
                    <a:pt x="512" y="328"/>
                  </a:lnTo>
                  <a:lnTo>
                    <a:pt x="522" y="322"/>
                  </a:lnTo>
                  <a:lnTo>
                    <a:pt x="530" y="318"/>
                  </a:lnTo>
                  <a:lnTo>
                    <a:pt x="536" y="318"/>
                  </a:lnTo>
                  <a:lnTo>
                    <a:pt x="542" y="318"/>
                  </a:lnTo>
                  <a:lnTo>
                    <a:pt x="542" y="318"/>
                  </a:lnTo>
                  <a:lnTo>
                    <a:pt x="546" y="320"/>
                  </a:lnTo>
                  <a:lnTo>
                    <a:pt x="548" y="322"/>
                  </a:lnTo>
                  <a:lnTo>
                    <a:pt x="548" y="324"/>
                  </a:lnTo>
                  <a:lnTo>
                    <a:pt x="548" y="324"/>
                  </a:lnTo>
                  <a:lnTo>
                    <a:pt x="548" y="332"/>
                  </a:lnTo>
                  <a:lnTo>
                    <a:pt x="546" y="334"/>
                  </a:lnTo>
                  <a:lnTo>
                    <a:pt x="544" y="334"/>
                  </a:lnTo>
                  <a:lnTo>
                    <a:pt x="544" y="334"/>
                  </a:lnTo>
                  <a:lnTo>
                    <a:pt x="538" y="336"/>
                  </a:lnTo>
                  <a:lnTo>
                    <a:pt x="534" y="338"/>
                  </a:lnTo>
                  <a:lnTo>
                    <a:pt x="532" y="342"/>
                  </a:lnTo>
                  <a:lnTo>
                    <a:pt x="528" y="346"/>
                  </a:lnTo>
                  <a:lnTo>
                    <a:pt x="528" y="346"/>
                  </a:lnTo>
                  <a:lnTo>
                    <a:pt x="534" y="354"/>
                  </a:lnTo>
                  <a:lnTo>
                    <a:pt x="536" y="356"/>
                  </a:lnTo>
                  <a:lnTo>
                    <a:pt x="540" y="360"/>
                  </a:lnTo>
                  <a:lnTo>
                    <a:pt x="540" y="360"/>
                  </a:lnTo>
                  <a:lnTo>
                    <a:pt x="542" y="362"/>
                  </a:lnTo>
                  <a:lnTo>
                    <a:pt x="544" y="366"/>
                  </a:lnTo>
                  <a:lnTo>
                    <a:pt x="544" y="370"/>
                  </a:lnTo>
                  <a:lnTo>
                    <a:pt x="542" y="376"/>
                  </a:lnTo>
                  <a:lnTo>
                    <a:pt x="542" y="376"/>
                  </a:lnTo>
                  <a:lnTo>
                    <a:pt x="550" y="370"/>
                  </a:lnTo>
                  <a:lnTo>
                    <a:pt x="552" y="370"/>
                  </a:lnTo>
                  <a:lnTo>
                    <a:pt x="554" y="370"/>
                  </a:lnTo>
                  <a:lnTo>
                    <a:pt x="558" y="374"/>
                  </a:lnTo>
                  <a:lnTo>
                    <a:pt x="560" y="378"/>
                  </a:lnTo>
                  <a:lnTo>
                    <a:pt x="560" y="378"/>
                  </a:lnTo>
                  <a:lnTo>
                    <a:pt x="560" y="382"/>
                  </a:lnTo>
                  <a:lnTo>
                    <a:pt x="558" y="384"/>
                  </a:lnTo>
                  <a:lnTo>
                    <a:pt x="552" y="384"/>
                  </a:lnTo>
                  <a:lnTo>
                    <a:pt x="552" y="384"/>
                  </a:lnTo>
                  <a:close/>
                  <a:moveTo>
                    <a:pt x="604" y="354"/>
                  </a:moveTo>
                  <a:lnTo>
                    <a:pt x="604" y="354"/>
                  </a:lnTo>
                  <a:lnTo>
                    <a:pt x="596" y="354"/>
                  </a:lnTo>
                  <a:lnTo>
                    <a:pt x="592" y="352"/>
                  </a:lnTo>
                  <a:lnTo>
                    <a:pt x="590" y="350"/>
                  </a:lnTo>
                  <a:lnTo>
                    <a:pt x="590" y="350"/>
                  </a:lnTo>
                  <a:lnTo>
                    <a:pt x="588" y="344"/>
                  </a:lnTo>
                  <a:lnTo>
                    <a:pt x="588" y="338"/>
                  </a:lnTo>
                  <a:lnTo>
                    <a:pt x="590" y="334"/>
                  </a:lnTo>
                  <a:lnTo>
                    <a:pt x="592" y="330"/>
                  </a:lnTo>
                  <a:lnTo>
                    <a:pt x="592" y="330"/>
                  </a:lnTo>
                  <a:lnTo>
                    <a:pt x="602" y="322"/>
                  </a:lnTo>
                  <a:lnTo>
                    <a:pt x="608" y="320"/>
                  </a:lnTo>
                  <a:lnTo>
                    <a:pt x="614" y="322"/>
                  </a:lnTo>
                  <a:lnTo>
                    <a:pt x="614" y="322"/>
                  </a:lnTo>
                  <a:lnTo>
                    <a:pt x="612" y="326"/>
                  </a:lnTo>
                  <a:lnTo>
                    <a:pt x="610" y="330"/>
                  </a:lnTo>
                  <a:lnTo>
                    <a:pt x="612" y="334"/>
                  </a:lnTo>
                  <a:lnTo>
                    <a:pt x="616" y="338"/>
                  </a:lnTo>
                  <a:lnTo>
                    <a:pt x="616" y="338"/>
                  </a:lnTo>
                  <a:lnTo>
                    <a:pt x="612" y="342"/>
                  </a:lnTo>
                  <a:lnTo>
                    <a:pt x="610" y="348"/>
                  </a:lnTo>
                  <a:lnTo>
                    <a:pt x="608" y="352"/>
                  </a:lnTo>
                  <a:lnTo>
                    <a:pt x="604" y="354"/>
                  </a:lnTo>
                  <a:lnTo>
                    <a:pt x="604" y="354"/>
                  </a:lnTo>
                  <a:close/>
                  <a:moveTo>
                    <a:pt x="784" y="76"/>
                  </a:moveTo>
                  <a:lnTo>
                    <a:pt x="784" y="76"/>
                  </a:lnTo>
                  <a:lnTo>
                    <a:pt x="778" y="78"/>
                  </a:lnTo>
                  <a:lnTo>
                    <a:pt x="778" y="74"/>
                  </a:lnTo>
                  <a:lnTo>
                    <a:pt x="778" y="74"/>
                  </a:lnTo>
                  <a:lnTo>
                    <a:pt x="784" y="68"/>
                  </a:lnTo>
                  <a:lnTo>
                    <a:pt x="784" y="68"/>
                  </a:lnTo>
                  <a:lnTo>
                    <a:pt x="786" y="70"/>
                  </a:lnTo>
                  <a:lnTo>
                    <a:pt x="788" y="74"/>
                  </a:lnTo>
                  <a:lnTo>
                    <a:pt x="786" y="76"/>
                  </a:lnTo>
                  <a:lnTo>
                    <a:pt x="784" y="76"/>
                  </a:lnTo>
                  <a:lnTo>
                    <a:pt x="784" y="76"/>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9" name="Freeform 72"/>
            <p:cNvSpPr/>
            <p:nvPr/>
          </p:nvSpPr>
          <p:spPr bwMode="auto">
            <a:xfrm>
              <a:off x="7213600" y="412750"/>
              <a:ext cx="1588" cy="1588"/>
            </a:xfrm>
            <a:custGeom>
              <a:avLst/>
              <a:gdLst/>
              <a:ahLst/>
              <a:cxnLst>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0" name="Freeform 73"/>
            <p:cNvSpPr/>
            <p:nvPr/>
          </p:nvSpPr>
          <p:spPr bwMode="auto">
            <a:xfrm>
              <a:off x="4886325" y="714375"/>
              <a:ext cx="1588" cy="3175"/>
            </a:xfrm>
            <a:custGeom>
              <a:avLst/>
              <a:gdLst/>
              <a:ahLst/>
              <a:cxnLst>
                <a:cxn ang="0">
                  <a:pos x="0" y="0"/>
                </a:cxn>
                <a:cxn ang="0">
                  <a:pos x="0" y="0"/>
                </a:cxn>
                <a:cxn ang="0">
                  <a:pos x="0" y="2"/>
                </a:cxn>
                <a:cxn ang="0">
                  <a:pos x="0" y="2"/>
                </a:cxn>
                <a:cxn ang="0">
                  <a:pos x="0" y="0"/>
                </a:cxn>
                <a:cxn ang="0">
                  <a:pos x="0" y="0"/>
                </a:cxn>
              </a:cxnLst>
              <a:rect l="0" t="0" r="r" b="b"/>
              <a:pathLst>
                <a:path h="2">
                  <a:moveTo>
                    <a:pt x="0" y="0"/>
                  </a:moveTo>
                  <a:lnTo>
                    <a:pt x="0" y="0"/>
                  </a:lnTo>
                  <a:lnTo>
                    <a:pt x="0" y="2"/>
                  </a:lnTo>
                  <a:lnTo>
                    <a:pt x="0" y="2"/>
                  </a:lnTo>
                  <a:lnTo>
                    <a:pt x="0" y="0"/>
                  </a:lnTo>
                  <a:lnTo>
                    <a:pt x="0"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1" name="Freeform 74"/>
            <p:cNvSpPr>
              <a:spLocks noEditPoints="1"/>
            </p:cNvSpPr>
            <p:nvPr/>
          </p:nvSpPr>
          <p:spPr bwMode="auto">
            <a:xfrm>
              <a:off x="4391025" y="336550"/>
              <a:ext cx="1644650" cy="2139950"/>
            </a:xfrm>
            <a:custGeom>
              <a:avLst/>
              <a:gdLst/>
              <a:ahLst/>
              <a:cxnLst>
                <a:cxn ang="0">
                  <a:pos x="924" y="772"/>
                </a:cxn>
                <a:cxn ang="0">
                  <a:pos x="872" y="710"/>
                </a:cxn>
                <a:cxn ang="0">
                  <a:pos x="776" y="662"/>
                </a:cxn>
                <a:cxn ang="0">
                  <a:pos x="708" y="686"/>
                </a:cxn>
                <a:cxn ang="0">
                  <a:pos x="618" y="592"/>
                </a:cxn>
                <a:cxn ang="0">
                  <a:pos x="544" y="532"/>
                </a:cxn>
                <a:cxn ang="0">
                  <a:pos x="646" y="462"/>
                </a:cxn>
                <a:cxn ang="0">
                  <a:pos x="712" y="378"/>
                </a:cxn>
                <a:cxn ang="0">
                  <a:pos x="734" y="344"/>
                </a:cxn>
                <a:cxn ang="0">
                  <a:pos x="798" y="318"/>
                </a:cxn>
                <a:cxn ang="0">
                  <a:pos x="806" y="264"/>
                </a:cxn>
                <a:cxn ang="0">
                  <a:pos x="854" y="208"/>
                </a:cxn>
                <a:cxn ang="0">
                  <a:pos x="776" y="164"/>
                </a:cxn>
                <a:cxn ang="0">
                  <a:pos x="698" y="160"/>
                </a:cxn>
                <a:cxn ang="0">
                  <a:pos x="666" y="212"/>
                </a:cxn>
                <a:cxn ang="0">
                  <a:pos x="610" y="104"/>
                </a:cxn>
                <a:cxn ang="0">
                  <a:pos x="672" y="54"/>
                </a:cxn>
                <a:cxn ang="0">
                  <a:pos x="734" y="80"/>
                </a:cxn>
                <a:cxn ang="0">
                  <a:pos x="792" y="126"/>
                </a:cxn>
                <a:cxn ang="0">
                  <a:pos x="782" y="80"/>
                </a:cxn>
                <a:cxn ang="0">
                  <a:pos x="774" y="54"/>
                </a:cxn>
                <a:cxn ang="0">
                  <a:pos x="732" y="28"/>
                </a:cxn>
                <a:cxn ang="0">
                  <a:pos x="640" y="24"/>
                </a:cxn>
                <a:cxn ang="0">
                  <a:pos x="618" y="30"/>
                </a:cxn>
                <a:cxn ang="0">
                  <a:pos x="630" y="70"/>
                </a:cxn>
                <a:cxn ang="0">
                  <a:pos x="570" y="24"/>
                </a:cxn>
                <a:cxn ang="0">
                  <a:pos x="574" y="60"/>
                </a:cxn>
                <a:cxn ang="0">
                  <a:pos x="536" y="52"/>
                </a:cxn>
                <a:cxn ang="0">
                  <a:pos x="468" y="68"/>
                </a:cxn>
                <a:cxn ang="0">
                  <a:pos x="338" y="48"/>
                </a:cxn>
                <a:cxn ang="0">
                  <a:pos x="258" y="48"/>
                </a:cxn>
                <a:cxn ang="0">
                  <a:pos x="12" y="56"/>
                </a:cxn>
                <a:cxn ang="0">
                  <a:pos x="52" y="100"/>
                </a:cxn>
                <a:cxn ang="0">
                  <a:pos x="78" y="160"/>
                </a:cxn>
                <a:cxn ang="0">
                  <a:pos x="128" y="136"/>
                </a:cxn>
                <a:cxn ang="0">
                  <a:pos x="200" y="146"/>
                </a:cxn>
                <a:cxn ang="0">
                  <a:pos x="282" y="194"/>
                </a:cxn>
                <a:cxn ang="0">
                  <a:pos x="338" y="252"/>
                </a:cxn>
                <a:cxn ang="0">
                  <a:pos x="354" y="380"/>
                </a:cxn>
                <a:cxn ang="0">
                  <a:pos x="448" y="528"/>
                </a:cxn>
                <a:cxn ang="0">
                  <a:pos x="442" y="480"/>
                </a:cxn>
                <a:cxn ang="0">
                  <a:pos x="582" y="612"/>
                </a:cxn>
                <a:cxn ang="0">
                  <a:pos x="692" y="678"/>
                </a:cxn>
                <a:cxn ang="0">
                  <a:pos x="676" y="826"/>
                </a:cxn>
                <a:cxn ang="0">
                  <a:pos x="746" y="1130"/>
                </a:cxn>
                <a:cxn ang="0">
                  <a:pos x="730" y="1262"/>
                </a:cxn>
                <a:cxn ang="0">
                  <a:pos x="748" y="1336"/>
                </a:cxn>
                <a:cxn ang="0">
                  <a:pos x="770" y="1310"/>
                </a:cxn>
                <a:cxn ang="0">
                  <a:pos x="800" y="1196"/>
                </a:cxn>
                <a:cxn ang="0">
                  <a:pos x="884" y="1132"/>
                </a:cxn>
                <a:cxn ang="0">
                  <a:pos x="968" y="1010"/>
                </a:cxn>
                <a:cxn ang="0">
                  <a:pos x="796" y="210"/>
                </a:cxn>
                <a:cxn ang="0">
                  <a:pos x="738" y="240"/>
                </a:cxn>
                <a:cxn ang="0">
                  <a:pos x="688" y="318"/>
                </a:cxn>
                <a:cxn ang="0">
                  <a:pos x="670" y="316"/>
                </a:cxn>
                <a:cxn ang="0">
                  <a:pos x="624" y="336"/>
                </a:cxn>
                <a:cxn ang="0">
                  <a:pos x="682" y="10"/>
                </a:cxn>
                <a:cxn ang="0">
                  <a:pos x="564" y="260"/>
                </a:cxn>
                <a:cxn ang="0">
                  <a:pos x="374" y="80"/>
                </a:cxn>
                <a:cxn ang="0">
                  <a:pos x="426" y="126"/>
                </a:cxn>
                <a:cxn ang="0">
                  <a:pos x="508" y="180"/>
                </a:cxn>
                <a:cxn ang="0">
                  <a:pos x="530" y="214"/>
                </a:cxn>
                <a:cxn ang="0">
                  <a:pos x="542" y="208"/>
                </a:cxn>
              </a:cxnLst>
              <a:rect l="0" t="0" r="r" b="b"/>
              <a:pathLst>
                <a:path w="1036" h="1348">
                  <a:moveTo>
                    <a:pt x="1028" y="824"/>
                  </a:moveTo>
                  <a:lnTo>
                    <a:pt x="1028" y="824"/>
                  </a:lnTo>
                  <a:lnTo>
                    <a:pt x="1022" y="824"/>
                  </a:lnTo>
                  <a:lnTo>
                    <a:pt x="1016" y="820"/>
                  </a:lnTo>
                  <a:lnTo>
                    <a:pt x="1008" y="812"/>
                  </a:lnTo>
                  <a:lnTo>
                    <a:pt x="1008" y="812"/>
                  </a:lnTo>
                  <a:lnTo>
                    <a:pt x="1004" y="808"/>
                  </a:lnTo>
                  <a:lnTo>
                    <a:pt x="998" y="804"/>
                  </a:lnTo>
                  <a:lnTo>
                    <a:pt x="992" y="800"/>
                  </a:lnTo>
                  <a:lnTo>
                    <a:pt x="984" y="800"/>
                  </a:lnTo>
                  <a:lnTo>
                    <a:pt x="984" y="800"/>
                  </a:lnTo>
                  <a:lnTo>
                    <a:pt x="970" y="800"/>
                  </a:lnTo>
                  <a:lnTo>
                    <a:pt x="964" y="798"/>
                  </a:lnTo>
                  <a:lnTo>
                    <a:pt x="962" y="796"/>
                  </a:lnTo>
                  <a:lnTo>
                    <a:pt x="962" y="796"/>
                  </a:lnTo>
                  <a:lnTo>
                    <a:pt x="956" y="788"/>
                  </a:lnTo>
                  <a:lnTo>
                    <a:pt x="950" y="784"/>
                  </a:lnTo>
                  <a:lnTo>
                    <a:pt x="934" y="778"/>
                  </a:lnTo>
                  <a:lnTo>
                    <a:pt x="934" y="778"/>
                  </a:lnTo>
                  <a:lnTo>
                    <a:pt x="930" y="786"/>
                  </a:lnTo>
                  <a:lnTo>
                    <a:pt x="928" y="788"/>
                  </a:lnTo>
                  <a:lnTo>
                    <a:pt x="922" y="790"/>
                  </a:lnTo>
                  <a:lnTo>
                    <a:pt x="922" y="790"/>
                  </a:lnTo>
                  <a:lnTo>
                    <a:pt x="928" y="782"/>
                  </a:lnTo>
                  <a:lnTo>
                    <a:pt x="928" y="778"/>
                  </a:lnTo>
                  <a:lnTo>
                    <a:pt x="928" y="774"/>
                  </a:lnTo>
                  <a:lnTo>
                    <a:pt x="928" y="774"/>
                  </a:lnTo>
                  <a:lnTo>
                    <a:pt x="924" y="772"/>
                  </a:lnTo>
                  <a:lnTo>
                    <a:pt x="924" y="772"/>
                  </a:lnTo>
                  <a:lnTo>
                    <a:pt x="914" y="774"/>
                  </a:lnTo>
                  <a:lnTo>
                    <a:pt x="914" y="774"/>
                  </a:lnTo>
                  <a:lnTo>
                    <a:pt x="912" y="778"/>
                  </a:lnTo>
                  <a:lnTo>
                    <a:pt x="912" y="782"/>
                  </a:lnTo>
                  <a:lnTo>
                    <a:pt x="910" y="784"/>
                  </a:lnTo>
                  <a:lnTo>
                    <a:pt x="910" y="784"/>
                  </a:lnTo>
                  <a:lnTo>
                    <a:pt x="906" y="782"/>
                  </a:lnTo>
                  <a:lnTo>
                    <a:pt x="906" y="782"/>
                  </a:lnTo>
                  <a:lnTo>
                    <a:pt x="906" y="774"/>
                  </a:lnTo>
                  <a:lnTo>
                    <a:pt x="908" y="770"/>
                  </a:lnTo>
                  <a:lnTo>
                    <a:pt x="912" y="768"/>
                  </a:lnTo>
                  <a:lnTo>
                    <a:pt x="912" y="768"/>
                  </a:lnTo>
                  <a:lnTo>
                    <a:pt x="916" y="762"/>
                  </a:lnTo>
                  <a:lnTo>
                    <a:pt x="916" y="762"/>
                  </a:lnTo>
                  <a:lnTo>
                    <a:pt x="916" y="762"/>
                  </a:lnTo>
                  <a:lnTo>
                    <a:pt x="916" y="762"/>
                  </a:lnTo>
                  <a:lnTo>
                    <a:pt x="918" y="756"/>
                  </a:lnTo>
                  <a:lnTo>
                    <a:pt x="918" y="754"/>
                  </a:lnTo>
                  <a:lnTo>
                    <a:pt x="916" y="752"/>
                  </a:lnTo>
                  <a:lnTo>
                    <a:pt x="916" y="752"/>
                  </a:lnTo>
                  <a:lnTo>
                    <a:pt x="912" y="750"/>
                  </a:lnTo>
                  <a:lnTo>
                    <a:pt x="912" y="746"/>
                  </a:lnTo>
                  <a:lnTo>
                    <a:pt x="910" y="738"/>
                  </a:lnTo>
                  <a:lnTo>
                    <a:pt x="910" y="738"/>
                  </a:lnTo>
                  <a:lnTo>
                    <a:pt x="904" y="726"/>
                  </a:lnTo>
                  <a:lnTo>
                    <a:pt x="896" y="716"/>
                  </a:lnTo>
                  <a:lnTo>
                    <a:pt x="886" y="710"/>
                  </a:lnTo>
                  <a:lnTo>
                    <a:pt x="880" y="710"/>
                  </a:lnTo>
                  <a:lnTo>
                    <a:pt x="872" y="710"/>
                  </a:lnTo>
                  <a:lnTo>
                    <a:pt x="872" y="710"/>
                  </a:lnTo>
                  <a:lnTo>
                    <a:pt x="866" y="710"/>
                  </a:lnTo>
                  <a:lnTo>
                    <a:pt x="860" y="706"/>
                  </a:lnTo>
                  <a:lnTo>
                    <a:pt x="854" y="702"/>
                  </a:lnTo>
                  <a:lnTo>
                    <a:pt x="852" y="698"/>
                  </a:lnTo>
                  <a:lnTo>
                    <a:pt x="852" y="698"/>
                  </a:lnTo>
                  <a:lnTo>
                    <a:pt x="848" y="690"/>
                  </a:lnTo>
                  <a:lnTo>
                    <a:pt x="842" y="686"/>
                  </a:lnTo>
                  <a:lnTo>
                    <a:pt x="836" y="682"/>
                  </a:lnTo>
                  <a:lnTo>
                    <a:pt x="828" y="682"/>
                  </a:lnTo>
                  <a:lnTo>
                    <a:pt x="828" y="682"/>
                  </a:lnTo>
                  <a:lnTo>
                    <a:pt x="830" y="678"/>
                  </a:lnTo>
                  <a:lnTo>
                    <a:pt x="832" y="674"/>
                  </a:lnTo>
                  <a:lnTo>
                    <a:pt x="830" y="672"/>
                  </a:lnTo>
                  <a:lnTo>
                    <a:pt x="826" y="668"/>
                  </a:lnTo>
                  <a:lnTo>
                    <a:pt x="826" y="668"/>
                  </a:lnTo>
                  <a:lnTo>
                    <a:pt x="820" y="664"/>
                  </a:lnTo>
                  <a:lnTo>
                    <a:pt x="814" y="662"/>
                  </a:lnTo>
                  <a:lnTo>
                    <a:pt x="808" y="662"/>
                  </a:lnTo>
                  <a:lnTo>
                    <a:pt x="800" y="666"/>
                  </a:lnTo>
                  <a:lnTo>
                    <a:pt x="800" y="666"/>
                  </a:lnTo>
                  <a:lnTo>
                    <a:pt x="798" y="666"/>
                  </a:lnTo>
                  <a:lnTo>
                    <a:pt x="796" y="664"/>
                  </a:lnTo>
                  <a:lnTo>
                    <a:pt x="796" y="664"/>
                  </a:lnTo>
                  <a:lnTo>
                    <a:pt x="790" y="662"/>
                  </a:lnTo>
                  <a:lnTo>
                    <a:pt x="782" y="662"/>
                  </a:lnTo>
                  <a:lnTo>
                    <a:pt x="782" y="662"/>
                  </a:lnTo>
                  <a:lnTo>
                    <a:pt x="778" y="662"/>
                  </a:lnTo>
                  <a:lnTo>
                    <a:pt x="776" y="662"/>
                  </a:lnTo>
                  <a:lnTo>
                    <a:pt x="776" y="660"/>
                  </a:lnTo>
                  <a:lnTo>
                    <a:pt x="776" y="660"/>
                  </a:lnTo>
                  <a:lnTo>
                    <a:pt x="770" y="652"/>
                  </a:lnTo>
                  <a:lnTo>
                    <a:pt x="766" y="652"/>
                  </a:lnTo>
                  <a:lnTo>
                    <a:pt x="760" y="654"/>
                  </a:lnTo>
                  <a:lnTo>
                    <a:pt x="754" y="656"/>
                  </a:lnTo>
                  <a:lnTo>
                    <a:pt x="754" y="656"/>
                  </a:lnTo>
                  <a:lnTo>
                    <a:pt x="752" y="658"/>
                  </a:lnTo>
                  <a:lnTo>
                    <a:pt x="750" y="658"/>
                  </a:lnTo>
                  <a:lnTo>
                    <a:pt x="748" y="656"/>
                  </a:lnTo>
                  <a:lnTo>
                    <a:pt x="748" y="656"/>
                  </a:lnTo>
                  <a:lnTo>
                    <a:pt x="746" y="652"/>
                  </a:lnTo>
                  <a:lnTo>
                    <a:pt x="746" y="650"/>
                  </a:lnTo>
                  <a:lnTo>
                    <a:pt x="750" y="648"/>
                  </a:lnTo>
                  <a:lnTo>
                    <a:pt x="750" y="648"/>
                  </a:lnTo>
                  <a:lnTo>
                    <a:pt x="752" y="646"/>
                  </a:lnTo>
                  <a:lnTo>
                    <a:pt x="750" y="642"/>
                  </a:lnTo>
                  <a:lnTo>
                    <a:pt x="750" y="642"/>
                  </a:lnTo>
                  <a:lnTo>
                    <a:pt x="738" y="652"/>
                  </a:lnTo>
                  <a:lnTo>
                    <a:pt x="730" y="656"/>
                  </a:lnTo>
                  <a:lnTo>
                    <a:pt x="722" y="658"/>
                  </a:lnTo>
                  <a:lnTo>
                    <a:pt x="722" y="658"/>
                  </a:lnTo>
                  <a:lnTo>
                    <a:pt x="720" y="662"/>
                  </a:lnTo>
                  <a:lnTo>
                    <a:pt x="720" y="662"/>
                  </a:lnTo>
                  <a:lnTo>
                    <a:pt x="718" y="668"/>
                  </a:lnTo>
                  <a:lnTo>
                    <a:pt x="716" y="674"/>
                  </a:lnTo>
                  <a:lnTo>
                    <a:pt x="710" y="680"/>
                  </a:lnTo>
                  <a:lnTo>
                    <a:pt x="708" y="686"/>
                  </a:lnTo>
                  <a:lnTo>
                    <a:pt x="708" y="686"/>
                  </a:lnTo>
                  <a:lnTo>
                    <a:pt x="698" y="676"/>
                  </a:lnTo>
                  <a:lnTo>
                    <a:pt x="692" y="672"/>
                  </a:lnTo>
                  <a:lnTo>
                    <a:pt x="688" y="674"/>
                  </a:lnTo>
                  <a:lnTo>
                    <a:pt x="684" y="674"/>
                  </a:lnTo>
                  <a:lnTo>
                    <a:pt x="684" y="674"/>
                  </a:lnTo>
                  <a:lnTo>
                    <a:pt x="678" y="678"/>
                  </a:lnTo>
                  <a:lnTo>
                    <a:pt x="672" y="678"/>
                  </a:lnTo>
                  <a:lnTo>
                    <a:pt x="666" y="676"/>
                  </a:lnTo>
                  <a:lnTo>
                    <a:pt x="662" y="670"/>
                  </a:lnTo>
                  <a:lnTo>
                    <a:pt x="662" y="670"/>
                  </a:lnTo>
                  <a:lnTo>
                    <a:pt x="658" y="664"/>
                  </a:lnTo>
                  <a:lnTo>
                    <a:pt x="656" y="660"/>
                  </a:lnTo>
                  <a:lnTo>
                    <a:pt x="654" y="648"/>
                  </a:lnTo>
                  <a:lnTo>
                    <a:pt x="658" y="626"/>
                  </a:lnTo>
                  <a:lnTo>
                    <a:pt x="658" y="626"/>
                  </a:lnTo>
                  <a:lnTo>
                    <a:pt x="656" y="616"/>
                  </a:lnTo>
                  <a:lnTo>
                    <a:pt x="652" y="610"/>
                  </a:lnTo>
                  <a:lnTo>
                    <a:pt x="646" y="606"/>
                  </a:lnTo>
                  <a:lnTo>
                    <a:pt x="638" y="606"/>
                  </a:lnTo>
                  <a:lnTo>
                    <a:pt x="638" y="606"/>
                  </a:lnTo>
                  <a:lnTo>
                    <a:pt x="626" y="606"/>
                  </a:lnTo>
                  <a:lnTo>
                    <a:pt x="616" y="608"/>
                  </a:lnTo>
                  <a:lnTo>
                    <a:pt x="616" y="608"/>
                  </a:lnTo>
                  <a:lnTo>
                    <a:pt x="614" y="602"/>
                  </a:lnTo>
                  <a:lnTo>
                    <a:pt x="614" y="602"/>
                  </a:lnTo>
                  <a:lnTo>
                    <a:pt x="616" y="600"/>
                  </a:lnTo>
                  <a:lnTo>
                    <a:pt x="618" y="598"/>
                  </a:lnTo>
                  <a:lnTo>
                    <a:pt x="618" y="592"/>
                  </a:lnTo>
                  <a:lnTo>
                    <a:pt x="618" y="592"/>
                  </a:lnTo>
                  <a:lnTo>
                    <a:pt x="626" y="560"/>
                  </a:lnTo>
                  <a:lnTo>
                    <a:pt x="626" y="560"/>
                  </a:lnTo>
                  <a:lnTo>
                    <a:pt x="630" y="554"/>
                  </a:lnTo>
                  <a:lnTo>
                    <a:pt x="630" y="552"/>
                  </a:lnTo>
                  <a:lnTo>
                    <a:pt x="630" y="550"/>
                  </a:lnTo>
                  <a:lnTo>
                    <a:pt x="630" y="550"/>
                  </a:lnTo>
                  <a:lnTo>
                    <a:pt x="626" y="548"/>
                  </a:lnTo>
                  <a:lnTo>
                    <a:pt x="622" y="548"/>
                  </a:lnTo>
                  <a:lnTo>
                    <a:pt x="616" y="548"/>
                  </a:lnTo>
                  <a:lnTo>
                    <a:pt x="616" y="548"/>
                  </a:lnTo>
                  <a:lnTo>
                    <a:pt x="610" y="550"/>
                  </a:lnTo>
                  <a:lnTo>
                    <a:pt x="606" y="552"/>
                  </a:lnTo>
                  <a:lnTo>
                    <a:pt x="604" y="556"/>
                  </a:lnTo>
                  <a:lnTo>
                    <a:pt x="602" y="562"/>
                  </a:lnTo>
                  <a:lnTo>
                    <a:pt x="602" y="562"/>
                  </a:lnTo>
                  <a:lnTo>
                    <a:pt x="600" y="568"/>
                  </a:lnTo>
                  <a:lnTo>
                    <a:pt x="598" y="572"/>
                  </a:lnTo>
                  <a:lnTo>
                    <a:pt x="594" y="576"/>
                  </a:lnTo>
                  <a:lnTo>
                    <a:pt x="588" y="580"/>
                  </a:lnTo>
                  <a:lnTo>
                    <a:pt x="582" y="580"/>
                  </a:lnTo>
                  <a:lnTo>
                    <a:pt x="576" y="582"/>
                  </a:lnTo>
                  <a:lnTo>
                    <a:pt x="572" y="580"/>
                  </a:lnTo>
                  <a:lnTo>
                    <a:pt x="566" y="578"/>
                  </a:lnTo>
                  <a:lnTo>
                    <a:pt x="566" y="578"/>
                  </a:lnTo>
                  <a:lnTo>
                    <a:pt x="556" y="568"/>
                  </a:lnTo>
                  <a:lnTo>
                    <a:pt x="550" y="558"/>
                  </a:lnTo>
                  <a:lnTo>
                    <a:pt x="546" y="546"/>
                  </a:lnTo>
                  <a:lnTo>
                    <a:pt x="544" y="532"/>
                  </a:lnTo>
                  <a:lnTo>
                    <a:pt x="544" y="532"/>
                  </a:lnTo>
                  <a:lnTo>
                    <a:pt x="546" y="516"/>
                  </a:lnTo>
                  <a:lnTo>
                    <a:pt x="548" y="500"/>
                  </a:lnTo>
                  <a:lnTo>
                    <a:pt x="548" y="500"/>
                  </a:lnTo>
                  <a:lnTo>
                    <a:pt x="550" y="490"/>
                  </a:lnTo>
                  <a:lnTo>
                    <a:pt x="552" y="480"/>
                  </a:lnTo>
                  <a:lnTo>
                    <a:pt x="556" y="472"/>
                  </a:lnTo>
                  <a:lnTo>
                    <a:pt x="562" y="468"/>
                  </a:lnTo>
                  <a:lnTo>
                    <a:pt x="570" y="464"/>
                  </a:lnTo>
                  <a:lnTo>
                    <a:pt x="578" y="462"/>
                  </a:lnTo>
                  <a:lnTo>
                    <a:pt x="586" y="462"/>
                  </a:lnTo>
                  <a:lnTo>
                    <a:pt x="598" y="466"/>
                  </a:lnTo>
                  <a:lnTo>
                    <a:pt x="598" y="466"/>
                  </a:lnTo>
                  <a:lnTo>
                    <a:pt x="602" y="466"/>
                  </a:lnTo>
                  <a:lnTo>
                    <a:pt x="604" y="466"/>
                  </a:lnTo>
                  <a:lnTo>
                    <a:pt x="608" y="464"/>
                  </a:lnTo>
                  <a:lnTo>
                    <a:pt x="608" y="460"/>
                  </a:lnTo>
                  <a:lnTo>
                    <a:pt x="608" y="460"/>
                  </a:lnTo>
                  <a:lnTo>
                    <a:pt x="610" y="456"/>
                  </a:lnTo>
                  <a:lnTo>
                    <a:pt x="612" y="454"/>
                  </a:lnTo>
                  <a:lnTo>
                    <a:pt x="614" y="454"/>
                  </a:lnTo>
                  <a:lnTo>
                    <a:pt x="614" y="454"/>
                  </a:lnTo>
                  <a:lnTo>
                    <a:pt x="628" y="454"/>
                  </a:lnTo>
                  <a:lnTo>
                    <a:pt x="636" y="456"/>
                  </a:lnTo>
                  <a:lnTo>
                    <a:pt x="640" y="458"/>
                  </a:lnTo>
                  <a:lnTo>
                    <a:pt x="642" y="460"/>
                  </a:lnTo>
                  <a:lnTo>
                    <a:pt x="642" y="460"/>
                  </a:lnTo>
                  <a:lnTo>
                    <a:pt x="644" y="462"/>
                  </a:lnTo>
                  <a:lnTo>
                    <a:pt x="646" y="462"/>
                  </a:lnTo>
                  <a:lnTo>
                    <a:pt x="646" y="462"/>
                  </a:lnTo>
                  <a:lnTo>
                    <a:pt x="652" y="460"/>
                  </a:lnTo>
                  <a:lnTo>
                    <a:pt x="658" y="464"/>
                  </a:lnTo>
                  <a:lnTo>
                    <a:pt x="662" y="468"/>
                  </a:lnTo>
                  <a:lnTo>
                    <a:pt x="664" y="474"/>
                  </a:lnTo>
                  <a:lnTo>
                    <a:pt x="664" y="474"/>
                  </a:lnTo>
                  <a:lnTo>
                    <a:pt x="664" y="484"/>
                  </a:lnTo>
                  <a:lnTo>
                    <a:pt x="668" y="492"/>
                  </a:lnTo>
                  <a:lnTo>
                    <a:pt x="678" y="510"/>
                  </a:lnTo>
                  <a:lnTo>
                    <a:pt x="678" y="510"/>
                  </a:lnTo>
                  <a:lnTo>
                    <a:pt x="682" y="502"/>
                  </a:lnTo>
                  <a:lnTo>
                    <a:pt x="682" y="496"/>
                  </a:lnTo>
                  <a:lnTo>
                    <a:pt x="682" y="488"/>
                  </a:lnTo>
                  <a:lnTo>
                    <a:pt x="680" y="482"/>
                  </a:lnTo>
                  <a:lnTo>
                    <a:pt x="680" y="482"/>
                  </a:lnTo>
                  <a:lnTo>
                    <a:pt x="674" y="460"/>
                  </a:lnTo>
                  <a:lnTo>
                    <a:pt x="672" y="452"/>
                  </a:lnTo>
                  <a:lnTo>
                    <a:pt x="672" y="444"/>
                  </a:lnTo>
                  <a:lnTo>
                    <a:pt x="676" y="438"/>
                  </a:lnTo>
                  <a:lnTo>
                    <a:pt x="682" y="432"/>
                  </a:lnTo>
                  <a:lnTo>
                    <a:pt x="700" y="416"/>
                  </a:lnTo>
                  <a:lnTo>
                    <a:pt x="700" y="416"/>
                  </a:lnTo>
                  <a:lnTo>
                    <a:pt x="706" y="410"/>
                  </a:lnTo>
                  <a:lnTo>
                    <a:pt x="712" y="402"/>
                  </a:lnTo>
                  <a:lnTo>
                    <a:pt x="714" y="398"/>
                  </a:lnTo>
                  <a:lnTo>
                    <a:pt x="714" y="394"/>
                  </a:lnTo>
                  <a:lnTo>
                    <a:pt x="714" y="388"/>
                  </a:lnTo>
                  <a:lnTo>
                    <a:pt x="712" y="382"/>
                  </a:lnTo>
                  <a:lnTo>
                    <a:pt x="712" y="382"/>
                  </a:lnTo>
                  <a:lnTo>
                    <a:pt x="712" y="378"/>
                  </a:lnTo>
                  <a:lnTo>
                    <a:pt x="712" y="378"/>
                  </a:lnTo>
                  <a:lnTo>
                    <a:pt x="710" y="376"/>
                  </a:lnTo>
                  <a:lnTo>
                    <a:pt x="710" y="376"/>
                  </a:lnTo>
                  <a:lnTo>
                    <a:pt x="712" y="370"/>
                  </a:lnTo>
                  <a:lnTo>
                    <a:pt x="712" y="364"/>
                  </a:lnTo>
                  <a:lnTo>
                    <a:pt x="712" y="364"/>
                  </a:lnTo>
                  <a:lnTo>
                    <a:pt x="712" y="362"/>
                  </a:lnTo>
                  <a:lnTo>
                    <a:pt x="712" y="362"/>
                  </a:lnTo>
                  <a:lnTo>
                    <a:pt x="714" y="360"/>
                  </a:lnTo>
                  <a:lnTo>
                    <a:pt x="714" y="360"/>
                  </a:lnTo>
                  <a:lnTo>
                    <a:pt x="714" y="368"/>
                  </a:lnTo>
                  <a:lnTo>
                    <a:pt x="714" y="372"/>
                  </a:lnTo>
                  <a:lnTo>
                    <a:pt x="716" y="376"/>
                  </a:lnTo>
                  <a:lnTo>
                    <a:pt x="716" y="376"/>
                  </a:lnTo>
                  <a:lnTo>
                    <a:pt x="722" y="372"/>
                  </a:lnTo>
                  <a:lnTo>
                    <a:pt x="722" y="368"/>
                  </a:lnTo>
                  <a:lnTo>
                    <a:pt x="720" y="364"/>
                  </a:lnTo>
                  <a:lnTo>
                    <a:pt x="720" y="362"/>
                  </a:lnTo>
                  <a:lnTo>
                    <a:pt x="720" y="362"/>
                  </a:lnTo>
                  <a:lnTo>
                    <a:pt x="726" y="362"/>
                  </a:lnTo>
                  <a:lnTo>
                    <a:pt x="728" y="360"/>
                  </a:lnTo>
                  <a:lnTo>
                    <a:pt x="730" y="356"/>
                  </a:lnTo>
                  <a:lnTo>
                    <a:pt x="730" y="352"/>
                  </a:lnTo>
                  <a:lnTo>
                    <a:pt x="730" y="352"/>
                  </a:lnTo>
                  <a:lnTo>
                    <a:pt x="730" y="350"/>
                  </a:lnTo>
                  <a:lnTo>
                    <a:pt x="732" y="348"/>
                  </a:lnTo>
                  <a:lnTo>
                    <a:pt x="736" y="348"/>
                  </a:lnTo>
                  <a:lnTo>
                    <a:pt x="736" y="348"/>
                  </a:lnTo>
                  <a:lnTo>
                    <a:pt x="734" y="344"/>
                  </a:lnTo>
                  <a:lnTo>
                    <a:pt x="736" y="342"/>
                  </a:lnTo>
                  <a:lnTo>
                    <a:pt x="744" y="342"/>
                  </a:lnTo>
                  <a:lnTo>
                    <a:pt x="744" y="342"/>
                  </a:lnTo>
                  <a:lnTo>
                    <a:pt x="754" y="338"/>
                  </a:lnTo>
                  <a:lnTo>
                    <a:pt x="754" y="338"/>
                  </a:lnTo>
                  <a:lnTo>
                    <a:pt x="756" y="338"/>
                  </a:lnTo>
                  <a:lnTo>
                    <a:pt x="756" y="334"/>
                  </a:lnTo>
                  <a:lnTo>
                    <a:pt x="756" y="334"/>
                  </a:lnTo>
                  <a:lnTo>
                    <a:pt x="754" y="328"/>
                  </a:lnTo>
                  <a:lnTo>
                    <a:pt x="756" y="322"/>
                  </a:lnTo>
                  <a:lnTo>
                    <a:pt x="760" y="318"/>
                  </a:lnTo>
                  <a:lnTo>
                    <a:pt x="764" y="314"/>
                  </a:lnTo>
                  <a:lnTo>
                    <a:pt x="764" y="314"/>
                  </a:lnTo>
                  <a:lnTo>
                    <a:pt x="776" y="308"/>
                  </a:lnTo>
                  <a:lnTo>
                    <a:pt x="786" y="302"/>
                  </a:lnTo>
                  <a:lnTo>
                    <a:pt x="786" y="302"/>
                  </a:lnTo>
                  <a:lnTo>
                    <a:pt x="790" y="300"/>
                  </a:lnTo>
                  <a:lnTo>
                    <a:pt x="796" y="298"/>
                  </a:lnTo>
                  <a:lnTo>
                    <a:pt x="802" y="298"/>
                  </a:lnTo>
                  <a:lnTo>
                    <a:pt x="810" y="302"/>
                  </a:lnTo>
                  <a:lnTo>
                    <a:pt x="810" y="302"/>
                  </a:lnTo>
                  <a:lnTo>
                    <a:pt x="804" y="302"/>
                  </a:lnTo>
                  <a:lnTo>
                    <a:pt x="800" y="302"/>
                  </a:lnTo>
                  <a:lnTo>
                    <a:pt x="794" y="308"/>
                  </a:lnTo>
                  <a:lnTo>
                    <a:pt x="794" y="308"/>
                  </a:lnTo>
                  <a:lnTo>
                    <a:pt x="792" y="312"/>
                  </a:lnTo>
                  <a:lnTo>
                    <a:pt x="794" y="316"/>
                  </a:lnTo>
                  <a:lnTo>
                    <a:pt x="794" y="316"/>
                  </a:lnTo>
                  <a:lnTo>
                    <a:pt x="798" y="318"/>
                  </a:lnTo>
                  <a:lnTo>
                    <a:pt x="800" y="316"/>
                  </a:lnTo>
                  <a:lnTo>
                    <a:pt x="800" y="316"/>
                  </a:lnTo>
                  <a:lnTo>
                    <a:pt x="804" y="310"/>
                  </a:lnTo>
                  <a:lnTo>
                    <a:pt x="810" y="308"/>
                  </a:lnTo>
                  <a:lnTo>
                    <a:pt x="822" y="304"/>
                  </a:lnTo>
                  <a:lnTo>
                    <a:pt x="822" y="304"/>
                  </a:lnTo>
                  <a:lnTo>
                    <a:pt x="826" y="302"/>
                  </a:lnTo>
                  <a:lnTo>
                    <a:pt x="828" y="300"/>
                  </a:lnTo>
                  <a:lnTo>
                    <a:pt x="828" y="298"/>
                  </a:lnTo>
                  <a:lnTo>
                    <a:pt x="828" y="298"/>
                  </a:lnTo>
                  <a:lnTo>
                    <a:pt x="826" y="296"/>
                  </a:lnTo>
                  <a:lnTo>
                    <a:pt x="824" y="296"/>
                  </a:lnTo>
                  <a:lnTo>
                    <a:pt x="820" y="296"/>
                  </a:lnTo>
                  <a:lnTo>
                    <a:pt x="820" y="296"/>
                  </a:lnTo>
                  <a:lnTo>
                    <a:pt x="814" y="294"/>
                  </a:lnTo>
                  <a:lnTo>
                    <a:pt x="808" y="292"/>
                  </a:lnTo>
                  <a:lnTo>
                    <a:pt x="802" y="288"/>
                  </a:lnTo>
                  <a:lnTo>
                    <a:pt x="800" y="282"/>
                  </a:lnTo>
                  <a:lnTo>
                    <a:pt x="800" y="282"/>
                  </a:lnTo>
                  <a:lnTo>
                    <a:pt x="800" y="278"/>
                  </a:lnTo>
                  <a:lnTo>
                    <a:pt x="798" y="276"/>
                  </a:lnTo>
                  <a:lnTo>
                    <a:pt x="792" y="274"/>
                  </a:lnTo>
                  <a:lnTo>
                    <a:pt x="792" y="274"/>
                  </a:lnTo>
                  <a:lnTo>
                    <a:pt x="796" y="272"/>
                  </a:lnTo>
                  <a:lnTo>
                    <a:pt x="796" y="272"/>
                  </a:lnTo>
                  <a:lnTo>
                    <a:pt x="802" y="268"/>
                  </a:lnTo>
                  <a:lnTo>
                    <a:pt x="804" y="266"/>
                  </a:lnTo>
                  <a:lnTo>
                    <a:pt x="806" y="264"/>
                  </a:lnTo>
                  <a:lnTo>
                    <a:pt x="806" y="264"/>
                  </a:lnTo>
                  <a:lnTo>
                    <a:pt x="804" y="260"/>
                  </a:lnTo>
                  <a:lnTo>
                    <a:pt x="800" y="260"/>
                  </a:lnTo>
                  <a:lnTo>
                    <a:pt x="794" y="260"/>
                  </a:lnTo>
                  <a:lnTo>
                    <a:pt x="794" y="260"/>
                  </a:lnTo>
                  <a:lnTo>
                    <a:pt x="786" y="262"/>
                  </a:lnTo>
                  <a:lnTo>
                    <a:pt x="786" y="262"/>
                  </a:lnTo>
                  <a:lnTo>
                    <a:pt x="766" y="270"/>
                  </a:lnTo>
                  <a:lnTo>
                    <a:pt x="766" y="270"/>
                  </a:lnTo>
                  <a:lnTo>
                    <a:pt x="778" y="258"/>
                  </a:lnTo>
                  <a:lnTo>
                    <a:pt x="790" y="250"/>
                  </a:lnTo>
                  <a:lnTo>
                    <a:pt x="796" y="248"/>
                  </a:lnTo>
                  <a:lnTo>
                    <a:pt x="804" y="246"/>
                  </a:lnTo>
                  <a:lnTo>
                    <a:pt x="810" y="246"/>
                  </a:lnTo>
                  <a:lnTo>
                    <a:pt x="818" y="248"/>
                  </a:lnTo>
                  <a:lnTo>
                    <a:pt x="818" y="248"/>
                  </a:lnTo>
                  <a:lnTo>
                    <a:pt x="826" y="248"/>
                  </a:lnTo>
                  <a:lnTo>
                    <a:pt x="834" y="248"/>
                  </a:lnTo>
                  <a:lnTo>
                    <a:pt x="846" y="242"/>
                  </a:lnTo>
                  <a:lnTo>
                    <a:pt x="858" y="236"/>
                  </a:lnTo>
                  <a:lnTo>
                    <a:pt x="864" y="232"/>
                  </a:lnTo>
                  <a:lnTo>
                    <a:pt x="870" y="232"/>
                  </a:lnTo>
                  <a:lnTo>
                    <a:pt x="870" y="232"/>
                  </a:lnTo>
                  <a:lnTo>
                    <a:pt x="870" y="230"/>
                  </a:lnTo>
                  <a:lnTo>
                    <a:pt x="872" y="230"/>
                  </a:lnTo>
                  <a:lnTo>
                    <a:pt x="872" y="226"/>
                  </a:lnTo>
                  <a:lnTo>
                    <a:pt x="872" y="226"/>
                  </a:lnTo>
                  <a:lnTo>
                    <a:pt x="870" y="218"/>
                  </a:lnTo>
                  <a:lnTo>
                    <a:pt x="866" y="214"/>
                  </a:lnTo>
                  <a:lnTo>
                    <a:pt x="854" y="208"/>
                  </a:lnTo>
                  <a:lnTo>
                    <a:pt x="854" y="208"/>
                  </a:lnTo>
                  <a:lnTo>
                    <a:pt x="856" y="206"/>
                  </a:lnTo>
                  <a:lnTo>
                    <a:pt x="856" y="206"/>
                  </a:lnTo>
                  <a:lnTo>
                    <a:pt x="858" y="204"/>
                  </a:lnTo>
                  <a:lnTo>
                    <a:pt x="858" y="204"/>
                  </a:lnTo>
                  <a:lnTo>
                    <a:pt x="858" y="204"/>
                  </a:lnTo>
                  <a:lnTo>
                    <a:pt x="858" y="204"/>
                  </a:lnTo>
                  <a:lnTo>
                    <a:pt x="842" y="198"/>
                  </a:lnTo>
                  <a:lnTo>
                    <a:pt x="842" y="198"/>
                  </a:lnTo>
                  <a:lnTo>
                    <a:pt x="832" y="192"/>
                  </a:lnTo>
                  <a:lnTo>
                    <a:pt x="828" y="188"/>
                  </a:lnTo>
                  <a:lnTo>
                    <a:pt x="826" y="184"/>
                  </a:lnTo>
                  <a:lnTo>
                    <a:pt x="826" y="184"/>
                  </a:lnTo>
                  <a:lnTo>
                    <a:pt x="824" y="174"/>
                  </a:lnTo>
                  <a:lnTo>
                    <a:pt x="818" y="166"/>
                  </a:lnTo>
                  <a:lnTo>
                    <a:pt x="812" y="158"/>
                  </a:lnTo>
                  <a:lnTo>
                    <a:pt x="808" y="150"/>
                  </a:lnTo>
                  <a:lnTo>
                    <a:pt x="808" y="150"/>
                  </a:lnTo>
                  <a:lnTo>
                    <a:pt x="806" y="146"/>
                  </a:lnTo>
                  <a:lnTo>
                    <a:pt x="802" y="146"/>
                  </a:lnTo>
                  <a:lnTo>
                    <a:pt x="800" y="148"/>
                  </a:lnTo>
                  <a:lnTo>
                    <a:pt x="798" y="152"/>
                  </a:lnTo>
                  <a:lnTo>
                    <a:pt x="798" y="152"/>
                  </a:lnTo>
                  <a:lnTo>
                    <a:pt x="796" y="158"/>
                  </a:lnTo>
                  <a:lnTo>
                    <a:pt x="790" y="162"/>
                  </a:lnTo>
                  <a:lnTo>
                    <a:pt x="786" y="164"/>
                  </a:lnTo>
                  <a:lnTo>
                    <a:pt x="780" y="164"/>
                  </a:lnTo>
                  <a:lnTo>
                    <a:pt x="780" y="164"/>
                  </a:lnTo>
                  <a:lnTo>
                    <a:pt x="776" y="164"/>
                  </a:lnTo>
                  <a:lnTo>
                    <a:pt x="770" y="160"/>
                  </a:lnTo>
                  <a:lnTo>
                    <a:pt x="766" y="156"/>
                  </a:lnTo>
                  <a:lnTo>
                    <a:pt x="764" y="150"/>
                  </a:lnTo>
                  <a:lnTo>
                    <a:pt x="764" y="150"/>
                  </a:lnTo>
                  <a:lnTo>
                    <a:pt x="762" y="144"/>
                  </a:lnTo>
                  <a:lnTo>
                    <a:pt x="760" y="138"/>
                  </a:lnTo>
                  <a:lnTo>
                    <a:pt x="756" y="136"/>
                  </a:lnTo>
                  <a:lnTo>
                    <a:pt x="750" y="134"/>
                  </a:lnTo>
                  <a:lnTo>
                    <a:pt x="750" y="134"/>
                  </a:lnTo>
                  <a:lnTo>
                    <a:pt x="746" y="130"/>
                  </a:lnTo>
                  <a:lnTo>
                    <a:pt x="740" y="126"/>
                  </a:lnTo>
                  <a:lnTo>
                    <a:pt x="736" y="124"/>
                  </a:lnTo>
                  <a:lnTo>
                    <a:pt x="730" y="124"/>
                  </a:lnTo>
                  <a:lnTo>
                    <a:pt x="718" y="124"/>
                  </a:lnTo>
                  <a:lnTo>
                    <a:pt x="706" y="122"/>
                  </a:lnTo>
                  <a:lnTo>
                    <a:pt x="706" y="122"/>
                  </a:lnTo>
                  <a:lnTo>
                    <a:pt x="704" y="120"/>
                  </a:lnTo>
                  <a:lnTo>
                    <a:pt x="702" y="122"/>
                  </a:lnTo>
                  <a:lnTo>
                    <a:pt x="700" y="124"/>
                  </a:lnTo>
                  <a:lnTo>
                    <a:pt x="700" y="130"/>
                  </a:lnTo>
                  <a:lnTo>
                    <a:pt x="700" y="130"/>
                  </a:lnTo>
                  <a:lnTo>
                    <a:pt x="702" y="136"/>
                  </a:lnTo>
                  <a:lnTo>
                    <a:pt x="704" y="142"/>
                  </a:lnTo>
                  <a:lnTo>
                    <a:pt x="704" y="148"/>
                  </a:lnTo>
                  <a:lnTo>
                    <a:pt x="704" y="150"/>
                  </a:lnTo>
                  <a:lnTo>
                    <a:pt x="700" y="154"/>
                  </a:lnTo>
                  <a:lnTo>
                    <a:pt x="700" y="154"/>
                  </a:lnTo>
                  <a:lnTo>
                    <a:pt x="698" y="156"/>
                  </a:lnTo>
                  <a:lnTo>
                    <a:pt x="698" y="160"/>
                  </a:lnTo>
                  <a:lnTo>
                    <a:pt x="698" y="162"/>
                  </a:lnTo>
                  <a:lnTo>
                    <a:pt x="702" y="166"/>
                  </a:lnTo>
                  <a:lnTo>
                    <a:pt x="702" y="166"/>
                  </a:lnTo>
                  <a:lnTo>
                    <a:pt x="710" y="172"/>
                  </a:lnTo>
                  <a:lnTo>
                    <a:pt x="712" y="180"/>
                  </a:lnTo>
                  <a:lnTo>
                    <a:pt x="712" y="184"/>
                  </a:lnTo>
                  <a:lnTo>
                    <a:pt x="710" y="188"/>
                  </a:lnTo>
                  <a:lnTo>
                    <a:pt x="706" y="192"/>
                  </a:lnTo>
                  <a:lnTo>
                    <a:pt x="702" y="194"/>
                  </a:lnTo>
                  <a:lnTo>
                    <a:pt x="702" y="194"/>
                  </a:lnTo>
                  <a:lnTo>
                    <a:pt x="694" y="200"/>
                  </a:lnTo>
                  <a:lnTo>
                    <a:pt x="692" y="204"/>
                  </a:lnTo>
                  <a:lnTo>
                    <a:pt x="690" y="206"/>
                  </a:lnTo>
                  <a:lnTo>
                    <a:pt x="692" y="214"/>
                  </a:lnTo>
                  <a:lnTo>
                    <a:pt x="694" y="222"/>
                  </a:lnTo>
                  <a:lnTo>
                    <a:pt x="694" y="222"/>
                  </a:lnTo>
                  <a:lnTo>
                    <a:pt x="696" y="226"/>
                  </a:lnTo>
                  <a:lnTo>
                    <a:pt x="696" y="226"/>
                  </a:lnTo>
                  <a:lnTo>
                    <a:pt x="694" y="230"/>
                  </a:lnTo>
                  <a:lnTo>
                    <a:pt x="692" y="232"/>
                  </a:lnTo>
                  <a:lnTo>
                    <a:pt x="686" y="238"/>
                  </a:lnTo>
                  <a:lnTo>
                    <a:pt x="686" y="238"/>
                  </a:lnTo>
                  <a:lnTo>
                    <a:pt x="684" y="238"/>
                  </a:lnTo>
                  <a:lnTo>
                    <a:pt x="682" y="238"/>
                  </a:lnTo>
                  <a:lnTo>
                    <a:pt x="678" y="234"/>
                  </a:lnTo>
                  <a:lnTo>
                    <a:pt x="678" y="234"/>
                  </a:lnTo>
                  <a:lnTo>
                    <a:pt x="672" y="228"/>
                  </a:lnTo>
                  <a:lnTo>
                    <a:pt x="668" y="220"/>
                  </a:lnTo>
                  <a:lnTo>
                    <a:pt x="666" y="212"/>
                  </a:lnTo>
                  <a:lnTo>
                    <a:pt x="666" y="204"/>
                  </a:lnTo>
                  <a:lnTo>
                    <a:pt x="666" y="204"/>
                  </a:lnTo>
                  <a:lnTo>
                    <a:pt x="664" y="200"/>
                  </a:lnTo>
                  <a:lnTo>
                    <a:pt x="664" y="198"/>
                  </a:lnTo>
                  <a:lnTo>
                    <a:pt x="658" y="198"/>
                  </a:lnTo>
                  <a:lnTo>
                    <a:pt x="658" y="198"/>
                  </a:lnTo>
                  <a:lnTo>
                    <a:pt x="648" y="196"/>
                  </a:lnTo>
                  <a:lnTo>
                    <a:pt x="638" y="192"/>
                  </a:lnTo>
                  <a:lnTo>
                    <a:pt x="618" y="184"/>
                  </a:lnTo>
                  <a:lnTo>
                    <a:pt x="618" y="184"/>
                  </a:lnTo>
                  <a:lnTo>
                    <a:pt x="606" y="178"/>
                  </a:lnTo>
                  <a:lnTo>
                    <a:pt x="598" y="176"/>
                  </a:lnTo>
                  <a:lnTo>
                    <a:pt x="592" y="178"/>
                  </a:lnTo>
                  <a:lnTo>
                    <a:pt x="592" y="178"/>
                  </a:lnTo>
                  <a:lnTo>
                    <a:pt x="588" y="174"/>
                  </a:lnTo>
                  <a:lnTo>
                    <a:pt x="580" y="166"/>
                  </a:lnTo>
                  <a:lnTo>
                    <a:pt x="568" y="150"/>
                  </a:lnTo>
                  <a:lnTo>
                    <a:pt x="568" y="150"/>
                  </a:lnTo>
                  <a:lnTo>
                    <a:pt x="570" y="140"/>
                  </a:lnTo>
                  <a:lnTo>
                    <a:pt x="576" y="130"/>
                  </a:lnTo>
                  <a:lnTo>
                    <a:pt x="586" y="122"/>
                  </a:lnTo>
                  <a:lnTo>
                    <a:pt x="596" y="116"/>
                  </a:lnTo>
                  <a:lnTo>
                    <a:pt x="596" y="116"/>
                  </a:lnTo>
                  <a:lnTo>
                    <a:pt x="598" y="116"/>
                  </a:lnTo>
                  <a:lnTo>
                    <a:pt x="600" y="114"/>
                  </a:lnTo>
                  <a:lnTo>
                    <a:pt x="600" y="114"/>
                  </a:lnTo>
                  <a:lnTo>
                    <a:pt x="604" y="108"/>
                  </a:lnTo>
                  <a:lnTo>
                    <a:pt x="606" y="104"/>
                  </a:lnTo>
                  <a:lnTo>
                    <a:pt x="610" y="104"/>
                  </a:lnTo>
                  <a:lnTo>
                    <a:pt x="610" y="104"/>
                  </a:lnTo>
                  <a:lnTo>
                    <a:pt x="616" y="104"/>
                  </a:lnTo>
                  <a:lnTo>
                    <a:pt x="620" y="102"/>
                  </a:lnTo>
                  <a:lnTo>
                    <a:pt x="624" y="98"/>
                  </a:lnTo>
                  <a:lnTo>
                    <a:pt x="628" y="94"/>
                  </a:lnTo>
                  <a:lnTo>
                    <a:pt x="628" y="94"/>
                  </a:lnTo>
                  <a:lnTo>
                    <a:pt x="628" y="92"/>
                  </a:lnTo>
                  <a:lnTo>
                    <a:pt x="628" y="92"/>
                  </a:lnTo>
                  <a:lnTo>
                    <a:pt x="630" y="90"/>
                  </a:lnTo>
                  <a:lnTo>
                    <a:pt x="632" y="86"/>
                  </a:lnTo>
                  <a:lnTo>
                    <a:pt x="634" y="82"/>
                  </a:lnTo>
                  <a:lnTo>
                    <a:pt x="638" y="78"/>
                  </a:lnTo>
                  <a:lnTo>
                    <a:pt x="638" y="78"/>
                  </a:lnTo>
                  <a:lnTo>
                    <a:pt x="642" y="80"/>
                  </a:lnTo>
                  <a:lnTo>
                    <a:pt x="644" y="82"/>
                  </a:lnTo>
                  <a:lnTo>
                    <a:pt x="648" y="82"/>
                  </a:lnTo>
                  <a:lnTo>
                    <a:pt x="652" y="80"/>
                  </a:lnTo>
                  <a:lnTo>
                    <a:pt x="652" y="80"/>
                  </a:lnTo>
                  <a:lnTo>
                    <a:pt x="656" y="80"/>
                  </a:lnTo>
                  <a:lnTo>
                    <a:pt x="656" y="80"/>
                  </a:lnTo>
                  <a:lnTo>
                    <a:pt x="664" y="78"/>
                  </a:lnTo>
                  <a:lnTo>
                    <a:pt x="668" y="74"/>
                  </a:lnTo>
                  <a:lnTo>
                    <a:pt x="668" y="70"/>
                  </a:lnTo>
                  <a:lnTo>
                    <a:pt x="666" y="62"/>
                  </a:lnTo>
                  <a:lnTo>
                    <a:pt x="666" y="62"/>
                  </a:lnTo>
                  <a:lnTo>
                    <a:pt x="666" y="60"/>
                  </a:lnTo>
                  <a:lnTo>
                    <a:pt x="666" y="60"/>
                  </a:lnTo>
                  <a:lnTo>
                    <a:pt x="672" y="54"/>
                  </a:lnTo>
                  <a:lnTo>
                    <a:pt x="672" y="54"/>
                  </a:lnTo>
                  <a:lnTo>
                    <a:pt x="670" y="52"/>
                  </a:lnTo>
                  <a:lnTo>
                    <a:pt x="666" y="50"/>
                  </a:lnTo>
                  <a:lnTo>
                    <a:pt x="662" y="48"/>
                  </a:lnTo>
                  <a:lnTo>
                    <a:pt x="662" y="48"/>
                  </a:lnTo>
                  <a:lnTo>
                    <a:pt x="662" y="44"/>
                  </a:lnTo>
                  <a:lnTo>
                    <a:pt x="662" y="44"/>
                  </a:lnTo>
                  <a:lnTo>
                    <a:pt x="676" y="44"/>
                  </a:lnTo>
                  <a:lnTo>
                    <a:pt x="690" y="42"/>
                  </a:lnTo>
                  <a:lnTo>
                    <a:pt x="704" y="44"/>
                  </a:lnTo>
                  <a:lnTo>
                    <a:pt x="710" y="46"/>
                  </a:lnTo>
                  <a:lnTo>
                    <a:pt x="716" y="50"/>
                  </a:lnTo>
                  <a:lnTo>
                    <a:pt x="716" y="50"/>
                  </a:lnTo>
                  <a:lnTo>
                    <a:pt x="716" y="52"/>
                  </a:lnTo>
                  <a:lnTo>
                    <a:pt x="714" y="52"/>
                  </a:lnTo>
                  <a:lnTo>
                    <a:pt x="712" y="54"/>
                  </a:lnTo>
                  <a:lnTo>
                    <a:pt x="712" y="56"/>
                  </a:lnTo>
                  <a:lnTo>
                    <a:pt x="712" y="56"/>
                  </a:lnTo>
                  <a:lnTo>
                    <a:pt x="720" y="54"/>
                  </a:lnTo>
                  <a:lnTo>
                    <a:pt x="720" y="54"/>
                  </a:lnTo>
                  <a:lnTo>
                    <a:pt x="726" y="56"/>
                  </a:lnTo>
                  <a:lnTo>
                    <a:pt x="732" y="58"/>
                  </a:lnTo>
                  <a:lnTo>
                    <a:pt x="738" y="62"/>
                  </a:lnTo>
                  <a:lnTo>
                    <a:pt x="742" y="68"/>
                  </a:lnTo>
                  <a:lnTo>
                    <a:pt x="742" y="68"/>
                  </a:lnTo>
                  <a:lnTo>
                    <a:pt x="742" y="70"/>
                  </a:lnTo>
                  <a:lnTo>
                    <a:pt x="742" y="74"/>
                  </a:lnTo>
                  <a:lnTo>
                    <a:pt x="742" y="74"/>
                  </a:lnTo>
                  <a:lnTo>
                    <a:pt x="738" y="76"/>
                  </a:lnTo>
                  <a:lnTo>
                    <a:pt x="734" y="80"/>
                  </a:lnTo>
                  <a:lnTo>
                    <a:pt x="730" y="82"/>
                  </a:lnTo>
                  <a:lnTo>
                    <a:pt x="730" y="86"/>
                  </a:lnTo>
                  <a:lnTo>
                    <a:pt x="732" y="88"/>
                  </a:lnTo>
                  <a:lnTo>
                    <a:pt x="732" y="88"/>
                  </a:lnTo>
                  <a:lnTo>
                    <a:pt x="728" y="90"/>
                  </a:lnTo>
                  <a:lnTo>
                    <a:pt x="728" y="90"/>
                  </a:lnTo>
                  <a:lnTo>
                    <a:pt x="724" y="92"/>
                  </a:lnTo>
                  <a:lnTo>
                    <a:pt x="722" y="92"/>
                  </a:lnTo>
                  <a:lnTo>
                    <a:pt x="722" y="94"/>
                  </a:lnTo>
                  <a:lnTo>
                    <a:pt x="722" y="94"/>
                  </a:lnTo>
                  <a:lnTo>
                    <a:pt x="718" y="94"/>
                  </a:lnTo>
                  <a:lnTo>
                    <a:pt x="716" y="94"/>
                  </a:lnTo>
                  <a:lnTo>
                    <a:pt x="710" y="92"/>
                  </a:lnTo>
                  <a:lnTo>
                    <a:pt x="710" y="92"/>
                  </a:lnTo>
                  <a:lnTo>
                    <a:pt x="702" y="92"/>
                  </a:lnTo>
                  <a:lnTo>
                    <a:pt x="700" y="94"/>
                  </a:lnTo>
                  <a:lnTo>
                    <a:pt x="700" y="98"/>
                  </a:lnTo>
                  <a:lnTo>
                    <a:pt x="700" y="98"/>
                  </a:lnTo>
                  <a:lnTo>
                    <a:pt x="700" y="100"/>
                  </a:lnTo>
                  <a:lnTo>
                    <a:pt x="702" y="102"/>
                  </a:lnTo>
                  <a:lnTo>
                    <a:pt x="708" y="102"/>
                  </a:lnTo>
                  <a:lnTo>
                    <a:pt x="708" y="102"/>
                  </a:lnTo>
                  <a:lnTo>
                    <a:pt x="732" y="98"/>
                  </a:lnTo>
                  <a:lnTo>
                    <a:pt x="732" y="98"/>
                  </a:lnTo>
                  <a:lnTo>
                    <a:pt x="742" y="108"/>
                  </a:lnTo>
                  <a:lnTo>
                    <a:pt x="754" y="116"/>
                  </a:lnTo>
                  <a:lnTo>
                    <a:pt x="754" y="116"/>
                  </a:lnTo>
                  <a:lnTo>
                    <a:pt x="772" y="122"/>
                  </a:lnTo>
                  <a:lnTo>
                    <a:pt x="792" y="126"/>
                  </a:lnTo>
                  <a:lnTo>
                    <a:pt x="792" y="126"/>
                  </a:lnTo>
                  <a:lnTo>
                    <a:pt x="788" y="122"/>
                  </a:lnTo>
                  <a:lnTo>
                    <a:pt x="782" y="118"/>
                  </a:lnTo>
                  <a:lnTo>
                    <a:pt x="778" y="114"/>
                  </a:lnTo>
                  <a:lnTo>
                    <a:pt x="774" y="110"/>
                  </a:lnTo>
                  <a:lnTo>
                    <a:pt x="774" y="110"/>
                  </a:lnTo>
                  <a:lnTo>
                    <a:pt x="780" y="110"/>
                  </a:lnTo>
                  <a:lnTo>
                    <a:pt x="784" y="112"/>
                  </a:lnTo>
                  <a:lnTo>
                    <a:pt x="788" y="114"/>
                  </a:lnTo>
                  <a:lnTo>
                    <a:pt x="792" y="116"/>
                  </a:lnTo>
                  <a:lnTo>
                    <a:pt x="792" y="116"/>
                  </a:lnTo>
                  <a:lnTo>
                    <a:pt x="798" y="118"/>
                  </a:lnTo>
                  <a:lnTo>
                    <a:pt x="800" y="118"/>
                  </a:lnTo>
                  <a:lnTo>
                    <a:pt x="800" y="116"/>
                  </a:lnTo>
                  <a:lnTo>
                    <a:pt x="800" y="116"/>
                  </a:lnTo>
                  <a:lnTo>
                    <a:pt x="802" y="110"/>
                  </a:lnTo>
                  <a:lnTo>
                    <a:pt x="802" y="108"/>
                  </a:lnTo>
                  <a:lnTo>
                    <a:pt x="802" y="106"/>
                  </a:lnTo>
                  <a:lnTo>
                    <a:pt x="802" y="106"/>
                  </a:lnTo>
                  <a:lnTo>
                    <a:pt x="796" y="102"/>
                  </a:lnTo>
                  <a:lnTo>
                    <a:pt x="794" y="98"/>
                  </a:lnTo>
                  <a:lnTo>
                    <a:pt x="790" y="96"/>
                  </a:lnTo>
                  <a:lnTo>
                    <a:pt x="790" y="96"/>
                  </a:lnTo>
                  <a:lnTo>
                    <a:pt x="786" y="94"/>
                  </a:lnTo>
                  <a:lnTo>
                    <a:pt x="782" y="92"/>
                  </a:lnTo>
                  <a:lnTo>
                    <a:pt x="780" y="88"/>
                  </a:lnTo>
                  <a:lnTo>
                    <a:pt x="782" y="82"/>
                  </a:lnTo>
                  <a:lnTo>
                    <a:pt x="782" y="82"/>
                  </a:lnTo>
                  <a:lnTo>
                    <a:pt x="782" y="80"/>
                  </a:lnTo>
                  <a:lnTo>
                    <a:pt x="784" y="78"/>
                  </a:lnTo>
                  <a:lnTo>
                    <a:pt x="788" y="80"/>
                  </a:lnTo>
                  <a:lnTo>
                    <a:pt x="792" y="82"/>
                  </a:lnTo>
                  <a:lnTo>
                    <a:pt x="796" y="84"/>
                  </a:lnTo>
                  <a:lnTo>
                    <a:pt x="796" y="84"/>
                  </a:lnTo>
                  <a:lnTo>
                    <a:pt x="798" y="84"/>
                  </a:lnTo>
                  <a:lnTo>
                    <a:pt x="798" y="84"/>
                  </a:lnTo>
                  <a:lnTo>
                    <a:pt x="802" y="92"/>
                  </a:lnTo>
                  <a:lnTo>
                    <a:pt x="806" y="94"/>
                  </a:lnTo>
                  <a:lnTo>
                    <a:pt x="812" y="92"/>
                  </a:lnTo>
                  <a:lnTo>
                    <a:pt x="816" y="88"/>
                  </a:lnTo>
                  <a:lnTo>
                    <a:pt x="816" y="88"/>
                  </a:lnTo>
                  <a:lnTo>
                    <a:pt x="822" y="84"/>
                  </a:lnTo>
                  <a:lnTo>
                    <a:pt x="826" y="80"/>
                  </a:lnTo>
                  <a:lnTo>
                    <a:pt x="826" y="78"/>
                  </a:lnTo>
                  <a:lnTo>
                    <a:pt x="826" y="78"/>
                  </a:lnTo>
                  <a:lnTo>
                    <a:pt x="824" y="76"/>
                  </a:lnTo>
                  <a:lnTo>
                    <a:pt x="822" y="76"/>
                  </a:lnTo>
                  <a:lnTo>
                    <a:pt x="820" y="76"/>
                  </a:lnTo>
                  <a:lnTo>
                    <a:pt x="816" y="76"/>
                  </a:lnTo>
                  <a:lnTo>
                    <a:pt x="816" y="76"/>
                  </a:lnTo>
                  <a:lnTo>
                    <a:pt x="810" y="72"/>
                  </a:lnTo>
                  <a:lnTo>
                    <a:pt x="810" y="72"/>
                  </a:lnTo>
                  <a:lnTo>
                    <a:pt x="802" y="66"/>
                  </a:lnTo>
                  <a:lnTo>
                    <a:pt x="794" y="64"/>
                  </a:lnTo>
                  <a:lnTo>
                    <a:pt x="784" y="62"/>
                  </a:lnTo>
                  <a:lnTo>
                    <a:pt x="776" y="60"/>
                  </a:lnTo>
                  <a:lnTo>
                    <a:pt x="776" y="60"/>
                  </a:lnTo>
                  <a:lnTo>
                    <a:pt x="774" y="54"/>
                  </a:lnTo>
                  <a:lnTo>
                    <a:pt x="774" y="54"/>
                  </a:lnTo>
                  <a:lnTo>
                    <a:pt x="772" y="52"/>
                  </a:lnTo>
                  <a:lnTo>
                    <a:pt x="772" y="52"/>
                  </a:lnTo>
                  <a:lnTo>
                    <a:pt x="772" y="52"/>
                  </a:lnTo>
                  <a:lnTo>
                    <a:pt x="772" y="52"/>
                  </a:lnTo>
                  <a:lnTo>
                    <a:pt x="772" y="52"/>
                  </a:lnTo>
                  <a:lnTo>
                    <a:pt x="772" y="52"/>
                  </a:lnTo>
                  <a:lnTo>
                    <a:pt x="774" y="48"/>
                  </a:lnTo>
                  <a:lnTo>
                    <a:pt x="774" y="48"/>
                  </a:lnTo>
                  <a:lnTo>
                    <a:pt x="770" y="42"/>
                  </a:lnTo>
                  <a:lnTo>
                    <a:pt x="770" y="42"/>
                  </a:lnTo>
                  <a:lnTo>
                    <a:pt x="770" y="42"/>
                  </a:lnTo>
                  <a:lnTo>
                    <a:pt x="774" y="40"/>
                  </a:lnTo>
                  <a:lnTo>
                    <a:pt x="774" y="40"/>
                  </a:lnTo>
                  <a:lnTo>
                    <a:pt x="772" y="38"/>
                  </a:lnTo>
                  <a:lnTo>
                    <a:pt x="768" y="36"/>
                  </a:lnTo>
                  <a:lnTo>
                    <a:pt x="762" y="36"/>
                  </a:lnTo>
                  <a:lnTo>
                    <a:pt x="762" y="36"/>
                  </a:lnTo>
                  <a:lnTo>
                    <a:pt x="756" y="36"/>
                  </a:lnTo>
                  <a:lnTo>
                    <a:pt x="754" y="36"/>
                  </a:lnTo>
                  <a:lnTo>
                    <a:pt x="752" y="32"/>
                  </a:lnTo>
                  <a:lnTo>
                    <a:pt x="752" y="32"/>
                  </a:lnTo>
                  <a:lnTo>
                    <a:pt x="750" y="28"/>
                  </a:lnTo>
                  <a:lnTo>
                    <a:pt x="746" y="26"/>
                  </a:lnTo>
                  <a:lnTo>
                    <a:pt x="742" y="26"/>
                  </a:lnTo>
                  <a:lnTo>
                    <a:pt x="738" y="28"/>
                  </a:lnTo>
                  <a:lnTo>
                    <a:pt x="738" y="28"/>
                  </a:lnTo>
                  <a:lnTo>
                    <a:pt x="734" y="30"/>
                  </a:lnTo>
                  <a:lnTo>
                    <a:pt x="732" y="28"/>
                  </a:lnTo>
                  <a:lnTo>
                    <a:pt x="728" y="26"/>
                  </a:lnTo>
                  <a:lnTo>
                    <a:pt x="724" y="28"/>
                  </a:lnTo>
                  <a:lnTo>
                    <a:pt x="724" y="28"/>
                  </a:lnTo>
                  <a:lnTo>
                    <a:pt x="722" y="20"/>
                  </a:lnTo>
                  <a:lnTo>
                    <a:pt x="718" y="18"/>
                  </a:lnTo>
                  <a:lnTo>
                    <a:pt x="708" y="14"/>
                  </a:lnTo>
                  <a:lnTo>
                    <a:pt x="708" y="14"/>
                  </a:lnTo>
                  <a:lnTo>
                    <a:pt x="706" y="14"/>
                  </a:lnTo>
                  <a:lnTo>
                    <a:pt x="706" y="14"/>
                  </a:lnTo>
                  <a:lnTo>
                    <a:pt x="710" y="12"/>
                  </a:lnTo>
                  <a:lnTo>
                    <a:pt x="710" y="10"/>
                  </a:lnTo>
                  <a:lnTo>
                    <a:pt x="708" y="8"/>
                  </a:lnTo>
                  <a:lnTo>
                    <a:pt x="708" y="8"/>
                  </a:lnTo>
                  <a:lnTo>
                    <a:pt x="700" y="6"/>
                  </a:lnTo>
                  <a:lnTo>
                    <a:pt x="694" y="4"/>
                  </a:lnTo>
                  <a:lnTo>
                    <a:pt x="680" y="6"/>
                  </a:lnTo>
                  <a:lnTo>
                    <a:pt x="680" y="6"/>
                  </a:lnTo>
                  <a:lnTo>
                    <a:pt x="678" y="6"/>
                  </a:lnTo>
                  <a:lnTo>
                    <a:pt x="678" y="8"/>
                  </a:lnTo>
                  <a:lnTo>
                    <a:pt x="680" y="10"/>
                  </a:lnTo>
                  <a:lnTo>
                    <a:pt x="680" y="10"/>
                  </a:lnTo>
                  <a:lnTo>
                    <a:pt x="672" y="6"/>
                  </a:lnTo>
                  <a:lnTo>
                    <a:pt x="666" y="4"/>
                  </a:lnTo>
                  <a:lnTo>
                    <a:pt x="658" y="6"/>
                  </a:lnTo>
                  <a:lnTo>
                    <a:pt x="650" y="8"/>
                  </a:lnTo>
                  <a:lnTo>
                    <a:pt x="650" y="8"/>
                  </a:lnTo>
                  <a:lnTo>
                    <a:pt x="646" y="10"/>
                  </a:lnTo>
                  <a:lnTo>
                    <a:pt x="644" y="14"/>
                  </a:lnTo>
                  <a:lnTo>
                    <a:pt x="640" y="24"/>
                  </a:lnTo>
                  <a:lnTo>
                    <a:pt x="640" y="24"/>
                  </a:lnTo>
                  <a:lnTo>
                    <a:pt x="644" y="24"/>
                  </a:lnTo>
                  <a:lnTo>
                    <a:pt x="646" y="26"/>
                  </a:lnTo>
                  <a:lnTo>
                    <a:pt x="646" y="26"/>
                  </a:lnTo>
                  <a:lnTo>
                    <a:pt x="648" y="30"/>
                  </a:lnTo>
                  <a:lnTo>
                    <a:pt x="646" y="32"/>
                  </a:lnTo>
                  <a:lnTo>
                    <a:pt x="646" y="32"/>
                  </a:lnTo>
                  <a:lnTo>
                    <a:pt x="642" y="32"/>
                  </a:lnTo>
                  <a:lnTo>
                    <a:pt x="642" y="30"/>
                  </a:lnTo>
                  <a:lnTo>
                    <a:pt x="642" y="28"/>
                  </a:lnTo>
                  <a:lnTo>
                    <a:pt x="640" y="26"/>
                  </a:lnTo>
                  <a:lnTo>
                    <a:pt x="640" y="26"/>
                  </a:lnTo>
                  <a:lnTo>
                    <a:pt x="634" y="20"/>
                  </a:lnTo>
                  <a:lnTo>
                    <a:pt x="632" y="16"/>
                  </a:lnTo>
                  <a:lnTo>
                    <a:pt x="634" y="10"/>
                  </a:lnTo>
                  <a:lnTo>
                    <a:pt x="642" y="4"/>
                  </a:lnTo>
                  <a:lnTo>
                    <a:pt x="642" y="4"/>
                  </a:lnTo>
                  <a:lnTo>
                    <a:pt x="636" y="2"/>
                  </a:lnTo>
                  <a:lnTo>
                    <a:pt x="630" y="2"/>
                  </a:lnTo>
                  <a:lnTo>
                    <a:pt x="620" y="6"/>
                  </a:lnTo>
                  <a:lnTo>
                    <a:pt x="620" y="6"/>
                  </a:lnTo>
                  <a:lnTo>
                    <a:pt x="614" y="10"/>
                  </a:lnTo>
                  <a:lnTo>
                    <a:pt x="610" y="14"/>
                  </a:lnTo>
                  <a:lnTo>
                    <a:pt x="606" y="20"/>
                  </a:lnTo>
                  <a:lnTo>
                    <a:pt x="606" y="26"/>
                  </a:lnTo>
                  <a:lnTo>
                    <a:pt x="606" y="26"/>
                  </a:lnTo>
                  <a:lnTo>
                    <a:pt x="608" y="30"/>
                  </a:lnTo>
                  <a:lnTo>
                    <a:pt x="612" y="30"/>
                  </a:lnTo>
                  <a:lnTo>
                    <a:pt x="618" y="30"/>
                  </a:lnTo>
                  <a:lnTo>
                    <a:pt x="622" y="30"/>
                  </a:lnTo>
                  <a:lnTo>
                    <a:pt x="622" y="30"/>
                  </a:lnTo>
                  <a:lnTo>
                    <a:pt x="620" y="32"/>
                  </a:lnTo>
                  <a:lnTo>
                    <a:pt x="618" y="32"/>
                  </a:lnTo>
                  <a:lnTo>
                    <a:pt x="618" y="32"/>
                  </a:lnTo>
                  <a:lnTo>
                    <a:pt x="612" y="32"/>
                  </a:lnTo>
                  <a:lnTo>
                    <a:pt x="612" y="32"/>
                  </a:lnTo>
                  <a:lnTo>
                    <a:pt x="612" y="34"/>
                  </a:lnTo>
                  <a:lnTo>
                    <a:pt x="614" y="36"/>
                  </a:lnTo>
                  <a:lnTo>
                    <a:pt x="616" y="38"/>
                  </a:lnTo>
                  <a:lnTo>
                    <a:pt x="616" y="38"/>
                  </a:lnTo>
                  <a:lnTo>
                    <a:pt x="622" y="40"/>
                  </a:lnTo>
                  <a:lnTo>
                    <a:pt x="626" y="40"/>
                  </a:lnTo>
                  <a:lnTo>
                    <a:pt x="632" y="40"/>
                  </a:lnTo>
                  <a:lnTo>
                    <a:pt x="638" y="42"/>
                  </a:lnTo>
                  <a:lnTo>
                    <a:pt x="638" y="42"/>
                  </a:lnTo>
                  <a:lnTo>
                    <a:pt x="640" y="48"/>
                  </a:lnTo>
                  <a:lnTo>
                    <a:pt x="640" y="50"/>
                  </a:lnTo>
                  <a:lnTo>
                    <a:pt x="642" y="52"/>
                  </a:lnTo>
                  <a:lnTo>
                    <a:pt x="642" y="52"/>
                  </a:lnTo>
                  <a:lnTo>
                    <a:pt x="646" y="54"/>
                  </a:lnTo>
                  <a:lnTo>
                    <a:pt x="646" y="54"/>
                  </a:lnTo>
                  <a:lnTo>
                    <a:pt x="644" y="56"/>
                  </a:lnTo>
                  <a:lnTo>
                    <a:pt x="644" y="56"/>
                  </a:lnTo>
                  <a:lnTo>
                    <a:pt x="640" y="58"/>
                  </a:lnTo>
                  <a:lnTo>
                    <a:pt x="638" y="60"/>
                  </a:lnTo>
                  <a:lnTo>
                    <a:pt x="632" y="66"/>
                  </a:lnTo>
                  <a:lnTo>
                    <a:pt x="632" y="66"/>
                  </a:lnTo>
                  <a:lnTo>
                    <a:pt x="630" y="70"/>
                  </a:lnTo>
                  <a:lnTo>
                    <a:pt x="628" y="72"/>
                  </a:lnTo>
                  <a:lnTo>
                    <a:pt x="626" y="70"/>
                  </a:lnTo>
                  <a:lnTo>
                    <a:pt x="626" y="70"/>
                  </a:lnTo>
                  <a:lnTo>
                    <a:pt x="620" y="68"/>
                  </a:lnTo>
                  <a:lnTo>
                    <a:pt x="618" y="64"/>
                  </a:lnTo>
                  <a:lnTo>
                    <a:pt x="620" y="60"/>
                  </a:lnTo>
                  <a:lnTo>
                    <a:pt x="620" y="60"/>
                  </a:lnTo>
                  <a:lnTo>
                    <a:pt x="622" y="58"/>
                  </a:lnTo>
                  <a:lnTo>
                    <a:pt x="620" y="56"/>
                  </a:lnTo>
                  <a:lnTo>
                    <a:pt x="616" y="54"/>
                  </a:lnTo>
                  <a:lnTo>
                    <a:pt x="616" y="54"/>
                  </a:lnTo>
                  <a:lnTo>
                    <a:pt x="612" y="52"/>
                  </a:lnTo>
                  <a:lnTo>
                    <a:pt x="610" y="52"/>
                  </a:lnTo>
                  <a:lnTo>
                    <a:pt x="608" y="54"/>
                  </a:lnTo>
                  <a:lnTo>
                    <a:pt x="608" y="54"/>
                  </a:lnTo>
                  <a:lnTo>
                    <a:pt x="606" y="58"/>
                  </a:lnTo>
                  <a:lnTo>
                    <a:pt x="602" y="60"/>
                  </a:lnTo>
                  <a:lnTo>
                    <a:pt x="602" y="60"/>
                  </a:lnTo>
                  <a:lnTo>
                    <a:pt x="598" y="52"/>
                  </a:lnTo>
                  <a:lnTo>
                    <a:pt x="594" y="48"/>
                  </a:lnTo>
                  <a:lnTo>
                    <a:pt x="588" y="48"/>
                  </a:lnTo>
                  <a:lnTo>
                    <a:pt x="588" y="48"/>
                  </a:lnTo>
                  <a:lnTo>
                    <a:pt x="586" y="46"/>
                  </a:lnTo>
                  <a:lnTo>
                    <a:pt x="586" y="44"/>
                  </a:lnTo>
                  <a:lnTo>
                    <a:pt x="586" y="44"/>
                  </a:lnTo>
                  <a:lnTo>
                    <a:pt x="586" y="36"/>
                  </a:lnTo>
                  <a:lnTo>
                    <a:pt x="584" y="32"/>
                  </a:lnTo>
                  <a:lnTo>
                    <a:pt x="578" y="28"/>
                  </a:lnTo>
                  <a:lnTo>
                    <a:pt x="570" y="24"/>
                  </a:lnTo>
                  <a:lnTo>
                    <a:pt x="570" y="24"/>
                  </a:lnTo>
                  <a:lnTo>
                    <a:pt x="576" y="18"/>
                  </a:lnTo>
                  <a:lnTo>
                    <a:pt x="578" y="14"/>
                  </a:lnTo>
                  <a:lnTo>
                    <a:pt x="580" y="14"/>
                  </a:lnTo>
                  <a:lnTo>
                    <a:pt x="580" y="14"/>
                  </a:lnTo>
                  <a:lnTo>
                    <a:pt x="588" y="14"/>
                  </a:lnTo>
                  <a:lnTo>
                    <a:pt x="592" y="12"/>
                  </a:lnTo>
                  <a:lnTo>
                    <a:pt x="602" y="2"/>
                  </a:lnTo>
                  <a:lnTo>
                    <a:pt x="602" y="2"/>
                  </a:lnTo>
                  <a:lnTo>
                    <a:pt x="578" y="0"/>
                  </a:lnTo>
                  <a:lnTo>
                    <a:pt x="578" y="0"/>
                  </a:lnTo>
                  <a:lnTo>
                    <a:pt x="568" y="0"/>
                  </a:lnTo>
                  <a:lnTo>
                    <a:pt x="564" y="4"/>
                  </a:lnTo>
                  <a:lnTo>
                    <a:pt x="562" y="8"/>
                  </a:lnTo>
                  <a:lnTo>
                    <a:pt x="566" y="18"/>
                  </a:lnTo>
                  <a:lnTo>
                    <a:pt x="566" y="18"/>
                  </a:lnTo>
                  <a:lnTo>
                    <a:pt x="566" y="24"/>
                  </a:lnTo>
                  <a:lnTo>
                    <a:pt x="566" y="24"/>
                  </a:lnTo>
                  <a:lnTo>
                    <a:pt x="560" y="28"/>
                  </a:lnTo>
                  <a:lnTo>
                    <a:pt x="556" y="32"/>
                  </a:lnTo>
                  <a:lnTo>
                    <a:pt x="556" y="38"/>
                  </a:lnTo>
                  <a:lnTo>
                    <a:pt x="558" y="44"/>
                  </a:lnTo>
                  <a:lnTo>
                    <a:pt x="558" y="44"/>
                  </a:lnTo>
                  <a:lnTo>
                    <a:pt x="568" y="46"/>
                  </a:lnTo>
                  <a:lnTo>
                    <a:pt x="572" y="50"/>
                  </a:lnTo>
                  <a:lnTo>
                    <a:pt x="576" y="54"/>
                  </a:lnTo>
                  <a:lnTo>
                    <a:pt x="576" y="54"/>
                  </a:lnTo>
                  <a:lnTo>
                    <a:pt x="576" y="56"/>
                  </a:lnTo>
                  <a:lnTo>
                    <a:pt x="574" y="60"/>
                  </a:lnTo>
                  <a:lnTo>
                    <a:pt x="574" y="60"/>
                  </a:lnTo>
                  <a:lnTo>
                    <a:pt x="568" y="64"/>
                  </a:lnTo>
                  <a:lnTo>
                    <a:pt x="564" y="66"/>
                  </a:lnTo>
                  <a:lnTo>
                    <a:pt x="562" y="70"/>
                  </a:lnTo>
                  <a:lnTo>
                    <a:pt x="562" y="70"/>
                  </a:lnTo>
                  <a:lnTo>
                    <a:pt x="562" y="72"/>
                  </a:lnTo>
                  <a:lnTo>
                    <a:pt x="558" y="72"/>
                  </a:lnTo>
                  <a:lnTo>
                    <a:pt x="558" y="72"/>
                  </a:lnTo>
                  <a:lnTo>
                    <a:pt x="556" y="70"/>
                  </a:lnTo>
                  <a:lnTo>
                    <a:pt x="556" y="68"/>
                  </a:lnTo>
                  <a:lnTo>
                    <a:pt x="556" y="64"/>
                  </a:lnTo>
                  <a:lnTo>
                    <a:pt x="556" y="64"/>
                  </a:lnTo>
                  <a:lnTo>
                    <a:pt x="558" y="64"/>
                  </a:lnTo>
                  <a:lnTo>
                    <a:pt x="558" y="64"/>
                  </a:lnTo>
                  <a:lnTo>
                    <a:pt x="556" y="62"/>
                  </a:lnTo>
                  <a:lnTo>
                    <a:pt x="556" y="62"/>
                  </a:lnTo>
                  <a:lnTo>
                    <a:pt x="554" y="62"/>
                  </a:lnTo>
                  <a:lnTo>
                    <a:pt x="552" y="62"/>
                  </a:lnTo>
                  <a:lnTo>
                    <a:pt x="552" y="60"/>
                  </a:lnTo>
                  <a:lnTo>
                    <a:pt x="552" y="60"/>
                  </a:lnTo>
                  <a:lnTo>
                    <a:pt x="562" y="56"/>
                  </a:lnTo>
                  <a:lnTo>
                    <a:pt x="562" y="56"/>
                  </a:lnTo>
                  <a:lnTo>
                    <a:pt x="556" y="50"/>
                  </a:lnTo>
                  <a:lnTo>
                    <a:pt x="550" y="48"/>
                  </a:lnTo>
                  <a:lnTo>
                    <a:pt x="550" y="48"/>
                  </a:lnTo>
                  <a:lnTo>
                    <a:pt x="548" y="46"/>
                  </a:lnTo>
                  <a:lnTo>
                    <a:pt x="544" y="44"/>
                  </a:lnTo>
                  <a:lnTo>
                    <a:pt x="540" y="48"/>
                  </a:lnTo>
                  <a:lnTo>
                    <a:pt x="536" y="52"/>
                  </a:lnTo>
                  <a:lnTo>
                    <a:pt x="534" y="52"/>
                  </a:lnTo>
                  <a:lnTo>
                    <a:pt x="530" y="52"/>
                  </a:lnTo>
                  <a:lnTo>
                    <a:pt x="530" y="52"/>
                  </a:lnTo>
                  <a:lnTo>
                    <a:pt x="538" y="54"/>
                  </a:lnTo>
                  <a:lnTo>
                    <a:pt x="542" y="56"/>
                  </a:lnTo>
                  <a:lnTo>
                    <a:pt x="544" y="60"/>
                  </a:lnTo>
                  <a:lnTo>
                    <a:pt x="544" y="60"/>
                  </a:lnTo>
                  <a:lnTo>
                    <a:pt x="542" y="60"/>
                  </a:lnTo>
                  <a:lnTo>
                    <a:pt x="540" y="62"/>
                  </a:lnTo>
                  <a:lnTo>
                    <a:pt x="538" y="66"/>
                  </a:lnTo>
                  <a:lnTo>
                    <a:pt x="538" y="66"/>
                  </a:lnTo>
                  <a:lnTo>
                    <a:pt x="510" y="66"/>
                  </a:lnTo>
                  <a:lnTo>
                    <a:pt x="498" y="64"/>
                  </a:lnTo>
                  <a:lnTo>
                    <a:pt x="484" y="60"/>
                  </a:lnTo>
                  <a:lnTo>
                    <a:pt x="484" y="60"/>
                  </a:lnTo>
                  <a:lnTo>
                    <a:pt x="482" y="56"/>
                  </a:lnTo>
                  <a:lnTo>
                    <a:pt x="480" y="54"/>
                  </a:lnTo>
                  <a:lnTo>
                    <a:pt x="474" y="56"/>
                  </a:lnTo>
                  <a:lnTo>
                    <a:pt x="474" y="56"/>
                  </a:lnTo>
                  <a:lnTo>
                    <a:pt x="464" y="58"/>
                  </a:lnTo>
                  <a:lnTo>
                    <a:pt x="464" y="58"/>
                  </a:lnTo>
                  <a:lnTo>
                    <a:pt x="462" y="58"/>
                  </a:lnTo>
                  <a:lnTo>
                    <a:pt x="462" y="60"/>
                  </a:lnTo>
                  <a:lnTo>
                    <a:pt x="462" y="60"/>
                  </a:lnTo>
                  <a:lnTo>
                    <a:pt x="466" y="62"/>
                  </a:lnTo>
                  <a:lnTo>
                    <a:pt x="466" y="62"/>
                  </a:lnTo>
                  <a:lnTo>
                    <a:pt x="468" y="64"/>
                  </a:lnTo>
                  <a:lnTo>
                    <a:pt x="468" y="64"/>
                  </a:lnTo>
                  <a:lnTo>
                    <a:pt x="468" y="68"/>
                  </a:lnTo>
                  <a:lnTo>
                    <a:pt x="468" y="68"/>
                  </a:lnTo>
                  <a:lnTo>
                    <a:pt x="464" y="72"/>
                  </a:lnTo>
                  <a:lnTo>
                    <a:pt x="464" y="72"/>
                  </a:lnTo>
                  <a:lnTo>
                    <a:pt x="452" y="66"/>
                  </a:lnTo>
                  <a:lnTo>
                    <a:pt x="446" y="66"/>
                  </a:lnTo>
                  <a:lnTo>
                    <a:pt x="440" y="66"/>
                  </a:lnTo>
                  <a:lnTo>
                    <a:pt x="440" y="66"/>
                  </a:lnTo>
                  <a:lnTo>
                    <a:pt x="424" y="68"/>
                  </a:lnTo>
                  <a:lnTo>
                    <a:pt x="408" y="66"/>
                  </a:lnTo>
                  <a:lnTo>
                    <a:pt x="408" y="66"/>
                  </a:lnTo>
                  <a:lnTo>
                    <a:pt x="410" y="62"/>
                  </a:lnTo>
                  <a:lnTo>
                    <a:pt x="412" y="62"/>
                  </a:lnTo>
                  <a:lnTo>
                    <a:pt x="414" y="60"/>
                  </a:lnTo>
                  <a:lnTo>
                    <a:pt x="416" y="60"/>
                  </a:lnTo>
                  <a:lnTo>
                    <a:pt x="416" y="60"/>
                  </a:lnTo>
                  <a:lnTo>
                    <a:pt x="412" y="56"/>
                  </a:lnTo>
                  <a:lnTo>
                    <a:pt x="406" y="54"/>
                  </a:lnTo>
                  <a:lnTo>
                    <a:pt x="406" y="54"/>
                  </a:lnTo>
                  <a:lnTo>
                    <a:pt x="398" y="54"/>
                  </a:lnTo>
                  <a:lnTo>
                    <a:pt x="390" y="54"/>
                  </a:lnTo>
                  <a:lnTo>
                    <a:pt x="374" y="50"/>
                  </a:lnTo>
                  <a:lnTo>
                    <a:pt x="374" y="50"/>
                  </a:lnTo>
                  <a:lnTo>
                    <a:pt x="358" y="46"/>
                  </a:lnTo>
                  <a:lnTo>
                    <a:pt x="350" y="46"/>
                  </a:lnTo>
                  <a:lnTo>
                    <a:pt x="348" y="46"/>
                  </a:lnTo>
                  <a:lnTo>
                    <a:pt x="344" y="50"/>
                  </a:lnTo>
                  <a:lnTo>
                    <a:pt x="344" y="50"/>
                  </a:lnTo>
                  <a:lnTo>
                    <a:pt x="340" y="50"/>
                  </a:lnTo>
                  <a:lnTo>
                    <a:pt x="338" y="48"/>
                  </a:lnTo>
                  <a:lnTo>
                    <a:pt x="338" y="48"/>
                  </a:lnTo>
                  <a:lnTo>
                    <a:pt x="336" y="44"/>
                  </a:lnTo>
                  <a:lnTo>
                    <a:pt x="334" y="44"/>
                  </a:lnTo>
                  <a:lnTo>
                    <a:pt x="330" y="48"/>
                  </a:lnTo>
                  <a:lnTo>
                    <a:pt x="330" y="48"/>
                  </a:lnTo>
                  <a:lnTo>
                    <a:pt x="326" y="50"/>
                  </a:lnTo>
                  <a:lnTo>
                    <a:pt x="324" y="48"/>
                  </a:lnTo>
                  <a:lnTo>
                    <a:pt x="324" y="48"/>
                  </a:lnTo>
                  <a:lnTo>
                    <a:pt x="318" y="44"/>
                  </a:lnTo>
                  <a:lnTo>
                    <a:pt x="314" y="42"/>
                  </a:lnTo>
                  <a:lnTo>
                    <a:pt x="308" y="42"/>
                  </a:lnTo>
                  <a:lnTo>
                    <a:pt x="302" y="46"/>
                  </a:lnTo>
                  <a:lnTo>
                    <a:pt x="302" y="46"/>
                  </a:lnTo>
                  <a:lnTo>
                    <a:pt x="296" y="44"/>
                  </a:lnTo>
                  <a:lnTo>
                    <a:pt x="296" y="44"/>
                  </a:lnTo>
                  <a:lnTo>
                    <a:pt x="294" y="48"/>
                  </a:lnTo>
                  <a:lnTo>
                    <a:pt x="290" y="48"/>
                  </a:lnTo>
                  <a:lnTo>
                    <a:pt x="290" y="48"/>
                  </a:lnTo>
                  <a:lnTo>
                    <a:pt x="286" y="46"/>
                  </a:lnTo>
                  <a:lnTo>
                    <a:pt x="286" y="46"/>
                  </a:lnTo>
                  <a:lnTo>
                    <a:pt x="286" y="46"/>
                  </a:lnTo>
                  <a:lnTo>
                    <a:pt x="286" y="46"/>
                  </a:lnTo>
                  <a:lnTo>
                    <a:pt x="280" y="46"/>
                  </a:lnTo>
                  <a:lnTo>
                    <a:pt x="278" y="44"/>
                  </a:lnTo>
                  <a:lnTo>
                    <a:pt x="274" y="46"/>
                  </a:lnTo>
                  <a:lnTo>
                    <a:pt x="274" y="46"/>
                  </a:lnTo>
                  <a:lnTo>
                    <a:pt x="268" y="48"/>
                  </a:lnTo>
                  <a:lnTo>
                    <a:pt x="264" y="48"/>
                  </a:lnTo>
                  <a:lnTo>
                    <a:pt x="258" y="48"/>
                  </a:lnTo>
                  <a:lnTo>
                    <a:pt x="254" y="50"/>
                  </a:lnTo>
                  <a:lnTo>
                    <a:pt x="254" y="50"/>
                  </a:lnTo>
                  <a:lnTo>
                    <a:pt x="246" y="54"/>
                  </a:lnTo>
                  <a:lnTo>
                    <a:pt x="238" y="54"/>
                  </a:lnTo>
                  <a:lnTo>
                    <a:pt x="224" y="50"/>
                  </a:lnTo>
                  <a:lnTo>
                    <a:pt x="224" y="50"/>
                  </a:lnTo>
                  <a:lnTo>
                    <a:pt x="202" y="46"/>
                  </a:lnTo>
                  <a:lnTo>
                    <a:pt x="192" y="44"/>
                  </a:lnTo>
                  <a:lnTo>
                    <a:pt x="180" y="42"/>
                  </a:lnTo>
                  <a:lnTo>
                    <a:pt x="180" y="42"/>
                  </a:lnTo>
                  <a:lnTo>
                    <a:pt x="166" y="42"/>
                  </a:lnTo>
                  <a:lnTo>
                    <a:pt x="152" y="42"/>
                  </a:lnTo>
                  <a:lnTo>
                    <a:pt x="124" y="38"/>
                  </a:lnTo>
                  <a:lnTo>
                    <a:pt x="124" y="38"/>
                  </a:lnTo>
                  <a:lnTo>
                    <a:pt x="96" y="32"/>
                  </a:lnTo>
                  <a:lnTo>
                    <a:pt x="82" y="32"/>
                  </a:lnTo>
                  <a:lnTo>
                    <a:pt x="68" y="36"/>
                  </a:lnTo>
                  <a:lnTo>
                    <a:pt x="68" y="36"/>
                  </a:lnTo>
                  <a:lnTo>
                    <a:pt x="52" y="38"/>
                  </a:lnTo>
                  <a:lnTo>
                    <a:pt x="44" y="40"/>
                  </a:lnTo>
                  <a:lnTo>
                    <a:pt x="38" y="46"/>
                  </a:lnTo>
                  <a:lnTo>
                    <a:pt x="38" y="46"/>
                  </a:lnTo>
                  <a:lnTo>
                    <a:pt x="34" y="50"/>
                  </a:lnTo>
                  <a:lnTo>
                    <a:pt x="30" y="52"/>
                  </a:lnTo>
                  <a:lnTo>
                    <a:pt x="24" y="54"/>
                  </a:lnTo>
                  <a:lnTo>
                    <a:pt x="18" y="54"/>
                  </a:lnTo>
                  <a:lnTo>
                    <a:pt x="18" y="54"/>
                  </a:lnTo>
                  <a:lnTo>
                    <a:pt x="14" y="56"/>
                  </a:lnTo>
                  <a:lnTo>
                    <a:pt x="12" y="56"/>
                  </a:lnTo>
                  <a:lnTo>
                    <a:pt x="12" y="58"/>
                  </a:lnTo>
                  <a:lnTo>
                    <a:pt x="12" y="58"/>
                  </a:lnTo>
                  <a:lnTo>
                    <a:pt x="12" y="60"/>
                  </a:lnTo>
                  <a:lnTo>
                    <a:pt x="12" y="62"/>
                  </a:lnTo>
                  <a:lnTo>
                    <a:pt x="16" y="62"/>
                  </a:lnTo>
                  <a:lnTo>
                    <a:pt x="16" y="62"/>
                  </a:lnTo>
                  <a:lnTo>
                    <a:pt x="50" y="78"/>
                  </a:lnTo>
                  <a:lnTo>
                    <a:pt x="50" y="78"/>
                  </a:lnTo>
                  <a:lnTo>
                    <a:pt x="46" y="84"/>
                  </a:lnTo>
                  <a:lnTo>
                    <a:pt x="40" y="86"/>
                  </a:lnTo>
                  <a:lnTo>
                    <a:pt x="34" y="84"/>
                  </a:lnTo>
                  <a:lnTo>
                    <a:pt x="30" y="82"/>
                  </a:lnTo>
                  <a:lnTo>
                    <a:pt x="30" y="82"/>
                  </a:lnTo>
                  <a:lnTo>
                    <a:pt x="26" y="80"/>
                  </a:lnTo>
                  <a:lnTo>
                    <a:pt x="22" y="80"/>
                  </a:lnTo>
                  <a:lnTo>
                    <a:pt x="22" y="80"/>
                  </a:lnTo>
                  <a:lnTo>
                    <a:pt x="0" y="88"/>
                  </a:lnTo>
                  <a:lnTo>
                    <a:pt x="0" y="88"/>
                  </a:lnTo>
                  <a:lnTo>
                    <a:pt x="6" y="90"/>
                  </a:lnTo>
                  <a:lnTo>
                    <a:pt x="8" y="94"/>
                  </a:lnTo>
                  <a:lnTo>
                    <a:pt x="10" y="98"/>
                  </a:lnTo>
                  <a:lnTo>
                    <a:pt x="14" y="100"/>
                  </a:lnTo>
                  <a:lnTo>
                    <a:pt x="14" y="100"/>
                  </a:lnTo>
                  <a:lnTo>
                    <a:pt x="30" y="100"/>
                  </a:lnTo>
                  <a:lnTo>
                    <a:pt x="44" y="98"/>
                  </a:lnTo>
                  <a:lnTo>
                    <a:pt x="44" y="98"/>
                  </a:lnTo>
                  <a:lnTo>
                    <a:pt x="48" y="96"/>
                  </a:lnTo>
                  <a:lnTo>
                    <a:pt x="50" y="96"/>
                  </a:lnTo>
                  <a:lnTo>
                    <a:pt x="52" y="100"/>
                  </a:lnTo>
                  <a:lnTo>
                    <a:pt x="52" y="100"/>
                  </a:lnTo>
                  <a:lnTo>
                    <a:pt x="52" y="108"/>
                  </a:lnTo>
                  <a:lnTo>
                    <a:pt x="52" y="110"/>
                  </a:lnTo>
                  <a:lnTo>
                    <a:pt x="46" y="112"/>
                  </a:lnTo>
                  <a:lnTo>
                    <a:pt x="46" y="112"/>
                  </a:lnTo>
                  <a:lnTo>
                    <a:pt x="36" y="114"/>
                  </a:lnTo>
                  <a:lnTo>
                    <a:pt x="24" y="116"/>
                  </a:lnTo>
                  <a:lnTo>
                    <a:pt x="24" y="116"/>
                  </a:lnTo>
                  <a:lnTo>
                    <a:pt x="22" y="118"/>
                  </a:lnTo>
                  <a:lnTo>
                    <a:pt x="18" y="122"/>
                  </a:lnTo>
                  <a:lnTo>
                    <a:pt x="14" y="130"/>
                  </a:lnTo>
                  <a:lnTo>
                    <a:pt x="14" y="130"/>
                  </a:lnTo>
                  <a:lnTo>
                    <a:pt x="18" y="134"/>
                  </a:lnTo>
                  <a:lnTo>
                    <a:pt x="20" y="140"/>
                  </a:lnTo>
                  <a:lnTo>
                    <a:pt x="22" y="144"/>
                  </a:lnTo>
                  <a:lnTo>
                    <a:pt x="28" y="146"/>
                  </a:lnTo>
                  <a:lnTo>
                    <a:pt x="28" y="146"/>
                  </a:lnTo>
                  <a:lnTo>
                    <a:pt x="40" y="148"/>
                  </a:lnTo>
                  <a:lnTo>
                    <a:pt x="46" y="152"/>
                  </a:lnTo>
                  <a:lnTo>
                    <a:pt x="46" y="154"/>
                  </a:lnTo>
                  <a:lnTo>
                    <a:pt x="48" y="160"/>
                  </a:lnTo>
                  <a:lnTo>
                    <a:pt x="48" y="160"/>
                  </a:lnTo>
                  <a:lnTo>
                    <a:pt x="48" y="160"/>
                  </a:lnTo>
                  <a:lnTo>
                    <a:pt x="48" y="160"/>
                  </a:lnTo>
                  <a:lnTo>
                    <a:pt x="52" y="158"/>
                  </a:lnTo>
                  <a:lnTo>
                    <a:pt x="56" y="158"/>
                  </a:lnTo>
                  <a:lnTo>
                    <a:pt x="66" y="160"/>
                  </a:lnTo>
                  <a:lnTo>
                    <a:pt x="74" y="160"/>
                  </a:lnTo>
                  <a:lnTo>
                    <a:pt x="78" y="160"/>
                  </a:lnTo>
                  <a:lnTo>
                    <a:pt x="82" y="158"/>
                  </a:lnTo>
                  <a:lnTo>
                    <a:pt x="82" y="158"/>
                  </a:lnTo>
                  <a:lnTo>
                    <a:pt x="80" y="166"/>
                  </a:lnTo>
                  <a:lnTo>
                    <a:pt x="74" y="174"/>
                  </a:lnTo>
                  <a:lnTo>
                    <a:pt x="68" y="180"/>
                  </a:lnTo>
                  <a:lnTo>
                    <a:pt x="60" y="184"/>
                  </a:lnTo>
                  <a:lnTo>
                    <a:pt x="60" y="184"/>
                  </a:lnTo>
                  <a:lnTo>
                    <a:pt x="58" y="186"/>
                  </a:lnTo>
                  <a:lnTo>
                    <a:pt x="56" y="188"/>
                  </a:lnTo>
                  <a:lnTo>
                    <a:pt x="56" y="190"/>
                  </a:lnTo>
                  <a:lnTo>
                    <a:pt x="56" y="190"/>
                  </a:lnTo>
                  <a:lnTo>
                    <a:pt x="58" y="190"/>
                  </a:lnTo>
                  <a:lnTo>
                    <a:pt x="60" y="190"/>
                  </a:lnTo>
                  <a:lnTo>
                    <a:pt x="64" y="190"/>
                  </a:lnTo>
                  <a:lnTo>
                    <a:pt x="64" y="190"/>
                  </a:lnTo>
                  <a:lnTo>
                    <a:pt x="70" y="188"/>
                  </a:lnTo>
                  <a:lnTo>
                    <a:pt x="70" y="188"/>
                  </a:lnTo>
                  <a:lnTo>
                    <a:pt x="98" y="168"/>
                  </a:lnTo>
                  <a:lnTo>
                    <a:pt x="98" y="168"/>
                  </a:lnTo>
                  <a:lnTo>
                    <a:pt x="104" y="164"/>
                  </a:lnTo>
                  <a:lnTo>
                    <a:pt x="106" y="160"/>
                  </a:lnTo>
                  <a:lnTo>
                    <a:pt x="106" y="156"/>
                  </a:lnTo>
                  <a:lnTo>
                    <a:pt x="106" y="156"/>
                  </a:lnTo>
                  <a:lnTo>
                    <a:pt x="106" y="154"/>
                  </a:lnTo>
                  <a:lnTo>
                    <a:pt x="106" y="154"/>
                  </a:lnTo>
                  <a:lnTo>
                    <a:pt x="112" y="150"/>
                  </a:lnTo>
                  <a:lnTo>
                    <a:pt x="118" y="144"/>
                  </a:lnTo>
                  <a:lnTo>
                    <a:pt x="122" y="140"/>
                  </a:lnTo>
                  <a:lnTo>
                    <a:pt x="128" y="136"/>
                  </a:lnTo>
                  <a:lnTo>
                    <a:pt x="128" y="136"/>
                  </a:lnTo>
                  <a:lnTo>
                    <a:pt x="130" y="138"/>
                  </a:lnTo>
                  <a:lnTo>
                    <a:pt x="130" y="138"/>
                  </a:lnTo>
                  <a:lnTo>
                    <a:pt x="128" y="140"/>
                  </a:lnTo>
                  <a:lnTo>
                    <a:pt x="128" y="142"/>
                  </a:lnTo>
                  <a:lnTo>
                    <a:pt x="126" y="146"/>
                  </a:lnTo>
                  <a:lnTo>
                    <a:pt x="126" y="146"/>
                  </a:lnTo>
                  <a:lnTo>
                    <a:pt x="124" y="148"/>
                  </a:lnTo>
                  <a:lnTo>
                    <a:pt x="124" y="150"/>
                  </a:lnTo>
                  <a:lnTo>
                    <a:pt x="126" y="152"/>
                  </a:lnTo>
                  <a:lnTo>
                    <a:pt x="124" y="156"/>
                  </a:lnTo>
                  <a:lnTo>
                    <a:pt x="124" y="156"/>
                  </a:lnTo>
                  <a:lnTo>
                    <a:pt x="128" y="156"/>
                  </a:lnTo>
                  <a:lnTo>
                    <a:pt x="128" y="154"/>
                  </a:lnTo>
                  <a:lnTo>
                    <a:pt x="130" y="152"/>
                  </a:lnTo>
                  <a:lnTo>
                    <a:pt x="132" y="150"/>
                  </a:lnTo>
                  <a:lnTo>
                    <a:pt x="132" y="150"/>
                  </a:lnTo>
                  <a:lnTo>
                    <a:pt x="142" y="148"/>
                  </a:lnTo>
                  <a:lnTo>
                    <a:pt x="148" y="146"/>
                  </a:lnTo>
                  <a:lnTo>
                    <a:pt x="150" y="142"/>
                  </a:lnTo>
                  <a:lnTo>
                    <a:pt x="150" y="142"/>
                  </a:lnTo>
                  <a:lnTo>
                    <a:pt x="152" y="138"/>
                  </a:lnTo>
                  <a:lnTo>
                    <a:pt x="152" y="136"/>
                  </a:lnTo>
                  <a:lnTo>
                    <a:pt x="160" y="138"/>
                  </a:lnTo>
                  <a:lnTo>
                    <a:pt x="160" y="138"/>
                  </a:lnTo>
                  <a:lnTo>
                    <a:pt x="180" y="144"/>
                  </a:lnTo>
                  <a:lnTo>
                    <a:pt x="190" y="146"/>
                  </a:lnTo>
                  <a:lnTo>
                    <a:pt x="200" y="146"/>
                  </a:lnTo>
                  <a:lnTo>
                    <a:pt x="200" y="146"/>
                  </a:lnTo>
                  <a:lnTo>
                    <a:pt x="210" y="148"/>
                  </a:lnTo>
                  <a:lnTo>
                    <a:pt x="220" y="150"/>
                  </a:lnTo>
                  <a:lnTo>
                    <a:pt x="220" y="150"/>
                  </a:lnTo>
                  <a:lnTo>
                    <a:pt x="230" y="156"/>
                  </a:lnTo>
                  <a:lnTo>
                    <a:pt x="240" y="164"/>
                  </a:lnTo>
                  <a:lnTo>
                    <a:pt x="240" y="164"/>
                  </a:lnTo>
                  <a:lnTo>
                    <a:pt x="244" y="168"/>
                  </a:lnTo>
                  <a:lnTo>
                    <a:pt x="244" y="168"/>
                  </a:lnTo>
                  <a:lnTo>
                    <a:pt x="246" y="166"/>
                  </a:lnTo>
                  <a:lnTo>
                    <a:pt x="250" y="166"/>
                  </a:lnTo>
                  <a:lnTo>
                    <a:pt x="250" y="166"/>
                  </a:lnTo>
                  <a:lnTo>
                    <a:pt x="252" y="166"/>
                  </a:lnTo>
                  <a:lnTo>
                    <a:pt x="252" y="166"/>
                  </a:lnTo>
                  <a:lnTo>
                    <a:pt x="258" y="164"/>
                  </a:lnTo>
                  <a:lnTo>
                    <a:pt x="258" y="164"/>
                  </a:lnTo>
                  <a:lnTo>
                    <a:pt x="262" y="164"/>
                  </a:lnTo>
                  <a:lnTo>
                    <a:pt x="264" y="168"/>
                  </a:lnTo>
                  <a:lnTo>
                    <a:pt x="264" y="168"/>
                  </a:lnTo>
                  <a:lnTo>
                    <a:pt x="266" y="170"/>
                  </a:lnTo>
                  <a:lnTo>
                    <a:pt x="268" y="172"/>
                  </a:lnTo>
                  <a:lnTo>
                    <a:pt x="270" y="178"/>
                  </a:lnTo>
                  <a:lnTo>
                    <a:pt x="270" y="178"/>
                  </a:lnTo>
                  <a:lnTo>
                    <a:pt x="272" y="180"/>
                  </a:lnTo>
                  <a:lnTo>
                    <a:pt x="272" y="180"/>
                  </a:lnTo>
                  <a:lnTo>
                    <a:pt x="276" y="182"/>
                  </a:lnTo>
                  <a:lnTo>
                    <a:pt x="276" y="186"/>
                  </a:lnTo>
                  <a:lnTo>
                    <a:pt x="276" y="186"/>
                  </a:lnTo>
                  <a:lnTo>
                    <a:pt x="282" y="190"/>
                  </a:lnTo>
                  <a:lnTo>
                    <a:pt x="282" y="194"/>
                  </a:lnTo>
                  <a:lnTo>
                    <a:pt x="282" y="194"/>
                  </a:lnTo>
                  <a:lnTo>
                    <a:pt x="284" y="194"/>
                  </a:lnTo>
                  <a:lnTo>
                    <a:pt x="286" y="196"/>
                  </a:lnTo>
                  <a:lnTo>
                    <a:pt x="286" y="200"/>
                  </a:lnTo>
                  <a:lnTo>
                    <a:pt x="286" y="200"/>
                  </a:lnTo>
                  <a:lnTo>
                    <a:pt x="288" y="202"/>
                  </a:lnTo>
                  <a:lnTo>
                    <a:pt x="292" y="206"/>
                  </a:lnTo>
                  <a:lnTo>
                    <a:pt x="292" y="206"/>
                  </a:lnTo>
                  <a:lnTo>
                    <a:pt x="294" y="208"/>
                  </a:lnTo>
                  <a:lnTo>
                    <a:pt x="294" y="210"/>
                  </a:lnTo>
                  <a:lnTo>
                    <a:pt x="296" y="214"/>
                  </a:lnTo>
                  <a:lnTo>
                    <a:pt x="298" y="216"/>
                  </a:lnTo>
                  <a:lnTo>
                    <a:pt x="298" y="216"/>
                  </a:lnTo>
                  <a:lnTo>
                    <a:pt x="304" y="218"/>
                  </a:lnTo>
                  <a:lnTo>
                    <a:pt x="310" y="224"/>
                  </a:lnTo>
                  <a:lnTo>
                    <a:pt x="312" y="230"/>
                  </a:lnTo>
                  <a:lnTo>
                    <a:pt x="312" y="234"/>
                  </a:lnTo>
                  <a:lnTo>
                    <a:pt x="312" y="238"/>
                  </a:lnTo>
                  <a:lnTo>
                    <a:pt x="312" y="238"/>
                  </a:lnTo>
                  <a:lnTo>
                    <a:pt x="314" y="240"/>
                  </a:lnTo>
                  <a:lnTo>
                    <a:pt x="316" y="242"/>
                  </a:lnTo>
                  <a:lnTo>
                    <a:pt x="322" y="242"/>
                  </a:lnTo>
                  <a:lnTo>
                    <a:pt x="322" y="242"/>
                  </a:lnTo>
                  <a:lnTo>
                    <a:pt x="324" y="242"/>
                  </a:lnTo>
                  <a:lnTo>
                    <a:pt x="328" y="244"/>
                  </a:lnTo>
                  <a:lnTo>
                    <a:pt x="334" y="246"/>
                  </a:lnTo>
                  <a:lnTo>
                    <a:pt x="334" y="246"/>
                  </a:lnTo>
                  <a:lnTo>
                    <a:pt x="336" y="250"/>
                  </a:lnTo>
                  <a:lnTo>
                    <a:pt x="338" y="252"/>
                  </a:lnTo>
                  <a:lnTo>
                    <a:pt x="344" y="256"/>
                  </a:lnTo>
                  <a:lnTo>
                    <a:pt x="344" y="256"/>
                  </a:lnTo>
                  <a:lnTo>
                    <a:pt x="348" y="260"/>
                  </a:lnTo>
                  <a:lnTo>
                    <a:pt x="352" y="264"/>
                  </a:lnTo>
                  <a:lnTo>
                    <a:pt x="354" y="268"/>
                  </a:lnTo>
                  <a:lnTo>
                    <a:pt x="354" y="274"/>
                  </a:lnTo>
                  <a:lnTo>
                    <a:pt x="354" y="274"/>
                  </a:lnTo>
                  <a:lnTo>
                    <a:pt x="348" y="272"/>
                  </a:lnTo>
                  <a:lnTo>
                    <a:pt x="348" y="272"/>
                  </a:lnTo>
                  <a:lnTo>
                    <a:pt x="346" y="272"/>
                  </a:lnTo>
                  <a:lnTo>
                    <a:pt x="342" y="270"/>
                  </a:lnTo>
                  <a:lnTo>
                    <a:pt x="338" y="270"/>
                  </a:lnTo>
                  <a:lnTo>
                    <a:pt x="336" y="272"/>
                  </a:lnTo>
                  <a:lnTo>
                    <a:pt x="336" y="272"/>
                  </a:lnTo>
                  <a:lnTo>
                    <a:pt x="338" y="278"/>
                  </a:lnTo>
                  <a:lnTo>
                    <a:pt x="340" y="284"/>
                  </a:lnTo>
                  <a:lnTo>
                    <a:pt x="342" y="292"/>
                  </a:lnTo>
                  <a:lnTo>
                    <a:pt x="342" y="298"/>
                  </a:lnTo>
                  <a:lnTo>
                    <a:pt x="342" y="298"/>
                  </a:lnTo>
                  <a:lnTo>
                    <a:pt x="340" y="314"/>
                  </a:lnTo>
                  <a:lnTo>
                    <a:pt x="338" y="330"/>
                  </a:lnTo>
                  <a:lnTo>
                    <a:pt x="340" y="346"/>
                  </a:lnTo>
                  <a:lnTo>
                    <a:pt x="342" y="362"/>
                  </a:lnTo>
                  <a:lnTo>
                    <a:pt x="342" y="362"/>
                  </a:lnTo>
                  <a:lnTo>
                    <a:pt x="346" y="368"/>
                  </a:lnTo>
                  <a:lnTo>
                    <a:pt x="348" y="372"/>
                  </a:lnTo>
                  <a:lnTo>
                    <a:pt x="352" y="376"/>
                  </a:lnTo>
                  <a:lnTo>
                    <a:pt x="354" y="380"/>
                  </a:lnTo>
                  <a:lnTo>
                    <a:pt x="354" y="380"/>
                  </a:lnTo>
                  <a:lnTo>
                    <a:pt x="358" y="392"/>
                  </a:lnTo>
                  <a:lnTo>
                    <a:pt x="364" y="402"/>
                  </a:lnTo>
                  <a:lnTo>
                    <a:pt x="372" y="412"/>
                  </a:lnTo>
                  <a:lnTo>
                    <a:pt x="376" y="414"/>
                  </a:lnTo>
                  <a:lnTo>
                    <a:pt x="382" y="418"/>
                  </a:lnTo>
                  <a:lnTo>
                    <a:pt x="382" y="418"/>
                  </a:lnTo>
                  <a:lnTo>
                    <a:pt x="386" y="420"/>
                  </a:lnTo>
                  <a:lnTo>
                    <a:pt x="390" y="422"/>
                  </a:lnTo>
                  <a:lnTo>
                    <a:pt x="394" y="432"/>
                  </a:lnTo>
                  <a:lnTo>
                    <a:pt x="394" y="432"/>
                  </a:lnTo>
                  <a:lnTo>
                    <a:pt x="402" y="452"/>
                  </a:lnTo>
                  <a:lnTo>
                    <a:pt x="408" y="462"/>
                  </a:lnTo>
                  <a:lnTo>
                    <a:pt x="414" y="470"/>
                  </a:lnTo>
                  <a:lnTo>
                    <a:pt x="414" y="470"/>
                  </a:lnTo>
                  <a:lnTo>
                    <a:pt x="416" y="472"/>
                  </a:lnTo>
                  <a:lnTo>
                    <a:pt x="418" y="476"/>
                  </a:lnTo>
                  <a:lnTo>
                    <a:pt x="418" y="478"/>
                  </a:lnTo>
                  <a:lnTo>
                    <a:pt x="416" y="482"/>
                  </a:lnTo>
                  <a:lnTo>
                    <a:pt x="416" y="482"/>
                  </a:lnTo>
                  <a:lnTo>
                    <a:pt x="414" y="484"/>
                  </a:lnTo>
                  <a:lnTo>
                    <a:pt x="414" y="486"/>
                  </a:lnTo>
                  <a:lnTo>
                    <a:pt x="414" y="486"/>
                  </a:lnTo>
                  <a:lnTo>
                    <a:pt x="424" y="492"/>
                  </a:lnTo>
                  <a:lnTo>
                    <a:pt x="430" y="500"/>
                  </a:lnTo>
                  <a:lnTo>
                    <a:pt x="440" y="518"/>
                  </a:lnTo>
                  <a:lnTo>
                    <a:pt x="440" y="518"/>
                  </a:lnTo>
                  <a:lnTo>
                    <a:pt x="442" y="520"/>
                  </a:lnTo>
                  <a:lnTo>
                    <a:pt x="442" y="520"/>
                  </a:lnTo>
                  <a:lnTo>
                    <a:pt x="448" y="528"/>
                  </a:lnTo>
                  <a:lnTo>
                    <a:pt x="448" y="528"/>
                  </a:lnTo>
                  <a:lnTo>
                    <a:pt x="450" y="530"/>
                  </a:lnTo>
                  <a:lnTo>
                    <a:pt x="450" y="532"/>
                  </a:lnTo>
                  <a:lnTo>
                    <a:pt x="452" y="530"/>
                  </a:lnTo>
                  <a:lnTo>
                    <a:pt x="452" y="530"/>
                  </a:lnTo>
                  <a:lnTo>
                    <a:pt x="454" y="528"/>
                  </a:lnTo>
                  <a:lnTo>
                    <a:pt x="454" y="528"/>
                  </a:lnTo>
                  <a:lnTo>
                    <a:pt x="452" y="524"/>
                  </a:lnTo>
                  <a:lnTo>
                    <a:pt x="452" y="524"/>
                  </a:lnTo>
                  <a:lnTo>
                    <a:pt x="448" y="520"/>
                  </a:lnTo>
                  <a:lnTo>
                    <a:pt x="444" y="514"/>
                  </a:lnTo>
                  <a:lnTo>
                    <a:pt x="444" y="514"/>
                  </a:lnTo>
                  <a:lnTo>
                    <a:pt x="442" y="512"/>
                  </a:lnTo>
                  <a:lnTo>
                    <a:pt x="442" y="512"/>
                  </a:lnTo>
                  <a:lnTo>
                    <a:pt x="432" y="486"/>
                  </a:lnTo>
                  <a:lnTo>
                    <a:pt x="418" y="464"/>
                  </a:lnTo>
                  <a:lnTo>
                    <a:pt x="418" y="464"/>
                  </a:lnTo>
                  <a:lnTo>
                    <a:pt x="414" y="458"/>
                  </a:lnTo>
                  <a:lnTo>
                    <a:pt x="412" y="452"/>
                  </a:lnTo>
                  <a:lnTo>
                    <a:pt x="412" y="442"/>
                  </a:lnTo>
                  <a:lnTo>
                    <a:pt x="412" y="442"/>
                  </a:lnTo>
                  <a:lnTo>
                    <a:pt x="418" y="442"/>
                  </a:lnTo>
                  <a:lnTo>
                    <a:pt x="424" y="446"/>
                  </a:lnTo>
                  <a:lnTo>
                    <a:pt x="426" y="450"/>
                  </a:lnTo>
                  <a:lnTo>
                    <a:pt x="428" y="456"/>
                  </a:lnTo>
                  <a:lnTo>
                    <a:pt x="428" y="456"/>
                  </a:lnTo>
                  <a:lnTo>
                    <a:pt x="430" y="462"/>
                  </a:lnTo>
                  <a:lnTo>
                    <a:pt x="434" y="470"/>
                  </a:lnTo>
                  <a:lnTo>
                    <a:pt x="442" y="480"/>
                  </a:lnTo>
                  <a:lnTo>
                    <a:pt x="452" y="492"/>
                  </a:lnTo>
                  <a:lnTo>
                    <a:pt x="458" y="504"/>
                  </a:lnTo>
                  <a:lnTo>
                    <a:pt x="458" y="504"/>
                  </a:lnTo>
                  <a:lnTo>
                    <a:pt x="462" y="510"/>
                  </a:lnTo>
                  <a:lnTo>
                    <a:pt x="468" y="518"/>
                  </a:lnTo>
                  <a:lnTo>
                    <a:pt x="478" y="530"/>
                  </a:lnTo>
                  <a:lnTo>
                    <a:pt x="478" y="530"/>
                  </a:lnTo>
                  <a:lnTo>
                    <a:pt x="482" y="536"/>
                  </a:lnTo>
                  <a:lnTo>
                    <a:pt x="486" y="544"/>
                  </a:lnTo>
                  <a:lnTo>
                    <a:pt x="486" y="550"/>
                  </a:lnTo>
                  <a:lnTo>
                    <a:pt x="486" y="558"/>
                  </a:lnTo>
                  <a:lnTo>
                    <a:pt x="486" y="558"/>
                  </a:lnTo>
                  <a:lnTo>
                    <a:pt x="484" y="562"/>
                  </a:lnTo>
                  <a:lnTo>
                    <a:pt x="486" y="566"/>
                  </a:lnTo>
                  <a:lnTo>
                    <a:pt x="492" y="570"/>
                  </a:lnTo>
                  <a:lnTo>
                    <a:pt x="492" y="570"/>
                  </a:lnTo>
                  <a:lnTo>
                    <a:pt x="504" y="580"/>
                  </a:lnTo>
                  <a:lnTo>
                    <a:pt x="516" y="588"/>
                  </a:lnTo>
                  <a:lnTo>
                    <a:pt x="516" y="588"/>
                  </a:lnTo>
                  <a:lnTo>
                    <a:pt x="534" y="598"/>
                  </a:lnTo>
                  <a:lnTo>
                    <a:pt x="550" y="606"/>
                  </a:lnTo>
                  <a:lnTo>
                    <a:pt x="550" y="606"/>
                  </a:lnTo>
                  <a:lnTo>
                    <a:pt x="556" y="608"/>
                  </a:lnTo>
                  <a:lnTo>
                    <a:pt x="560" y="606"/>
                  </a:lnTo>
                  <a:lnTo>
                    <a:pt x="560" y="606"/>
                  </a:lnTo>
                  <a:lnTo>
                    <a:pt x="566" y="602"/>
                  </a:lnTo>
                  <a:lnTo>
                    <a:pt x="572" y="602"/>
                  </a:lnTo>
                  <a:lnTo>
                    <a:pt x="578" y="606"/>
                  </a:lnTo>
                  <a:lnTo>
                    <a:pt x="582" y="612"/>
                  </a:lnTo>
                  <a:lnTo>
                    <a:pt x="582" y="612"/>
                  </a:lnTo>
                  <a:lnTo>
                    <a:pt x="592" y="622"/>
                  </a:lnTo>
                  <a:lnTo>
                    <a:pt x="596" y="624"/>
                  </a:lnTo>
                  <a:lnTo>
                    <a:pt x="604" y="628"/>
                  </a:lnTo>
                  <a:lnTo>
                    <a:pt x="604" y="628"/>
                  </a:lnTo>
                  <a:lnTo>
                    <a:pt x="614" y="630"/>
                  </a:lnTo>
                  <a:lnTo>
                    <a:pt x="622" y="634"/>
                  </a:lnTo>
                  <a:lnTo>
                    <a:pt x="630" y="642"/>
                  </a:lnTo>
                  <a:lnTo>
                    <a:pt x="636" y="652"/>
                  </a:lnTo>
                  <a:lnTo>
                    <a:pt x="636" y="652"/>
                  </a:lnTo>
                  <a:lnTo>
                    <a:pt x="638" y="652"/>
                  </a:lnTo>
                  <a:lnTo>
                    <a:pt x="638" y="652"/>
                  </a:lnTo>
                  <a:lnTo>
                    <a:pt x="638" y="656"/>
                  </a:lnTo>
                  <a:lnTo>
                    <a:pt x="638" y="656"/>
                  </a:lnTo>
                  <a:lnTo>
                    <a:pt x="638" y="662"/>
                  </a:lnTo>
                  <a:lnTo>
                    <a:pt x="640" y="666"/>
                  </a:lnTo>
                  <a:lnTo>
                    <a:pt x="640" y="666"/>
                  </a:lnTo>
                  <a:lnTo>
                    <a:pt x="678" y="694"/>
                  </a:lnTo>
                  <a:lnTo>
                    <a:pt x="678" y="694"/>
                  </a:lnTo>
                  <a:lnTo>
                    <a:pt x="682" y="694"/>
                  </a:lnTo>
                  <a:lnTo>
                    <a:pt x="682" y="694"/>
                  </a:lnTo>
                  <a:lnTo>
                    <a:pt x="682" y="692"/>
                  </a:lnTo>
                  <a:lnTo>
                    <a:pt x="682" y="692"/>
                  </a:lnTo>
                  <a:lnTo>
                    <a:pt x="680" y="686"/>
                  </a:lnTo>
                  <a:lnTo>
                    <a:pt x="682" y="684"/>
                  </a:lnTo>
                  <a:lnTo>
                    <a:pt x="686" y="680"/>
                  </a:lnTo>
                  <a:lnTo>
                    <a:pt x="688" y="676"/>
                  </a:lnTo>
                  <a:lnTo>
                    <a:pt x="688" y="676"/>
                  </a:lnTo>
                  <a:lnTo>
                    <a:pt x="692" y="678"/>
                  </a:lnTo>
                  <a:lnTo>
                    <a:pt x="694" y="678"/>
                  </a:lnTo>
                  <a:lnTo>
                    <a:pt x="696" y="684"/>
                  </a:lnTo>
                  <a:lnTo>
                    <a:pt x="698" y="690"/>
                  </a:lnTo>
                  <a:lnTo>
                    <a:pt x="700" y="694"/>
                  </a:lnTo>
                  <a:lnTo>
                    <a:pt x="700" y="694"/>
                  </a:lnTo>
                  <a:lnTo>
                    <a:pt x="702" y="702"/>
                  </a:lnTo>
                  <a:lnTo>
                    <a:pt x="704" y="710"/>
                  </a:lnTo>
                  <a:lnTo>
                    <a:pt x="706" y="720"/>
                  </a:lnTo>
                  <a:lnTo>
                    <a:pt x="704" y="728"/>
                  </a:lnTo>
                  <a:lnTo>
                    <a:pt x="702" y="738"/>
                  </a:lnTo>
                  <a:lnTo>
                    <a:pt x="700" y="746"/>
                  </a:lnTo>
                  <a:lnTo>
                    <a:pt x="696" y="754"/>
                  </a:lnTo>
                  <a:lnTo>
                    <a:pt x="690" y="760"/>
                  </a:lnTo>
                  <a:lnTo>
                    <a:pt x="690" y="760"/>
                  </a:lnTo>
                  <a:lnTo>
                    <a:pt x="684" y="766"/>
                  </a:lnTo>
                  <a:lnTo>
                    <a:pt x="680" y="774"/>
                  </a:lnTo>
                  <a:lnTo>
                    <a:pt x="678" y="784"/>
                  </a:lnTo>
                  <a:lnTo>
                    <a:pt x="678" y="792"/>
                  </a:lnTo>
                  <a:lnTo>
                    <a:pt x="678" y="792"/>
                  </a:lnTo>
                  <a:lnTo>
                    <a:pt x="678" y="796"/>
                  </a:lnTo>
                  <a:lnTo>
                    <a:pt x="680" y="798"/>
                  </a:lnTo>
                  <a:lnTo>
                    <a:pt x="680" y="798"/>
                  </a:lnTo>
                  <a:lnTo>
                    <a:pt x="684" y="800"/>
                  </a:lnTo>
                  <a:lnTo>
                    <a:pt x="686" y="802"/>
                  </a:lnTo>
                  <a:lnTo>
                    <a:pt x="682" y="806"/>
                  </a:lnTo>
                  <a:lnTo>
                    <a:pt x="682" y="806"/>
                  </a:lnTo>
                  <a:lnTo>
                    <a:pt x="678" y="812"/>
                  </a:lnTo>
                  <a:lnTo>
                    <a:pt x="676" y="816"/>
                  </a:lnTo>
                  <a:lnTo>
                    <a:pt x="676" y="826"/>
                  </a:lnTo>
                  <a:lnTo>
                    <a:pt x="676" y="826"/>
                  </a:lnTo>
                  <a:lnTo>
                    <a:pt x="676" y="832"/>
                  </a:lnTo>
                  <a:lnTo>
                    <a:pt x="680" y="836"/>
                  </a:lnTo>
                  <a:lnTo>
                    <a:pt x="684" y="840"/>
                  </a:lnTo>
                  <a:lnTo>
                    <a:pt x="686" y="846"/>
                  </a:lnTo>
                  <a:lnTo>
                    <a:pt x="686" y="846"/>
                  </a:lnTo>
                  <a:lnTo>
                    <a:pt x="700" y="876"/>
                  </a:lnTo>
                  <a:lnTo>
                    <a:pt x="706" y="892"/>
                  </a:lnTo>
                  <a:lnTo>
                    <a:pt x="712" y="908"/>
                  </a:lnTo>
                  <a:lnTo>
                    <a:pt x="712" y="908"/>
                  </a:lnTo>
                  <a:lnTo>
                    <a:pt x="716" y="920"/>
                  </a:lnTo>
                  <a:lnTo>
                    <a:pt x="722" y="930"/>
                  </a:lnTo>
                  <a:lnTo>
                    <a:pt x="730" y="938"/>
                  </a:lnTo>
                  <a:lnTo>
                    <a:pt x="740" y="944"/>
                  </a:lnTo>
                  <a:lnTo>
                    <a:pt x="740" y="944"/>
                  </a:lnTo>
                  <a:lnTo>
                    <a:pt x="748" y="950"/>
                  </a:lnTo>
                  <a:lnTo>
                    <a:pt x="754" y="958"/>
                  </a:lnTo>
                  <a:lnTo>
                    <a:pt x="760" y="966"/>
                  </a:lnTo>
                  <a:lnTo>
                    <a:pt x="760" y="976"/>
                  </a:lnTo>
                  <a:lnTo>
                    <a:pt x="760" y="976"/>
                  </a:lnTo>
                  <a:lnTo>
                    <a:pt x="760" y="1006"/>
                  </a:lnTo>
                  <a:lnTo>
                    <a:pt x="758" y="1038"/>
                  </a:lnTo>
                  <a:lnTo>
                    <a:pt x="758" y="1038"/>
                  </a:lnTo>
                  <a:lnTo>
                    <a:pt x="752" y="1066"/>
                  </a:lnTo>
                  <a:lnTo>
                    <a:pt x="750" y="1080"/>
                  </a:lnTo>
                  <a:lnTo>
                    <a:pt x="750" y="1094"/>
                  </a:lnTo>
                  <a:lnTo>
                    <a:pt x="750" y="1094"/>
                  </a:lnTo>
                  <a:lnTo>
                    <a:pt x="748" y="1118"/>
                  </a:lnTo>
                  <a:lnTo>
                    <a:pt x="746" y="1130"/>
                  </a:lnTo>
                  <a:lnTo>
                    <a:pt x="742" y="1140"/>
                  </a:lnTo>
                  <a:lnTo>
                    <a:pt x="742" y="1140"/>
                  </a:lnTo>
                  <a:lnTo>
                    <a:pt x="740" y="1148"/>
                  </a:lnTo>
                  <a:lnTo>
                    <a:pt x="738" y="1154"/>
                  </a:lnTo>
                  <a:lnTo>
                    <a:pt x="736" y="1170"/>
                  </a:lnTo>
                  <a:lnTo>
                    <a:pt x="734" y="1184"/>
                  </a:lnTo>
                  <a:lnTo>
                    <a:pt x="732" y="1198"/>
                  </a:lnTo>
                  <a:lnTo>
                    <a:pt x="732" y="1198"/>
                  </a:lnTo>
                  <a:lnTo>
                    <a:pt x="732" y="1202"/>
                  </a:lnTo>
                  <a:lnTo>
                    <a:pt x="734" y="1206"/>
                  </a:lnTo>
                  <a:lnTo>
                    <a:pt x="734" y="1206"/>
                  </a:lnTo>
                  <a:lnTo>
                    <a:pt x="738" y="1204"/>
                  </a:lnTo>
                  <a:lnTo>
                    <a:pt x="740" y="1204"/>
                  </a:lnTo>
                  <a:lnTo>
                    <a:pt x="742" y="1206"/>
                  </a:lnTo>
                  <a:lnTo>
                    <a:pt x="742" y="1210"/>
                  </a:lnTo>
                  <a:lnTo>
                    <a:pt x="742" y="1210"/>
                  </a:lnTo>
                  <a:lnTo>
                    <a:pt x="738" y="1232"/>
                  </a:lnTo>
                  <a:lnTo>
                    <a:pt x="736" y="1242"/>
                  </a:lnTo>
                  <a:lnTo>
                    <a:pt x="732" y="1252"/>
                  </a:lnTo>
                  <a:lnTo>
                    <a:pt x="732" y="1252"/>
                  </a:lnTo>
                  <a:lnTo>
                    <a:pt x="730" y="1252"/>
                  </a:lnTo>
                  <a:lnTo>
                    <a:pt x="728" y="1250"/>
                  </a:lnTo>
                  <a:lnTo>
                    <a:pt x="726" y="1248"/>
                  </a:lnTo>
                  <a:lnTo>
                    <a:pt x="722" y="1252"/>
                  </a:lnTo>
                  <a:lnTo>
                    <a:pt x="722" y="1252"/>
                  </a:lnTo>
                  <a:lnTo>
                    <a:pt x="722" y="1254"/>
                  </a:lnTo>
                  <a:lnTo>
                    <a:pt x="724" y="1258"/>
                  </a:lnTo>
                  <a:lnTo>
                    <a:pt x="724" y="1258"/>
                  </a:lnTo>
                  <a:lnTo>
                    <a:pt x="730" y="1262"/>
                  </a:lnTo>
                  <a:lnTo>
                    <a:pt x="730" y="1268"/>
                  </a:lnTo>
                  <a:lnTo>
                    <a:pt x="730" y="1274"/>
                  </a:lnTo>
                  <a:lnTo>
                    <a:pt x="726" y="1278"/>
                  </a:lnTo>
                  <a:lnTo>
                    <a:pt x="726" y="1278"/>
                  </a:lnTo>
                  <a:lnTo>
                    <a:pt x="724" y="1282"/>
                  </a:lnTo>
                  <a:lnTo>
                    <a:pt x="724" y="1284"/>
                  </a:lnTo>
                  <a:lnTo>
                    <a:pt x="724" y="1284"/>
                  </a:lnTo>
                  <a:lnTo>
                    <a:pt x="726" y="1290"/>
                  </a:lnTo>
                  <a:lnTo>
                    <a:pt x="728" y="1294"/>
                  </a:lnTo>
                  <a:lnTo>
                    <a:pt x="728" y="1294"/>
                  </a:lnTo>
                  <a:lnTo>
                    <a:pt x="728" y="1294"/>
                  </a:lnTo>
                  <a:lnTo>
                    <a:pt x="734" y="1316"/>
                  </a:lnTo>
                  <a:lnTo>
                    <a:pt x="734" y="1316"/>
                  </a:lnTo>
                  <a:lnTo>
                    <a:pt x="736" y="1320"/>
                  </a:lnTo>
                  <a:lnTo>
                    <a:pt x="736" y="1322"/>
                  </a:lnTo>
                  <a:lnTo>
                    <a:pt x="734" y="1324"/>
                  </a:lnTo>
                  <a:lnTo>
                    <a:pt x="734" y="1324"/>
                  </a:lnTo>
                  <a:lnTo>
                    <a:pt x="734" y="1328"/>
                  </a:lnTo>
                  <a:lnTo>
                    <a:pt x="736" y="1332"/>
                  </a:lnTo>
                  <a:lnTo>
                    <a:pt x="736" y="1332"/>
                  </a:lnTo>
                  <a:lnTo>
                    <a:pt x="740" y="1332"/>
                  </a:lnTo>
                  <a:lnTo>
                    <a:pt x="742" y="1332"/>
                  </a:lnTo>
                  <a:lnTo>
                    <a:pt x="744" y="1330"/>
                  </a:lnTo>
                  <a:lnTo>
                    <a:pt x="744" y="1330"/>
                  </a:lnTo>
                  <a:lnTo>
                    <a:pt x="746" y="1330"/>
                  </a:lnTo>
                  <a:lnTo>
                    <a:pt x="748" y="1332"/>
                  </a:lnTo>
                  <a:lnTo>
                    <a:pt x="748" y="1332"/>
                  </a:lnTo>
                  <a:lnTo>
                    <a:pt x="746" y="1334"/>
                  </a:lnTo>
                  <a:lnTo>
                    <a:pt x="748" y="1336"/>
                  </a:lnTo>
                  <a:lnTo>
                    <a:pt x="752" y="1338"/>
                  </a:lnTo>
                  <a:lnTo>
                    <a:pt x="752" y="1338"/>
                  </a:lnTo>
                  <a:lnTo>
                    <a:pt x="756" y="1342"/>
                  </a:lnTo>
                  <a:lnTo>
                    <a:pt x="758" y="1342"/>
                  </a:lnTo>
                  <a:lnTo>
                    <a:pt x="760" y="1340"/>
                  </a:lnTo>
                  <a:lnTo>
                    <a:pt x="760" y="1340"/>
                  </a:lnTo>
                  <a:lnTo>
                    <a:pt x="766" y="1342"/>
                  </a:lnTo>
                  <a:lnTo>
                    <a:pt x="766" y="1342"/>
                  </a:lnTo>
                  <a:lnTo>
                    <a:pt x="766" y="1342"/>
                  </a:lnTo>
                  <a:lnTo>
                    <a:pt x="766" y="1346"/>
                  </a:lnTo>
                  <a:lnTo>
                    <a:pt x="768" y="1346"/>
                  </a:lnTo>
                  <a:lnTo>
                    <a:pt x="770" y="1348"/>
                  </a:lnTo>
                  <a:lnTo>
                    <a:pt x="772" y="1348"/>
                  </a:lnTo>
                  <a:lnTo>
                    <a:pt x="772" y="1348"/>
                  </a:lnTo>
                  <a:lnTo>
                    <a:pt x="782" y="1346"/>
                  </a:lnTo>
                  <a:lnTo>
                    <a:pt x="786" y="1346"/>
                  </a:lnTo>
                  <a:lnTo>
                    <a:pt x="788" y="1344"/>
                  </a:lnTo>
                  <a:lnTo>
                    <a:pt x="788" y="1344"/>
                  </a:lnTo>
                  <a:lnTo>
                    <a:pt x="792" y="1340"/>
                  </a:lnTo>
                  <a:lnTo>
                    <a:pt x="788" y="1338"/>
                  </a:lnTo>
                  <a:lnTo>
                    <a:pt x="788" y="1338"/>
                  </a:lnTo>
                  <a:lnTo>
                    <a:pt x="778" y="1330"/>
                  </a:lnTo>
                  <a:lnTo>
                    <a:pt x="774" y="1326"/>
                  </a:lnTo>
                  <a:lnTo>
                    <a:pt x="774" y="1320"/>
                  </a:lnTo>
                  <a:lnTo>
                    <a:pt x="774" y="1320"/>
                  </a:lnTo>
                  <a:lnTo>
                    <a:pt x="774" y="1314"/>
                  </a:lnTo>
                  <a:lnTo>
                    <a:pt x="772" y="1312"/>
                  </a:lnTo>
                  <a:lnTo>
                    <a:pt x="770" y="1310"/>
                  </a:lnTo>
                  <a:lnTo>
                    <a:pt x="770" y="1310"/>
                  </a:lnTo>
                  <a:lnTo>
                    <a:pt x="768" y="1302"/>
                  </a:lnTo>
                  <a:lnTo>
                    <a:pt x="768" y="1298"/>
                  </a:lnTo>
                  <a:lnTo>
                    <a:pt x="770" y="1296"/>
                  </a:lnTo>
                  <a:lnTo>
                    <a:pt x="770" y="1296"/>
                  </a:lnTo>
                  <a:lnTo>
                    <a:pt x="776" y="1292"/>
                  </a:lnTo>
                  <a:lnTo>
                    <a:pt x="780" y="1284"/>
                  </a:lnTo>
                  <a:lnTo>
                    <a:pt x="782" y="1278"/>
                  </a:lnTo>
                  <a:lnTo>
                    <a:pt x="788" y="1274"/>
                  </a:lnTo>
                  <a:lnTo>
                    <a:pt x="788" y="1274"/>
                  </a:lnTo>
                  <a:lnTo>
                    <a:pt x="792" y="1270"/>
                  </a:lnTo>
                  <a:lnTo>
                    <a:pt x="794" y="1268"/>
                  </a:lnTo>
                  <a:lnTo>
                    <a:pt x="794" y="1264"/>
                  </a:lnTo>
                  <a:lnTo>
                    <a:pt x="788" y="1260"/>
                  </a:lnTo>
                  <a:lnTo>
                    <a:pt x="788" y="1260"/>
                  </a:lnTo>
                  <a:lnTo>
                    <a:pt x="784" y="1258"/>
                  </a:lnTo>
                  <a:lnTo>
                    <a:pt x="782" y="1256"/>
                  </a:lnTo>
                  <a:lnTo>
                    <a:pt x="780" y="1252"/>
                  </a:lnTo>
                  <a:lnTo>
                    <a:pt x="780" y="1248"/>
                  </a:lnTo>
                  <a:lnTo>
                    <a:pt x="780" y="1248"/>
                  </a:lnTo>
                  <a:lnTo>
                    <a:pt x="784" y="1244"/>
                  </a:lnTo>
                  <a:lnTo>
                    <a:pt x="784" y="1244"/>
                  </a:lnTo>
                  <a:lnTo>
                    <a:pt x="794" y="1236"/>
                  </a:lnTo>
                  <a:lnTo>
                    <a:pt x="798" y="1230"/>
                  </a:lnTo>
                  <a:lnTo>
                    <a:pt x="800" y="1226"/>
                  </a:lnTo>
                  <a:lnTo>
                    <a:pt x="802" y="1214"/>
                  </a:lnTo>
                  <a:lnTo>
                    <a:pt x="800" y="1202"/>
                  </a:lnTo>
                  <a:lnTo>
                    <a:pt x="800" y="1202"/>
                  </a:lnTo>
                  <a:lnTo>
                    <a:pt x="800" y="1198"/>
                  </a:lnTo>
                  <a:lnTo>
                    <a:pt x="800" y="1196"/>
                  </a:lnTo>
                  <a:lnTo>
                    <a:pt x="806" y="1196"/>
                  </a:lnTo>
                  <a:lnTo>
                    <a:pt x="806" y="1196"/>
                  </a:lnTo>
                  <a:lnTo>
                    <a:pt x="814" y="1198"/>
                  </a:lnTo>
                  <a:lnTo>
                    <a:pt x="818" y="1198"/>
                  </a:lnTo>
                  <a:lnTo>
                    <a:pt x="820" y="1194"/>
                  </a:lnTo>
                  <a:lnTo>
                    <a:pt x="820" y="1194"/>
                  </a:lnTo>
                  <a:lnTo>
                    <a:pt x="822" y="1186"/>
                  </a:lnTo>
                  <a:lnTo>
                    <a:pt x="822" y="1180"/>
                  </a:lnTo>
                  <a:lnTo>
                    <a:pt x="820" y="1176"/>
                  </a:lnTo>
                  <a:lnTo>
                    <a:pt x="820" y="1176"/>
                  </a:lnTo>
                  <a:lnTo>
                    <a:pt x="844" y="1174"/>
                  </a:lnTo>
                  <a:lnTo>
                    <a:pt x="844" y="1174"/>
                  </a:lnTo>
                  <a:lnTo>
                    <a:pt x="852" y="1172"/>
                  </a:lnTo>
                  <a:lnTo>
                    <a:pt x="858" y="1168"/>
                  </a:lnTo>
                  <a:lnTo>
                    <a:pt x="862" y="1162"/>
                  </a:lnTo>
                  <a:lnTo>
                    <a:pt x="864" y="1154"/>
                  </a:lnTo>
                  <a:lnTo>
                    <a:pt x="864" y="1154"/>
                  </a:lnTo>
                  <a:lnTo>
                    <a:pt x="864" y="1148"/>
                  </a:lnTo>
                  <a:lnTo>
                    <a:pt x="862" y="1142"/>
                  </a:lnTo>
                  <a:lnTo>
                    <a:pt x="858" y="1136"/>
                  </a:lnTo>
                  <a:lnTo>
                    <a:pt x="852" y="1132"/>
                  </a:lnTo>
                  <a:lnTo>
                    <a:pt x="852" y="1132"/>
                  </a:lnTo>
                  <a:lnTo>
                    <a:pt x="852" y="1128"/>
                  </a:lnTo>
                  <a:lnTo>
                    <a:pt x="854" y="1126"/>
                  </a:lnTo>
                  <a:lnTo>
                    <a:pt x="854" y="1126"/>
                  </a:lnTo>
                  <a:lnTo>
                    <a:pt x="868" y="1132"/>
                  </a:lnTo>
                  <a:lnTo>
                    <a:pt x="868" y="1132"/>
                  </a:lnTo>
                  <a:lnTo>
                    <a:pt x="876" y="1134"/>
                  </a:lnTo>
                  <a:lnTo>
                    <a:pt x="884" y="1132"/>
                  </a:lnTo>
                  <a:lnTo>
                    <a:pt x="888" y="1128"/>
                  </a:lnTo>
                  <a:lnTo>
                    <a:pt x="892" y="1120"/>
                  </a:lnTo>
                  <a:lnTo>
                    <a:pt x="892" y="1120"/>
                  </a:lnTo>
                  <a:lnTo>
                    <a:pt x="894" y="1112"/>
                  </a:lnTo>
                  <a:lnTo>
                    <a:pt x="900" y="1104"/>
                  </a:lnTo>
                  <a:lnTo>
                    <a:pt x="910" y="1088"/>
                  </a:lnTo>
                  <a:lnTo>
                    <a:pt x="910" y="1088"/>
                  </a:lnTo>
                  <a:lnTo>
                    <a:pt x="908" y="1092"/>
                  </a:lnTo>
                  <a:lnTo>
                    <a:pt x="910" y="1096"/>
                  </a:lnTo>
                  <a:lnTo>
                    <a:pt x="910" y="1096"/>
                  </a:lnTo>
                  <a:lnTo>
                    <a:pt x="914" y="1090"/>
                  </a:lnTo>
                  <a:lnTo>
                    <a:pt x="916" y="1084"/>
                  </a:lnTo>
                  <a:lnTo>
                    <a:pt x="916" y="1084"/>
                  </a:lnTo>
                  <a:lnTo>
                    <a:pt x="918" y="1078"/>
                  </a:lnTo>
                  <a:lnTo>
                    <a:pt x="922" y="1072"/>
                  </a:lnTo>
                  <a:lnTo>
                    <a:pt x="922" y="1072"/>
                  </a:lnTo>
                  <a:lnTo>
                    <a:pt x="926" y="1068"/>
                  </a:lnTo>
                  <a:lnTo>
                    <a:pt x="928" y="1064"/>
                  </a:lnTo>
                  <a:lnTo>
                    <a:pt x="928" y="1054"/>
                  </a:lnTo>
                  <a:lnTo>
                    <a:pt x="928" y="1054"/>
                  </a:lnTo>
                  <a:lnTo>
                    <a:pt x="930" y="1046"/>
                  </a:lnTo>
                  <a:lnTo>
                    <a:pt x="932" y="1038"/>
                  </a:lnTo>
                  <a:lnTo>
                    <a:pt x="936" y="1030"/>
                  </a:lnTo>
                  <a:lnTo>
                    <a:pt x="940" y="1024"/>
                  </a:lnTo>
                  <a:lnTo>
                    <a:pt x="946" y="1018"/>
                  </a:lnTo>
                  <a:lnTo>
                    <a:pt x="954" y="1014"/>
                  </a:lnTo>
                  <a:lnTo>
                    <a:pt x="962" y="1012"/>
                  </a:lnTo>
                  <a:lnTo>
                    <a:pt x="968" y="1010"/>
                  </a:lnTo>
                  <a:lnTo>
                    <a:pt x="968" y="1010"/>
                  </a:lnTo>
                  <a:lnTo>
                    <a:pt x="976" y="1008"/>
                  </a:lnTo>
                  <a:lnTo>
                    <a:pt x="982" y="1004"/>
                  </a:lnTo>
                  <a:lnTo>
                    <a:pt x="982" y="1004"/>
                  </a:lnTo>
                  <a:lnTo>
                    <a:pt x="986" y="1000"/>
                  </a:lnTo>
                  <a:lnTo>
                    <a:pt x="988" y="994"/>
                  </a:lnTo>
                  <a:lnTo>
                    <a:pt x="990" y="986"/>
                  </a:lnTo>
                  <a:lnTo>
                    <a:pt x="990" y="986"/>
                  </a:lnTo>
                  <a:lnTo>
                    <a:pt x="996" y="972"/>
                  </a:lnTo>
                  <a:lnTo>
                    <a:pt x="1000" y="960"/>
                  </a:lnTo>
                  <a:lnTo>
                    <a:pt x="1002" y="946"/>
                  </a:lnTo>
                  <a:lnTo>
                    <a:pt x="1002" y="932"/>
                  </a:lnTo>
                  <a:lnTo>
                    <a:pt x="1002" y="932"/>
                  </a:lnTo>
                  <a:lnTo>
                    <a:pt x="1004" y="918"/>
                  </a:lnTo>
                  <a:lnTo>
                    <a:pt x="1008" y="904"/>
                  </a:lnTo>
                  <a:lnTo>
                    <a:pt x="1014" y="892"/>
                  </a:lnTo>
                  <a:lnTo>
                    <a:pt x="1022" y="880"/>
                  </a:lnTo>
                  <a:lnTo>
                    <a:pt x="1022" y="880"/>
                  </a:lnTo>
                  <a:lnTo>
                    <a:pt x="1030" y="870"/>
                  </a:lnTo>
                  <a:lnTo>
                    <a:pt x="1034" y="858"/>
                  </a:lnTo>
                  <a:lnTo>
                    <a:pt x="1036" y="846"/>
                  </a:lnTo>
                  <a:lnTo>
                    <a:pt x="1032" y="832"/>
                  </a:lnTo>
                  <a:lnTo>
                    <a:pt x="1032" y="832"/>
                  </a:lnTo>
                  <a:lnTo>
                    <a:pt x="1032" y="828"/>
                  </a:lnTo>
                  <a:lnTo>
                    <a:pt x="1030" y="826"/>
                  </a:lnTo>
                  <a:lnTo>
                    <a:pt x="1028" y="824"/>
                  </a:lnTo>
                  <a:lnTo>
                    <a:pt x="1028" y="824"/>
                  </a:lnTo>
                  <a:close/>
                  <a:moveTo>
                    <a:pt x="796" y="214"/>
                  </a:moveTo>
                  <a:lnTo>
                    <a:pt x="796" y="214"/>
                  </a:lnTo>
                  <a:lnTo>
                    <a:pt x="796" y="210"/>
                  </a:lnTo>
                  <a:lnTo>
                    <a:pt x="798" y="208"/>
                  </a:lnTo>
                  <a:lnTo>
                    <a:pt x="800" y="208"/>
                  </a:lnTo>
                  <a:lnTo>
                    <a:pt x="800" y="208"/>
                  </a:lnTo>
                  <a:lnTo>
                    <a:pt x="800" y="210"/>
                  </a:lnTo>
                  <a:lnTo>
                    <a:pt x="800" y="210"/>
                  </a:lnTo>
                  <a:lnTo>
                    <a:pt x="800" y="212"/>
                  </a:lnTo>
                  <a:lnTo>
                    <a:pt x="798" y="214"/>
                  </a:lnTo>
                  <a:lnTo>
                    <a:pt x="798" y="214"/>
                  </a:lnTo>
                  <a:lnTo>
                    <a:pt x="796" y="214"/>
                  </a:lnTo>
                  <a:lnTo>
                    <a:pt x="796" y="214"/>
                  </a:lnTo>
                  <a:lnTo>
                    <a:pt x="796" y="214"/>
                  </a:lnTo>
                  <a:close/>
                  <a:moveTo>
                    <a:pt x="772" y="232"/>
                  </a:moveTo>
                  <a:lnTo>
                    <a:pt x="772" y="232"/>
                  </a:lnTo>
                  <a:lnTo>
                    <a:pt x="776" y="234"/>
                  </a:lnTo>
                  <a:lnTo>
                    <a:pt x="776" y="238"/>
                  </a:lnTo>
                  <a:lnTo>
                    <a:pt x="776" y="238"/>
                  </a:lnTo>
                  <a:lnTo>
                    <a:pt x="774" y="240"/>
                  </a:lnTo>
                  <a:lnTo>
                    <a:pt x="772" y="240"/>
                  </a:lnTo>
                  <a:lnTo>
                    <a:pt x="772" y="240"/>
                  </a:lnTo>
                  <a:lnTo>
                    <a:pt x="768" y="238"/>
                  </a:lnTo>
                  <a:lnTo>
                    <a:pt x="768" y="236"/>
                  </a:lnTo>
                  <a:lnTo>
                    <a:pt x="768" y="236"/>
                  </a:lnTo>
                  <a:lnTo>
                    <a:pt x="770" y="232"/>
                  </a:lnTo>
                  <a:lnTo>
                    <a:pt x="772" y="232"/>
                  </a:lnTo>
                  <a:lnTo>
                    <a:pt x="772" y="232"/>
                  </a:lnTo>
                  <a:close/>
                  <a:moveTo>
                    <a:pt x="736" y="238"/>
                  </a:moveTo>
                  <a:lnTo>
                    <a:pt x="736" y="238"/>
                  </a:lnTo>
                  <a:lnTo>
                    <a:pt x="738" y="240"/>
                  </a:lnTo>
                  <a:lnTo>
                    <a:pt x="738" y="240"/>
                  </a:lnTo>
                  <a:lnTo>
                    <a:pt x="734" y="244"/>
                  </a:lnTo>
                  <a:lnTo>
                    <a:pt x="728" y="244"/>
                  </a:lnTo>
                  <a:lnTo>
                    <a:pt x="728" y="244"/>
                  </a:lnTo>
                  <a:lnTo>
                    <a:pt x="732" y="240"/>
                  </a:lnTo>
                  <a:lnTo>
                    <a:pt x="736" y="238"/>
                  </a:lnTo>
                  <a:lnTo>
                    <a:pt x="736" y="238"/>
                  </a:lnTo>
                  <a:close/>
                  <a:moveTo>
                    <a:pt x="658" y="336"/>
                  </a:moveTo>
                  <a:lnTo>
                    <a:pt x="658" y="336"/>
                  </a:lnTo>
                  <a:lnTo>
                    <a:pt x="676" y="328"/>
                  </a:lnTo>
                  <a:lnTo>
                    <a:pt x="682" y="326"/>
                  </a:lnTo>
                  <a:lnTo>
                    <a:pt x="690" y="328"/>
                  </a:lnTo>
                  <a:lnTo>
                    <a:pt x="690" y="328"/>
                  </a:lnTo>
                  <a:lnTo>
                    <a:pt x="680" y="334"/>
                  </a:lnTo>
                  <a:lnTo>
                    <a:pt x="672" y="338"/>
                  </a:lnTo>
                  <a:lnTo>
                    <a:pt x="664" y="338"/>
                  </a:lnTo>
                  <a:lnTo>
                    <a:pt x="658" y="336"/>
                  </a:lnTo>
                  <a:lnTo>
                    <a:pt x="658" y="336"/>
                  </a:lnTo>
                  <a:close/>
                  <a:moveTo>
                    <a:pt x="712" y="310"/>
                  </a:moveTo>
                  <a:lnTo>
                    <a:pt x="712" y="310"/>
                  </a:lnTo>
                  <a:lnTo>
                    <a:pt x="714" y="312"/>
                  </a:lnTo>
                  <a:lnTo>
                    <a:pt x="714" y="314"/>
                  </a:lnTo>
                  <a:lnTo>
                    <a:pt x="714" y="314"/>
                  </a:lnTo>
                  <a:lnTo>
                    <a:pt x="714" y="316"/>
                  </a:lnTo>
                  <a:lnTo>
                    <a:pt x="712" y="318"/>
                  </a:lnTo>
                  <a:lnTo>
                    <a:pt x="708" y="320"/>
                  </a:lnTo>
                  <a:lnTo>
                    <a:pt x="708" y="320"/>
                  </a:lnTo>
                  <a:lnTo>
                    <a:pt x="686" y="320"/>
                  </a:lnTo>
                  <a:lnTo>
                    <a:pt x="686" y="320"/>
                  </a:lnTo>
                  <a:lnTo>
                    <a:pt x="688" y="318"/>
                  </a:lnTo>
                  <a:lnTo>
                    <a:pt x="692" y="316"/>
                  </a:lnTo>
                  <a:lnTo>
                    <a:pt x="698" y="314"/>
                  </a:lnTo>
                  <a:lnTo>
                    <a:pt x="706" y="312"/>
                  </a:lnTo>
                  <a:lnTo>
                    <a:pt x="712" y="310"/>
                  </a:lnTo>
                  <a:lnTo>
                    <a:pt x="712" y="310"/>
                  </a:lnTo>
                  <a:close/>
                  <a:moveTo>
                    <a:pt x="628" y="264"/>
                  </a:moveTo>
                  <a:lnTo>
                    <a:pt x="628" y="264"/>
                  </a:lnTo>
                  <a:lnTo>
                    <a:pt x="634" y="266"/>
                  </a:lnTo>
                  <a:lnTo>
                    <a:pt x="640" y="270"/>
                  </a:lnTo>
                  <a:lnTo>
                    <a:pt x="646" y="274"/>
                  </a:lnTo>
                  <a:lnTo>
                    <a:pt x="648" y="284"/>
                  </a:lnTo>
                  <a:lnTo>
                    <a:pt x="648" y="284"/>
                  </a:lnTo>
                  <a:lnTo>
                    <a:pt x="652" y="290"/>
                  </a:lnTo>
                  <a:lnTo>
                    <a:pt x="652" y="290"/>
                  </a:lnTo>
                  <a:lnTo>
                    <a:pt x="668" y="290"/>
                  </a:lnTo>
                  <a:lnTo>
                    <a:pt x="676" y="292"/>
                  </a:lnTo>
                  <a:lnTo>
                    <a:pt x="682" y="298"/>
                  </a:lnTo>
                  <a:lnTo>
                    <a:pt x="682" y="298"/>
                  </a:lnTo>
                  <a:lnTo>
                    <a:pt x="684" y="302"/>
                  </a:lnTo>
                  <a:lnTo>
                    <a:pt x="684" y="306"/>
                  </a:lnTo>
                  <a:lnTo>
                    <a:pt x="684" y="306"/>
                  </a:lnTo>
                  <a:lnTo>
                    <a:pt x="682" y="308"/>
                  </a:lnTo>
                  <a:lnTo>
                    <a:pt x="682" y="308"/>
                  </a:lnTo>
                  <a:lnTo>
                    <a:pt x="678" y="306"/>
                  </a:lnTo>
                  <a:lnTo>
                    <a:pt x="678" y="306"/>
                  </a:lnTo>
                  <a:lnTo>
                    <a:pt x="674" y="308"/>
                  </a:lnTo>
                  <a:lnTo>
                    <a:pt x="672" y="310"/>
                  </a:lnTo>
                  <a:lnTo>
                    <a:pt x="670" y="316"/>
                  </a:lnTo>
                  <a:lnTo>
                    <a:pt x="670" y="316"/>
                  </a:lnTo>
                  <a:lnTo>
                    <a:pt x="670" y="320"/>
                  </a:lnTo>
                  <a:lnTo>
                    <a:pt x="666" y="322"/>
                  </a:lnTo>
                  <a:lnTo>
                    <a:pt x="666" y="322"/>
                  </a:lnTo>
                  <a:lnTo>
                    <a:pt x="664" y="322"/>
                  </a:lnTo>
                  <a:lnTo>
                    <a:pt x="664" y="322"/>
                  </a:lnTo>
                  <a:lnTo>
                    <a:pt x="662" y="318"/>
                  </a:lnTo>
                  <a:lnTo>
                    <a:pt x="662" y="318"/>
                  </a:lnTo>
                  <a:lnTo>
                    <a:pt x="662" y="314"/>
                  </a:lnTo>
                  <a:lnTo>
                    <a:pt x="658" y="314"/>
                  </a:lnTo>
                  <a:lnTo>
                    <a:pt x="656" y="316"/>
                  </a:lnTo>
                  <a:lnTo>
                    <a:pt x="654" y="316"/>
                  </a:lnTo>
                  <a:lnTo>
                    <a:pt x="654" y="316"/>
                  </a:lnTo>
                  <a:lnTo>
                    <a:pt x="656" y="310"/>
                  </a:lnTo>
                  <a:lnTo>
                    <a:pt x="658" y="304"/>
                  </a:lnTo>
                  <a:lnTo>
                    <a:pt x="656" y="300"/>
                  </a:lnTo>
                  <a:lnTo>
                    <a:pt x="650" y="296"/>
                  </a:lnTo>
                  <a:lnTo>
                    <a:pt x="650" y="296"/>
                  </a:lnTo>
                  <a:lnTo>
                    <a:pt x="642" y="300"/>
                  </a:lnTo>
                  <a:lnTo>
                    <a:pt x="638" y="306"/>
                  </a:lnTo>
                  <a:lnTo>
                    <a:pt x="634" y="312"/>
                  </a:lnTo>
                  <a:lnTo>
                    <a:pt x="634" y="320"/>
                  </a:lnTo>
                  <a:lnTo>
                    <a:pt x="634" y="320"/>
                  </a:lnTo>
                  <a:lnTo>
                    <a:pt x="636" y="326"/>
                  </a:lnTo>
                  <a:lnTo>
                    <a:pt x="636" y="326"/>
                  </a:lnTo>
                  <a:lnTo>
                    <a:pt x="634" y="334"/>
                  </a:lnTo>
                  <a:lnTo>
                    <a:pt x="632" y="336"/>
                  </a:lnTo>
                  <a:lnTo>
                    <a:pt x="628" y="338"/>
                  </a:lnTo>
                  <a:lnTo>
                    <a:pt x="628" y="338"/>
                  </a:lnTo>
                  <a:lnTo>
                    <a:pt x="624" y="336"/>
                  </a:lnTo>
                  <a:lnTo>
                    <a:pt x="624" y="334"/>
                  </a:lnTo>
                  <a:lnTo>
                    <a:pt x="622" y="326"/>
                  </a:lnTo>
                  <a:lnTo>
                    <a:pt x="622" y="326"/>
                  </a:lnTo>
                  <a:lnTo>
                    <a:pt x="622" y="320"/>
                  </a:lnTo>
                  <a:lnTo>
                    <a:pt x="622" y="314"/>
                  </a:lnTo>
                  <a:lnTo>
                    <a:pt x="624" y="304"/>
                  </a:lnTo>
                  <a:lnTo>
                    <a:pt x="624" y="304"/>
                  </a:lnTo>
                  <a:lnTo>
                    <a:pt x="626" y="298"/>
                  </a:lnTo>
                  <a:lnTo>
                    <a:pt x="630" y="294"/>
                  </a:lnTo>
                  <a:lnTo>
                    <a:pt x="636" y="292"/>
                  </a:lnTo>
                  <a:lnTo>
                    <a:pt x="644" y="292"/>
                  </a:lnTo>
                  <a:lnTo>
                    <a:pt x="644" y="292"/>
                  </a:lnTo>
                  <a:lnTo>
                    <a:pt x="648" y="292"/>
                  </a:lnTo>
                  <a:lnTo>
                    <a:pt x="650" y="290"/>
                  </a:lnTo>
                  <a:lnTo>
                    <a:pt x="648" y="286"/>
                  </a:lnTo>
                  <a:lnTo>
                    <a:pt x="648" y="286"/>
                  </a:lnTo>
                  <a:lnTo>
                    <a:pt x="620" y="284"/>
                  </a:lnTo>
                  <a:lnTo>
                    <a:pt x="604" y="284"/>
                  </a:lnTo>
                  <a:lnTo>
                    <a:pt x="590" y="284"/>
                  </a:lnTo>
                  <a:lnTo>
                    <a:pt x="590" y="284"/>
                  </a:lnTo>
                  <a:lnTo>
                    <a:pt x="600" y="278"/>
                  </a:lnTo>
                  <a:lnTo>
                    <a:pt x="608" y="270"/>
                  </a:lnTo>
                  <a:lnTo>
                    <a:pt x="616" y="264"/>
                  </a:lnTo>
                  <a:lnTo>
                    <a:pt x="622" y="264"/>
                  </a:lnTo>
                  <a:lnTo>
                    <a:pt x="628" y="264"/>
                  </a:lnTo>
                  <a:lnTo>
                    <a:pt x="628" y="264"/>
                  </a:lnTo>
                  <a:close/>
                  <a:moveTo>
                    <a:pt x="682" y="10"/>
                  </a:moveTo>
                  <a:lnTo>
                    <a:pt x="682" y="10"/>
                  </a:lnTo>
                  <a:lnTo>
                    <a:pt x="682" y="10"/>
                  </a:lnTo>
                  <a:lnTo>
                    <a:pt x="682" y="10"/>
                  </a:lnTo>
                  <a:lnTo>
                    <a:pt x="686" y="14"/>
                  </a:lnTo>
                  <a:lnTo>
                    <a:pt x="690" y="14"/>
                  </a:lnTo>
                  <a:lnTo>
                    <a:pt x="694" y="12"/>
                  </a:lnTo>
                  <a:lnTo>
                    <a:pt x="694" y="12"/>
                  </a:lnTo>
                  <a:lnTo>
                    <a:pt x="698" y="12"/>
                  </a:lnTo>
                  <a:lnTo>
                    <a:pt x="702" y="12"/>
                  </a:lnTo>
                  <a:lnTo>
                    <a:pt x="704" y="14"/>
                  </a:lnTo>
                  <a:lnTo>
                    <a:pt x="704" y="14"/>
                  </a:lnTo>
                  <a:lnTo>
                    <a:pt x="690" y="20"/>
                  </a:lnTo>
                  <a:lnTo>
                    <a:pt x="678" y="22"/>
                  </a:lnTo>
                  <a:lnTo>
                    <a:pt x="678" y="22"/>
                  </a:lnTo>
                  <a:lnTo>
                    <a:pt x="676" y="18"/>
                  </a:lnTo>
                  <a:lnTo>
                    <a:pt x="678" y="16"/>
                  </a:lnTo>
                  <a:lnTo>
                    <a:pt x="682" y="10"/>
                  </a:lnTo>
                  <a:lnTo>
                    <a:pt x="682" y="10"/>
                  </a:lnTo>
                  <a:close/>
                  <a:moveTo>
                    <a:pt x="564" y="260"/>
                  </a:moveTo>
                  <a:lnTo>
                    <a:pt x="564" y="260"/>
                  </a:lnTo>
                  <a:lnTo>
                    <a:pt x="566" y="256"/>
                  </a:lnTo>
                  <a:lnTo>
                    <a:pt x="570" y="254"/>
                  </a:lnTo>
                  <a:lnTo>
                    <a:pt x="570" y="254"/>
                  </a:lnTo>
                  <a:lnTo>
                    <a:pt x="572" y="254"/>
                  </a:lnTo>
                  <a:lnTo>
                    <a:pt x="574" y="258"/>
                  </a:lnTo>
                  <a:lnTo>
                    <a:pt x="574" y="258"/>
                  </a:lnTo>
                  <a:lnTo>
                    <a:pt x="572" y="262"/>
                  </a:lnTo>
                  <a:lnTo>
                    <a:pt x="568" y="262"/>
                  </a:lnTo>
                  <a:lnTo>
                    <a:pt x="568" y="262"/>
                  </a:lnTo>
                  <a:lnTo>
                    <a:pt x="566" y="262"/>
                  </a:lnTo>
                  <a:lnTo>
                    <a:pt x="564" y="260"/>
                  </a:lnTo>
                  <a:lnTo>
                    <a:pt x="564" y="260"/>
                  </a:lnTo>
                  <a:close/>
                  <a:moveTo>
                    <a:pt x="378" y="86"/>
                  </a:moveTo>
                  <a:lnTo>
                    <a:pt x="378" y="86"/>
                  </a:lnTo>
                  <a:lnTo>
                    <a:pt x="376" y="86"/>
                  </a:lnTo>
                  <a:lnTo>
                    <a:pt x="374" y="88"/>
                  </a:lnTo>
                  <a:lnTo>
                    <a:pt x="374" y="88"/>
                  </a:lnTo>
                  <a:lnTo>
                    <a:pt x="368" y="94"/>
                  </a:lnTo>
                  <a:lnTo>
                    <a:pt x="362" y="96"/>
                  </a:lnTo>
                  <a:lnTo>
                    <a:pt x="350" y="94"/>
                  </a:lnTo>
                  <a:lnTo>
                    <a:pt x="350" y="94"/>
                  </a:lnTo>
                  <a:lnTo>
                    <a:pt x="346" y="94"/>
                  </a:lnTo>
                  <a:lnTo>
                    <a:pt x="348" y="92"/>
                  </a:lnTo>
                  <a:lnTo>
                    <a:pt x="350" y="88"/>
                  </a:lnTo>
                  <a:lnTo>
                    <a:pt x="350" y="88"/>
                  </a:lnTo>
                  <a:lnTo>
                    <a:pt x="358" y="82"/>
                  </a:lnTo>
                  <a:lnTo>
                    <a:pt x="358" y="82"/>
                  </a:lnTo>
                  <a:lnTo>
                    <a:pt x="348" y="82"/>
                  </a:lnTo>
                  <a:lnTo>
                    <a:pt x="348" y="82"/>
                  </a:lnTo>
                  <a:lnTo>
                    <a:pt x="346" y="80"/>
                  </a:lnTo>
                  <a:lnTo>
                    <a:pt x="346" y="80"/>
                  </a:lnTo>
                  <a:lnTo>
                    <a:pt x="354" y="78"/>
                  </a:lnTo>
                  <a:lnTo>
                    <a:pt x="360" y="76"/>
                  </a:lnTo>
                  <a:lnTo>
                    <a:pt x="368" y="74"/>
                  </a:lnTo>
                  <a:lnTo>
                    <a:pt x="376" y="74"/>
                  </a:lnTo>
                  <a:lnTo>
                    <a:pt x="376" y="74"/>
                  </a:lnTo>
                  <a:lnTo>
                    <a:pt x="376" y="76"/>
                  </a:lnTo>
                  <a:lnTo>
                    <a:pt x="374" y="78"/>
                  </a:lnTo>
                  <a:lnTo>
                    <a:pt x="372" y="78"/>
                  </a:lnTo>
                  <a:lnTo>
                    <a:pt x="374" y="80"/>
                  </a:lnTo>
                  <a:lnTo>
                    <a:pt x="374" y="80"/>
                  </a:lnTo>
                  <a:lnTo>
                    <a:pt x="376" y="82"/>
                  </a:lnTo>
                  <a:lnTo>
                    <a:pt x="382" y="80"/>
                  </a:lnTo>
                  <a:lnTo>
                    <a:pt x="392" y="78"/>
                  </a:lnTo>
                  <a:lnTo>
                    <a:pt x="392" y="78"/>
                  </a:lnTo>
                  <a:lnTo>
                    <a:pt x="390" y="82"/>
                  </a:lnTo>
                  <a:lnTo>
                    <a:pt x="388" y="86"/>
                  </a:lnTo>
                  <a:lnTo>
                    <a:pt x="384" y="88"/>
                  </a:lnTo>
                  <a:lnTo>
                    <a:pt x="378" y="86"/>
                  </a:lnTo>
                  <a:lnTo>
                    <a:pt x="378" y="86"/>
                  </a:lnTo>
                  <a:close/>
                  <a:moveTo>
                    <a:pt x="442" y="124"/>
                  </a:moveTo>
                  <a:lnTo>
                    <a:pt x="442" y="124"/>
                  </a:lnTo>
                  <a:lnTo>
                    <a:pt x="440" y="124"/>
                  </a:lnTo>
                  <a:lnTo>
                    <a:pt x="440" y="124"/>
                  </a:lnTo>
                  <a:lnTo>
                    <a:pt x="428" y="132"/>
                  </a:lnTo>
                  <a:lnTo>
                    <a:pt x="418" y="138"/>
                  </a:lnTo>
                  <a:lnTo>
                    <a:pt x="406" y="138"/>
                  </a:lnTo>
                  <a:lnTo>
                    <a:pt x="394" y="134"/>
                  </a:lnTo>
                  <a:lnTo>
                    <a:pt x="394" y="134"/>
                  </a:lnTo>
                  <a:lnTo>
                    <a:pt x="402" y="132"/>
                  </a:lnTo>
                  <a:lnTo>
                    <a:pt x="408" y="128"/>
                  </a:lnTo>
                  <a:lnTo>
                    <a:pt x="408" y="128"/>
                  </a:lnTo>
                  <a:lnTo>
                    <a:pt x="410" y="128"/>
                  </a:lnTo>
                  <a:lnTo>
                    <a:pt x="410" y="128"/>
                  </a:lnTo>
                  <a:lnTo>
                    <a:pt x="410" y="124"/>
                  </a:lnTo>
                  <a:lnTo>
                    <a:pt x="408" y="122"/>
                  </a:lnTo>
                  <a:lnTo>
                    <a:pt x="412" y="122"/>
                  </a:lnTo>
                  <a:lnTo>
                    <a:pt x="412" y="122"/>
                  </a:lnTo>
                  <a:lnTo>
                    <a:pt x="426" y="126"/>
                  </a:lnTo>
                  <a:lnTo>
                    <a:pt x="426" y="126"/>
                  </a:lnTo>
                  <a:lnTo>
                    <a:pt x="428" y="126"/>
                  </a:lnTo>
                  <a:lnTo>
                    <a:pt x="432" y="124"/>
                  </a:lnTo>
                  <a:lnTo>
                    <a:pt x="438" y="122"/>
                  </a:lnTo>
                  <a:lnTo>
                    <a:pt x="438" y="122"/>
                  </a:lnTo>
                  <a:lnTo>
                    <a:pt x="442" y="118"/>
                  </a:lnTo>
                  <a:lnTo>
                    <a:pt x="442" y="118"/>
                  </a:lnTo>
                  <a:lnTo>
                    <a:pt x="446" y="116"/>
                  </a:lnTo>
                  <a:lnTo>
                    <a:pt x="448" y="116"/>
                  </a:lnTo>
                  <a:lnTo>
                    <a:pt x="450" y="118"/>
                  </a:lnTo>
                  <a:lnTo>
                    <a:pt x="450" y="118"/>
                  </a:lnTo>
                  <a:lnTo>
                    <a:pt x="450" y="120"/>
                  </a:lnTo>
                  <a:lnTo>
                    <a:pt x="448" y="122"/>
                  </a:lnTo>
                  <a:lnTo>
                    <a:pt x="442" y="124"/>
                  </a:lnTo>
                  <a:lnTo>
                    <a:pt x="442" y="124"/>
                  </a:lnTo>
                  <a:close/>
                  <a:moveTo>
                    <a:pt x="456" y="156"/>
                  </a:moveTo>
                  <a:lnTo>
                    <a:pt x="456" y="156"/>
                  </a:lnTo>
                  <a:lnTo>
                    <a:pt x="450" y="154"/>
                  </a:lnTo>
                  <a:lnTo>
                    <a:pt x="450" y="154"/>
                  </a:lnTo>
                  <a:lnTo>
                    <a:pt x="454" y="152"/>
                  </a:lnTo>
                  <a:lnTo>
                    <a:pt x="458" y="152"/>
                  </a:lnTo>
                  <a:lnTo>
                    <a:pt x="462" y="154"/>
                  </a:lnTo>
                  <a:lnTo>
                    <a:pt x="466" y="154"/>
                  </a:lnTo>
                  <a:lnTo>
                    <a:pt x="466" y="154"/>
                  </a:lnTo>
                  <a:lnTo>
                    <a:pt x="460" y="156"/>
                  </a:lnTo>
                  <a:lnTo>
                    <a:pt x="456" y="156"/>
                  </a:lnTo>
                  <a:lnTo>
                    <a:pt x="456" y="156"/>
                  </a:lnTo>
                  <a:close/>
                  <a:moveTo>
                    <a:pt x="508" y="180"/>
                  </a:moveTo>
                  <a:lnTo>
                    <a:pt x="508" y="180"/>
                  </a:lnTo>
                  <a:lnTo>
                    <a:pt x="506" y="176"/>
                  </a:lnTo>
                  <a:lnTo>
                    <a:pt x="506" y="172"/>
                  </a:lnTo>
                  <a:lnTo>
                    <a:pt x="510" y="170"/>
                  </a:lnTo>
                  <a:lnTo>
                    <a:pt x="516" y="168"/>
                  </a:lnTo>
                  <a:lnTo>
                    <a:pt x="516" y="168"/>
                  </a:lnTo>
                  <a:lnTo>
                    <a:pt x="512" y="176"/>
                  </a:lnTo>
                  <a:lnTo>
                    <a:pt x="510" y="178"/>
                  </a:lnTo>
                  <a:lnTo>
                    <a:pt x="508" y="180"/>
                  </a:lnTo>
                  <a:lnTo>
                    <a:pt x="508" y="180"/>
                  </a:lnTo>
                  <a:close/>
                  <a:moveTo>
                    <a:pt x="516" y="118"/>
                  </a:moveTo>
                  <a:lnTo>
                    <a:pt x="516" y="118"/>
                  </a:lnTo>
                  <a:lnTo>
                    <a:pt x="514" y="118"/>
                  </a:lnTo>
                  <a:lnTo>
                    <a:pt x="512" y="116"/>
                  </a:lnTo>
                  <a:lnTo>
                    <a:pt x="512" y="116"/>
                  </a:lnTo>
                  <a:lnTo>
                    <a:pt x="512" y="114"/>
                  </a:lnTo>
                  <a:lnTo>
                    <a:pt x="514" y="112"/>
                  </a:lnTo>
                  <a:lnTo>
                    <a:pt x="518" y="110"/>
                  </a:lnTo>
                  <a:lnTo>
                    <a:pt x="518" y="110"/>
                  </a:lnTo>
                  <a:lnTo>
                    <a:pt x="520" y="110"/>
                  </a:lnTo>
                  <a:lnTo>
                    <a:pt x="522" y="114"/>
                  </a:lnTo>
                  <a:lnTo>
                    <a:pt x="522" y="114"/>
                  </a:lnTo>
                  <a:lnTo>
                    <a:pt x="520" y="116"/>
                  </a:lnTo>
                  <a:lnTo>
                    <a:pt x="518" y="118"/>
                  </a:lnTo>
                  <a:lnTo>
                    <a:pt x="516" y="118"/>
                  </a:lnTo>
                  <a:lnTo>
                    <a:pt x="516" y="118"/>
                  </a:lnTo>
                  <a:close/>
                  <a:moveTo>
                    <a:pt x="526" y="208"/>
                  </a:moveTo>
                  <a:lnTo>
                    <a:pt x="526" y="208"/>
                  </a:lnTo>
                  <a:lnTo>
                    <a:pt x="528" y="210"/>
                  </a:lnTo>
                  <a:lnTo>
                    <a:pt x="530" y="214"/>
                  </a:lnTo>
                  <a:lnTo>
                    <a:pt x="530" y="222"/>
                  </a:lnTo>
                  <a:lnTo>
                    <a:pt x="532" y="230"/>
                  </a:lnTo>
                  <a:lnTo>
                    <a:pt x="534" y="232"/>
                  </a:lnTo>
                  <a:lnTo>
                    <a:pt x="536" y="236"/>
                  </a:lnTo>
                  <a:lnTo>
                    <a:pt x="536" y="236"/>
                  </a:lnTo>
                  <a:lnTo>
                    <a:pt x="528" y="230"/>
                  </a:lnTo>
                  <a:lnTo>
                    <a:pt x="522" y="224"/>
                  </a:lnTo>
                  <a:lnTo>
                    <a:pt x="522" y="216"/>
                  </a:lnTo>
                  <a:lnTo>
                    <a:pt x="526" y="208"/>
                  </a:lnTo>
                  <a:lnTo>
                    <a:pt x="526" y="208"/>
                  </a:lnTo>
                  <a:close/>
                  <a:moveTo>
                    <a:pt x="542" y="208"/>
                  </a:moveTo>
                  <a:lnTo>
                    <a:pt x="542" y="208"/>
                  </a:lnTo>
                  <a:lnTo>
                    <a:pt x="544" y="208"/>
                  </a:lnTo>
                  <a:lnTo>
                    <a:pt x="544" y="208"/>
                  </a:lnTo>
                  <a:lnTo>
                    <a:pt x="554" y="234"/>
                  </a:lnTo>
                  <a:lnTo>
                    <a:pt x="554" y="234"/>
                  </a:lnTo>
                  <a:lnTo>
                    <a:pt x="556" y="238"/>
                  </a:lnTo>
                  <a:lnTo>
                    <a:pt x="556" y="240"/>
                  </a:lnTo>
                  <a:lnTo>
                    <a:pt x="552" y="248"/>
                  </a:lnTo>
                  <a:lnTo>
                    <a:pt x="552" y="248"/>
                  </a:lnTo>
                  <a:lnTo>
                    <a:pt x="550" y="236"/>
                  </a:lnTo>
                  <a:lnTo>
                    <a:pt x="546" y="232"/>
                  </a:lnTo>
                  <a:lnTo>
                    <a:pt x="542" y="228"/>
                  </a:lnTo>
                  <a:lnTo>
                    <a:pt x="542" y="228"/>
                  </a:lnTo>
                  <a:lnTo>
                    <a:pt x="536" y="222"/>
                  </a:lnTo>
                  <a:lnTo>
                    <a:pt x="534" y="218"/>
                  </a:lnTo>
                  <a:lnTo>
                    <a:pt x="536" y="212"/>
                  </a:lnTo>
                  <a:lnTo>
                    <a:pt x="542" y="208"/>
                  </a:lnTo>
                  <a:lnTo>
                    <a:pt x="542" y="208"/>
                  </a:lnTo>
                  <a:close/>
                  <a:moveTo>
                    <a:pt x="752" y="676"/>
                  </a:moveTo>
                  <a:lnTo>
                    <a:pt x="752" y="676"/>
                  </a:lnTo>
                  <a:lnTo>
                    <a:pt x="750" y="676"/>
                  </a:lnTo>
                  <a:lnTo>
                    <a:pt x="748" y="676"/>
                  </a:lnTo>
                  <a:lnTo>
                    <a:pt x="748" y="676"/>
                  </a:lnTo>
                  <a:lnTo>
                    <a:pt x="746" y="672"/>
                  </a:lnTo>
                  <a:lnTo>
                    <a:pt x="746" y="668"/>
                  </a:lnTo>
                  <a:lnTo>
                    <a:pt x="746" y="664"/>
                  </a:lnTo>
                  <a:lnTo>
                    <a:pt x="750" y="662"/>
                  </a:lnTo>
                  <a:lnTo>
                    <a:pt x="750" y="662"/>
                  </a:lnTo>
                  <a:lnTo>
                    <a:pt x="754" y="668"/>
                  </a:lnTo>
                  <a:lnTo>
                    <a:pt x="754" y="672"/>
                  </a:lnTo>
                  <a:lnTo>
                    <a:pt x="752" y="676"/>
                  </a:lnTo>
                  <a:lnTo>
                    <a:pt x="752" y="676"/>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2" name="Freeform 75"/>
            <p:cNvSpPr/>
            <p:nvPr/>
          </p:nvSpPr>
          <p:spPr bwMode="auto">
            <a:xfrm>
              <a:off x="5556250" y="2251075"/>
              <a:ext cx="1588" cy="1588"/>
            </a:xfrm>
            <a:custGeom>
              <a:avLst/>
              <a:gdLst/>
              <a:ahLst/>
              <a:cxnLst>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3" name="Freeform 76"/>
            <p:cNvSpPr/>
            <p:nvPr/>
          </p:nvSpPr>
          <p:spPr bwMode="auto">
            <a:xfrm>
              <a:off x="7816850" y="1447800"/>
              <a:ext cx="123825" cy="177800"/>
            </a:xfrm>
            <a:custGeom>
              <a:avLst/>
              <a:gdLst/>
              <a:ahLst/>
              <a:cxnLst>
                <a:cxn ang="0">
                  <a:pos x="0" y="64"/>
                </a:cxn>
                <a:cxn ang="0">
                  <a:pos x="6" y="82"/>
                </a:cxn>
                <a:cxn ang="0">
                  <a:pos x="10" y="98"/>
                </a:cxn>
                <a:cxn ang="0">
                  <a:pos x="12" y="100"/>
                </a:cxn>
                <a:cxn ang="0">
                  <a:pos x="22" y="104"/>
                </a:cxn>
                <a:cxn ang="0">
                  <a:pos x="40" y="106"/>
                </a:cxn>
                <a:cxn ang="0">
                  <a:pos x="46" y="112"/>
                </a:cxn>
                <a:cxn ang="0">
                  <a:pos x="50" y="110"/>
                </a:cxn>
                <a:cxn ang="0">
                  <a:pos x="54" y="108"/>
                </a:cxn>
                <a:cxn ang="0">
                  <a:pos x="58" y="96"/>
                </a:cxn>
                <a:cxn ang="0">
                  <a:pos x="60" y="88"/>
                </a:cxn>
                <a:cxn ang="0">
                  <a:pos x="66" y="74"/>
                </a:cxn>
                <a:cxn ang="0">
                  <a:pos x="68" y="66"/>
                </a:cxn>
                <a:cxn ang="0">
                  <a:pos x="72" y="62"/>
                </a:cxn>
                <a:cxn ang="0">
                  <a:pos x="78" y="60"/>
                </a:cxn>
                <a:cxn ang="0">
                  <a:pos x="70" y="50"/>
                </a:cxn>
                <a:cxn ang="0">
                  <a:pos x="66" y="38"/>
                </a:cxn>
                <a:cxn ang="0">
                  <a:pos x="66" y="32"/>
                </a:cxn>
                <a:cxn ang="0">
                  <a:pos x="68" y="26"/>
                </a:cxn>
                <a:cxn ang="0">
                  <a:pos x="78" y="16"/>
                </a:cxn>
                <a:cxn ang="0">
                  <a:pos x="70" y="10"/>
                </a:cxn>
                <a:cxn ang="0">
                  <a:pos x="68" y="8"/>
                </a:cxn>
                <a:cxn ang="0">
                  <a:pos x="68" y="6"/>
                </a:cxn>
                <a:cxn ang="0">
                  <a:pos x="62" y="0"/>
                </a:cxn>
                <a:cxn ang="0">
                  <a:pos x="58" y="6"/>
                </a:cxn>
                <a:cxn ang="0">
                  <a:pos x="48" y="20"/>
                </a:cxn>
                <a:cxn ang="0">
                  <a:pos x="40" y="28"/>
                </a:cxn>
                <a:cxn ang="0">
                  <a:pos x="24" y="44"/>
                </a:cxn>
                <a:cxn ang="0">
                  <a:pos x="18" y="52"/>
                </a:cxn>
                <a:cxn ang="0">
                  <a:pos x="12" y="54"/>
                </a:cxn>
                <a:cxn ang="0">
                  <a:pos x="6" y="52"/>
                </a:cxn>
                <a:cxn ang="0">
                  <a:pos x="0" y="58"/>
                </a:cxn>
                <a:cxn ang="0">
                  <a:pos x="0" y="64"/>
                </a:cxn>
              </a:cxnLst>
              <a:rect l="0" t="0" r="r" b="b"/>
              <a:pathLst>
                <a:path w="78" h="112">
                  <a:moveTo>
                    <a:pt x="0" y="64"/>
                  </a:moveTo>
                  <a:lnTo>
                    <a:pt x="0" y="64"/>
                  </a:lnTo>
                  <a:lnTo>
                    <a:pt x="2" y="74"/>
                  </a:lnTo>
                  <a:lnTo>
                    <a:pt x="6" y="82"/>
                  </a:lnTo>
                  <a:lnTo>
                    <a:pt x="8" y="90"/>
                  </a:lnTo>
                  <a:lnTo>
                    <a:pt x="10" y="98"/>
                  </a:lnTo>
                  <a:lnTo>
                    <a:pt x="10" y="98"/>
                  </a:lnTo>
                  <a:lnTo>
                    <a:pt x="12" y="100"/>
                  </a:lnTo>
                  <a:lnTo>
                    <a:pt x="12" y="100"/>
                  </a:lnTo>
                  <a:lnTo>
                    <a:pt x="22" y="104"/>
                  </a:lnTo>
                  <a:lnTo>
                    <a:pt x="30" y="104"/>
                  </a:lnTo>
                  <a:lnTo>
                    <a:pt x="40" y="106"/>
                  </a:lnTo>
                  <a:lnTo>
                    <a:pt x="44" y="108"/>
                  </a:lnTo>
                  <a:lnTo>
                    <a:pt x="46" y="112"/>
                  </a:lnTo>
                  <a:lnTo>
                    <a:pt x="46" y="112"/>
                  </a:lnTo>
                  <a:lnTo>
                    <a:pt x="50" y="110"/>
                  </a:lnTo>
                  <a:lnTo>
                    <a:pt x="54" y="108"/>
                  </a:lnTo>
                  <a:lnTo>
                    <a:pt x="54" y="108"/>
                  </a:lnTo>
                  <a:lnTo>
                    <a:pt x="56" y="102"/>
                  </a:lnTo>
                  <a:lnTo>
                    <a:pt x="58" y="96"/>
                  </a:lnTo>
                  <a:lnTo>
                    <a:pt x="58" y="96"/>
                  </a:lnTo>
                  <a:lnTo>
                    <a:pt x="60" y="88"/>
                  </a:lnTo>
                  <a:lnTo>
                    <a:pt x="62" y="80"/>
                  </a:lnTo>
                  <a:lnTo>
                    <a:pt x="66" y="74"/>
                  </a:lnTo>
                  <a:lnTo>
                    <a:pt x="68" y="66"/>
                  </a:lnTo>
                  <a:lnTo>
                    <a:pt x="68" y="66"/>
                  </a:lnTo>
                  <a:lnTo>
                    <a:pt x="68" y="62"/>
                  </a:lnTo>
                  <a:lnTo>
                    <a:pt x="72" y="62"/>
                  </a:lnTo>
                  <a:lnTo>
                    <a:pt x="78" y="60"/>
                  </a:lnTo>
                  <a:lnTo>
                    <a:pt x="78" y="60"/>
                  </a:lnTo>
                  <a:lnTo>
                    <a:pt x="72" y="56"/>
                  </a:lnTo>
                  <a:lnTo>
                    <a:pt x="70" y="50"/>
                  </a:lnTo>
                  <a:lnTo>
                    <a:pt x="66" y="38"/>
                  </a:lnTo>
                  <a:lnTo>
                    <a:pt x="66" y="38"/>
                  </a:lnTo>
                  <a:lnTo>
                    <a:pt x="66" y="36"/>
                  </a:lnTo>
                  <a:lnTo>
                    <a:pt x="66" y="32"/>
                  </a:lnTo>
                  <a:lnTo>
                    <a:pt x="68" y="26"/>
                  </a:lnTo>
                  <a:lnTo>
                    <a:pt x="68" y="26"/>
                  </a:lnTo>
                  <a:lnTo>
                    <a:pt x="76" y="18"/>
                  </a:lnTo>
                  <a:lnTo>
                    <a:pt x="78" y="16"/>
                  </a:lnTo>
                  <a:lnTo>
                    <a:pt x="76" y="14"/>
                  </a:lnTo>
                  <a:lnTo>
                    <a:pt x="70" y="10"/>
                  </a:lnTo>
                  <a:lnTo>
                    <a:pt x="70" y="10"/>
                  </a:lnTo>
                  <a:lnTo>
                    <a:pt x="68" y="8"/>
                  </a:lnTo>
                  <a:lnTo>
                    <a:pt x="68" y="6"/>
                  </a:lnTo>
                  <a:lnTo>
                    <a:pt x="68" y="6"/>
                  </a:lnTo>
                  <a:lnTo>
                    <a:pt x="66" y="2"/>
                  </a:lnTo>
                  <a:lnTo>
                    <a:pt x="62" y="0"/>
                  </a:lnTo>
                  <a:lnTo>
                    <a:pt x="60" y="2"/>
                  </a:lnTo>
                  <a:lnTo>
                    <a:pt x="58" y="6"/>
                  </a:lnTo>
                  <a:lnTo>
                    <a:pt x="58" y="6"/>
                  </a:lnTo>
                  <a:lnTo>
                    <a:pt x="48" y="20"/>
                  </a:lnTo>
                  <a:lnTo>
                    <a:pt x="48" y="20"/>
                  </a:lnTo>
                  <a:lnTo>
                    <a:pt x="40" y="28"/>
                  </a:lnTo>
                  <a:lnTo>
                    <a:pt x="30" y="36"/>
                  </a:lnTo>
                  <a:lnTo>
                    <a:pt x="24" y="44"/>
                  </a:lnTo>
                  <a:lnTo>
                    <a:pt x="18" y="52"/>
                  </a:lnTo>
                  <a:lnTo>
                    <a:pt x="18" y="52"/>
                  </a:lnTo>
                  <a:lnTo>
                    <a:pt x="16" y="56"/>
                  </a:lnTo>
                  <a:lnTo>
                    <a:pt x="12" y="54"/>
                  </a:lnTo>
                  <a:lnTo>
                    <a:pt x="12" y="54"/>
                  </a:lnTo>
                  <a:lnTo>
                    <a:pt x="6" y="52"/>
                  </a:lnTo>
                  <a:lnTo>
                    <a:pt x="2" y="54"/>
                  </a:lnTo>
                  <a:lnTo>
                    <a:pt x="0" y="58"/>
                  </a:lnTo>
                  <a:lnTo>
                    <a:pt x="0" y="64"/>
                  </a:lnTo>
                  <a:lnTo>
                    <a:pt x="0" y="64"/>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4" name="Freeform 77"/>
            <p:cNvSpPr/>
            <p:nvPr/>
          </p:nvSpPr>
          <p:spPr bwMode="auto">
            <a:xfrm>
              <a:off x="7648575" y="1470025"/>
              <a:ext cx="133350" cy="184150"/>
            </a:xfrm>
            <a:custGeom>
              <a:avLst/>
              <a:gdLst/>
              <a:ahLst/>
              <a:cxnLst>
                <a:cxn ang="0">
                  <a:pos x="82" y="108"/>
                </a:cxn>
                <a:cxn ang="0">
                  <a:pos x="82" y="108"/>
                </a:cxn>
                <a:cxn ang="0">
                  <a:pos x="82" y="98"/>
                </a:cxn>
                <a:cxn ang="0">
                  <a:pos x="84" y="88"/>
                </a:cxn>
                <a:cxn ang="0">
                  <a:pos x="84" y="88"/>
                </a:cxn>
                <a:cxn ang="0">
                  <a:pos x="84" y="88"/>
                </a:cxn>
                <a:cxn ang="0">
                  <a:pos x="84" y="88"/>
                </a:cxn>
                <a:cxn ang="0">
                  <a:pos x="84" y="88"/>
                </a:cxn>
                <a:cxn ang="0">
                  <a:pos x="84" y="88"/>
                </a:cxn>
                <a:cxn ang="0">
                  <a:pos x="82" y="88"/>
                </a:cxn>
                <a:cxn ang="0">
                  <a:pos x="82" y="88"/>
                </a:cxn>
                <a:cxn ang="0">
                  <a:pos x="84" y="88"/>
                </a:cxn>
                <a:cxn ang="0">
                  <a:pos x="84" y="88"/>
                </a:cxn>
                <a:cxn ang="0">
                  <a:pos x="82" y="88"/>
                </a:cxn>
                <a:cxn ang="0">
                  <a:pos x="82" y="88"/>
                </a:cxn>
                <a:cxn ang="0">
                  <a:pos x="82" y="88"/>
                </a:cxn>
                <a:cxn ang="0">
                  <a:pos x="82" y="88"/>
                </a:cxn>
                <a:cxn ang="0">
                  <a:pos x="84" y="88"/>
                </a:cxn>
                <a:cxn ang="0">
                  <a:pos x="84" y="88"/>
                </a:cxn>
                <a:cxn ang="0">
                  <a:pos x="76" y="82"/>
                </a:cxn>
                <a:cxn ang="0">
                  <a:pos x="76" y="82"/>
                </a:cxn>
                <a:cxn ang="0">
                  <a:pos x="72" y="78"/>
                </a:cxn>
                <a:cxn ang="0">
                  <a:pos x="68" y="72"/>
                </a:cxn>
                <a:cxn ang="0">
                  <a:pos x="64" y="66"/>
                </a:cxn>
                <a:cxn ang="0">
                  <a:pos x="64" y="64"/>
                </a:cxn>
                <a:cxn ang="0">
                  <a:pos x="64" y="64"/>
                </a:cxn>
                <a:cxn ang="0">
                  <a:pos x="64" y="56"/>
                </a:cxn>
                <a:cxn ang="0">
                  <a:pos x="62" y="52"/>
                </a:cxn>
                <a:cxn ang="0">
                  <a:pos x="54" y="44"/>
                </a:cxn>
                <a:cxn ang="0">
                  <a:pos x="54" y="44"/>
                </a:cxn>
                <a:cxn ang="0">
                  <a:pos x="38" y="30"/>
                </a:cxn>
                <a:cxn ang="0">
                  <a:pos x="32" y="24"/>
                </a:cxn>
                <a:cxn ang="0">
                  <a:pos x="26" y="16"/>
                </a:cxn>
                <a:cxn ang="0">
                  <a:pos x="26" y="16"/>
                </a:cxn>
                <a:cxn ang="0">
                  <a:pos x="20" y="10"/>
                </a:cxn>
                <a:cxn ang="0">
                  <a:pos x="14" y="4"/>
                </a:cxn>
                <a:cxn ang="0">
                  <a:pos x="8" y="2"/>
                </a:cxn>
                <a:cxn ang="0">
                  <a:pos x="0" y="0"/>
                </a:cxn>
                <a:cxn ang="0">
                  <a:pos x="0" y="0"/>
                </a:cxn>
                <a:cxn ang="0">
                  <a:pos x="0" y="4"/>
                </a:cxn>
                <a:cxn ang="0">
                  <a:pos x="2" y="8"/>
                </a:cxn>
                <a:cxn ang="0">
                  <a:pos x="6" y="14"/>
                </a:cxn>
                <a:cxn ang="0">
                  <a:pos x="6" y="14"/>
                </a:cxn>
                <a:cxn ang="0">
                  <a:pos x="18" y="26"/>
                </a:cxn>
                <a:cxn ang="0">
                  <a:pos x="26" y="42"/>
                </a:cxn>
                <a:cxn ang="0">
                  <a:pos x="34" y="56"/>
                </a:cxn>
                <a:cxn ang="0">
                  <a:pos x="40" y="72"/>
                </a:cxn>
                <a:cxn ang="0">
                  <a:pos x="40" y="72"/>
                </a:cxn>
                <a:cxn ang="0">
                  <a:pos x="46" y="84"/>
                </a:cxn>
                <a:cxn ang="0">
                  <a:pos x="54" y="94"/>
                </a:cxn>
                <a:cxn ang="0">
                  <a:pos x="70" y="114"/>
                </a:cxn>
                <a:cxn ang="0">
                  <a:pos x="70" y="114"/>
                </a:cxn>
                <a:cxn ang="0">
                  <a:pos x="72" y="116"/>
                </a:cxn>
                <a:cxn ang="0">
                  <a:pos x="74" y="116"/>
                </a:cxn>
                <a:cxn ang="0">
                  <a:pos x="78" y="114"/>
                </a:cxn>
                <a:cxn ang="0">
                  <a:pos x="78" y="114"/>
                </a:cxn>
                <a:cxn ang="0">
                  <a:pos x="80" y="114"/>
                </a:cxn>
                <a:cxn ang="0">
                  <a:pos x="82" y="112"/>
                </a:cxn>
                <a:cxn ang="0">
                  <a:pos x="82" y="108"/>
                </a:cxn>
                <a:cxn ang="0">
                  <a:pos x="82" y="108"/>
                </a:cxn>
              </a:cxnLst>
              <a:rect l="0" t="0" r="r" b="b"/>
              <a:pathLst>
                <a:path w="84" h="116">
                  <a:moveTo>
                    <a:pt x="82" y="108"/>
                  </a:moveTo>
                  <a:lnTo>
                    <a:pt x="82" y="108"/>
                  </a:lnTo>
                  <a:lnTo>
                    <a:pt x="82" y="98"/>
                  </a:lnTo>
                  <a:lnTo>
                    <a:pt x="84" y="88"/>
                  </a:lnTo>
                  <a:lnTo>
                    <a:pt x="84" y="88"/>
                  </a:lnTo>
                  <a:lnTo>
                    <a:pt x="84" y="88"/>
                  </a:lnTo>
                  <a:lnTo>
                    <a:pt x="84" y="88"/>
                  </a:lnTo>
                  <a:lnTo>
                    <a:pt x="84" y="88"/>
                  </a:lnTo>
                  <a:lnTo>
                    <a:pt x="84" y="88"/>
                  </a:lnTo>
                  <a:lnTo>
                    <a:pt x="82" y="88"/>
                  </a:lnTo>
                  <a:lnTo>
                    <a:pt x="82" y="88"/>
                  </a:lnTo>
                  <a:lnTo>
                    <a:pt x="84" y="88"/>
                  </a:lnTo>
                  <a:lnTo>
                    <a:pt x="84" y="88"/>
                  </a:lnTo>
                  <a:lnTo>
                    <a:pt x="82" y="88"/>
                  </a:lnTo>
                  <a:lnTo>
                    <a:pt x="82" y="88"/>
                  </a:lnTo>
                  <a:lnTo>
                    <a:pt x="82" y="88"/>
                  </a:lnTo>
                  <a:lnTo>
                    <a:pt x="82" y="88"/>
                  </a:lnTo>
                  <a:lnTo>
                    <a:pt x="84" y="88"/>
                  </a:lnTo>
                  <a:lnTo>
                    <a:pt x="84" y="88"/>
                  </a:lnTo>
                  <a:lnTo>
                    <a:pt x="76" y="82"/>
                  </a:lnTo>
                  <a:lnTo>
                    <a:pt x="76" y="82"/>
                  </a:lnTo>
                  <a:lnTo>
                    <a:pt x="72" y="78"/>
                  </a:lnTo>
                  <a:lnTo>
                    <a:pt x="68" y="72"/>
                  </a:lnTo>
                  <a:lnTo>
                    <a:pt x="64" y="66"/>
                  </a:lnTo>
                  <a:lnTo>
                    <a:pt x="64" y="64"/>
                  </a:lnTo>
                  <a:lnTo>
                    <a:pt x="64" y="64"/>
                  </a:lnTo>
                  <a:lnTo>
                    <a:pt x="64" y="56"/>
                  </a:lnTo>
                  <a:lnTo>
                    <a:pt x="62" y="52"/>
                  </a:lnTo>
                  <a:lnTo>
                    <a:pt x="54" y="44"/>
                  </a:lnTo>
                  <a:lnTo>
                    <a:pt x="54" y="44"/>
                  </a:lnTo>
                  <a:lnTo>
                    <a:pt x="38" y="30"/>
                  </a:lnTo>
                  <a:lnTo>
                    <a:pt x="32" y="24"/>
                  </a:lnTo>
                  <a:lnTo>
                    <a:pt x="26" y="16"/>
                  </a:lnTo>
                  <a:lnTo>
                    <a:pt x="26" y="16"/>
                  </a:lnTo>
                  <a:lnTo>
                    <a:pt x="20" y="10"/>
                  </a:lnTo>
                  <a:lnTo>
                    <a:pt x="14" y="4"/>
                  </a:lnTo>
                  <a:lnTo>
                    <a:pt x="8" y="2"/>
                  </a:lnTo>
                  <a:lnTo>
                    <a:pt x="0" y="0"/>
                  </a:lnTo>
                  <a:lnTo>
                    <a:pt x="0" y="0"/>
                  </a:lnTo>
                  <a:lnTo>
                    <a:pt x="0" y="4"/>
                  </a:lnTo>
                  <a:lnTo>
                    <a:pt x="2" y="8"/>
                  </a:lnTo>
                  <a:lnTo>
                    <a:pt x="6" y="14"/>
                  </a:lnTo>
                  <a:lnTo>
                    <a:pt x="6" y="14"/>
                  </a:lnTo>
                  <a:lnTo>
                    <a:pt x="18" y="26"/>
                  </a:lnTo>
                  <a:lnTo>
                    <a:pt x="26" y="42"/>
                  </a:lnTo>
                  <a:lnTo>
                    <a:pt x="34" y="56"/>
                  </a:lnTo>
                  <a:lnTo>
                    <a:pt x="40" y="72"/>
                  </a:lnTo>
                  <a:lnTo>
                    <a:pt x="40" y="72"/>
                  </a:lnTo>
                  <a:lnTo>
                    <a:pt x="46" y="84"/>
                  </a:lnTo>
                  <a:lnTo>
                    <a:pt x="54" y="94"/>
                  </a:lnTo>
                  <a:lnTo>
                    <a:pt x="70" y="114"/>
                  </a:lnTo>
                  <a:lnTo>
                    <a:pt x="70" y="114"/>
                  </a:lnTo>
                  <a:lnTo>
                    <a:pt x="72" y="116"/>
                  </a:lnTo>
                  <a:lnTo>
                    <a:pt x="74" y="116"/>
                  </a:lnTo>
                  <a:lnTo>
                    <a:pt x="78" y="114"/>
                  </a:lnTo>
                  <a:lnTo>
                    <a:pt x="78" y="114"/>
                  </a:lnTo>
                  <a:lnTo>
                    <a:pt x="80" y="114"/>
                  </a:lnTo>
                  <a:lnTo>
                    <a:pt x="82" y="112"/>
                  </a:lnTo>
                  <a:lnTo>
                    <a:pt x="82" y="108"/>
                  </a:lnTo>
                  <a:lnTo>
                    <a:pt x="82" y="108"/>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5" name="Freeform 78"/>
            <p:cNvSpPr/>
            <p:nvPr/>
          </p:nvSpPr>
          <p:spPr bwMode="auto">
            <a:xfrm>
              <a:off x="8086725" y="882650"/>
              <a:ext cx="139700" cy="123825"/>
            </a:xfrm>
            <a:custGeom>
              <a:avLst/>
              <a:gdLst/>
              <a:ahLst/>
              <a:cxnLst>
                <a:cxn ang="0">
                  <a:pos x="38" y="58"/>
                </a:cxn>
                <a:cxn ang="0">
                  <a:pos x="36" y="58"/>
                </a:cxn>
                <a:cxn ang="0">
                  <a:pos x="16" y="60"/>
                </a:cxn>
                <a:cxn ang="0">
                  <a:pos x="0" y="74"/>
                </a:cxn>
                <a:cxn ang="0">
                  <a:pos x="8" y="72"/>
                </a:cxn>
                <a:cxn ang="0">
                  <a:pos x="26" y="68"/>
                </a:cxn>
                <a:cxn ang="0">
                  <a:pos x="32" y="64"/>
                </a:cxn>
                <a:cxn ang="0">
                  <a:pos x="36" y="72"/>
                </a:cxn>
                <a:cxn ang="0">
                  <a:pos x="36" y="76"/>
                </a:cxn>
                <a:cxn ang="0">
                  <a:pos x="38" y="78"/>
                </a:cxn>
                <a:cxn ang="0">
                  <a:pos x="42" y="76"/>
                </a:cxn>
                <a:cxn ang="0">
                  <a:pos x="42" y="72"/>
                </a:cxn>
                <a:cxn ang="0">
                  <a:pos x="46" y="68"/>
                </a:cxn>
                <a:cxn ang="0">
                  <a:pos x="46" y="64"/>
                </a:cxn>
                <a:cxn ang="0">
                  <a:pos x="54" y="66"/>
                </a:cxn>
                <a:cxn ang="0">
                  <a:pos x="66" y="60"/>
                </a:cxn>
                <a:cxn ang="0">
                  <a:pos x="70" y="58"/>
                </a:cxn>
                <a:cxn ang="0">
                  <a:pos x="78" y="54"/>
                </a:cxn>
                <a:cxn ang="0">
                  <a:pos x="78" y="46"/>
                </a:cxn>
                <a:cxn ang="0">
                  <a:pos x="82" y="28"/>
                </a:cxn>
                <a:cxn ang="0">
                  <a:pos x="86" y="20"/>
                </a:cxn>
                <a:cxn ang="0">
                  <a:pos x="88" y="14"/>
                </a:cxn>
                <a:cxn ang="0">
                  <a:pos x="84" y="8"/>
                </a:cxn>
                <a:cxn ang="0">
                  <a:pos x="80" y="2"/>
                </a:cxn>
                <a:cxn ang="0">
                  <a:pos x="78" y="0"/>
                </a:cxn>
                <a:cxn ang="0">
                  <a:pos x="74" y="4"/>
                </a:cxn>
                <a:cxn ang="0">
                  <a:pos x="72" y="10"/>
                </a:cxn>
                <a:cxn ang="0">
                  <a:pos x="70" y="26"/>
                </a:cxn>
                <a:cxn ang="0">
                  <a:pos x="68" y="32"/>
                </a:cxn>
                <a:cxn ang="0">
                  <a:pos x="54" y="42"/>
                </a:cxn>
                <a:cxn ang="0">
                  <a:pos x="42" y="52"/>
                </a:cxn>
                <a:cxn ang="0">
                  <a:pos x="38" y="58"/>
                </a:cxn>
              </a:cxnLst>
              <a:rect l="0" t="0" r="r" b="b"/>
              <a:pathLst>
                <a:path w="88" h="78">
                  <a:moveTo>
                    <a:pt x="38" y="58"/>
                  </a:moveTo>
                  <a:lnTo>
                    <a:pt x="38" y="58"/>
                  </a:lnTo>
                  <a:lnTo>
                    <a:pt x="36" y="58"/>
                  </a:lnTo>
                  <a:lnTo>
                    <a:pt x="36" y="58"/>
                  </a:lnTo>
                  <a:lnTo>
                    <a:pt x="26" y="58"/>
                  </a:lnTo>
                  <a:lnTo>
                    <a:pt x="16" y="60"/>
                  </a:lnTo>
                  <a:lnTo>
                    <a:pt x="8" y="66"/>
                  </a:lnTo>
                  <a:lnTo>
                    <a:pt x="0" y="74"/>
                  </a:lnTo>
                  <a:lnTo>
                    <a:pt x="0" y="74"/>
                  </a:lnTo>
                  <a:lnTo>
                    <a:pt x="8" y="72"/>
                  </a:lnTo>
                  <a:lnTo>
                    <a:pt x="14" y="72"/>
                  </a:lnTo>
                  <a:lnTo>
                    <a:pt x="26" y="68"/>
                  </a:lnTo>
                  <a:lnTo>
                    <a:pt x="26" y="68"/>
                  </a:lnTo>
                  <a:lnTo>
                    <a:pt x="32" y="64"/>
                  </a:lnTo>
                  <a:lnTo>
                    <a:pt x="34" y="66"/>
                  </a:lnTo>
                  <a:lnTo>
                    <a:pt x="36" y="72"/>
                  </a:lnTo>
                  <a:lnTo>
                    <a:pt x="36" y="72"/>
                  </a:lnTo>
                  <a:lnTo>
                    <a:pt x="36" y="76"/>
                  </a:lnTo>
                  <a:lnTo>
                    <a:pt x="38" y="78"/>
                  </a:lnTo>
                  <a:lnTo>
                    <a:pt x="38" y="78"/>
                  </a:lnTo>
                  <a:lnTo>
                    <a:pt x="40" y="78"/>
                  </a:lnTo>
                  <a:lnTo>
                    <a:pt x="42" y="76"/>
                  </a:lnTo>
                  <a:lnTo>
                    <a:pt x="42" y="72"/>
                  </a:lnTo>
                  <a:lnTo>
                    <a:pt x="42" y="72"/>
                  </a:lnTo>
                  <a:lnTo>
                    <a:pt x="46" y="70"/>
                  </a:lnTo>
                  <a:lnTo>
                    <a:pt x="46" y="68"/>
                  </a:lnTo>
                  <a:lnTo>
                    <a:pt x="46" y="64"/>
                  </a:lnTo>
                  <a:lnTo>
                    <a:pt x="46" y="64"/>
                  </a:lnTo>
                  <a:lnTo>
                    <a:pt x="50" y="66"/>
                  </a:lnTo>
                  <a:lnTo>
                    <a:pt x="54" y="66"/>
                  </a:lnTo>
                  <a:lnTo>
                    <a:pt x="60" y="64"/>
                  </a:lnTo>
                  <a:lnTo>
                    <a:pt x="66" y="60"/>
                  </a:lnTo>
                  <a:lnTo>
                    <a:pt x="70" y="58"/>
                  </a:lnTo>
                  <a:lnTo>
                    <a:pt x="70" y="58"/>
                  </a:lnTo>
                  <a:lnTo>
                    <a:pt x="76" y="58"/>
                  </a:lnTo>
                  <a:lnTo>
                    <a:pt x="78" y="54"/>
                  </a:lnTo>
                  <a:lnTo>
                    <a:pt x="78" y="54"/>
                  </a:lnTo>
                  <a:lnTo>
                    <a:pt x="78" y="46"/>
                  </a:lnTo>
                  <a:lnTo>
                    <a:pt x="80" y="36"/>
                  </a:lnTo>
                  <a:lnTo>
                    <a:pt x="82" y="28"/>
                  </a:lnTo>
                  <a:lnTo>
                    <a:pt x="86" y="20"/>
                  </a:lnTo>
                  <a:lnTo>
                    <a:pt x="86" y="20"/>
                  </a:lnTo>
                  <a:lnTo>
                    <a:pt x="88" y="16"/>
                  </a:lnTo>
                  <a:lnTo>
                    <a:pt x="88" y="14"/>
                  </a:lnTo>
                  <a:lnTo>
                    <a:pt x="84" y="8"/>
                  </a:lnTo>
                  <a:lnTo>
                    <a:pt x="84" y="8"/>
                  </a:lnTo>
                  <a:lnTo>
                    <a:pt x="82" y="2"/>
                  </a:lnTo>
                  <a:lnTo>
                    <a:pt x="80" y="2"/>
                  </a:lnTo>
                  <a:lnTo>
                    <a:pt x="78" y="0"/>
                  </a:lnTo>
                  <a:lnTo>
                    <a:pt x="78" y="0"/>
                  </a:lnTo>
                  <a:lnTo>
                    <a:pt x="74" y="2"/>
                  </a:lnTo>
                  <a:lnTo>
                    <a:pt x="74" y="4"/>
                  </a:lnTo>
                  <a:lnTo>
                    <a:pt x="72" y="10"/>
                  </a:lnTo>
                  <a:lnTo>
                    <a:pt x="72" y="10"/>
                  </a:lnTo>
                  <a:lnTo>
                    <a:pt x="72" y="18"/>
                  </a:lnTo>
                  <a:lnTo>
                    <a:pt x="70" y="26"/>
                  </a:lnTo>
                  <a:lnTo>
                    <a:pt x="70" y="26"/>
                  </a:lnTo>
                  <a:lnTo>
                    <a:pt x="68" y="32"/>
                  </a:lnTo>
                  <a:lnTo>
                    <a:pt x="64" y="36"/>
                  </a:lnTo>
                  <a:lnTo>
                    <a:pt x="54" y="42"/>
                  </a:lnTo>
                  <a:lnTo>
                    <a:pt x="46" y="48"/>
                  </a:lnTo>
                  <a:lnTo>
                    <a:pt x="42" y="52"/>
                  </a:lnTo>
                  <a:lnTo>
                    <a:pt x="38" y="58"/>
                  </a:lnTo>
                  <a:lnTo>
                    <a:pt x="38" y="58"/>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6" name="Freeform 79"/>
            <p:cNvSpPr/>
            <p:nvPr/>
          </p:nvSpPr>
          <p:spPr bwMode="auto">
            <a:xfrm>
              <a:off x="4911725" y="330200"/>
              <a:ext cx="301625" cy="98425"/>
            </a:xfrm>
            <a:custGeom>
              <a:avLst/>
              <a:gdLst/>
              <a:ahLst/>
              <a:cxnLst>
                <a:cxn ang="0">
                  <a:pos x="40" y="28"/>
                </a:cxn>
                <a:cxn ang="0">
                  <a:pos x="54" y="18"/>
                </a:cxn>
                <a:cxn ang="0">
                  <a:pos x="62" y="16"/>
                </a:cxn>
                <a:cxn ang="0">
                  <a:pos x="62" y="18"/>
                </a:cxn>
                <a:cxn ang="0">
                  <a:pos x="56" y="24"/>
                </a:cxn>
                <a:cxn ang="0">
                  <a:pos x="52" y="26"/>
                </a:cxn>
                <a:cxn ang="0">
                  <a:pos x="78" y="32"/>
                </a:cxn>
                <a:cxn ang="0">
                  <a:pos x="58" y="36"/>
                </a:cxn>
                <a:cxn ang="0">
                  <a:pos x="70" y="40"/>
                </a:cxn>
                <a:cxn ang="0">
                  <a:pos x="88" y="40"/>
                </a:cxn>
                <a:cxn ang="0">
                  <a:pos x="106" y="44"/>
                </a:cxn>
                <a:cxn ang="0">
                  <a:pos x="66" y="48"/>
                </a:cxn>
                <a:cxn ang="0">
                  <a:pos x="72" y="52"/>
                </a:cxn>
                <a:cxn ang="0">
                  <a:pos x="88" y="54"/>
                </a:cxn>
                <a:cxn ang="0">
                  <a:pos x="96" y="60"/>
                </a:cxn>
                <a:cxn ang="0">
                  <a:pos x="114" y="62"/>
                </a:cxn>
                <a:cxn ang="0">
                  <a:pos x="176" y="58"/>
                </a:cxn>
                <a:cxn ang="0">
                  <a:pos x="182" y="58"/>
                </a:cxn>
                <a:cxn ang="0">
                  <a:pos x="182" y="54"/>
                </a:cxn>
                <a:cxn ang="0">
                  <a:pos x="176" y="52"/>
                </a:cxn>
                <a:cxn ang="0">
                  <a:pos x="182" y="48"/>
                </a:cxn>
                <a:cxn ang="0">
                  <a:pos x="190" y="46"/>
                </a:cxn>
                <a:cxn ang="0">
                  <a:pos x="162" y="28"/>
                </a:cxn>
                <a:cxn ang="0">
                  <a:pos x="162" y="14"/>
                </a:cxn>
                <a:cxn ang="0">
                  <a:pos x="162" y="10"/>
                </a:cxn>
                <a:cxn ang="0">
                  <a:pos x="152" y="8"/>
                </a:cxn>
                <a:cxn ang="0">
                  <a:pos x="148" y="10"/>
                </a:cxn>
                <a:cxn ang="0">
                  <a:pos x="152" y="14"/>
                </a:cxn>
                <a:cxn ang="0">
                  <a:pos x="140" y="14"/>
                </a:cxn>
                <a:cxn ang="0">
                  <a:pos x="138" y="18"/>
                </a:cxn>
                <a:cxn ang="0">
                  <a:pos x="142" y="26"/>
                </a:cxn>
                <a:cxn ang="0">
                  <a:pos x="136" y="30"/>
                </a:cxn>
                <a:cxn ang="0">
                  <a:pos x="132" y="22"/>
                </a:cxn>
                <a:cxn ang="0">
                  <a:pos x="120" y="18"/>
                </a:cxn>
                <a:cxn ang="0">
                  <a:pos x="114" y="22"/>
                </a:cxn>
                <a:cxn ang="0">
                  <a:pos x="102" y="16"/>
                </a:cxn>
                <a:cxn ang="0">
                  <a:pos x="94" y="18"/>
                </a:cxn>
                <a:cxn ang="0">
                  <a:pos x="88" y="14"/>
                </a:cxn>
                <a:cxn ang="0">
                  <a:pos x="78" y="14"/>
                </a:cxn>
                <a:cxn ang="0">
                  <a:pos x="74" y="14"/>
                </a:cxn>
                <a:cxn ang="0">
                  <a:pos x="78" y="12"/>
                </a:cxn>
                <a:cxn ang="0">
                  <a:pos x="78" y="10"/>
                </a:cxn>
                <a:cxn ang="0">
                  <a:pos x="60" y="4"/>
                </a:cxn>
                <a:cxn ang="0">
                  <a:pos x="40" y="2"/>
                </a:cxn>
                <a:cxn ang="0">
                  <a:pos x="26" y="0"/>
                </a:cxn>
                <a:cxn ang="0">
                  <a:pos x="10" y="2"/>
                </a:cxn>
                <a:cxn ang="0">
                  <a:pos x="10" y="8"/>
                </a:cxn>
                <a:cxn ang="0">
                  <a:pos x="4" y="20"/>
                </a:cxn>
                <a:cxn ang="0">
                  <a:pos x="16" y="32"/>
                </a:cxn>
                <a:cxn ang="0">
                  <a:pos x="34" y="32"/>
                </a:cxn>
              </a:cxnLst>
              <a:rect l="0" t="0" r="r" b="b"/>
              <a:pathLst>
                <a:path w="190" h="62">
                  <a:moveTo>
                    <a:pt x="34" y="32"/>
                  </a:moveTo>
                  <a:lnTo>
                    <a:pt x="34" y="32"/>
                  </a:lnTo>
                  <a:lnTo>
                    <a:pt x="40" y="28"/>
                  </a:lnTo>
                  <a:lnTo>
                    <a:pt x="44" y="24"/>
                  </a:lnTo>
                  <a:lnTo>
                    <a:pt x="48" y="20"/>
                  </a:lnTo>
                  <a:lnTo>
                    <a:pt x="54" y="18"/>
                  </a:lnTo>
                  <a:lnTo>
                    <a:pt x="54" y="18"/>
                  </a:lnTo>
                  <a:lnTo>
                    <a:pt x="58" y="16"/>
                  </a:lnTo>
                  <a:lnTo>
                    <a:pt x="62" y="16"/>
                  </a:lnTo>
                  <a:lnTo>
                    <a:pt x="62" y="16"/>
                  </a:lnTo>
                  <a:lnTo>
                    <a:pt x="62" y="18"/>
                  </a:lnTo>
                  <a:lnTo>
                    <a:pt x="62" y="18"/>
                  </a:lnTo>
                  <a:lnTo>
                    <a:pt x="60" y="20"/>
                  </a:lnTo>
                  <a:lnTo>
                    <a:pt x="58" y="20"/>
                  </a:lnTo>
                  <a:lnTo>
                    <a:pt x="56" y="24"/>
                  </a:lnTo>
                  <a:lnTo>
                    <a:pt x="56" y="24"/>
                  </a:lnTo>
                  <a:lnTo>
                    <a:pt x="52" y="26"/>
                  </a:lnTo>
                  <a:lnTo>
                    <a:pt x="52" y="26"/>
                  </a:lnTo>
                  <a:lnTo>
                    <a:pt x="58" y="30"/>
                  </a:lnTo>
                  <a:lnTo>
                    <a:pt x="64" y="32"/>
                  </a:lnTo>
                  <a:lnTo>
                    <a:pt x="78" y="32"/>
                  </a:lnTo>
                  <a:lnTo>
                    <a:pt x="78" y="32"/>
                  </a:lnTo>
                  <a:lnTo>
                    <a:pt x="58" y="36"/>
                  </a:lnTo>
                  <a:lnTo>
                    <a:pt x="58" y="36"/>
                  </a:lnTo>
                  <a:lnTo>
                    <a:pt x="60" y="38"/>
                  </a:lnTo>
                  <a:lnTo>
                    <a:pt x="64" y="40"/>
                  </a:lnTo>
                  <a:lnTo>
                    <a:pt x="70" y="40"/>
                  </a:lnTo>
                  <a:lnTo>
                    <a:pt x="70" y="40"/>
                  </a:lnTo>
                  <a:lnTo>
                    <a:pt x="78" y="40"/>
                  </a:lnTo>
                  <a:lnTo>
                    <a:pt x="88" y="40"/>
                  </a:lnTo>
                  <a:lnTo>
                    <a:pt x="96" y="40"/>
                  </a:lnTo>
                  <a:lnTo>
                    <a:pt x="106" y="44"/>
                  </a:lnTo>
                  <a:lnTo>
                    <a:pt x="106" y="44"/>
                  </a:lnTo>
                  <a:lnTo>
                    <a:pt x="86" y="44"/>
                  </a:lnTo>
                  <a:lnTo>
                    <a:pt x="76" y="44"/>
                  </a:lnTo>
                  <a:lnTo>
                    <a:pt x="66" y="48"/>
                  </a:lnTo>
                  <a:lnTo>
                    <a:pt x="66" y="48"/>
                  </a:lnTo>
                  <a:lnTo>
                    <a:pt x="68" y="50"/>
                  </a:lnTo>
                  <a:lnTo>
                    <a:pt x="72" y="52"/>
                  </a:lnTo>
                  <a:lnTo>
                    <a:pt x="82" y="54"/>
                  </a:lnTo>
                  <a:lnTo>
                    <a:pt x="82" y="54"/>
                  </a:lnTo>
                  <a:lnTo>
                    <a:pt x="88" y="54"/>
                  </a:lnTo>
                  <a:lnTo>
                    <a:pt x="90" y="56"/>
                  </a:lnTo>
                  <a:lnTo>
                    <a:pt x="90" y="56"/>
                  </a:lnTo>
                  <a:lnTo>
                    <a:pt x="96" y="60"/>
                  </a:lnTo>
                  <a:lnTo>
                    <a:pt x="102" y="62"/>
                  </a:lnTo>
                  <a:lnTo>
                    <a:pt x="114" y="62"/>
                  </a:lnTo>
                  <a:lnTo>
                    <a:pt x="114" y="62"/>
                  </a:lnTo>
                  <a:lnTo>
                    <a:pt x="144" y="56"/>
                  </a:lnTo>
                  <a:lnTo>
                    <a:pt x="160" y="56"/>
                  </a:lnTo>
                  <a:lnTo>
                    <a:pt x="176" y="58"/>
                  </a:lnTo>
                  <a:lnTo>
                    <a:pt x="176" y="58"/>
                  </a:lnTo>
                  <a:lnTo>
                    <a:pt x="180" y="58"/>
                  </a:lnTo>
                  <a:lnTo>
                    <a:pt x="182" y="58"/>
                  </a:lnTo>
                  <a:lnTo>
                    <a:pt x="182" y="56"/>
                  </a:lnTo>
                  <a:lnTo>
                    <a:pt x="182" y="56"/>
                  </a:lnTo>
                  <a:lnTo>
                    <a:pt x="182" y="54"/>
                  </a:lnTo>
                  <a:lnTo>
                    <a:pt x="180" y="54"/>
                  </a:lnTo>
                  <a:lnTo>
                    <a:pt x="178" y="54"/>
                  </a:lnTo>
                  <a:lnTo>
                    <a:pt x="176" y="52"/>
                  </a:lnTo>
                  <a:lnTo>
                    <a:pt x="176" y="52"/>
                  </a:lnTo>
                  <a:lnTo>
                    <a:pt x="178" y="50"/>
                  </a:lnTo>
                  <a:lnTo>
                    <a:pt x="182" y="48"/>
                  </a:lnTo>
                  <a:lnTo>
                    <a:pt x="186" y="48"/>
                  </a:lnTo>
                  <a:lnTo>
                    <a:pt x="190" y="46"/>
                  </a:lnTo>
                  <a:lnTo>
                    <a:pt x="190" y="46"/>
                  </a:lnTo>
                  <a:lnTo>
                    <a:pt x="178" y="44"/>
                  </a:lnTo>
                  <a:lnTo>
                    <a:pt x="168" y="38"/>
                  </a:lnTo>
                  <a:lnTo>
                    <a:pt x="162" y="28"/>
                  </a:lnTo>
                  <a:lnTo>
                    <a:pt x="158" y="16"/>
                  </a:lnTo>
                  <a:lnTo>
                    <a:pt x="158" y="16"/>
                  </a:lnTo>
                  <a:lnTo>
                    <a:pt x="162" y="14"/>
                  </a:lnTo>
                  <a:lnTo>
                    <a:pt x="164" y="12"/>
                  </a:lnTo>
                  <a:lnTo>
                    <a:pt x="162" y="10"/>
                  </a:lnTo>
                  <a:lnTo>
                    <a:pt x="162" y="10"/>
                  </a:lnTo>
                  <a:lnTo>
                    <a:pt x="160" y="8"/>
                  </a:lnTo>
                  <a:lnTo>
                    <a:pt x="158" y="8"/>
                  </a:lnTo>
                  <a:lnTo>
                    <a:pt x="152" y="8"/>
                  </a:lnTo>
                  <a:lnTo>
                    <a:pt x="152" y="8"/>
                  </a:lnTo>
                  <a:lnTo>
                    <a:pt x="148" y="8"/>
                  </a:lnTo>
                  <a:lnTo>
                    <a:pt x="148" y="10"/>
                  </a:lnTo>
                  <a:lnTo>
                    <a:pt x="148" y="12"/>
                  </a:lnTo>
                  <a:lnTo>
                    <a:pt x="148" y="12"/>
                  </a:lnTo>
                  <a:lnTo>
                    <a:pt x="152" y="14"/>
                  </a:lnTo>
                  <a:lnTo>
                    <a:pt x="152" y="14"/>
                  </a:lnTo>
                  <a:lnTo>
                    <a:pt x="144" y="14"/>
                  </a:lnTo>
                  <a:lnTo>
                    <a:pt x="140" y="14"/>
                  </a:lnTo>
                  <a:lnTo>
                    <a:pt x="136" y="14"/>
                  </a:lnTo>
                  <a:lnTo>
                    <a:pt x="136" y="14"/>
                  </a:lnTo>
                  <a:lnTo>
                    <a:pt x="138" y="18"/>
                  </a:lnTo>
                  <a:lnTo>
                    <a:pt x="138" y="18"/>
                  </a:lnTo>
                  <a:lnTo>
                    <a:pt x="140" y="24"/>
                  </a:lnTo>
                  <a:lnTo>
                    <a:pt x="142" y="26"/>
                  </a:lnTo>
                  <a:lnTo>
                    <a:pt x="140" y="28"/>
                  </a:lnTo>
                  <a:lnTo>
                    <a:pt x="140" y="28"/>
                  </a:lnTo>
                  <a:lnTo>
                    <a:pt x="136" y="30"/>
                  </a:lnTo>
                  <a:lnTo>
                    <a:pt x="134" y="28"/>
                  </a:lnTo>
                  <a:lnTo>
                    <a:pt x="132" y="22"/>
                  </a:lnTo>
                  <a:lnTo>
                    <a:pt x="132" y="22"/>
                  </a:lnTo>
                  <a:lnTo>
                    <a:pt x="126" y="18"/>
                  </a:lnTo>
                  <a:lnTo>
                    <a:pt x="124" y="18"/>
                  </a:lnTo>
                  <a:lnTo>
                    <a:pt x="120" y="18"/>
                  </a:lnTo>
                  <a:lnTo>
                    <a:pt x="120" y="18"/>
                  </a:lnTo>
                  <a:lnTo>
                    <a:pt x="118" y="20"/>
                  </a:lnTo>
                  <a:lnTo>
                    <a:pt x="114" y="22"/>
                  </a:lnTo>
                  <a:lnTo>
                    <a:pt x="110" y="20"/>
                  </a:lnTo>
                  <a:lnTo>
                    <a:pt x="110" y="20"/>
                  </a:lnTo>
                  <a:lnTo>
                    <a:pt x="102" y="16"/>
                  </a:lnTo>
                  <a:lnTo>
                    <a:pt x="98" y="16"/>
                  </a:lnTo>
                  <a:lnTo>
                    <a:pt x="94" y="18"/>
                  </a:lnTo>
                  <a:lnTo>
                    <a:pt x="94" y="18"/>
                  </a:lnTo>
                  <a:lnTo>
                    <a:pt x="88" y="18"/>
                  </a:lnTo>
                  <a:lnTo>
                    <a:pt x="88" y="18"/>
                  </a:lnTo>
                  <a:lnTo>
                    <a:pt x="88" y="14"/>
                  </a:lnTo>
                  <a:lnTo>
                    <a:pt x="86" y="12"/>
                  </a:lnTo>
                  <a:lnTo>
                    <a:pt x="84" y="12"/>
                  </a:lnTo>
                  <a:lnTo>
                    <a:pt x="78" y="14"/>
                  </a:lnTo>
                  <a:lnTo>
                    <a:pt x="76" y="14"/>
                  </a:lnTo>
                  <a:lnTo>
                    <a:pt x="74" y="14"/>
                  </a:lnTo>
                  <a:lnTo>
                    <a:pt x="74" y="14"/>
                  </a:lnTo>
                  <a:lnTo>
                    <a:pt x="74" y="12"/>
                  </a:lnTo>
                  <a:lnTo>
                    <a:pt x="74" y="12"/>
                  </a:lnTo>
                  <a:lnTo>
                    <a:pt x="78" y="12"/>
                  </a:lnTo>
                  <a:lnTo>
                    <a:pt x="78" y="12"/>
                  </a:lnTo>
                  <a:lnTo>
                    <a:pt x="78" y="10"/>
                  </a:lnTo>
                  <a:lnTo>
                    <a:pt x="78" y="10"/>
                  </a:lnTo>
                  <a:lnTo>
                    <a:pt x="70" y="6"/>
                  </a:lnTo>
                  <a:lnTo>
                    <a:pt x="60" y="4"/>
                  </a:lnTo>
                  <a:lnTo>
                    <a:pt x="60" y="4"/>
                  </a:lnTo>
                  <a:lnTo>
                    <a:pt x="50" y="4"/>
                  </a:lnTo>
                  <a:lnTo>
                    <a:pt x="46" y="4"/>
                  </a:lnTo>
                  <a:lnTo>
                    <a:pt x="40" y="2"/>
                  </a:lnTo>
                  <a:lnTo>
                    <a:pt x="40" y="2"/>
                  </a:lnTo>
                  <a:lnTo>
                    <a:pt x="34" y="0"/>
                  </a:lnTo>
                  <a:lnTo>
                    <a:pt x="26" y="0"/>
                  </a:lnTo>
                  <a:lnTo>
                    <a:pt x="12" y="2"/>
                  </a:lnTo>
                  <a:lnTo>
                    <a:pt x="12" y="2"/>
                  </a:lnTo>
                  <a:lnTo>
                    <a:pt x="10" y="2"/>
                  </a:lnTo>
                  <a:lnTo>
                    <a:pt x="10" y="4"/>
                  </a:lnTo>
                  <a:lnTo>
                    <a:pt x="10" y="4"/>
                  </a:lnTo>
                  <a:lnTo>
                    <a:pt x="10" y="8"/>
                  </a:lnTo>
                  <a:lnTo>
                    <a:pt x="10" y="10"/>
                  </a:lnTo>
                  <a:lnTo>
                    <a:pt x="8" y="16"/>
                  </a:lnTo>
                  <a:lnTo>
                    <a:pt x="4" y="20"/>
                  </a:lnTo>
                  <a:lnTo>
                    <a:pt x="0" y="26"/>
                  </a:lnTo>
                  <a:lnTo>
                    <a:pt x="0" y="26"/>
                  </a:lnTo>
                  <a:lnTo>
                    <a:pt x="16" y="32"/>
                  </a:lnTo>
                  <a:lnTo>
                    <a:pt x="26" y="34"/>
                  </a:lnTo>
                  <a:lnTo>
                    <a:pt x="30" y="34"/>
                  </a:lnTo>
                  <a:lnTo>
                    <a:pt x="34" y="32"/>
                  </a:lnTo>
                  <a:lnTo>
                    <a:pt x="34" y="32"/>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7" name="Freeform 80"/>
            <p:cNvSpPr/>
            <p:nvPr/>
          </p:nvSpPr>
          <p:spPr bwMode="auto">
            <a:xfrm>
              <a:off x="7004050" y="1758950"/>
              <a:ext cx="88900" cy="222250"/>
            </a:xfrm>
            <a:custGeom>
              <a:avLst/>
              <a:gdLst/>
              <a:ahLst/>
              <a:cxnLst>
                <a:cxn ang="0">
                  <a:pos x="56" y="34"/>
                </a:cxn>
                <a:cxn ang="0">
                  <a:pos x="56" y="34"/>
                </a:cxn>
                <a:cxn ang="0">
                  <a:pos x="54" y="26"/>
                </a:cxn>
                <a:cxn ang="0">
                  <a:pos x="52" y="18"/>
                </a:cxn>
                <a:cxn ang="0">
                  <a:pos x="50" y="10"/>
                </a:cxn>
                <a:cxn ang="0">
                  <a:pos x="46" y="4"/>
                </a:cxn>
                <a:cxn ang="0">
                  <a:pos x="42" y="0"/>
                </a:cxn>
                <a:cxn ang="0">
                  <a:pos x="42" y="0"/>
                </a:cxn>
                <a:cxn ang="0">
                  <a:pos x="44" y="8"/>
                </a:cxn>
                <a:cxn ang="0">
                  <a:pos x="42" y="14"/>
                </a:cxn>
                <a:cxn ang="0">
                  <a:pos x="38" y="18"/>
                </a:cxn>
                <a:cxn ang="0">
                  <a:pos x="36" y="24"/>
                </a:cxn>
                <a:cxn ang="0">
                  <a:pos x="36" y="24"/>
                </a:cxn>
                <a:cxn ang="0">
                  <a:pos x="34" y="30"/>
                </a:cxn>
                <a:cxn ang="0">
                  <a:pos x="30" y="34"/>
                </a:cxn>
                <a:cxn ang="0">
                  <a:pos x="22" y="40"/>
                </a:cxn>
                <a:cxn ang="0">
                  <a:pos x="22" y="40"/>
                </a:cxn>
                <a:cxn ang="0">
                  <a:pos x="12" y="46"/>
                </a:cxn>
                <a:cxn ang="0">
                  <a:pos x="8" y="52"/>
                </a:cxn>
                <a:cxn ang="0">
                  <a:pos x="6" y="60"/>
                </a:cxn>
                <a:cxn ang="0">
                  <a:pos x="8" y="70"/>
                </a:cxn>
                <a:cxn ang="0">
                  <a:pos x="8" y="70"/>
                </a:cxn>
                <a:cxn ang="0">
                  <a:pos x="8" y="80"/>
                </a:cxn>
                <a:cxn ang="0">
                  <a:pos x="6" y="92"/>
                </a:cxn>
                <a:cxn ang="0">
                  <a:pos x="6" y="92"/>
                </a:cxn>
                <a:cxn ang="0">
                  <a:pos x="2" y="96"/>
                </a:cxn>
                <a:cxn ang="0">
                  <a:pos x="2" y="102"/>
                </a:cxn>
                <a:cxn ang="0">
                  <a:pos x="0" y="112"/>
                </a:cxn>
                <a:cxn ang="0">
                  <a:pos x="6" y="132"/>
                </a:cxn>
                <a:cxn ang="0">
                  <a:pos x="6" y="132"/>
                </a:cxn>
                <a:cxn ang="0">
                  <a:pos x="8" y="136"/>
                </a:cxn>
                <a:cxn ang="0">
                  <a:pos x="12" y="138"/>
                </a:cxn>
                <a:cxn ang="0">
                  <a:pos x="12" y="138"/>
                </a:cxn>
                <a:cxn ang="0">
                  <a:pos x="14" y="140"/>
                </a:cxn>
                <a:cxn ang="0">
                  <a:pos x="16" y="140"/>
                </a:cxn>
                <a:cxn ang="0">
                  <a:pos x="18" y="138"/>
                </a:cxn>
                <a:cxn ang="0">
                  <a:pos x="18" y="138"/>
                </a:cxn>
                <a:cxn ang="0">
                  <a:pos x="24" y="136"/>
                </a:cxn>
                <a:cxn ang="0">
                  <a:pos x="28" y="134"/>
                </a:cxn>
                <a:cxn ang="0">
                  <a:pos x="30" y="130"/>
                </a:cxn>
                <a:cxn ang="0">
                  <a:pos x="32" y="124"/>
                </a:cxn>
                <a:cxn ang="0">
                  <a:pos x="32" y="124"/>
                </a:cxn>
                <a:cxn ang="0">
                  <a:pos x="36" y="102"/>
                </a:cxn>
                <a:cxn ang="0">
                  <a:pos x="36" y="102"/>
                </a:cxn>
                <a:cxn ang="0">
                  <a:pos x="36" y="102"/>
                </a:cxn>
                <a:cxn ang="0">
                  <a:pos x="36" y="102"/>
                </a:cxn>
                <a:cxn ang="0">
                  <a:pos x="46" y="68"/>
                </a:cxn>
                <a:cxn ang="0">
                  <a:pos x="46" y="68"/>
                </a:cxn>
                <a:cxn ang="0">
                  <a:pos x="48" y="60"/>
                </a:cxn>
                <a:cxn ang="0">
                  <a:pos x="46" y="52"/>
                </a:cxn>
                <a:cxn ang="0">
                  <a:pos x="46" y="52"/>
                </a:cxn>
                <a:cxn ang="0">
                  <a:pos x="46" y="50"/>
                </a:cxn>
                <a:cxn ang="0">
                  <a:pos x="46" y="50"/>
                </a:cxn>
                <a:cxn ang="0">
                  <a:pos x="50" y="48"/>
                </a:cxn>
                <a:cxn ang="0">
                  <a:pos x="50" y="46"/>
                </a:cxn>
                <a:cxn ang="0">
                  <a:pos x="50" y="46"/>
                </a:cxn>
                <a:cxn ang="0">
                  <a:pos x="48" y="42"/>
                </a:cxn>
                <a:cxn ang="0">
                  <a:pos x="48" y="38"/>
                </a:cxn>
                <a:cxn ang="0">
                  <a:pos x="52" y="36"/>
                </a:cxn>
                <a:cxn ang="0">
                  <a:pos x="56" y="34"/>
                </a:cxn>
                <a:cxn ang="0">
                  <a:pos x="56" y="34"/>
                </a:cxn>
              </a:cxnLst>
              <a:rect l="0" t="0" r="r" b="b"/>
              <a:pathLst>
                <a:path w="56" h="140">
                  <a:moveTo>
                    <a:pt x="56" y="34"/>
                  </a:moveTo>
                  <a:lnTo>
                    <a:pt x="56" y="34"/>
                  </a:lnTo>
                  <a:lnTo>
                    <a:pt x="54" y="26"/>
                  </a:lnTo>
                  <a:lnTo>
                    <a:pt x="52" y="18"/>
                  </a:lnTo>
                  <a:lnTo>
                    <a:pt x="50" y="10"/>
                  </a:lnTo>
                  <a:lnTo>
                    <a:pt x="46" y="4"/>
                  </a:lnTo>
                  <a:lnTo>
                    <a:pt x="42" y="0"/>
                  </a:lnTo>
                  <a:lnTo>
                    <a:pt x="42" y="0"/>
                  </a:lnTo>
                  <a:lnTo>
                    <a:pt x="44" y="8"/>
                  </a:lnTo>
                  <a:lnTo>
                    <a:pt x="42" y="14"/>
                  </a:lnTo>
                  <a:lnTo>
                    <a:pt x="38" y="18"/>
                  </a:lnTo>
                  <a:lnTo>
                    <a:pt x="36" y="24"/>
                  </a:lnTo>
                  <a:lnTo>
                    <a:pt x="36" y="24"/>
                  </a:lnTo>
                  <a:lnTo>
                    <a:pt x="34" y="30"/>
                  </a:lnTo>
                  <a:lnTo>
                    <a:pt x="30" y="34"/>
                  </a:lnTo>
                  <a:lnTo>
                    <a:pt x="22" y="40"/>
                  </a:lnTo>
                  <a:lnTo>
                    <a:pt x="22" y="40"/>
                  </a:lnTo>
                  <a:lnTo>
                    <a:pt x="12" y="46"/>
                  </a:lnTo>
                  <a:lnTo>
                    <a:pt x="8" y="52"/>
                  </a:lnTo>
                  <a:lnTo>
                    <a:pt x="6" y="60"/>
                  </a:lnTo>
                  <a:lnTo>
                    <a:pt x="8" y="70"/>
                  </a:lnTo>
                  <a:lnTo>
                    <a:pt x="8" y="70"/>
                  </a:lnTo>
                  <a:lnTo>
                    <a:pt x="8" y="80"/>
                  </a:lnTo>
                  <a:lnTo>
                    <a:pt x="6" y="92"/>
                  </a:lnTo>
                  <a:lnTo>
                    <a:pt x="6" y="92"/>
                  </a:lnTo>
                  <a:lnTo>
                    <a:pt x="2" y="96"/>
                  </a:lnTo>
                  <a:lnTo>
                    <a:pt x="2" y="102"/>
                  </a:lnTo>
                  <a:lnTo>
                    <a:pt x="0" y="112"/>
                  </a:lnTo>
                  <a:lnTo>
                    <a:pt x="6" y="132"/>
                  </a:lnTo>
                  <a:lnTo>
                    <a:pt x="6" y="132"/>
                  </a:lnTo>
                  <a:lnTo>
                    <a:pt x="8" y="136"/>
                  </a:lnTo>
                  <a:lnTo>
                    <a:pt x="12" y="138"/>
                  </a:lnTo>
                  <a:lnTo>
                    <a:pt x="12" y="138"/>
                  </a:lnTo>
                  <a:lnTo>
                    <a:pt x="14" y="140"/>
                  </a:lnTo>
                  <a:lnTo>
                    <a:pt x="16" y="140"/>
                  </a:lnTo>
                  <a:lnTo>
                    <a:pt x="18" y="138"/>
                  </a:lnTo>
                  <a:lnTo>
                    <a:pt x="18" y="138"/>
                  </a:lnTo>
                  <a:lnTo>
                    <a:pt x="24" y="136"/>
                  </a:lnTo>
                  <a:lnTo>
                    <a:pt x="28" y="134"/>
                  </a:lnTo>
                  <a:lnTo>
                    <a:pt x="30" y="130"/>
                  </a:lnTo>
                  <a:lnTo>
                    <a:pt x="32" y="124"/>
                  </a:lnTo>
                  <a:lnTo>
                    <a:pt x="32" y="124"/>
                  </a:lnTo>
                  <a:lnTo>
                    <a:pt x="36" y="102"/>
                  </a:lnTo>
                  <a:lnTo>
                    <a:pt x="36" y="102"/>
                  </a:lnTo>
                  <a:lnTo>
                    <a:pt x="36" y="102"/>
                  </a:lnTo>
                  <a:lnTo>
                    <a:pt x="36" y="102"/>
                  </a:lnTo>
                  <a:lnTo>
                    <a:pt x="46" y="68"/>
                  </a:lnTo>
                  <a:lnTo>
                    <a:pt x="46" y="68"/>
                  </a:lnTo>
                  <a:lnTo>
                    <a:pt x="48" y="60"/>
                  </a:lnTo>
                  <a:lnTo>
                    <a:pt x="46" y="52"/>
                  </a:lnTo>
                  <a:lnTo>
                    <a:pt x="46" y="52"/>
                  </a:lnTo>
                  <a:lnTo>
                    <a:pt x="46" y="50"/>
                  </a:lnTo>
                  <a:lnTo>
                    <a:pt x="46" y="50"/>
                  </a:lnTo>
                  <a:lnTo>
                    <a:pt x="50" y="48"/>
                  </a:lnTo>
                  <a:lnTo>
                    <a:pt x="50" y="46"/>
                  </a:lnTo>
                  <a:lnTo>
                    <a:pt x="50" y="46"/>
                  </a:lnTo>
                  <a:lnTo>
                    <a:pt x="48" y="42"/>
                  </a:lnTo>
                  <a:lnTo>
                    <a:pt x="48" y="38"/>
                  </a:lnTo>
                  <a:lnTo>
                    <a:pt x="52" y="36"/>
                  </a:lnTo>
                  <a:lnTo>
                    <a:pt x="56" y="34"/>
                  </a:lnTo>
                  <a:lnTo>
                    <a:pt x="56" y="34"/>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8" name="Freeform 81"/>
            <p:cNvSpPr/>
            <p:nvPr/>
          </p:nvSpPr>
          <p:spPr bwMode="auto">
            <a:xfrm>
              <a:off x="6172200" y="466725"/>
              <a:ext cx="123825" cy="44450"/>
            </a:xfrm>
            <a:custGeom>
              <a:avLst/>
              <a:gdLst/>
              <a:ahLst/>
              <a:cxnLst>
                <a:cxn ang="0">
                  <a:pos x="76" y="14"/>
                </a:cxn>
                <a:cxn ang="0">
                  <a:pos x="76" y="14"/>
                </a:cxn>
                <a:cxn ang="0">
                  <a:pos x="78" y="10"/>
                </a:cxn>
                <a:cxn ang="0">
                  <a:pos x="74" y="6"/>
                </a:cxn>
                <a:cxn ang="0">
                  <a:pos x="74" y="6"/>
                </a:cxn>
                <a:cxn ang="0">
                  <a:pos x="64" y="0"/>
                </a:cxn>
                <a:cxn ang="0">
                  <a:pos x="58" y="0"/>
                </a:cxn>
                <a:cxn ang="0">
                  <a:pos x="52" y="2"/>
                </a:cxn>
                <a:cxn ang="0">
                  <a:pos x="52" y="2"/>
                </a:cxn>
                <a:cxn ang="0">
                  <a:pos x="44" y="4"/>
                </a:cxn>
                <a:cxn ang="0">
                  <a:pos x="36" y="4"/>
                </a:cxn>
                <a:cxn ang="0">
                  <a:pos x="28" y="6"/>
                </a:cxn>
                <a:cxn ang="0">
                  <a:pos x="20" y="10"/>
                </a:cxn>
                <a:cxn ang="0">
                  <a:pos x="20" y="10"/>
                </a:cxn>
                <a:cxn ang="0">
                  <a:pos x="16" y="2"/>
                </a:cxn>
                <a:cxn ang="0">
                  <a:pos x="12" y="0"/>
                </a:cxn>
                <a:cxn ang="0">
                  <a:pos x="6" y="2"/>
                </a:cxn>
                <a:cxn ang="0">
                  <a:pos x="0" y="6"/>
                </a:cxn>
                <a:cxn ang="0">
                  <a:pos x="0" y="6"/>
                </a:cxn>
                <a:cxn ang="0">
                  <a:pos x="4" y="8"/>
                </a:cxn>
                <a:cxn ang="0">
                  <a:pos x="8" y="8"/>
                </a:cxn>
                <a:cxn ang="0">
                  <a:pos x="10" y="8"/>
                </a:cxn>
                <a:cxn ang="0">
                  <a:pos x="14" y="10"/>
                </a:cxn>
                <a:cxn ang="0">
                  <a:pos x="14" y="10"/>
                </a:cxn>
                <a:cxn ang="0">
                  <a:pos x="12" y="12"/>
                </a:cxn>
                <a:cxn ang="0">
                  <a:pos x="12" y="12"/>
                </a:cxn>
                <a:cxn ang="0">
                  <a:pos x="6" y="12"/>
                </a:cxn>
                <a:cxn ang="0">
                  <a:pos x="6" y="12"/>
                </a:cxn>
                <a:cxn ang="0">
                  <a:pos x="8" y="16"/>
                </a:cxn>
                <a:cxn ang="0">
                  <a:pos x="12" y="16"/>
                </a:cxn>
                <a:cxn ang="0">
                  <a:pos x="12" y="16"/>
                </a:cxn>
                <a:cxn ang="0">
                  <a:pos x="14" y="18"/>
                </a:cxn>
                <a:cxn ang="0">
                  <a:pos x="14" y="20"/>
                </a:cxn>
                <a:cxn ang="0">
                  <a:pos x="14" y="22"/>
                </a:cxn>
                <a:cxn ang="0">
                  <a:pos x="16" y="24"/>
                </a:cxn>
                <a:cxn ang="0">
                  <a:pos x="16" y="24"/>
                </a:cxn>
                <a:cxn ang="0">
                  <a:pos x="20" y="26"/>
                </a:cxn>
                <a:cxn ang="0">
                  <a:pos x="28" y="28"/>
                </a:cxn>
                <a:cxn ang="0">
                  <a:pos x="46" y="26"/>
                </a:cxn>
                <a:cxn ang="0">
                  <a:pos x="64" y="22"/>
                </a:cxn>
                <a:cxn ang="0">
                  <a:pos x="72" y="18"/>
                </a:cxn>
                <a:cxn ang="0">
                  <a:pos x="76" y="14"/>
                </a:cxn>
                <a:cxn ang="0">
                  <a:pos x="76" y="14"/>
                </a:cxn>
              </a:cxnLst>
              <a:rect l="0" t="0" r="r" b="b"/>
              <a:pathLst>
                <a:path w="78" h="28">
                  <a:moveTo>
                    <a:pt x="76" y="14"/>
                  </a:moveTo>
                  <a:lnTo>
                    <a:pt x="76" y="14"/>
                  </a:lnTo>
                  <a:lnTo>
                    <a:pt x="78" y="10"/>
                  </a:lnTo>
                  <a:lnTo>
                    <a:pt x="74" y="6"/>
                  </a:lnTo>
                  <a:lnTo>
                    <a:pt x="74" y="6"/>
                  </a:lnTo>
                  <a:lnTo>
                    <a:pt x="64" y="0"/>
                  </a:lnTo>
                  <a:lnTo>
                    <a:pt x="58" y="0"/>
                  </a:lnTo>
                  <a:lnTo>
                    <a:pt x="52" y="2"/>
                  </a:lnTo>
                  <a:lnTo>
                    <a:pt x="52" y="2"/>
                  </a:lnTo>
                  <a:lnTo>
                    <a:pt x="44" y="4"/>
                  </a:lnTo>
                  <a:lnTo>
                    <a:pt x="36" y="4"/>
                  </a:lnTo>
                  <a:lnTo>
                    <a:pt x="28" y="6"/>
                  </a:lnTo>
                  <a:lnTo>
                    <a:pt x="20" y="10"/>
                  </a:lnTo>
                  <a:lnTo>
                    <a:pt x="20" y="10"/>
                  </a:lnTo>
                  <a:lnTo>
                    <a:pt x="16" y="2"/>
                  </a:lnTo>
                  <a:lnTo>
                    <a:pt x="12" y="0"/>
                  </a:lnTo>
                  <a:lnTo>
                    <a:pt x="6" y="2"/>
                  </a:lnTo>
                  <a:lnTo>
                    <a:pt x="0" y="6"/>
                  </a:lnTo>
                  <a:lnTo>
                    <a:pt x="0" y="6"/>
                  </a:lnTo>
                  <a:lnTo>
                    <a:pt x="4" y="8"/>
                  </a:lnTo>
                  <a:lnTo>
                    <a:pt x="8" y="8"/>
                  </a:lnTo>
                  <a:lnTo>
                    <a:pt x="10" y="8"/>
                  </a:lnTo>
                  <a:lnTo>
                    <a:pt x="14" y="10"/>
                  </a:lnTo>
                  <a:lnTo>
                    <a:pt x="14" y="10"/>
                  </a:lnTo>
                  <a:lnTo>
                    <a:pt x="12" y="12"/>
                  </a:lnTo>
                  <a:lnTo>
                    <a:pt x="12" y="12"/>
                  </a:lnTo>
                  <a:lnTo>
                    <a:pt x="6" y="12"/>
                  </a:lnTo>
                  <a:lnTo>
                    <a:pt x="6" y="12"/>
                  </a:lnTo>
                  <a:lnTo>
                    <a:pt x="8" y="16"/>
                  </a:lnTo>
                  <a:lnTo>
                    <a:pt x="12" y="16"/>
                  </a:lnTo>
                  <a:lnTo>
                    <a:pt x="12" y="16"/>
                  </a:lnTo>
                  <a:lnTo>
                    <a:pt x="14" y="18"/>
                  </a:lnTo>
                  <a:lnTo>
                    <a:pt x="14" y="20"/>
                  </a:lnTo>
                  <a:lnTo>
                    <a:pt x="14" y="22"/>
                  </a:lnTo>
                  <a:lnTo>
                    <a:pt x="16" y="24"/>
                  </a:lnTo>
                  <a:lnTo>
                    <a:pt x="16" y="24"/>
                  </a:lnTo>
                  <a:lnTo>
                    <a:pt x="20" y="26"/>
                  </a:lnTo>
                  <a:lnTo>
                    <a:pt x="28" y="28"/>
                  </a:lnTo>
                  <a:lnTo>
                    <a:pt x="46" y="26"/>
                  </a:lnTo>
                  <a:lnTo>
                    <a:pt x="64" y="22"/>
                  </a:lnTo>
                  <a:lnTo>
                    <a:pt x="72" y="18"/>
                  </a:lnTo>
                  <a:lnTo>
                    <a:pt x="76" y="14"/>
                  </a:lnTo>
                  <a:lnTo>
                    <a:pt x="76" y="14"/>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9" name="Freeform 82"/>
            <p:cNvSpPr/>
            <p:nvPr/>
          </p:nvSpPr>
          <p:spPr bwMode="auto">
            <a:xfrm>
              <a:off x="8531225" y="2232025"/>
              <a:ext cx="92075" cy="98425"/>
            </a:xfrm>
            <a:custGeom>
              <a:avLst/>
              <a:gdLst/>
              <a:ahLst/>
              <a:cxnLst>
                <a:cxn ang="0">
                  <a:pos x="48" y="2"/>
                </a:cxn>
                <a:cxn ang="0">
                  <a:pos x="48" y="2"/>
                </a:cxn>
                <a:cxn ang="0">
                  <a:pos x="46" y="0"/>
                </a:cxn>
                <a:cxn ang="0">
                  <a:pos x="44" y="2"/>
                </a:cxn>
                <a:cxn ang="0">
                  <a:pos x="42" y="6"/>
                </a:cxn>
                <a:cxn ang="0">
                  <a:pos x="42" y="6"/>
                </a:cxn>
                <a:cxn ang="0">
                  <a:pos x="38" y="14"/>
                </a:cxn>
                <a:cxn ang="0">
                  <a:pos x="32" y="22"/>
                </a:cxn>
                <a:cxn ang="0">
                  <a:pos x="26" y="30"/>
                </a:cxn>
                <a:cxn ang="0">
                  <a:pos x="18" y="34"/>
                </a:cxn>
                <a:cxn ang="0">
                  <a:pos x="18" y="34"/>
                </a:cxn>
                <a:cxn ang="0">
                  <a:pos x="12" y="38"/>
                </a:cxn>
                <a:cxn ang="0">
                  <a:pos x="8" y="42"/>
                </a:cxn>
                <a:cxn ang="0">
                  <a:pos x="2" y="52"/>
                </a:cxn>
                <a:cxn ang="0">
                  <a:pos x="2" y="52"/>
                </a:cxn>
                <a:cxn ang="0">
                  <a:pos x="0" y="54"/>
                </a:cxn>
                <a:cxn ang="0">
                  <a:pos x="2" y="56"/>
                </a:cxn>
                <a:cxn ang="0">
                  <a:pos x="2" y="58"/>
                </a:cxn>
                <a:cxn ang="0">
                  <a:pos x="2" y="58"/>
                </a:cxn>
                <a:cxn ang="0">
                  <a:pos x="10" y="60"/>
                </a:cxn>
                <a:cxn ang="0">
                  <a:pos x="18" y="62"/>
                </a:cxn>
                <a:cxn ang="0">
                  <a:pos x="18" y="62"/>
                </a:cxn>
                <a:cxn ang="0">
                  <a:pos x="24" y="60"/>
                </a:cxn>
                <a:cxn ang="0">
                  <a:pos x="28" y="58"/>
                </a:cxn>
                <a:cxn ang="0">
                  <a:pos x="30" y="54"/>
                </a:cxn>
                <a:cxn ang="0">
                  <a:pos x="32" y="52"/>
                </a:cxn>
                <a:cxn ang="0">
                  <a:pos x="32" y="52"/>
                </a:cxn>
                <a:cxn ang="0">
                  <a:pos x="36" y="40"/>
                </a:cxn>
                <a:cxn ang="0">
                  <a:pos x="40" y="34"/>
                </a:cxn>
                <a:cxn ang="0">
                  <a:pos x="46" y="30"/>
                </a:cxn>
                <a:cxn ang="0">
                  <a:pos x="46" y="30"/>
                </a:cxn>
                <a:cxn ang="0">
                  <a:pos x="50" y="28"/>
                </a:cxn>
                <a:cxn ang="0">
                  <a:pos x="52" y="24"/>
                </a:cxn>
                <a:cxn ang="0">
                  <a:pos x="58" y="14"/>
                </a:cxn>
                <a:cxn ang="0">
                  <a:pos x="58" y="14"/>
                </a:cxn>
                <a:cxn ang="0">
                  <a:pos x="58" y="8"/>
                </a:cxn>
                <a:cxn ang="0">
                  <a:pos x="56" y="6"/>
                </a:cxn>
                <a:cxn ang="0">
                  <a:pos x="52" y="4"/>
                </a:cxn>
                <a:cxn ang="0">
                  <a:pos x="48" y="2"/>
                </a:cxn>
                <a:cxn ang="0">
                  <a:pos x="48" y="2"/>
                </a:cxn>
              </a:cxnLst>
              <a:rect l="0" t="0" r="r" b="b"/>
              <a:pathLst>
                <a:path w="58" h="62">
                  <a:moveTo>
                    <a:pt x="48" y="2"/>
                  </a:moveTo>
                  <a:lnTo>
                    <a:pt x="48" y="2"/>
                  </a:lnTo>
                  <a:lnTo>
                    <a:pt x="46" y="0"/>
                  </a:lnTo>
                  <a:lnTo>
                    <a:pt x="44" y="2"/>
                  </a:lnTo>
                  <a:lnTo>
                    <a:pt x="42" y="6"/>
                  </a:lnTo>
                  <a:lnTo>
                    <a:pt x="42" y="6"/>
                  </a:lnTo>
                  <a:lnTo>
                    <a:pt x="38" y="14"/>
                  </a:lnTo>
                  <a:lnTo>
                    <a:pt x="32" y="22"/>
                  </a:lnTo>
                  <a:lnTo>
                    <a:pt x="26" y="30"/>
                  </a:lnTo>
                  <a:lnTo>
                    <a:pt x="18" y="34"/>
                  </a:lnTo>
                  <a:lnTo>
                    <a:pt x="18" y="34"/>
                  </a:lnTo>
                  <a:lnTo>
                    <a:pt x="12" y="38"/>
                  </a:lnTo>
                  <a:lnTo>
                    <a:pt x="8" y="42"/>
                  </a:lnTo>
                  <a:lnTo>
                    <a:pt x="2" y="52"/>
                  </a:lnTo>
                  <a:lnTo>
                    <a:pt x="2" y="52"/>
                  </a:lnTo>
                  <a:lnTo>
                    <a:pt x="0" y="54"/>
                  </a:lnTo>
                  <a:lnTo>
                    <a:pt x="2" y="56"/>
                  </a:lnTo>
                  <a:lnTo>
                    <a:pt x="2" y="58"/>
                  </a:lnTo>
                  <a:lnTo>
                    <a:pt x="2" y="58"/>
                  </a:lnTo>
                  <a:lnTo>
                    <a:pt x="10" y="60"/>
                  </a:lnTo>
                  <a:lnTo>
                    <a:pt x="18" y="62"/>
                  </a:lnTo>
                  <a:lnTo>
                    <a:pt x="18" y="62"/>
                  </a:lnTo>
                  <a:lnTo>
                    <a:pt x="24" y="60"/>
                  </a:lnTo>
                  <a:lnTo>
                    <a:pt x="28" y="58"/>
                  </a:lnTo>
                  <a:lnTo>
                    <a:pt x="30" y="54"/>
                  </a:lnTo>
                  <a:lnTo>
                    <a:pt x="32" y="52"/>
                  </a:lnTo>
                  <a:lnTo>
                    <a:pt x="32" y="52"/>
                  </a:lnTo>
                  <a:lnTo>
                    <a:pt x="36" y="40"/>
                  </a:lnTo>
                  <a:lnTo>
                    <a:pt x="40" y="34"/>
                  </a:lnTo>
                  <a:lnTo>
                    <a:pt x="46" y="30"/>
                  </a:lnTo>
                  <a:lnTo>
                    <a:pt x="46" y="30"/>
                  </a:lnTo>
                  <a:lnTo>
                    <a:pt x="50" y="28"/>
                  </a:lnTo>
                  <a:lnTo>
                    <a:pt x="52" y="24"/>
                  </a:lnTo>
                  <a:lnTo>
                    <a:pt x="58" y="14"/>
                  </a:lnTo>
                  <a:lnTo>
                    <a:pt x="58" y="14"/>
                  </a:lnTo>
                  <a:lnTo>
                    <a:pt x="58" y="8"/>
                  </a:lnTo>
                  <a:lnTo>
                    <a:pt x="56" y="6"/>
                  </a:lnTo>
                  <a:lnTo>
                    <a:pt x="52" y="4"/>
                  </a:lnTo>
                  <a:lnTo>
                    <a:pt x="48" y="2"/>
                  </a:lnTo>
                  <a:lnTo>
                    <a:pt x="48" y="2"/>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20" name="Freeform 83"/>
            <p:cNvSpPr/>
            <p:nvPr/>
          </p:nvSpPr>
          <p:spPr bwMode="auto">
            <a:xfrm>
              <a:off x="5314950" y="295275"/>
              <a:ext cx="161925" cy="34925"/>
            </a:xfrm>
            <a:custGeom>
              <a:avLst/>
              <a:gdLst/>
              <a:ahLst/>
              <a:cxnLst>
                <a:cxn ang="0">
                  <a:pos x="14" y="20"/>
                </a:cxn>
                <a:cxn ang="0">
                  <a:pos x="14" y="20"/>
                </a:cxn>
                <a:cxn ang="0">
                  <a:pos x="42" y="20"/>
                </a:cxn>
                <a:cxn ang="0">
                  <a:pos x="70" y="20"/>
                </a:cxn>
                <a:cxn ang="0">
                  <a:pos x="70" y="20"/>
                </a:cxn>
                <a:cxn ang="0">
                  <a:pos x="82" y="22"/>
                </a:cxn>
                <a:cxn ang="0">
                  <a:pos x="94" y="22"/>
                </a:cxn>
                <a:cxn ang="0">
                  <a:pos x="94" y="22"/>
                </a:cxn>
                <a:cxn ang="0">
                  <a:pos x="100" y="18"/>
                </a:cxn>
                <a:cxn ang="0">
                  <a:pos x="102" y="14"/>
                </a:cxn>
                <a:cxn ang="0">
                  <a:pos x="102" y="14"/>
                </a:cxn>
                <a:cxn ang="0">
                  <a:pos x="102" y="12"/>
                </a:cxn>
                <a:cxn ang="0">
                  <a:pos x="100" y="12"/>
                </a:cxn>
                <a:cxn ang="0">
                  <a:pos x="96" y="10"/>
                </a:cxn>
                <a:cxn ang="0">
                  <a:pos x="96" y="10"/>
                </a:cxn>
                <a:cxn ang="0">
                  <a:pos x="88" y="10"/>
                </a:cxn>
                <a:cxn ang="0">
                  <a:pos x="82" y="8"/>
                </a:cxn>
                <a:cxn ang="0">
                  <a:pos x="68" y="10"/>
                </a:cxn>
                <a:cxn ang="0">
                  <a:pos x="68" y="10"/>
                </a:cxn>
                <a:cxn ang="0">
                  <a:pos x="48" y="12"/>
                </a:cxn>
                <a:cxn ang="0">
                  <a:pos x="38" y="12"/>
                </a:cxn>
                <a:cxn ang="0">
                  <a:pos x="28" y="8"/>
                </a:cxn>
                <a:cxn ang="0">
                  <a:pos x="28" y="8"/>
                </a:cxn>
                <a:cxn ang="0">
                  <a:pos x="14" y="2"/>
                </a:cxn>
                <a:cxn ang="0">
                  <a:pos x="8" y="0"/>
                </a:cxn>
                <a:cxn ang="0">
                  <a:pos x="0" y="0"/>
                </a:cxn>
                <a:cxn ang="0">
                  <a:pos x="0" y="0"/>
                </a:cxn>
                <a:cxn ang="0">
                  <a:pos x="2" y="4"/>
                </a:cxn>
                <a:cxn ang="0">
                  <a:pos x="4" y="8"/>
                </a:cxn>
                <a:cxn ang="0">
                  <a:pos x="8" y="12"/>
                </a:cxn>
                <a:cxn ang="0">
                  <a:pos x="8" y="18"/>
                </a:cxn>
                <a:cxn ang="0">
                  <a:pos x="8" y="18"/>
                </a:cxn>
                <a:cxn ang="0">
                  <a:pos x="10" y="20"/>
                </a:cxn>
                <a:cxn ang="0">
                  <a:pos x="14" y="20"/>
                </a:cxn>
                <a:cxn ang="0">
                  <a:pos x="14" y="20"/>
                </a:cxn>
              </a:cxnLst>
              <a:rect l="0" t="0" r="r" b="b"/>
              <a:pathLst>
                <a:path w="102" h="22">
                  <a:moveTo>
                    <a:pt x="14" y="20"/>
                  </a:moveTo>
                  <a:lnTo>
                    <a:pt x="14" y="20"/>
                  </a:lnTo>
                  <a:lnTo>
                    <a:pt x="42" y="20"/>
                  </a:lnTo>
                  <a:lnTo>
                    <a:pt x="70" y="20"/>
                  </a:lnTo>
                  <a:lnTo>
                    <a:pt x="70" y="20"/>
                  </a:lnTo>
                  <a:lnTo>
                    <a:pt x="82" y="22"/>
                  </a:lnTo>
                  <a:lnTo>
                    <a:pt x="94" y="22"/>
                  </a:lnTo>
                  <a:lnTo>
                    <a:pt x="94" y="22"/>
                  </a:lnTo>
                  <a:lnTo>
                    <a:pt x="100" y="18"/>
                  </a:lnTo>
                  <a:lnTo>
                    <a:pt x="102" y="14"/>
                  </a:lnTo>
                  <a:lnTo>
                    <a:pt x="102" y="14"/>
                  </a:lnTo>
                  <a:lnTo>
                    <a:pt x="102" y="12"/>
                  </a:lnTo>
                  <a:lnTo>
                    <a:pt x="100" y="12"/>
                  </a:lnTo>
                  <a:lnTo>
                    <a:pt x="96" y="10"/>
                  </a:lnTo>
                  <a:lnTo>
                    <a:pt x="96" y="10"/>
                  </a:lnTo>
                  <a:lnTo>
                    <a:pt x="88" y="10"/>
                  </a:lnTo>
                  <a:lnTo>
                    <a:pt x="82" y="8"/>
                  </a:lnTo>
                  <a:lnTo>
                    <a:pt x="68" y="10"/>
                  </a:lnTo>
                  <a:lnTo>
                    <a:pt x="68" y="10"/>
                  </a:lnTo>
                  <a:lnTo>
                    <a:pt x="48" y="12"/>
                  </a:lnTo>
                  <a:lnTo>
                    <a:pt x="38" y="12"/>
                  </a:lnTo>
                  <a:lnTo>
                    <a:pt x="28" y="8"/>
                  </a:lnTo>
                  <a:lnTo>
                    <a:pt x="28" y="8"/>
                  </a:lnTo>
                  <a:lnTo>
                    <a:pt x="14" y="2"/>
                  </a:lnTo>
                  <a:lnTo>
                    <a:pt x="8" y="0"/>
                  </a:lnTo>
                  <a:lnTo>
                    <a:pt x="0" y="0"/>
                  </a:lnTo>
                  <a:lnTo>
                    <a:pt x="0" y="0"/>
                  </a:lnTo>
                  <a:lnTo>
                    <a:pt x="2" y="4"/>
                  </a:lnTo>
                  <a:lnTo>
                    <a:pt x="4" y="8"/>
                  </a:lnTo>
                  <a:lnTo>
                    <a:pt x="8" y="12"/>
                  </a:lnTo>
                  <a:lnTo>
                    <a:pt x="8" y="18"/>
                  </a:lnTo>
                  <a:lnTo>
                    <a:pt x="8" y="18"/>
                  </a:lnTo>
                  <a:lnTo>
                    <a:pt x="10" y="20"/>
                  </a:lnTo>
                  <a:lnTo>
                    <a:pt x="14" y="20"/>
                  </a:lnTo>
                  <a:lnTo>
                    <a:pt x="14" y="2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21" name="Freeform 84"/>
            <p:cNvSpPr/>
            <p:nvPr/>
          </p:nvSpPr>
          <p:spPr bwMode="auto">
            <a:xfrm>
              <a:off x="5273675" y="288925"/>
              <a:ext cx="41275" cy="12700"/>
            </a:xfrm>
            <a:custGeom>
              <a:avLst/>
              <a:gdLst/>
              <a:ahLst/>
              <a:cxnLst>
                <a:cxn ang="0">
                  <a:pos x="24" y="4"/>
                </a:cxn>
                <a:cxn ang="0">
                  <a:pos x="24" y="4"/>
                </a:cxn>
                <a:cxn ang="0">
                  <a:pos x="12" y="0"/>
                </a:cxn>
                <a:cxn ang="0">
                  <a:pos x="0" y="2"/>
                </a:cxn>
                <a:cxn ang="0">
                  <a:pos x="0" y="2"/>
                </a:cxn>
                <a:cxn ang="0">
                  <a:pos x="12" y="8"/>
                </a:cxn>
                <a:cxn ang="0">
                  <a:pos x="18" y="8"/>
                </a:cxn>
                <a:cxn ang="0">
                  <a:pos x="26" y="4"/>
                </a:cxn>
                <a:cxn ang="0">
                  <a:pos x="26" y="4"/>
                </a:cxn>
                <a:cxn ang="0">
                  <a:pos x="26" y="4"/>
                </a:cxn>
                <a:cxn ang="0">
                  <a:pos x="26" y="4"/>
                </a:cxn>
                <a:cxn ang="0">
                  <a:pos x="26" y="4"/>
                </a:cxn>
                <a:cxn ang="0">
                  <a:pos x="26" y="4"/>
                </a:cxn>
                <a:cxn ang="0">
                  <a:pos x="26" y="4"/>
                </a:cxn>
                <a:cxn ang="0">
                  <a:pos x="26" y="4"/>
                </a:cxn>
                <a:cxn ang="0">
                  <a:pos x="26" y="4"/>
                </a:cxn>
                <a:cxn ang="0">
                  <a:pos x="26" y="4"/>
                </a:cxn>
                <a:cxn ang="0">
                  <a:pos x="26" y="4"/>
                </a:cxn>
                <a:cxn ang="0">
                  <a:pos x="24" y="4"/>
                </a:cxn>
              </a:cxnLst>
              <a:rect l="0" t="0" r="r" b="b"/>
              <a:pathLst>
                <a:path w="26" h="8">
                  <a:moveTo>
                    <a:pt x="24" y="4"/>
                  </a:moveTo>
                  <a:lnTo>
                    <a:pt x="24" y="4"/>
                  </a:lnTo>
                  <a:lnTo>
                    <a:pt x="12" y="0"/>
                  </a:lnTo>
                  <a:lnTo>
                    <a:pt x="0" y="2"/>
                  </a:lnTo>
                  <a:lnTo>
                    <a:pt x="0" y="2"/>
                  </a:lnTo>
                  <a:lnTo>
                    <a:pt x="12" y="8"/>
                  </a:lnTo>
                  <a:lnTo>
                    <a:pt x="18" y="8"/>
                  </a:lnTo>
                  <a:lnTo>
                    <a:pt x="26" y="4"/>
                  </a:lnTo>
                  <a:lnTo>
                    <a:pt x="26" y="4"/>
                  </a:lnTo>
                  <a:lnTo>
                    <a:pt x="26" y="4"/>
                  </a:lnTo>
                  <a:lnTo>
                    <a:pt x="26" y="4"/>
                  </a:lnTo>
                  <a:lnTo>
                    <a:pt x="26" y="4"/>
                  </a:lnTo>
                  <a:lnTo>
                    <a:pt x="26" y="4"/>
                  </a:lnTo>
                  <a:lnTo>
                    <a:pt x="26" y="4"/>
                  </a:lnTo>
                  <a:lnTo>
                    <a:pt x="26" y="4"/>
                  </a:lnTo>
                  <a:lnTo>
                    <a:pt x="26" y="4"/>
                  </a:lnTo>
                  <a:lnTo>
                    <a:pt x="26" y="4"/>
                  </a:lnTo>
                  <a:lnTo>
                    <a:pt x="26" y="4"/>
                  </a:lnTo>
                  <a:lnTo>
                    <a:pt x="24" y="4"/>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22" name="Freeform 85"/>
            <p:cNvSpPr/>
            <p:nvPr/>
          </p:nvSpPr>
          <p:spPr bwMode="auto">
            <a:xfrm>
              <a:off x="5730875" y="708025"/>
              <a:ext cx="69850" cy="79375"/>
            </a:xfrm>
            <a:custGeom>
              <a:avLst/>
              <a:gdLst/>
              <a:ahLst/>
              <a:cxnLst>
                <a:cxn ang="0">
                  <a:pos x="30" y="0"/>
                </a:cxn>
                <a:cxn ang="0">
                  <a:pos x="30" y="0"/>
                </a:cxn>
                <a:cxn ang="0">
                  <a:pos x="24" y="4"/>
                </a:cxn>
                <a:cxn ang="0">
                  <a:pos x="20" y="8"/>
                </a:cxn>
                <a:cxn ang="0">
                  <a:pos x="14" y="20"/>
                </a:cxn>
                <a:cxn ang="0">
                  <a:pos x="8" y="30"/>
                </a:cxn>
                <a:cxn ang="0">
                  <a:pos x="0" y="40"/>
                </a:cxn>
                <a:cxn ang="0">
                  <a:pos x="0" y="40"/>
                </a:cxn>
                <a:cxn ang="0">
                  <a:pos x="18" y="42"/>
                </a:cxn>
                <a:cxn ang="0">
                  <a:pos x="24" y="42"/>
                </a:cxn>
                <a:cxn ang="0">
                  <a:pos x="32" y="44"/>
                </a:cxn>
                <a:cxn ang="0">
                  <a:pos x="32" y="44"/>
                </a:cxn>
                <a:cxn ang="0">
                  <a:pos x="30" y="46"/>
                </a:cxn>
                <a:cxn ang="0">
                  <a:pos x="30" y="48"/>
                </a:cxn>
                <a:cxn ang="0">
                  <a:pos x="30" y="50"/>
                </a:cxn>
                <a:cxn ang="0">
                  <a:pos x="30" y="50"/>
                </a:cxn>
                <a:cxn ang="0">
                  <a:pos x="34" y="48"/>
                </a:cxn>
                <a:cxn ang="0">
                  <a:pos x="38" y="42"/>
                </a:cxn>
                <a:cxn ang="0">
                  <a:pos x="38" y="42"/>
                </a:cxn>
                <a:cxn ang="0">
                  <a:pos x="42" y="40"/>
                </a:cxn>
                <a:cxn ang="0">
                  <a:pos x="42" y="40"/>
                </a:cxn>
                <a:cxn ang="0">
                  <a:pos x="44" y="36"/>
                </a:cxn>
                <a:cxn ang="0">
                  <a:pos x="44" y="32"/>
                </a:cxn>
                <a:cxn ang="0">
                  <a:pos x="44" y="28"/>
                </a:cxn>
                <a:cxn ang="0">
                  <a:pos x="44" y="24"/>
                </a:cxn>
                <a:cxn ang="0">
                  <a:pos x="44" y="24"/>
                </a:cxn>
                <a:cxn ang="0">
                  <a:pos x="44" y="24"/>
                </a:cxn>
                <a:cxn ang="0">
                  <a:pos x="42" y="24"/>
                </a:cxn>
                <a:cxn ang="0">
                  <a:pos x="36" y="24"/>
                </a:cxn>
                <a:cxn ang="0">
                  <a:pos x="36" y="24"/>
                </a:cxn>
                <a:cxn ang="0">
                  <a:pos x="32" y="24"/>
                </a:cxn>
                <a:cxn ang="0">
                  <a:pos x="28" y="22"/>
                </a:cxn>
                <a:cxn ang="0">
                  <a:pos x="26" y="18"/>
                </a:cxn>
                <a:cxn ang="0">
                  <a:pos x="22" y="18"/>
                </a:cxn>
                <a:cxn ang="0">
                  <a:pos x="22" y="18"/>
                </a:cxn>
                <a:cxn ang="0">
                  <a:pos x="24" y="14"/>
                </a:cxn>
                <a:cxn ang="0">
                  <a:pos x="26" y="10"/>
                </a:cxn>
                <a:cxn ang="0">
                  <a:pos x="26" y="10"/>
                </a:cxn>
                <a:cxn ang="0">
                  <a:pos x="30" y="0"/>
                </a:cxn>
                <a:cxn ang="0">
                  <a:pos x="30" y="0"/>
                </a:cxn>
              </a:cxnLst>
              <a:rect l="0" t="0" r="r" b="b"/>
              <a:pathLst>
                <a:path w="44" h="50">
                  <a:moveTo>
                    <a:pt x="30" y="0"/>
                  </a:moveTo>
                  <a:lnTo>
                    <a:pt x="30" y="0"/>
                  </a:lnTo>
                  <a:lnTo>
                    <a:pt x="24" y="4"/>
                  </a:lnTo>
                  <a:lnTo>
                    <a:pt x="20" y="8"/>
                  </a:lnTo>
                  <a:lnTo>
                    <a:pt x="14" y="20"/>
                  </a:lnTo>
                  <a:lnTo>
                    <a:pt x="8" y="30"/>
                  </a:lnTo>
                  <a:lnTo>
                    <a:pt x="0" y="40"/>
                  </a:lnTo>
                  <a:lnTo>
                    <a:pt x="0" y="40"/>
                  </a:lnTo>
                  <a:lnTo>
                    <a:pt x="18" y="42"/>
                  </a:lnTo>
                  <a:lnTo>
                    <a:pt x="24" y="42"/>
                  </a:lnTo>
                  <a:lnTo>
                    <a:pt x="32" y="44"/>
                  </a:lnTo>
                  <a:lnTo>
                    <a:pt x="32" y="44"/>
                  </a:lnTo>
                  <a:lnTo>
                    <a:pt x="30" y="46"/>
                  </a:lnTo>
                  <a:lnTo>
                    <a:pt x="30" y="48"/>
                  </a:lnTo>
                  <a:lnTo>
                    <a:pt x="30" y="50"/>
                  </a:lnTo>
                  <a:lnTo>
                    <a:pt x="30" y="50"/>
                  </a:lnTo>
                  <a:lnTo>
                    <a:pt x="34" y="48"/>
                  </a:lnTo>
                  <a:lnTo>
                    <a:pt x="38" y="42"/>
                  </a:lnTo>
                  <a:lnTo>
                    <a:pt x="38" y="42"/>
                  </a:lnTo>
                  <a:lnTo>
                    <a:pt x="42" y="40"/>
                  </a:lnTo>
                  <a:lnTo>
                    <a:pt x="42" y="40"/>
                  </a:lnTo>
                  <a:lnTo>
                    <a:pt x="44" y="36"/>
                  </a:lnTo>
                  <a:lnTo>
                    <a:pt x="44" y="32"/>
                  </a:lnTo>
                  <a:lnTo>
                    <a:pt x="44" y="28"/>
                  </a:lnTo>
                  <a:lnTo>
                    <a:pt x="44" y="24"/>
                  </a:lnTo>
                  <a:lnTo>
                    <a:pt x="44" y="24"/>
                  </a:lnTo>
                  <a:lnTo>
                    <a:pt x="44" y="24"/>
                  </a:lnTo>
                  <a:lnTo>
                    <a:pt x="42" y="24"/>
                  </a:lnTo>
                  <a:lnTo>
                    <a:pt x="36" y="24"/>
                  </a:lnTo>
                  <a:lnTo>
                    <a:pt x="36" y="24"/>
                  </a:lnTo>
                  <a:lnTo>
                    <a:pt x="32" y="24"/>
                  </a:lnTo>
                  <a:lnTo>
                    <a:pt x="28" y="22"/>
                  </a:lnTo>
                  <a:lnTo>
                    <a:pt x="26" y="18"/>
                  </a:lnTo>
                  <a:lnTo>
                    <a:pt x="22" y="18"/>
                  </a:lnTo>
                  <a:lnTo>
                    <a:pt x="22" y="18"/>
                  </a:lnTo>
                  <a:lnTo>
                    <a:pt x="24" y="14"/>
                  </a:lnTo>
                  <a:lnTo>
                    <a:pt x="26" y="10"/>
                  </a:lnTo>
                  <a:lnTo>
                    <a:pt x="26" y="10"/>
                  </a:lnTo>
                  <a:lnTo>
                    <a:pt x="30" y="0"/>
                  </a:lnTo>
                  <a:lnTo>
                    <a:pt x="30"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23" name="Freeform 86"/>
            <p:cNvSpPr/>
            <p:nvPr/>
          </p:nvSpPr>
          <p:spPr bwMode="auto">
            <a:xfrm>
              <a:off x="6340475" y="647700"/>
              <a:ext cx="53975" cy="60325"/>
            </a:xfrm>
            <a:custGeom>
              <a:avLst/>
              <a:gdLst/>
              <a:ahLst/>
              <a:cxnLst>
                <a:cxn ang="0">
                  <a:pos x="8" y="38"/>
                </a:cxn>
                <a:cxn ang="0">
                  <a:pos x="8" y="38"/>
                </a:cxn>
                <a:cxn ang="0">
                  <a:pos x="20" y="34"/>
                </a:cxn>
                <a:cxn ang="0">
                  <a:pos x="30" y="30"/>
                </a:cxn>
                <a:cxn ang="0">
                  <a:pos x="30" y="30"/>
                </a:cxn>
                <a:cxn ang="0">
                  <a:pos x="32" y="28"/>
                </a:cxn>
                <a:cxn ang="0">
                  <a:pos x="32" y="24"/>
                </a:cxn>
                <a:cxn ang="0">
                  <a:pos x="32" y="18"/>
                </a:cxn>
                <a:cxn ang="0">
                  <a:pos x="32" y="18"/>
                </a:cxn>
                <a:cxn ang="0">
                  <a:pos x="32" y="12"/>
                </a:cxn>
                <a:cxn ang="0">
                  <a:pos x="32" y="12"/>
                </a:cxn>
                <a:cxn ang="0">
                  <a:pos x="34" y="6"/>
                </a:cxn>
                <a:cxn ang="0">
                  <a:pos x="32" y="2"/>
                </a:cxn>
                <a:cxn ang="0">
                  <a:pos x="30" y="0"/>
                </a:cxn>
                <a:cxn ang="0">
                  <a:pos x="24" y="0"/>
                </a:cxn>
                <a:cxn ang="0">
                  <a:pos x="24" y="0"/>
                </a:cxn>
                <a:cxn ang="0">
                  <a:pos x="18" y="2"/>
                </a:cxn>
                <a:cxn ang="0">
                  <a:pos x="14" y="6"/>
                </a:cxn>
                <a:cxn ang="0">
                  <a:pos x="10" y="12"/>
                </a:cxn>
                <a:cxn ang="0">
                  <a:pos x="4" y="14"/>
                </a:cxn>
                <a:cxn ang="0">
                  <a:pos x="4" y="14"/>
                </a:cxn>
                <a:cxn ang="0">
                  <a:pos x="4" y="16"/>
                </a:cxn>
                <a:cxn ang="0">
                  <a:pos x="2" y="18"/>
                </a:cxn>
                <a:cxn ang="0">
                  <a:pos x="4" y="20"/>
                </a:cxn>
                <a:cxn ang="0">
                  <a:pos x="4" y="20"/>
                </a:cxn>
                <a:cxn ang="0">
                  <a:pos x="6" y="22"/>
                </a:cxn>
                <a:cxn ang="0">
                  <a:pos x="8" y="24"/>
                </a:cxn>
                <a:cxn ang="0">
                  <a:pos x="4" y="30"/>
                </a:cxn>
                <a:cxn ang="0">
                  <a:pos x="4" y="30"/>
                </a:cxn>
                <a:cxn ang="0">
                  <a:pos x="2" y="32"/>
                </a:cxn>
                <a:cxn ang="0">
                  <a:pos x="0" y="34"/>
                </a:cxn>
                <a:cxn ang="0">
                  <a:pos x="0" y="36"/>
                </a:cxn>
                <a:cxn ang="0">
                  <a:pos x="0" y="36"/>
                </a:cxn>
                <a:cxn ang="0">
                  <a:pos x="4" y="38"/>
                </a:cxn>
                <a:cxn ang="0">
                  <a:pos x="8" y="38"/>
                </a:cxn>
                <a:cxn ang="0">
                  <a:pos x="8" y="38"/>
                </a:cxn>
              </a:cxnLst>
              <a:rect l="0" t="0" r="r" b="b"/>
              <a:pathLst>
                <a:path w="34" h="38">
                  <a:moveTo>
                    <a:pt x="8" y="38"/>
                  </a:moveTo>
                  <a:lnTo>
                    <a:pt x="8" y="38"/>
                  </a:lnTo>
                  <a:lnTo>
                    <a:pt x="20" y="34"/>
                  </a:lnTo>
                  <a:lnTo>
                    <a:pt x="30" y="30"/>
                  </a:lnTo>
                  <a:lnTo>
                    <a:pt x="30" y="30"/>
                  </a:lnTo>
                  <a:lnTo>
                    <a:pt x="32" y="28"/>
                  </a:lnTo>
                  <a:lnTo>
                    <a:pt x="32" y="24"/>
                  </a:lnTo>
                  <a:lnTo>
                    <a:pt x="32" y="18"/>
                  </a:lnTo>
                  <a:lnTo>
                    <a:pt x="32" y="18"/>
                  </a:lnTo>
                  <a:lnTo>
                    <a:pt x="32" y="12"/>
                  </a:lnTo>
                  <a:lnTo>
                    <a:pt x="32" y="12"/>
                  </a:lnTo>
                  <a:lnTo>
                    <a:pt x="34" y="6"/>
                  </a:lnTo>
                  <a:lnTo>
                    <a:pt x="32" y="2"/>
                  </a:lnTo>
                  <a:lnTo>
                    <a:pt x="30" y="0"/>
                  </a:lnTo>
                  <a:lnTo>
                    <a:pt x="24" y="0"/>
                  </a:lnTo>
                  <a:lnTo>
                    <a:pt x="24" y="0"/>
                  </a:lnTo>
                  <a:lnTo>
                    <a:pt x="18" y="2"/>
                  </a:lnTo>
                  <a:lnTo>
                    <a:pt x="14" y="6"/>
                  </a:lnTo>
                  <a:lnTo>
                    <a:pt x="10" y="12"/>
                  </a:lnTo>
                  <a:lnTo>
                    <a:pt x="4" y="14"/>
                  </a:lnTo>
                  <a:lnTo>
                    <a:pt x="4" y="14"/>
                  </a:lnTo>
                  <a:lnTo>
                    <a:pt x="4" y="16"/>
                  </a:lnTo>
                  <a:lnTo>
                    <a:pt x="2" y="18"/>
                  </a:lnTo>
                  <a:lnTo>
                    <a:pt x="4" y="20"/>
                  </a:lnTo>
                  <a:lnTo>
                    <a:pt x="4" y="20"/>
                  </a:lnTo>
                  <a:lnTo>
                    <a:pt x="6" y="22"/>
                  </a:lnTo>
                  <a:lnTo>
                    <a:pt x="8" y="24"/>
                  </a:lnTo>
                  <a:lnTo>
                    <a:pt x="4" y="30"/>
                  </a:lnTo>
                  <a:lnTo>
                    <a:pt x="4" y="30"/>
                  </a:lnTo>
                  <a:lnTo>
                    <a:pt x="2" y="32"/>
                  </a:lnTo>
                  <a:lnTo>
                    <a:pt x="0" y="34"/>
                  </a:lnTo>
                  <a:lnTo>
                    <a:pt x="0" y="36"/>
                  </a:lnTo>
                  <a:lnTo>
                    <a:pt x="0" y="36"/>
                  </a:lnTo>
                  <a:lnTo>
                    <a:pt x="4" y="38"/>
                  </a:lnTo>
                  <a:lnTo>
                    <a:pt x="8" y="38"/>
                  </a:lnTo>
                  <a:lnTo>
                    <a:pt x="8" y="38"/>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24" name="Freeform 87"/>
            <p:cNvSpPr/>
            <p:nvPr/>
          </p:nvSpPr>
          <p:spPr bwMode="auto">
            <a:xfrm>
              <a:off x="7940675" y="1571625"/>
              <a:ext cx="47625" cy="82550"/>
            </a:xfrm>
            <a:custGeom>
              <a:avLst/>
              <a:gdLst/>
              <a:ahLst/>
              <a:cxnLst>
                <a:cxn ang="0">
                  <a:pos x="4" y="32"/>
                </a:cxn>
                <a:cxn ang="0">
                  <a:pos x="4" y="32"/>
                </a:cxn>
                <a:cxn ang="0">
                  <a:pos x="6" y="36"/>
                </a:cxn>
                <a:cxn ang="0">
                  <a:pos x="4" y="42"/>
                </a:cxn>
                <a:cxn ang="0">
                  <a:pos x="4" y="42"/>
                </a:cxn>
                <a:cxn ang="0">
                  <a:pos x="4" y="48"/>
                </a:cxn>
                <a:cxn ang="0">
                  <a:pos x="4" y="50"/>
                </a:cxn>
                <a:cxn ang="0">
                  <a:pos x="8" y="52"/>
                </a:cxn>
                <a:cxn ang="0">
                  <a:pos x="8" y="52"/>
                </a:cxn>
                <a:cxn ang="0">
                  <a:pos x="10" y="46"/>
                </a:cxn>
                <a:cxn ang="0">
                  <a:pos x="10" y="40"/>
                </a:cxn>
                <a:cxn ang="0">
                  <a:pos x="10" y="28"/>
                </a:cxn>
                <a:cxn ang="0">
                  <a:pos x="10" y="28"/>
                </a:cxn>
                <a:cxn ang="0">
                  <a:pos x="10" y="22"/>
                </a:cxn>
                <a:cxn ang="0">
                  <a:pos x="12" y="22"/>
                </a:cxn>
                <a:cxn ang="0">
                  <a:pos x="14" y="20"/>
                </a:cxn>
                <a:cxn ang="0">
                  <a:pos x="14" y="20"/>
                </a:cxn>
                <a:cxn ang="0">
                  <a:pos x="16" y="22"/>
                </a:cxn>
                <a:cxn ang="0">
                  <a:pos x="16" y="22"/>
                </a:cxn>
                <a:cxn ang="0">
                  <a:pos x="16" y="26"/>
                </a:cxn>
                <a:cxn ang="0">
                  <a:pos x="16" y="26"/>
                </a:cxn>
                <a:cxn ang="0">
                  <a:pos x="18" y="34"/>
                </a:cxn>
                <a:cxn ang="0">
                  <a:pos x="20" y="38"/>
                </a:cxn>
                <a:cxn ang="0">
                  <a:pos x="24" y="40"/>
                </a:cxn>
                <a:cxn ang="0">
                  <a:pos x="28" y="40"/>
                </a:cxn>
                <a:cxn ang="0">
                  <a:pos x="28" y="40"/>
                </a:cxn>
                <a:cxn ang="0">
                  <a:pos x="28" y="32"/>
                </a:cxn>
                <a:cxn ang="0">
                  <a:pos x="28" y="32"/>
                </a:cxn>
                <a:cxn ang="0">
                  <a:pos x="24" y="26"/>
                </a:cxn>
                <a:cxn ang="0">
                  <a:pos x="22" y="18"/>
                </a:cxn>
                <a:cxn ang="0">
                  <a:pos x="22" y="14"/>
                </a:cxn>
                <a:cxn ang="0">
                  <a:pos x="22" y="10"/>
                </a:cxn>
                <a:cxn ang="0">
                  <a:pos x="26" y="6"/>
                </a:cxn>
                <a:cxn ang="0">
                  <a:pos x="30" y="2"/>
                </a:cxn>
                <a:cxn ang="0">
                  <a:pos x="30" y="2"/>
                </a:cxn>
                <a:cxn ang="0">
                  <a:pos x="30" y="2"/>
                </a:cxn>
                <a:cxn ang="0">
                  <a:pos x="28" y="0"/>
                </a:cxn>
                <a:cxn ang="0">
                  <a:pos x="28" y="0"/>
                </a:cxn>
                <a:cxn ang="0">
                  <a:pos x="24" y="2"/>
                </a:cxn>
                <a:cxn ang="0">
                  <a:pos x="18" y="4"/>
                </a:cxn>
                <a:cxn ang="0">
                  <a:pos x="14" y="6"/>
                </a:cxn>
                <a:cxn ang="0">
                  <a:pos x="10" y="4"/>
                </a:cxn>
                <a:cxn ang="0">
                  <a:pos x="8" y="2"/>
                </a:cxn>
                <a:cxn ang="0">
                  <a:pos x="8" y="2"/>
                </a:cxn>
                <a:cxn ang="0">
                  <a:pos x="8" y="0"/>
                </a:cxn>
                <a:cxn ang="0">
                  <a:pos x="6" y="2"/>
                </a:cxn>
                <a:cxn ang="0">
                  <a:pos x="4" y="4"/>
                </a:cxn>
                <a:cxn ang="0">
                  <a:pos x="4" y="4"/>
                </a:cxn>
                <a:cxn ang="0">
                  <a:pos x="4" y="12"/>
                </a:cxn>
                <a:cxn ang="0">
                  <a:pos x="0" y="18"/>
                </a:cxn>
                <a:cxn ang="0">
                  <a:pos x="0" y="26"/>
                </a:cxn>
                <a:cxn ang="0">
                  <a:pos x="2" y="30"/>
                </a:cxn>
                <a:cxn ang="0">
                  <a:pos x="4" y="32"/>
                </a:cxn>
                <a:cxn ang="0">
                  <a:pos x="4" y="32"/>
                </a:cxn>
              </a:cxnLst>
              <a:rect l="0" t="0" r="r" b="b"/>
              <a:pathLst>
                <a:path w="30" h="52">
                  <a:moveTo>
                    <a:pt x="4" y="32"/>
                  </a:moveTo>
                  <a:lnTo>
                    <a:pt x="4" y="32"/>
                  </a:lnTo>
                  <a:lnTo>
                    <a:pt x="6" y="36"/>
                  </a:lnTo>
                  <a:lnTo>
                    <a:pt x="4" y="42"/>
                  </a:lnTo>
                  <a:lnTo>
                    <a:pt x="4" y="42"/>
                  </a:lnTo>
                  <a:lnTo>
                    <a:pt x="4" y="48"/>
                  </a:lnTo>
                  <a:lnTo>
                    <a:pt x="4" y="50"/>
                  </a:lnTo>
                  <a:lnTo>
                    <a:pt x="8" y="52"/>
                  </a:lnTo>
                  <a:lnTo>
                    <a:pt x="8" y="52"/>
                  </a:lnTo>
                  <a:lnTo>
                    <a:pt x="10" y="46"/>
                  </a:lnTo>
                  <a:lnTo>
                    <a:pt x="10" y="40"/>
                  </a:lnTo>
                  <a:lnTo>
                    <a:pt x="10" y="28"/>
                  </a:lnTo>
                  <a:lnTo>
                    <a:pt x="10" y="28"/>
                  </a:lnTo>
                  <a:lnTo>
                    <a:pt x="10" y="22"/>
                  </a:lnTo>
                  <a:lnTo>
                    <a:pt x="12" y="22"/>
                  </a:lnTo>
                  <a:lnTo>
                    <a:pt x="14" y="20"/>
                  </a:lnTo>
                  <a:lnTo>
                    <a:pt x="14" y="20"/>
                  </a:lnTo>
                  <a:lnTo>
                    <a:pt x="16" y="22"/>
                  </a:lnTo>
                  <a:lnTo>
                    <a:pt x="16" y="22"/>
                  </a:lnTo>
                  <a:lnTo>
                    <a:pt x="16" y="26"/>
                  </a:lnTo>
                  <a:lnTo>
                    <a:pt x="16" y="26"/>
                  </a:lnTo>
                  <a:lnTo>
                    <a:pt x="18" y="34"/>
                  </a:lnTo>
                  <a:lnTo>
                    <a:pt x="20" y="38"/>
                  </a:lnTo>
                  <a:lnTo>
                    <a:pt x="24" y="40"/>
                  </a:lnTo>
                  <a:lnTo>
                    <a:pt x="28" y="40"/>
                  </a:lnTo>
                  <a:lnTo>
                    <a:pt x="28" y="40"/>
                  </a:lnTo>
                  <a:lnTo>
                    <a:pt x="28" y="32"/>
                  </a:lnTo>
                  <a:lnTo>
                    <a:pt x="28" y="32"/>
                  </a:lnTo>
                  <a:lnTo>
                    <a:pt x="24" y="26"/>
                  </a:lnTo>
                  <a:lnTo>
                    <a:pt x="22" y="18"/>
                  </a:lnTo>
                  <a:lnTo>
                    <a:pt x="22" y="14"/>
                  </a:lnTo>
                  <a:lnTo>
                    <a:pt x="22" y="10"/>
                  </a:lnTo>
                  <a:lnTo>
                    <a:pt x="26" y="6"/>
                  </a:lnTo>
                  <a:lnTo>
                    <a:pt x="30" y="2"/>
                  </a:lnTo>
                  <a:lnTo>
                    <a:pt x="30" y="2"/>
                  </a:lnTo>
                  <a:lnTo>
                    <a:pt x="30" y="2"/>
                  </a:lnTo>
                  <a:lnTo>
                    <a:pt x="28" y="0"/>
                  </a:lnTo>
                  <a:lnTo>
                    <a:pt x="28" y="0"/>
                  </a:lnTo>
                  <a:lnTo>
                    <a:pt x="24" y="2"/>
                  </a:lnTo>
                  <a:lnTo>
                    <a:pt x="18" y="4"/>
                  </a:lnTo>
                  <a:lnTo>
                    <a:pt x="14" y="6"/>
                  </a:lnTo>
                  <a:lnTo>
                    <a:pt x="10" y="4"/>
                  </a:lnTo>
                  <a:lnTo>
                    <a:pt x="8" y="2"/>
                  </a:lnTo>
                  <a:lnTo>
                    <a:pt x="8" y="2"/>
                  </a:lnTo>
                  <a:lnTo>
                    <a:pt x="8" y="0"/>
                  </a:lnTo>
                  <a:lnTo>
                    <a:pt x="6" y="2"/>
                  </a:lnTo>
                  <a:lnTo>
                    <a:pt x="4" y="4"/>
                  </a:lnTo>
                  <a:lnTo>
                    <a:pt x="4" y="4"/>
                  </a:lnTo>
                  <a:lnTo>
                    <a:pt x="4" y="12"/>
                  </a:lnTo>
                  <a:lnTo>
                    <a:pt x="0" y="18"/>
                  </a:lnTo>
                  <a:lnTo>
                    <a:pt x="0" y="26"/>
                  </a:lnTo>
                  <a:lnTo>
                    <a:pt x="2" y="30"/>
                  </a:lnTo>
                  <a:lnTo>
                    <a:pt x="4" y="32"/>
                  </a:lnTo>
                  <a:lnTo>
                    <a:pt x="4" y="32"/>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25" name="Freeform 88"/>
            <p:cNvSpPr/>
            <p:nvPr/>
          </p:nvSpPr>
          <p:spPr bwMode="auto">
            <a:xfrm>
              <a:off x="7985125" y="1635125"/>
              <a:ext cx="1588" cy="1588"/>
            </a:xfrm>
            <a:custGeom>
              <a:avLst/>
              <a:gdLst/>
              <a:ahLst/>
              <a:cxnLst>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26" name="Freeform 89"/>
            <p:cNvSpPr/>
            <p:nvPr/>
          </p:nvSpPr>
          <p:spPr bwMode="auto">
            <a:xfrm>
              <a:off x="8626475" y="2171700"/>
              <a:ext cx="50800" cy="73025"/>
            </a:xfrm>
            <a:custGeom>
              <a:avLst/>
              <a:gdLst/>
              <a:ahLst/>
              <a:cxnLst>
                <a:cxn ang="0">
                  <a:pos x="14" y="6"/>
                </a:cxn>
                <a:cxn ang="0">
                  <a:pos x="14" y="6"/>
                </a:cxn>
                <a:cxn ang="0">
                  <a:pos x="10" y="2"/>
                </a:cxn>
                <a:cxn ang="0">
                  <a:pos x="8" y="0"/>
                </a:cxn>
                <a:cxn ang="0">
                  <a:pos x="2" y="0"/>
                </a:cxn>
                <a:cxn ang="0">
                  <a:pos x="2" y="0"/>
                </a:cxn>
                <a:cxn ang="0">
                  <a:pos x="4" y="10"/>
                </a:cxn>
                <a:cxn ang="0">
                  <a:pos x="4" y="10"/>
                </a:cxn>
                <a:cxn ang="0">
                  <a:pos x="2" y="16"/>
                </a:cxn>
                <a:cxn ang="0">
                  <a:pos x="0" y="22"/>
                </a:cxn>
                <a:cxn ang="0">
                  <a:pos x="0" y="26"/>
                </a:cxn>
                <a:cxn ang="0">
                  <a:pos x="0" y="28"/>
                </a:cxn>
                <a:cxn ang="0">
                  <a:pos x="2" y="30"/>
                </a:cxn>
                <a:cxn ang="0">
                  <a:pos x="8" y="34"/>
                </a:cxn>
                <a:cxn ang="0">
                  <a:pos x="8" y="34"/>
                </a:cxn>
                <a:cxn ang="0">
                  <a:pos x="8" y="36"/>
                </a:cxn>
                <a:cxn ang="0">
                  <a:pos x="6" y="40"/>
                </a:cxn>
                <a:cxn ang="0">
                  <a:pos x="6" y="40"/>
                </a:cxn>
                <a:cxn ang="0">
                  <a:pos x="4" y="44"/>
                </a:cxn>
                <a:cxn ang="0">
                  <a:pos x="8" y="46"/>
                </a:cxn>
                <a:cxn ang="0">
                  <a:pos x="8" y="46"/>
                </a:cxn>
                <a:cxn ang="0">
                  <a:pos x="10" y="46"/>
                </a:cxn>
                <a:cxn ang="0">
                  <a:pos x="12" y="44"/>
                </a:cxn>
                <a:cxn ang="0">
                  <a:pos x="12" y="44"/>
                </a:cxn>
                <a:cxn ang="0">
                  <a:pos x="32" y="10"/>
                </a:cxn>
                <a:cxn ang="0">
                  <a:pos x="32" y="10"/>
                </a:cxn>
                <a:cxn ang="0">
                  <a:pos x="30" y="6"/>
                </a:cxn>
                <a:cxn ang="0">
                  <a:pos x="30" y="6"/>
                </a:cxn>
                <a:cxn ang="0">
                  <a:pos x="26" y="8"/>
                </a:cxn>
                <a:cxn ang="0">
                  <a:pos x="22" y="10"/>
                </a:cxn>
                <a:cxn ang="0">
                  <a:pos x="18" y="10"/>
                </a:cxn>
                <a:cxn ang="0">
                  <a:pos x="14" y="6"/>
                </a:cxn>
                <a:cxn ang="0">
                  <a:pos x="14" y="6"/>
                </a:cxn>
              </a:cxnLst>
              <a:rect l="0" t="0" r="r" b="b"/>
              <a:pathLst>
                <a:path w="32" h="46">
                  <a:moveTo>
                    <a:pt x="14" y="6"/>
                  </a:moveTo>
                  <a:lnTo>
                    <a:pt x="14" y="6"/>
                  </a:lnTo>
                  <a:lnTo>
                    <a:pt x="10" y="2"/>
                  </a:lnTo>
                  <a:lnTo>
                    <a:pt x="8" y="0"/>
                  </a:lnTo>
                  <a:lnTo>
                    <a:pt x="2" y="0"/>
                  </a:lnTo>
                  <a:lnTo>
                    <a:pt x="2" y="0"/>
                  </a:lnTo>
                  <a:lnTo>
                    <a:pt x="4" y="10"/>
                  </a:lnTo>
                  <a:lnTo>
                    <a:pt x="4" y="10"/>
                  </a:lnTo>
                  <a:lnTo>
                    <a:pt x="2" y="16"/>
                  </a:lnTo>
                  <a:lnTo>
                    <a:pt x="0" y="22"/>
                  </a:lnTo>
                  <a:lnTo>
                    <a:pt x="0" y="26"/>
                  </a:lnTo>
                  <a:lnTo>
                    <a:pt x="0" y="28"/>
                  </a:lnTo>
                  <a:lnTo>
                    <a:pt x="2" y="30"/>
                  </a:lnTo>
                  <a:lnTo>
                    <a:pt x="8" y="34"/>
                  </a:lnTo>
                  <a:lnTo>
                    <a:pt x="8" y="34"/>
                  </a:lnTo>
                  <a:lnTo>
                    <a:pt x="8" y="36"/>
                  </a:lnTo>
                  <a:lnTo>
                    <a:pt x="6" y="40"/>
                  </a:lnTo>
                  <a:lnTo>
                    <a:pt x="6" y="40"/>
                  </a:lnTo>
                  <a:lnTo>
                    <a:pt x="4" y="44"/>
                  </a:lnTo>
                  <a:lnTo>
                    <a:pt x="8" y="46"/>
                  </a:lnTo>
                  <a:lnTo>
                    <a:pt x="8" y="46"/>
                  </a:lnTo>
                  <a:lnTo>
                    <a:pt x="10" y="46"/>
                  </a:lnTo>
                  <a:lnTo>
                    <a:pt x="12" y="44"/>
                  </a:lnTo>
                  <a:lnTo>
                    <a:pt x="12" y="44"/>
                  </a:lnTo>
                  <a:lnTo>
                    <a:pt x="32" y="10"/>
                  </a:lnTo>
                  <a:lnTo>
                    <a:pt x="32" y="10"/>
                  </a:lnTo>
                  <a:lnTo>
                    <a:pt x="30" y="6"/>
                  </a:lnTo>
                  <a:lnTo>
                    <a:pt x="30" y="6"/>
                  </a:lnTo>
                  <a:lnTo>
                    <a:pt x="26" y="8"/>
                  </a:lnTo>
                  <a:lnTo>
                    <a:pt x="22" y="10"/>
                  </a:lnTo>
                  <a:lnTo>
                    <a:pt x="18" y="10"/>
                  </a:lnTo>
                  <a:lnTo>
                    <a:pt x="14" y="6"/>
                  </a:lnTo>
                  <a:lnTo>
                    <a:pt x="14" y="6"/>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27" name="Freeform 90"/>
            <p:cNvSpPr/>
            <p:nvPr/>
          </p:nvSpPr>
          <p:spPr bwMode="auto">
            <a:xfrm>
              <a:off x="7775575" y="1660525"/>
              <a:ext cx="111125" cy="41275"/>
            </a:xfrm>
            <a:custGeom>
              <a:avLst/>
              <a:gdLst/>
              <a:ahLst/>
              <a:cxnLst>
                <a:cxn ang="0">
                  <a:pos x="70" y="22"/>
                </a:cxn>
                <a:cxn ang="0">
                  <a:pos x="70" y="22"/>
                </a:cxn>
                <a:cxn ang="0">
                  <a:pos x="68" y="18"/>
                </a:cxn>
                <a:cxn ang="0">
                  <a:pos x="68" y="18"/>
                </a:cxn>
                <a:cxn ang="0">
                  <a:pos x="62" y="18"/>
                </a:cxn>
                <a:cxn ang="0">
                  <a:pos x="58" y="14"/>
                </a:cxn>
                <a:cxn ang="0">
                  <a:pos x="54" y="12"/>
                </a:cxn>
                <a:cxn ang="0">
                  <a:pos x="52" y="10"/>
                </a:cxn>
                <a:cxn ang="0">
                  <a:pos x="52" y="10"/>
                </a:cxn>
                <a:cxn ang="0">
                  <a:pos x="28" y="6"/>
                </a:cxn>
                <a:cxn ang="0">
                  <a:pos x="6" y="0"/>
                </a:cxn>
                <a:cxn ang="0">
                  <a:pos x="6" y="0"/>
                </a:cxn>
                <a:cxn ang="0">
                  <a:pos x="4" y="0"/>
                </a:cxn>
                <a:cxn ang="0">
                  <a:pos x="4" y="0"/>
                </a:cxn>
                <a:cxn ang="0">
                  <a:pos x="2" y="4"/>
                </a:cxn>
                <a:cxn ang="0">
                  <a:pos x="2" y="4"/>
                </a:cxn>
                <a:cxn ang="0">
                  <a:pos x="0" y="6"/>
                </a:cxn>
                <a:cxn ang="0">
                  <a:pos x="2" y="8"/>
                </a:cxn>
                <a:cxn ang="0">
                  <a:pos x="4" y="8"/>
                </a:cxn>
                <a:cxn ang="0">
                  <a:pos x="4" y="8"/>
                </a:cxn>
                <a:cxn ang="0">
                  <a:pos x="18" y="16"/>
                </a:cxn>
                <a:cxn ang="0">
                  <a:pos x="34" y="20"/>
                </a:cxn>
                <a:cxn ang="0">
                  <a:pos x="66" y="26"/>
                </a:cxn>
                <a:cxn ang="0">
                  <a:pos x="66" y="26"/>
                </a:cxn>
                <a:cxn ang="0">
                  <a:pos x="68" y="24"/>
                </a:cxn>
                <a:cxn ang="0">
                  <a:pos x="70" y="22"/>
                </a:cxn>
                <a:cxn ang="0">
                  <a:pos x="70" y="22"/>
                </a:cxn>
              </a:cxnLst>
              <a:rect l="0" t="0" r="r" b="b"/>
              <a:pathLst>
                <a:path w="70" h="26">
                  <a:moveTo>
                    <a:pt x="70" y="22"/>
                  </a:moveTo>
                  <a:lnTo>
                    <a:pt x="70" y="22"/>
                  </a:lnTo>
                  <a:lnTo>
                    <a:pt x="68" y="18"/>
                  </a:lnTo>
                  <a:lnTo>
                    <a:pt x="68" y="18"/>
                  </a:lnTo>
                  <a:lnTo>
                    <a:pt x="62" y="18"/>
                  </a:lnTo>
                  <a:lnTo>
                    <a:pt x="58" y="14"/>
                  </a:lnTo>
                  <a:lnTo>
                    <a:pt x="54" y="12"/>
                  </a:lnTo>
                  <a:lnTo>
                    <a:pt x="52" y="10"/>
                  </a:lnTo>
                  <a:lnTo>
                    <a:pt x="52" y="10"/>
                  </a:lnTo>
                  <a:lnTo>
                    <a:pt x="28" y="6"/>
                  </a:lnTo>
                  <a:lnTo>
                    <a:pt x="6" y="0"/>
                  </a:lnTo>
                  <a:lnTo>
                    <a:pt x="6" y="0"/>
                  </a:lnTo>
                  <a:lnTo>
                    <a:pt x="4" y="0"/>
                  </a:lnTo>
                  <a:lnTo>
                    <a:pt x="4" y="0"/>
                  </a:lnTo>
                  <a:lnTo>
                    <a:pt x="2" y="4"/>
                  </a:lnTo>
                  <a:lnTo>
                    <a:pt x="2" y="4"/>
                  </a:lnTo>
                  <a:lnTo>
                    <a:pt x="0" y="6"/>
                  </a:lnTo>
                  <a:lnTo>
                    <a:pt x="2" y="8"/>
                  </a:lnTo>
                  <a:lnTo>
                    <a:pt x="4" y="8"/>
                  </a:lnTo>
                  <a:lnTo>
                    <a:pt x="4" y="8"/>
                  </a:lnTo>
                  <a:lnTo>
                    <a:pt x="18" y="16"/>
                  </a:lnTo>
                  <a:lnTo>
                    <a:pt x="34" y="20"/>
                  </a:lnTo>
                  <a:lnTo>
                    <a:pt x="66" y="26"/>
                  </a:lnTo>
                  <a:lnTo>
                    <a:pt x="66" y="26"/>
                  </a:lnTo>
                  <a:lnTo>
                    <a:pt x="68" y="24"/>
                  </a:lnTo>
                  <a:lnTo>
                    <a:pt x="70" y="22"/>
                  </a:lnTo>
                  <a:lnTo>
                    <a:pt x="70" y="22"/>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28" name="Freeform 91"/>
            <p:cNvSpPr/>
            <p:nvPr/>
          </p:nvSpPr>
          <p:spPr bwMode="auto">
            <a:xfrm>
              <a:off x="7102475" y="288925"/>
              <a:ext cx="215900" cy="104775"/>
            </a:xfrm>
            <a:custGeom>
              <a:avLst/>
              <a:gdLst/>
              <a:ahLst/>
              <a:cxnLst>
                <a:cxn ang="0">
                  <a:pos x="44" y="64"/>
                </a:cxn>
                <a:cxn ang="0">
                  <a:pos x="44" y="64"/>
                </a:cxn>
                <a:cxn ang="0">
                  <a:pos x="38" y="60"/>
                </a:cxn>
                <a:cxn ang="0">
                  <a:pos x="34" y="56"/>
                </a:cxn>
                <a:cxn ang="0">
                  <a:pos x="32" y="54"/>
                </a:cxn>
                <a:cxn ang="0">
                  <a:pos x="32" y="52"/>
                </a:cxn>
                <a:cxn ang="0">
                  <a:pos x="32" y="48"/>
                </a:cxn>
                <a:cxn ang="0">
                  <a:pos x="36" y="44"/>
                </a:cxn>
                <a:cxn ang="0">
                  <a:pos x="36" y="44"/>
                </a:cxn>
                <a:cxn ang="0">
                  <a:pos x="44" y="38"/>
                </a:cxn>
                <a:cxn ang="0">
                  <a:pos x="44" y="38"/>
                </a:cxn>
                <a:cxn ang="0">
                  <a:pos x="54" y="30"/>
                </a:cxn>
                <a:cxn ang="0">
                  <a:pos x="66" y="24"/>
                </a:cxn>
                <a:cxn ang="0">
                  <a:pos x="78" y="18"/>
                </a:cxn>
                <a:cxn ang="0">
                  <a:pos x="90" y="16"/>
                </a:cxn>
                <a:cxn ang="0">
                  <a:pos x="90" y="16"/>
                </a:cxn>
                <a:cxn ang="0">
                  <a:pos x="128" y="8"/>
                </a:cxn>
                <a:cxn ang="0">
                  <a:pos x="128" y="8"/>
                </a:cxn>
                <a:cxn ang="0">
                  <a:pos x="134" y="6"/>
                </a:cxn>
                <a:cxn ang="0">
                  <a:pos x="134" y="6"/>
                </a:cxn>
                <a:cxn ang="0">
                  <a:pos x="136" y="4"/>
                </a:cxn>
                <a:cxn ang="0">
                  <a:pos x="136" y="4"/>
                </a:cxn>
                <a:cxn ang="0">
                  <a:pos x="134" y="0"/>
                </a:cxn>
                <a:cxn ang="0">
                  <a:pos x="132" y="0"/>
                </a:cxn>
                <a:cxn ang="0">
                  <a:pos x="128" y="0"/>
                </a:cxn>
                <a:cxn ang="0">
                  <a:pos x="128" y="0"/>
                </a:cxn>
                <a:cxn ang="0">
                  <a:pos x="102" y="6"/>
                </a:cxn>
                <a:cxn ang="0">
                  <a:pos x="76" y="10"/>
                </a:cxn>
                <a:cxn ang="0">
                  <a:pos x="76" y="10"/>
                </a:cxn>
                <a:cxn ang="0">
                  <a:pos x="64" y="12"/>
                </a:cxn>
                <a:cxn ang="0">
                  <a:pos x="52" y="16"/>
                </a:cxn>
                <a:cxn ang="0">
                  <a:pos x="40" y="22"/>
                </a:cxn>
                <a:cxn ang="0">
                  <a:pos x="28" y="30"/>
                </a:cxn>
                <a:cxn ang="0">
                  <a:pos x="28" y="30"/>
                </a:cxn>
                <a:cxn ang="0">
                  <a:pos x="26" y="32"/>
                </a:cxn>
                <a:cxn ang="0">
                  <a:pos x="24" y="32"/>
                </a:cxn>
                <a:cxn ang="0">
                  <a:pos x="24" y="32"/>
                </a:cxn>
                <a:cxn ang="0">
                  <a:pos x="20" y="40"/>
                </a:cxn>
                <a:cxn ang="0">
                  <a:pos x="14" y="46"/>
                </a:cxn>
                <a:cxn ang="0">
                  <a:pos x="0" y="56"/>
                </a:cxn>
                <a:cxn ang="0">
                  <a:pos x="0" y="56"/>
                </a:cxn>
                <a:cxn ang="0">
                  <a:pos x="6" y="56"/>
                </a:cxn>
                <a:cxn ang="0">
                  <a:pos x="12" y="58"/>
                </a:cxn>
                <a:cxn ang="0">
                  <a:pos x="22" y="62"/>
                </a:cxn>
                <a:cxn ang="0">
                  <a:pos x="32" y="66"/>
                </a:cxn>
                <a:cxn ang="0">
                  <a:pos x="38" y="66"/>
                </a:cxn>
                <a:cxn ang="0">
                  <a:pos x="44" y="64"/>
                </a:cxn>
                <a:cxn ang="0">
                  <a:pos x="44" y="64"/>
                </a:cxn>
              </a:cxnLst>
              <a:rect l="0" t="0" r="r" b="b"/>
              <a:pathLst>
                <a:path w="136" h="66">
                  <a:moveTo>
                    <a:pt x="44" y="64"/>
                  </a:moveTo>
                  <a:lnTo>
                    <a:pt x="44" y="64"/>
                  </a:lnTo>
                  <a:lnTo>
                    <a:pt x="38" y="60"/>
                  </a:lnTo>
                  <a:lnTo>
                    <a:pt x="34" y="56"/>
                  </a:lnTo>
                  <a:lnTo>
                    <a:pt x="32" y="54"/>
                  </a:lnTo>
                  <a:lnTo>
                    <a:pt x="32" y="52"/>
                  </a:lnTo>
                  <a:lnTo>
                    <a:pt x="32" y="48"/>
                  </a:lnTo>
                  <a:lnTo>
                    <a:pt x="36" y="44"/>
                  </a:lnTo>
                  <a:lnTo>
                    <a:pt x="36" y="44"/>
                  </a:lnTo>
                  <a:lnTo>
                    <a:pt x="44" y="38"/>
                  </a:lnTo>
                  <a:lnTo>
                    <a:pt x="44" y="38"/>
                  </a:lnTo>
                  <a:lnTo>
                    <a:pt x="54" y="30"/>
                  </a:lnTo>
                  <a:lnTo>
                    <a:pt x="66" y="24"/>
                  </a:lnTo>
                  <a:lnTo>
                    <a:pt x="78" y="18"/>
                  </a:lnTo>
                  <a:lnTo>
                    <a:pt x="90" y="16"/>
                  </a:lnTo>
                  <a:lnTo>
                    <a:pt x="90" y="16"/>
                  </a:lnTo>
                  <a:lnTo>
                    <a:pt x="128" y="8"/>
                  </a:lnTo>
                  <a:lnTo>
                    <a:pt x="128" y="8"/>
                  </a:lnTo>
                  <a:lnTo>
                    <a:pt x="134" y="6"/>
                  </a:lnTo>
                  <a:lnTo>
                    <a:pt x="134" y="6"/>
                  </a:lnTo>
                  <a:lnTo>
                    <a:pt x="136" y="4"/>
                  </a:lnTo>
                  <a:lnTo>
                    <a:pt x="136" y="4"/>
                  </a:lnTo>
                  <a:lnTo>
                    <a:pt x="134" y="0"/>
                  </a:lnTo>
                  <a:lnTo>
                    <a:pt x="132" y="0"/>
                  </a:lnTo>
                  <a:lnTo>
                    <a:pt x="128" y="0"/>
                  </a:lnTo>
                  <a:lnTo>
                    <a:pt x="128" y="0"/>
                  </a:lnTo>
                  <a:lnTo>
                    <a:pt x="102" y="6"/>
                  </a:lnTo>
                  <a:lnTo>
                    <a:pt x="76" y="10"/>
                  </a:lnTo>
                  <a:lnTo>
                    <a:pt x="76" y="10"/>
                  </a:lnTo>
                  <a:lnTo>
                    <a:pt x="64" y="12"/>
                  </a:lnTo>
                  <a:lnTo>
                    <a:pt x="52" y="16"/>
                  </a:lnTo>
                  <a:lnTo>
                    <a:pt x="40" y="22"/>
                  </a:lnTo>
                  <a:lnTo>
                    <a:pt x="28" y="30"/>
                  </a:lnTo>
                  <a:lnTo>
                    <a:pt x="28" y="30"/>
                  </a:lnTo>
                  <a:lnTo>
                    <a:pt x="26" y="32"/>
                  </a:lnTo>
                  <a:lnTo>
                    <a:pt x="24" y="32"/>
                  </a:lnTo>
                  <a:lnTo>
                    <a:pt x="24" y="32"/>
                  </a:lnTo>
                  <a:lnTo>
                    <a:pt x="20" y="40"/>
                  </a:lnTo>
                  <a:lnTo>
                    <a:pt x="14" y="46"/>
                  </a:lnTo>
                  <a:lnTo>
                    <a:pt x="0" y="56"/>
                  </a:lnTo>
                  <a:lnTo>
                    <a:pt x="0" y="56"/>
                  </a:lnTo>
                  <a:lnTo>
                    <a:pt x="6" y="56"/>
                  </a:lnTo>
                  <a:lnTo>
                    <a:pt x="12" y="58"/>
                  </a:lnTo>
                  <a:lnTo>
                    <a:pt x="22" y="62"/>
                  </a:lnTo>
                  <a:lnTo>
                    <a:pt x="32" y="66"/>
                  </a:lnTo>
                  <a:lnTo>
                    <a:pt x="38" y="66"/>
                  </a:lnTo>
                  <a:lnTo>
                    <a:pt x="44" y="64"/>
                  </a:lnTo>
                  <a:lnTo>
                    <a:pt x="44" y="64"/>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29" name="Freeform 92"/>
            <p:cNvSpPr/>
            <p:nvPr/>
          </p:nvSpPr>
          <p:spPr bwMode="auto">
            <a:xfrm>
              <a:off x="5194300" y="339725"/>
              <a:ext cx="76200" cy="41275"/>
            </a:xfrm>
            <a:custGeom>
              <a:avLst/>
              <a:gdLst/>
              <a:ahLst/>
              <a:cxnLst>
                <a:cxn ang="0">
                  <a:pos x="0" y="14"/>
                </a:cxn>
                <a:cxn ang="0">
                  <a:pos x="0" y="14"/>
                </a:cxn>
                <a:cxn ang="0">
                  <a:pos x="6" y="14"/>
                </a:cxn>
                <a:cxn ang="0">
                  <a:pos x="10" y="16"/>
                </a:cxn>
                <a:cxn ang="0">
                  <a:pos x="22" y="22"/>
                </a:cxn>
                <a:cxn ang="0">
                  <a:pos x="32" y="26"/>
                </a:cxn>
                <a:cxn ang="0">
                  <a:pos x="38" y="26"/>
                </a:cxn>
                <a:cxn ang="0">
                  <a:pos x="44" y="24"/>
                </a:cxn>
                <a:cxn ang="0">
                  <a:pos x="44" y="24"/>
                </a:cxn>
                <a:cxn ang="0">
                  <a:pos x="46" y="20"/>
                </a:cxn>
                <a:cxn ang="0">
                  <a:pos x="48" y="18"/>
                </a:cxn>
                <a:cxn ang="0">
                  <a:pos x="48" y="18"/>
                </a:cxn>
                <a:cxn ang="0">
                  <a:pos x="48" y="14"/>
                </a:cxn>
                <a:cxn ang="0">
                  <a:pos x="48" y="14"/>
                </a:cxn>
                <a:cxn ang="0">
                  <a:pos x="44" y="12"/>
                </a:cxn>
                <a:cxn ang="0">
                  <a:pos x="44" y="12"/>
                </a:cxn>
                <a:cxn ang="0">
                  <a:pos x="42" y="12"/>
                </a:cxn>
                <a:cxn ang="0">
                  <a:pos x="40" y="10"/>
                </a:cxn>
                <a:cxn ang="0">
                  <a:pos x="38" y="10"/>
                </a:cxn>
                <a:cxn ang="0">
                  <a:pos x="36" y="8"/>
                </a:cxn>
                <a:cxn ang="0">
                  <a:pos x="36" y="8"/>
                </a:cxn>
                <a:cxn ang="0">
                  <a:pos x="42" y="2"/>
                </a:cxn>
                <a:cxn ang="0">
                  <a:pos x="42" y="2"/>
                </a:cxn>
                <a:cxn ang="0">
                  <a:pos x="40" y="0"/>
                </a:cxn>
                <a:cxn ang="0">
                  <a:pos x="38" y="0"/>
                </a:cxn>
                <a:cxn ang="0">
                  <a:pos x="32" y="0"/>
                </a:cxn>
                <a:cxn ang="0">
                  <a:pos x="28" y="2"/>
                </a:cxn>
                <a:cxn ang="0">
                  <a:pos x="22" y="0"/>
                </a:cxn>
                <a:cxn ang="0">
                  <a:pos x="22" y="0"/>
                </a:cxn>
                <a:cxn ang="0">
                  <a:pos x="16" y="0"/>
                </a:cxn>
                <a:cxn ang="0">
                  <a:pos x="12" y="4"/>
                </a:cxn>
                <a:cxn ang="0">
                  <a:pos x="12" y="4"/>
                </a:cxn>
                <a:cxn ang="0">
                  <a:pos x="16" y="6"/>
                </a:cxn>
                <a:cxn ang="0">
                  <a:pos x="20" y="8"/>
                </a:cxn>
                <a:cxn ang="0">
                  <a:pos x="20" y="8"/>
                </a:cxn>
                <a:cxn ang="0">
                  <a:pos x="18" y="12"/>
                </a:cxn>
                <a:cxn ang="0">
                  <a:pos x="16" y="12"/>
                </a:cxn>
                <a:cxn ang="0">
                  <a:pos x="12" y="12"/>
                </a:cxn>
                <a:cxn ang="0">
                  <a:pos x="6" y="12"/>
                </a:cxn>
                <a:cxn ang="0">
                  <a:pos x="2" y="12"/>
                </a:cxn>
                <a:cxn ang="0">
                  <a:pos x="0" y="14"/>
                </a:cxn>
                <a:cxn ang="0">
                  <a:pos x="0" y="14"/>
                </a:cxn>
              </a:cxnLst>
              <a:rect l="0" t="0" r="r" b="b"/>
              <a:pathLst>
                <a:path w="48" h="26">
                  <a:moveTo>
                    <a:pt x="0" y="14"/>
                  </a:moveTo>
                  <a:lnTo>
                    <a:pt x="0" y="14"/>
                  </a:lnTo>
                  <a:lnTo>
                    <a:pt x="6" y="14"/>
                  </a:lnTo>
                  <a:lnTo>
                    <a:pt x="10" y="16"/>
                  </a:lnTo>
                  <a:lnTo>
                    <a:pt x="22" y="22"/>
                  </a:lnTo>
                  <a:lnTo>
                    <a:pt x="32" y="26"/>
                  </a:lnTo>
                  <a:lnTo>
                    <a:pt x="38" y="26"/>
                  </a:lnTo>
                  <a:lnTo>
                    <a:pt x="44" y="24"/>
                  </a:lnTo>
                  <a:lnTo>
                    <a:pt x="44" y="24"/>
                  </a:lnTo>
                  <a:lnTo>
                    <a:pt x="46" y="20"/>
                  </a:lnTo>
                  <a:lnTo>
                    <a:pt x="48" y="18"/>
                  </a:lnTo>
                  <a:lnTo>
                    <a:pt x="48" y="18"/>
                  </a:lnTo>
                  <a:lnTo>
                    <a:pt x="48" y="14"/>
                  </a:lnTo>
                  <a:lnTo>
                    <a:pt x="48" y="14"/>
                  </a:lnTo>
                  <a:lnTo>
                    <a:pt x="44" y="12"/>
                  </a:lnTo>
                  <a:lnTo>
                    <a:pt x="44" y="12"/>
                  </a:lnTo>
                  <a:lnTo>
                    <a:pt x="42" y="12"/>
                  </a:lnTo>
                  <a:lnTo>
                    <a:pt x="40" y="10"/>
                  </a:lnTo>
                  <a:lnTo>
                    <a:pt x="38" y="10"/>
                  </a:lnTo>
                  <a:lnTo>
                    <a:pt x="36" y="8"/>
                  </a:lnTo>
                  <a:lnTo>
                    <a:pt x="36" y="8"/>
                  </a:lnTo>
                  <a:lnTo>
                    <a:pt x="42" y="2"/>
                  </a:lnTo>
                  <a:lnTo>
                    <a:pt x="42" y="2"/>
                  </a:lnTo>
                  <a:lnTo>
                    <a:pt x="40" y="0"/>
                  </a:lnTo>
                  <a:lnTo>
                    <a:pt x="38" y="0"/>
                  </a:lnTo>
                  <a:lnTo>
                    <a:pt x="32" y="0"/>
                  </a:lnTo>
                  <a:lnTo>
                    <a:pt x="28" y="2"/>
                  </a:lnTo>
                  <a:lnTo>
                    <a:pt x="22" y="0"/>
                  </a:lnTo>
                  <a:lnTo>
                    <a:pt x="22" y="0"/>
                  </a:lnTo>
                  <a:lnTo>
                    <a:pt x="16" y="0"/>
                  </a:lnTo>
                  <a:lnTo>
                    <a:pt x="12" y="4"/>
                  </a:lnTo>
                  <a:lnTo>
                    <a:pt x="12" y="4"/>
                  </a:lnTo>
                  <a:lnTo>
                    <a:pt x="16" y="6"/>
                  </a:lnTo>
                  <a:lnTo>
                    <a:pt x="20" y="8"/>
                  </a:lnTo>
                  <a:lnTo>
                    <a:pt x="20" y="8"/>
                  </a:lnTo>
                  <a:lnTo>
                    <a:pt x="18" y="12"/>
                  </a:lnTo>
                  <a:lnTo>
                    <a:pt x="16" y="12"/>
                  </a:lnTo>
                  <a:lnTo>
                    <a:pt x="12" y="12"/>
                  </a:lnTo>
                  <a:lnTo>
                    <a:pt x="6" y="12"/>
                  </a:lnTo>
                  <a:lnTo>
                    <a:pt x="2" y="12"/>
                  </a:lnTo>
                  <a:lnTo>
                    <a:pt x="0" y="14"/>
                  </a:lnTo>
                  <a:lnTo>
                    <a:pt x="0" y="14"/>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30" name="Freeform 93"/>
            <p:cNvSpPr/>
            <p:nvPr/>
          </p:nvSpPr>
          <p:spPr bwMode="auto">
            <a:xfrm>
              <a:off x="5422900" y="1177925"/>
              <a:ext cx="120650" cy="53975"/>
            </a:xfrm>
            <a:custGeom>
              <a:avLst/>
              <a:gdLst/>
              <a:ahLst/>
              <a:cxnLst>
                <a:cxn ang="0">
                  <a:pos x="70" y="34"/>
                </a:cxn>
                <a:cxn ang="0">
                  <a:pos x="70" y="34"/>
                </a:cxn>
                <a:cxn ang="0">
                  <a:pos x="74" y="32"/>
                </a:cxn>
                <a:cxn ang="0">
                  <a:pos x="76" y="32"/>
                </a:cxn>
                <a:cxn ang="0">
                  <a:pos x="76" y="32"/>
                </a:cxn>
                <a:cxn ang="0">
                  <a:pos x="76" y="28"/>
                </a:cxn>
                <a:cxn ang="0">
                  <a:pos x="72" y="26"/>
                </a:cxn>
                <a:cxn ang="0">
                  <a:pos x="72" y="26"/>
                </a:cxn>
                <a:cxn ang="0">
                  <a:pos x="60" y="20"/>
                </a:cxn>
                <a:cxn ang="0">
                  <a:pos x="48" y="12"/>
                </a:cxn>
                <a:cxn ang="0">
                  <a:pos x="48" y="12"/>
                </a:cxn>
                <a:cxn ang="0">
                  <a:pos x="32" y="2"/>
                </a:cxn>
                <a:cxn ang="0">
                  <a:pos x="22" y="0"/>
                </a:cxn>
                <a:cxn ang="0">
                  <a:pos x="12" y="2"/>
                </a:cxn>
                <a:cxn ang="0">
                  <a:pos x="12" y="2"/>
                </a:cxn>
                <a:cxn ang="0">
                  <a:pos x="4" y="4"/>
                </a:cxn>
                <a:cxn ang="0">
                  <a:pos x="2" y="6"/>
                </a:cxn>
                <a:cxn ang="0">
                  <a:pos x="0" y="12"/>
                </a:cxn>
                <a:cxn ang="0">
                  <a:pos x="0" y="12"/>
                </a:cxn>
                <a:cxn ang="0">
                  <a:pos x="4" y="10"/>
                </a:cxn>
                <a:cxn ang="0">
                  <a:pos x="8" y="8"/>
                </a:cxn>
                <a:cxn ang="0">
                  <a:pos x="16" y="4"/>
                </a:cxn>
                <a:cxn ang="0">
                  <a:pos x="16" y="4"/>
                </a:cxn>
                <a:cxn ang="0">
                  <a:pos x="18" y="4"/>
                </a:cxn>
                <a:cxn ang="0">
                  <a:pos x="20" y="8"/>
                </a:cxn>
                <a:cxn ang="0">
                  <a:pos x="22" y="10"/>
                </a:cxn>
                <a:cxn ang="0">
                  <a:pos x="24" y="12"/>
                </a:cxn>
                <a:cxn ang="0">
                  <a:pos x="24" y="12"/>
                </a:cxn>
                <a:cxn ang="0">
                  <a:pos x="38" y="14"/>
                </a:cxn>
                <a:cxn ang="0">
                  <a:pos x="44" y="18"/>
                </a:cxn>
                <a:cxn ang="0">
                  <a:pos x="48" y="24"/>
                </a:cxn>
                <a:cxn ang="0">
                  <a:pos x="48" y="24"/>
                </a:cxn>
                <a:cxn ang="0">
                  <a:pos x="52" y="28"/>
                </a:cxn>
                <a:cxn ang="0">
                  <a:pos x="58" y="32"/>
                </a:cxn>
                <a:cxn ang="0">
                  <a:pos x="64" y="34"/>
                </a:cxn>
                <a:cxn ang="0">
                  <a:pos x="70" y="34"/>
                </a:cxn>
                <a:cxn ang="0">
                  <a:pos x="70" y="34"/>
                </a:cxn>
              </a:cxnLst>
              <a:rect l="0" t="0" r="r" b="b"/>
              <a:pathLst>
                <a:path w="76" h="34">
                  <a:moveTo>
                    <a:pt x="70" y="34"/>
                  </a:moveTo>
                  <a:lnTo>
                    <a:pt x="70" y="34"/>
                  </a:lnTo>
                  <a:lnTo>
                    <a:pt x="74" y="32"/>
                  </a:lnTo>
                  <a:lnTo>
                    <a:pt x="76" y="32"/>
                  </a:lnTo>
                  <a:lnTo>
                    <a:pt x="76" y="32"/>
                  </a:lnTo>
                  <a:lnTo>
                    <a:pt x="76" y="28"/>
                  </a:lnTo>
                  <a:lnTo>
                    <a:pt x="72" y="26"/>
                  </a:lnTo>
                  <a:lnTo>
                    <a:pt x="72" y="26"/>
                  </a:lnTo>
                  <a:lnTo>
                    <a:pt x="60" y="20"/>
                  </a:lnTo>
                  <a:lnTo>
                    <a:pt x="48" y="12"/>
                  </a:lnTo>
                  <a:lnTo>
                    <a:pt x="48" y="12"/>
                  </a:lnTo>
                  <a:lnTo>
                    <a:pt x="32" y="2"/>
                  </a:lnTo>
                  <a:lnTo>
                    <a:pt x="22" y="0"/>
                  </a:lnTo>
                  <a:lnTo>
                    <a:pt x="12" y="2"/>
                  </a:lnTo>
                  <a:lnTo>
                    <a:pt x="12" y="2"/>
                  </a:lnTo>
                  <a:lnTo>
                    <a:pt x="4" y="4"/>
                  </a:lnTo>
                  <a:lnTo>
                    <a:pt x="2" y="6"/>
                  </a:lnTo>
                  <a:lnTo>
                    <a:pt x="0" y="12"/>
                  </a:lnTo>
                  <a:lnTo>
                    <a:pt x="0" y="12"/>
                  </a:lnTo>
                  <a:lnTo>
                    <a:pt x="4" y="10"/>
                  </a:lnTo>
                  <a:lnTo>
                    <a:pt x="8" y="8"/>
                  </a:lnTo>
                  <a:lnTo>
                    <a:pt x="16" y="4"/>
                  </a:lnTo>
                  <a:lnTo>
                    <a:pt x="16" y="4"/>
                  </a:lnTo>
                  <a:lnTo>
                    <a:pt x="18" y="4"/>
                  </a:lnTo>
                  <a:lnTo>
                    <a:pt x="20" y="8"/>
                  </a:lnTo>
                  <a:lnTo>
                    <a:pt x="22" y="10"/>
                  </a:lnTo>
                  <a:lnTo>
                    <a:pt x="24" y="12"/>
                  </a:lnTo>
                  <a:lnTo>
                    <a:pt x="24" y="12"/>
                  </a:lnTo>
                  <a:lnTo>
                    <a:pt x="38" y="14"/>
                  </a:lnTo>
                  <a:lnTo>
                    <a:pt x="44" y="18"/>
                  </a:lnTo>
                  <a:lnTo>
                    <a:pt x="48" y="24"/>
                  </a:lnTo>
                  <a:lnTo>
                    <a:pt x="48" y="24"/>
                  </a:lnTo>
                  <a:lnTo>
                    <a:pt x="52" y="28"/>
                  </a:lnTo>
                  <a:lnTo>
                    <a:pt x="58" y="32"/>
                  </a:lnTo>
                  <a:lnTo>
                    <a:pt x="64" y="34"/>
                  </a:lnTo>
                  <a:lnTo>
                    <a:pt x="70" y="34"/>
                  </a:lnTo>
                  <a:lnTo>
                    <a:pt x="70" y="34"/>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31" name="Freeform 94"/>
            <p:cNvSpPr/>
            <p:nvPr/>
          </p:nvSpPr>
          <p:spPr bwMode="auto">
            <a:xfrm>
              <a:off x="8223250" y="676275"/>
              <a:ext cx="28575" cy="120650"/>
            </a:xfrm>
            <a:custGeom>
              <a:avLst/>
              <a:gdLst/>
              <a:ahLst/>
              <a:cxnLst>
                <a:cxn ang="0">
                  <a:pos x="8" y="0"/>
                </a:cxn>
                <a:cxn ang="0">
                  <a:pos x="8" y="0"/>
                </a:cxn>
                <a:cxn ang="0">
                  <a:pos x="4" y="2"/>
                </a:cxn>
                <a:cxn ang="0">
                  <a:pos x="0" y="6"/>
                </a:cxn>
                <a:cxn ang="0">
                  <a:pos x="0" y="6"/>
                </a:cxn>
                <a:cxn ang="0">
                  <a:pos x="0" y="14"/>
                </a:cxn>
                <a:cxn ang="0">
                  <a:pos x="2" y="20"/>
                </a:cxn>
                <a:cxn ang="0">
                  <a:pos x="4" y="28"/>
                </a:cxn>
                <a:cxn ang="0">
                  <a:pos x="4" y="34"/>
                </a:cxn>
                <a:cxn ang="0">
                  <a:pos x="4" y="34"/>
                </a:cxn>
                <a:cxn ang="0">
                  <a:pos x="2" y="44"/>
                </a:cxn>
                <a:cxn ang="0">
                  <a:pos x="2" y="50"/>
                </a:cxn>
                <a:cxn ang="0">
                  <a:pos x="4" y="56"/>
                </a:cxn>
                <a:cxn ang="0">
                  <a:pos x="4" y="56"/>
                </a:cxn>
                <a:cxn ang="0">
                  <a:pos x="2" y="66"/>
                </a:cxn>
                <a:cxn ang="0">
                  <a:pos x="2" y="76"/>
                </a:cxn>
                <a:cxn ang="0">
                  <a:pos x="2" y="76"/>
                </a:cxn>
                <a:cxn ang="0">
                  <a:pos x="6" y="74"/>
                </a:cxn>
                <a:cxn ang="0">
                  <a:pos x="8" y="70"/>
                </a:cxn>
                <a:cxn ang="0">
                  <a:pos x="10" y="66"/>
                </a:cxn>
                <a:cxn ang="0">
                  <a:pos x="6" y="62"/>
                </a:cxn>
                <a:cxn ang="0">
                  <a:pos x="6" y="62"/>
                </a:cxn>
                <a:cxn ang="0">
                  <a:pos x="6" y="58"/>
                </a:cxn>
                <a:cxn ang="0">
                  <a:pos x="6" y="56"/>
                </a:cxn>
                <a:cxn ang="0">
                  <a:pos x="6" y="56"/>
                </a:cxn>
                <a:cxn ang="0">
                  <a:pos x="8" y="50"/>
                </a:cxn>
                <a:cxn ang="0">
                  <a:pos x="10" y="48"/>
                </a:cxn>
                <a:cxn ang="0">
                  <a:pos x="10" y="48"/>
                </a:cxn>
                <a:cxn ang="0">
                  <a:pos x="14" y="46"/>
                </a:cxn>
                <a:cxn ang="0">
                  <a:pos x="16" y="42"/>
                </a:cxn>
                <a:cxn ang="0">
                  <a:pos x="18" y="40"/>
                </a:cxn>
                <a:cxn ang="0">
                  <a:pos x="18" y="36"/>
                </a:cxn>
                <a:cxn ang="0">
                  <a:pos x="14" y="30"/>
                </a:cxn>
                <a:cxn ang="0">
                  <a:pos x="12" y="24"/>
                </a:cxn>
                <a:cxn ang="0">
                  <a:pos x="12" y="24"/>
                </a:cxn>
                <a:cxn ang="0">
                  <a:pos x="12" y="16"/>
                </a:cxn>
                <a:cxn ang="0">
                  <a:pos x="12" y="8"/>
                </a:cxn>
                <a:cxn ang="0">
                  <a:pos x="12" y="8"/>
                </a:cxn>
                <a:cxn ang="0">
                  <a:pos x="12" y="2"/>
                </a:cxn>
                <a:cxn ang="0">
                  <a:pos x="10" y="0"/>
                </a:cxn>
                <a:cxn ang="0">
                  <a:pos x="8" y="0"/>
                </a:cxn>
                <a:cxn ang="0">
                  <a:pos x="8" y="0"/>
                </a:cxn>
              </a:cxnLst>
              <a:rect l="0" t="0" r="r" b="b"/>
              <a:pathLst>
                <a:path w="18" h="76">
                  <a:moveTo>
                    <a:pt x="8" y="0"/>
                  </a:moveTo>
                  <a:lnTo>
                    <a:pt x="8" y="0"/>
                  </a:lnTo>
                  <a:lnTo>
                    <a:pt x="4" y="2"/>
                  </a:lnTo>
                  <a:lnTo>
                    <a:pt x="0" y="6"/>
                  </a:lnTo>
                  <a:lnTo>
                    <a:pt x="0" y="6"/>
                  </a:lnTo>
                  <a:lnTo>
                    <a:pt x="0" y="14"/>
                  </a:lnTo>
                  <a:lnTo>
                    <a:pt x="2" y="20"/>
                  </a:lnTo>
                  <a:lnTo>
                    <a:pt x="4" y="28"/>
                  </a:lnTo>
                  <a:lnTo>
                    <a:pt x="4" y="34"/>
                  </a:lnTo>
                  <a:lnTo>
                    <a:pt x="4" y="34"/>
                  </a:lnTo>
                  <a:lnTo>
                    <a:pt x="2" y="44"/>
                  </a:lnTo>
                  <a:lnTo>
                    <a:pt x="2" y="50"/>
                  </a:lnTo>
                  <a:lnTo>
                    <a:pt x="4" y="56"/>
                  </a:lnTo>
                  <a:lnTo>
                    <a:pt x="4" y="56"/>
                  </a:lnTo>
                  <a:lnTo>
                    <a:pt x="2" y="66"/>
                  </a:lnTo>
                  <a:lnTo>
                    <a:pt x="2" y="76"/>
                  </a:lnTo>
                  <a:lnTo>
                    <a:pt x="2" y="76"/>
                  </a:lnTo>
                  <a:lnTo>
                    <a:pt x="6" y="74"/>
                  </a:lnTo>
                  <a:lnTo>
                    <a:pt x="8" y="70"/>
                  </a:lnTo>
                  <a:lnTo>
                    <a:pt x="10" y="66"/>
                  </a:lnTo>
                  <a:lnTo>
                    <a:pt x="6" y="62"/>
                  </a:lnTo>
                  <a:lnTo>
                    <a:pt x="6" y="62"/>
                  </a:lnTo>
                  <a:lnTo>
                    <a:pt x="6" y="58"/>
                  </a:lnTo>
                  <a:lnTo>
                    <a:pt x="6" y="56"/>
                  </a:lnTo>
                  <a:lnTo>
                    <a:pt x="6" y="56"/>
                  </a:lnTo>
                  <a:lnTo>
                    <a:pt x="8" y="50"/>
                  </a:lnTo>
                  <a:lnTo>
                    <a:pt x="10" y="48"/>
                  </a:lnTo>
                  <a:lnTo>
                    <a:pt x="10" y="48"/>
                  </a:lnTo>
                  <a:lnTo>
                    <a:pt x="14" y="46"/>
                  </a:lnTo>
                  <a:lnTo>
                    <a:pt x="16" y="42"/>
                  </a:lnTo>
                  <a:lnTo>
                    <a:pt x="18" y="40"/>
                  </a:lnTo>
                  <a:lnTo>
                    <a:pt x="18" y="36"/>
                  </a:lnTo>
                  <a:lnTo>
                    <a:pt x="14" y="30"/>
                  </a:lnTo>
                  <a:lnTo>
                    <a:pt x="12" y="24"/>
                  </a:lnTo>
                  <a:lnTo>
                    <a:pt x="12" y="24"/>
                  </a:lnTo>
                  <a:lnTo>
                    <a:pt x="12" y="16"/>
                  </a:lnTo>
                  <a:lnTo>
                    <a:pt x="12" y="8"/>
                  </a:lnTo>
                  <a:lnTo>
                    <a:pt x="12" y="8"/>
                  </a:lnTo>
                  <a:lnTo>
                    <a:pt x="12" y="2"/>
                  </a:lnTo>
                  <a:lnTo>
                    <a:pt x="10" y="0"/>
                  </a:lnTo>
                  <a:lnTo>
                    <a:pt x="8" y="0"/>
                  </a:lnTo>
                  <a:lnTo>
                    <a:pt x="8"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32" name="Freeform 95"/>
            <p:cNvSpPr/>
            <p:nvPr/>
          </p:nvSpPr>
          <p:spPr bwMode="auto">
            <a:xfrm>
              <a:off x="7953375" y="1254125"/>
              <a:ext cx="34925" cy="79375"/>
            </a:xfrm>
            <a:custGeom>
              <a:avLst/>
              <a:gdLst/>
              <a:ahLst/>
              <a:cxnLst>
                <a:cxn ang="0">
                  <a:pos x="10" y="50"/>
                </a:cxn>
                <a:cxn ang="0">
                  <a:pos x="10" y="50"/>
                </a:cxn>
                <a:cxn ang="0">
                  <a:pos x="12" y="50"/>
                </a:cxn>
                <a:cxn ang="0">
                  <a:pos x="12" y="50"/>
                </a:cxn>
                <a:cxn ang="0">
                  <a:pos x="14" y="48"/>
                </a:cxn>
                <a:cxn ang="0">
                  <a:pos x="16" y="50"/>
                </a:cxn>
                <a:cxn ang="0">
                  <a:pos x="16" y="50"/>
                </a:cxn>
                <a:cxn ang="0">
                  <a:pos x="20" y="50"/>
                </a:cxn>
                <a:cxn ang="0">
                  <a:pos x="22" y="48"/>
                </a:cxn>
                <a:cxn ang="0">
                  <a:pos x="22" y="48"/>
                </a:cxn>
                <a:cxn ang="0">
                  <a:pos x="22" y="46"/>
                </a:cxn>
                <a:cxn ang="0">
                  <a:pos x="22" y="46"/>
                </a:cxn>
                <a:cxn ang="0">
                  <a:pos x="20" y="44"/>
                </a:cxn>
                <a:cxn ang="0">
                  <a:pos x="20" y="46"/>
                </a:cxn>
                <a:cxn ang="0">
                  <a:pos x="16" y="48"/>
                </a:cxn>
                <a:cxn ang="0">
                  <a:pos x="16" y="48"/>
                </a:cxn>
                <a:cxn ang="0">
                  <a:pos x="14" y="48"/>
                </a:cxn>
                <a:cxn ang="0">
                  <a:pos x="14" y="48"/>
                </a:cxn>
                <a:cxn ang="0">
                  <a:pos x="14" y="42"/>
                </a:cxn>
                <a:cxn ang="0">
                  <a:pos x="12" y="36"/>
                </a:cxn>
                <a:cxn ang="0">
                  <a:pos x="12" y="32"/>
                </a:cxn>
                <a:cxn ang="0">
                  <a:pos x="14" y="28"/>
                </a:cxn>
                <a:cxn ang="0">
                  <a:pos x="14" y="28"/>
                </a:cxn>
                <a:cxn ang="0">
                  <a:pos x="16" y="22"/>
                </a:cxn>
                <a:cxn ang="0">
                  <a:pos x="18" y="18"/>
                </a:cxn>
                <a:cxn ang="0">
                  <a:pos x="18" y="8"/>
                </a:cxn>
                <a:cxn ang="0">
                  <a:pos x="18" y="8"/>
                </a:cxn>
                <a:cxn ang="0">
                  <a:pos x="16" y="4"/>
                </a:cxn>
                <a:cxn ang="0">
                  <a:pos x="14" y="2"/>
                </a:cxn>
                <a:cxn ang="0">
                  <a:pos x="10" y="0"/>
                </a:cxn>
                <a:cxn ang="0">
                  <a:pos x="10" y="0"/>
                </a:cxn>
                <a:cxn ang="0">
                  <a:pos x="6" y="0"/>
                </a:cxn>
                <a:cxn ang="0">
                  <a:pos x="4" y="2"/>
                </a:cxn>
                <a:cxn ang="0">
                  <a:pos x="4" y="8"/>
                </a:cxn>
                <a:cxn ang="0">
                  <a:pos x="4" y="8"/>
                </a:cxn>
                <a:cxn ang="0">
                  <a:pos x="4" y="16"/>
                </a:cxn>
                <a:cxn ang="0">
                  <a:pos x="4" y="20"/>
                </a:cxn>
                <a:cxn ang="0">
                  <a:pos x="2" y="22"/>
                </a:cxn>
                <a:cxn ang="0">
                  <a:pos x="2" y="22"/>
                </a:cxn>
                <a:cxn ang="0">
                  <a:pos x="0" y="26"/>
                </a:cxn>
                <a:cxn ang="0">
                  <a:pos x="0" y="30"/>
                </a:cxn>
                <a:cxn ang="0">
                  <a:pos x="2" y="38"/>
                </a:cxn>
                <a:cxn ang="0">
                  <a:pos x="6" y="44"/>
                </a:cxn>
                <a:cxn ang="0">
                  <a:pos x="10" y="50"/>
                </a:cxn>
                <a:cxn ang="0">
                  <a:pos x="10" y="50"/>
                </a:cxn>
              </a:cxnLst>
              <a:rect l="0" t="0" r="r" b="b"/>
              <a:pathLst>
                <a:path w="22" h="50">
                  <a:moveTo>
                    <a:pt x="10" y="50"/>
                  </a:moveTo>
                  <a:lnTo>
                    <a:pt x="10" y="50"/>
                  </a:lnTo>
                  <a:lnTo>
                    <a:pt x="12" y="50"/>
                  </a:lnTo>
                  <a:lnTo>
                    <a:pt x="12" y="50"/>
                  </a:lnTo>
                  <a:lnTo>
                    <a:pt x="14" y="48"/>
                  </a:lnTo>
                  <a:lnTo>
                    <a:pt x="16" y="50"/>
                  </a:lnTo>
                  <a:lnTo>
                    <a:pt x="16" y="50"/>
                  </a:lnTo>
                  <a:lnTo>
                    <a:pt x="20" y="50"/>
                  </a:lnTo>
                  <a:lnTo>
                    <a:pt x="22" y="48"/>
                  </a:lnTo>
                  <a:lnTo>
                    <a:pt x="22" y="48"/>
                  </a:lnTo>
                  <a:lnTo>
                    <a:pt x="22" y="46"/>
                  </a:lnTo>
                  <a:lnTo>
                    <a:pt x="22" y="46"/>
                  </a:lnTo>
                  <a:lnTo>
                    <a:pt x="20" y="44"/>
                  </a:lnTo>
                  <a:lnTo>
                    <a:pt x="20" y="46"/>
                  </a:lnTo>
                  <a:lnTo>
                    <a:pt x="16" y="48"/>
                  </a:lnTo>
                  <a:lnTo>
                    <a:pt x="16" y="48"/>
                  </a:lnTo>
                  <a:lnTo>
                    <a:pt x="14" y="48"/>
                  </a:lnTo>
                  <a:lnTo>
                    <a:pt x="14" y="48"/>
                  </a:lnTo>
                  <a:lnTo>
                    <a:pt x="14" y="42"/>
                  </a:lnTo>
                  <a:lnTo>
                    <a:pt x="12" y="36"/>
                  </a:lnTo>
                  <a:lnTo>
                    <a:pt x="12" y="32"/>
                  </a:lnTo>
                  <a:lnTo>
                    <a:pt x="14" y="28"/>
                  </a:lnTo>
                  <a:lnTo>
                    <a:pt x="14" y="28"/>
                  </a:lnTo>
                  <a:lnTo>
                    <a:pt x="16" y="22"/>
                  </a:lnTo>
                  <a:lnTo>
                    <a:pt x="18" y="18"/>
                  </a:lnTo>
                  <a:lnTo>
                    <a:pt x="18" y="8"/>
                  </a:lnTo>
                  <a:lnTo>
                    <a:pt x="18" y="8"/>
                  </a:lnTo>
                  <a:lnTo>
                    <a:pt x="16" y="4"/>
                  </a:lnTo>
                  <a:lnTo>
                    <a:pt x="14" y="2"/>
                  </a:lnTo>
                  <a:lnTo>
                    <a:pt x="10" y="0"/>
                  </a:lnTo>
                  <a:lnTo>
                    <a:pt x="10" y="0"/>
                  </a:lnTo>
                  <a:lnTo>
                    <a:pt x="6" y="0"/>
                  </a:lnTo>
                  <a:lnTo>
                    <a:pt x="4" y="2"/>
                  </a:lnTo>
                  <a:lnTo>
                    <a:pt x="4" y="8"/>
                  </a:lnTo>
                  <a:lnTo>
                    <a:pt x="4" y="8"/>
                  </a:lnTo>
                  <a:lnTo>
                    <a:pt x="4" y="16"/>
                  </a:lnTo>
                  <a:lnTo>
                    <a:pt x="4" y="20"/>
                  </a:lnTo>
                  <a:lnTo>
                    <a:pt x="2" y="22"/>
                  </a:lnTo>
                  <a:lnTo>
                    <a:pt x="2" y="22"/>
                  </a:lnTo>
                  <a:lnTo>
                    <a:pt x="0" y="26"/>
                  </a:lnTo>
                  <a:lnTo>
                    <a:pt x="0" y="30"/>
                  </a:lnTo>
                  <a:lnTo>
                    <a:pt x="2" y="38"/>
                  </a:lnTo>
                  <a:lnTo>
                    <a:pt x="6" y="44"/>
                  </a:lnTo>
                  <a:lnTo>
                    <a:pt x="10" y="50"/>
                  </a:lnTo>
                  <a:lnTo>
                    <a:pt x="10" y="5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33" name="Freeform 96"/>
            <p:cNvSpPr/>
            <p:nvPr/>
          </p:nvSpPr>
          <p:spPr bwMode="auto">
            <a:xfrm>
              <a:off x="8261350" y="2235200"/>
              <a:ext cx="41275" cy="41275"/>
            </a:xfrm>
            <a:custGeom>
              <a:avLst/>
              <a:gdLst/>
              <a:ahLst/>
              <a:cxnLst>
                <a:cxn ang="0">
                  <a:pos x="20" y="2"/>
                </a:cxn>
                <a:cxn ang="0">
                  <a:pos x="20" y="2"/>
                </a:cxn>
                <a:cxn ang="0">
                  <a:pos x="14" y="4"/>
                </a:cxn>
                <a:cxn ang="0">
                  <a:pos x="8" y="2"/>
                </a:cxn>
                <a:cxn ang="0">
                  <a:pos x="8" y="2"/>
                </a:cxn>
                <a:cxn ang="0">
                  <a:pos x="4" y="0"/>
                </a:cxn>
                <a:cxn ang="0">
                  <a:pos x="2" y="0"/>
                </a:cxn>
                <a:cxn ang="0">
                  <a:pos x="0" y="0"/>
                </a:cxn>
                <a:cxn ang="0">
                  <a:pos x="0" y="0"/>
                </a:cxn>
                <a:cxn ang="0">
                  <a:pos x="0" y="2"/>
                </a:cxn>
                <a:cxn ang="0">
                  <a:pos x="0" y="6"/>
                </a:cxn>
                <a:cxn ang="0">
                  <a:pos x="2" y="10"/>
                </a:cxn>
                <a:cxn ang="0">
                  <a:pos x="2" y="10"/>
                </a:cxn>
                <a:cxn ang="0">
                  <a:pos x="4" y="16"/>
                </a:cxn>
                <a:cxn ang="0">
                  <a:pos x="4" y="16"/>
                </a:cxn>
                <a:cxn ang="0">
                  <a:pos x="8" y="24"/>
                </a:cxn>
                <a:cxn ang="0">
                  <a:pos x="10" y="26"/>
                </a:cxn>
                <a:cxn ang="0">
                  <a:pos x="12" y="26"/>
                </a:cxn>
                <a:cxn ang="0">
                  <a:pos x="12" y="26"/>
                </a:cxn>
                <a:cxn ang="0">
                  <a:pos x="16" y="26"/>
                </a:cxn>
                <a:cxn ang="0">
                  <a:pos x="20" y="24"/>
                </a:cxn>
                <a:cxn ang="0">
                  <a:pos x="24" y="18"/>
                </a:cxn>
                <a:cxn ang="0">
                  <a:pos x="24" y="18"/>
                </a:cxn>
                <a:cxn ang="0">
                  <a:pos x="26" y="12"/>
                </a:cxn>
                <a:cxn ang="0">
                  <a:pos x="26" y="8"/>
                </a:cxn>
                <a:cxn ang="0">
                  <a:pos x="26" y="8"/>
                </a:cxn>
                <a:cxn ang="0">
                  <a:pos x="26" y="2"/>
                </a:cxn>
                <a:cxn ang="0">
                  <a:pos x="24" y="0"/>
                </a:cxn>
                <a:cxn ang="0">
                  <a:pos x="20" y="2"/>
                </a:cxn>
                <a:cxn ang="0">
                  <a:pos x="20" y="2"/>
                </a:cxn>
              </a:cxnLst>
              <a:rect l="0" t="0" r="r" b="b"/>
              <a:pathLst>
                <a:path w="26" h="26">
                  <a:moveTo>
                    <a:pt x="20" y="2"/>
                  </a:moveTo>
                  <a:lnTo>
                    <a:pt x="20" y="2"/>
                  </a:lnTo>
                  <a:lnTo>
                    <a:pt x="14" y="4"/>
                  </a:lnTo>
                  <a:lnTo>
                    <a:pt x="8" y="2"/>
                  </a:lnTo>
                  <a:lnTo>
                    <a:pt x="8" y="2"/>
                  </a:lnTo>
                  <a:lnTo>
                    <a:pt x="4" y="0"/>
                  </a:lnTo>
                  <a:lnTo>
                    <a:pt x="2" y="0"/>
                  </a:lnTo>
                  <a:lnTo>
                    <a:pt x="0" y="0"/>
                  </a:lnTo>
                  <a:lnTo>
                    <a:pt x="0" y="0"/>
                  </a:lnTo>
                  <a:lnTo>
                    <a:pt x="0" y="2"/>
                  </a:lnTo>
                  <a:lnTo>
                    <a:pt x="0" y="6"/>
                  </a:lnTo>
                  <a:lnTo>
                    <a:pt x="2" y="10"/>
                  </a:lnTo>
                  <a:lnTo>
                    <a:pt x="2" y="10"/>
                  </a:lnTo>
                  <a:lnTo>
                    <a:pt x="4" y="16"/>
                  </a:lnTo>
                  <a:lnTo>
                    <a:pt x="4" y="16"/>
                  </a:lnTo>
                  <a:lnTo>
                    <a:pt x="8" y="24"/>
                  </a:lnTo>
                  <a:lnTo>
                    <a:pt x="10" y="26"/>
                  </a:lnTo>
                  <a:lnTo>
                    <a:pt x="12" y="26"/>
                  </a:lnTo>
                  <a:lnTo>
                    <a:pt x="12" y="26"/>
                  </a:lnTo>
                  <a:lnTo>
                    <a:pt x="16" y="26"/>
                  </a:lnTo>
                  <a:lnTo>
                    <a:pt x="20" y="24"/>
                  </a:lnTo>
                  <a:lnTo>
                    <a:pt x="24" y="18"/>
                  </a:lnTo>
                  <a:lnTo>
                    <a:pt x="24" y="18"/>
                  </a:lnTo>
                  <a:lnTo>
                    <a:pt x="26" y="12"/>
                  </a:lnTo>
                  <a:lnTo>
                    <a:pt x="26" y="8"/>
                  </a:lnTo>
                  <a:lnTo>
                    <a:pt x="26" y="8"/>
                  </a:lnTo>
                  <a:lnTo>
                    <a:pt x="26" y="2"/>
                  </a:lnTo>
                  <a:lnTo>
                    <a:pt x="24" y="0"/>
                  </a:lnTo>
                  <a:lnTo>
                    <a:pt x="20" y="2"/>
                  </a:lnTo>
                  <a:lnTo>
                    <a:pt x="20" y="2"/>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34" name="Freeform 97"/>
            <p:cNvSpPr/>
            <p:nvPr/>
          </p:nvSpPr>
          <p:spPr bwMode="auto">
            <a:xfrm>
              <a:off x="8086725" y="1568450"/>
              <a:ext cx="234950" cy="161925"/>
            </a:xfrm>
            <a:custGeom>
              <a:avLst/>
              <a:gdLst/>
              <a:ahLst/>
              <a:cxnLst>
                <a:cxn ang="0">
                  <a:pos x="124" y="56"/>
                </a:cxn>
                <a:cxn ang="0">
                  <a:pos x="118" y="50"/>
                </a:cxn>
                <a:cxn ang="0">
                  <a:pos x="114" y="42"/>
                </a:cxn>
                <a:cxn ang="0">
                  <a:pos x="94" y="30"/>
                </a:cxn>
                <a:cxn ang="0">
                  <a:pos x="80" y="24"/>
                </a:cxn>
                <a:cxn ang="0">
                  <a:pos x="68" y="18"/>
                </a:cxn>
                <a:cxn ang="0">
                  <a:pos x="52" y="14"/>
                </a:cxn>
                <a:cxn ang="0">
                  <a:pos x="42" y="24"/>
                </a:cxn>
                <a:cxn ang="0">
                  <a:pos x="38" y="28"/>
                </a:cxn>
                <a:cxn ang="0">
                  <a:pos x="32" y="26"/>
                </a:cxn>
                <a:cxn ang="0">
                  <a:pos x="28" y="22"/>
                </a:cxn>
                <a:cxn ang="0">
                  <a:pos x="26" y="16"/>
                </a:cxn>
                <a:cxn ang="0">
                  <a:pos x="24" y="4"/>
                </a:cxn>
                <a:cxn ang="0">
                  <a:pos x="20" y="2"/>
                </a:cxn>
                <a:cxn ang="0">
                  <a:pos x="10" y="2"/>
                </a:cxn>
                <a:cxn ang="0">
                  <a:pos x="0" y="8"/>
                </a:cxn>
                <a:cxn ang="0">
                  <a:pos x="8" y="12"/>
                </a:cxn>
                <a:cxn ang="0">
                  <a:pos x="14" y="18"/>
                </a:cxn>
                <a:cxn ang="0">
                  <a:pos x="16" y="22"/>
                </a:cxn>
                <a:cxn ang="0">
                  <a:pos x="14" y="28"/>
                </a:cxn>
                <a:cxn ang="0">
                  <a:pos x="16" y="30"/>
                </a:cxn>
                <a:cxn ang="0">
                  <a:pos x="16" y="36"/>
                </a:cxn>
                <a:cxn ang="0">
                  <a:pos x="18" y="36"/>
                </a:cxn>
                <a:cxn ang="0">
                  <a:pos x="20" y="36"/>
                </a:cxn>
                <a:cxn ang="0">
                  <a:pos x="22" y="32"/>
                </a:cxn>
                <a:cxn ang="0">
                  <a:pos x="50" y="46"/>
                </a:cxn>
                <a:cxn ang="0">
                  <a:pos x="60" y="60"/>
                </a:cxn>
                <a:cxn ang="0">
                  <a:pos x="58" y="76"/>
                </a:cxn>
                <a:cxn ang="0">
                  <a:pos x="56" y="78"/>
                </a:cxn>
                <a:cxn ang="0">
                  <a:pos x="56" y="80"/>
                </a:cxn>
                <a:cxn ang="0">
                  <a:pos x="60" y="80"/>
                </a:cxn>
                <a:cxn ang="0">
                  <a:pos x="70" y="80"/>
                </a:cxn>
                <a:cxn ang="0">
                  <a:pos x="78" y="86"/>
                </a:cxn>
                <a:cxn ang="0">
                  <a:pos x="80" y="90"/>
                </a:cxn>
                <a:cxn ang="0">
                  <a:pos x="86" y="90"/>
                </a:cxn>
                <a:cxn ang="0">
                  <a:pos x="92" y="90"/>
                </a:cxn>
                <a:cxn ang="0">
                  <a:pos x="94" y="82"/>
                </a:cxn>
                <a:cxn ang="0">
                  <a:pos x="104" y="76"/>
                </a:cxn>
                <a:cxn ang="0">
                  <a:pos x="120" y="78"/>
                </a:cxn>
                <a:cxn ang="0">
                  <a:pos x="126" y="90"/>
                </a:cxn>
                <a:cxn ang="0">
                  <a:pos x="132" y="98"/>
                </a:cxn>
                <a:cxn ang="0">
                  <a:pos x="140" y="102"/>
                </a:cxn>
                <a:cxn ang="0">
                  <a:pos x="146" y="100"/>
                </a:cxn>
                <a:cxn ang="0">
                  <a:pos x="146" y="96"/>
                </a:cxn>
                <a:cxn ang="0">
                  <a:pos x="142" y="90"/>
                </a:cxn>
                <a:cxn ang="0">
                  <a:pos x="138" y="88"/>
                </a:cxn>
                <a:cxn ang="0">
                  <a:pos x="128" y="72"/>
                </a:cxn>
                <a:cxn ang="0">
                  <a:pos x="126" y="70"/>
                </a:cxn>
                <a:cxn ang="0">
                  <a:pos x="128" y="64"/>
                </a:cxn>
                <a:cxn ang="0">
                  <a:pos x="130" y="60"/>
                </a:cxn>
                <a:cxn ang="0">
                  <a:pos x="124" y="56"/>
                </a:cxn>
              </a:cxnLst>
              <a:rect l="0" t="0" r="r" b="b"/>
              <a:pathLst>
                <a:path w="148" h="102">
                  <a:moveTo>
                    <a:pt x="124" y="56"/>
                  </a:moveTo>
                  <a:lnTo>
                    <a:pt x="124" y="56"/>
                  </a:lnTo>
                  <a:lnTo>
                    <a:pt x="120" y="54"/>
                  </a:lnTo>
                  <a:lnTo>
                    <a:pt x="118" y="50"/>
                  </a:lnTo>
                  <a:lnTo>
                    <a:pt x="118" y="50"/>
                  </a:lnTo>
                  <a:lnTo>
                    <a:pt x="114" y="42"/>
                  </a:lnTo>
                  <a:lnTo>
                    <a:pt x="108" y="36"/>
                  </a:lnTo>
                  <a:lnTo>
                    <a:pt x="94" y="30"/>
                  </a:lnTo>
                  <a:lnTo>
                    <a:pt x="94" y="30"/>
                  </a:lnTo>
                  <a:lnTo>
                    <a:pt x="80" y="24"/>
                  </a:lnTo>
                  <a:lnTo>
                    <a:pt x="68" y="18"/>
                  </a:lnTo>
                  <a:lnTo>
                    <a:pt x="68" y="18"/>
                  </a:lnTo>
                  <a:lnTo>
                    <a:pt x="60" y="14"/>
                  </a:lnTo>
                  <a:lnTo>
                    <a:pt x="52" y="14"/>
                  </a:lnTo>
                  <a:lnTo>
                    <a:pt x="46" y="18"/>
                  </a:lnTo>
                  <a:lnTo>
                    <a:pt x="42" y="24"/>
                  </a:lnTo>
                  <a:lnTo>
                    <a:pt x="42" y="24"/>
                  </a:lnTo>
                  <a:lnTo>
                    <a:pt x="38" y="28"/>
                  </a:lnTo>
                  <a:lnTo>
                    <a:pt x="34" y="30"/>
                  </a:lnTo>
                  <a:lnTo>
                    <a:pt x="32" y="26"/>
                  </a:lnTo>
                  <a:lnTo>
                    <a:pt x="28" y="22"/>
                  </a:lnTo>
                  <a:lnTo>
                    <a:pt x="28" y="22"/>
                  </a:lnTo>
                  <a:lnTo>
                    <a:pt x="26" y="16"/>
                  </a:lnTo>
                  <a:lnTo>
                    <a:pt x="26" y="16"/>
                  </a:lnTo>
                  <a:lnTo>
                    <a:pt x="26" y="8"/>
                  </a:lnTo>
                  <a:lnTo>
                    <a:pt x="24" y="4"/>
                  </a:lnTo>
                  <a:lnTo>
                    <a:pt x="20" y="2"/>
                  </a:lnTo>
                  <a:lnTo>
                    <a:pt x="20" y="2"/>
                  </a:lnTo>
                  <a:lnTo>
                    <a:pt x="14" y="0"/>
                  </a:lnTo>
                  <a:lnTo>
                    <a:pt x="10" y="2"/>
                  </a:lnTo>
                  <a:lnTo>
                    <a:pt x="0" y="8"/>
                  </a:lnTo>
                  <a:lnTo>
                    <a:pt x="0" y="8"/>
                  </a:lnTo>
                  <a:lnTo>
                    <a:pt x="4" y="10"/>
                  </a:lnTo>
                  <a:lnTo>
                    <a:pt x="8" y="12"/>
                  </a:lnTo>
                  <a:lnTo>
                    <a:pt x="14" y="18"/>
                  </a:lnTo>
                  <a:lnTo>
                    <a:pt x="14" y="18"/>
                  </a:lnTo>
                  <a:lnTo>
                    <a:pt x="16" y="22"/>
                  </a:lnTo>
                  <a:lnTo>
                    <a:pt x="16" y="22"/>
                  </a:lnTo>
                  <a:lnTo>
                    <a:pt x="14" y="26"/>
                  </a:lnTo>
                  <a:lnTo>
                    <a:pt x="14" y="28"/>
                  </a:lnTo>
                  <a:lnTo>
                    <a:pt x="16" y="30"/>
                  </a:lnTo>
                  <a:lnTo>
                    <a:pt x="16" y="30"/>
                  </a:lnTo>
                  <a:lnTo>
                    <a:pt x="16" y="34"/>
                  </a:lnTo>
                  <a:lnTo>
                    <a:pt x="16" y="36"/>
                  </a:lnTo>
                  <a:lnTo>
                    <a:pt x="18" y="36"/>
                  </a:lnTo>
                  <a:lnTo>
                    <a:pt x="18" y="36"/>
                  </a:lnTo>
                  <a:lnTo>
                    <a:pt x="20" y="36"/>
                  </a:lnTo>
                  <a:lnTo>
                    <a:pt x="20" y="36"/>
                  </a:lnTo>
                  <a:lnTo>
                    <a:pt x="22" y="32"/>
                  </a:lnTo>
                  <a:lnTo>
                    <a:pt x="22" y="32"/>
                  </a:lnTo>
                  <a:lnTo>
                    <a:pt x="50" y="46"/>
                  </a:lnTo>
                  <a:lnTo>
                    <a:pt x="50" y="46"/>
                  </a:lnTo>
                  <a:lnTo>
                    <a:pt x="56" y="52"/>
                  </a:lnTo>
                  <a:lnTo>
                    <a:pt x="60" y="60"/>
                  </a:lnTo>
                  <a:lnTo>
                    <a:pt x="60" y="66"/>
                  </a:lnTo>
                  <a:lnTo>
                    <a:pt x="58" y="76"/>
                  </a:lnTo>
                  <a:lnTo>
                    <a:pt x="58" y="76"/>
                  </a:lnTo>
                  <a:lnTo>
                    <a:pt x="56" y="78"/>
                  </a:lnTo>
                  <a:lnTo>
                    <a:pt x="56" y="80"/>
                  </a:lnTo>
                  <a:lnTo>
                    <a:pt x="56" y="80"/>
                  </a:lnTo>
                  <a:lnTo>
                    <a:pt x="60" y="80"/>
                  </a:lnTo>
                  <a:lnTo>
                    <a:pt x="60" y="80"/>
                  </a:lnTo>
                  <a:lnTo>
                    <a:pt x="66" y="78"/>
                  </a:lnTo>
                  <a:lnTo>
                    <a:pt x="70" y="80"/>
                  </a:lnTo>
                  <a:lnTo>
                    <a:pt x="74" y="82"/>
                  </a:lnTo>
                  <a:lnTo>
                    <a:pt x="78" y="86"/>
                  </a:lnTo>
                  <a:lnTo>
                    <a:pt x="78" y="86"/>
                  </a:lnTo>
                  <a:lnTo>
                    <a:pt x="80" y="90"/>
                  </a:lnTo>
                  <a:lnTo>
                    <a:pt x="86" y="90"/>
                  </a:lnTo>
                  <a:lnTo>
                    <a:pt x="86" y="90"/>
                  </a:lnTo>
                  <a:lnTo>
                    <a:pt x="88" y="90"/>
                  </a:lnTo>
                  <a:lnTo>
                    <a:pt x="92" y="90"/>
                  </a:lnTo>
                  <a:lnTo>
                    <a:pt x="94" y="82"/>
                  </a:lnTo>
                  <a:lnTo>
                    <a:pt x="94" y="82"/>
                  </a:lnTo>
                  <a:lnTo>
                    <a:pt x="98" y="78"/>
                  </a:lnTo>
                  <a:lnTo>
                    <a:pt x="104" y="76"/>
                  </a:lnTo>
                  <a:lnTo>
                    <a:pt x="112" y="76"/>
                  </a:lnTo>
                  <a:lnTo>
                    <a:pt x="120" y="78"/>
                  </a:lnTo>
                  <a:lnTo>
                    <a:pt x="120" y="78"/>
                  </a:lnTo>
                  <a:lnTo>
                    <a:pt x="126" y="90"/>
                  </a:lnTo>
                  <a:lnTo>
                    <a:pt x="132" y="98"/>
                  </a:lnTo>
                  <a:lnTo>
                    <a:pt x="132" y="98"/>
                  </a:lnTo>
                  <a:lnTo>
                    <a:pt x="136" y="100"/>
                  </a:lnTo>
                  <a:lnTo>
                    <a:pt x="140" y="102"/>
                  </a:lnTo>
                  <a:lnTo>
                    <a:pt x="146" y="100"/>
                  </a:lnTo>
                  <a:lnTo>
                    <a:pt x="146" y="100"/>
                  </a:lnTo>
                  <a:lnTo>
                    <a:pt x="148" y="98"/>
                  </a:lnTo>
                  <a:lnTo>
                    <a:pt x="146" y="96"/>
                  </a:lnTo>
                  <a:lnTo>
                    <a:pt x="146" y="96"/>
                  </a:lnTo>
                  <a:lnTo>
                    <a:pt x="142" y="90"/>
                  </a:lnTo>
                  <a:lnTo>
                    <a:pt x="138" y="88"/>
                  </a:lnTo>
                  <a:lnTo>
                    <a:pt x="138" y="88"/>
                  </a:lnTo>
                  <a:lnTo>
                    <a:pt x="134" y="80"/>
                  </a:lnTo>
                  <a:lnTo>
                    <a:pt x="128" y="72"/>
                  </a:lnTo>
                  <a:lnTo>
                    <a:pt x="128" y="72"/>
                  </a:lnTo>
                  <a:lnTo>
                    <a:pt x="126" y="70"/>
                  </a:lnTo>
                  <a:lnTo>
                    <a:pt x="128" y="64"/>
                  </a:lnTo>
                  <a:lnTo>
                    <a:pt x="128" y="64"/>
                  </a:lnTo>
                  <a:lnTo>
                    <a:pt x="130" y="62"/>
                  </a:lnTo>
                  <a:lnTo>
                    <a:pt x="130" y="60"/>
                  </a:lnTo>
                  <a:lnTo>
                    <a:pt x="124" y="56"/>
                  </a:lnTo>
                  <a:lnTo>
                    <a:pt x="124" y="56"/>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35" name="Freeform 98"/>
            <p:cNvSpPr/>
            <p:nvPr/>
          </p:nvSpPr>
          <p:spPr bwMode="auto">
            <a:xfrm>
              <a:off x="8169275" y="304800"/>
              <a:ext cx="60325" cy="22225"/>
            </a:xfrm>
            <a:custGeom>
              <a:avLst/>
              <a:gdLst/>
              <a:ahLst/>
              <a:cxnLst>
                <a:cxn ang="0">
                  <a:pos x="10" y="14"/>
                </a:cxn>
                <a:cxn ang="0">
                  <a:pos x="10" y="14"/>
                </a:cxn>
                <a:cxn ang="0">
                  <a:pos x="38" y="10"/>
                </a:cxn>
                <a:cxn ang="0">
                  <a:pos x="38" y="10"/>
                </a:cxn>
                <a:cxn ang="0">
                  <a:pos x="38" y="8"/>
                </a:cxn>
                <a:cxn ang="0">
                  <a:pos x="38" y="4"/>
                </a:cxn>
                <a:cxn ang="0">
                  <a:pos x="38" y="0"/>
                </a:cxn>
                <a:cxn ang="0">
                  <a:pos x="34" y="0"/>
                </a:cxn>
                <a:cxn ang="0">
                  <a:pos x="34" y="0"/>
                </a:cxn>
                <a:cxn ang="0">
                  <a:pos x="28" y="2"/>
                </a:cxn>
                <a:cxn ang="0">
                  <a:pos x="22" y="2"/>
                </a:cxn>
                <a:cxn ang="0">
                  <a:pos x="12" y="0"/>
                </a:cxn>
                <a:cxn ang="0">
                  <a:pos x="12" y="0"/>
                </a:cxn>
                <a:cxn ang="0">
                  <a:pos x="4" y="0"/>
                </a:cxn>
                <a:cxn ang="0">
                  <a:pos x="0" y="2"/>
                </a:cxn>
                <a:cxn ang="0">
                  <a:pos x="0" y="6"/>
                </a:cxn>
                <a:cxn ang="0">
                  <a:pos x="0" y="6"/>
                </a:cxn>
                <a:cxn ang="0">
                  <a:pos x="0" y="10"/>
                </a:cxn>
                <a:cxn ang="0">
                  <a:pos x="2" y="12"/>
                </a:cxn>
                <a:cxn ang="0">
                  <a:pos x="10" y="14"/>
                </a:cxn>
                <a:cxn ang="0">
                  <a:pos x="10" y="14"/>
                </a:cxn>
              </a:cxnLst>
              <a:rect l="0" t="0" r="r" b="b"/>
              <a:pathLst>
                <a:path w="38" h="14">
                  <a:moveTo>
                    <a:pt x="10" y="14"/>
                  </a:moveTo>
                  <a:lnTo>
                    <a:pt x="10" y="14"/>
                  </a:lnTo>
                  <a:lnTo>
                    <a:pt x="38" y="10"/>
                  </a:lnTo>
                  <a:lnTo>
                    <a:pt x="38" y="10"/>
                  </a:lnTo>
                  <a:lnTo>
                    <a:pt x="38" y="8"/>
                  </a:lnTo>
                  <a:lnTo>
                    <a:pt x="38" y="4"/>
                  </a:lnTo>
                  <a:lnTo>
                    <a:pt x="38" y="0"/>
                  </a:lnTo>
                  <a:lnTo>
                    <a:pt x="34" y="0"/>
                  </a:lnTo>
                  <a:lnTo>
                    <a:pt x="34" y="0"/>
                  </a:lnTo>
                  <a:lnTo>
                    <a:pt x="28" y="2"/>
                  </a:lnTo>
                  <a:lnTo>
                    <a:pt x="22" y="2"/>
                  </a:lnTo>
                  <a:lnTo>
                    <a:pt x="12" y="0"/>
                  </a:lnTo>
                  <a:lnTo>
                    <a:pt x="12" y="0"/>
                  </a:lnTo>
                  <a:lnTo>
                    <a:pt x="4" y="0"/>
                  </a:lnTo>
                  <a:lnTo>
                    <a:pt x="0" y="2"/>
                  </a:lnTo>
                  <a:lnTo>
                    <a:pt x="0" y="6"/>
                  </a:lnTo>
                  <a:lnTo>
                    <a:pt x="0" y="6"/>
                  </a:lnTo>
                  <a:lnTo>
                    <a:pt x="0" y="10"/>
                  </a:lnTo>
                  <a:lnTo>
                    <a:pt x="2" y="12"/>
                  </a:lnTo>
                  <a:lnTo>
                    <a:pt x="10" y="14"/>
                  </a:lnTo>
                  <a:lnTo>
                    <a:pt x="10" y="14"/>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36" name="Freeform 99"/>
            <p:cNvSpPr/>
            <p:nvPr/>
          </p:nvSpPr>
          <p:spPr bwMode="auto">
            <a:xfrm>
              <a:off x="4943475" y="282575"/>
              <a:ext cx="88900" cy="22225"/>
            </a:xfrm>
            <a:custGeom>
              <a:avLst/>
              <a:gdLst/>
              <a:ahLst/>
              <a:cxnLst>
                <a:cxn ang="0">
                  <a:pos x="36" y="8"/>
                </a:cxn>
                <a:cxn ang="0">
                  <a:pos x="36" y="8"/>
                </a:cxn>
                <a:cxn ang="0">
                  <a:pos x="38" y="8"/>
                </a:cxn>
                <a:cxn ang="0">
                  <a:pos x="38" y="8"/>
                </a:cxn>
                <a:cxn ang="0">
                  <a:pos x="46" y="8"/>
                </a:cxn>
                <a:cxn ang="0">
                  <a:pos x="50" y="8"/>
                </a:cxn>
                <a:cxn ang="0">
                  <a:pos x="52" y="6"/>
                </a:cxn>
                <a:cxn ang="0">
                  <a:pos x="56" y="0"/>
                </a:cxn>
                <a:cxn ang="0">
                  <a:pos x="56" y="0"/>
                </a:cxn>
                <a:cxn ang="0">
                  <a:pos x="42" y="0"/>
                </a:cxn>
                <a:cxn ang="0">
                  <a:pos x="28" y="4"/>
                </a:cxn>
                <a:cxn ang="0">
                  <a:pos x="14" y="8"/>
                </a:cxn>
                <a:cxn ang="0">
                  <a:pos x="0" y="14"/>
                </a:cxn>
                <a:cxn ang="0">
                  <a:pos x="0" y="14"/>
                </a:cxn>
                <a:cxn ang="0">
                  <a:pos x="20" y="14"/>
                </a:cxn>
                <a:cxn ang="0">
                  <a:pos x="28" y="14"/>
                </a:cxn>
                <a:cxn ang="0">
                  <a:pos x="36" y="8"/>
                </a:cxn>
                <a:cxn ang="0">
                  <a:pos x="36" y="8"/>
                </a:cxn>
              </a:cxnLst>
              <a:rect l="0" t="0" r="r" b="b"/>
              <a:pathLst>
                <a:path w="56" h="14">
                  <a:moveTo>
                    <a:pt x="36" y="8"/>
                  </a:moveTo>
                  <a:lnTo>
                    <a:pt x="36" y="8"/>
                  </a:lnTo>
                  <a:lnTo>
                    <a:pt x="38" y="8"/>
                  </a:lnTo>
                  <a:lnTo>
                    <a:pt x="38" y="8"/>
                  </a:lnTo>
                  <a:lnTo>
                    <a:pt x="46" y="8"/>
                  </a:lnTo>
                  <a:lnTo>
                    <a:pt x="50" y="8"/>
                  </a:lnTo>
                  <a:lnTo>
                    <a:pt x="52" y="6"/>
                  </a:lnTo>
                  <a:lnTo>
                    <a:pt x="56" y="0"/>
                  </a:lnTo>
                  <a:lnTo>
                    <a:pt x="56" y="0"/>
                  </a:lnTo>
                  <a:lnTo>
                    <a:pt x="42" y="0"/>
                  </a:lnTo>
                  <a:lnTo>
                    <a:pt x="28" y="4"/>
                  </a:lnTo>
                  <a:lnTo>
                    <a:pt x="14" y="8"/>
                  </a:lnTo>
                  <a:lnTo>
                    <a:pt x="0" y="14"/>
                  </a:lnTo>
                  <a:lnTo>
                    <a:pt x="0" y="14"/>
                  </a:lnTo>
                  <a:lnTo>
                    <a:pt x="20" y="14"/>
                  </a:lnTo>
                  <a:lnTo>
                    <a:pt x="28" y="14"/>
                  </a:lnTo>
                  <a:lnTo>
                    <a:pt x="36" y="8"/>
                  </a:lnTo>
                  <a:lnTo>
                    <a:pt x="36" y="8"/>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37" name="Freeform 100"/>
            <p:cNvSpPr/>
            <p:nvPr/>
          </p:nvSpPr>
          <p:spPr bwMode="auto">
            <a:xfrm>
              <a:off x="7458075" y="1400175"/>
              <a:ext cx="22225" cy="60325"/>
            </a:xfrm>
            <a:custGeom>
              <a:avLst/>
              <a:gdLst/>
              <a:ahLst/>
              <a:cxnLst>
                <a:cxn ang="0">
                  <a:pos x="4" y="0"/>
                </a:cxn>
                <a:cxn ang="0">
                  <a:pos x="4" y="0"/>
                </a:cxn>
                <a:cxn ang="0">
                  <a:pos x="0" y="10"/>
                </a:cxn>
                <a:cxn ang="0">
                  <a:pos x="0" y="18"/>
                </a:cxn>
                <a:cxn ang="0">
                  <a:pos x="0" y="34"/>
                </a:cxn>
                <a:cxn ang="0">
                  <a:pos x="0" y="34"/>
                </a:cxn>
                <a:cxn ang="0">
                  <a:pos x="2" y="36"/>
                </a:cxn>
                <a:cxn ang="0">
                  <a:pos x="4" y="38"/>
                </a:cxn>
                <a:cxn ang="0">
                  <a:pos x="6" y="38"/>
                </a:cxn>
                <a:cxn ang="0">
                  <a:pos x="10" y="36"/>
                </a:cxn>
                <a:cxn ang="0">
                  <a:pos x="10" y="36"/>
                </a:cxn>
                <a:cxn ang="0">
                  <a:pos x="12" y="34"/>
                </a:cxn>
                <a:cxn ang="0">
                  <a:pos x="14" y="30"/>
                </a:cxn>
                <a:cxn ang="0">
                  <a:pos x="14" y="26"/>
                </a:cxn>
                <a:cxn ang="0">
                  <a:pos x="14" y="22"/>
                </a:cxn>
                <a:cxn ang="0">
                  <a:pos x="14" y="22"/>
                </a:cxn>
                <a:cxn ang="0">
                  <a:pos x="4" y="0"/>
                </a:cxn>
                <a:cxn ang="0">
                  <a:pos x="4" y="0"/>
                </a:cxn>
              </a:cxnLst>
              <a:rect l="0" t="0" r="r" b="b"/>
              <a:pathLst>
                <a:path w="14" h="38">
                  <a:moveTo>
                    <a:pt x="4" y="0"/>
                  </a:moveTo>
                  <a:lnTo>
                    <a:pt x="4" y="0"/>
                  </a:lnTo>
                  <a:lnTo>
                    <a:pt x="0" y="10"/>
                  </a:lnTo>
                  <a:lnTo>
                    <a:pt x="0" y="18"/>
                  </a:lnTo>
                  <a:lnTo>
                    <a:pt x="0" y="34"/>
                  </a:lnTo>
                  <a:lnTo>
                    <a:pt x="0" y="34"/>
                  </a:lnTo>
                  <a:lnTo>
                    <a:pt x="2" y="36"/>
                  </a:lnTo>
                  <a:lnTo>
                    <a:pt x="4" y="38"/>
                  </a:lnTo>
                  <a:lnTo>
                    <a:pt x="6" y="38"/>
                  </a:lnTo>
                  <a:lnTo>
                    <a:pt x="10" y="36"/>
                  </a:lnTo>
                  <a:lnTo>
                    <a:pt x="10" y="36"/>
                  </a:lnTo>
                  <a:lnTo>
                    <a:pt x="12" y="34"/>
                  </a:lnTo>
                  <a:lnTo>
                    <a:pt x="14" y="30"/>
                  </a:lnTo>
                  <a:lnTo>
                    <a:pt x="14" y="26"/>
                  </a:lnTo>
                  <a:lnTo>
                    <a:pt x="14" y="22"/>
                  </a:lnTo>
                  <a:lnTo>
                    <a:pt x="14" y="22"/>
                  </a:lnTo>
                  <a:lnTo>
                    <a:pt x="4" y="0"/>
                  </a:lnTo>
                  <a:lnTo>
                    <a:pt x="4"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38" name="Freeform 101"/>
            <p:cNvSpPr/>
            <p:nvPr/>
          </p:nvSpPr>
          <p:spPr bwMode="auto">
            <a:xfrm>
              <a:off x="7600950" y="219075"/>
              <a:ext cx="101600" cy="38100"/>
            </a:xfrm>
            <a:custGeom>
              <a:avLst/>
              <a:gdLst/>
              <a:ahLst/>
              <a:cxnLst>
                <a:cxn ang="0">
                  <a:pos x="24" y="12"/>
                </a:cxn>
                <a:cxn ang="0">
                  <a:pos x="24" y="12"/>
                </a:cxn>
                <a:cxn ang="0">
                  <a:pos x="22" y="14"/>
                </a:cxn>
                <a:cxn ang="0">
                  <a:pos x="22" y="14"/>
                </a:cxn>
                <a:cxn ang="0">
                  <a:pos x="20" y="18"/>
                </a:cxn>
                <a:cxn ang="0">
                  <a:pos x="22" y="20"/>
                </a:cxn>
                <a:cxn ang="0">
                  <a:pos x="26" y="22"/>
                </a:cxn>
                <a:cxn ang="0">
                  <a:pos x="26" y="22"/>
                </a:cxn>
                <a:cxn ang="0">
                  <a:pos x="58" y="24"/>
                </a:cxn>
                <a:cxn ang="0">
                  <a:pos x="58" y="24"/>
                </a:cxn>
                <a:cxn ang="0">
                  <a:pos x="62" y="24"/>
                </a:cxn>
                <a:cxn ang="0">
                  <a:pos x="64" y="22"/>
                </a:cxn>
                <a:cxn ang="0">
                  <a:pos x="64" y="18"/>
                </a:cxn>
                <a:cxn ang="0">
                  <a:pos x="64" y="18"/>
                </a:cxn>
                <a:cxn ang="0">
                  <a:pos x="64" y="14"/>
                </a:cxn>
                <a:cxn ang="0">
                  <a:pos x="62" y="14"/>
                </a:cxn>
                <a:cxn ang="0">
                  <a:pos x="56" y="12"/>
                </a:cxn>
                <a:cxn ang="0">
                  <a:pos x="56" y="12"/>
                </a:cxn>
                <a:cxn ang="0">
                  <a:pos x="52" y="14"/>
                </a:cxn>
                <a:cxn ang="0">
                  <a:pos x="50" y="14"/>
                </a:cxn>
                <a:cxn ang="0">
                  <a:pos x="48" y="12"/>
                </a:cxn>
                <a:cxn ang="0">
                  <a:pos x="48" y="12"/>
                </a:cxn>
                <a:cxn ang="0">
                  <a:pos x="46" y="10"/>
                </a:cxn>
                <a:cxn ang="0">
                  <a:pos x="46" y="6"/>
                </a:cxn>
                <a:cxn ang="0">
                  <a:pos x="44" y="4"/>
                </a:cxn>
                <a:cxn ang="0">
                  <a:pos x="40" y="2"/>
                </a:cxn>
                <a:cxn ang="0">
                  <a:pos x="40" y="2"/>
                </a:cxn>
                <a:cxn ang="0">
                  <a:pos x="34" y="0"/>
                </a:cxn>
                <a:cxn ang="0">
                  <a:pos x="28" y="0"/>
                </a:cxn>
                <a:cxn ang="0">
                  <a:pos x="18" y="2"/>
                </a:cxn>
                <a:cxn ang="0">
                  <a:pos x="10" y="8"/>
                </a:cxn>
                <a:cxn ang="0">
                  <a:pos x="0" y="14"/>
                </a:cxn>
                <a:cxn ang="0">
                  <a:pos x="0" y="14"/>
                </a:cxn>
                <a:cxn ang="0">
                  <a:pos x="6" y="16"/>
                </a:cxn>
                <a:cxn ang="0">
                  <a:pos x="12" y="14"/>
                </a:cxn>
                <a:cxn ang="0">
                  <a:pos x="18" y="12"/>
                </a:cxn>
                <a:cxn ang="0">
                  <a:pos x="24" y="12"/>
                </a:cxn>
                <a:cxn ang="0">
                  <a:pos x="24" y="12"/>
                </a:cxn>
              </a:cxnLst>
              <a:rect l="0" t="0" r="r" b="b"/>
              <a:pathLst>
                <a:path w="64" h="24">
                  <a:moveTo>
                    <a:pt x="24" y="12"/>
                  </a:moveTo>
                  <a:lnTo>
                    <a:pt x="24" y="12"/>
                  </a:lnTo>
                  <a:lnTo>
                    <a:pt x="22" y="14"/>
                  </a:lnTo>
                  <a:lnTo>
                    <a:pt x="22" y="14"/>
                  </a:lnTo>
                  <a:lnTo>
                    <a:pt x="20" y="18"/>
                  </a:lnTo>
                  <a:lnTo>
                    <a:pt x="22" y="20"/>
                  </a:lnTo>
                  <a:lnTo>
                    <a:pt x="26" y="22"/>
                  </a:lnTo>
                  <a:lnTo>
                    <a:pt x="26" y="22"/>
                  </a:lnTo>
                  <a:lnTo>
                    <a:pt x="58" y="24"/>
                  </a:lnTo>
                  <a:lnTo>
                    <a:pt x="58" y="24"/>
                  </a:lnTo>
                  <a:lnTo>
                    <a:pt x="62" y="24"/>
                  </a:lnTo>
                  <a:lnTo>
                    <a:pt x="64" y="22"/>
                  </a:lnTo>
                  <a:lnTo>
                    <a:pt x="64" y="18"/>
                  </a:lnTo>
                  <a:lnTo>
                    <a:pt x="64" y="18"/>
                  </a:lnTo>
                  <a:lnTo>
                    <a:pt x="64" y="14"/>
                  </a:lnTo>
                  <a:lnTo>
                    <a:pt x="62" y="14"/>
                  </a:lnTo>
                  <a:lnTo>
                    <a:pt x="56" y="12"/>
                  </a:lnTo>
                  <a:lnTo>
                    <a:pt x="56" y="12"/>
                  </a:lnTo>
                  <a:lnTo>
                    <a:pt x="52" y="14"/>
                  </a:lnTo>
                  <a:lnTo>
                    <a:pt x="50" y="14"/>
                  </a:lnTo>
                  <a:lnTo>
                    <a:pt x="48" y="12"/>
                  </a:lnTo>
                  <a:lnTo>
                    <a:pt x="48" y="12"/>
                  </a:lnTo>
                  <a:lnTo>
                    <a:pt x="46" y="10"/>
                  </a:lnTo>
                  <a:lnTo>
                    <a:pt x="46" y="6"/>
                  </a:lnTo>
                  <a:lnTo>
                    <a:pt x="44" y="4"/>
                  </a:lnTo>
                  <a:lnTo>
                    <a:pt x="40" y="2"/>
                  </a:lnTo>
                  <a:lnTo>
                    <a:pt x="40" y="2"/>
                  </a:lnTo>
                  <a:lnTo>
                    <a:pt x="34" y="0"/>
                  </a:lnTo>
                  <a:lnTo>
                    <a:pt x="28" y="0"/>
                  </a:lnTo>
                  <a:lnTo>
                    <a:pt x="18" y="2"/>
                  </a:lnTo>
                  <a:lnTo>
                    <a:pt x="10" y="8"/>
                  </a:lnTo>
                  <a:lnTo>
                    <a:pt x="0" y="14"/>
                  </a:lnTo>
                  <a:lnTo>
                    <a:pt x="0" y="14"/>
                  </a:lnTo>
                  <a:lnTo>
                    <a:pt x="6" y="16"/>
                  </a:lnTo>
                  <a:lnTo>
                    <a:pt x="12" y="14"/>
                  </a:lnTo>
                  <a:lnTo>
                    <a:pt x="18" y="12"/>
                  </a:lnTo>
                  <a:lnTo>
                    <a:pt x="24" y="12"/>
                  </a:lnTo>
                  <a:lnTo>
                    <a:pt x="24" y="12"/>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39" name="Freeform 102"/>
            <p:cNvSpPr/>
            <p:nvPr/>
          </p:nvSpPr>
          <p:spPr bwMode="auto">
            <a:xfrm>
              <a:off x="7705725" y="250825"/>
              <a:ext cx="66675" cy="19050"/>
            </a:xfrm>
            <a:custGeom>
              <a:avLst/>
              <a:gdLst/>
              <a:ahLst/>
              <a:cxnLst>
                <a:cxn ang="0">
                  <a:pos x="42" y="8"/>
                </a:cxn>
                <a:cxn ang="0">
                  <a:pos x="42" y="8"/>
                </a:cxn>
                <a:cxn ang="0">
                  <a:pos x="28" y="2"/>
                </a:cxn>
                <a:cxn ang="0">
                  <a:pos x="18" y="0"/>
                </a:cxn>
                <a:cxn ang="0">
                  <a:pos x="12" y="2"/>
                </a:cxn>
                <a:cxn ang="0">
                  <a:pos x="8" y="4"/>
                </a:cxn>
                <a:cxn ang="0">
                  <a:pos x="0" y="12"/>
                </a:cxn>
                <a:cxn ang="0">
                  <a:pos x="0" y="12"/>
                </a:cxn>
                <a:cxn ang="0">
                  <a:pos x="20" y="12"/>
                </a:cxn>
                <a:cxn ang="0">
                  <a:pos x="42" y="8"/>
                </a:cxn>
                <a:cxn ang="0">
                  <a:pos x="42" y="8"/>
                </a:cxn>
              </a:cxnLst>
              <a:rect l="0" t="0" r="r" b="b"/>
              <a:pathLst>
                <a:path w="42" h="12">
                  <a:moveTo>
                    <a:pt x="42" y="8"/>
                  </a:moveTo>
                  <a:lnTo>
                    <a:pt x="42" y="8"/>
                  </a:lnTo>
                  <a:lnTo>
                    <a:pt x="28" y="2"/>
                  </a:lnTo>
                  <a:lnTo>
                    <a:pt x="18" y="0"/>
                  </a:lnTo>
                  <a:lnTo>
                    <a:pt x="12" y="2"/>
                  </a:lnTo>
                  <a:lnTo>
                    <a:pt x="8" y="4"/>
                  </a:lnTo>
                  <a:lnTo>
                    <a:pt x="0" y="12"/>
                  </a:lnTo>
                  <a:lnTo>
                    <a:pt x="0" y="12"/>
                  </a:lnTo>
                  <a:lnTo>
                    <a:pt x="20" y="12"/>
                  </a:lnTo>
                  <a:lnTo>
                    <a:pt x="42" y="8"/>
                  </a:lnTo>
                  <a:lnTo>
                    <a:pt x="42" y="8"/>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40" name="Freeform 103"/>
            <p:cNvSpPr/>
            <p:nvPr/>
          </p:nvSpPr>
          <p:spPr bwMode="auto">
            <a:xfrm>
              <a:off x="5162550" y="250825"/>
              <a:ext cx="79375" cy="22225"/>
            </a:xfrm>
            <a:custGeom>
              <a:avLst/>
              <a:gdLst/>
              <a:ahLst/>
              <a:cxnLst>
                <a:cxn ang="0">
                  <a:pos x="12" y="8"/>
                </a:cxn>
                <a:cxn ang="0">
                  <a:pos x="12" y="8"/>
                </a:cxn>
                <a:cxn ang="0">
                  <a:pos x="4" y="8"/>
                </a:cxn>
                <a:cxn ang="0">
                  <a:pos x="4" y="8"/>
                </a:cxn>
                <a:cxn ang="0">
                  <a:pos x="6" y="10"/>
                </a:cxn>
                <a:cxn ang="0">
                  <a:pos x="10" y="12"/>
                </a:cxn>
                <a:cxn ang="0">
                  <a:pos x="16" y="10"/>
                </a:cxn>
                <a:cxn ang="0">
                  <a:pos x="16" y="10"/>
                </a:cxn>
                <a:cxn ang="0">
                  <a:pos x="24" y="10"/>
                </a:cxn>
                <a:cxn ang="0">
                  <a:pos x="32" y="12"/>
                </a:cxn>
                <a:cxn ang="0">
                  <a:pos x="40" y="14"/>
                </a:cxn>
                <a:cxn ang="0">
                  <a:pos x="50" y="14"/>
                </a:cxn>
                <a:cxn ang="0">
                  <a:pos x="50" y="14"/>
                </a:cxn>
                <a:cxn ang="0">
                  <a:pos x="38" y="6"/>
                </a:cxn>
                <a:cxn ang="0">
                  <a:pos x="26" y="2"/>
                </a:cxn>
                <a:cxn ang="0">
                  <a:pos x="0" y="0"/>
                </a:cxn>
                <a:cxn ang="0">
                  <a:pos x="0" y="0"/>
                </a:cxn>
                <a:cxn ang="0">
                  <a:pos x="4" y="4"/>
                </a:cxn>
                <a:cxn ang="0">
                  <a:pos x="6" y="4"/>
                </a:cxn>
                <a:cxn ang="0">
                  <a:pos x="10" y="4"/>
                </a:cxn>
                <a:cxn ang="0">
                  <a:pos x="12" y="8"/>
                </a:cxn>
                <a:cxn ang="0">
                  <a:pos x="12" y="8"/>
                </a:cxn>
              </a:cxnLst>
              <a:rect l="0" t="0" r="r" b="b"/>
              <a:pathLst>
                <a:path w="50" h="14">
                  <a:moveTo>
                    <a:pt x="12" y="8"/>
                  </a:moveTo>
                  <a:lnTo>
                    <a:pt x="12" y="8"/>
                  </a:lnTo>
                  <a:lnTo>
                    <a:pt x="4" y="8"/>
                  </a:lnTo>
                  <a:lnTo>
                    <a:pt x="4" y="8"/>
                  </a:lnTo>
                  <a:lnTo>
                    <a:pt x="6" y="10"/>
                  </a:lnTo>
                  <a:lnTo>
                    <a:pt x="10" y="12"/>
                  </a:lnTo>
                  <a:lnTo>
                    <a:pt x="16" y="10"/>
                  </a:lnTo>
                  <a:lnTo>
                    <a:pt x="16" y="10"/>
                  </a:lnTo>
                  <a:lnTo>
                    <a:pt x="24" y="10"/>
                  </a:lnTo>
                  <a:lnTo>
                    <a:pt x="32" y="12"/>
                  </a:lnTo>
                  <a:lnTo>
                    <a:pt x="40" y="14"/>
                  </a:lnTo>
                  <a:lnTo>
                    <a:pt x="50" y="14"/>
                  </a:lnTo>
                  <a:lnTo>
                    <a:pt x="50" y="14"/>
                  </a:lnTo>
                  <a:lnTo>
                    <a:pt x="38" y="6"/>
                  </a:lnTo>
                  <a:lnTo>
                    <a:pt x="26" y="2"/>
                  </a:lnTo>
                  <a:lnTo>
                    <a:pt x="0" y="0"/>
                  </a:lnTo>
                  <a:lnTo>
                    <a:pt x="0" y="0"/>
                  </a:lnTo>
                  <a:lnTo>
                    <a:pt x="4" y="4"/>
                  </a:lnTo>
                  <a:lnTo>
                    <a:pt x="6" y="4"/>
                  </a:lnTo>
                  <a:lnTo>
                    <a:pt x="10" y="4"/>
                  </a:lnTo>
                  <a:lnTo>
                    <a:pt x="12" y="8"/>
                  </a:lnTo>
                  <a:lnTo>
                    <a:pt x="12" y="8"/>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41" name="Freeform 104"/>
            <p:cNvSpPr/>
            <p:nvPr/>
          </p:nvSpPr>
          <p:spPr bwMode="auto">
            <a:xfrm>
              <a:off x="4886325" y="727075"/>
              <a:ext cx="50800" cy="31750"/>
            </a:xfrm>
            <a:custGeom>
              <a:avLst/>
              <a:gdLst/>
              <a:ahLst/>
              <a:cxnLst>
                <a:cxn ang="0">
                  <a:pos x="32" y="20"/>
                </a:cxn>
                <a:cxn ang="0">
                  <a:pos x="32" y="20"/>
                </a:cxn>
                <a:cxn ang="0">
                  <a:pos x="32" y="20"/>
                </a:cxn>
                <a:cxn ang="0">
                  <a:pos x="32" y="20"/>
                </a:cxn>
                <a:cxn ang="0">
                  <a:pos x="32" y="20"/>
                </a:cxn>
                <a:cxn ang="0">
                  <a:pos x="30" y="18"/>
                </a:cxn>
                <a:cxn ang="0">
                  <a:pos x="30" y="16"/>
                </a:cxn>
                <a:cxn ang="0">
                  <a:pos x="24" y="12"/>
                </a:cxn>
                <a:cxn ang="0">
                  <a:pos x="20" y="8"/>
                </a:cxn>
                <a:cxn ang="0">
                  <a:pos x="20" y="6"/>
                </a:cxn>
                <a:cxn ang="0">
                  <a:pos x="20" y="4"/>
                </a:cxn>
                <a:cxn ang="0">
                  <a:pos x="20" y="4"/>
                </a:cxn>
                <a:cxn ang="0">
                  <a:pos x="6" y="0"/>
                </a:cxn>
                <a:cxn ang="0">
                  <a:pos x="6" y="0"/>
                </a:cxn>
                <a:cxn ang="0">
                  <a:pos x="2" y="0"/>
                </a:cxn>
                <a:cxn ang="0">
                  <a:pos x="0" y="0"/>
                </a:cxn>
                <a:cxn ang="0">
                  <a:pos x="0" y="4"/>
                </a:cxn>
                <a:cxn ang="0">
                  <a:pos x="0" y="4"/>
                </a:cxn>
                <a:cxn ang="0">
                  <a:pos x="6" y="6"/>
                </a:cxn>
                <a:cxn ang="0">
                  <a:pos x="10" y="10"/>
                </a:cxn>
                <a:cxn ang="0">
                  <a:pos x="22" y="18"/>
                </a:cxn>
                <a:cxn ang="0">
                  <a:pos x="22" y="18"/>
                </a:cxn>
                <a:cxn ang="0">
                  <a:pos x="26" y="20"/>
                </a:cxn>
                <a:cxn ang="0">
                  <a:pos x="28" y="20"/>
                </a:cxn>
                <a:cxn ang="0">
                  <a:pos x="32" y="20"/>
                </a:cxn>
                <a:cxn ang="0">
                  <a:pos x="32" y="20"/>
                </a:cxn>
              </a:cxnLst>
              <a:rect l="0" t="0" r="r" b="b"/>
              <a:pathLst>
                <a:path w="32" h="20">
                  <a:moveTo>
                    <a:pt x="32" y="20"/>
                  </a:moveTo>
                  <a:lnTo>
                    <a:pt x="32" y="20"/>
                  </a:lnTo>
                  <a:lnTo>
                    <a:pt x="32" y="20"/>
                  </a:lnTo>
                  <a:lnTo>
                    <a:pt x="32" y="20"/>
                  </a:lnTo>
                  <a:lnTo>
                    <a:pt x="32" y="20"/>
                  </a:lnTo>
                  <a:lnTo>
                    <a:pt x="30" y="18"/>
                  </a:lnTo>
                  <a:lnTo>
                    <a:pt x="30" y="16"/>
                  </a:lnTo>
                  <a:lnTo>
                    <a:pt x="24" y="12"/>
                  </a:lnTo>
                  <a:lnTo>
                    <a:pt x="20" y="8"/>
                  </a:lnTo>
                  <a:lnTo>
                    <a:pt x="20" y="6"/>
                  </a:lnTo>
                  <a:lnTo>
                    <a:pt x="20" y="4"/>
                  </a:lnTo>
                  <a:lnTo>
                    <a:pt x="20" y="4"/>
                  </a:lnTo>
                  <a:lnTo>
                    <a:pt x="6" y="0"/>
                  </a:lnTo>
                  <a:lnTo>
                    <a:pt x="6" y="0"/>
                  </a:lnTo>
                  <a:lnTo>
                    <a:pt x="2" y="0"/>
                  </a:lnTo>
                  <a:lnTo>
                    <a:pt x="0" y="0"/>
                  </a:lnTo>
                  <a:lnTo>
                    <a:pt x="0" y="4"/>
                  </a:lnTo>
                  <a:lnTo>
                    <a:pt x="0" y="4"/>
                  </a:lnTo>
                  <a:lnTo>
                    <a:pt x="6" y="6"/>
                  </a:lnTo>
                  <a:lnTo>
                    <a:pt x="10" y="10"/>
                  </a:lnTo>
                  <a:lnTo>
                    <a:pt x="22" y="18"/>
                  </a:lnTo>
                  <a:lnTo>
                    <a:pt x="22" y="18"/>
                  </a:lnTo>
                  <a:lnTo>
                    <a:pt x="26" y="20"/>
                  </a:lnTo>
                  <a:lnTo>
                    <a:pt x="28" y="20"/>
                  </a:lnTo>
                  <a:lnTo>
                    <a:pt x="32" y="20"/>
                  </a:lnTo>
                  <a:lnTo>
                    <a:pt x="32" y="2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42" name="Freeform 105"/>
            <p:cNvSpPr/>
            <p:nvPr/>
          </p:nvSpPr>
          <p:spPr bwMode="auto">
            <a:xfrm>
              <a:off x="8074025" y="1003300"/>
              <a:ext cx="25400" cy="38100"/>
            </a:xfrm>
            <a:custGeom>
              <a:avLst/>
              <a:gdLst/>
              <a:ahLst/>
              <a:cxnLst>
                <a:cxn ang="0">
                  <a:pos x="0" y="4"/>
                </a:cxn>
                <a:cxn ang="0">
                  <a:pos x="0" y="4"/>
                </a:cxn>
                <a:cxn ang="0">
                  <a:pos x="0" y="8"/>
                </a:cxn>
                <a:cxn ang="0">
                  <a:pos x="2" y="10"/>
                </a:cxn>
                <a:cxn ang="0">
                  <a:pos x="2" y="10"/>
                </a:cxn>
                <a:cxn ang="0">
                  <a:pos x="6" y="10"/>
                </a:cxn>
                <a:cxn ang="0">
                  <a:pos x="8" y="10"/>
                </a:cxn>
                <a:cxn ang="0">
                  <a:pos x="6" y="16"/>
                </a:cxn>
                <a:cxn ang="0">
                  <a:pos x="6" y="16"/>
                </a:cxn>
                <a:cxn ang="0">
                  <a:pos x="4" y="20"/>
                </a:cxn>
                <a:cxn ang="0">
                  <a:pos x="4" y="22"/>
                </a:cxn>
                <a:cxn ang="0">
                  <a:pos x="8" y="24"/>
                </a:cxn>
                <a:cxn ang="0">
                  <a:pos x="8" y="24"/>
                </a:cxn>
                <a:cxn ang="0">
                  <a:pos x="10" y="24"/>
                </a:cxn>
                <a:cxn ang="0">
                  <a:pos x="12" y="22"/>
                </a:cxn>
                <a:cxn ang="0">
                  <a:pos x="14" y="18"/>
                </a:cxn>
                <a:cxn ang="0">
                  <a:pos x="14" y="18"/>
                </a:cxn>
                <a:cxn ang="0">
                  <a:pos x="16" y="8"/>
                </a:cxn>
                <a:cxn ang="0">
                  <a:pos x="16" y="8"/>
                </a:cxn>
                <a:cxn ang="0">
                  <a:pos x="14" y="2"/>
                </a:cxn>
                <a:cxn ang="0">
                  <a:pos x="8" y="0"/>
                </a:cxn>
                <a:cxn ang="0">
                  <a:pos x="8" y="0"/>
                </a:cxn>
                <a:cxn ang="0">
                  <a:pos x="6" y="0"/>
                </a:cxn>
                <a:cxn ang="0">
                  <a:pos x="4" y="0"/>
                </a:cxn>
                <a:cxn ang="0">
                  <a:pos x="0" y="4"/>
                </a:cxn>
                <a:cxn ang="0">
                  <a:pos x="0" y="4"/>
                </a:cxn>
              </a:cxnLst>
              <a:rect l="0" t="0" r="r" b="b"/>
              <a:pathLst>
                <a:path w="16" h="24">
                  <a:moveTo>
                    <a:pt x="0" y="4"/>
                  </a:moveTo>
                  <a:lnTo>
                    <a:pt x="0" y="4"/>
                  </a:lnTo>
                  <a:lnTo>
                    <a:pt x="0" y="8"/>
                  </a:lnTo>
                  <a:lnTo>
                    <a:pt x="2" y="10"/>
                  </a:lnTo>
                  <a:lnTo>
                    <a:pt x="2" y="10"/>
                  </a:lnTo>
                  <a:lnTo>
                    <a:pt x="6" y="10"/>
                  </a:lnTo>
                  <a:lnTo>
                    <a:pt x="8" y="10"/>
                  </a:lnTo>
                  <a:lnTo>
                    <a:pt x="6" y="16"/>
                  </a:lnTo>
                  <a:lnTo>
                    <a:pt x="6" y="16"/>
                  </a:lnTo>
                  <a:lnTo>
                    <a:pt x="4" y="20"/>
                  </a:lnTo>
                  <a:lnTo>
                    <a:pt x="4" y="22"/>
                  </a:lnTo>
                  <a:lnTo>
                    <a:pt x="8" y="24"/>
                  </a:lnTo>
                  <a:lnTo>
                    <a:pt x="8" y="24"/>
                  </a:lnTo>
                  <a:lnTo>
                    <a:pt x="10" y="24"/>
                  </a:lnTo>
                  <a:lnTo>
                    <a:pt x="12" y="22"/>
                  </a:lnTo>
                  <a:lnTo>
                    <a:pt x="14" y="18"/>
                  </a:lnTo>
                  <a:lnTo>
                    <a:pt x="14" y="18"/>
                  </a:lnTo>
                  <a:lnTo>
                    <a:pt x="16" y="8"/>
                  </a:lnTo>
                  <a:lnTo>
                    <a:pt x="16" y="8"/>
                  </a:lnTo>
                  <a:lnTo>
                    <a:pt x="14" y="2"/>
                  </a:lnTo>
                  <a:lnTo>
                    <a:pt x="8" y="0"/>
                  </a:lnTo>
                  <a:lnTo>
                    <a:pt x="8" y="0"/>
                  </a:lnTo>
                  <a:lnTo>
                    <a:pt x="6" y="0"/>
                  </a:lnTo>
                  <a:lnTo>
                    <a:pt x="4" y="0"/>
                  </a:lnTo>
                  <a:lnTo>
                    <a:pt x="0" y="4"/>
                  </a:lnTo>
                  <a:lnTo>
                    <a:pt x="0" y="4"/>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43" name="Freeform 106"/>
            <p:cNvSpPr/>
            <p:nvPr/>
          </p:nvSpPr>
          <p:spPr bwMode="auto">
            <a:xfrm>
              <a:off x="5175250" y="292100"/>
              <a:ext cx="82550" cy="31750"/>
            </a:xfrm>
            <a:custGeom>
              <a:avLst/>
              <a:gdLst/>
              <a:ahLst/>
              <a:cxnLst>
                <a:cxn ang="0">
                  <a:pos x="38" y="4"/>
                </a:cxn>
                <a:cxn ang="0">
                  <a:pos x="38" y="4"/>
                </a:cxn>
                <a:cxn ang="0">
                  <a:pos x="30" y="0"/>
                </a:cxn>
                <a:cxn ang="0">
                  <a:pos x="26" y="2"/>
                </a:cxn>
                <a:cxn ang="0">
                  <a:pos x="24" y="6"/>
                </a:cxn>
                <a:cxn ang="0">
                  <a:pos x="24" y="6"/>
                </a:cxn>
                <a:cxn ang="0">
                  <a:pos x="22" y="6"/>
                </a:cxn>
                <a:cxn ang="0">
                  <a:pos x="22" y="6"/>
                </a:cxn>
                <a:cxn ang="0">
                  <a:pos x="12" y="8"/>
                </a:cxn>
                <a:cxn ang="0">
                  <a:pos x="12" y="8"/>
                </a:cxn>
                <a:cxn ang="0">
                  <a:pos x="10" y="6"/>
                </a:cxn>
                <a:cxn ang="0">
                  <a:pos x="6" y="4"/>
                </a:cxn>
                <a:cxn ang="0">
                  <a:pos x="6" y="4"/>
                </a:cxn>
                <a:cxn ang="0">
                  <a:pos x="2" y="2"/>
                </a:cxn>
                <a:cxn ang="0">
                  <a:pos x="0" y="0"/>
                </a:cxn>
                <a:cxn ang="0">
                  <a:pos x="0" y="2"/>
                </a:cxn>
                <a:cxn ang="0">
                  <a:pos x="0" y="2"/>
                </a:cxn>
                <a:cxn ang="0">
                  <a:pos x="0" y="6"/>
                </a:cxn>
                <a:cxn ang="0">
                  <a:pos x="0" y="8"/>
                </a:cxn>
                <a:cxn ang="0">
                  <a:pos x="2" y="8"/>
                </a:cxn>
                <a:cxn ang="0">
                  <a:pos x="2" y="8"/>
                </a:cxn>
                <a:cxn ang="0">
                  <a:pos x="10" y="8"/>
                </a:cxn>
                <a:cxn ang="0">
                  <a:pos x="10" y="8"/>
                </a:cxn>
                <a:cxn ang="0">
                  <a:pos x="12" y="12"/>
                </a:cxn>
                <a:cxn ang="0">
                  <a:pos x="14" y="12"/>
                </a:cxn>
                <a:cxn ang="0">
                  <a:pos x="20" y="10"/>
                </a:cxn>
                <a:cxn ang="0">
                  <a:pos x="20" y="10"/>
                </a:cxn>
                <a:cxn ang="0">
                  <a:pos x="20" y="10"/>
                </a:cxn>
                <a:cxn ang="0">
                  <a:pos x="20" y="10"/>
                </a:cxn>
                <a:cxn ang="0">
                  <a:pos x="22" y="12"/>
                </a:cxn>
                <a:cxn ang="0">
                  <a:pos x="26" y="14"/>
                </a:cxn>
                <a:cxn ang="0">
                  <a:pos x="30" y="14"/>
                </a:cxn>
                <a:cxn ang="0">
                  <a:pos x="32" y="16"/>
                </a:cxn>
                <a:cxn ang="0">
                  <a:pos x="32" y="16"/>
                </a:cxn>
                <a:cxn ang="0">
                  <a:pos x="36" y="18"/>
                </a:cxn>
                <a:cxn ang="0">
                  <a:pos x="40" y="20"/>
                </a:cxn>
                <a:cxn ang="0">
                  <a:pos x="46" y="18"/>
                </a:cxn>
                <a:cxn ang="0">
                  <a:pos x="50" y="16"/>
                </a:cxn>
                <a:cxn ang="0">
                  <a:pos x="50" y="16"/>
                </a:cxn>
                <a:cxn ang="0">
                  <a:pos x="52" y="12"/>
                </a:cxn>
                <a:cxn ang="0">
                  <a:pos x="52" y="6"/>
                </a:cxn>
                <a:cxn ang="0">
                  <a:pos x="52" y="6"/>
                </a:cxn>
                <a:cxn ang="0">
                  <a:pos x="48" y="4"/>
                </a:cxn>
                <a:cxn ang="0">
                  <a:pos x="44" y="2"/>
                </a:cxn>
                <a:cxn ang="0">
                  <a:pos x="42" y="4"/>
                </a:cxn>
                <a:cxn ang="0">
                  <a:pos x="38" y="4"/>
                </a:cxn>
                <a:cxn ang="0">
                  <a:pos x="38" y="4"/>
                </a:cxn>
              </a:cxnLst>
              <a:rect l="0" t="0" r="r" b="b"/>
              <a:pathLst>
                <a:path w="52" h="20">
                  <a:moveTo>
                    <a:pt x="38" y="4"/>
                  </a:moveTo>
                  <a:lnTo>
                    <a:pt x="38" y="4"/>
                  </a:lnTo>
                  <a:lnTo>
                    <a:pt x="30" y="0"/>
                  </a:lnTo>
                  <a:lnTo>
                    <a:pt x="26" y="2"/>
                  </a:lnTo>
                  <a:lnTo>
                    <a:pt x="24" y="6"/>
                  </a:lnTo>
                  <a:lnTo>
                    <a:pt x="24" y="6"/>
                  </a:lnTo>
                  <a:lnTo>
                    <a:pt x="22" y="6"/>
                  </a:lnTo>
                  <a:lnTo>
                    <a:pt x="22" y="6"/>
                  </a:lnTo>
                  <a:lnTo>
                    <a:pt x="12" y="8"/>
                  </a:lnTo>
                  <a:lnTo>
                    <a:pt x="12" y="8"/>
                  </a:lnTo>
                  <a:lnTo>
                    <a:pt x="10" y="6"/>
                  </a:lnTo>
                  <a:lnTo>
                    <a:pt x="6" y="4"/>
                  </a:lnTo>
                  <a:lnTo>
                    <a:pt x="6" y="4"/>
                  </a:lnTo>
                  <a:lnTo>
                    <a:pt x="2" y="2"/>
                  </a:lnTo>
                  <a:lnTo>
                    <a:pt x="0" y="0"/>
                  </a:lnTo>
                  <a:lnTo>
                    <a:pt x="0" y="2"/>
                  </a:lnTo>
                  <a:lnTo>
                    <a:pt x="0" y="2"/>
                  </a:lnTo>
                  <a:lnTo>
                    <a:pt x="0" y="6"/>
                  </a:lnTo>
                  <a:lnTo>
                    <a:pt x="0" y="8"/>
                  </a:lnTo>
                  <a:lnTo>
                    <a:pt x="2" y="8"/>
                  </a:lnTo>
                  <a:lnTo>
                    <a:pt x="2" y="8"/>
                  </a:lnTo>
                  <a:lnTo>
                    <a:pt x="10" y="8"/>
                  </a:lnTo>
                  <a:lnTo>
                    <a:pt x="10" y="8"/>
                  </a:lnTo>
                  <a:lnTo>
                    <a:pt x="12" y="12"/>
                  </a:lnTo>
                  <a:lnTo>
                    <a:pt x="14" y="12"/>
                  </a:lnTo>
                  <a:lnTo>
                    <a:pt x="20" y="10"/>
                  </a:lnTo>
                  <a:lnTo>
                    <a:pt x="20" y="10"/>
                  </a:lnTo>
                  <a:lnTo>
                    <a:pt x="20" y="10"/>
                  </a:lnTo>
                  <a:lnTo>
                    <a:pt x="20" y="10"/>
                  </a:lnTo>
                  <a:lnTo>
                    <a:pt x="22" y="12"/>
                  </a:lnTo>
                  <a:lnTo>
                    <a:pt x="26" y="14"/>
                  </a:lnTo>
                  <a:lnTo>
                    <a:pt x="30" y="14"/>
                  </a:lnTo>
                  <a:lnTo>
                    <a:pt x="32" y="16"/>
                  </a:lnTo>
                  <a:lnTo>
                    <a:pt x="32" y="16"/>
                  </a:lnTo>
                  <a:lnTo>
                    <a:pt x="36" y="18"/>
                  </a:lnTo>
                  <a:lnTo>
                    <a:pt x="40" y="20"/>
                  </a:lnTo>
                  <a:lnTo>
                    <a:pt x="46" y="18"/>
                  </a:lnTo>
                  <a:lnTo>
                    <a:pt x="50" y="16"/>
                  </a:lnTo>
                  <a:lnTo>
                    <a:pt x="50" y="16"/>
                  </a:lnTo>
                  <a:lnTo>
                    <a:pt x="52" y="12"/>
                  </a:lnTo>
                  <a:lnTo>
                    <a:pt x="52" y="6"/>
                  </a:lnTo>
                  <a:lnTo>
                    <a:pt x="52" y="6"/>
                  </a:lnTo>
                  <a:lnTo>
                    <a:pt x="48" y="4"/>
                  </a:lnTo>
                  <a:lnTo>
                    <a:pt x="44" y="2"/>
                  </a:lnTo>
                  <a:lnTo>
                    <a:pt x="42" y="4"/>
                  </a:lnTo>
                  <a:lnTo>
                    <a:pt x="38" y="4"/>
                  </a:lnTo>
                  <a:lnTo>
                    <a:pt x="38" y="4"/>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44" name="Freeform 107"/>
            <p:cNvSpPr/>
            <p:nvPr/>
          </p:nvSpPr>
          <p:spPr bwMode="auto">
            <a:xfrm>
              <a:off x="7956550" y="1143000"/>
              <a:ext cx="19050" cy="47625"/>
            </a:xfrm>
            <a:custGeom>
              <a:avLst/>
              <a:gdLst/>
              <a:ahLst/>
              <a:cxnLst>
                <a:cxn ang="0">
                  <a:pos x="12" y="0"/>
                </a:cxn>
                <a:cxn ang="0">
                  <a:pos x="12" y="0"/>
                </a:cxn>
                <a:cxn ang="0">
                  <a:pos x="4" y="8"/>
                </a:cxn>
                <a:cxn ang="0">
                  <a:pos x="0" y="16"/>
                </a:cxn>
                <a:cxn ang="0">
                  <a:pos x="0" y="22"/>
                </a:cxn>
                <a:cxn ang="0">
                  <a:pos x="4" y="30"/>
                </a:cxn>
                <a:cxn ang="0">
                  <a:pos x="4" y="30"/>
                </a:cxn>
                <a:cxn ang="0">
                  <a:pos x="8" y="24"/>
                </a:cxn>
                <a:cxn ang="0">
                  <a:pos x="10" y="16"/>
                </a:cxn>
                <a:cxn ang="0">
                  <a:pos x="12" y="0"/>
                </a:cxn>
                <a:cxn ang="0">
                  <a:pos x="12" y="0"/>
                </a:cxn>
              </a:cxnLst>
              <a:rect l="0" t="0" r="r" b="b"/>
              <a:pathLst>
                <a:path w="12" h="30">
                  <a:moveTo>
                    <a:pt x="12" y="0"/>
                  </a:moveTo>
                  <a:lnTo>
                    <a:pt x="12" y="0"/>
                  </a:lnTo>
                  <a:lnTo>
                    <a:pt x="4" y="8"/>
                  </a:lnTo>
                  <a:lnTo>
                    <a:pt x="0" y="16"/>
                  </a:lnTo>
                  <a:lnTo>
                    <a:pt x="0" y="22"/>
                  </a:lnTo>
                  <a:lnTo>
                    <a:pt x="4" y="30"/>
                  </a:lnTo>
                  <a:lnTo>
                    <a:pt x="4" y="30"/>
                  </a:lnTo>
                  <a:lnTo>
                    <a:pt x="8" y="24"/>
                  </a:lnTo>
                  <a:lnTo>
                    <a:pt x="10" y="16"/>
                  </a:lnTo>
                  <a:lnTo>
                    <a:pt x="12" y="0"/>
                  </a:lnTo>
                  <a:lnTo>
                    <a:pt x="12"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45" name="Freeform 108"/>
            <p:cNvSpPr/>
            <p:nvPr/>
          </p:nvSpPr>
          <p:spPr bwMode="auto">
            <a:xfrm>
              <a:off x="7813675" y="1231900"/>
              <a:ext cx="28575" cy="25400"/>
            </a:xfrm>
            <a:custGeom>
              <a:avLst/>
              <a:gdLst/>
              <a:ahLst/>
              <a:cxnLst>
                <a:cxn ang="0">
                  <a:pos x="18" y="0"/>
                </a:cxn>
                <a:cxn ang="0">
                  <a:pos x="18" y="0"/>
                </a:cxn>
                <a:cxn ang="0">
                  <a:pos x="12" y="0"/>
                </a:cxn>
                <a:cxn ang="0">
                  <a:pos x="6" y="0"/>
                </a:cxn>
                <a:cxn ang="0">
                  <a:pos x="2" y="4"/>
                </a:cxn>
                <a:cxn ang="0">
                  <a:pos x="0" y="8"/>
                </a:cxn>
                <a:cxn ang="0">
                  <a:pos x="0" y="8"/>
                </a:cxn>
                <a:cxn ang="0">
                  <a:pos x="0" y="14"/>
                </a:cxn>
                <a:cxn ang="0">
                  <a:pos x="2" y="16"/>
                </a:cxn>
                <a:cxn ang="0">
                  <a:pos x="4" y="16"/>
                </a:cxn>
                <a:cxn ang="0">
                  <a:pos x="4" y="16"/>
                </a:cxn>
                <a:cxn ang="0">
                  <a:pos x="10" y="14"/>
                </a:cxn>
                <a:cxn ang="0">
                  <a:pos x="14" y="10"/>
                </a:cxn>
                <a:cxn ang="0">
                  <a:pos x="18" y="0"/>
                </a:cxn>
                <a:cxn ang="0">
                  <a:pos x="18" y="0"/>
                </a:cxn>
              </a:cxnLst>
              <a:rect l="0" t="0" r="r" b="b"/>
              <a:pathLst>
                <a:path w="18" h="16">
                  <a:moveTo>
                    <a:pt x="18" y="0"/>
                  </a:moveTo>
                  <a:lnTo>
                    <a:pt x="18" y="0"/>
                  </a:lnTo>
                  <a:lnTo>
                    <a:pt x="12" y="0"/>
                  </a:lnTo>
                  <a:lnTo>
                    <a:pt x="6" y="0"/>
                  </a:lnTo>
                  <a:lnTo>
                    <a:pt x="2" y="4"/>
                  </a:lnTo>
                  <a:lnTo>
                    <a:pt x="0" y="8"/>
                  </a:lnTo>
                  <a:lnTo>
                    <a:pt x="0" y="8"/>
                  </a:lnTo>
                  <a:lnTo>
                    <a:pt x="0" y="14"/>
                  </a:lnTo>
                  <a:lnTo>
                    <a:pt x="2" y="16"/>
                  </a:lnTo>
                  <a:lnTo>
                    <a:pt x="4" y="16"/>
                  </a:lnTo>
                  <a:lnTo>
                    <a:pt x="4" y="16"/>
                  </a:lnTo>
                  <a:lnTo>
                    <a:pt x="10" y="14"/>
                  </a:lnTo>
                  <a:lnTo>
                    <a:pt x="14" y="10"/>
                  </a:lnTo>
                  <a:lnTo>
                    <a:pt x="18" y="0"/>
                  </a:lnTo>
                  <a:lnTo>
                    <a:pt x="18"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46" name="Freeform 109"/>
            <p:cNvSpPr/>
            <p:nvPr/>
          </p:nvSpPr>
          <p:spPr bwMode="auto">
            <a:xfrm>
              <a:off x="6572250" y="882650"/>
              <a:ext cx="15875" cy="34925"/>
            </a:xfrm>
            <a:custGeom>
              <a:avLst/>
              <a:gdLst/>
              <a:ahLst/>
              <a:cxnLst>
                <a:cxn ang="0">
                  <a:pos x="0" y="6"/>
                </a:cxn>
                <a:cxn ang="0">
                  <a:pos x="0" y="6"/>
                </a:cxn>
                <a:cxn ang="0">
                  <a:pos x="0" y="22"/>
                </a:cxn>
                <a:cxn ang="0">
                  <a:pos x="0" y="22"/>
                </a:cxn>
                <a:cxn ang="0">
                  <a:pos x="6" y="20"/>
                </a:cxn>
                <a:cxn ang="0">
                  <a:pos x="10" y="14"/>
                </a:cxn>
                <a:cxn ang="0">
                  <a:pos x="10" y="4"/>
                </a:cxn>
                <a:cxn ang="0">
                  <a:pos x="10" y="4"/>
                </a:cxn>
                <a:cxn ang="0">
                  <a:pos x="8" y="2"/>
                </a:cxn>
                <a:cxn ang="0">
                  <a:pos x="6" y="0"/>
                </a:cxn>
                <a:cxn ang="0">
                  <a:pos x="6" y="0"/>
                </a:cxn>
                <a:cxn ang="0">
                  <a:pos x="2" y="2"/>
                </a:cxn>
                <a:cxn ang="0">
                  <a:pos x="0" y="2"/>
                </a:cxn>
                <a:cxn ang="0">
                  <a:pos x="0" y="6"/>
                </a:cxn>
                <a:cxn ang="0">
                  <a:pos x="0" y="6"/>
                </a:cxn>
              </a:cxnLst>
              <a:rect l="0" t="0" r="r" b="b"/>
              <a:pathLst>
                <a:path w="10" h="22">
                  <a:moveTo>
                    <a:pt x="0" y="6"/>
                  </a:moveTo>
                  <a:lnTo>
                    <a:pt x="0" y="6"/>
                  </a:lnTo>
                  <a:lnTo>
                    <a:pt x="0" y="22"/>
                  </a:lnTo>
                  <a:lnTo>
                    <a:pt x="0" y="22"/>
                  </a:lnTo>
                  <a:lnTo>
                    <a:pt x="6" y="20"/>
                  </a:lnTo>
                  <a:lnTo>
                    <a:pt x="10" y="14"/>
                  </a:lnTo>
                  <a:lnTo>
                    <a:pt x="10" y="4"/>
                  </a:lnTo>
                  <a:lnTo>
                    <a:pt x="10" y="4"/>
                  </a:lnTo>
                  <a:lnTo>
                    <a:pt x="8" y="2"/>
                  </a:lnTo>
                  <a:lnTo>
                    <a:pt x="6" y="0"/>
                  </a:lnTo>
                  <a:lnTo>
                    <a:pt x="6" y="0"/>
                  </a:lnTo>
                  <a:lnTo>
                    <a:pt x="2" y="2"/>
                  </a:lnTo>
                  <a:lnTo>
                    <a:pt x="0" y="2"/>
                  </a:lnTo>
                  <a:lnTo>
                    <a:pt x="0" y="6"/>
                  </a:lnTo>
                  <a:lnTo>
                    <a:pt x="0" y="6"/>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47" name="Freeform 110"/>
            <p:cNvSpPr/>
            <p:nvPr/>
          </p:nvSpPr>
          <p:spPr bwMode="auto">
            <a:xfrm>
              <a:off x="7953375" y="1543050"/>
              <a:ext cx="57150" cy="9525"/>
            </a:xfrm>
            <a:custGeom>
              <a:avLst/>
              <a:gdLst/>
              <a:ahLst/>
              <a:cxnLst>
                <a:cxn ang="0">
                  <a:pos x="0" y="6"/>
                </a:cxn>
                <a:cxn ang="0">
                  <a:pos x="0" y="6"/>
                </a:cxn>
                <a:cxn ang="0">
                  <a:pos x="28" y="6"/>
                </a:cxn>
                <a:cxn ang="0">
                  <a:pos x="32" y="6"/>
                </a:cxn>
                <a:cxn ang="0">
                  <a:pos x="36" y="2"/>
                </a:cxn>
                <a:cxn ang="0">
                  <a:pos x="36" y="2"/>
                </a:cxn>
                <a:cxn ang="0">
                  <a:pos x="32" y="2"/>
                </a:cxn>
                <a:cxn ang="0">
                  <a:pos x="28" y="2"/>
                </a:cxn>
                <a:cxn ang="0">
                  <a:pos x="18" y="0"/>
                </a:cxn>
                <a:cxn ang="0">
                  <a:pos x="10" y="0"/>
                </a:cxn>
                <a:cxn ang="0">
                  <a:pos x="6" y="2"/>
                </a:cxn>
                <a:cxn ang="0">
                  <a:pos x="0" y="6"/>
                </a:cxn>
                <a:cxn ang="0">
                  <a:pos x="0" y="6"/>
                </a:cxn>
              </a:cxnLst>
              <a:rect l="0" t="0" r="r" b="b"/>
              <a:pathLst>
                <a:path w="36" h="6">
                  <a:moveTo>
                    <a:pt x="0" y="6"/>
                  </a:moveTo>
                  <a:lnTo>
                    <a:pt x="0" y="6"/>
                  </a:lnTo>
                  <a:lnTo>
                    <a:pt x="28" y="6"/>
                  </a:lnTo>
                  <a:lnTo>
                    <a:pt x="32" y="6"/>
                  </a:lnTo>
                  <a:lnTo>
                    <a:pt x="36" y="2"/>
                  </a:lnTo>
                  <a:lnTo>
                    <a:pt x="36" y="2"/>
                  </a:lnTo>
                  <a:lnTo>
                    <a:pt x="32" y="2"/>
                  </a:lnTo>
                  <a:lnTo>
                    <a:pt x="28" y="2"/>
                  </a:lnTo>
                  <a:lnTo>
                    <a:pt x="18" y="0"/>
                  </a:lnTo>
                  <a:lnTo>
                    <a:pt x="10" y="0"/>
                  </a:lnTo>
                  <a:lnTo>
                    <a:pt x="6" y="2"/>
                  </a:lnTo>
                  <a:lnTo>
                    <a:pt x="0" y="6"/>
                  </a:lnTo>
                  <a:lnTo>
                    <a:pt x="0" y="6"/>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48" name="Freeform 111"/>
            <p:cNvSpPr/>
            <p:nvPr/>
          </p:nvSpPr>
          <p:spPr bwMode="auto">
            <a:xfrm>
              <a:off x="6619875" y="930275"/>
              <a:ext cx="38100" cy="25400"/>
            </a:xfrm>
            <a:custGeom>
              <a:avLst/>
              <a:gdLst/>
              <a:ahLst/>
              <a:cxnLst>
                <a:cxn ang="0">
                  <a:pos x="24" y="0"/>
                </a:cxn>
                <a:cxn ang="0">
                  <a:pos x="24" y="0"/>
                </a:cxn>
                <a:cxn ang="0">
                  <a:pos x="18" y="2"/>
                </a:cxn>
                <a:cxn ang="0">
                  <a:pos x="12" y="2"/>
                </a:cxn>
                <a:cxn ang="0">
                  <a:pos x="6" y="2"/>
                </a:cxn>
                <a:cxn ang="0">
                  <a:pos x="0" y="4"/>
                </a:cxn>
                <a:cxn ang="0">
                  <a:pos x="0" y="4"/>
                </a:cxn>
                <a:cxn ang="0">
                  <a:pos x="20" y="16"/>
                </a:cxn>
                <a:cxn ang="0">
                  <a:pos x="20" y="16"/>
                </a:cxn>
                <a:cxn ang="0">
                  <a:pos x="24" y="0"/>
                </a:cxn>
                <a:cxn ang="0">
                  <a:pos x="24" y="0"/>
                </a:cxn>
              </a:cxnLst>
              <a:rect l="0" t="0" r="r" b="b"/>
              <a:pathLst>
                <a:path w="24" h="16">
                  <a:moveTo>
                    <a:pt x="24" y="0"/>
                  </a:moveTo>
                  <a:lnTo>
                    <a:pt x="24" y="0"/>
                  </a:lnTo>
                  <a:lnTo>
                    <a:pt x="18" y="2"/>
                  </a:lnTo>
                  <a:lnTo>
                    <a:pt x="12" y="2"/>
                  </a:lnTo>
                  <a:lnTo>
                    <a:pt x="6" y="2"/>
                  </a:lnTo>
                  <a:lnTo>
                    <a:pt x="0" y="4"/>
                  </a:lnTo>
                  <a:lnTo>
                    <a:pt x="0" y="4"/>
                  </a:lnTo>
                  <a:lnTo>
                    <a:pt x="20" y="16"/>
                  </a:lnTo>
                  <a:lnTo>
                    <a:pt x="20" y="16"/>
                  </a:lnTo>
                  <a:lnTo>
                    <a:pt x="24" y="0"/>
                  </a:lnTo>
                  <a:lnTo>
                    <a:pt x="24"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49" name="Freeform 112"/>
            <p:cNvSpPr/>
            <p:nvPr/>
          </p:nvSpPr>
          <p:spPr bwMode="auto">
            <a:xfrm>
              <a:off x="7997825" y="1701800"/>
              <a:ext cx="41275" cy="28575"/>
            </a:xfrm>
            <a:custGeom>
              <a:avLst/>
              <a:gdLst/>
              <a:ahLst/>
              <a:cxnLst>
                <a:cxn ang="0">
                  <a:pos x="6" y="16"/>
                </a:cxn>
                <a:cxn ang="0">
                  <a:pos x="6" y="16"/>
                </a:cxn>
                <a:cxn ang="0">
                  <a:pos x="10" y="12"/>
                </a:cxn>
                <a:cxn ang="0">
                  <a:pos x="14" y="8"/>
                </a:cxn>
                <a:cxn ang="0">
                  <a:pos x="26" y="0"/>
                </a:cxn>
                <a:cxn ang="0">
                  <a:pos x="26" y="0"/>
                </a:cxn>
                <a:cxn ang="0">
                  <a:pos x="18" y="0"/>
                </a:cxn>
                <a:cxn ang="0">
                  <a:pos x="12" y="2"/>
                </a:cxn>
                <a:cxn ang="0">
                  <a:pos x="2" y="10"/>
                </a:cxn>
                <a:cxn ang="0">
                  <a:pos x="2" y="10"/>
                </a:cxn>
                <a:cxn ang="0">
                  <a:pos x="0" y="12"/>
                </a:cxn>
                <a:cxn ang="0">
                  <a:pos x="2" y="16"/>
                </a:cxn>
                <a:cxn ang="0">
                  <a:pos x="2" y="16"/>
                </a:cxn>
                <a:cxn ang="0">
                  <a:pos x="4" y="18"/>
                </a:cxn>
                <a:cxn ang="0">
                  <a:pos x="6" y="16"/>
                </a:cxn>
                <a:cxn ang="0">
                  <a:pos x="6" y="16"/>
                </a:cxn>
              </a:cxnLst>
              <a:rect l="0" t="0" r="r" b="b"/>
              <a:pathLst>
                <a:path w="26" h="18">
                  <a:moveTo>
                    <a:pt x="6" y="16"/>
                  </a:moveTo>
                  <a:lnTo>
                    <a:pt x="6" y="16"/>
                  </a:lnTo>
                  <a:lnTo>
                    <a:pt x="10" y="12"/>
                  </a:lnTo>
                  <a:lnTo>
                    <a:pt x="14" y="8"/>
                  </a:lnTo>
                  <a:lnTo>
                    <a:pt x="26" y="0"/>
                  </a:lnTo>
                  <a:lnTo>
                    <a:pt x="26" y="0"/>
                  </a:lnTo>
                  <a:lnTo>
                    <a:pt x="18" y="0"/>
                  </a:lnTo>
                  <a:lnTo>
                    <a:pt x="12" y="2"/>
                  </a:lnTo>
                  <a:lnTo>
                    <a:pt x="2" y="10"/>
                  </a:lnTo>
                  <a:lnTo>
                    <a:pt x="2" y="10"/>
                  </a:lnTo>
                  <a:lnTo>
                    <a:pt x="0" y="12"/>
                  </a:lnTo>
                  <a:lnTo>
                    <a:pt x="2" y="16"/>
                  </a:lnTo>
                  <a:lnTo>
                    <a:pt x="2" y="16"/>
                  </a:lnTo>
                  <a:lnTo>
                    <a:pt x="4" y="18"/>
                  </a:lnTo>
                  <a:lnTo>
                    <a:pt x="6" y="16"/>
                  </a:lnTo>
                  <a:lnTo>
                    <a:pt x="6" y="16"/>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50" name="Freeform 113"/>
            <p:cNvSpPr/>
            <p:nvPr/>
          </p:nvSpPr>
          <p:spPr bwMode="auto">
            <a:xfrm>
              <a:off x="5276850" y="311150"/>
              <a:ext cx="31750" cy="19050"/>
            </a:xfrm>
            <a:custGeom>
              <a:avLst/>
              <a:gdLst/>
              <a:ahLst/>
              <a:cxnLst>
                <a:cxn ang="0">
                  <a:pos x="6" y="2"/>
                </a:cxn>
                <a:cxn ang="0">
                  <a:pos x="6" y="2"/>
                </a:cxn>
                <a:cxn ang="0">
                  <a:pos x="2" y="4"/>
                </a:cxn>
                <a:cxn ang="0">
                  <a:pos x="0" y="8"/>
                </a:cxn>
                <a:cxn ang="0">
                  <a:pos x="0" y="8"/>
                </a:cxn>
                <a:cxn ang="0">
                  <a:pos x="4" y="8"/>
                </a:cxn>
                <a:cxn ang="0">
                  <a:pos x="8" y="10"/>
                </a:cxn>
                <a:cxn ang="0">
                  <a:pos x="8" y="10"/>
                </a:cxn>
                <a:cxn ang="0">
                  <a:pos x="14" y="12"/>
                </a:cxn>
                <a:cxn ang="0">
                  <a:pos x="16" y="10"/>
                </a:cxn>
                <a:cxn ang="0">
                  <a:pos x="20" y="8"/>
                </a:cxn>
                <a:cxn ang="0">
                  <a:pos x="20" y="8"/>
                </a:cxn>
                <a:cxn ang="0">
                  <a:pos x="18" y="4"/>
                </a:cxn>
                <a:cxn ang="0">
                  <a:pos x="18" y="4"/>
                </a:cxn>
                <a:cxn ang="0">
                  <a:pos x="16" y="2"/>
                </a:cxn>
                <a:cxn ang="0">
                  <a:pos x="12" y="0"/>
                </a:cxn>
                <a:cxn ang="0">
                  <a:pos x="6" y="2"/>
                </a:cxn>
                <a:cxn ang="0">
                  <a:pos x="6" y="2"/>
                </a:cxn>
              </a:cxnLst>
              <a:rect l="0" t="0" r="r" b="b"/>
              <a:pathLst>
                <a:path w="20" h="12">
                  <a:moveTo>
                    <a:pt x="6" y="2"/>
                  </a:moveTo>
                  <a:lnTo>
                    <a:pt x="6" y="2"/>
                  </a:lnTo>
                  <a:lnTo>
                    <a:pt x="2" y="4"/>
                  </a:lnTo>
                  <a:lnTo>
                    <a:pt x="0" y="8"/>
                  </a:lnTo>
                  <a:lnTo>
                    <a:pt x="0" y="8"/>
                  </a:lnTo>
                  <a:lnTo>
                    <a:pt x="4" y="8"/>
                  </a:lnTo>
                  <a:lnTo>
                    <a:pt x="8" y="10"/>
                  </a:lnTo>
                  <a:lnTo>
                    <a:pt x="8" y="10"/>
                  </a:lnTo>
                  <a:lnTo>
                    <a:pt x="14" y="12"/>
                  </a:lnTo>
                  <a:lnTo>
                    <a:pt x="16" y="10"/>
                  </a:lnTo>
                  <a:lnTo>
                    <a:pt x="20" y="8"/>
                  </a:lnTo>
                  <a:lnTo>
                    <a:pt x="20" y="8"/>
                  </a:lnTo>
                  <a:lnTo>
                    <a:pt x="18" y="4"/>
                  </a:lnTo>
                  <a:lnTo>
                    <a:pt x="18" y="4"/>
                  </a:lnTo>
                  <a:lnTo>
                    <a:pt x="16" y="2"/>
                  </a:lnTo>
                  <a:lnTo>
                    <a:pt x="12" y="0"/>
                  </a:lnTo>
                  <a:lnTo>
                    <a:pt x="6" y="2"/>
                  </a:lnTo>
                  <a:lnTo>
                    <a:pt x="6" y="2"/>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51" name="Freeform 114"/>
            <p:cNvSpPr/>
            <p:nvPr/>
          </p:nvSpPr>
          <p:spPr bwMode="auto">
            <a:xfrm>
              <a:off x="5248275" y="260350"/>
              <a:ext cx="41275" cy="15875"/>
            </a:xfrm>
            <a:custGeom>
              <a:avLst/>
              <a:gdLst/>
              <a:ahLst/>
              <a:cxnLst>
                <a:cxn ang="0">
                  <a:pos x="22" y="10"/>
                </a:cxn>
                <a:cxn ang="0">
                  <a:pos x="22" y="10"/>
                </a:cxn>
                <a:cxn ang="0">
                  <a:pos x="26" y="6"/>
                </a:cxn>
                <a:cxn ang="0">
                  <a:pos x="26" y="6"/>
                </a:cxn>
                <a:cxn ang="0">
                  <a:pos x="26" y="4"/>
                </a:cxn>
                <a:cxn ang="0">
                  <a:pos x="24" y="4"/>
                </a:cxn>
                <a:cxn ang="0">
                  <a:pos x="24" y="4"/>
                </a:cxn>
                <a:cxn ang="0">
                  <a:pos x="12" y="0"/>
                </a:cxn>
                <a:cxn ang="0">
                  <a:pos x="6" y="0"/>
                </a:cxn>
                <a:cxn ang="0">
                  <a:pos x="0" y="0"/>
                </a:cxn>
                <a:cxn ang="0">
                  <a:pos x="0" y="0"/>
                </a:cxn>
                <a:cxn ang="0">
                  <a:pos x="6" y="6"/>
                </a:cxn>
                <a:cxn ang="0">
                  <a:pos x="10" y="8"/>
                </a:cxn>
                <a:cxn ang="0">
                  <a:pos x="16" y="10"/>
                </a:cxn>
                <a:cxn ang="0">
                  <a:pos x="22" y="10"/>
                </a:cxn>
                <a:cxn ang="0">
                  <a:pos x="22" y="10"/>
                </a:cxn>
              </a:cxnLst>
              <a:rect l="0" t="0" r="r" b="b"/>
              <a:pathLst>
                <a:path w="26" h="10">
                  <a:moveTo>
                    <a:pt x="22" y="10"/>
                  </a:moveTo>
                  <a:lnTo>
                    <a:pt x="22" y="10"/>
                  </a:lnTo>
                  <a:lnTo>
                    <a:pt x="26" y="6"/>
                  </a:lnTo>
                  <a:lnTo>
                    <a:pt x="26" y="6"/>
                  </a:lnTo>
                  <a:lnTo>
                    <a:pt x="26" y="4"/>
                  </a:lnTo>
                  <a:lnTo>
                    <a:pt x="24" y="4"/>
                  </a:lnTo>
                  <a:lnTo>
                    <a:pt x="24" y="4"/>
                  </a:lnTo>
                  <a:lnTo>
                    <a:pt x="12" y="0"/>
                  </a:lnTo>
                  <a:lnTo>
                    <a:pt x="6" y="0"/>
                  </a:lnTo>
                  <a:lnTo>
                    <a:pt x="0" y="0"/>
                  </a:lnTo>
                  <a:lnTo>
                    <a:pt x="0" y="0"/>
                  </a:lnTo>
                  <a:lnTo>
                    <a:pt x="6" y="6"/>
                  </a:lnTo>
                  <a:lnTo>
                    <a:pt x="10" y="8"/>
                  </a:lnTo>
                  <a:lnTo>
                    <a:pt x="16" y="10"/>
                  </a:lnTo>
                  <a:lnTo>
                    <a:pt x="22" y="10"/>
                  </a:lnTo>
                  <a:lnTo>
                    <a:pt x="22" y="1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52" name="Freeform 115"/>
            <p:cNvSpPr/>
            <p:nvPr/>
          </p:nvSpPr>
          <p:spPr bwMode="auto">
            <a:xfrm>
              <a:off x="8277225" y="317500"/>
              <a:ext cx="53975" cy="6350"/>
            </a:xfrm>
            <a:custGeom>
              <a:avLst/>
              <a:gdLst/>
              <a:ahLst/>
              <a:cxnLst>
                <a:cxn ang="0">
                  <a:pos x="34" y="4"/>
                </a:cxn>
                <a:cxn ang="0">
                  <a:pos x="34" y="4"/>
                </a:cxn>
                <a:cxn ang="0">
                  <a:pos x="18" y="0"/>
                </a:cxn>
                <a:cxn ang="0">
                  <a:pos x="0" y="0"/>
                </a:cxn>
                <a:cxn ang="0">
                  <a:pos x="0" y="0"/>
                </a:cxn>
                <a:cxn ang="0">
                  <a:pos x="18" y="4"/>
                </a:cxn>
                <a:cxn ang="0">
                  <a:pos x="26" y="4"/>
                </a:cxn>
                <a:cxn ang="0">
                  <a:pos x="34" y="4"/>
                </a:cxn>
                <a:cxn ang="0">
                  <a:pos x="34" y="4"/>
                </a:cxn>
              </a:cxnLst>
              <a:rect l="0" t="0" r="r" b="b"/>
              <a:pathLst>
                <a:path w="34" h="4">
                  <a:moveTo>
                    <a:pt x="34" y="4"/>
                  </a:moveTo>
                  <a:lnTo>
                    <a:pt x="34" y="4"/>
                  </a:lnTo>
                  <a:lnTo>
                    <a:pt x="18" y="0"/>
                  </a:lnTo>
                  <a:lnTo>
                    <a:pt x="0" y="0"/>
                  </a:lnTo>
                  <a:lnTo>
                    <a:pt x="0" y="0"/>
                  </a:lnTo>
                  <a:lnTo>
                    <a:pt x="18" y="4"/>
                  </a:lnTo>
                  <a:lnTo>
                    <a:pt x="26" y="4"/>
                  </a:lnTo>
                  <a:lnTo>
                    <a:pt x="34" y="4"/>
                  </a:lnTo>
                  <a:lnTo>
                    <a:pt x="34" y="4"/>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53" name="Freeform 116"/>
            <p:cNvSpPr/>
            <p:nvPr/>
          </p:nvSpPr>
          <p:spPr bwMode="auto">
            <a:xfrm>
              <a:off x="5511800" y="434975"/>
              <a:ext cx="25400" cy="15875"/>
            </a:xfrm>
            <a:custGeom>
              <a:avLst/>
              <a:gdLst/>
              <a:ahLst/>
              <a:cxnLst>
                <a:cxn ang="0">
                  <a:pos x="8" y="10"/>
                </a:cxn>
                <a:cxn ang="0">
                  <a:pos x="8" y="10"/>
                </a:cxn>
                <a:cxn ang="0">
                  <a:pos x="12" y="8"/>
                </a:cxn>
                <a:cxn ang="0">
                  <a:pos x="14" y="8"/>
                </a:cxn>
                <a:cxn ang="0">
                  <a:pos x="16" y="4"/>
                </a:cxn>
                <a:cxn ang="0">
                  <a:pos x="16" y="4"/>
                </a:cxn>
                <a:cxn ang="0">
                  <a:pos x="16" y="2"/>
                </a:cxn>
                <a:cxn ang="0">
                  <a:pos x="14" y="0"/>
                </a:cxn>
                <a:cxn ang="0">
                  <a:pos x="8" y="0"/>
                </a:cxn>
                <a:cxn ang="0">
                  <a:pos x="8" y="0"/>
                </a:cxn>
                <a:cxn ang="0">
                  <a:pos x="2" y="0"/>
                </a:cxn>
                <a:cxn ang="0">
                  <a:pos x="0" y="2"/>
                </a:cxn>
                <a:cxn ang="0">
                  <a:pos x="0" y="6"/>
                </a:cxn>
                <a:cxn ang="0">
                  <a:pos x="0" y="6"/>
                </a:cxn>
                <a:cxn ang="0">
                  <a:pos x="0" y="8"/>
                </a:cxn>
                <a:cxn ang="0">
                  <a:pos x="2" y="10"/>
                </a:cxn>
                <a:cxn ang="0">
                  <a:pos x="8" y="10"/>
                </a:cxn>
                <a:cxn ang="0">
                  <a:pos x="8" y="10"/>
                </a:cxn>
              </a:cxnLst>
              <a:rect l="0" t="0" r="r" b="b"/>
              <a:pathLst>
                <a:path w="16" h="10">
                  <a:moveTo>
                    <a:pt x="8" y="10"/>
                  </a:moveTo>
                  <a:lnTo>
                    <a:pt x="8" y="10"/>
                  </a:lnTo>
                  <a:lnTo>
                    <a:pt x="12" y="8"/>
                  </a:lnTo>
                  <a:lnTo>
                    <a:pt x="14" y="8"/>
                  </a:lnTo>
                  <a:lnTo>
                    <a:pt x="16" y="4"/>
                  </a:lnTo>
                  <a:lnTo>
                    <a:pt x="16" y="4"/>
                  </a:lnTo>
                  <a:lnTo>
                    <a:pt x="16" y="2"/>
                  </a:lnTo>
                  <a:lnTo>
                    <a:pt x="14" y="0"/>
                  </a:lnTo>
                  <a:lnTo>
                    <a:pt x="8" y="0"/>
                  </a:lnTo>
                  <a:lnTo>
                    <a:pt x="8" y="0"/>
                  </a:lnTo>
                  <a:lnTo>
                    <a:pt x="2" y="0"/>
                  </a:lnTo>
                  <a:lnTo>
                    <a:pt x="0" y="2"/>
                  </a:lnTo>
                  <a:lnTo>
                    <a:pt x="0" y="6"/>
                  </a:lnTo>
                  <a:lnTo>
                    <a:pt x="0" y="6"/>
                  </a:lnTo>
                  <a:lnTo>
                    <a:pt x="0" y="8"/>
                  </a:lnTo>
                  <a:lnTo>
                    <a:pt x="2" y="10"/>
                  </a:lnTo>
                  <a:lnTo>
                    <a:pt x="8" y="10"/>
                  </a:lnTo>
                  <a:lnTo>
                    <a:pt x="8" y="1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54" name="Freeform 117"/>
            <p:cNvSpPr/>
            <p:nvPr/>
          </p:nvSpPr>
          <p:spPr bwMode="auto">
            <a:xfrm>
              <a:off x="8108950" y="996950"/>
              <a:ext cx="25400" cy="22225"/>
            </a:xfrm>
            <a:custGeom>
              <a:avLst/>
              <a:gdLst/>
              <a:ahLst/>
              <a:cxnLst>
                <a:cxn ang="0">
                  <a:pos x="14" y="6"/>
                </a:cxn>
                <a:cxn ang="0">
                  <a:pos x="14" y="6"/>
                </a:cxn>
                <a:cxn ang="0">
                  <a:pos x="16" y="4"/>
                </a:cxn>
                <a:cxn ang="0">
                  <a:pos x="16" y="2"/>
                </a:cxn>
                <a:cxn ang="0">
                  <a:pos x="16" y="2"/>
                </a:cxn>
                <a:cxn ang="0">
                  <a:pos x="14" y="0"/>
                </a:cxn>
                <a:cxn ang="0">
                  <a:pos x="14" y="0"/>
                </a:cxn>
                <a:cxn ang="0">
                  <a:pos x="8" y="0"/>
                </a:cxn>
                <a:cxn ang="0">
                  <a:pos x="2" y="2"/>
                </a:cxn>
                <a:cxn ang="0">
                  <a:pos x="2" y="2"/>
                </a:cxn>
                <a:cxn ang="0">
                  <a:pos x="0" y="4"/>
                </a:cxn>
                <a:cxn ang="0">
                  <a:pos x="0" y="8"/>
                </a:cxn>
                <a:cxn ang="0">
                  <a:pos x="0" y="10"/>
                </a:cxn>
                <a:cxn ang="0">
                  <a:pos x="2" y="14"/>
                </a:cxn>
                <a:cxn ang="0">
                  <a:pos x="2" y="14"/>
                </a:cxn>
                <a:cxn ang="0">
                  <a:pos x="6" y="8"/>
                </a:cxn>
                <a:cxn ang="0">
                  <a:pos x="10" y="6"/>
                </a:cxn>
                <a:cxn ang="0">
                  <a:pos x="14" y="6"/>
                </a:cxn>
                <a:cxn ang="0">
                  <a:pos x="14" y="6"/>
                </a:cxn>
              </a:cxnLst>
              <a:rect l="0" t="0" r="r" b="b"/>
              <a:pathLst>
                <a:path w="16" h="14">
                  <a:moveTo>
                    <a:pt x="14" y="6"/>
                  </a:moveTo>
                  <a:lnTo>
                    <a:pt x="14" y="6"/>
                  </a:lnTo>
                  <a:lnTo>
                    <a:pt x="16" y="4"/>
                  </a:lnTo>
                  <a:lnTo>
                    <a:pt x="16" y="2"/>
                  </a:lnTo>
                  <a:lnTo>
                    <a:pt x="16" y="2"/>
                  </a:lnTo>
                  <a:lnTo>
                    <a:pt x="14" y="0"/>
                  </a:lnTo>
                  <a:lnTo>
                    <a:pt x="14" y="0"/>
                  </a:lnTo>
                  <a:lnTo>
                    <a:pt x="8" y="0"/>
                  </a:lnTo>
                  <a:lnTo>
                    <a:pt x="2" y="2"/>
                  </a:lnTo>
                  <a:lnTo>
                    <a:pt x="2" y="2"/>
                  </a:lnTo>
                  <a:lnTo>
                    <a:pt x="0" y="4"/>
                  </a:lnTo>
                  <a:lnTo>
                    <a:pt x="0" y="8"/>
                  </a:lnTo>
                  <a:lnTo>
                    <a:pt x="0" y="10"/>
                  </a:lnTo>
                  <a:lnTo>
                    <a:pt x="2" y="14"/>
                  </a:lnTo>
                  <a:lnTo>
                    <a:pt x="2" y="14"/>
                  </a:lnTo>
                  <a:lnTo>
                    <a:pt x="6" y="8"/>
                  </a:lnTo>
                  <a:lnTo>
                    <a:pt x="10" y="6"/>
                  </a:lnTo>
                  <a:lnTo>
                    <a:pt x="14" y="6"/>
                  </a:lnTo>
                  <a:lnTo>
                    <a:pt x="14" y="6"/>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55" name="Freeform 118"/>
            <p:cNvSpPr/>
            <p:nvPr/>
          </p:nvSpPr>
          <p:spPr bwMode="auto">
            <a:xfrm>
              <a:off x="8229600" y="320675"/>
              <a:ext cx="1588" cy="1588"/>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lnTo>
                    <a:pt x="0" y="0"/>
                  </a:lnTo>
                  <a:lnTo>
                    <a:pt x="0" y="0"/>
                  </a:lnTo>
                  <a:lnTo>
                    <a:pt x="0" y="0"/>
                  </a:lnTo>
                  <a:lnTo>
                    <a:pt x="0" y="0"/>
                  </a:lnTo>
                  <a:lnTo>
                    <a:pt x="0"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56" name="Freeform 119"/>
            <p:cNvSpPr/>
            <p:nvPr/>
          </p:nvSpPr>
          <p:spPr bwMode="auto">
            <a:xfrm>
              <a:off x="8229600" y="307975"/>
              <a:ext cx="31750" cy="15875"/>
            </a:xfrm>
            <a:custGeom>
              <a:avLst/>
              <a:gdLst/>
              <a:ahLst/>
              <a:cxnLst>
                <a:cxn ang="0">
                  <a:pos x="18" y="8"/>
                </a:cxn>
                <a:cxn ang="0">
                  <a:pos x="18" y="8"/>
                </a:cxn>
                <a:cxn ang="0">
                  <a:pos x="20" y="4"/>
                </a:cxn>
                <a:cxn ang="0">
                  <a:pos x="20" y="4"/>
                </a:cxn>
                <a:cxn ang="0">
                  <a:pos x="18" y="2"/>
                </a:cxn>
                <a:cxn ang="0">
                  <a:pos x="16" y="2"/>
                </a:cxn>
                <a:cxn ang="0">
                  <a:pos x="16" y="2"/>
                </a:cxn>
                <a:cxn ang="0">
                  <a:pos x="12" y="0"/>
                </a:cxn>
                <a:cxn ang="0">
                  <a:pos x="8" y="2"/>
                </a:cxn>
                <a:cxn ang="0">
                  <a:pos x="0" y="8"/>
                </a:cxn>
                <a:cxn ang="0">
                  <a:pos x="0" y="8"/>
                </a:cxn>
                <a:cxn ang="0">
                  <a:pos x="4" y="10"/>
                </a:cxn>
                <a:cxn ang="0">
                  <a:pos x="8" y="10"/>
                </a:cxn>
                <a:cxn ang="0">
                  <a:pos x="14" y="8"/>
                </a:cxn>
                <a:cxn ang="0">
                  <a:pos x="18" y="8"/>
                </a:cxn>
                <a:cxn ang="0">
                  <a:pos x="18" y="8"/>
                </a:cxn>
              </a:cxnLst>
              <a:rect l="0" t="0" r="r" b="b"/>
              <a:pathLst>
                <a:path w="20" h="10">
                  <a:moveTo>
                    <a:pt x="18" y="8"/>
                  </a:moveTo>
                  <a:lnTo>
                    <a:pt x="18" y="8"/>
                  </a:lnTo>
                  <a:lnTo>
                    <a:pt x="20" y="4"/>
                  </a:lnTo>
                  <a:lnTo>
                    <a:pt x="20" y="4"/>
                  </a:lnTo>
                  <a:lnTo>
                    <a:pt x="18" y="2"/>
                  </a:lnTo>
                  <a:lnTo>
                    <a:pt x="16" y="2"/>
                  </a:lnTo>
                  <a:lnTo>
                    <a:pt x="16" y="2"/>
                  </a:lnTo>
                  <a:lnTo>
                    <a:pt x="12" y="0"/>
                  </a:lnTo>
                  <a:lnTo>
                    <a:pt x="8" y="2"/>
                  </a:lnTo>
                  <a:lnTo>
                    <a:pt x="0" y="8"/>
                  </a:lnTo>
                  <a:lnTo>
                    <a:pt x="0" y="8"/>
                  </a:lnTo>
                  <a:lnTo>
                    <a:pt x="4" y="10"/>
                  </a:lnTo>
                  <a:lnTo>
                    <a:pt x="8" y="10"/>
                  </a:lnTo>
                  <a:lnTo>
                    <a:pt x="14" y="8"/>
                  </a:lnTo>
                  <a:lnTo>
                    <a:pt x="18" y="8"/>
                  </a:lnTo>
                  <a:lnTo>
                    <a:pt x="18" y="8"/>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57" name="Freeform 120"/>
            <p:cNvSpPr/>
            <p:nvPr/>
          </p:nvSpPr>
          <p:spPr bwMode="auto">
            <a:xfrm>
              <a:off x="4552950" y="600075"/>
              <a:ext cx="25400" cy="19050"/>
            </a:xfrm>
            <a:custGeom>
              <a:avLst/>
              <a:gdLst/>
              <a:ahLst/>
              <a:cxnLst>
                <a:cxn ang="0">
                  <a:pos x="0" y="12"/>
                </a:cxn>
                <a:cxn ang="0">
                  <a:pos x="0" y="12"/>
                </a:cxn>
                <a:cxn ang="0">
                  <a:pos x="6" y="12"/>
                </a:cxn>
                <a:cxn ang="0">
                  <a:pos x="10" y="12"/>
                </a:cxn>
                <a:cxn ang="0">
                  <a:pos x="16" y="6"/>
                </a:cxn>
                <a:cxn ang="0">
                  <a:pos x="16" y="6"/>
                </a:cxn>
                <a:cxn ang="0">
                  <a:pos x="14" y="0"/>
                </a:cxn>
                <a:cxn ang="0">
                  <a:pos x="14" y="0"/>
                </a:cxn>
                <a:cxn ang="0">
                  <a:pos x="10" y="4"/>
                </a:cxn>
                <a:cxn ang="0">
                  <a:pos x="6" y="4"/>
                </a:cxn>
                <a:cxn ang="0">
                  <a:pos x="2" y="8"/>
                </a:cxn>
                <a:cxn ang="0">
                  <a:pos x="0" y="12"/>
                </a:cxn>
                <a:cxn ang="0">
                  <a:pos x="0" y="12"/>
                </a:cxn>
              </a:cxnLst>
              <a:rect l="0" t="0" r="r" b="b"/>
              <a:pathLst>
                <a:path w="16" h="12">
                  <a:moveTo>
                    <a:pt x="0" y="12"/>
                  </a:moveTo>
                  <a:lnTo>
                    <a:pt x="0" y="12"/>
                  </a:lnTo>
                  <a:lnTo>
                    <a:pt x="6" y="12"/>
                  </a:lnTo>
                  <a:lnTo>
                    <a:pt x="10" y="12"/>
                  </a:lnTo>
                  <a:lnTo>
                    <a:pt x="16" y="6"/>
                  </a:lnTo>
                  <a:lnTo>
                    <a:pt x="16" y="6"/>
                  </a:lnTo>
                  <a:lnTo>
                    <a:pt x="14" y="0"/>
                  </a:lnTo>
                  <a:lnTo>
                    <a:pt x="14" y="0"/>
                  </a:lnTo>
                  <a:lnTo>
                    <a:pt x="10" y="4"/>
                  </a:lnTo>
                  <a:lnTo>
                    <a:pt x="6" y="4"/>
                  </a:lnTo>
                  <a:lnTo>
                    <a:pt x="2" y="8"/>
                  </a:lnTo>
                  <a:lnTo>
                    <a:pt x="0" y="12"/>
                  </a:lnTo>
                  <a:lnTo>
                    <a:pt x="0" y="12"/>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58" name="Freeform 121"/>
            <p:cNvSpPr/>
            <p:nvPr/>
          </p:nvSpPr>
          <p:spPr bwMode="auto">
            <a:xfrm>
              <a:off x="8054975" y="1606550"/>
              <a:ext cx="28575" cy="9525"/>
            </a:xfrm>
            <a:custGeom>
              <a:avLst/>
              <a:gdLst/>
              <a:ahLst/>
              <a:cxnLst>
                <a:cxn ang="0">
                  <a:pos x="0" y="6"/>
                </a:cxn>
                <a:cxn ang="0">
                  <a:pos x="0" y="6"/>
                </a:cxn>
                <a:cxn ang="0">
                  <a:pos x="10" y="6"/>
                </a:cxn>
                <a:cxn ang="0">
                  <a:pos x="18" y="6"/>
                </a:cxn>
                <a:cxn ang="0">
                  <a:pos x="18" y="6"/>
                </a:cxn>
                <a:cxn ang="0">
                  <a:pos x="12" y="2"/>
                </a:cxn>
                <a:cxn ang="0">
                  <a:pos x="8" y="0"/>
                </a:cxn>
                <a:cxn ang="0">
                  <a:pos x="4" y="2"/>
                </a:cxn>
                <a:cxn ang="0">
                  <a:pos x="0" y="6"/>
                </a:cxn>
                <a:cxn ang="0">
                  <a:pos x="0" y="6"/>
                </a:cxn>
              </a:cxnLst>
              <a:rect l="0" t="0" r="r" b="b"/>
              <a:pathLst>
                <a:path w="18" h="6">
                  <a:moveTo>
                    <a:pt x="0" y="6"/>
                  </a:moveTo>
                  <a:lnTo>
                    <a:pt x="0" y="6"/>
                  </a:lnTo>
                  <a:lnTo>
                    <a:pt x="10" y="6"/>
                  </a:lnTo>
                  <a:lnTo>
                    <a:pt x="18" y="6"/>
                  </a:lnTo>
                  <a:lnTo>
                    <a:pt x="18" y="6"/>
                  </a:lnTo>
                  <a:lnTo>
                    <a:pt x="12" y="2"/>
                  </a:lnTo>
                  <a:lnTo>
                    <a:pt x="8" y="0"/>
                  </a:lnTo>
                  <a:lnTo>
                    <a:pt x="4" y="2"/>
                  </a:lnTo>
                  <a:lnTo>
                    <a:pt x="0" y="6"/>
                  </a:lnTo>
                  <a:lnTo>
                    <a:pt x="0" y="6"/>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59" name="Freeform 122"/>
            <p:cNvSpPr/>
            <p:nvPr/>
          </p:nvSpPr>
          <p:spPr bwMode="auto">
            <a:xfrm>
              <a:off x="8207375" y="339725"/>
              <a:ext cx="34925" cy="12700"/>
            </a:xfrm>
            <a:custGeom>
              <a:avLst/>
              <a:gdLst/>
              <a:ahLst/>
              <a:cxnLst>
                <a:cxn ang="0">
                  <a:pos x="0" y="6"/>
                </a:cxn>
                <a:cxn ang="0">
                  <a:pos x="0" y="6"/>
                </a:cxn>
                <a:cxn ang="0">
                  <a:pos x="22" y="8"/>
                </a:cxn>
                <a:cxn ang="0">
                  <a:pos x="22" y="8"/>
                </a:cxn>
                <a:cxn ang="0">
                  <a:pos x="18" y="4"/>
                </a:cxn>
                <a:cxn ang="0">
                  <a:pos x="12" y="0"/>
                </a:cxn>
                <a:cxn ang="0">
                  <a:pos x="6" y="2"/>
                </a:cxn>
                <a:cxn ang="0">
                  <a:pos x="0" y="6"/>
                </a:cxn>
                <a:cxn ang="0">
                  <a:pos x="0" y="6"/>
                </a:cxn>
              </a:cxnLst>
              <a:rect l="0" t="0" r="r" b="b"/>
              <a:pathLst>
                <a:path w="22" h="8">
                  <a:moveTo>
                    <a:pt x="0" y="6"/>
                  </a:moveTo>
                  <a:lnTo>
                    <a:pt x="0" y="6"/>
                  </a:lnTo>
                  <a:lnTo>
                    <a:pt x="22" y="8"/>
                  </a:lnTo>
                  <a:lnTo>
                    <a:pt x="22" y="8"/>
                  </a:lnTo>
                  <a:lnTo>
                    <a:pt x="18" y="4"/>
                  </a:lnTo>
                  <a:lnTo>
                    <a:pt x="12" y="0"/>
                  </a:lnTo>
                  <a:lnTo>
                    <a:pt x="6" y="2"/>
                  </a:lnTo>
                  <a:lnTo>
                    <a:pt x="0" y="6"/>
                  </a:lnTo>
                  <a:lnTo>
                    <a:pt x="0" y="6"/>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60" name="Freeform 123"/>
            <p:cNvSpPr/>
            <p:nvPr/>
          </p:nvSpPr>
          <p:spPr bwMode="auto">
            <a:xfrm>
              <a:off x="5067300" y="260350"/>
              <a:ext cx="44450" cy="22225"/>
            </a:xfrm>
            <a:custGeom>
              <a:avLst/>
              <a:gdLst/>
              <a:ahLst/>
              <a:cxnLst>
                <a:cxn ang="0">
                  <a:pos x="20" y="10"/>
                </a:cxn>
                <a:cxn ang="0">
                  <a:pos x="20" y="10"/>
                </a:cxn>
                <a:cxn ang="0">
                  <a:pos x="22" y="8"/>
                </a:cxn>
                <a:cxn ang="0">
                  <a:pos x="24" y="8"/>
                </a:cxn>
                <a:cxn ang="0">
                  <a:pos x="24" y="6"/>
                </a:cxn>
                <a:cxn ang="0">
                  <a:pos x="24" y="6"/>
                </a:cxn>
                <a:cxn ang="0">
                  <a:pos x="22" y="6"/>
                </a:cxn>
                <a:cxn ang="0">
                  <a:pos x="18" y="6"/>
                </a:cxn>
                <a:cxn ang="0">
                  <a:pos x="14" y="6"/>
                </a:cxn>
                <a:cxn ang="0">
                  <a:pos x="12" y="4"/>
                </a:cxn>
                <a:cxn ang="0">
                  <a:pos x="12" y="4"/>
                </a:cxn>
                <a:cxn ang="0">
                  <a:pos x="20" y="4"/>
                </a:cxn>
                <a:cxn ang="0">
                  <a:pos x="24" y="4"/>
                </a:cxn>
                <a:cxn ang="0">
                  <a:pos x="28" y="2"/>
                </a:cxn>
                <a:cxn ang="0">
                  <a:pos x="28" y="2"/>
                </a:cxn>
                <a:cxn ang="0">
                  <a:pos x="20" y="0"/>
                </a:cxn>
                <a:cxn ang="0">
                  <a:pos x="12" y="2"/>
                </a:cxn>
                <a:cxn ang="0">
                  <a:pos x="12" y="2"/>
                </a:cxn>
                <a:cxn ang="0">
                  <a:pos x="8" y="2"/>
                </a:cxn>
                <a:cxn ang="0">
                  <a:pos x="8" y="4"/>
                </a:cxn>
                <a:cxn ang="0">
                  <a:pos x="8" y="6"/>
                </a:cxn>
                <a:cxn ang="0">
                  <a:pos x="8" y="8"/>
                </a:cxn>
                <a:cxn ang="0">
                  <a:pos x="8" y="8"/>
                </a:cxn>
                <a:cxn ang="0">
                  <a:pos x="2" y="8"/>
                </a:cxn>
                <a:cxn ang="0">
                  <a:pos x="0" y="8"/>
                </a:cxn>
                <a:cxn ang="0">
                  <a:pos x="0" y="12"/>
                </a:cxn>
                <a:cxn ang="0">
                  <a:pos x="0" y="12"/>
                </a:cxn>
                <a:cxn ang="0">
                  <a:pos x="2" y="14"/>
                </a:cxn>
                <a:cxn ang="0">
                  <a:pos x="8" y="14"/>
                </a:cxn>
                <a:cxn ang="0">
                  <a:pos x="16" y="14"/>
                </a:cxn>
                <a:cxn ang="0">
                  <a:pos x="20" y="10"/>
                </a:cxn>
                <a:cxn ang="0">
                  <a:pos x="20" y="10"/>
                </a:cxn>
              </a:cxnLst>
              <a:rect l="0" t="0" r="r" b="b"/>
              <a:pathLst>
                <a:path w="28" h="14">
                  <a:moveTo>
                    <a:pt x="20" y="10"/>
                  </a:moveTo>
                  <a:lnTo>
                    <a:pt x="20" y="10"/>
                  </a:lnTo>
                  <a:lnTo>
                    <a:pt x="22" y="8"/>
                  </a:lnTo>
                  <a:lnTo>
                    <a:pt x="24" y="8"/>
                  </a:lnTo>
                  <a:lnTo>
                    <a:pt x="24" y="6"/>
                  </a:lnTo>
                  <a:lnTo>
                    <a:pt x="24" y="6"/>
                  </a:lnTo>
                  <a:lnTo>
                    <a:pt x="22" y="6"/>
                  </a:lnTo>
                  <a:lnTo>
                    <a:pt x="18" y="6"/>
                  </a:lnTo>
                  <a:lnTo>
                    <a:pt x="14" y="6"/>
                  </a:lnTo>
                  <a:lnTo>
                    <a:pt x="12" y="4"/>
                  </a:lnTo>
                  <a:lnTo>
                    <a:pt x="12" y="4"/>
                  </a:lnTo>
                  <a:lnTo>
                    <a:pt x="20" y="4"/>
                  </a:lnTo>
                  <a:lnTo>
                    <a:pt x="24" y="4"/>
                  </a:lnTo>
                  <a:lnTo>
                    <a:pt x="28" y="2"/>
                  </a:lnTo>
                  <a:lnTo>
                    <a:pt x="28" y="2"/>
                  </a:lnTo>
                  <a:lnTo>
                    <a:pt x="20" y="0"/>
                  </a:lnTo>
                  <a:lnTo>
                    <a:pt x="12" y="2"/>
                  </a:lnTo>
                  <a:lnTo>
                    <a:pt x="12" y="2"/>
                  </a:lnTo>
                  <a:lnTo>
                    <a:pt x="8" y="2"/>
                  </a:lnTo>
                  <a:lnTo>
                    <a:pt x="8" y="4"/>
                  </a:lnTo>
                  <a:lnTo>
                    <a:pt x="8" y="6"/>
                  </a:lnTo>
                  <a:lnTo>
                    <a:pt x="8" y="8"/>
                  </a:lnTo>
                  <a:lnTo>
                    <a:pt x="8" y="8"/>
                  </a:lnTo>
                  <a:lnTo>
                    <a:pt x="2" y="8"/>
                  </a:lnTo>
                  <a:lnTo>
                    <a:pt x="0" y="8"/>
                  </a:lnTo>
                  <a:lnTo>
                    <a:pt x="0" y="12"/>
                  </a:lnTo>
                  <a:lnTo>
                    <a:pt x="0" y="12"/>
                  </a:lnTo>
                  <a:lnTo>
                    <a:pt x="2" y="14"/>
                  </a:lnTo>
                  <a:lnTo>
                    <a:pt x="8" y="14"/>
                  </a:lnTo>
                  <a:lnTo>
                    <a:pt x="16" y="14"/>
                  </a:lnTo>
                  <a:lnTo>
                    <a:pt x="20" y="10"/>
                  </a:lnTo>
                  <a:lnTo>
                    <a:pt x="20" y="1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61" name="Freeform 124"/>
            <p:cNvSpPr/>
            <p:nvPr/>
          </p:nvSpPr>
          <p:spPr bwMode="auto">
            <a:xfrm>
              <a:off x="8007350" y="1352550"/>
              <a:ext cx="15875" cy="38100"/>
            </a:xfrm>
            <a:custGeom>
              <a:avLst/>
              <a:gdLst/>
              <a:ahLst/>
              <a:cxnLst>
                <a:cxn ang="0">
                  <a:pos x="6" y="24"/>
                </a:cxn>
                <a:cxn ang="0">
                  <a:pos x="6" y="24"/>
                </a:cxn>
                <a:cxn ang="0">
                  <a:pos x="6" y="14"/>
                </a:cxn>
                <a:cxn ang="0">
                  <a:pos x="6" y="14"/>
                </a:cxn>
                <a:cxn ang="0">
                  <a:pos x="10" y="12"/>
                </a:cxn>
                <a:cxn ang="0">
                  <a:pos x="10" y="8"/>
                </a:cxn>
                <a:cxn ang="0">
                  <a:pos x="6" y="2"/>
                </a:cxn>
                <a:cxn ang="0">
                  <a:pos x="6" y="2"/>
                </a:cxn>
                <a:cxn ang="0">
                  <a:pos x="4" y="0"/>
                </a:cxn>
                <a:cxn ang="0">
                  <a:pos x="2" y="2"/>
                </a:cxn>
                <a:cxn ang="0">
                  <a:pos x="2" y="2"/>
                </a:cxn>
                <a:cxn ang="0">
                  <a:pos x="2" y="4"/>
                </a:cxn>
                <a:cxn ang="0">
                  <a:pos x="2" y="6"/>
                </a:cxn>
                <a:cxn ang="0">
                  <a:pos x="4" y="10"/>
                </a:cxn>
                <a:cxn ang="0">
                  <a:pos x="4" y="10"/>
                </a:cxn>
                <a:cxn ang="0">
                  <a:pos x="4" y="12"/>
                </a:cxn>
                <a:cxn ang="0">
                  <a:pos x="4" y="12"/>
                </a:cxn>
                <a:cxn ang="0">
                  <a:pos x="0" y="16"/>
                </a:cxn>
                <a:cxn ang="0">
                  <a:pos x="2" y="18"/>
                </a:cxn>
                <a:cxn ang="0">
                  <a:pos x="4" y="20"/>
                </a:cxn>
                <a:cxn ang="0">
                  <a:pos x="6" y="24"/>
                </a:cxn>
                <a:cxn ang="0">
                  <a:pos x="6" y="24"/>
                </a:cxn>
              </a:cxnLst>
              <a:rect l="0" t="0" r="r" b="b"/>
              <a:pathLst>
                <a:path w="10" h="24">
                  <a:moveTo>
                    <a:pt x="6" y="24"/>
                  </a:moveTo>
                  <a:lnTo>
                    <a:pt x="6" y="24"/>
                  </a:lnTo>
                  <a:lnTo>
                    <a:pt x="6" y="14"/>
                  </a:lnTo>
                  <a:lnTo>
                    <a:pt x="6" y="14"/>
                  </a:lnTo>
                  <a:lnTo>
                    <a:pt x="10" y="12"/>
                  </a:lnTo>
                  <a:lnTo>
                    <a:pt x="10" y="8"/>
                  </a:lnTo>
                  <a:lnTo>
                    <a:pt x="6" y="2"/>
                  </a:lnTo>
                  <a:lnTo>
                    <a:pt x="6" y="2"/>
                  </a:lnTo>
                  <a:lnTo>
                    <a:pt x="4" y="0"/>
                  </a:lnTo>
                  <a:lnTo>
                    <a:pt x="2" y="2"/>
                  </a:lnTo>
                  <a:lnTo>
                    <a:pt x="2" y="2"/>
                  </a:lnTo>
                  <a:lnTo>
                    <a:pt x="2" y="4"/>
                  </a:lnTo>
                  <a:lnTo>
                    <a:pt x="2" y="6"/>
                  </a:lnTo>
                  <a:lnTo>
                    <a:pt x="4" y="10"/>
                  </a:lnTo>
                  <a:lnTo>
                    <a:pt x="4" y="10"/>
                  </a:lnTo>
                  <a:lnTo>
                    <a:pt x="4" y="12"/>
                  </a:lnTo>
                  <a:lnTo>
                    <a:pt x="4" y="12"/>
                  </a:lnTo>
                  <a:lnTo>
                    <a:pt x="0" y="16"/>
                  </a:lnTo>
                  <a:lnTo>
                    <a:pt x="2" y="18"/>
                  </a:lnTo>
                  <a:lnTo>
                    <a:pt x="4" y="20"/>
                  </a:lnTo>
                  <a:lnTo>
                    <a:pt x="6" y="24"/>
                  </a:lnTo>
                  <a:lnTo>
                    <a:pt x="6" y="24"/>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62" name="Freeform 125"/>
            <p:cNvSpPr/>
            <p:nvPr/>
          </p:nvSpPr>
          <p:spPr bwMode="auto">
            <a:xfrm>
              <a:off x="5016500" y="292100"/>
              <a:ext cx="142875" cy="41275"/>
            </a:xfrm>
            <a:custGeom>
              <a:avLst/>
              <a:gdLst/>
              <a:ahLst/>
              <a:cxnLst>
                <a:cxn ang="0">
                  <a:pos x="4" y="10"/>
                </a:cxn>
                <a:cxn ang="0">
                  <a:pos x="4" y="10"/>
                </a:cxn>
                <a:cxn ang="0">
                  <a:pos x="0" y="12"/>
                </a:cxn>
                <a:cxn ang="0">
                  <a:pos x="0" y="14"/>
                </a:cxn>
                <a:cxn ang="0">
                  <a:pos x="0" y="16"/>
                </a:cxn>
                <a:cxn ang="0">
                  <a:pos x="0" y="16"/>
                </a:cxn>
                <a:cxn ang="0">
                  <a:pos x="0" y="18"/>
                </a:cxn>
                <a:cxn ang="0">
                  <a:pos x="2" y="18"/>
                </a:cxn>
                <a:cxn ang="0">
                  <a:pos x="6" y="18"/>
                </a:cxn>
                <a:cxn ang="0">
                  <a:pos x="6" y="18"/>
                </a:cxn>
                <a:cxn ang="0">
                  <a:pos x="16" y="18"/>
                </a:cxn>
                <a:cxn ang="0">
                  <a:pos x="16" y="18"/>
                </a:cxn>
                <a:cxn ang="0">
                  <a:pos x="20" y="16"/>
                </a:cxn>
                <a:cxn ang="0">
                  <a:pos x="24" y="16"/>
                </a:cxn>
                <a:cxn ang="0">
                  <a:pos x="30" y="18"/>
                </a:cxn>
                <a:cxn ang="0">
                  <a:pos x="30" y="18"/>
                </a:cxn>
                <a:cxn ang="0">
                  <a:pos x="30" y="20"/>
                </a:cxn>
                <a:cxn ang="0">
                  <a:pos x="30" y="20"/>
                </a:cxn>
                <a:cxn ang="0">
                  <a:pos x="28" y="20"/>
                </a:cxn>
                <a:cxn ang="0">
                  <a:pos x="24" y="22"/>
                </a:cxn>
                <a:cxn ang="0">
                  <a:pos x="24" y="22"/>
                </a:cxn>
                <a:cxn ang="0">
                  <a:pos x="28" y="24"/>
                </a:cxn>
                <a:cxn ang="0">
                  <a:pos x="34" y="26"/>
                </a:cxn>
                <a:cxn ang="0">
                  <a:pos x="44" y="24"/>
                </a:cxn>
                <a:cxn ang="0">
                  <a:pos x="44" y="24"/>
                </a:cxn>
                <a:cxn ang="0">
                  <a:pos x="62" y="20"/>
                </a:cxn>
                <a:cxn ang="0">
                  <a:pos x="70" y="18"/>
                </a:cxn>
                <a:cxn ang="0">
                  <a:pos x="80" y="18"/>
                </a:cxn>
                <a:cxn ang="0">
                  <a:pos x="80" y="18"/>
                </a:cxn>
                <a:cxn ang="0">
                  <a:pos x="86" y="18"/>
                </a:cxn>
                <a:cxn ang="0">
                  <a:pos x="90" y="14"/>
                </a:cxn>
                <a:cxn ang="0">
                  <a:pos x="90" y="14"/>
                </a:cxn>
                <a:cxn ang="0">
                  <a:pos x="90" y="10"/>
                </a:cxn>
                <a:cxn ang="0">
                  <a:pos x="88" y="10"/>
                </a:cxn>
                <a:cxn ang="0">
                  <a:pos x="88" y="10"/>
                </a:cxn>
                <a:cxn ang="0">
                  <a:pos x="80" y="10"/>
                </a:cxn>
                <a:cxn ang="0">
                  <a:pos x="74" y="10"/>
                </a:cxn>
                <a:cxn ang="0">
                  <a:pos x="68" y="6"/>
                </a:cxn>
                <a:cxn ang="0">
                  <a:pos x="62" y="0"/>
                </a:cxn>
                <a:cxn ang="0">
                  <a:pos x="62" y="0"/>
                </a:cxn>
                <a:cxn ang="0">
                  <a:pos x="60" y="2"/>
                </a:cxn>
                <a:cxn ang="0">
                  <a:pos x="60" y="2"/>
                </a:cxn>
                <a:cxn ang="0">
                  <a:pos x="58" y="2"/>
                </a:cxn>
                <a:cxn ang="0">
                  <a:pos x="56" y="4"/>
                </a:cxn>
                <a:cxn ang="0">
                  <a:pos x="58" y="8"/>
                </a:cxn>
                <a:cxn ang="0">
                  <a:pos x="62" y="10"/>
                </a:cxn>
                <a:cxn ang="0">
                  <a:pos x="62" y="12"/>
                </a:cxn>
                <a:cxn ang="0">
                  <a:pos x="62" y="14"/>
                </a:cxn>
                <a:cxn ang="0">
                  <a:pos x="62" y="14"/>
                </a:cxn>
                <a:cxn ang="0">
                  <a:pos x="48" y="12"/>
                </a:cxn>
                <a:cxn ang="0">
                  <a:pos x="36" y="8"/>
                </a:cxn>
                <a:cxn ang="0">
                  <a:pos x="36" y="8"/>
                </a:cxn>
                <a:cxn ang="0">
                  <a:pos x="34" y="6"/>
                </a:cxn>
                <a:cxn ang="0">
                  <a:pos x="30" y="6"/>
                </a:cxn>
                <a:cxn ang="0">
                  <a:pos x="24" y="6"/>
                </a:cxn>
                <a:cxn ang="0">
                  <a:pos x="24" y="6"/>
                </a:cxn>
                <a:cxn ang="0">
                  <a:pos x="20" y="4"/>
                </a:cxn>
                <a:cxn ang="0">
                  <a:pos x="14" y="4"/>
                </a:cxn>
                <a:cxn ang="0">
                  <a:pos x="14" y="4"/>
                </a:cxn>
                <a:cxn ang="0">
                  <a:pos x="8" y="6"/>
                </a:cxn>
                <a:cxn ang="0">
                  <a:pos x="6" y="8"/>
                </a:cxn>
                <a:cxn ang="0">
                  <a:pos x="4" y="10"/>
                </a:cxn>
                <a:cxn ang="0">
                  <a:pos x="4" y="10"/>
                </a:cxn>
              </a:cxnLst>
              <a:rect l="0" t="0" r="r" b="b"/>
              <a:pathLst>
                <a:path w="90" h="26">
                  <a:moveTo>
                    <a:pt x="4" y="10"/>
                  </a:moveTo>
                  <a:lnTo>
                    <a:pt x="4" y="10"/>
                  </a:lnTo>
                  <a:lnTo>
                    <a:pt x="0" y="12"/>
                  </a:lnTo>
                  <a:lnTo>
                    <a:pt x="0" y="14"/>
                  </a:lnTo>
                  <a:lnTo>
                    <a:pt x="0" y="16"/>
                  </a:lnTo>
                  <a:lnTo>
                    <a:pt x="0" y="16"/>
                  </a:lnTo>
                  <a:lnTo>
                    <a:pt x="0" y="18"/>
                  </a:lnTo>
                  <a:lnTo>
                    <a:pt x="2" y="18"/>
                  </a:lnTo>
                  <a:lnTo>
                    <a:pt x="6" y="18"/>
                  </a:lnTo>
                  <a:lnTo>
                    <a:pt x="6" y="18"/>
                  </a:lnTo>
                  <a:lnTo>
                    <a:pt x="16" y="18"/>
                  </a:lnTo>
                  <a:lnTo>
                    <a:pt x="16" y="18"/>
                  </a:lnTo>
                  <a:lnTo>
                    <a:pt x="20" y="16"/>
                  </a:lnTo>
                  <a:lnTo>
                    <a:pt x="24" y="16"/>
                  </a:lnTo>
                  <a:lnTo>
                    <a:pt x="30" y="18"/>
                  </a:lnTo>
                  <a:lnTo>
                    <a:pt x="30" y="18"/>
                  </a:lnTo>
                  <a:lnTo>
                    <a:pt x="30" y="20"/>
                  </a:lnTo>
                  <a:lnTo>
                    <a:pt x="30" y="20"/>
                  </a:lnTo>
                  <a:lnTo>
                    <a:pt x="28" y="20"/>
                  </a:lnTo>
                  <a:lnTo>
                    <a:pt x="24" y="22"/>
                  </a:lnTo>
                  <a:lnTo>
                    <a:pt x="24" y="22"/>
                  </a:lnTo>
                  <a:lnTo>
                    <a:pt x="28" y="24"/>
                  </a:lnTo>
                  <a:lnTo>
                    <a:pt x="34" y="26"/>
                  </a:lnTo>
                  <a:lnTo>
                    <a:pt x="44" y="24"/>
                  </a:lnTo>
                  <a:lnTo>
                    <a:pt x="44" y="24"/>
                  </a:lnTo>
                  <a:lnTo>
                    <a:pt x="62" y="20"/>
                  </a:lnTo>
                  <a:lnTo>
                    <a:pt x="70" y="18"/>
                  </a:lnTo>
                  <a:lnTo>
                    <a:pt x="80" y="18"/>
                  </a:lnTo>
                  <a:lnTo>
                    <a:pt x="80" y="18"/>
                  </a:lnTo>
                  <a:lnTo>
                    <a:pt x="86" y="18"/>
                  </a:lnTo>
                  <a:lnTo>
                    <a:pt x="90" y="14"/>
                  </a:lnTo>
                  <a:lnTo>
                    <a:pt x="90" y="14"/>
                  </a:lnTo>
                  <a:lnTo>
                    <a:pt x="90" y="10"/>
                  </a:lnTo>
                  <a:lnTo>
                    <a:pt x="88" y="10"/>
                  </a:lnTo>
                  <a:lnTo>
                    <a:pt x="88" y="10"/>
                  </a:lnTo>
                  <a:lnTo>
                    <a:pt x="80" y="10"/>
                  </a:lnTo>
                  <a:lnTo>
                    <a:pt x="74" y="10"/>
                  </a:lnTo>
                  <a:lnTo>
                    <a:pt x="68" y="6"/>
                  </a:lnTo>
                  <a:lnTo>
                    <a:pt x="62" y="0"/>
                  </a:lnTo>
                  <a:lnTo>
                    <a:pt x="62" y="0"/>
                  </a:lnTo>
                  <a:lnTo>
                    <a:pt x="60" y="2"/>
                  </a:lnTo>
                  <a:lnTo>
                    <a:pt x="60" y="2"/>
                  </a:lnTo>
                  <a:lnTo>
                    <a:pt x="58" y="2"/>
                  </a:lnTo>
                  <a:lnTo>
                    <a:pt x="56" y="4"/>
                  </a:lnTo>
                  <a:lnTo>
                    <a:pt x="58" y="8"/>
                  </a:lnTo>
                  <a:lnTo>
                    <a:pt x="62" y="10"/>
                  </a:lnTo>
                  <a:lnTo>
                    <a:pt x="62" y="12"/>
                  </a:lnTo>
                  <a:lnTo>
                    <a:pt x="62" y="14"/>
                  </a:lnTo>
                  <a:lnTo>
                    <a:pt x="62" y="14"/>
                  </a:lnTo>
                  <a:lnTo>
                    <a:pt x="48" y="12"/>
                  </a:lnTo>
                  <a:lnTo>
                    <a:pt x="36" y="8"/>
                  </a:lnTo>
                  <a:lnTo>
                    <a:pt x="36" y="8"/>
                  </a:lnTo>
                  <a:lnTo>
                    <a:pt x="34" y="6"/>
                  </a:lnTo>
                  <a:lnTo>
                    <a:pt x="30" y="6"/>
                  </a:lnTo>
                  <a:lnTo>
                    <a:pt x="24" y="6"/>
                  </a:lnTo>
                  <a:lnTo>
                    <a:pt x="24" y="6"/>
                  </a:lnTo>
                  <a:lnTo>
                    <a:pt x="20" y="4"/>
                  </a:lnTo>
                  <a:lnTo>
                    <a:pt x="14" y="4"/>
                  </a:lnTo>
                  <a:lnTo>
                    <a:pt x="14" y="4"/>
                  </a:lnTo>
                  <a:lnTo>
                    <a:pt x="8" y="6"/>
                  </a:lnTo>
                  <a:lnTo>
                    <a:pt x="6" y="8"/>
                  </a:lnTo>
                  <a:lnTo>
                    <a:pt x="4" y="10"/>
                  </a:lnTo>
                  <a:lnTo>
                    <a:pt x="4" y="1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63" name="Freeform 126"/>
            <p:cNvSpPr/>
            <p:nvPr/>
          </p:nvSpPr>
          <p:spPr bwMode="auto">
            <a:xfrm>
              <a:off x="7064375" y="412750"/>
              <a:ext cx="25400" cy="12700"/>
            </a:xfrm>
            <a:custGeom>
              <a:avLst/>
              <a:gdLst/>
              <a:ahLst/>
              <a:cxnLst>
                <a:cxn ang="0">
                  <a:pos x="2" y="6"/>
                </a:cxn>
                <a:cxn ang="0">
                  <a:pos x="2" y="6"/>
                </a:cxn>
                <a:cxn ang="0">
                  <a:pos x="6" y="8"/>
                </a:cxn>
                <a:cxn ang="0">
                  <a:pos x="8" y="8"/>
                </a:cxn>
                <a:cxn ang="0">
                  <a:pos x="16" y="4"/>
                </a:cxn>
                <a:cxn ang="0">
                  <a:pos x="16" y="4"/>
                </a:cxn>
                <a:cxn ang="0">
                  <a:pos x="8" y="0"/>
                </a:cxn>
                <a:cxn ang="0">
                  <a:pos x="4" y="2"/>
                </a:cxn>
                <a:cxn ang="0">
                  <a:pos x="2" y="2"/>
                </a:cxn>
                <a:cxn ang="0">
                  <a:pos x="2" y="2"/>
                </a:cxn>
                <a:cxn ang="0">
                  <a:pos x="0" y="4"/>
                </a:cxn>
                <a:cxn ang="0">
                  <a:pos x="2" y="6"/>
                </a:cxn>
                <a:cxn ang="0">
                  <a:pos x="2" y="6"/>
                </a:cxn>
              </a:cxnLst>
              <a:rect l="0" t="0" r="r" b="b"/>
              <a:pathLst>
                <a:path w="16" h="8">
                  <a:moveTo>
                    <a:pt x="2" y="6"/>
                  </a:moveTo>
                  <a:lnTo>
                    <a:pt x="2" y="6"/>
                  </a:lnTo>
                  <a:lnTo>
                    <a:pt x="6" y="8"/>
                  </a:lnTo>
                  <a:lnTo>
                    <a:pt x="8" y="8"/>
                  </a:lnTo>
                  <a:lnTo>
                    <a:pt x="16" y="4"/>
                  </a:lnTo>
                  <a:lnTo>
                    <a:pt x="16" y="4"/>
                  </a:lnTo>
                  <a:lnTo>
                    <a:pt x="8" y="0"/>
                  </a:lnTo>
                  <a:lnTo>
                    <a:pt x="4" y="2"/>
                  </a:lnTo>
                  <a:lnTo>
                    <a:pt x="2" y="2"/>
                  </a:lnTo>
                  <a:lnTo>
                    <a:pt x="2" y="2"/>
                  </a:lnTo>
                  <a:lnTo>
                    <a:pt x="0" y="4"/>
                  </a:lnTo>
                  <a:lnTo>
                    <a:pt x="2" y="6"/>
                  </a:lnTo>
                  <a:lnTo>
                    <a:pt x="2" y="6"/>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64" name="Freeform 127"/>
            <p:cNvSpPr/>
            <p:nvPr/>
          </p:nvSpPr>
          <p:spPr bwMode="auto">
            <a:xfrm>
              <a:off x="8045450" y="1530350"/>
              <a:ext cx="9525" cy="38100"/>
            </a:xfrm>
            <a:custGeom>
              <a:avLst/>
              <a:gdLst/>
              <a:ahLst/>
              <a:cxnLst>
                <a:cxn ang="0">
                  <a:pos x="2" y="14"/>
                </a:cxn>
                <a:cxn ang="0">
                  <a:pos x="2" y="14"/>
                </a:cxn>
                <a:cxn ang="0">
                  <a:pos x="2" y="18"/>
                </a:cxn>
                <a:cxn ang="0">
                  <a:pos x="2" y="22"/>
                </a:cxn>
                <a:cxn ang="0">
                  <a:pos x="4" y="24"/>
                </a:cxn>
                <a:cxn ang="0">
                  <a:pos x="4" y="24"/>
                </a:cxn>
                <a:cxn ang="0">
                  <a:pos x="6" y="12"/>
                </a:cxn>
                <a:cxn ang="0">
                  <a:pos x="6" y="12"/>
                </a:cxn>
                <a:cxn ang="0">
                  <a:pos x="6" y="8"/>
                </a:cxn>
                <a:cxn ang="0">
                  <a:pos x="6" y="6"/>
                </a:cxn>
                <a:cxn ang="0">
                  <a:pos x="4" y="0"/>
                </a:cxn>
                <a:cxn ang="0">
                  <a:pos x="4" y="0"/>
                </a:cxn>
                <a:cxn ang="0">
                  <a:pos x="0" y="4"/>
                </a:cxn>
                <a:cxn ang="0">
                  <a:pos x="0" y="6"/>
                </a:cxn>
                <a:cxn ang="0">
                  <a:pos x="0" y="10"/>
                </a:cxn>
                <a:cxn ang="0">
                  <a:pos x="2" y="14"/>
                </a:cxn>
                <a:cxn ang="0">
                  <a:pos x="2" y="14"/>
                </a:cxn>
              </a:cxnLst>
              <a:rect l="0" t="0" r="r" b="b"/>
              <a:pathLst>
                <a:path w="6" h="24">
                  <a:moveTo>
                    <a:pt x="2" y="14"/>
                  </a:moveTo>
                  <a:lnTo>
                    <a:pt x="2" y="14"/>
                  </a:lnTo>
                  <a:lnTo>
                    <a:pt x="2" y="18"/>
                  </a:lnTo>
                  <a:lnTo>
                    <a:pt x="2" y="22"/>
                  </a:lnTo>
                  <a:lnTo>
                    <a:pt x="4" y="24"/>
                  </a:lnTo>
                  <a:lnTo>
                    <a:pt x="4" y="24"/>
                  </a:lnTo>
                  <a:lnTo>
                    <a:pt x="6" y="12"/>
                  </a:lnTo>
                  <a:lnTo>
                    <a:pt x="6" y="12"/>
                  </a:lnTo>
                  <a:lnTo>
                    <a:pt x="6" y="8"/>
                  </a:lnTo>
                  <a:lnTo>
                    <a:pt x="6" y="6"/>
                  </a:lnTo>
                  <a:lnTo>
                    <a:pt x="4" y="0"/>
                  </a:lnTo>
                  <a:lnTo>
                    <a:pt x="4" y="0"/>
                  </a:lnTo>
                  <a:lnTo>
                    <a:pt x="0" y="4"/>
                  </a:lnTo>
                  <a:lnTo>
                    <a:pt x="0" y="6"/>
                  </a:lnTo>
                  <a:lnTo>
                    <a:pt x="0" y="10"/>
                  </a:lnTo>
                  <a:lnTo>
                    <a:pt x="2" y="14"/>
                  </a:lnTo>
                  <a:lnTo>
                    <a:pt x="2" y="14"/>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65" name="Freeform 128"/>
            <p:cNvSpPr/>
            <p:nvPr/>
          </p:nvSpPr>
          <p:spPr bwMode="auto">
            <a:xfrm>
              <a:off x="5429250" y="520700"/>
              <a:ext cx="19050" cy="12700"/>
            </a:xfrm>
            <a:custGeom>
              <a:avLst/>
              <a:gdLst/>
              <a:ahLst/>
              <a:cxnLst>
                <a:cxn ang="0">
                  <a:pos x="8" y="0"/>
                </a:cxn>
                <a:cxn ang="0">
                  <a:pos x="8" y="0"/>
                </a:cxn>
                <a:cxn ang="0">
                  <a:pos x="4" y="2"/>
                </a:cxn>
                <a:cxn ang="0">
                  <a:pos x="2" y="4"/>
                </a:cxn>
                <a:cxn ang="0">
                  <a:pos x="0" y="6"/>
                </a:cxn>
                <a:cxn ang="0">
                  <a:pos x="0" y="6"/>
                </a:cxn>
                <a:cxn ang="0">
                  <a:pos x="2" y="8"/>
                </a:cxn>
                <a:cxn ang="0">
                  <a:pos x="4" y="8"/>
                </a:cxn>
                <a:cxn ang="0">
                  <a:pos x="4" y="8"/>
                </a:cxn>
                <a:cxn ang="0">
                  <a:pos x="8" y="6"/>
                </a:cxn>
                <a:cxn ang="0">
                  <a:pos x="12" y="2"/>
                </a:cxn>
                <a:cxn ang="0">
                  <a:pos x="12" y="2"/>
                </a:cxn>
                <a:cxn ang="0">
                  <a:pos x="10" y="2"/>
                </a:cxn>
                <a:cxn ang="0">
                  <a:pos x="8" y="0"/>
                </a:cxn>
                <a:cxn ang="0">
                  <a:pos x="8" y="0"/>
                </a:cxn>
              </a:cxnLst>
              <a:rect l="0" t="0" r="r" b="b"/>
              <a:pathLst>
                <a:path w="12" h="8">
                  <a:moveTo>
                    <a:pt x="8" y="0"/>
                  </a:moveTo>
                  <a:lnTo>
                    <a:pt x="8" y="0"/>
                  </a:lnTo>
                  <a:lnTo>
                    <a:pt x="4" y="2"/>
                  </a:lnTo>
                  <a:lnTo>
                    <a:pt x="2" y="4"/>
                  </a:lnTo>
                  <a:lnTo>
                    <a:pt x="0" y="6"/>
                  </a:lnTo>
                  <a:lnTo>
                    <a:pt x="0" y="6"/>
                  </a:lnTo>
                  <a:lnTo>
                    <a:pt x="2" y="8"/>
                  </a:lnTo>
                  <a:lnTo>
                    <a:pt x="4" y="8"/>
                  </a:lnTo>
                  <a:lnTo>
                    <a:pt x="4" y="8"/>
                  </a:lnTo>
                  <a:lnTo>
                    <a:pt x="8" y="6"/>
                  </a:lnTo>
                  <a:lnTo>
                    <a:pt x="12" y="2"/>
                  </a:lnTo>
                  <a:lnTo>
                    <a:pt x="12" y="2"/>
                  </a:lnTo>
                  <a:lnTo>
                    <a:pt x="10" y="2"/>
                  </a:lnTo>
                  <a:lnTo>
                    <a:pt x="8" y="0"/>
                  </a:lnTo>
                  <a:lnTo>
                    <a:pt x="8"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66" name="Freeform 129"/>
            <p:cNvSpPr/>
            <p:nvPr/>
          </p:nvSpPr>
          <p:spPr bwMode="auto">
            <a:xfrm>
              <a:off x="6870700" y="977900"/>
              <a:ext cx="19050" cy="9525"/>
            </a:xfrm>
            <a:custGeom>
              <a:avLst/>
              <a:gdLst/>
              <a:ahLst/>
              <a:cxnLst>
                <a:cxn ang="0">
                  <a:pos x="12" y="0"/>
                </a:cxn>
                <a:cxn ang="0">
                  <a:pos x="12" y="0"/>
                </a:cxn>
                <a:cxn ang="0">
                  <a:pos x="4" y="0"/>
                </a:cxn>
                <a:cxn ang="0">
                  <a:pos x="0" y="4"/>
                </a:cxn>
                <a:cxn ang="0">
                  <a:pos x="0" y="4"/>
                </a:cxn>
                <a:cxn ang="0">
                  <a:pos x="0" y="6"/>
                </a:cxn>
                <a:cxn ang="0">
                  <a:pos x="0" y="6"/>
                </a:cxn>
                <a:cxn ang="0">
                  <a:pos x="4" y="6"/>
                </a:cxn>
                <a:cxn ang="0">
                  <a:pos x="6" y="6"/>
                </a:cxn>
                <a:cxn ang="0">
                  <a:pos x="12" y="0"/>
                </a:cxn>
                <a:cxn ang="0">
                  <a:pos x="12" y="0"/>
                </a:cxn>
              </a:cxnLst>
              <a:rect l="0" t="0" r="r" b="b"/>
              <a:pathLst>
                <a:path w="12" h="6">
                  <a:moveTo>
                    <a:pt x="12" y="0"/>
                  </a:moveTo>
                  <a:lnTo>
                    <a:pt x="12" y="0"/>
                  </a:lnTo>
                  <a:lnTo>
                    <a:pt x="4" y="0"/>
                  </a:lnTo>
                  <a:lnTo>
                    <a:pt x="0" y="4"/>
                  </a:lnTo>
                  <a:lnTo>
                    <a:pt x="0" y="4"/>
                  </a:lnTo>
                  <a:lnTo>
                    <a:pt x="0" y="6"/>
                  </a:lnTo>
                  <a:lnTo>
                    <a:pt x="0" y="6"/>
                  </a:lnTo>
                  <a:lnTo>
                    <a:pt x="4" y="6"/>
                  </a:lnTo>
                  <a:lnTo>
                    <a:pt x="6" y="6"/>
                  </a:lnTo>
                  <a:lnTo>
                    <a:pt x="12" y="0"/>
                  </a:lnTo>
                  <a:lnTo>
                    <a:pt x="12"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67" name="Freeform 130"/>
            <p:cNvSpPr/>
            <p:nvPr/>
          </p:nvSpPr>
          <p:spPr bwMode="auto">
            <a:xfrm>
              <a:off x="5499100" y="1254125"/>
              <a:ext cx="22225" cy="12700"/>
            </a:xfrm>
            <a:custGeom>
              <a:avLst/>
              <a:gdLst/>
              <a:ahLst/>
              <a:cxnLst>
                <a:cxn ang="0">
                  <a:pos x="2" y="0"/>
                </a:cxn>
                <a:cxn ang="0">
                  <a:pos x="2" y="0"/>
                </a:cxn>
                <a:cxn ang="0">
                  <a:pos x="0" y="2"/>
                </a:cxn>
                <a:cxn ang="0">
                  <a:pos x="2" y="4"/>
                </a:cxn>
                <a:cxn ang="0">
                  <a:pos x="2" y="4"/>
                </a:cxn>
                <a:cxn ang="0">
                  <a:pos x="4" y="6"/>
                </a:cxn>
                <a:cxn ang="0">
                  <a:pos x="8" y="8"/>
                </a:cxn>
                <a:cxn ang="0">
                  <a:pos x="14" y="6"/>
                </a:cxn>
                <a:cxn ang="0">
                  <a:pos x="14" y="6"/>
                </a:cxn>
                <a:cxn ang="0">
                  <a:pos x="8" y="2"/>
                </a:cxn>
                <a:cxn ang="0">
                  <a:pos x="2" y="0"/>
                </a:cxn>
                <a:cxn ang="0">
                  <a:pos x="2" y="0"/>
                </a:cxn>
              </a:cxnLst>
              <a:rect l="0" t="0" r="r" b="b"/>
              <a:pathLst>
                <a:path w="14" h="8">
                  <a:moveTo>
                    <a:pt x="2" y="0"/>
                  </a:moveTo>
                  <a:lnTo>
                    <a:pt x="2" y="0"/>
                  </a:lnTo>
                  <a:lnTo>
                    <a:pt x="0" y="2"/>
                  </a:lnTo>
                  <a:lnTo>
                    <a:pt x="2" y="4"/>
                  </a:lnTo>
                  <a:lnTo>
                    <a:pt x="2" y="4"/>
                  </a:lnTo>
                  <a:lnTo>
                    <a:pt x="4" y="6"/>
                  </a:lnTo>
                  <a:lnTo>
                    <a:pt x="8" y="8"/>
                  </a:lnTo>
                  <a:lnTo>
                    <a:pt x="14" y="6"/>
                  </a:lnTo>
                  <a:lnTo>
                    <a:pt x="14" y="6"/>
                  </a:lnTo>
                  <a:lnTo>
                    <a:pt x="8" y="2"/>
                  </a:lnTo>
                  <a:lnTo>
                    <a:pt x="2" y="0"/>
                  </a:lnTo>
                  <a:lnTo>
                    <a:pt x="2"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68" name="Freeform 131"/>
            <p:cNvSpPr/>
            <p:nvPr/>
          </p:nvSpPr>
          <p:spPr bwMode="auto">
            <a:xfrm>
              <a:off x="5711825" y="781050"/>
              <a:ext cx="9525" cy="22225"/>
            </a:xfrm>
            <a:custGeom>
              <a:avLst/>
              <a:gdLst/>
              <a:ahLst/>
              <a:cxnLst>
                <a:cxn ang="0">
                  <a:pos x="4" y="14"/>
                </a:cxn>
                <a:cxn ang="0">
                  <a:pos x="4" y="14"/>
                </a:cxn>
                <a:cxn ang="0">
                  <a:pos x="6" y="10"/>
                </a:cxn>
                <a:cxn ang="0">
                  <a:pos x="6" y="8"/>
                </a:cxn>
                <a:cxn ang="0">
                  <a:pos x="6" y="4"/>
                </a:cxn>
                <a:cxn ang="0">
                  <a:pos x="6" y="0"/>
                </a:cxn>
                <a:cxn ang="0">
                  <a:pos x="6" y="0"/>
                </a:cxn>
                <a:cxn ang="0">
                  <a:pos x="0" y="8"/>
                </a:cxn>
                <a:cxn ang="0">
                  <a:pos x="0" y="10"/>
                </a:cxn>
                <a:cxn ang="0">
                  <a:pos x="0" y="12"/>
                </a:cxn>
                <a:cxn ang="0">
                  <a:pos x="0" y="12"/>
                </a:cxn>
                <a:cxn ang="0">
                  <a:pos x="4" y="14"/>
                </a:cxn>
                <a:cxn ang="0">
                  <a:pos x="4" y="14"/>
                </a:cxn>
              </a:cxnLst>
              <a:rect l="0" t="0" r="r" b="b"/>
              <a:pathLst>
                <a:path w="6" h="14">
                  <a:moveTo>
                    <a:pt x="4" y="14"/>
                  </a:moveTo>
                  <a:lnTo>
                    <a:pt x="4" y="14"/>
                  </a:lnTo>
                  <a:lnTo>
                    <a:pt x="6" y="10"/>
                  </a:lnTo>
                  <a:lnTo>
                    <a:pt x="6" y="8"/>
                  </a:lnTo>
                  <a:lnTo>
                    <a:pt x="6" y="4"/>
                  </a:lnTo>
                  <a:lnTo>
                    <a:pt x="6" y="0"/>
                  </a:lnTo>
                  <a:lnTo>
                    <a:pt x="6" y="0"/>
                  </a:lnTo>
                  <a:lnTo>
                    <a:pt x="0" y="8"/>
                  </a:lnTo>
                  <a:lnTo>
                    <a:pt x="0" y="10"/>
                  </a:lnTo>
                  <a:lnTo>
                    <a:pt x="0" y="12"/>
                  </a:lnTo>
                  <a:lnTo>
                    <a:pt x="0" y="12"/>
                  </a:lnTo>
                  <a:lnTo>
                    <a:pt x="4" y="14"/>
                  </a:lnTo>
                  <a:lnTo>
                    <a:pt x="4" y="14"/>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69" name="Freeform 132"/>
            <p:cNvSpPr/>
            <p:nvPr/>
          </p:nvSpPr>
          <p:spPr bwMode="auto">
            <a:xfrm>
              <a:off x="5797550" y="774700"/>
              <a:ext cx="15875" cy="12700"/>
            </a:xfrm>
            <a:custGeom>
              <a:avLst/>
              <a:gdLst/>
              <a:ahLst/>
              <a:cxnLst>
                <a:cxn ang="0">
                  <a:pos x="8" y="8"/>
                </a:cxn>
                <a:cxn ang="0">
                  <a:pos x="8" y="8"/>
                </a:cxn>
                <a:cxn ang="0">
                  <a:pos x="8" y="6"/>
                </a:cxn>
                <a:cxn ang="0">
                  <a:pos x="10" y="2"/>
                </a:cxn>
                <a:cxn ang="0">
                  <a:pos x="10" y="2"/>
                </a:cxn>
                <a:cxn ang="0">
                  <a:pos x="10" y="0"/>
                </a:cxn>
                <a:cxn ang="0">
                  <a:pos x="8" y="0"/>
                </a:cxn>
                <a:cxn ang="0">
                  <a:pos x="4" y="0"/>
                </a:cxn>
                <a:cxn ang="0">
                  <a:pos x="4" y="0"/>
                </a:cxn>
                <a:cxn ang="0">
                  <a:pos x="4" y="0"/>
                </a:cxn>
                <a:cxn ang="0">
                  <a:pos x="2" y="0"/>
                </a:cxn>
                <a:cxn ang="0">
                  <a:pos x="0" y="4"/>
                </a:cxn>
                <a:cxn ang="0">
                  <a:pos x="0" y="4"/>
                </a:cxn>
                <a:cxn ang="0">
                  <a:pos x="4" y="8"/>
                </a:cxn>
                <a:cxn ang="0">
                  <a:pos x="8" y="8"/>
                </a:cxn>
                <a:cxn ang="0">
                  <a:pos x="8" y="8"/>
                </a:cxn>
              </a:cxnLst>
              <a:rect l="0" t="0" r="r" b="b"/>
              <a:pathLst>
                <a:path w="10" h="8">
                  <a:moveTo>
                    <a:pt x="8" y="8"/>
                  </a:moveTo>
                  <a:lnTo>
                    <a:pt x="8" y="8"/>
                  </a:lnTo>
                  <a:lnTo>
                    <a:pt x="8" y="6"/>
                  </a:lnTo>
                  <a:lnTo>
                    <a:pt x="10" y="2"/>
                  </a:lnTo>
                  <a:lnTo>
                    <a:pt x="10" y="2"/>
                  </a:lnTo>
                  <a:lnTo>
                    <a:pt x="10" y="0"/>
                  </a:lnTo>
                  <a:lnTo>
                    <a:pt x="8" y="0"/>
                  </a:lnTo>
                  <a:lnTo>
                    <a:pt x="4" y="0"/>
                  </a:lnTo>
                  <a:lnTo>
                    <a:pt x="4" y="0"/>
                  </a:lnTo>
                  <a:lnTo>
                    <a:pt x="4" y="0"/>
                  </a:lnTo>
                  <a:lnTo>
                    <a:pt x="2" y="0"/>
                  </a:lnTo>
                  <a:lnTo>
                    <a:pt x="0" y="4"/>
                  </a:lnTo>
                  <a:lnTo>
                    <a:pt x="0" y="4"/>
                  </a:lnTo>
                  <a:lnTo>
                    <a:pt x="4" y="8"/>
                  </a:lnTo>
                  <a:lnTo>
                    <a:pt x="8" y="8"/>
                  </a:lnTo>
                  <a:lnTo>
                    <a:pt x="8" y="8"/>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70" name="Freeform 133"/>
            <p:cNvSpPr/>
            <p:nvPr/>
          </p:nvSpPr>
          <p:spPr bwMode="auto">
            <a:xfrm>
              <a:off x="5556250" y="2251075"/>
              <a:ext cx="1588" cy="1588"/>
            </a:xfrm>
            <a:custGeom>
              <a:avLst/>
              <a:gdLst/>
              <a:ahLst/>
              <a:cxnLst>
                <a:cxn ang="0">
                  <a:pos x="0" y="0"/>
                </a:cxn>
                <a:cxn ang="0">
                  <a:pos x="0" y="0"/>
                </a:cxn>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lnTo>
                    <a:pt x="0" y="0"/>
                  </a:lnTo>
                  <a:lnTo>
                    <a:pt x="0"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71" name="Freeform 134"/>
            <p:cNvSpPr/>
            <p:nvPr/>
          </p:nvSpPr>
          <p:spPr bwMode="auto">
            <a:xfrm>
              <a:off x="5549900" y="2251075"/>
              <a:ext cx="6350" cy="22225"/>
            </a:xfrm>
            <a:custGeom>
              <a:avLst/>
              <a:gdLst/>
              <a:ahLst/>
              <a:cxnLst>
                <a:cxn ang="0">
                  <a:pos x="0" y="14"/>
                </a:cxn>
                <a:cxn ang="0">
                  <a:pos x="0" y="14"/>
                </a:cxn>
                <a:cxn ang="0">
                  <a:pos x="2" y="10"/>
                </a:cxn>
                <a:cxn ang="0">
                  <a:pos x="4" y="8"/>
                </a:cxn>
                <a:cxn ang="0">
                  <a:pos x="4" y="0"/>
                </a:cxn>
                <a:cxn ang="0">
                  <a:pos x="4" y="0"/>
                </a:cxn>
                <a:cxn ang="0">
                  <a:pos x="0" y="2"/>
                </a:cxn>
                <a:cxn ang="0">
                  <a:pos x="0" y="6"/>
                </a:cxn>
                <a:cxn ang="0">
                  <a:pos x="0" y="14"/>
                </a:cxn>
                <a:cxn ang="0">
                  <a:pos x="0" y="14"/>
                </a:cxn>
              </a:cxnLst>
              <a:rect l="0" t="0" r="r" b="b"/>
              <a:pathLst>
                <a:path w="4" h="14">
                  <a:moveTo>
                    <a:pt x="0" y="14"/>
                  </a:moveTo>
                  <a:lnTo>
                    <a:pt x="0" y="14"/>
                  </a:lnTo>
                  <a:lnTo>
                    <a:pt x="2" y="10"/>
                  </a:lnTo>
                  <a:lnTo>
                    <a:pt x="4" y="8"/>
                  </a:lnTo>
                  <a:lnTo>
                    <a:pt x="4" y="0"/>
                  </a:lnTo>
                  <a:lnTo>
                    <a:pt x="4" y="0"/>
                  </a:lnTo>
                  <a:lnTo>
                    <a:pt x="0" y="2"/>
                  </a:lnTo>
                  <a:lnTo>
                    <a:pt x="0" y="6"/>
                  </a:lnTo>
                  <a:lnTo>
                    <a:pt x="0" y="14"/>
                  </a:lnTo>
                  <a:lnTo>
                    <a:pt x="0" y="14"/>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72" name="Freeform 135"/>
            <p:cNvSpPr/>
            <p:nvPr/>
          </p:nvSpPr>
          <p:spPr bwMode="auto">
            <a:xfrm>
              <a:off x="7991475" y="1377950"/>
              <a:ext cx="1588" cy="1588"/>
            </a:xfrm>
            <a:custGeom>
              <a:avLst/>
              <a:gdLst/>
              <a:ahLst/>
              <a:cxnLst>
                <a:cxn ang="0">
                  <a:pos x="0" y="0"/>
                </a:cxn>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lnTo>
                    <a:pt x="0"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73" name="Freeform 136"/>
            <p:cNvSpPr/>
            <p:nvPr/>
          </p:nvSpPr>
          <p:spPr bwMode="auto">
            <a:xfrm>
              <a:off x="7978775" y="1368425"/>
              <a:ext cx="12700" cy="15875"/>
            </a:xfrm>
            <a:custGeom>
              <a:avLst/>
              <a:gdLst/>
              <a:ahLst/>
              <a:cxnLst>
                <a:cxn ang="0">
                  <a:pos x="2" y="0"/>
                </a:cxn>
                <a:cxn ang="0">
                  <a:pos x="2" y="0"/>
                </a:cxn>
                <a:cxn ang="0">
                  <a:pos x="0" y="4"/>
                </a:cxn>
                <a:cxn ang="0">
                  <a:pos x="0" y="8"/>
                </a:cxn>
                <a:cxn ang="0">
                  <a:pos x="0" y="8"/>
                </a:cxn>
                <a:cxn ang="0">
                  <a:pos x="2" y="10"/>
                </a:cxn>
                <a:cxn ang="0">
                  <a:pos x="4" y="8"/>
                </a:cxn>
                <a:cxn ang="0">
                  <a:pos x="8" y="6"/>
                </a:cxn>
                <a:cxn ang="0">
                  <a:pos x="8" y="6"/>
                </a:cxn>
                <a:cxn ang="0">
                  <a:pos x="6" y="2"/>
                </a:cxn>
                <a:cxn ang="0">
                  <a:pos x="4" y="0"/>
                </a:cxn>
                <a:cxn ang="0">
                  <a:pos x="2" y="0"/>
                </a:cxn>
                <a:cxn ang="0">
                  <a:pos x="2" y="0"/>
                </a:cxn>
              </a:cxnLst>
              <a:rect l="0" t="0" r="r" b="b"/>
              <a:pathLst>
                <a:path w="8" h="10">
                  <a:moveTo>
                    <a:pt x="2" y="0"/>
                  </a:moveTo>
                  <a:lnTo>
                    <a:pt x="2" y="0"/>
                  </a:lnTo>
                  <a:lnTo>
                    <a:pt x="0" y="4"/>
                  </a:lnTo>
                  <a:lnTo>
                    <a:pt x="0" y="8"/>
                  </a:lnTo>
                  <a:lnTo>
                    <a:pt x="0" y="8"/>
                  </a:lnTo>
                  <a:lnTo>
                    <a:pt x="2" y="10"/>
                  </a:lnTo>
                  <a:lnTo>
                    <a:pt x="4" y="8"/>
                  </a:lnTo>
                  <a:lnTo>
                    <a:pt x="8" y="6"/>
                  </a:lnTo>
                  <a:lnTo>
                    <a:pt x="8" y="6"/>
                  </a:lnTo>
                  <a:lnTo>
                    <a:pt x="6" y="2"/>
                  </a:lnTo>
                  <a:lnTo>
                    <a:pt x="4" y="0"/>
                  </a:lnTo>
                  <a:lnTo>
                    <a:pt x="2" y="0"/>
                  </a:lnTo>
                  <a:lnTo>
                    <a:pt x="2"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74" name="Freeform 137"/>
            <p:cNvSpPr/>
            <p:nvPr/>
          </p:nvSpPr>
          <p:spPr bwMode="auto">
            <a:xfrm>
              <a:off x="6607175" y="638175"/>
              <a:ext cx="15875" cy="12700"/>
            </a:xfrm>
            <a:custGeom>
              <a:avLst/>
              <a:gdLst/>
              <a:ahLst/>
              <a:cxnLst>
                <a:cxn ang="0">
                  <a:pos x="10" y="0"/>
                </a:cxn>
                <a:cxn ang="0">
                  <a:pos x="10" y="0"/>
                </a:cxn>
                <a:cxn ang="0">
                  <a:pos x="0" y="0"/>
                </a:cxn>
                <a:cxn ang="0">
                  <a:pos x="0" y="0"/>
                </a:cxn>
                <a:cxn ang="0">
                  <a:pos x="0" y="6"/>
                </a:cxn>
                <a:cxn ang="0">
                  <a:pos x="0" y="8"/>
                </a:cxn>
                <a:cxn ang="0">
                  <a:pos x="4" y="8"/>
                </a:cxn>
                <a:cxn ang="0">
                  <a:pos x="4" y="8"/>
                </a:cxn>
                <a:cxn ang="0">
                  <a:pos x="6" y="8"/>
                </a:cxn>
                <a:cxn ang="0">
                  <a:pos x="8" y="6"/>
                </a:cxn>
                <a:cxn ang="0">
                  <a:pos x="10" y="0"/>
                </a:cxn>
                <a:cxn ang="0">
                  <a:pos x="10" y="0"/>
                </a:cxn>
              </a:cxnLst>
              <a:rect l="0" t="0" r="r" b="b"/>
              <a:pathLst>
                <a:path w="10" h="8">
                  <a:moveTo>
                    <a:pt x="10" y="0"/>
                  </a:moveTo>
                  <a:lnTo>
                    <a:pt x="10" y="0"/>
                  </a:lnTo>
                  <a:lnTo>
                    <a:pt x="0" y="0"/>
                  </a:lnTo>
                  <a:lnTo>
                    <a:pt x="0" y="0"/>
                  </a:lnTo>
                  <a:lnTo>
                    <a:pt x="0" y="6"/>
                  </a:lnTo>
                  <a:lnTo>
                    <a:pt x="0" y="8"/>
                  </a:lnTo>
                  <a:lnTo>
                    <a:pt x="4" y="8"/>
                  </a:lnTo>
                  <a:lnTo>
                    <a:pt x="4" y="8"/>
                  </a:lnTo>
                  <a:lnTo>
                    <a:pt x="6" y="8"/>
                  </a:lnTo>
                  <a:lnTo>
                    <a:pt x="8" y="6"/>
                  </a:lnTo>
                  <a:lnTo>
                    <a:pt x="10" y="0"/>
                  </a:lnTo>
                  <a:lnTo>
                    <a:pt x="10"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75" name="Freeform 138"/>
            <p:cNvSpPr/>
            <p:nvPr/>
          </p:nvSpPr>
          <p:spPr bwMode="auto">
            <a:xfrm>
              <a:off x="7194550" y="400050"/>
              <a:ext cx="19050" cy="12700"/>
            </a:xfrm>
            <a:custGeom>
              <a:avLst/>
              <a:gdLst/>
              <a:ahLst/>
              <a:cxnLst>
                <a:cxn ang="0">
                  <a:pos x="0" y="0"/>
                </a:cxn>
                <a:cxn ang="0">
                  <a:pos x="0" y="0"/>
                </a:cxn>
                <a:cxn ang="0">
                  <a:pos x="2" y="4"/>
                </a:cxn>
                <a:cxn ang="0">
                  <a:pos x="6" y="4"/>
                </a:cxn>
                <a:cxn ang="0">
                  <a:pos x="10" y="6"/>
                </a:cxn>
                <a:cxn ang="0">
                  <a:pos x="12" y="8"/>
                </a:cxn>
                <a:cxn ang="0">
                  <a:pos x="12" y="8"/>
                </a:cxn>
                <a:cxn ang="0">
                  <a:pos x="10" y="2"/>
                </a:cxn>
                <a:cxn ang="0">
                  <a:pos x="8" y="2"/>
                </a:cxn>
                <a:cxn ang="0">
                  <a:pos x="4" y="0"/>
                </a:cxn>
                <a:cxn ang="0">
                  <a:pos x="0" y="0"/>
                </a:cxn>
                <a:cxn ang="0">
                  <a:pos x="0" y="0"/>
                </a:cxn>
              </a:cxnLst>
              <a:rect l="0" t="0" r="r" b="b"/>
              <a:pathLst>
                <a:path w="12" h="8">
                  <a:moveTo>
                    <a:pt x="0" y="0"/>
                  </a:moveTo>
                  <a:lnTo>
                    <a:pt x="0" y="0"/>
                  </a:lnTo>
                  <a:lnTo>
                    <a:pt x="2" y="4"/>
                  </a:lnTo>
                  <a:lnTo>
                    <a:pt x="6" y="4"/>
                  </a:lnTo>
                  <a:lnTo>
                    <a:pt x="10" y="6"/>
                  </a:lnTo>
                  <a:lnTo>
                    <a:pt x="12" y="8"/>
                  </a:lnTo>
                  <a:lnTo>
                    <a:pt x="12" y="8"/>
                  </a:lnTo>
                  <a:lnTo>
                    <a:pt x="10" y="2"/>
                  </a:lnTo>
                  <a:lnTo>
                    <a:pt x="8" y="2"/>
                  </a:lnTo>
                  <a:lnTo>
                    <a:pt x="4" y="0"/>
                  </a:lnTo>
                  <a:lnTo>
                    <a:pt x="0" y="0"/>
                  </a:lnTo>
                  <a:lnTo>
                    <a:pt x="0"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76" name="Freeform 139"/>
            <p:cNvSpPr/>
            <p:nvPr/>
          </p:nvSpPr>
          <p:spPr bwMode="auto">
            <a:xfrm>
              <a:off x="7213600" y="412750"/>
              <a:ext cx="1588" cy="1588"/>
            </a:xfrm>
            <a:custGeom>
              <a:avLst/>
              <a:gdLst/>
              <a:ahLst/>
              <a:cxnLst>
                <a:cxn ang="0">
                  <a:pos x="0" y="0"/>
                </a:cxn>
                <a:cxn ang="0">
                  <a:pos x="0" y="0"/>
                </a:cxn>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lnTo>
                    <a:pt x="0" y="0"/>
                  </a:lnTo>
                  <a:lnTo>
                    <a:pt x="0"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77" name="Freeform 140"/>
            <p:cNvSpPr/>
            <p:nvPr/>
          </p:nvSpPr>
          <p:spPr bwMode="auto">
            <a:xfrm>
              <a:off x="4816475" y="669925"/>
              <a:ext cx="15875" cy="12700"/>
            </a:xfrm>
            <a:custGeom>
              <a:avLst/>
              <a:gdLst/>
              <a:ahLst/>
              <a:cxnLst>
                <a:cxn ang="0">
                  <a:pos x="0" y="0"/>
                </a:cxn>
                <a:cxn ang="0">
                  <a:pos x="0" y="0"/>
                </a:cxn>
                <a:cxn ang="0">
                  <a:pos x="4" y="4"/>
                </a:cxn>
                <a:cxn ang="0">
                  <a:pos x="8" y="8"/>
                </a:cxn>
                <a:cxn ang="0">
                  <a:pos x="8" y="8"/>
                </a:cxn>
                <a:cxn ang="0">
                  <a:pos x="10" y="4"/>
                </a:cxn>
                <a:cxn ang="0">
                  <a:pos x="10" y="0"/>
                </a:cxn>
                <a:cxn ang="0">
                  <a:pos x="6" y="0"/>
                </a:cxn>
                <a:cxn ang="0">
                  <a:pos x="0" y="0"/>
                </a:cxn>
                <a:cxn ang="0">
                  <a:pos x="0" y="0"/>
                </a:cxn>
              </a:cxnLst>
              <a:rect l="0" t="0" r="r" b="b"/>
              <a:pathLst>
                <a:path w="10" h="8">
                  <a:moveTo>
                    <a:pt x="0" y="0"/>
                  </a:moveTo>
                  <a:lnTo>
                    <a:pt x="0" y="0"/>
                  </a:lnTo>
                  <a:lnTo>
                    <a:pt x="4" y="4"/>
                  </a:lnTo>
                  <a:lnTo>
                    <a:pt x="8" y="8"/>
                  </a:lnTo>
                  <a:lnTo>
                    <a:pt x="8" y="8"/>
                  </a:lnTo>
                  <a:lnTo>
                    <a:pt x="10" y="4"/>
                  </a:lnTo>
                  <a:lnTo>
                    <a:pt x="10" y="0"/>
                  </a:lnTo>
                  <a:lnTo>
                    <a:pt x="6" y="0"/>
                  </a:lnTo>
                  <a:lnTo>
                    <a:pt x="0" y="0"/>
                  </a:lnTo>
                  <a:lnTo>
                    <a:pt x="0"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78" name="Freeform 141"/>
            <p:cNvSpPr/>
            <p:nvPr/>
          </p:nvSpPr>
          <p:spPr bwMode="auto">
            <a:xfrm>
              <a:off x="8308975" y="1641475"/>
              <a:ext cx="41275" cy="22225"/>
            </a:xfrm>
            <a:custGeom>
              <a:avLst/>
              <a:gdLst/>
              <a:ahLst/>
              <a:cxnLst>
                <a:cxn ang="0">
                  <a:pos x="14" y="12"/>
                </a:cxn>
                <a:cxn ang="0">
                  <a:pos x="14" y="12"/>
                </a:cxn>
                <a:cxn ang="0">
                  <a:pos x="18" y="12"/>
                </a:cxn>
                <a:cxn ang="0">
                  <a:pos x="20" y="10"/>
                </a:cxn>
                <a:cxn ang="0">
                  <a:pos x="20" y="10"/>
                </a:cxn>
                <a:cxn ang="0">
                  <a:pos x="24" y="6"/>
                </a:cxn>
                <a:cxn ang="0">
                  <a:pos x="26" y="4"/>
                </a:cxn>
                <a:cxn ang="0">
                  <a:pos x="24" y="2"/>
                </a:cxn>
                <a:cxn ang="0">
                  <a:pos x="24" y="2"/>
                </a:cxn>
                <a:cxn ang="0">
                  <a:pos x="22" y="0"/>
                </a:cxn>
                <a:cxn ang="0">
                  <a:pos x="20" y="0"/>
                </a:cxn>
                <a:cxn ang="0">
                  <a:pos x="20" y="4"/>
                </a:cxn>
                <a:cxn ang="0">
                  <a:pos x="20" y="4"/>
                </a:cxn>
                <a:cxn ang="0">
                  <a:pos x="16" y="6"/>
                </a:cxn>
                <a:cxn ang="0">
                  <a:pos x="14" y="6"/>
                </a:cxn>
                <a:cxn ang="0">
                  <a:pos x="12" y="6"/>
                </a:cxn>
                <a:cxn ang="0">
                  <a:pos x="8" y="8"/>
                </a:cxn>
                <a:cxn ang="0">
                  <a:pos x="8" y="8"/>
                </a:cxn>
                <a:cxn ang="0">
                  <a:pos x="4" y="8"/>
                </a:cxn>
                <a:cxn ang="0">
                  <a:pos x="2" y="8"/>
                </a:cxn>
                <a:cxn ang="0">
                  <a:pos x="0" y="10"/>
                </a:cxn>
                <a:cxn ang="0">
                  <a:pos x="0" y="10"/>
                </a:cxn>
                <a:cxn ang="0">
                  <a:pos x="4" y="12"/>
                </a:cxn>
                <a:cxn ang="0">
                  <a:pos x="6" y="14"/>
                </a:cxn>
                <a:cxn ang="0">
                  <a:pos x="14" y="12"/>
                </a:cxn>
                <a:cxn ang="0">
                  <a:pos x="14" y="12"/>
                </a:cxn>
              </a:cxnLst>
              <a:rect l="0" t="0" r="r" b="b"/>
              <a:pathLst>
                <a:path w="26" h="14">
                  <a:moveTo>
                    <a:pt x="14" y="12"/>
                  </a:moveTo>
                  <a:lnTo>
                    <a:pt x="14" y="12"/>
                  </a:lnTo>
                  <a:lnTo>
                    <a:pt x="18" y="12"/>
                  </a:lnTo>
                  <a:lnTo>
                    <a:pt x="20" y="10"/>
                  </a:lnTo>
                  <a:lnTo>
                    <a:pt x="20" y="10"/>
                  </a:lnTo>
                  <a:lnTo>
                    <a:pt x="24" y="6"/>
                  </a:lnTo>
                  <a:lnTo>
                    <a:pt x="26" y="4"/>
                  </a:lnTo>
                  <a:lnTo>
                    <a:pt x="24" y="2"/>
                  </a:lnTo>
                  <a:lnTo>
                    <a:pt x="24" y="2"/>
                  </a:lnTo>
                  <a:lnTo>
                    <a:pt x="22" y="0"/>
                  </a:lnTo>
                  <a:lnTo>
                    <a:pt x="20" y="0"/>
                  </a:lnTo>
                  <a:lnTo>
                    <a:pt x="20" y="4"/>
                  </a:lnTo>
                  <a:lnTo>
                    <a:pt x="20" y="4"/>
                  </a:lnTo>
                  <a:lnTo>
                    <a:pt x="16" y="6"/>
                  </a:lnTo>
                  <a:lnTo>
                    <a:pt x="14" y="6"/>
                  </a:lnTo>
                  <a:lnTo>
                    <a:pt x="12" y="6"/>
                  </a:lnTo>
                  <a:lnTo>
                    <a:pt x="8" y="8"/>
                  </a:lnTo>
                  <a:lnTo>
                    <a:pt x="8" y="8"/>
                  </a:lnTo>
                  <a:lnTo>
                    <a:pt x="4" y="8"/>
                  </a:lnTo>
                  <a:lnTo>
                    <a:pt x="2" y="8"/>
                  </a:lnTo>
                  <a:lnTo>
                    <a:pt x="0" y="10"/>
                  </a:lnTo>
                  <a:lnTo>
                    <a:pt x="0" y="10"/>
                  </a:lnTo>
                  <a:lnTo>
                    <a:pt x="4" y="12"/>
                  </a:lnTo>
                  <a:lnTo>
                    <a:pt x="6" y="14"/>
                  </a:lnTo>
                  <a:lnTo>
                    <a:pt x="14" y="12"/>
                  </a:lnTo>
                  <a:lnTo>
                    <a:pt x="14" y="12"/>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79" name="Freeform 142"/>
            <p:cNvSpPr/>
            <p:nvPr/>
          </p:nvSpPr>
          <p:spPr bwMode="auto">
            <a:xfrm>
              <a:off x="4791075" y="609600"/>
              <a:ext cx="12700" cy="19050"/>
            </a:xfrm>
            <a:custGeom>
              <a:avLst/>
              <a:gdLst/>
              <a:ahLst/>
              <a:cxnLst>
                <a:cxn ang="0">
                  <a:pos x="6" y="4"/>
                </a:cxn>
                <a:cxn ang="0">
                  <a:pos x="6" y="4"/>
                </a:cxn>
                <a:cxn ang="0">
                  <a:pos x="0" y="0"/>
                </a:cxn>
                <a:cxn ang="0">
                  <a:pos x="0" y="0"/>
                </a:cxn>
                <a:cxn ang="0">
                  <a:pos x="0" y="0"/>
                </a:cxn>
                <a:cxn ang="0">
                  <a:pos x="0" y="2"/>
                </a:cxn>
                <a:cxn ang="0">
                  <a:pos x="0" y="2"/>
                </a:cxn>
                <a:cxn ang="0">
                  <a:pos x="0" y="8"/>
                </a:cxn>
                <a:cxn ang="0">
                  <a:pos x="2" y="12"/>
                </a:cxn>
                <a:cxn ang="0">
                  <a:pos x="6" y="12"/>
                </a:cxn>
                <a:cxn ang="0">
                  <a:pos x="6" y="12"/>
                </a:cxn>
                <a:cxn ang="0">
                  <a:pos x="6" y="10"/>
                </a:cxn>
                <a:cxn ang="0">
                  <a:pos x="6" y="10"/>
                </a:cxn>
                <a:cxn ang="0">
                  <a:pos x="8" y="6"/>
                </a:cxn>
                <a:cxn ang="0">
                  <a:pos x="8" y="6"/>
                </a:cxn>
                <a:cxn ang="0">
                  <a:pos x="6" y="4"/>
                </a:cxn>
                <a:cxn ang="0">
                  <a:pos x="6" y="4"/>
                </a:cxn>
              </a:cxnLst>
              <a:rect l="0" t="0" r="r" b="b"/>
              <a:pathLst>
                <a:path w="8" h="12">
                  <a:moveTo>
                    <a:pt x="6" y="4"/>
                  </a:moveTo>
                  <a:lnTo>
                    <a:pt x="6" y="4"/>
                  </a:lnTo>
                  <a:lnTo>
                    <a:pt x="0" y="0"/>
                  </a:lnTo>
                  <a:lnTo>
                    <a:pt x="0" y="0"/>
                  </a:lnTo>
                  <a:lnTo>
                    <a:pt x="0" y="0"/>
                  </a:lnTo>
                  <a:lnTo>
                    <a:pt x="0" y="2"/>
                  </a:lnTo>
                  <a:lnTo>
                    <a:pt x="0" y="2"/>
                  </a:lnTo>
                  <a:lnTo>
                    <a:pt x="0" y="8"/>
                  </a:lnTo>
                  <a:lnTo>
                    <a:pt x="2" y="12"/>
                  </a:lnTo>
                  <a:lnTo>
                    <a:pt x="6" y="12"/>
                  </a:lnTo>
                  <a:lnTo>
                    <a:pt x="6" y="12"/>
                  </a:lnTo>
                  <a:lnTo>
                    <a:pt x="6" y="10"/>
                  </a:lnTo>
                  <a:lnTo>
                    <a:pt x="6" y="10"/>
                  </a:lnTo>
                  <a:lnTo>
                    <a:pt x="8" y="6"/>
                  </a:lnTo>
                  <a:lnTo>
                    <a:pt x="8" y="6"/>
                  </a:lnTo>
                  <a:lnTo>
                    <a:pt x="6" y="4"/>
                  </a:lnTo>
                  <a:lnTo>
                    <a:pt x="6" y="4"/>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80" name="Freeform 143"/>
            <p:cNvSpPr/>
            <p:nvPr/>
          </p:nvSpPr>
          <p:spPr bwMode="auto">
            <a:xfrm>
              <a:off x="6394450" y="593725"/>
              <a:ext cx="92075" cy="136525"/>
            </a:xfrm>
            <a:custGeom>
              <a:avLst/>
              <a:gdLst/>
              <a:ahLst/>
              <a:cxnLst>
                <a:cxn ang="0">
                  <a:pos x="2" y="32"/>
                </a:cxn>
                <a:cxn ang="0">
                  <a:pos x="6" y="30"/>
                </a:cxn>
                <a:cxn ang="0">
                  <a:pos x="6" y="26"/>
                </a:cxn>
                <a:cxn ang="0">
                  <a:pos x="8" y="28"/>
                </a:cxn>
                <a:cxn ang="0">
                  <a:pos x="12" y="38"/>
                </a:cxn>
                <a:cxn ang="0">
                  <a:pos x="18" y="38"/>
                </a:cxn>
                <a:cxn ang="0">
                  <a:pos x="22" y="50"/>
                </a:cxn>
                <a:cxn ang="0">
                  <a:pos x="22" y="54"/>
                </a:cxn>
                <a:cxn ang="0">
                  <a:pos x="16" y="56"/>
                </a:cxn>
                <a:cxn ang="0">
                  <a:pos x="12" y="56"/>
                </a:cxn>
                <a:cxn ang="0">
                  <a:pos x="12" y="58"/>
                </a:cxn>
                <a:cxn ang="0">
                  <a:pos x="14" y="66"/>
                </a:cxn>
                <a:cxn ang="0">
                  <a:pos x="8" y="70"/>
                </a:cxn>
                <a:cxn ang="0">
                  <a:pos x="16" y="72"/>
                </a:cxn>
                <a:cxn ang="0">
                  <a:pos x="26" y="74"/>
                </a:cxn>
                <a:cxn ang="0">
                  <a:pos x="14" y="78"/>
                </a:cxn>
                <a:cxn ang="0">
                  <a:pos x="8" y="86"/>
                </a:cxn>
                <a:cxn ang="0">
                  <a:pos x="30" y="82"/>
                </a:cxn>
                <a:cxn ang="0">
                  <a:pos x="50" y="78"/>
                </a:cxn>
                <a:cxn ang="0">
                  <a:pos x="56" y="72"/>
                </a:cxn>
                <a:cxn ang="0">
                  <a:pos x="58" y="62"/>
                </a:cxn>
                <a:cxn ang="0">
                  <a:pos x="54" y="58"/>
                </a:cxn>
                <a:cxn ang="0">
                  <a:pos x="50" y="60"/>
                </a:cxn>
                <a:cxn ang="0">
                  <a:pos x="46" y="52"/>
                </a:cxn>
                <a:cxn ang="0">
                  <a:pos x="38" y="40"/>
                </a:cxn>
                <a:cxn ang="0">
                  <a:pos x="28" y="28"/>
                </a:cxn>
                <a:cxn ang="0">
                  <a:pos x="24" y="20"/>
                </a:cxn>
                <a:cxn ang="0">
                  <a:pos x="28" y="16"/>
                </a:cxn>
                <a:cxn ang="0">
                  <a:pos x="30" y="12"/>
                </a:cxn>
                <a:cxn ang="0">
                  <a:pos x="28" y="10"/>
                </a:cxn>
                <a:cxn ang="0">
                  <a:pos x="22" y="10"/>
                </a:cxn>
                <a:cxn ang="0">
                  <a:pos x="16" y="10"/>
                </a:cxn>
                <a:cxn ang="0">
                  <a:pos x="16" y="6"/>
                </a:cxn>
                <a:cxn ang="0">
                  <a:pos x="20" y="2"/>
                </a:cxn>
                <a:cxn ang="0">
                  <a:pos x="10" y="2"/>
                </a:cxn>
                <a:cxn ang="0">
                  <a:pos x="4" y="4"/>
                </a:cxn>
                <a:cxn ang="0">
                  <a:pos x="0" y="18"/>
                </a:cxn>
                <a:cxn ang="0">
                  <a:pos x="0" y="28"/>
                </a:cxn>
                <a:cxn ang="0">
                  <a:pos x="0" y="30"/>
                </a:cxn>
                <a:cxn ang="0">
                  <a:pos x="2" y="32"/>
                </a:cxn>
              </a:cxnLst>
              <a:rect l="0" t="0" r="r" b="b"/>
              <a:pathLst>
                <a:path w="58" h="86">
                  <a:moveTo>
                    <a:pt x="2" y="32"/>
                  </a:moveTo>
                  <a:lnTo>
                    <a:pt x="2" y="32"/>
                  </a:lnTo>
                  <a:lnTo>
                    <a:pt x="4" y="32"/>
                  </a:lnTo>
                  <a:lnTo>
                    <a:pt x="6" y="30"/>
                  </a:lnTo>
                  <a:lnTo>
                    <a:pt x="6" y="26"/>
                  </a:lnTo>
                  <a:lnTo>
                    <a:pt x="6" y="26"/>
                  </a:lnTo>
                  <a:lnTo>
                    <a:pt x="8" y="28"/>
                  </a:lnTo>
                  <a:lnTo>
                    <a:pt x="8" y="28"/>
                  </a:lnTo>
                  <a:lnTo>
                    <a:pt x="8" y="36"/>
                  </a:lnTo>
                  <a:lnTo>
                    <a:pt x="12" y="38"/>
                  </a:lnTo>
                  <a:lnTo>
                    <a:pt x="18" y="38"/>
                  </a:lnTo>
                  <a:lnTo>
                    <a:pt x="18" y="38"/>
                  </a:lnTo>
                  <a:lnTo>
                    <a:pt x="20" y="42"/>
                  </a:lnTo>
                  <a:lnTo>
                    <a:pt x="22" y="50"/>
                  </a:lnTo>
                  <a:lnTo>
                    <a:pt x="22" y="50"/>
                  </a:lnTo>
                  <a:lnTo>
                    <a:pt x="22" y="54"/>
                  </a:lnTo>
                  <a:lnTo>
                    <a:pt x="16" y="56"/>
                  </a:lnTo>
                  <a:lnTo>
                    <a:pt x="16" y="56"/>
                  </a:lnTo>
                  <a:lnTo>
                    <a:pt x="12" y="56"/>
                  </a:lnTo>
                  <a:lnTo>
                    <a:pt x="12" y="56"/>
                  </a:lnTo>
                  <a:lnTo>
                    <a:pt x="12" y="58"/>
                  </a:lnTo>
                  <a:lnTo>
                    <a:pt x="12" y="58"/>
                  </a:lnTo>
                  <a:lnTo>
                    <a:pt x="14" y="62"/>
                  </a:lnTo>
                  <a:lnTo>
                    <a:pt x="14" y="66"/>
                  </a:lnTo>
                  <a:lnTo>
                    <a:pt x="10" y="68"/>
                  </a:lnTo>
                  <a:lnTo>
                    <a:pt x="8" y="70"/>
                  </a:lnTo>
                  <a:lnTo>
                    <a:pt x="8" y="70"/>
                  </a:lnTo>
                  <a:lnTo>
                    <a:pt x="16" y="72"/>
                  </a:lnTo>
                  <a:lnTo>
                    <a:pt x="26" y="74"/>
                  </a:lnTo>
                  <a:lnTo>
                    <a:pt x="26" y="74"/>
                  </a:lnTo>
                  <a:lnTo>
                    <a:pt x="20" y="76"/>
                  </a:lnTo>
                  <a:lnTo>
                    <a:pt x="14" y="78"/>
                  </a:lnTo>
                  <a:lnTo>
                    <a:pt x="10" y="80"/>
                  </a:lnTo>
                  <a:lnTo>
                    <a:pt x="8" y="86"/>
                  </a:lnTo>
                  <a:lnTo>
                    <a:pt x="8" y="86"/>
                  </a:lnTo>
                  <a:lnTo>
                    <a:pt x="30" y="82"/>
                  </a:lnTo>
                  <a:lnTo>
                    <a:pt x="50" y="78"/>
                  </a:lnTo>
                  <a:lnTo>
                    <a:pt x="50" y="78"/>
                  </a:lnTo>
                  <a:lnTo>
                    <a:pt x="54" y="76"/>
                  </a:lnTo>
                  <a:lnTo>
                    <a:pt x="56" y="72"/>
                  </a:lnTo>
                  <a:lnTo>
                    <a:pt x="58" y="62"/>
                  </a:lnTo>
                  <a:lnTo>
                    <a:pt x="58" y="62"/>
                  </a:lnTo>
                  <a:lnTo>
                    <a:pt x="56" y="60"/>
                  </a:lnTo>
                  <a:lnTo>
                    <a:pt x="54" y="58"/>
                  </a:lnTo>
                  <a:lnTo>
                    <a:pt x="54" y="58"/>
                  </a:lnTo>
                  <a:lnTo>
                    <a:pt x="50" y="60"/>
                  </a:lnTo>
                  <a:lnTo>
                    <a:pt x="48" y="58"/>
                  </a:lnTo>
                  <a:lnTo>
                    <a:pt x="46" y="52"/>
                  </a:lnTo>
                  <a:lnTo>
                    <a:pt x="46" y="52"/>
                  </a:lnTo>
                  <a:lnTo>
                    <a:pt x="38" y="40"/>
                  </a:lnTo>
                  <a:lnTo>
                    <a:pt x="28" y="28"/>
                  </a:lnTo>
                  <a:lnTo>
                    <a:pt x="28" y="28"/>
                  </a:lnTo>
                  <a:lnTo>
                    <a:pt x="26" y="24"/>
                  </a:lnTo>
                  <a:lnTo>
                    <a:pt x="24" y="20"/>
                  </a:lnTo>
                  <a:lnTo>
                    <a:pt x="24" y="20"/>
                  </a:lnTo>
                  <a:lnTo>
                    <a:pt x="28" y="16"/>
                  </a:lnTo>
                  <a:lnTo>
                    <a:pt x="30" y="14"/>
                  </a:lnTo>
                  <a:lnTo>
                    <a:pt x="30" y="12"/>
                  </a:lnTo>
                  <a:lnTo>
                    <a:pt x="30" y="12"/>
                  </a:lnTo>
                  <a:lnTo>
                    <a:pt x="28" y="10"/>
                  </a:lnTo>
                  <a:lnTo>
                    <a:pt x="26" y="8"/>
                  </a:lnTo>
                  <a:lnTo>
                    <a:pt x="22" y="10"/>
                  </a:lnTo>
                  <a:lnTo>
                    <a:pt x="22" y="10"/>
                  </a:lnTo>
                  <a:lnTo>
                    <a:pt x="16" y="10"/>
                  </a:lnTo>
                  <a:lnTo>
                    <a:pt x="16" y="8"/>
                  </a:lnTo>
                  <a:lnTo>
                    <a:pt x="16" y="6"/>
                  </a:lnTo>
                  <a:lnTo>
                    <a:pt x="20" y="2"/>
                  </a:lnTo>
                  <a:lnTo>
                    <a:pt x="20" y="2"/>
                  </a:lnTo>
                  <a:lnTo>
                    <a:pt x="14" y="0"/>
                  </a:lnTo>
                  <a:lnTo>
                    <a:pt x="10" y="2"/>
                  </a:lnTo>
                  <a:lnTo>
                    <a:pt x="8" y="2"/>
                  </a:lnTo>
                  <a:lnTo>
                    <a:pt x="4" y="4"/>
                  </a:lnTo>
                  <a:lnTo>
                    <a:pt x="2" y="10"/>
                  </a:lnTo>
                  <a:lnTo>
                    <a:pt x="0" y="18"/>
                  </a:lnTo>
                  <a:lnTo>
                    <a:pt x="0" y="18"/>
                  </a:lnTo>
                  <a:lnTo>
                    <a:pt x="0" y="28"/>
                  </a:lnTo>
                  <a:lnTo>
                    <a:pt x="0" y="28"/>
                  </a:lnTo>
                  <a:lnTo>
                    <a:pt x="0" y="30"/>
                  </a:lnTo>
                  <a:lnTo>
                    <a:pt x="2" y="32"/>
                  </a:lnTo>
                  <a:lnTo>
                    <a:pt x="2" y="32"/>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81" name="Freeform 144"/>
            <p:cNvSpPr/>
            <p:nvPr/>
          </p:nvSpPr>
          <p:spPr bwMode="auto">
            <a:xfrm>
              <a:off x="7950200" y="1698625"/>
              <a:ext cx="22225" cy="6350"/>
            </a:xfrm>
            <a:custGeom>
              <a:avLst/>
              <a:gdLst/>
              <a:ahLst/>
              <a:cxnLst>
                <a:cxn ang="0">
                  <a:pos x="14" y="4"/>
                </a:cxn>
                <a:cxn ang="0">
                  <a:pos x="14" y="4"/>
                </a:cxn>
                <a:cxn ang="0">
                  <a:pos x="8" y="0"/>
                </a:cxn>
                <a:cxn ang="0">
                  <a:pos x="4" y="0"/>
                </a:cxn>
                <a:cxn ang="0">
                  <a:pos x="0" y="4"/>
                </a:cxn>
                <a:cxn ang="0">
                  <a:pos x="0" y="4"/>
                </a:cxn>
                <a:cxn ang="0">
                  <a:pos x="8" y="4"/>
                </a:cxn>
                <a:cxn ang="0">
                  <a:pos x="10" y="4"/>
                </a:cxn>
                <a:cxn ang="0">
                  <a:pos x="14" y="4"/>
                </a:cxn>
                <a:cxn ang="0">
                  <a:pos x="14" y="4"/>
                </a:cxn>
              </a:cxnLst>
              <a:rect l="0" t="0" r="r" b="b"/>
              <a:pathLst>
                <a:path w="14" h="4">
                  <a:moveTo>
                    <a:pt x="14" y="4"/>
                  </a:moveTo>
                  <a:lnTo>
                    <a:pt x="14" y="4"/>
                  </a:lnTo>
                  <a:lnTo>
                    <a:pt x="8" y="0"/>
                  </a:lnTo>
                  <a:lnTo>
                    <a:pt x="4" y="0"/>
                  </a:lnTo>
                  <a:lnTo>
                    <a:pt x="0" y="4"/>
                  </a:lnTo>
                  <a:lnTo>
                    <a:pt x="0" y="4"/>
                  </a:lnTo>
                  <a:lnTo>
                    <a:pt x="8" y="4"/>
                  </a:lnTo>
                  <a:lnTo>
                    <a:pt x="10" y="4"/>
                  </a:lnTo>
                  <a:lnTo>
                    <a:pt x="14" y="4"/>
                  </a:lnTo>
                  <a:lnTo>
                    <a:pt x="14" y="4"/>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82" name="Freeform 145"/>
            <p:cNvSpPr/>
            <p:nvPr/>
          </p:nvSpPr>
          <p:spPr bwMode="auto">
            <a:xfrm>
              <a:off x="5391150" y="473075"/>
              <a:ext cx="79375" cy="44450"/>
            </a:xfrm>
            <a:custGeom>
              <a:avLst/>
              <a:gdLst/>
              <a:ahLst/>
              <a:cxnLst>
                <a:cxn ang="0">
                  <a:pos x="50" y="20"/>
                </a:cxn>
                <a:cxn ang="0">
                  <a:pos x="50" y="20"/>
                </a:cxn>
                <a:cxn ang="0">
                  <a:pos x="40" y="18"/>
                </a:cxn>
                <a:cxn ang="0">
                  <a:pos x="40" y="18"/>
                </a:cxn>
                <a:cxn ang="0">
                  <a:pos x="38" y="14"/>
                </a:cxn>
                <a:cxn ang="0">
                  <a:pos x="38" y="14"/>
                </a:cxn>
                <a:cxn ang="0">
                  <a:pos x="32" y="10"/>
                </a:cxn>
                <a:cxn ang="0">
                  <a:pos x="24" y="8"/>
                </a:cxn>
                <a:cxn ang="0">
                  <a:pos x="16" y="6"/>
                </a:cxn>
                <a:cxn ang="0">
                  <a:pos x="10" y="0"/>
                </a:cxn>
                <a:cxn ang="0">
                  <a:pos x="10" y="0"/>
                </a:cxn>
                <a:cxn ang="0">
                  <a:pos x="8" y="2"/>
                </a:cxn>
                <a:cxn ang="0">
                  <a:pos x="8" y="2"/>
                </a:cxn>
                <a:cxn ang="0">
                  <a:pos x="6" y="6"/>
                </a:cxn>
                <a:cxn ang="0">
                  <a:pos x="6" y="12"/>
                </a:cxn>
                <a:cxn ang="0">
                  <a:pos x="4" y="18"/>
                </a:cxn>
                <a:cxn ang="0">
                  <a:pos x="0" y="22"/>
                </a:cxn>
                <a:cxn ang="0">
                  <a:pos x="0" y="22"/>
                </a:cxn>
                <a:cxn ang="0">
                  <a:pos x="2" y="22"/>
                </a:cxn>
                <a:cxn ang="0">
                  <a:pos x="6" y="22"/>
                </a:cxn>
                <a:cxn ang="0">
                  <a:pos x="8" y="22"/>
                </a:cxn>
                <a:cxn ang="0">
                  <a:pos x="10" y="24"/>
                </a:cxn>
                <a:cxn ang="0">
                  <a:pos x="10" y="24"/>
                </a:cxn>
                <a:cxn ang="0">
                  <a:pos x="14" y="28"/>
                </a:cxn>
                <a:cxn ang="0">
                  <a:pos x="16" y="28"/>
                </a:cxn>
                <a:cxn ang="0">
                  <a:pos x="22" y="22"/>
                </a:cxn>
                <a:cxn ang="0">
                  <a:pos x="22" y="22"/>
                </a:cxn>
                <a:cxn ang="0">
                  <a:pos x="28" y="18"/>
                </a:cxn>
                <a:cxn ang="0">
                  <a:pos x="32" y="18"/>
                </a:cxn>
                <a:cxn ang="0">
                  <a:pos x="34" y="20"/>
                </a:cxn>
                <a:cxn ang="0">
                  <a:pos x="34" y="20"/>
                </a:cxn>
                <a:cxn ang="0">
                  <a:pos x="42" y="24"/>
                </a:cxn>
                <a:cxn ang="0">
                  <a:pos x="46" y="24"/>
                </a:cxn>
                <a:cxn ang="0">
                  <a:pos x="50" y="20"/>
                </a:cxn>
                <a:cxn ang="0">
                  <a:pos x="50" y="20"/>
                </a:cxn>
              </a:cxnLst>
              <a:rect l="0" t="0" r="r" b="b"/>
              <a:pathLst>
                <a:path w="50" h="28">
                  <a:moveTo>
                    <a:pt x="50" y="20"/>
                  </a:moveTo>
                  <a:lnTo>
                    <a:pt x="50" y="20"/>
                  </a:lnTo>
                  <a:lnTo>
                    <a:pt x="40" y="18"/>
                  </a:lnTo>
                  <a:lnTo>
                    <a:pt x="40" y="18"/>
                  </a:lnTo>
                  <a:lnTo>
                    <a:pt x="38" y="14"/>
                  </a:lnTo>
                  <a:lnTo>
                    <a:pt x="38" y="14"/>
                  </a:lnTo>
                  <a:lnTo>
                    <a:pt x="32" y="10"/>
                  </a:lnTo>
                  <a:lnTo>
                    <a:pt x="24" y="8"/>
                  </a:lnTo>
                  <a:lnTo>
                    <a:pt x="16" y="6"/>
                  </a:lnTo>
                  <a:lnTo>
                    <a:pt x="10" y="0"/>
                  </a:lnTo>
                  <a:lnTo>
                    <a:pt x="10" y="0"/>
                  </a:lnTo>
                  <a:lnTo>
                    <a:pt x="8" y="2"/>
                  </a:lnTo>
                  <a:lnTo>
                    <a:pt x="8" y="2"/>
                  </a:lnTo>
                  <a:lnTo>
                    <a:pt x="6" y="6"/>
                  </a:lnTo>
                  <a:lnTo>
                    <a:pt x="6" y="12"/>
                  </a:lnTo>
                  <a:lnTo>
                    <a:pt x="4" y="18"/>
                  </a:lnTo>
                  <a:lnTo>
                    <a:pt x="0" y="22"/>
                  </a:lnTo>
                  <a:lnTo>
                    <a:pt x="0" y="22"/>
                  </a:lnTo>
                  <a:lnTo>
                    <a:pt x="2" y="22"/>
                  </a:lnTo>
                  <a:lnTo>
                    <a:pt x="6" y="22"/>
                  </a:lnTo>
                  <a:lnTo>
                    <a:pt x="8" y="22"/>
                  </a:lnTo>
                  <a:lnTo>
                    <a:pt x="10" y="24"/>
                  </a:lnTo>
                  <a:lnTo>
                    <a:pt x="10" y="24"/>
                  </a:lnTo>
                  <a:lnTo>
                    <a:pt x="14" y="28"/>
                  </a:lnTo>
                  <a:lnTo>
                    <a:pt x="16" y="28"/>
                  </a:lnTo>
                  <a:lnTo>
                    <a:pt x="22" y="22"/>
                  </a:lnTo>
                  <a:lnTo>
                    <a:pt x="22" y="22"/>
                  </a:lnTo>
                  <a:lnTo>
                    <a:pt x="28" y="18"/>
                  </a:lnTo>
                  <a:lnTo>
                    <a:pt x="32" y="18"/>
                  </a:lnTo>
                  <a:lnTo>
                    <a:pt x="34" y="20"/>
                  </a:lnTo>
                  <a:lnTo>
                    <a:pt x="34" y="20"/>
                  </a:lnTo>
                  <a:lnTo>
                    <a:pt x="42" y="24"/>
                  </a:lnTo>
                  <a:lnTo>
                    <a:pt x="46" y="24"/>
                  </a:lnTo>
                  <a:lnTo>
                    <a:pt x="50" y="20"/>
                  </a:lnTo>
                  <a:lnTo>
                    <a:pt x="50" y="2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83" name="Freeform 146"/>
            <p:cNvSpPr/>
            <p:nvPr/>
          </p:nvSpPr>
          <p:spPr bwMode="auto">
            <a:xfrm>
              <a:off x="8613775" y="2139950"/>
              <a:ext cx="19050" cy="28575"/>
            </a:xfrm>
            <a:custGeom>
              <a:avLst/>
              <a:gdLst/>
              <a:ahLst/>
              <a:cxnLst>
                <a:cxn ang="0">
                  <a:pos x="12" y="18"/>
                </a:cxn>
                <a:cxn ang="0">
                  <a:pos x="12" y="18"/>
                </a:cxn>
                <a:cxn ang="0">
                  <a:pos x="10" y="10"/>
                </a:cxn>
                <a:cxn ang="0">
                  <a:pos x="8" y="2"/>
                </a:cxn>
                <a:cxn ang="0">
                  <a:pos x="8" y="2"/>
                </a:cxn>
                <a:cxn ang="0">
                  <a:pos x="4" y="0"/>
                </a:cxn>
                <a:cxn ang="0">
                  <a:pos x="2" y="0"/>
                </a:cxn>
                <a:cxn ang="0">
                  <a:pos x="0" y="0"/>
                </a:cxn>
                <a:cxn ang="0">
                  <a:pos x="0" y="0"/>
                </a:cxn>
                <a:cxn ang="0">
                  <a:pos x="0" y="2"/>
                </a:cxn>
                <a:cxn ang="0">
                  <a:pos x="0" y="2"/>
                </a:cxn>
                <a:cxn ang="0">
                  <a:pos x="2" y="6"/>
                </a:cxn>
                <a:cxn ang="0">
                  <a:pos x="2" y="6"/>
                </a:cxn>
                <a:cxn ang="0">
                  <a:pos x="6" y="10"/>
                </a:cxn>
                <a:cxn ang="0">
                  <a:pos x="6" y="10"/>
                </a:cxn>
                <a:cxn ang="0">
                  <a:pos x="8" y="14"/>
                </a:cxn>
                <a:cxn ang="0">
                  <a:pos x="8" y="16"/>
                </a:cxn>
                <a:cxn ang="0">
                  <a:pos x="12" y="18"/>
                </a:cxn>
                <a:cxn ang="0">
                  <a:pos x="12" y="18"/>
                </a:cxn>
              </a:cxnLst>
              <a:rect l="0" t="0" r="r" b="b"/>
              <a:pathLst>
                <a:path w="12" h="18">
                  <a:moveTo>
                    <a:pt x="12" y="18"/>
                  </a:moveTo>
                  <a:lnTo>
                    <a:pt x="12" y="18"/>
                  </a:lnTo>
                  <a:lnTo>
                    <a:pt x="10" y="10"/>
                  </a:lnTo>
                  <a:lnTo>
                    <a:pt x="8" y="2"/>
                  </a:lnTo>
                  <a:lnTo>
                    <a:pt x="8" y="2"/>
                  </a:lnTo>
                  <a:lnTo>
                    <a:pt x="4" y="0"/>
                  </a:lnTo>
                  <a:lnTo>
                    <a:pt x="2" y="0"/>
                  </a:lnTo>
                  <a:lnTo>
                    <a:pt x="0" y="0"/>
                  </a:lnTo>
                  <a:lnTo>
                    <a:pt x="0" y="0"/>
                  </a:lnTo>
                  <a:lnTo>
                    <a:pt x="0" y="2"/>
                  </a:lnTo>
                  <a:lnTo>
                    <a:pt x="0" y="2"/>
                  </a:lnTo>
                  <a:lnTo>
                    <a:pt x="2" y="6"/>
                  </a:lnTo>
                  <a:lnTo>
                    <a:pt x="2" y="6"/>
                  </a:lnTo>
                  <a:lnTo>
                    <a:pt x="6" y="10"/>
                  </a:lnTo>
                  <a:lnTo>
                    <a:pt x="6" y="10"/>
                  </a:lnTo>
                  <a:lnTo>
                    <a:pt x="8" y="14"/>
                  </a:lnTo>
                  <a:lnTo>
                    <a:pt x="8" y="16"/>
                  </a:lnTo>
                  <a:lnTo>
                    <a:pt x="12" y="18"/>
                  </a:lnTo>
                  <a:lnTo>
                    <a:pt x="12" y="18"/>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84" name="Freeform 147"/>
            <p:cNvSpPr/>
            <p:nvPr/>
          </p:nvSpPr>
          <p:spPr bwMode="auto">
            <a:xfrm>
              <a:off x="5635625" y="1254125"/>
              <a:ext cx="19050" cy="9525"/>
            </a:xfrm>
            <a:custGeom>
              <a:avLst/>
              <a:gdLst/>
              <a:ahLst/>
              <a:cxnLst>
                <a:cxn ang="0">
                  <a:pos x="0" y="4"/>
                </a:cxn>
                <a:cxn ang="0">
                  <a:pos x="0" y="4"/>
                </a:cxn>
                <a:cxn ang="0">
                  <a:pos x="4" y="6"/>
                </a:cxn>
                <a:cxn ang="0">
                  <a:pos x="12" y="4"/>
                </a:cxn>
                <a:cxn ang="0">
                  <a:pos x="12" y="4"/>
                </a:cxn>
                <a:cxn ang="0">
                  <a:pos x="4" y="0"/>
                </a:cxn>
                <a:cxn ang="0">
                  <a:pos x="2" y="2"/>
                </a:cxn>
                <a:cxn ang="0">
                  <a:pos x="0" y="4"/>
                </a:cxn>
                <a:cxn ang="0">
                  <a:pos x="0" y="4"/>
                </a:cxn>
              </a:cxnLst>
              <a:rect l="0" t="0" r="r" b="b"/>
              <a:pathLst>
                <a:path w="12" h="6">
                  <a:moveTo>
                    <a:pt x="0" y="4"/>
                  </a:moveTo>
                  <a:lnTo>
                    <a:pt x="0" y="4"/>
                  </a:lnTo>
                  <a:lnTo>
                    <a:pt x="4" y="6"/>
                  </a:lnTo>
                  <a:lnTo>
                    <a:pt x="12" y="4"/>
                  </a:lnTo>
                  <a:lnTo>
                    <a:pt x="12" y="4"/>
                  </a:lnTo>
                  <a:lnTo>
                    <a:pt x="4" y="0"/>
                  </a:lnTo>
                  <a:lnTo>
                    <a:pt x="2" y="2"/>
                  </a:lnTo>
                  <a:lnTo>
                    <a:pt x="0" y="4"/>
                  </a:lnTo>
                  <a:lnTo>
                    <a:pt x="0" y="4"/>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85" name="Freeform 148"/>
            <p:cNvSpPr/>
            <p:nvPr/>
          </p:nvSpPr>
          <p:spPr bwMode="auto">
            <a:xfrm>
              <a:off x="6575425" y="854075"/>
              <a:ext cx="9525" cy="22225"/>
            </a:xfrm>
            <a:custGeom>
              <a:avLst/>
              <a:gdLst/>
              <a:ahLst/>
              <a:cxnLst>
                <a:cxn ang="0">
                  <a:pos x="4" y="0"/>
                </a:cxn>
                <a:cxn ang="0">
                  <a:pos x="4" y="0"/>
                </a:cxn>
                <a:cxn ang="0">
                  <a:pos x="0" y="4"/>
                </a:cxn>
                <a:cxn ang="0">
                  <a:pos x="0" y="6"/>
                </a:cxn>
                <a:cxn ang="0">
                  <a:pos x="4" y="14"/>
                </a:cxn>
                <a:cxn ang="0">
                  <a:pos x="4" y="14"/>
                </a:cxn>
                <a:cxn ang="0">
                  <a:pos x="6" y="6"/>
                </a:cxn>
                <a:cxn ang="0">
                  <a:pos x="4" y="0"/>
                </a:cxn>
                <a:cxn ang="0">
                  <a:pos x="4" y="0"/>
                </a:cxn>
              </a:cxnLst>
              <a:rect l="0" t="0" r="r" b="b"/>
              <a:pathLst>
                <a:path w="6" h="14">
                  <a:moveTo>
                    <a:pt x="4" y="0"/>
                  </a:moveTo>
                  <a:lnTo>
                    <a:pt x="4" y="0"/>
                  </a:lnTo>
                  <a:lnTo>
                    <a:pt x="0" y="4"/>
                  </a:lnTo>
                  <a:lnTo>
                    <a:pt x="0" y="6"/>
                  </a:lnTo>
                  <a:lnTo>
                    <a:pt x="4" y="14"/>
                  </a:lnTo>
                  <a:lnTo>
                    <a:pt x="4" y="14"/>
                  </a:lnTo>
                  <a:lnTo>
                    <a:pt x="6" y="6"/>
                  </a:lnTo>
                  <a:lnTo>
                    <a:pt x="4" y="0"/>
                  </a:lnTo>
                  <a:lnTo>
                    <a:pt x="4"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86" name="Freeform 149"/>
            <p:cNvSpPr/>
            <p:nvPr/>
          </p:nvSpPr>
          <p:spPr bwMode="auto">
            <a:xfrm>
              <a:off x="5546725" y="1231900"/>
              <a:ext cx="73025" cy="31750"/>
            </a:xfrm>
            <a:custGeom>
              <a:avLst/>
              <a:gdLst/>
              <a:ahLst/>
              <a:cxnLst>
                <a:cxn ang="0">
                  <a:pos x="0" y="16"/>
                </a:cxn>
                <a:cxn ang="0">
                  <a:pos x="0" y="16"/>
                </a:cxn>
                <a:cxn ang="0">
                  <a:pos x="2" y="18"/>
                </a:cxn>
                <a:cxn ang="0">
                  <a:pos x="6" y="18"/>
                </a:cxn>
                <a:cxn ang="0">
                  <a:pos x="14" y="16"/>
                </a:cxn>
                <a:cxn ang="0">
                  <a:pos x="14" y="16"/>
                </a:cxn>
                <a:cxn ang="0">
                  <a:pos x="18" y="18"/>
                </a:cxn>
                <a:cxn ang="0">
                  <a:pos x="22" y="20"/>
                </a:cxn>
                <a:cxn ang="0">
                  <a:pos x="30" y="18"/>
                </a:cxn>
                <a:cxn ang="0">
                  <a:pos x="38" y="14"/>
                </a:cxn>
                <a:cxn ang="0">
                  <a:pos x="42" y="14"/>
                </a:cxn>
                <a:cxn ang="0">
                  <a:pos x="46" y="14"/>
                </a:cxn>
                <a:cxn ang="0">
                  <a:pos x="46" y="14"/>
                </a:cxn>
                <a:cxn ang="0">
                  <a:pos x="38" y="8"/>
                </a:cxn>
                <a:cxn ang="0">
                  <a:pos x="30" y="2"/>
                </a:cxn>
                <a:cxn ang="0">
                  <a:pos x="20" y="0"/>
                </a:cxn>
                <a:cxn ang="0">
                  <a:pos x="10" y="2"/>
                </a:cxn>
                <a:cxn ang="0">
                  <a:pos x="10" y="2"/>
                </a:cxn>
                <a:cxn ang="0">
                  <a:pos x="14" y="8"/>
                </a:cxn>
                <a:cxn ang="0">
                  <a:pos x="14" y="12"/>
                </a:cxn>
                <a:cxn ang="0">
                  <a:pos x="14" y="14"/>
                </a:cxn>
                <a:cxn ang="0">
                  <a:pos x="14" y="14"/>
                </a:cxn>
                <a:cxn ang="0">
                  <a:pos x="6" y="14"/>
                </a:cxn>
                <a:cxn ang="0">
                  <a:pos x="2" y="14"/>
                </a:cxn>
                <a:cxn ang="0">
                  <a:pos x="0" y="16"/>
                </a:cxn>
                <a:cxn ang="0">
                  <a:pos x="0" y="16"/>
                </a:cxn>
              </a:cxnLst>
              <a:rect l="0" t="0" r="r" b="b"/>
              <a:pathLst>
                <a:path w="46" h="20">
                  <a:moveTo>
                    <a:pt x="0" y="16"/>
                  </a:moveTo>
                  <a:lnTo>
                    <a:pt x="0" y="16"/>
                  </a:lnTo>
                  <a:lnTo>
                    <a:pt x="2" y="18"/>
                  </a:lnTo>
                  <a:lnTo>
                    <a:pt x="6" y="18"/>
                  </a:lnTo>
                  <a:lnTo>
                    <a:pt x="14" y="16"/>
                  </a:lnTo>
                  <a:lnTo>
                    <a:pt x="14" y="16"/>
                  </a:lnTo>
                  <a:lnTo>
                    <a:pt x="18" y="18"/>
                  </a:lnTo>
                  <a:lnTo>
                    <a:pt x="22" y="20"/>
                  </a:lnTo>
                  <a:lnTo>
                    <a:pt x="30" y="18"/>
                  </a:lnTo>
                  <a:lnTo>
                    <a:pt x="38" y="14"/>
                  </a:lnTo>
                  <a:lnTo>
                    <a:pt x="42" y="14"/>
                  </a:lnTo>
                  <a:lnTo>
                    <a:pt x="46" y="14"/>
                  </a:lnTo>
                  <a:lnTo>
                    <a:pt x="46" y="14"/>
                  </a:lnTo>
                  <a:lnTo>
                    <a:pt x="38" y="8"/>
                  </a:lnTo>
                  <a:lnTo>
                    <a:pt x="30" y="2"/>
                  </a:lnTo>
                  <a:lnTo>
                    <a:pt x="20" y="0"/>
                  </a:lnTo>
                  <a:lnTo>
                    <a:pt x="10" y="2"/>
                  </a:lnTo>
                  <a:lnTo>
                    <a:pt x="10" y="2"/>
                  </a:lnTo>
                  <a:lnTo>
                    <a:pt x="14" y="8"/>
                  </a:lnTo>
                  <a:lnTo>
                    <a:pt x="14" y="12"/>
                  </a:lnTo>
                  <a:lnTo>
                    <a:pt x="14" y="14"/>
                  </a:lnTo>
                  <a:lnTo>
                    <a:pt x="14" y="14"/>
                  </a:lnTo>
                  <a:lnTo>
                    <a:pt x="6" y="14"/>
                  </a:lnTo>
                  <a:lnTo>
                    <a:pt x="2" y="14"/>
                  </a:lnTo>
                  <a:lnTo>
                    <a:pt x="0" y="16"/>
                  </a:lnTo>
                  <a:lnTo>
                    <a:pt x="0" y="16"/>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87" name="Freeform 150"/>
            <p:cNvSpPr/>
            <p:nvPr/>
          </p:nvSpPr>
          <p:spPr bwMode="auto">
            <a:xfrm>
              <a:off x="8029575" y="1609725"/>
              <a:ext cx="12700" cy="12700"/>
            </a:xfrm>
            <a:custGeom>
              <a:avLst/>
              <a:gdLst/>
              <a:ahLst/>
              <a:cxnLst>
                <a:cxn ang="0">
                  <a:pos x="8" y="6"/>
                </a:cxn>
                <a:cxn ang="0">
                  <a:pos x="8" y="6"/>
                </a:cxn>
                <a:cxn ang="0">
                  <a:pos x="6" y="2"/>
                </a:cxn>
                <a:cxn ang="0">
                  <a:pos x="4" y="0"/>
                </a:cxn>
                <a:cxn ang="0">
                  <a:pos x="4" y="0"/>
                </a:cxn>
                <a:cxn ang="0">
                  <a:pos x="0" y="2"/>
                </a:cxn>
                <a:cxn ang="0">
                  <a:pos x="0" y="4"/>
                </a:cxn>
                <a:cxn ang="0">
                  <a:pos x="0" y="4"/>
                </a:cxn>
                <a:cxn ang="0">
                  <a:pos x="2" y="6"/>
                </a:cxn>
                <a:cxn ang="0">
                  <a:pos x="4" y="8"/>
                </a:cxn>
                <a:cxn ang="0">
                  <a:pos x="4" y="8"/>
                </a:cxn>
                <a:cxn ang="0">
                  <a:pos x="8" y="8"/>
                </a:cxn>
                <a:cxn ang="0">
                  <a:pos x="8" y="6"/>
                </a:cxn>
                <a:cxn ang="0">
                  <a:pos x="8" y="6"/>
                </a:cxn>
              </a:cxnLst>
              <a:rect l="0" t="0" r="r" b="b"/>
              <a:pathLst>
                <a:path w="8" h="8">
                  <a:moveTo>
                    <a:pt x="8" y="6"/>
                  </a:moveTo>
                  <a:lnTo>
                    <a:pt x="8" y="6"/>
                  </a:lnTo>
                  <a:lnTo>
                    <a:pt x="6" y="2"/>
                  </a:lnTo>
                  <a:lnTo>
                    <a:pt x="4" y="0"/>
                  </a:lnTo>
                  <a:lnTo>
                    <a:pt x="4" y="0"/>
                  </a:lnTo>
                  <a:lnTo>
                    <a:pt x="0" y="2"/>
                  </a:lnTo>
                  <a:lnTo>
                    <a:pt x="0" y="4"/>
                  </a:lnTo>
                  <a:lnTo>
                    <a:pt x="0" y="4"/>
                  </a:lnTo>
                  <a:lnTo>
                    <a:pt x="2" y="6"/>
                  </a:lnTo>
                  <a:lnTo>
                    <a:pt x="4" y="8"/>
                  </a:lnTo>
                  <a:lnTo>
                    <a:pt x="4" y="8"/>
                  </a:lnTo>
                  <a:lnTo>
                    <a:pt x="8" y="8"/>
                  </a:lnTo>
                  <a:lnTo>
                    <a:pt x="8" y="6"/>
                  </a:lnTo>
                  <a:lnTo>
                    <a:pt x="8" y="6"/>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88" name="Freeform 151"/>
            <p:cNvSpPr/>
            <p:nvPr/>
          </p:nvSpPr>
          <p:spPr bwMode="auto">
            <a:xfrm>
              <a:off x="7981950" y="1635125"/>
              <a:ext cx="9525" cy="12700"/>
            </a:xfrm>
            <a:custGeom>
              <a:avLst/>
              <a:gdLst/>
              <a:ahLst/>
              <a:cxnLst>
                <a:cxn ang="0">
                  <a:pos x="2" y="8"/>
                </a:cxn>
                <a:cxn ang="0">
                  <a:pos x="2" y="8"/>
                </a:cxn>
                <a:cxn ang="0">
                  <a:pos x="6" y="8"/>
                </a:cxn>
                <a:cxn ang="0">
                  <a:pos x="6" y="8"/>
                </a:cxn>
                <a:cxn ang="0">
                  <a:pos x="6" y="2"/>
                </a:cxn>
                <a:cxn ang="0">
                  <a:pos x="6" y="0"/>
                </a:cxn>
                <a:cxn ang="0">
                  <a:pos x="2" y="0"/>
                </a:cxn>
                <a:cxn ang="0">
                  <a:pos x="2" y="0"/>
                </a:cxn>
                <a:cxn ang="0">
                  <a:pos x="0" y="4"/>
                </a:cxn>
                <a:cxn ang="0">
                  <a:pos x="0" y="6"/>
                </a:cxn>
                <a:cxn ang="0">
                  <a:pos x="2" y="8"/>
                </a:cxn>
                <a:cxn ang="0">
                  <a:pos x="2" y="8"/>
                </a:cxn>
              </a:cxnLst>
              <a:rect l="0" t="0" r="r" b="b"/>
              <a:pathLst>
                <a:path w="6" h="8">
                  <a:moveTo>
                    <a:pt x="2" y="8"/>
                  </a:moveTo>
                  <a:lnTo>
                    <a:pt x="2" y="8"/>
                  </a:lnTo>
                  <a:lnTo>
                    <a:pt x="6" y="8"/>
                  </a:lnTo>
                  <a:lnTo>
                    <a:pt x="6" y="8"/>
                  </a:lnTo>
                  <a:lnTo>
                    <a:pt x="6" y="2"/>
                  </a:lnTo>
                  <a:lnTo>
                    <a:pt x="6" y="0"/>
                  </a:lnTo>
                  <a:lnTo>
                    <a:pt x="2" y="0"/>
                  </a:lnTo>
                  <a:lnTo>
                    <a:pt x="2" y="0"/>
                  </a:lnTo>
                  <a:lnTo>
                    <a:pt x="0" y="4"/>
                  </a:lnTo>
                  <a:lnTo>
                    <a:pt x="0" y="6"/>
                  </a:lnTo>
                  <a:lnTo>
                    <a:pt x="2" y="8"/>
                  </a:lnTo>
                  <a:lnTo>
                    <a:pt x="2" y="8"/>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89" name="Freeform 152"/>
            <p:cNvSpPr/>
            <p:nvPr/>
          </p:nvSpPr>
          <p:spPr bwMode="auto">
            <a:xfrm>
              <a:off x="7985125" y="1635125"/>
              <a:ext cx="1588" cy="1588"/>
            </a:xfrm>
            <a:custGeom>
              <a:avLst/>
              <a:gdLst/>
              <a:ahLst/>
              <a:cxnLst>
                <a:cxn ang="0">
                  <a:pos x="0" y="0"/>
                </a:cxn>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lnTo>
                    <a:pt x="0"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90" name="Freeform 153"/>
            <p:cNvSpPr/>
            <p:nvPr/>
          </p:nvSpPr>
          <p:spPr bwMode="auto">
            <a:xfrm>
              <a:off x="7778750" y="1606550"/>
              <a:ext cx="1588" cy="3175"/>
            </a:xfrm>
            <a:custGeom>
              <a:avLst/>
              <a:gdLst/>
              <a:ahLst/>
              <a:cxnLst>
                <a:cxn ang="0">
                  <a:pos x="0" y="0"/>
                </a:cxn>
                <a:cxn ang="0">
                  <a:pos x="0" y="0"/>
                </a:cxn>
                <a:cxn ang="0">
                  <a:pos x="0" y="2"/>
                </a:cxn>
                <a:cxn ang="0">
                  <a:pos x="0" y="2"/>
                </a:cxn>
                <a:cxn ang="0">
                  <a:pos x="0" y="0"/>
                </a:cxn>
                <a:cxn ang="0">
                  <a:pos x="0" y="0"/>
                </a:cxn>
                <a:cxn ang="0">
                  <a:pos x="0" y="0"/>
                </a:cxn>
                <a:cxn ang="0">
                  <a:pos x="0" y="0"/>
                </a:cxn>
              </a:cxnLst>
              <a:rect l="0" t="0" r="r" b="b"/>
              <a:pathLst>
                <a:path h="2">
                  <a:moveTo>
                    <a:pt x="0" y="0"/>
                  </a:moveTo>
                  <a:lnTo>
                    <a:pt x="0" y="0"/>
                  </a:lnTo>
                  <a:lnTo>
                    <a:pt x="0" y="2"/>
                  </a:lnTo>
                  <a:lnTo>
                    <a:pt x="0" y="2"/>
                  </a:lnTo>
                  <a:lnTo>
                    <a:pt x="0" y="0"/>
                  </a:lnTo>
                  <a:lnTo>
                    <a:pt x="0" y="0"/>
                  </a:lnTo>
                  <a:lnTo>
                    <a:pt x="0" y="0"/>
                  </a:lnTo>
                  <a:lnTo>
                    <a:pt x="0"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91" name="Freeform 154"/>
            <p:cNvSpPr/>
            <p:nvPr/>
          </p:nvSpPr>
          <p:spPr bwMode="auto">
            <a:xfrm>
              <a:off x="7772400" y="1587500"/>
              <a:ext cx="9525" cy="19050"/>
            </a:xfrm>
            <a:custGeom>
              <a:avLst/>
              <a:gdLst/>
              <a:ahLst/>
              <a:cxnLst>
                <a:cxn ang="0">
                  <a:pos x="4" y="0"/>
                </a:cxn>
                <a:cxn ang="0">
                  <a:pos x="4" y="0"/>
                </a:cxn>
                <a:cxn ang="0">
                  <a:pos x="0" y="2"/>
                </a:cxn>
                <a:cxn ang="0">
                  <a:pos x="0" y="2"/>
                </a:cxn>
                <a:cxn ang="0">
                  <a:pos x="0" y="4"/>
                </a:cxn>
                <a:cxn ang="0">
                  <a:pos x="2" y="6"/>
                </a:cxn>
                <a:cxn ang="0">
                  <a:pos x="4" y="6"/>
                </a:cxn>
                <a:cxn ang="0">
                  <a:pos x="4" y="10"/>
                </a:cxn>
                <a:cxn ang="0">
                  <a:pos x="4" y="10"/>
                </a:cxn>
                <a:cxn ang="0">
                  <a:pos x="4" y="12"/>
                </a:cxn>
                <a:cxn ang="0">
                  <a:pos x="4" y="12"/>
                </a:cxn>
                <a:cxn ang="0">
                  <a:pos x="6" y="10"/>
                </a:cxn>
                <a:cxn ang="0">
                  <a:pos x="6" y="6"/>
                </a:cxn>
                <a:cxn ang="0">
                  <a:pos x="4" y="0"/>
                </a:cxn>
                <a:cxn ang="0">
                  <a:pos x="4" y="0"/>
                </a:cxn>
              </a:cxnLst>
              <a:rect l="0" t="0" r="r" b="b"/>
              <a:pathLst>
                <a:path w="6" h="12">
                  <a:moveTo>
                    <a:pt x="4" y="0"/>
                  </a:moveTo>
                  <a:lnTo>
                    <a:pt x="4" y="0"/>
                  </a:lnTo>
                  <a:lnTo>
                    <a:pt x="0" y="2"/>
                  </a:lnTo>
                  <a:lnTo>
                    <a:pt x="0" y="2"/>
                  </a:lnTo>
                  <a:lnTo>
                    <a:pt x="0" y="4"/>
                  </a:lnTo>
                  <a:lnTo>
                    <a:pt x="2" y="6"/>
                  </a:lnTo>
                  <a:lnTo>
                    <a:pt x="4" y="6"/>
                  </a:lnTo>
                  <a:lnTo>
                    <a:pt x="4" y="10"/>
                  </a:lnTo>
                  <a:lnTo>
                    <a:pt x="4" y="10"/>
                  </a:lnTo>
                  <a:lnTo>
                    <a:pt x="4" y="12"/>
                  </a:lnTo>
                  <a:lnTo>
                    <a:pt x="4" y="12"/>
                  </a:lnTo>
                  <a:lnTo>
                    <a:pt x="6" y="10"/>
                  </a:lnTo>
                  <a:lnTo>
                    <a:pt x="6" y="6"/>
                  </a:lnTo>
                  <a:lnTo>
                    <a:pt x="4" y="0"/>
                  </a:lnTo>
                  <a:lnTo>
                    <a:pt x="4"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92" name="Freeform 155"/>
            <p:cNvSpPr/>
            <p:nvPr/>
          </p:nvSpPr>
          <p:spPr bwMode="auto">
            <a:xfrm>
              <a:off x="5280025" y="215900"/>
              <a:ext cx="130175" cy="53975"/>
            </a:xfrm>
            <a:custGeom>
              <a:avLst/>
              <a:gdLst/>
              <a:ahLst/>
              <a:cxnLst>
                <a:cxn ang="0">
                  <a:pos x="6" y="22"/>
                </a:cxn>
                <a:cxn ang="0">
                  <a:pos x="6" y="22"/>
                </a:cxn>
                <a:cxn ang="0">
                  <a:pos x="16" y="22"/>
                </a:cxn>
                <a:cxn ang="0">
                  <a:pos x="20" y="22"/>
                </a:cxn>
                <a:cxn ang="0">
                  <a:pos x="26" y="24"/>
                </a:cxn>
                <a:cxn ang="0">
                  <a:pos x="26" y="24"/>
                </a:cxn>
                <a:cxn ang="0">
                  <a:pos x="16" y="26"/>
                </a:cxn>
                <a:cxn ang="0">
                  <a:pos x="16" y="26"/>
                </a:cxn>
                <a:cxn ang="0">
                  <a:pos x="28" y="32"/>
                </a:cxn>
                <a:cxn ang="0">
                  <a:pos x="40" y="34"/>
                </a:cxn>
                <a:cxn ang="0">
                  <a:pos x="54" y="30"/>
                </a:cxn>
                <a:cxn ang="0">
                  <a:pos x="70" y="24"/>
                </a:cxn>
                <a:cxn ang="0">
                  <a:pos x="70" y="24"/>
                </a:cxn>
                <a:cxn ang="0">
                  <a:pos x="82" y="22"/>
                </a:cxn>
                <a:cxn ang="0">
                  <a:pos x="82" y="22"/>
                </a:cxn>
                <a:cxn ang="0">
                  <a:pos x="80" y="20"/>
                </a:cxn>
                <a:cxn ang="0">
                  <a:pos x="78" y="20"/>
                </a:cxn>
                <a:cxn ang="0">
                  <a:pos x="72" y="18"/>
                </a:cxn>
                <a:cxn ang="0">
                  <a:pos x="72" y="18"/>
                </a:cxn>
                <a:cxn ang="0">
                  <a:pos x="64" y="14"/>
                </a:cxn>
                <a:cxn ang="0">
                  <a:pos x="58" y="12"/>
                </a:cxn>
                <a:cxn ang="0">
                  <a:pos x="52" y="12"/>
                </a:cxn>
                <a:cxn ang="0">
                  <a:pos x="52" y="12"/>
                </a:cxn>
                <a:cxn ang="0">
                  <a:pos x="24" y="2"/>
                </a:cxn>
                <a:cxn ang="0">
                  <a:pos x="24" y="2"/>
                </a:cxn>
                <a:cxn ang="0">
                  <a:pos x="18" y="0"/>
                </a:cxn>
                <a:cxn ang="0">
                  <a:pos x="14" y="0"/>
                </a:cxn>
                <a:cxn ang="0">
                  <a:pos x="14" y="4"/>
                </a:cxn>
                <a:cxn ang="0">
                  <a:pos x="14" y="4"/>
                </a:cxn>
                <a:cxn ang="0">
                  <a:pos x="10" y="4"/>
                </a:cxn>
                <a:cxn ang="0">
                  <a:pos x="8" y="4"/>
                </a:cxn>
                <a:cxn ang="0">
                  <a:pos x="6" y="6"/>
                </a:cxn>
                <a:cxn ang="0">
                  <a:pos x="6" y="6"/>
                </a:cxn>
                <a:cxn ang="0">
                  <a:pos x="10" y="8"/>
                </a:cxn>
                <a:cxn ang="0">
                  <a:pos x="10" y="8"/>
                </a:cxn>
                <a:cxn ang="0">
                  <a:pos x="2" y="10"/>
                </a:cxn>
                <a:cxn ang="0">
                  <a:pos x="0" y="12"/>
                </a:cxn>
                <a:cxn ang="0">
                  <a:pos x="0" y="16"/>
                </a:cxn>
                <a:cxn ang="0">
                  <a:pos x="0" y="16"/>
                </a:cxn>
                <a:cxn ang="0">
                  <a:pos x="2" y="20"/>
                </a:cxn>
                <a:cxn ang="0">
                  <a:pos x="6" y="22"/>
                </a:cxn>
                <a:cxn ang="0">
                  <a:pos x="6" y="22"/>
                </a:cxn>
              </a:cxnLst>
              <a:rect l="0" t="0" r="r" b="b"/>
              <a:pathLst>
                <a:path w="82" h="34">
                  <a:moveTo>
                    <a:pt x="6" y="22"/>
                  </a:moveTo>
                  <a:lnTo>
                    <a:pt x="6" y="22"/>
                  </a:lnTo>
                  <a:lnTo>
                    <a:pt x="16" y="22"/>
                  </a:lnTo>
                  <a:lnTo>
                    <a:pt x="20" y="22"/>
                  </a:lnTo>
                  <a:lnTo>
                    <a:pt x="26" y="24"/>
                  </a:lnTo>
                  <a:lnTo>
                    <a:pt x="26" y="24"/>
                  </a:lnTo>
                  <a:lnTo>
                    <a:pt x="16" y="26"/>
                  </a:lnTo>
                  <a:lnTo>
                    <a:pt x="16" y="26"/>
                  </a:lnTo>
                  <a:lnTo>
                    <a:pt x="28" y="32"/>
                  </a:lnTo>
                  <a:lnTo>
                    <a:pt x="40" y="34"/>
                  </a:lnTo>
                  <a:lnTo>
                    <a:pt x="54" y="30"/>
                  </a:lnTo>
                  <a:lnTo>
                    <a:pt x="70" y="24"/>
                  </a:lnTo>
                  <a:lnTo>
                    <a:pt x="70" y="24"/>
                  </a:lnTo>
                  <a:lnTo>
                    <a:pt x="82" y="22"/>
                  </a:lnTo>
                  <a:lnTo>
                    <a:pt x="82" y="22"/>
                  </a:lnTo>
                  <a:lnTo>
                    <a:pt x="80" y="20"/>
                  </a:lnTo>
                  <a:lnTo>
                    <a:pt x="78" y="20"/>
                  </a:lnTo>
                  <a:lnTo>
                    <a:pt x="72" y="18"/>
                  </a:lnTo>
                  <a:lnTo>
                    <a:pt x="72" y="18"/>
                  </a:lnTo>
                  <a:lnTo>
                    <a:pt x="64" y="14"/>
                  </a:lnTo>
                  <a:lnTo>
                    <a:pt x="58" y="12"/>
                  </a:lnTo>
                  <a:lnTo>
                    <a:pt x="52" y="12"/>
                  </a:lnTo>
                  <a:lnTo>
                    <a:pt x="52" y="12"/>
                  </a:lnTo>
                  <a:lnTo>
                    <a:pt x="24" y="2"/>
                  </a:lnTo>
                  <a:lnTo>
                    <a:pt x="24" y="2"/>
                  </a:lnTo>
                  <a:lnTo>
                    <a:pt x="18" y="0"/>
                  </a:lnTo>
                  <a:lnTo>
                    <a:pt x="14" y="0"/>
                  </a:lnTo>
                  <a:lnTo>
                    <a:pt x="14" y="4"/>
                  </a:lnTo>
                  <a:lnTo>
                    <a:pt x="14" y="4"/>
                  </a:lnTo>
                  <a:lnTo>
                    <a:pt x="10" y="4"/>
                  </a:lnTo>
                  <a:lnTo>
                    <a:pt x="8" y="4"/>
                  </a:lnTo>
                  <a:lnTo>
                    <a:pt x="6" y="6"/>
                  </a:lnTo>
                  <a:lnTo>
                    <a:pt x="6" y="6"/>
                  </a:lnTo>
                  <a:lnTo>
                    <a:pt x="10" y="8"/>
                  </a:lnTo>
                  <a:lnTo>
                    <a:pt x="10" y="8"/>
                  </a:lnTo>
                  <a:lnTo>
                    <a:pt x="2" y="10"/>
                  </a:lnTo>
                  <a:lnTo>
                    <a:pt x="0" y="12"/>
                  </a:lnTo>
                  <a:lnTo>
                    <a:pt x="0" y="16"/>
                  </a:lnTo>
                  <a:lnTo>
                    <a:pt x="0" y="16"/>
                  </a:lnTo>
                  <a:lnTo>
                    <a:pt x="2" y="20"/>
                  </a:lnTo>
                  <a:lnTo>
                    <a:pt x="6" y="22"/>
                  </a:lnTo>
                  <a:lnTo>
                    <a:pt x="6" y="22"/>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93" name="Freeform 156"/>
            <p:cNvSpPr/>
            <p:nvPr/>
          </p:nvSpPr>
          <p:spPr bwMode="auto">
            <a:xfrm>
              <a:off x="5346700" y="190500"/>
              <a:ext cx="361950" cy="107950"/>
            </a:xfrm>
            <a:custGeom>
              <a:avLst/>
              <a:gdLst/>
              <a:ahLst/>
              <a:cxnLst>
                <a:cxn ang="0">
                  <a:pos x="10" y="16"/>
                </a:cxn>
                <a:cxn ang="0">
                  <a:pos x="14" y="16"/>
                </a:cxn>
                <a:cxn ang="0">
                  <a:pos x="18" y="18"/>
                </a:cxn>
                <a:cxn ang="0">
                  <a:pos x="40" y="18"/>
                </a:cxn>
                <a:cxn ang="0">
                  <a:pos x="36" y="22"/>
                </a:cxn>
                <a:cxn ang="0">
                  <a:pos x="42" y="26"/>
                </a:cxn>
                <a:cxn ang="0">
                  <a:pos x="54" y="24"/>
                </a:cxn>
                <a:cxn ang="0">
                  <a:pos x="60" y="26"/>
                </a:cxn>
                <a:cxn ang="0">
                  <a:pos x="70" y="24"/>
                </a:cxn>
                <a:cxn ang="0">
                  <a:pos x="78" y="24"/>
                </a:cxn>
                <a:cxn ang="0">
                  <a:pos x="90" y="24"/>
                </a:cxn>
                <a:cxn ang="0">
                  <a:pos x="84" y="26"/>
                </a:cxn>
                <a:cxn ang="0">
                  <a:pos x="74" y="28"/>
                </a:cxn>
                <a:cxn ang="0">
                  <a:pos x="62" y="28"/>
                </a:cxn>
                <a:cxn ang="0">
                  <a:pos x="68" y="30"/>
                </a:cxn>
                <a:cxn ang="0">
                  <a:pos x="70" y="34"/>
                </a:cxn>
                <a:cxn ang="0">
                  <a:pos x="60" y="30"/>
                </a:cxn>
                <a:cxn ang="0">
                  <a:pos x="38" y="28"/>
                </a:cxn>
                <a:cxn ang="0">
                  <a:pos x="34" y="32"/>
                </a:cxn>
                <a:cxn ang="0">
                  <a:pos x="40" y="34"/>
                </a:cxn>
                <a:cxn ang="0">
                  <a:pos x="48" y="38"/>
                </a:cxn>
                <a:cxn ang="0">
                  <a:pos x="64" y="44"/>
                </a:cxn>
                <a:cxn ang="0">
                  <a:pos x="50" y="42"/>
                </a:cxn>
                <a:cxn ang="0">
                  <a:pos x="28" y="44"/>
                </a:cxn>
                <a:cxn ang="0">
                  <a:pos x="24" y="48"/>
                </a:cxn>
                <a:cxn ang="0">
                  <a:pos x="26" y="50"/>
                </a:cxn>
                <a:cxn ang="0">
                  <a:pos x="36" y="50"/>
                </a:cxn>
                <a:cxn ang="0">
                  <a:pos x="42" y="58"/>
                </a:cxn>
                <a:cxn ang="0">
                  <a:pos x="36" y="56"/>
                </a:cxn>
                <a:cxn ang="0">
                  <a:pos x="24" y="54"/>
                </a:cxn>
                <a:cxn ang="0">
                  <a:pos x="22" y="56"/>
                </a:cxn>
                <a:cxn ang="0">
                  <a:pos x="22" y="62"/>
                </a:cxn>
                <a:cxn ang="0">
                  <a:pos x="16" y="62"/>
                </a:cxn>
                <a:cxn ang="0">
                  <a:pos x="8" y="68"/>
                </a:cxn>
                <a:cxn ang="0">
                  <a:pos x="76" y="68"/>
                </a:cxn>
                <a:cxn ang="0">
                  <a:pos x="96" y="64"/>
                </a:cxn>
                <a:cxn ang="0">
                  <a:pos x="88" y="60"/>
                </a:cxn>
                <a:cxn ang="0">
                  <a:pos x="92" y="58"/>
                </a:cxn>
                <a:cxn ang="0">
                  <a:pos x="98" y="54"/>
                </a:cxn>
                <a:cxn ang="0">
                  <a:pos x="102" y="52"/>
                </a:cxn>
                <a:cxn ang="0">
                  <a:pos x="122" y="44"/>
                </a:cxn>
                <a:cxn ang="0">
                  <a:pos x="126" y="38"/>
                </a:cxn>
                <a:cxn ang="0">
                  <a:pos x="132" y="34"/>
                </a:cxn>
                <a:cxn ang="0">
                  <a:pos x="144" y="34"/>
                </a:cxn>
                <a:cxn ang="0">
                  <a:pos x="164" y="26"/>
                </a:cxn>
                <a:cxn ang="0">
                  <a:pos x="186" y="20"/>
                </a:cxn>
                <a:cxn ang="0">
                  <a:pos x="188" y="14"/>
                </a:cxn>
                <a:cxn ang="0">
                  <a:pos x="228" y="6"/>
                </a:cxn>
                <a:cxn ang="0">
                  <a:pos x="192" y="0"/>
                </a:cxn>
                <a:cxn ang="0">
                  <a:pos x="112" y="0"/>
                </a:cxn>
                <a:cxn ang="0">
                  <a:pos x="68" y="4"/>
                </a:cxn>
                <a:cxn ang="0">
                  <a:pos x="58" y="8"/>
                </a:cxn>
                <a:cxn ang="0">
                  <a:pos x="46" y="6"/>
                </a:cxn>
                <a:cxn ang="0">
                  <a:pos x="10" y="12"/>
                </a:cxn>
                <a:cxn ang="0">
                  <a:pos x="0" y="12"/>
                </a:cxn>
                <a:cxn ang="0">
                  <a:pos x="6" y="16"/>
                </a:cxn>
              </a:cxnLst>
              <a:rect l="0" t="0" r="r" b="b"/>
              <a:pathLst>
                <a:path w="228" h="68">
                  <a:moveTo>
                    <a:pt x="8" y="18"/>
                  </a:moveTo>
                  <a:lnTo>
                    <a:pt x="8" y="18"/>
                  </a:lnTo>
                  <a:lnTo>
                    <a:pt x="10" y="16"/>
                  </a:lnTo>
                  <a:lnTo>
                    <a:pt x="10" y="16"/>
                  </a:lnTo>
                  <a:lnTo>
                    <a:pt x="14" y="16"/>
                  </a:lnTo>
                  <a:lnTo>
                    <a:pt x="14" y="16"/>
                  </a:lnTo>
                  <a:lnTo>
                    <a:pt x="14" y="16"/>
                  </a:lnTo>
                  <a:lnTo>
                    <a:pt x="16" y="18"/>
                  </a:lnTo>
                  <a:lnTo>
                    <a:pt x="18" y="18"/>
                  </a:lnTo>
                  <a:lnTo>
                    <a:pt x="24" y="18"/>
                  </a:lnTo>
                  <a:lnTo>
                    <a:pt x="24" y="18"/>
                  </a:lnTo>
                  <a:lnTo>
                    <a:pt x="40" y="18"/>
                  </a:lnTo>
                  <a:lnTo>
                    <a:pt x="40" y="18"/>
                  </a:lnTo>
                  <a:lnTo>
                    <a:pt x="38" y="22"/>
                  </a:lnTo>
                  <a:lnTo>
                    <a:pt x="36" y="22"/>
                  </a:lnTo>
                  <a:lnTo>
                    <a:pt x="36" y="22"/>
                  </a:lnTo>
                  <a:lnTo>
                    <a:pt x="38" y="26"/>
                  </a:lnTo>
                  <a:lnTo>
                    <a:pt x="42" y="26"/>
                  </a:lnTo>
                  <a:lnTo>
                    <a:pt x="48" y="26"/>
                  </a:lnTo>
                  <a:lnTo>
                    <a:pt x="48" y="26"/>
                  </a:lnTo>
                  <a:lnTo>
                    <a:pt x="54" y="24"/>
                  </a:lnTo>
                  <a:lnTo>
                    <a:pt x="58" y="24"/>
                  </a:lnTo>
                  <a:lnTo>
                    <a:pt x="60" y="26"/>
                  </a:lnTo>
                  <a:lnTo>
                    <a:pt x="60" y="26"/>
                  </a:lnTo>
                  <a:lnTo>
                    <a:pt x="62" y="26"/>
                  </a:lnTo>
                  <a:lnTo>
                    <a:pt x="62" y="26"/>
                  </a:lnTo>
                  <a:lnTo>
                    <a:pt x="70" y="24"/>
                  </a:lnTo>
                  <a:lnTo>
                    <a:pt x="70" y="24"/>
                  </a:lnTo>
                  <a:lnTo>
                    <a:pt x="78" y="24"/>
                  </a:lnTo>
                  <a:lnTo>
                    <a:pt x="78" y="24"/>
                  </a:lnTo>
                  <a:lnTo>
                    <a:pt x="88" y="20"/>
                  </a:lnTo>
                  <a:lnTo>
                    <a:pt x="88" y="20"/>
                  </a:lnTo>
                  <a:lnTo>
                    <a:pt x="90" y="24"/>
                  </a:lnTo>
                  <a:lnTo>
                    <a:pt x="90" y="24"/>
                  </a:lnTo>
                  <a:lnTo>
                    <a:pt x="88" y="24"/>
                  </a:lnTo>
                  <a:lnTo>
                    <a:pt x="84" y="26"/>
                  </a:lnTo>
                  <a:lnTo>
                    <a:pt x="78" y="26"/>
                  </a:lnTo>
                  <a:lnTo>
                    <a:pt x="78" y="26"/>
                  </a:lnTo>
                  <a:lnTo>
                    <a:pt x="74" y="28"/>
                  </a:lnTo>
                  <a:lnTo>
                    <a:pt x="70" y="28"/>
                  </a:lnTo>
                  <a:lnTo>
                    <a:pt x="62" y="28"/>
                  </a:lnTo>
                  <a:lnTo>
                    <a:pt x="62" y="28"/>
                  </a:lnTo>
                  <a:lnTo>
                    <a:pt x="64" y="30"/>
                  </a:lnTo>
                  <a:lnTo>
                    <a:pt x="66" y="30"/>
                  </a:lnTo>
                  <a:lnTo>
                    <a:pt x="68" y="30"/>
                  </a:lnTo>
                  <a:lnTo>
                    <a:pt x="70" y="32"/>
                  </a:lnTo>
                  <a:lnTo>
                    <a:pt x="70" y="32"/>
                  </a:lnTo>
                  <a:lnTo>
                    <a:pt x="70" y="34"/>
                  </a:lnTo>
                  <a:lnTo>
                    <a:pt x="70" y="34"/>
                  </a:lnTo>
                  <a:lnTo>
                    <a:pt x="64" y="34"/>
                  </a:lnTo>
                  <a:lnTo>
                    <a:pt x="60" y="30"/>
                  </a:lnTo>
                  <a:lnTo>
                    <a:pt x="60" y="30"/>
                  </a:lnTo>
                  <a:lnTo>
                    <a:pt x="46" y="28"/>
                  </a:lnTo>
                  <a:lnTo>
                    <a:pt x="38" y="28"/>
                  </a:lnTo>
                  <a:lnTo>
                    <a:pt x="30" y="30"/>
                  </a:lnTo>
                  <a:lnTo>
                    <a:pt x="30" y="30"/>
                  </a:lnTo>
                  <a:lnTo>
                    <a:pt x="34" y="32"/>
                  </a:lnTo>
                  <a:lnTo>
                    <a:pt x="36" y="32"/>
                  </a:lnTo>
                  <a:lnTo>
                    <a:pt x="38" y="32"/>
                  </a:lnTo>
                  <a:lnTo>
                    <a:pt x="40" y="34"/>
                  </a:lnTo>
                  <a:lnTo>
                    <a:pt x="40" y="34"/>
                  </a:lnTo>
                  <a:lnTo>
                    <a:pt x="44" y="36"/>
                  </a:lnTo>
                  <a:lnTo>
                    <a:pt x="48" y="38"/>
                  </a:lnTo>
                  <a:lnTo>
                    <a:pt x="48" y="38"/>
                  </a:lnTo>
                  <a:lnTo>
                    <a:pt x="64" y="44"/>
                  </a:lnTo>
                  <a:lnTo>
                    <a:pt x="64" y="44"/>
                  </a:lnTo>
                  <a:lnTo>
                    <a:pt x="58" y="46"/>
                  </a:lnTo>
                  <a:lnTo>
                    <a:pt x="54" y="44"/>
                  </a:lnTo>
                  <a:lnTo>
                    <a:pt x="50" y="42"/>
                  </a:lnTo>
                  <a:lnTo>
                    <a:pt x="46" y="42"/>
                  </a:lnTo>
                  <a:lnTo>
                    <a:pt x="46" y="42"/>
                  </a:lnTo>
                  <a:lnTo>
                    <a:pt x="28" y="44"/>
                  </a:lnTo>
                  <a:lnTo>
                    <a:pt x="28" y="44"/>
                  </a:lnTo>
                  <a:lnTo>
                    <a:pt x="26" y="46"/>
                  </a:lnTo>
                  <a:lnTo>
                    <a:pt x="24" y="48"/>
                  </a:lnTo>
                  <a:lnTo>
                    <a:pt x="24" y="48"/>
                  </a:lnTo>
                  <a:lnTo>
                    <a:pt x="24" y="50"/>
                  </a:lnTo>
                  <a:lnTo>
                    <a:pt x="26" y="50"/>
                  </a:lnTo>
                  <a:lnTo>
                    <a:pt x="28" y="50"/>
                  </a:lnTo>
                  <a:lnTo>
                    <a:pt x="28" y="50"/>
                  </a:lnTo>
                  <a:lnTo>
                    <a:pt x="36" y="50"/>
                  </a:lnTo>
                  <a:lnTo>
                    <a:pt x="42" y="56"/>
                  </a:lnTo>
                  <a:lnTo>
                    <a:pt x="42" y="56"/>
                  </a:lnTo>
                  <a:lnTo>
                    <a:pt x="42" y="58"/>
                  </a:lnTo>
                  <a:lnTo>
                    <a:pt x="42" y="58"/>
                  </a:lnTo>
                  <a:lnTo>
                    <a:pt x="38" y="58"/>
                  </a:lnTo>
                  <a:lnTo>
                    <a:pt x="36" y="56"/>
                  </a:lnTo>
                  <a:lnTo>
                    <a:pt x="30" y="54"/>
                  </a:lnTo>
                  <a:lnTo>
                    <a:pt x="30" y="54"/>
                  </a:lnTo>
                  <a:lnTo>
                    <a:pt x="24" y="54"/>
                  </a:lnTo>
                  <a:lnTo>
                    <a:pt x="22" y="54"/>
                  </a:lnTo>
                  <a:lnTo>
                    <a:pt x="22" y="56"/>
                  </a:lnTo>
                  <a:lnTo>
                    <a:pt x="22" y="56"/>
                  </a:lnTo>
                  <a:lnTo>
                    <a:pt x="24" y="62"/>
                  </a:lnTo>
                  <a:lnTo>
                    <a:pt x="24" y="62"/>
                  </a:lnTo>
                  <a:lnTo>
                    <a:pt x="22" y="62"/>
                  </a:lnTo>
                  <a:lnTo>
                    <a:pt x="18" y="62"/>
                  </a:lnTo>
                  <a:lnTo>
                    <a:pt x="16" y="62"/>
                  </a:lnTo>
                  <a:lnTo>
                    <a:pt x="16" y="62"/>
                  </a:lnTo>
                  <a:lnTo>
                    <a:pt x="12" y="62"/>
                  </a:lnTo>
                  <a:lnTo>
                    <a:pt x="10" y="64"/>
                  </a:lnTo>
                  <a:lnTo>
                    <a:pt x="8" y="68"/>
                  </a:lnTo>
                  <a:lnTo>
                    <a:pt x="8" y="68"/>
                  </a:lnTo>
                  <a:lnTo>
                    <a:pt x="54" y="68"/>
                  </a:lnTo>
                  <a:lnTo>
                    <a:pt x="76" y="68"/>
                  </a:lnTo>
                  <a:lnTo>
                    <a:pt x="100" y="66"/>
                  </a:lnTo>
                  <a:lnTo>
                    <a:pt x="100" y="66"/>
                  </a:lnTo>
                  <a:lnTo>
                    <a:pt x="96" y="64"/>
                  </a:lnTo>
                  <a:lnTo>
                    <a:pt x="92" y="64"/>
                  </a:lnTo>
                  <a:lnTo>
                    <a:pt x="90" y="64"/>
                  </a:lnTo>
                  <a:lnTo>
                    <a:pt x="88" y="60"/>
                  </a:lnTo>
                  <a:lnTo>
                    <a:pt x="88" y="60"/>
                  </a:lnTo>
                  <a:lnTo>
                    <a:pt x="90" y="60"/>
                  </a:lnTo>
                  <a:lnTo>
                    <a:pt x="92" y="58"/>
                  </a:lnTo>
                  <a:lnTo>
                    <a:pt x="92" y="58"/>
                  </a:lnTo>
                  <a:lnTo>
                    <a:pt x="96" y="58"/>
                  </a:lnTo>
                  <a:lnTo>
                    <a:pt x="98" y="54"/>
                  </a:lnTo>
                  <a:lnTo>
                    <a:pt x="100" y="52"/>
                  </a:lnTo>
                  <a:lnTo>
                    <a:pt x="102" y="52"/>
                  </a:lnTo>
                  <a:lnTo>
                    <a:pt x="102" y="52"/>
                  </a:lnTo>
                  <a:lnTo>
                    <a:pt x="108" y="52"/>
                  </a:lnTo>
                  <a:lnTo>
                    <a:pt x="114" y="50"/>
                  </a:lnTo>
                  <a:lnTo>
                    <a:pt x="122" y="44"/>
                  </a:lnTo>
                  <a:lnTo>
                    <a:pt x="122" y="44"/>
                  </a:lnTo>
                  <a:lnTo>
                    <a:pt x="122" y="40"/>
                  </a:lnTo>
                  <a:lnTo>
                    <a:pt x="126" y="38"/>
                  </a:lnTo>
                  <a:lnTo>
                    <a:pt x="130" y="38"/>
                  </a:lnTo>
                  <a:lnTo>
                    <a:pt x="132" y="34"/>
                  </a:lnTo>
                  <a:lnTo>
                    <a:pt x="132" y="34"/>
                  </a:lnTo>
                  <a:lnTo>
                    <a:pt x="136" y="34"/>
                  </a:lnTo>
                  <a:lnTo>
                    <a:pt x="140" y="34"/>
                  </a:lnTo>
                  <a:lnTo>
                    <a:pt x="144" y="34"/>
                  </a:lnTo>
                  <a:lnTo>
                    <a:pt x="148" y="32"/>
                  </a:lnTo>
                  <a:lnTo>
                    <a:pt x="148" y="32"/>
                  </a:lnTo>
                  <a:lnTo>
                    <a:pt x="164" y="26"/>
                  </a:lnTo>
                  <a:lnTo>
                    <a:pt x="164" y="26"/>
                  </a:lnTo>
                  <a:lnTo>
                    <a:pt x="186" y="20"/>
                  </a:lnTo>
                  <a:lnTo>
                    <a:pt x="186" y="20"/>
                  </a:lnTo>
                  <a:lnTo>
                    <a:pt x="188" y="18"/>
                  </a:lnTo>
                  <a:lnTo>
                    <a:pt x="188" y="18"/>
                  </a:lnTo>
                  <a:lnTo>
                    <a:pt x="188" y="14"/>
                  </a:lnTo>
                  <a:lnTo>
                    <a:pt x="188" y="14"/>
                  </a:lnTo>
                  <a:lnTo>
                    <a:pt x="208" y="12"/>
                  </a:lnTo>
                  <a:lnTo>
                    <a:pt x="228" y="6"/>
                  </a:lnTo>
                  <a:lnTo>
                    <a:pt x="228" y="6"/>
                  </a:lnTo>
                  <a:lnTo>
                    <a:pt x="210" y="4"/>
                  </a:lnTo>
                  <a:lnTo>
                    <a:pt x="192" y="0"/>
                  </a:lnTo>
                  <a:lnTo>
                    <a:pt x="156" y="0"/>
                  </a:lnTo>
                  <a:lnTo>
                    <a:pt x="156" y="0"/>
                  </a:lnTo>
                  <a:lnTo>
                    <a:pt x="112" y="0"/>
                  </a:lnTo>
                  <a:lnTo>
                    <a:pt x="90" y="2"/>
                  </a:lnTo>
                  <a:lnTo>
                    <a:pt x="68" y="4"/>
                  </a:lnTo>
                  <a:lnTo>
                    <a:pt x="68" y="4"/>
                  </a:lnTo>
                  <a:lnTo>
                    <a:pt x="64" y="4"/>
                  </a:lnTo>
                  <a:lnTo>
                    <a:pt x="62" y="6"/>
                  </a:lnTo>
                  <a:lnTo>
                    <a:pt x="58" y="8"/>
                  </a:lnTo>
                  <a:lnTo>
                    <a:pt x="58" y="8"/>
                  </a:lnTo>
                  <a:lnTo>
                    <a:pt x="52" y="6"/>
                  </a:lnTo>
                  <a:lnTo>
                    <a:pt x="46" y="6"/>
                  </a:lnTo>
                  <a:lnTo>
                    <a:pt x="34" y="8"/>
                  </a:lnTo>
                  <a:lnTo>
                    <a:pt x="22" y="10"/>
                  </a:lnTo>
                  <a:lnTo>
                    <a:pt x="10" y="12"/>
                  </a:lnTo>
                  <a:lnTo>
                    <a:pt x="10" y="12"/>
                  </a:lnTo>
                  <a:lnTo>
                    <a:pt x="0" y="12"/>
                  </a:lnTo>
                  <a:lnTo>
                    <a:pt x="0" y="12"/>
                  </a:lnTo>
                  <a:lnTo>
                    <a:pt x="2" y="14"/>
                  </a:lnTo>
                  <a:lnTo>
                    <a:pt x="4" y="16"/>
                  </a:lnTo>
                  <a:lnTo>
                    <a:pt x="6" y="16"/>
                  </a:lnTo>
                  <a:lnTo>
                    <a:pt x="8" y="18"/>
                  </a:lnTo>
                  <a:lnTo>
                    <a:pt x="8" y="18"/>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94" name="Freeform 157"/>
            <p:cNvSpPr/>
            <p:nvPr/>
          </p:nvSpPr>
          <p:spPr bwMode="auto">
            <a:xfrm>
              <a:off x="7985125" y="1377950"/>
              <a:ext cx="12700" cy="31750"/>
            </a:xfrm>
            <a:custGeom>
              <a:avLst/>
              <a:gdLst/>
              <a:ahLst/>
              <a:cxnLst>
                <a:cxn ang="0">
                  <a:pos x="4" y="20"/>
                </a:cxn>
                <a:cxn ang="0">
                  <a:pos x="4" y="20"/>
                </a:cxn>
                <a:cxn ang="0">
                  <a:pos x="6" y="16"/>
                </a:cxn>
                <a:cxn ang="0">
                  <a:pos x="4" y="12"/>
                </a:cxn>
                <a:cxn ang="0">
                  <a:pos x="4" y="12"/>
                </a:cxn>
                <a:cxn ang="0">
                  <a:pos x="6" y="8"/>
                </a:cxn>
                <a:cxn ang="0">
                  <a:pos x="8" y="6"/>
                </a:cxn>
                <a:cxn ang="0">
                  <a:pos x="4" y="0"/>
                </a:cxn>
                <a:cxn ang="0">
                  <a:pos x="4" y="0"/>
                </a:cxn>
                <a:cxn ang="0">
                  <a:pos x="4" y="10"/>
                </a:cxn>
                <a:cxn ang="0">
                  <a:pos x="4" y="10"/>
                </a:cxn>
                <a:cxn ang="0">
                  <a:pos x="0" y="14"/>
                </a:cxn>
                <a:cxn ang="0">
                  <a:pos x="0" y="16"/>
                </a:cxn>
                <a:cxn ang="0">
                  <a:pos x="4" y="20"/>
                </a:cxn>
                <a:cxn ang="0">
                  <a:pos x="4" y="20"/>
                </a:cxn>
              </a:cxnLst>
              <a:rect l="0" t="0" r="r" b="b"/>
              <a:pathLst>
                <a:path w="8" h="20">
                  <a:moveTo>
                    <a:pt x="4" y="20"/>
                  </a:moveTo>
                  <a:lnTo>
                    <a:pt x="4" y="20"/>
                  </a:lnTo>
                  <a:lnTo>
                    <a:pt x="6" y="16"/>
                  </a:lnTo>
                  <a:lnTo>
                    <a:pt x="4" y="12"/>
                  </a:lnTo>
                  <a:lnTo>
                    <a:pt x="4" y="12"/>
                  </a:lnTo>
                  <a:lnTo>
                    <a:pt x="6" y="8"/>
                  </a:lnTo>
                  <a:lnTo>
                    <a:pt x="8" y="6"/>
                  </a:lnTo>
                  <a:lnTo>
                    <a:pt x="4" y="0"/>
                  </a:lnTo>
                  <a:lnTo>
                    <a:pt x="4" y="0"/>
                  </a:lnTo>
                  <a:lnTo>
                    <a:pt x="4" y="10"/>
                  </a:lnTo>
                  <a:lnTo>
                    <a:pt x="4" y="10"/>
                  </a:lnTo>
                  <a:lnTo>
                    <a:pt x="0" y="14"/>
                  </a:lnTo>
                  <a:lnTo>
                    <a:pt x="0" y="16"/>
                  </a:lnTo>
                  <a:lnTo>
                    <a:pt x="4" y="20"/>
                  </a:lnTo>
                  <a:lnTo>
                    <a:pt x="4" y="2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95" name="Freeform 158"/>
            <p:cNvSpPr/>
            <p:nvPr/>
          </p:nvSpPr>
          <p:spPr bwMode="auto">
            <a:xfrm>
              <a:off x="6765925" y="974725"/>
              <a:ext cx="19050" cy="9525"/>
            </a:xfrm>
            <a:custGeom>
              <a:avLst/>
              <a:gdLst/>
              <a:ahLst/>
              <a:cxnLst>
                <a:cxn ang="0">
                  <a:pos x="0" y="2"/>
                </a:cxn>
                <a:cxn ang="0">
                  <a:pos x="0" y="2"/>
                </a:cxn>
                <a:cxn ang="0">
                  <a:pos x="2" y="2"/>
                </a:cxn>
                <a:cxn ang="0">
                  <a:pos x="4" y="4"/>
                </a:cxn>
                <a:cxn ang="0">
                  <a:pos x="8" y="6"/>
                </a:cxn>
                <a:cxn ang="0">
                  <a:pos x="12" y="4"/>
                </a:cxn>
                <a:cxn ang="0">
                  <a:pos x="12" y="4"/>
                </a:cxn>
                <a:cxn ang="0">
                  <a:pos x="6" y="0"/>
                </a:cxn>
                <a:cxn ang="0">
                  <a:pos x="0" y="2"/>
                </a:cxn>
                <a:cxn ang="0">
                  <a:pos x="0" y="2"/>
                </a:cxn>
              </a:cxnLst>
              <a:rect l="0" t="0" r="r" b="b"/>
              <a:pathLst>
                <a:path w="12" h="6">
                  <a:moveTo>
                    <a:pt x="0" y="2"/>
                  </a:moveTo>
                  <a:lnTo>
                    <a:pt x="0" y="2"/>
                  </a:lnTo>
                  <a:lnTo>
                    <a:pt x="2" y="2"/>
                  </a:lnTo>
                  <a:lnTo>
                    <a:pt x="4" y="4"/>
                  </a:lnTo>
                  <a:lnTo>
                    <a:pt x="8" y="6"/>
                  </a:lnTo>
                  <a:lnTo>
                    <a:pt x="12" y="4"/>
                  </a:lnTo>
                  <a:lnTo>
                    <a:pt x="12" y="4"/>
                  </a:lnTo>
                  <a:lnTo>
                    <a:pt x="6" y="0"/>
                  </a:lnTo>
                  <a:lnTo>
                    <a:pt x="0" y="2"/>
                  </a:lnTo>
                  <a:lnTo>
                    <a:pt x="0" y="2"/>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96" name="Freeform 159"/>
            <p:cNvSpPr/>
            <p:nvPr/>
          </p:nvSpPr>
          <p:spPr bwMode="auto">
            <a:xfrm>
              <a:off x="7962900" y="1343025"/>
              <a:ext cx="9525" cy="12700"/>
            </a:xfrm>
            <a:custGeom>
              <a:avLst/>
              <a:gdLst/>
              <a:ahLst/>
              <a:cxnLst>
                <a:cxn ang="0">
                  <a:pos x="4" y="0"/>
                </a:cxn>
                <a:cxn ang="0">
                  <a:pos x="4" y="0"/>
                </a:cxn>
                <a:cxn ang="0">
                  <a:pos x="2" y="0"/>
                </a:cxn>
                <a:cxn ang="0">
                  <a:pos x="2" y="0"/>
                </a:cxn>
                <a:cxn ang="0">
                  <a:pos x="0" y="4"/>
                </a:cxn>
                <a:cxn ang="0">
                  <a:pos x="4" y="8"/>
                </a:cxn>
                <a:cxn ang="0">
                  <a:pos x="4" y="8"/>
                </a:cxn>
                <a:cxn ang="0">
                  <a:pos x="6" y="4"/>
                </a:cxn>
                <a:cxn ang="0">
                  <a:pos x="4" y="0"/>
                </a:cxn>
                <a:cxn ang="0">
                  <a:pos x="4" y="0"/>
                </a:cxn>
              </a:cxnLst>
              <a:rect l="0" t="0" r="r" b="b"/>
              <a:pathLst>
                <a:path w="6" h="8">
                  <a:moveTo>
                    <a:pt x="4" y="0"/>
                  </a:moveTo>
                  <a:lnTo>
                    <a:pt x="4" y="0"/>
                  </a:lnTo>
                  <a:lnTo>
                    <a:pt x="2" y="0"/>
                  </a:lnTo>
                  <a:lnTo>
                    <a:pt x="2" y="0"/>
                  </a:lnTo>
                  <a:lnTo>
                    <a:pt x="0" y="4"/>
                  </a:lnTo>
                  <a:lnTo>
                    <a:pt x="4" y="8"/>
                  </a:lnTo>
                  <a:lnTo>
                    <a:pt x="4" y="8"/>
                  </a:lnTo>
                  <a:lnTo>
                    <a:pt x="6" y="4"/>
                  </a:lnTo>
                  <a:lnTo>
                    <a:pt x="4" y="0"/>
                  </a:lnTo>
                  <a:lnTo>
                    <a:pt x="4"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97" name="Freeform 160"/>
            <p:cNvSpPr/>
            <p:nvPr/>
          </p:nvSpPr>
          <p:spPr bwMode="auto">
            <a:xfrm>
              <a:off x="4451350" y="638175"/>
              <a:ext cx="25400" cy="12700"/>
            </a:xfrm>
            <a:custGeom>
              <a:avLst/>
              <a:gdLst/>
              <a:ahLst/>
              <a:cxnLst>
                <a:cxn ang="0">
                  <a:pos x="4" y="2"/>
                </a:cxn>
                <a:cxn ang="0">
                  <a:pos x="4" y="2"/>
                </a:cxn>
                <a:cxn ang="0">
                  <a:pos x="2" y="4"/>
                </a:cxn>
                <a:cxn ang="0">
                  <a:pos x="0" y="6"/>
                </a:cxn>
                <a:cxn ang="0">
                  <a:pos x="2" y="8"/>
                </a:cxn>
                <a:cxn ang="0">
                  <a:pos x="2" y="8"/>
                </a:cxn>
                <a:cxn ang="0">
                  <a:pos x="4" y="8"/>
                </a:cxn>
                <a:cxn ang="0">
                  <a:pos x="6" y="6"/>
                </a:cxn>
                <a:cxn ang="0">
                  <a:pos x="6" y="6"/>
                </a:cxn>
                <a:cxn ang="0">
                  <a:pos x="8" y="4"/>
                </a:cxn>
                <a:cxn ang="0">
                  <a:pos x="12" y="4"/>
                </a:cxn>
                <a:cxn ang="0">
                  <a:pos x="14" y="4"/>
                </a:cxn>
                <a:cxn ang="0">
                  <a:pos x="16" y="0"/>
                </a:cxn>
                <a:cxn ang="0">
                  <a:pos x="16" y="0"/>
                </a:cxn>
                <a:cxn ang="0">
                  <a:pos x="10" y="0"/>
                </a:cxn>
                <a:cxn ang="0">
                  <a:pos x="6" y="0"/>
                </a:cxn>
                <a:cxn ang="0">
                  <a:pos x="4" y="2"/>
                </a:cxn>
                <a:cxn ang="0">
                  <a:pos x="4" y="2"/>
                </a:cxn>
              </a:cxnLst>
              <a:rect l="0" t="0" r="r" b="b"/>
              <a:pathLst>
                <a:path w="16" h="8">
                  <a:moveTo>
                    <a:pt x="4" y="2"/>
                  </a:moveTo>
                  <a:lnTo>
                    <a:pt x="4" y="2"/>
                  </a:lnTo>
                  <a:lnTo>
                    <a:pt x="2" y="4"/>
                  </a:lnTo>
                  <a:lnTo>
                    <a:pt x="0" y="6"/>
                  </a:lnTo>
                  <a:lnTo>
                    <a:pt x="2" y="8"/>
                  </a:lnTo>
                  <a:lnTo>
                    <a:pt x="2" y="8"/>
                  </a:lnTo>
                  <a:lnTo>
                    <a:pt x="4" y="8"/>
                  </a:lnTo>
                  <a:lnTo>
                    <a:pt x="6" y="6"/>
                  </a:lnTo>
                  <a:lnTo>
                    <a:pt x="6" y="6"/>
                  </a:lnTo>
                  <a:lnTo>
                    <a:pt x="8" y="4"/>
                  </a:lnTo>
                  <a:lnTo>
                    <a:pt x="12" y="4"/>
                  </a:lnTo>
                  <a:lnTo>
                    <a:pt x="14" y="4"/>
                  </a:lnTo>
                  <a:lnTo>
                    <a:pt x="16" y="0"/>
                  </a:lnTo>
                  <a:lnTo>
                    <a:pt x="16" y="0"/>
                  </a:lnTo>
                  <a:lnTo>
                    <a:pt x="10" y="0"/>
                  </a:lnTo>
                  <a:lnTo>
                    <a:pt x="6" y="0"/>
                  </a:lnTo>
                  <a:lnTo>
                    <a:pt x="4" y="2"/>
                  </a:lnTo>
                  <a:lnTo>
                    <a:pt x="4" y="2"/>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98" name="Freeform 161"/>
            <p:cNvSpPr/>
            <p:nvPr/>
          </p:nvSpPr>
          <p:spPr bwMode="auto">
            <a:xfrm>
              <a:off x="8080375" y="1749425"/>
              <a:ext cx="12700" cy="6350"/>
            </a:xfrm>
            <a:custGeom>
              <a:avLst/>
              <a:gdLst/>
              <a:ahLst/>
              <a:cxnLst>
                <a:cxn ang="0">
                  <a:pos x="6" y="0"/>
                </a:cxn>
                <a:cxn ang="0">
                  <a:pos x="6" y="0"/>
                </a:cxn>
                <a:cxn ang="0">
                  <a:pos x="2" y="0"/>
                </a:cxn>
                <a:cxn ang="0">
                  <a:pos x="0" y="2"/>
                </a:cxn>
                <a:cxn ang="0">
                  <a:pos x="0" y="2"/>
                </a:cxn>
                <a:cxn ang="0">
                  <a:pos x="2" y="4"/>
                </a:cxn>
                <a:cxn ang="0">
                  <a:pos x="4" y="4"/>
                </a:cxn>
                <a:cxn ang="0">
                  <a:pos x="4" y="4"/>
                </a:cxn>
                <a:cxn ang="0">
                  <a:pos x="8" y="4"/>
                </a:cxn>
                <a:cxn ang="0">
                  <a:pos x="8" y="0"/>
                </a:cxn>
                <a:cxn ang="0">
                  <a:pos x="8" y="0"/>
                </a:cxn>
                <a:cxn ang="0">
                  <a:pos x="8" y="0"/>
                </a:cxn>
                <a:cxn ang="0">
                  <a:pos x="6" y="0"/>
                </a:cxn>
                <a:cxn ang="0">
                  <a:pos x="6" y="0"/>
                </a:cxn>
              </a:cxnLst>
              <a:rect l="0" t="0" r="r" b="b"/>
              <a:pathLst>
                <a:path w="8" h="4">
                  <a:moveTo>
                    <a:pt x="6" y="0"/>
                  </a:moveTo>
                  <a:lnTo>
                    <a:pt x="6" y="0"/>
                  </a:lnTo>
                  <a:lnTo>
                    <a:pt x="2" y="0"/>
                  </a:lnTo>
                  <a:lnTo>
                    <a:pt x="0" y="2"/>
                  </a:lnTo>
                  <a:lnTo>
                    <a:pt x="0" y="2"/>
                  </a:lnTo>
                  <a:lnTo>
                    <a:pt x="2" y="4"/>
                  </a:lnTo>
                  <a:lnTo>
                    <a:pt x="4" y="4"/>
                  </a:lnTo>
                  <a:lnTo>
                    <a:pt x="4" y="4"/>
                  </a:lnTo>
                  <a:lnTo>
                    <a:pt x="8" y="4"/>
                  </a:lnTo>
                  <a:lnTo>
                    <a:pt x="8" y="0"/>
                  </a:lnTo>
                  <a:lnTo>
                    <a:pt x="8" y="0"/>
                  </a:lnTo>
                  <a:lnTo>
                    <a:pt x="8" y="0"/>
                  </a:lnTo>
                  <a:lnTo>
                    <a:pt x="6" y="0"/>
                  </a:lnTo>
                  <a:lnTo>
                    <a:pt x="6"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99" name="Freeform 162"/>
            <p:cNvSpPr/>
            <p:nvPr/>
          </p:nvSpPr>
          <p:spPr bwMode="auto">
            <a:xfrm>
              <a:off x="7943850" y="1717675"/>
              <a:ext cx="19050" cy="9525"/>
            </a:xfrm>
            <a:custGeom>
              <a:avLst/>
              <a:gdLst/>
              <a:ahLst/>
              <a:cxnLst>
                <a:cxn ang="0">
                  <a:pos x="0" y="0"/>
                </a:cxn>
                <a:cxn ang="0">
                  <a:pos x="0" y="0"/>
                </a:cxn>
                <a:cxn ang="0">
                  <a:pos x="2" y="2"/>
                </a:cxn>
                <a:cxn ang="0">
                  <a:pos x="6" y="4"/>
                </a:cxn>
                <a:cxn ang="0">
                  <a:pos x="8" y="6"/>
                </a:cxn>
                <a:cxn ang="0">
                  <a:pos x="12" y="6"/>
                </a:cxn>
                <a:cxn ang="0">
                  <a:pos x="12" y="6"/>
                </a:cxn>
                <a:cxn ang="0">
                  <a:pos x="8" y="0"/>
                </a:cxn>
                <a:cxn ang="0">
                  <a:pos x="4" y="0"/>
                </a:cxn>
                <a:cxn ang="0">
                  <a:pos x="0" y="0"/>
                </a:cxn>
                <a:cxn ang="0">
                  <a:pos x="0" y="0"/>
                </a:cxn>
              </a:cxnLst>
              <a:rect l="0" t="0" r="r" b="b"/>
              <a:pathLst>
                <a:path w="12" h="6">
                  <a:moveTo>
                    <a:pt x="0" y="0"/>
                  </a:moveTo>
                  <a:lnTo>
                    <a:pt x="0" y="0"/>
                  </a:lnTo>
                  <a:lnTo>
                    <a:pt x="2" y="2"/>
                  </a:lnTo>
                  <a:lnTo>
                    <a:pt x="6" y="4"/>
                  </a:lnTo>
                  <a:lnTo>
                    <a:pt x="8" y="6"/>
                  </a:lnTo>
                  <a:lnTo>
                    <a:pt x="12" y="6"/>
                  </a:lnTo>
                  <a:lnTo>
                    <a:pt x="12" y="6"/>
                  </a:lnTo>
                  <a:lnTo>
                    <a:pt x="8" y="0"/>
                  </a:lnTo>
                  <a:lnTo>
                    <a:pt x="4" y="0"/>
                  </a:lnTo>
                  <a:lnTo>
                    <a:pt x="0" y="0"/>
                  </a:lnTo>
                  <a:lnTo>
                    <a:pt x="0"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00" name="Freeform 163"/>
            <p:cNvSpPr/>
            <p:nvPr/>
          </p:nvSpPr>
          <p:spPr bwMode="auto">
            <a:xfrm>
              <a:off x="7915275" y="1701800"/>
              <a:ext cx="15875" cy="6350"/>
            </a:xfrm>
            <a:custGeom>
              <a:avLst/>
              <a:gdLst/>
              <a:ahLst/>
              <a:cxnLst>
                <a:cxn ang="0">
                  <a:pos x="10" y="4"/>
                </a:cxn>
                <a:cxn ang="0">
                  <a:pos x="10" y="4"/>
                </a:cxn>
                <a:cxn ang="0">
                  <a:pos x="6" y="2"/>
                </a:cxn>
                <a:cxn ang="0">
                  <a:pos x="6" y="2"/>
                </a:cxn>
                <a:cxn ang="0">
                  <a:pos x="4" y="0"/>
                </a:cxn>
                <a:cxn ang="0">
                  <a:pos x="0" y="0"/>
                </a:cxn>
                <a:cxn ang="0">
                  <a:pos x="0" y="0"/>
                </a:cxn>
                <a:cxn ang="0">
                  <a:pos x="0" y="2"/>
                </a:cxn>
                <a:cxn ang="0">
                  <a:pos x="0" y="2"/>
                </a:cxn>
                <a:cxn ang="0">
                  <a:pos x="2" y="4"/>
                </a:cxn>
                <a:cxn ang="0">
                  <a:pos x="4" y="4"/>
                </a:cxn>
                <a:cxn ang="0">
                  <a:pos x="6" y="4"/>
                </a:cxn>
                <a:cxn ang="0">
                  <a:pos x="6" y="4"/>
                </a:cxn>
                <a:cxn ang="0">
                  <a:pos x="10" y="4"/>
                </a:cxn>
                <a:cxn ang="0">
                  <a:pos x="10" y="4"/>
                </a:cxn>
                <a:cxn ang="0">
                  <a:pos x="10" y="4"/>
                </a:cxn>
                <a:cxn ang="0">
                  <a:pos x="10" y="4"/>
                </a:cxn>
                <a:cxn ang="0">
                  <a:pos x="10" y="4"/>
                </a:cxn>
                <a:cxn ang="0">
                  <a:pos x="10" y="4"/>
                </a:cxn>
                <a:cxn ang="0">
                  <a:pos x="10" y="2"/>
                </a:cxn>
                <a:cxn ang="0">
                  <a:pos x="10" y="2"/>
                </a:cxn>
                <a:cxn ang="0">
                  <a:pos x="10" y="4"/>
                </a:cxn>
                <a:cxn ang="0">
                  <a:pos x="10" y="4"/>
                </a:cxn>
              </a:cxnLst>
              <a:rect l="0" t="0" r="r" b="b"/>
              <a:pathLst>
                <a:path w="10" h="4">
                  <a:moveTo>
                    <a:pt x="10" y="4"/>
                  </a:moveTo>
                  <a:lnTo>
                    <a:pt x="10" y="4"/>
                  </a:lnTo>
                  <a:lnTo>
                    <a:pt x="6" y="2"/>
                  </a:lnTo>
                  <a:lnTo>
                    <a:pt x="6" y="2"/>
                  </a:lnTo>
                  <a:lnTo>
                    <a:pt x="4" y="0"/>
                  </a:lnTo>
                  <a:lnTo>
                    <a:pt x="0" y="0"/>
                  </a:lnTo>
                  <a:lnTo>
                    <a:pt x="0" y="0"/>
                  </a:lnTo>
                  <a:lnTo>
                    <a:pt x="0" y="2"/>
                  </a:lnTo>
                  <a:lnTo>
                    <a:pt x="0" y="2"/>
                  </a:lnTo>
                  <a:lnTo>
                    <a:pt x="2" y="4"/>
                  </a:lnTo>
                  <a:lnTo>
                    <a:pt x="4" y="4"/>
                  </a:lnTo>
                  <a:lnTo>
                    <a:pt x="6" y="4"/>
                  </a:lnTo>
                  <a:lnTo>
                    <a:pt x="6" y="4"/>
                  </a:lnTo>
                  <a:lnTo>
                    <a:pt x="10" y="4"/>
                  </a:lnTo>
                  <a:lnTo>
                    <a:pt x="10" y="4"/>
                  </a:lnTo>
                  <a:lnTo>
                    <a:pt x="10" y="4"/>
                  </a:lnTo>
                  <a:lnTo>
                    <a:pt x="10" y="4"/>
                  </a:lnTo>
                  <a:lnTo>
                    <a:pt x="10" y="4"/>
                  </a:lnTo>
                  <a:lnTo>
                    <a:pt x="10" y="4"/>
                  </a:lnTo>
                  <a:lnTo>
                    <a:pt x="10" y="2"/>
                  </a:lnTo>
                  <a:lnTo>
                    <a:pt x="10" y="2"/>
                  </a:lnTo>
                  <a:lnTo>
                    <a:pt x="10" y="4"/>
                  </a:lnTo>
                  <a:lnTo>
                    <a:pt x="10" y="4"/>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01" name="Freeform 164"/>
            <p:cNvSpPr/>
            <p:nvPr/>
          </p:nvSpPr>
          <p:spPr bwMode="auto">
            <a:xfrm>
              <a:off x="7931150" y="1698625"/>
              <a:ext cx="9525" cy="6350"/>
            </a:xfrm>
            <a:custGeom>
              <a:avLst/>
              <a:gdLst/>
              <a:ahLst/>
              <a:cxnLst>
                <a:cxn ang="0">
                  <a:pos x="4" y="0"/>
                </a:cxn>
                <a:cxn ang="0">
                  <a:pos x="4" y="0"/>
                </a:cxn>
                <a:cxn ang="0">
                  <a:pos x="2" y="0"/>
                </a:cxn>
                <a:cxn ang="0">
                  <a:pos x="2" y="0"/>
                </a:cxn>
                <a:cxn ang="0">
                  <a:pos x="0" y="0"/>
                </a:cxn>
                <a:cxn ang="0">
                  <a:pos x="0" y="2"/>
                </a:cxn>
                <a:cxn ang="0">
                  <a:pos x="0" y="4"/>
                </a:cxn>
                <a:cxn ang="0">
                  <a:pos x="0" y="4"/>
                </a:cxn>
                <a:cxn ang="0">
                  <a:pos x="4" y="4"/>
                </a:cxn>
                <a:cxn ang="0">
                  <a:pos x="6" y="4"/>
                </a:cxn>
                <a:cxn ang="0">
                  <a:pos x="4" y="0"/>
                </a:cxn>
                <a:cxn ang="0">
                  <a:pos x="4" y="0"/>
                </a:cxn>
              </a:cxnLst>
              <a:rect l="0" t="0" r="r" b="b"/>
              <a:pathLst>
                <a:path w="6" h="4">
                  <a:moveTo>
                    <a:pt x="4" y="0"/>
                  </a:moveTo>
                  <a:lnTo>
                    <a:pt x="4" y="0"/>
                  </a:lnTo>
                  <a:lnTo>
                    <a:pt x="2" y="0"/>
                  </a:lnTo>
                  <a:lnTo>
                    <a:pt x="2" y="0"/>
                  </a:lnTo>
                  <a:lnTo>
                    <a:pt x="0" y="0"/>
                  </a:lnTo>
                  <a:lnTo>
                    <a:pt x="0" y="2"/>
                  </a:lnTo>
                  <a:lnTo>
                    <a:pt x="0" y="4"/>
                  </a:lnTo>
                  <a:lnTo>
                    <a:pt x="0" y="4"/>
                  </a:lnTo>
                  <a:lnTo>
                    <a:pt x="4" y="4"/>
                  </a:lnTo>
                  <a:lnTo>
                    <a:pt x="6" y="4"/>
                  </a:lnTo>
                  <a:lnTo>
                    <a:pt x="4" y="0"/>
                  </a:lnTo>
                  <a:lnTo>
                    <a:pt x="4"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02" name="Freeform 165"/>
            <p:cNvSpPr/>
            <p:nvPr/>
          </p:nvSpPr>
          <p:spPr bwMode="auto">
            <a:xfrm>
              <a:off x="5473700" y="530225"/>
              <a:ext cx="9525" cy="9525"/>
            </a:xfrm>
            <a:custGeom>
              <a:avLst/>
              <a:gdLst/>
              <a:ahLst/>
              <a:cxnLst>
                <a:cxn ang="0">
                  <a:pos x="0" y="4"/>
                </a:cxn>
                <a:cxn ang="0">
                  <a:pos x="0" y="4"/>
                </a:cxn>
                <a:cxn ang="0">
                  <a:pos x="2" y="6"/>
                </a:cxn>
                <a:cxn ang="0">
                  <a:pos x="2" y="6"/>
                </a:cxn>
                <a:cxn ang="0">
                  <a:pos x="6" y="6"/>
                </a:cxn>
                <a:cxn ang="0">
                  <a:pos x="6" y="4"/>
                </a:cxn>
                <a:cxn ang="0">
                  <a:pos x="6" y="4"/>
                </a:cxn>
                <a:cxn ang="0">
                  <a:pos x="6" y="2"/>
                </a:cxn>
                <a:cxn ang="0">
                  <a:pos x="4" y="0"/>
                </a:cxn>
                <a:cxn ang="0">
                  <a:pos x="4" y="0"/>
                </a:cxn>
                <a:cxn ang="0">
                  <a:pos x="2" y="2"/>
                </a:cxn>
                <a:cxn ang="0">
                  <a:pos x="0" y="4"/>
                </a:cxn>
                <a:cxn ang="0">
                  <a:pos x="0" y="4"/>
                </a:cxn>
              </a:cxnLst>
              <a:rect l="0" t="0" r="r" b="b"/>
              <a:pathLst>
                <a:path w="6" h="6">
                  <a:moveTo>
                    <a:pt x="0" y="4"/>
                  </a:moveTo>
                  <a:lnTo>
                    <a:pt x="0" y="4"/>
                  </a:lnTo>
                  <a:lnTo>
                    <a:pt x="2" y="6"/>
                  </a:lnTo>
                  <a:lnTo>
                    <a:pt x="2" y="6"/>
                  </a:lnTo>
                  <a:lnTo>
                    <a:pt x="6" y="6"/>
                  </a:lnTo>
                  <a:lnTo>
                    <a:pt x="6" y="4"/>
                  </a:lnTo>
                  <a:lnTo>
                    <a:pt x="6" y="4"/>
                  </a:lnTo>
                  <a:lnTo>
                    <a:pt x="6" y="2"/>
                  </a:lnTo>
                  <a:lnTo>
                    <a:pt x="4" y="0"/>
                  </a:lnTo>
                  <a:lnTo>
                    <a:pt x="4" y="0"/>
                  </a:lnTo>
                  <a:lnTo>
                    <a:pt x="2" y="2"/>
                  </a:lnTo>
                  <a:lnTo>
                    <a:pt x="0" y="4"/>
                  </a:lnTo>
                  <a:lnTo>
                    <a:pt x="0" y="4"/>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03" name="Freeform 166"/>
            <p:cNvSpPr/>
            <p:nvPr/>
          </p:nvSpPr>
          <p:spPr bwMode="auto">
            <a:xfrm>
              <a:off x="8201025" y="809625"/>
              <a:ext cx="66675" cy="60325"/>
            </a:xfrm>
            <a:custGeom>
              <a:avLst/>
              <a:gdLst/>
              <a:ahLst/>
              <a:cxnLst>
                <a:cxn ang="0">
                  <a:pos x="4" y="38"/>
                </a:cxn>
                <a:cxn ang="0">
                  <a:pos x="4" y="38"/>
                </a:cxn>
                <a:cxn ang="0">
                  <a:pos x="4" y="30"/>
                </a:cxn>
                <a:cxn ang="0">
                  <a:pos x="4" y="30"/>
                </a:cxn>
                <a:cxn ang="0">
                  <a:pos x="20" y="32"/>
                </a:cxn>
                <a:cxn ang="0">
                  <a:pos x="20" y="32"/>
                </a:cxn>
                <a:cxn ang="0">
                  <a:pos x="26" y="32"/>
                </a:cxn>
                <a:cxn ang="0">
                  <a:pos x="32" y="28"/>
                </a:cxn>
                <a:cxn ang="0">
                  <a:pos x="42" y="22"/>
                </a:cxn>
                <a:cxn ang="0">
                  <a:pos x="42" y="22"/>
                </a:cxn>
                <a:cxn ang="0">
                  <a:pos x="38" y="16"/>
                </a:cxn>
                <a:cxn ang="0">
                  <a:pos x="38" y="16"/>
                </a:cxn>
                <a:cxn ang="0">
                  <a:pos x="32" y="16"/>
                </a:cxn>
                <a:cxn ang="0">
                  <a:pos x="24" y="10"/>
                </a:cxn>
                <a:cxn ang="0">
                  <a:pos x="18" y="4"/>
                </a:cxn>
                <a:cxn ang="0">
                  <a:pos x="12" y="0"/>
                </a:cxn>
                <a:cxn ang="0">
                  <a:pos x="12" y="0"/>
                </a:cxn>
                <a:cxn ang="0">
                  <a:pos x="14" y="4"/>
                </a:cxn>
                <a:cxn ang="0">
                  <a:pos x="14" y="10"/>
                </a:cxn>
                <a:cxn ang="0">
                  <a:pos x="12" y="18"/>
                </a:cxn>
                <a:cxn ang="0">
                  <a:pos x="6" y="24"/>
                </a:cxn>
                <a:cxn ang="0">
                  <a:pos x="0" y="30"/>
                </a:cxn>
                <a:cxn ang="0">
                  <a:pos x="0" y="30"/>
                </a:cxn>
                <a:cxn ang="0">
                  <a:pos x="0" y="34"/>
                </a:cxn>
                <a:cxn ang="0">
                  <a:pos x="0" y="36"/>
                </a:cxn>
                <a:cxn ang="0">
                  <a:pos x="4" y="38"/>
                </a:cxn>
                <a:cxn ang="0">
                  <a:pos x="4" y="38"/>
                </a:cxn>
              </a:cxnLst>
              <a:rect l="0" t="0" r="r" b="b"/>
              <a:pathLst>
                <a:path w="42" h="38">
                  <a:moveTo>
                    <a:pt x="4" y="38"/>
                  </a:moveTo>
                  <a:lnTo>
                    <a:pt x="4" y="38"/>
                  </a:lnTo>
                  <a:lnTo>
                    <a:pt x="4" y="30"/>
                  </a:lnTo>
                  <a:lnTo>
                    <a:pt x="4" y="30"/>
                  </a:lnTo>
                  <a:lnTo>
                    <a:pt x="20" y="32"/>
                  </a:lnTo>
                  <a:lnTo>
                    <a:pt x="20" y="32"/>
                  </a:lnTo>
                  <a:lnTo>
                    <a:pt x="26" y="32"/>
                  </a:lnTo>
                  <a:lnTo>
                    <a:pt x="32" y="28"/>
                  </a:lnTo>
                  <a:lnTo>
                    <a:pt x="42" y="22"/>
                  </a:lnTo>
                  <a:lnTo>
                    <a:pt x="42" y="22"/>
                  </a:lnTo>
                  <a:lnTo>
                    <a:pt x="38" y="16"/>
                  </a:lnTo>
                  <a:lnTo>
                    <a:pt x="38" y="16"/>
                  </a:lnTo>
                  <a:lnTo>
                    <a:pt x="32" y="16"/>
                  </a:lnTo>
                  <a:lnTo>
                    <a:pt x="24" y="10"/>
                  </a:lnTo>
                  <a:lnTo>
                    <a:pt x="18" y="4"/>
                  </a:lnTo>
                  <a:lnTo>
                    <a:pt x="12" y="0"/>
                  </a:lnTo>
                  <a:lnTo>
                    <a:pt x="12" y="0"/>
                  </a:lnTo>
                  <a:lnTo>
                    <a:pt x="14" y="4"/>
                  </a:lnTo>
                  <a:lnTo>
                    <a:pt x="14" y="10"/>
                  </a:lnTo>
                  <a:lnTo>
                    <a:pt x="12" y="18"/>
                  </a:lnTo>
                  <a:lnTo>
                    <a:pt x="6" y="24"/>
                  </a:lnTo>
                  <a:lnTo>
                    <a:pt x="0" y="30"/>
                  </a:lnTo>
                  <a:lnTo>
                    <a:pt x="0" y="30"/>
                  </a:lnTo>
                  <a:lnTo>
                    <a:pt x="0" y="34"/>
                  </a:lnTo>
                  <a:lnTo>
                    <a:pt x="0" y="36"/>
                  </a:lnTo>
                  <a:lnTo>
                    <a:pt x="4" y="38"/>
                  </a:lnTo>
                  <a:lnTo>
                    <a:pt x="4" y="38"/>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04" name="Freeform 167"/>
            <p:cNvSpPr/>
            <p:nvPr/>
          </p:nvSpPr>
          <p:spPr bwMode="auto">
            <a:xfrm>
              <a:off x="7870825" y="1736725"/>
              <a:ext cx="495300" cy="463550"/>
            </a:xfrm>
            <a:custGeom>
              <a:avLst/>
              <a:gdLst/>
              <a:ahLst/>
              <a:cxnLst>
                <a:cxn ang="0">
                  <a:pos x="312" y="152"/>
                </a:cxn>
                <a:cxn ang="0">
                  <a:pos x="284" y="120"/>
                </a:cxn>
                <a:cxn ang="0">
                  <a:pos x="266" y="92"/>
                </a:cxn>
                <a:cxn ang="0">
                  <a:pos x="256" y="74"/>
                </a:cxn>
                <a:cxn ang="0">
                  <a:pos x="246" y="44"/>
                </a:cxn>
                <a:cxn ang="0">
                  <a:pos x="232" y="16"/>
                </a:cxn>
                <a:cxn ang="0">
                  <a:pos x="222" y="20"/>
                </a:cxn>
                <a:cxn ang="0">
                  <a:pos x="216" y="68"/>
                </a:cxn>
                <a:cxn ang="0">
                  <a:pos x="208" y="74"/>
                </a:cxn>
                <a:cxn ang="0">
                  <a:pos x="176" y="48"/>
                </a:cxn>
                <a:cxn ang="0">
                  <a:pos x="176" y="32"/>
                </a:cxn>
                <a:cxn ang="0">
                  <a:pos x="182" y="18"/>
                </a:cxn>
                <a:cxn ang="0">
                  <a:pos x="162" y="14"/>
                </a:cxn>
                <a:cxn ang="0">
                  <a:pos x="150" y="14"/>
                </a:cxn>
                <a:cxn ang="0">
                  <a:pos x="140" y="18"/>
                </a:cxn>
                <a:cxn ang="0">
                  <a:pos x="128" y="40"/>
                </a:cxn>
                <a:cxn ang="0">
                  <a:pos x="126" y="44"/>
                </a:cxn>
                <a:cxn ang="0">
                  <a:pos x="116" y="44"/>
                </a:cxn>
                <a:cxn ang="0">
                  <a:pos x="100" y="38"/>
                </a:cxn>
                <a:cxn ang="0">
                  <a:pos x="86" y="60"/>
                </a:cxn>
                <a:cxn ang="0">
                  <a:pos x="72" y="66"/>
                </a:cxn>
                <a:cxn ang="0">
                  <a:pos x="68" y="80"/>
                </a:cxn>
                <a:cxn ang="0">
                  <a:pos x="54" y="96"/>
                </a:cxn>
                <a:cxn ang="0">
                  <a:pos x="10" y="116"/>
                </a:cxn>
                <a:cxn ang="0">
                  <a:pos x="2" y="144"/>
                </a:cxn>
                <a:cxn ang="0">
                  <a:pos x="0" y="166"/>
                </a:cxn>
                <a:cxn ang="0">
                  <a:pos x="12" y="194"/>
                </a:cxn>
                <a:cxn ang="0">
                  <a:pos x="20" y="232"/>
                </a:cxn>
                <a:cxn ang="0">
                  <a:pos x="14" y="244"/>
                </a:cxn>
                <a:cxn ang="0">
                  <a:pos x="30" y="254"/>
                </a:cxn>
                <a:cxn ang="0">
                  <a:pos x="48" y="244"/>
                </a:cxn>
                <a:cxn ang="0">
                  <a:pos x="72" y="242"/>
                </a:cxn>
                <a:cxn ang="0">
                  <a:pos x="82" y="236"/>
                </a:cxn>
                <a:cxn ang="0">
                  <a:pos x="112" y="222"/>
                </a:cxn>
                <a:cxn ang="0">
                  <a:pos x="150" y="220"/>
                </a:cxn>
                <a:cxn ang="0">
                  <a:pos x="170" y="238"/>
                </a:cxn>
                <a:cxn ang="0">
                  <a:pos x="178" y="248"/>
                </a:cxn>
                <a:cxn ang="0">
                  <a:pos x="192" y="230"/>
                </a:cxn>
                <a:cxn ang="0">
                  <a:pos x="190" y="242"/>
                </a:cxn>
                <a:cxn ang="0">
                  <a:pos x="196" y="258"/>
                </a:cxn>
                <a:cxn ang="0">
                  <a:pos x="206" y="268"/>
                </a:cxn>
                <a:cxn ang="0">
                  <a:pos x="216" y="284"/>
                </a:cxn>
                <a:cxn ang="0">
                  <a:pos x="238" y="288"/>
                </a:cxn>
                <a:cxn ang="0">
                  <a:pos x="248" y="284"/>
                </a:cxn>
                <a:cxn ang="0">
                  <a:pos x="258" y="292"/>
                </a:cxn>
                <a:cxn ang="0">
                  <a:pos x="276" y="280"/>
                </a:cxn>
                <a:cxn ang="0">
                  <a:pos x="284" y="280"/>
                </a:cxn>
                <a:cxn ang="0">
                  <a:pos x="286" y="272"/>
                </a:cxn>
                <a:cxn ang="0">
                  <a:pos x="304" y="228"/>
                </a:cxn>
                <a:cxn ang="0">
                  <a:pos x="312" y="196"/>
                </a:cxn>
                <a:cxn ang="0">
                  <a:pos x="310" y="158"/>
                </a:cxn>
              </a:cxnLst>
              <a:rect l="0" t="0" r="r" b="b"/>
              <a:pathLst>
                <a:path w="312" h="292">
                  <a:moveTo>
                    <a:pt x="310" y="158"/>
                  </a:moveTo>
                  <a:lnTo>
                    <a:pt x="310" y="158"/>
                  </a:lnTo>
                  <a:lnTo>
                    <a:pt x="312" y="152"/>
                  </a:lnTo>
                  <a:lnTo>
                    <a:pt x="312" y="152"/>
                  </a:lnTo>
                  <a:lnTo>
                    <a:pt x="308" y="150"/>
                  </a:lnTo>
                  <a:lnTo>
                    <a:pt x="308" y="150"/>
                  </a:lnTo>
                  <a:lnTo>
                    <a:pt x="292" y="130"/>
                  </a:lnTo>
                  <a:lnTo>
                    <a:pt x="284" y="120"/>
                  </a:lnTo>
                  <a:lnTo>
                    <a:pt x="278" y="108"/>
                  </a:lnTo>
                  <a:lnTo>
                    <a:pt x="278" y="108"/>
                  </a:lnTo>
                  <a:lnTo>
                    <a:pt x="274" y="98"/>
                  </a:lnTo>
                  <a:lnTo>
                    <a:pt x="266" y="92"/>
                  </a:lnTo>
                  <a:lnTo>
                    <a:pt x="266" y="92"/>
                  </a:lnTo>
                  <a:lnTo>
                    <a:pt x="260" y="88"/>
                  </a:lnTo>
                  <a:lnTo>
                    <a:pt x="258" y="84"/>
                  </a:lnTo>
                  <a:lnTo>
                    <a:pt x="256" y="74"/>
                  </a:lnTo>
                  <a:lnTo>
                    <a:pt x="256" y="74"/>
                  </a:lnTo>
                  <a:lnTo>
                    <a:pt x="252" y="56"/>
                  </a:lnTo>
                  <a:lnTo>
                    <a:pt x="250" y="48"/>
                  </a:lnTo>
                  <a:lnTo>
                    <a:pt x="246" y="44"/>
                  </a:lnTo>
                  <a:lnTo>
                    <a:pt x="246" y="44"/>
                  </a:lnTo>
                  <a:lnTo>
                    <a:pt x="240" y="38"/>
                  </a:lnTo>
                  <a:lnTo>
                    <a:pt x="236" y="30"/>
                  </a:lnTo>
                  <a:lnTo>
                    <a:pt x="232" y="16"/>
                  </a:lnTo>
                  <a:lnTo>
                    <a:pt x="232" y="16"/>
                  </a:lnTo>
                  <a:lnTo>
                    <a:pt x="228" y="0"/>
                  </a:lnTo>
                  <a:lnTo>
                    <a:pt x="228" y="0"/>
                  </a:lnTo>
                  <a:lnTo>
                    <a:pt x="222" y="20"/>
                  </a:lnTo>
                  <a:lnTo>
                    <a:pt x="222" y="40"/>
                  </a:lnTo>
                  <a:lnTo>
                    <a:pt x="222" y="40"/>
                  </a:lnTo>
                  <a:lnTo>
                    <a:pt x="220" y="54"/>
                  </a:lnTo>
                  <a:lnTo>
                    <a:pt x="216" y="68"/>
                  </a:lnTo>
                  <a:lnTo>
                    <a:pt x="216" y="68"/>
                  </a:lnTo>
                  <a:lnTo>
                    <a:pt x="214" y="72"/>
                  </a:lnTo>
                  <a:lnTo>
                    <a:pt x="212" y="74"/>
                  </a:lnTo>
                  <a:lnTo>
                    <a:pt x="208" y="74"/>
                  </a:lnTo>
                  <a:lnTo>
                    <a:pt x="206" y="72"/>
                  </a:lnTo>
                  <a:lnTo>
                    <a:pt x="206" y="72"/>
                  </a:lnTo>
                  <a:lnTo>
                    <a:pt x="176" y="48"/>
                  </a:lnTo>
                  <a:lnTo>
                    <a:pt x="176" y="48"/>
                  </a:lnTo>
                  <a:lnTo>
                    <a:pt x="174" y="44"/>
                  </a:lnTo>
                  <a:lnTo>
                    <a:pt x="174" y="38"/>
                  </a:lnTo>
                  <a:lnTo>
                    <a:pt x="174" y="38"/>
                  </a:lnTo>
                  <a:lnTo>
                    <a:pt x="176" y="32"/>
                  </a:lnTo>
                  <a:lnTo>
                    <a:pt x="180" y="28"/>
                  </a:lnTo>
                  <a:lnTo>
                    <a:pt x="182" y="22"/>
                  </a:lnTo>
                  <a:lnTo>
                    <a:pt x="182" y="18"/>
                  </a:lnTo>
                  <a:lnTo>
                    <a:pt x="182" y="18"/>
                  </a:lnTo>
                  <a:lnTo>
                    <a:pt x="178" y="16"/>
                  </a:lnTo>
                  <a:lnTo>
                    <a:pt x="174" y="16"/>
                  </a:lnTo>
                  <a:lnTo>
                    <a:pt x="168" y="16"/>
                  </a:lnTo>
                  <a:lnTo>
                    <a:pt x="162" y="14"/>
                  </a:lnTo>
                  <a:lnTo>
                    <a:pt x="162" y="14"/>
                  </a:lnTo>
                  <a:lnTo>
                    <a:pt x="150" y="8"/>
                  </a:lnTo>
                  <a:lnTo>
                    <a:pt x="150" y="8"/>
                  </a:lnTo>
                  <a:lnTo>
                    <a:pt x="150" y="14"/>
                  </a:lnTo>
                  <a:lnTo>
                    <a:pt x="150" y="16"/>
                  </a:lnTo>
                  <a:lnTo>
                    <a:pt x="146" y="18"/>
                  </a:lnTo>
                  <a:lnTo>
                    <a:pt x="146" y="18"/>
                  </a:lnTo>
                  <a:lnTo>
                    <a:pt x="140" y="18"/>
                  </a:lnTo>
                  <a:lnTo>
                    <a:pt x="136" y="20"/>
                  </a:lnTo>
                  <a:lnTo>
                    <a:pt x="132" y="24"/>
                  </a:lnTo>
                  <a:lnTo>
                    <a:pt x="130" y="32"/>
                  </a:lnTo>
                  <a:lnTo>
                    <a:pt x="128" y="40"/>
                  </a:lnTo>
                  <a:lnTo>
                    <a:pt x="128" y="40"/>
                  </a:lnTo>
                  <a:lnTo>
                    <a:pt x="128" y="44"/>
                  </a:lnTo>
                  <a:lnTo>
                    <a:pt x="126" y="44"/>
                  </a:lnTo>
                  <a:lnTo>
                    <a:pt x="126" y="44"/>
                  </a:lnTo>
                  <a:lnTo>
                    <a:pt x="126" y="44"/>
                  </a:lnTo>
                  <a:lnTo>
                    <a:pt x="120" y="44"/>
                  </a:lnTo>
                  <a:lnTo>
                    <a:pt x="118" y="46"/>
                  </a:lnTo>
                  <a:lnTo>
                    <a:pt x="116" y="44"/>
                  </a:lnTo>
                  <a:lnTo>
                    <a:pt x="116" y="44"/>
                  </a:lnTo>
                  <a:lnTo>
                    <a:pt x="108" y="38"/>
                  </a:lnTo>
                  <a:lnTo>
                    <a:pt x="104" y="36"/>
                  </a:lnTo>
                  <a:lnTo>
                    <a:pt x="100" y="38"/>
                  </a:lnTo>
                  <a:lnTo>
                    <a:pt x="92" y="46"/>
                  </a:lnTo>
                  <a:lnTo>
                    <a:pt x="92" y="46"/>
                  </a:lnTo>
                  <a:lnTo>
                    <a:pt x="88" y="52"/>
                  </a:lnTo>
                  <a:lnTo>
                    <a:pt x="86" y="60"/>
                  </a:lnTo>
                  <a:lnTo>
                    <a:pt x="84" y="62"/>
                  </a:lnTo>
                  <a:lnTo>
                    <a:pt x="82" y="64"/>
                  </a:lnTo>
                  <a:lnTo>
                    <a:pt x="78" y="66"/>
                  </a:lnTo>
                  <a:lnTo>
                    <a:pt x="72" y="66"/>
                  </a:lnTo>
                  <a:lnTo>
                    <a:pt x="72" y="66"/>
                  </a:lnTo>
                  <a:lnTo>
                    <a:pt x="70" y="72"/>
                  </a:lnTo>
                  <a:lnTo>
                    <a:pt x="70" y="72"/>
                  </a:lnTo>
                  <a:lnTo>
                    <a:pt x="68" y="80"/>
                  </a:lnTo>
                  <a:lnTo>
                    <a:pt x="68" y="80"/>
                  </a:lnTo>
                  <a:lnTo>
                    <a:pt x="66" y="86"/>
                  </a:lnTo>
                  <a:lnTo>
                    <a:pt x="62" y="90"/>
                  </a:lnTo>
                  <a:lnTo>
                    <a:pt x="54" y="96"/>
                  </a:lnTo>
                  <a:lnTo>
                    <a:pt x="34" y="104"/>
                  </a:lnTo>
                  <a:lnTo>
                    <a:pt x="34" y="104"/>
                  </a:lnTo>
                  <a:lnTo>
                    <a:pt x="16" y="112"/>
                  </a:lnTo>
                  <a:lnTo>
                    <a:pt x="10" y="116"/>
                  </a:lnTo>
                  <a:lnTo>
                    <a:pt x="6" y="122"/>
                  </a:lnTo>
                  <a:lnTo>
                    <a:pt x="4" y="128"/>
                  </a:lnTo>
                  <a:lnTo>
                    <a:pt x="2" y="136"/>
                  </a:lnTo>
                  <a:lnTo>
                    <a:pt x="2" y="144"/>
                  </a:lnTo>
                  <a:lnTo>
                    <a:pt x="4" y="152"/>
                  </a:lnTo>
                  <a:lnTo>
                    <a:pt x="4" y="152"/>
                  </a:lnTo>
                  <a:lnTo>
                    <a:pt x="0" y="162"/>
                  </a:lnTo>
                  <a:lnTo>
                    <a:pt x="0" y="166"/>
                  </a:lnTo>
                  <a:lnTo>
                    <a:pt x="4" y="170"/>
                  </a:lnTo>
                  <a:lnTo>
                    <a:pt x="4" y="170"/>
                  </a:lnTo>
                  <a:lnTo>
                    <a:pt x="8" y="182"/>
                  </a:lnTo>
                  <a:lnTo>
                    <a:pt x="12" y="194"/>
                  </a:lnTo>
                  <a:lnTo>
                    <a:pt x="18" y="220"/>
                  </a:lnTo>
                  <a:lnTo>
                    <a:pt x="18" y="220"/>
                  </a:lnTo>
                  <a:lnTo>
                    <a:pt x="20" y="228"/>
                  </a:lnTo>
                  <a:lnTo>
                    <a:pt x="20" y="232"/>
                  </a:lnTo>
                  <a:lnTo>
                    <a:pt x="18" y="236"/>
                  </a:lnTo>
                  <a:lnTo>
                    <a:pt x="18" y="236"/>
                  </a:lnTo>
                  <a:lnTo>
                    <a:pt x="14" y="240"/>
                  </a:lnTo>
                  <a:lnTo>
                    <a:pt x="14" y="244"/>
                  </a:lnTo>
                  <a:lnTo>
                    <a:pt x="18" y="248"/>
                  </a:lnTo>
                  <a:lnTo>
                    <a:pt x="18" y="248"/>
                  </a:lnTo>
                  <a:lnTo>
                    <a:pt x="24" y="252"/>
                  </a:lnTo>
                  <a:lnTo>
                    <a:pt x="30" y="254"/>
                  </a:lnTo>
                  <a:lnTo>
                    <a:pt x="36" y="252"/>
                  </a:lnTo>
                  <a:lnTo>
                    <a:pt x="40" y="250"/>
                  </a:lnTo>
                  <a:lnTo>
                    <a:pt x="40" y="250"/>
                  </a:lnTo>
                  <a:lnTo>
                    <a:pt x="48" y="244"/>
                  </a:lnTo>
                  <a:lnTo>
                    <a:pt x="56" y="242"/>
                  </a:lnTo>
                  <a:lnTo>
                    <a:pt x="62" y="240"/>
                  </a:lnTo>
                  <a:lnTo>
                    <a:pt x="72" y="242"/>
                  </a:lnTo>
                  <a:lnTo>
                    <a:pt x="72" y="242"/>
                  </a:lnTo>
                  <a:lnTo>
                    <a:pt x="78" y="242"/>
                  </a:lnTo>
                  <a:lnTo>
                    <a:pt x="82" y="240"/>
                  </a:lnTo>
                  <a:lnTo>
                    <a:pt x="82" y="236"/>
                  </a:lnTo>
                  <a:lnTo>
                    <a:pt x="82" y="236"/>
                  </a:lnTo>
                  <a:lnTo>
                    <a:pt x="86" y="232"/>
                  </a:lnTo>
                  <a:lnTo>
                    <a:pt x="90" y="230"/>
                  </a:lnTo>
                  <a:lnTo>
                    <a:pt x="90" y="230"/>
                  </a:lnTo>
                  <a:lnTo>
                    <a:pt x="112" y="222"/>
                  </a:lnTo>
                  <a:lnTo>
                    <a:pt x="124" y="218"/>
                  </a:lnTo>
                  <a:lnTo>
                    <a:pt x="136" y="218"/>
                  </a:lnTo>
                  <a:lnTo>
                    <a:pt x="136" y="218"/>
                  </a:lnTo>
                  <a:lnTo>
                    <a:pt x="150" y="220"/>
                  </a:lnTo>
                  <a:lnTo>
                    <a:pt x="156" y="222"/>
                  </a:lnTo>
                  <a:lnTo>
                    <a:pt x="162" y="228"/>
                  </a:lnTo>
                  <a:lnTo>
                    <a:pt x="162" y="228"/>
                  </a:lnTo>
                  <a:lnTo>
                    <a:pt x="170" y="238"/>
                  </a:lnTo>
                  <a:lnTo>
                    <a:pt x="172" y="246"/>
                  </a:lnTo>
                  <a:lnTo>
                    <a:pt x="174" y="254"/>
                  </a:lnTo>
                  <a:lnTo>
                    <a:pt x="174" y="254"/>
                  </a:lnTo>
                  <a:lnTo>
                    <a:pt x="178" y="248"/>
                  </a:lnTo>
                  <a:lnTo>
                    <a:pt x="182" y="242"/>
                  </a:lnTo>
                  <a:lnTo>
                    <a:pt x="188" y="236"/>
                  </a:lnTo>
                  <a:lnTo>
                    <a:pt x="192" y="230"/>
                  </a:lnTo>
                  <a:lnTo>
                    <a:pt x="192" y="230"/>
                  </a:lnTo>
                  <a:lnTo>
                    <a:pt x="192" y="236"/>
                  </a:lnTo>
                  <a:lnTo>
                    <a:pt x="192" y="236"/>
                  </a:lnTo>
                  <a:lnTo>
                    <a:pt x="190" y="240"/>
                  </a:lnTo>
                  <a:lnTo>
                    <a:pt x="190" y="242"/>
                  </a:lnTo>
                  <a:lnTo>
                    <a:pt x="194" y="248"/>
                  </a:lnTo>
                  <a:lnTo>
                    <a:pt x="196" y="252"/>
                  </a:lnTo>
                  <a:lnTo>
                    <a:pt x="198" y="254"/>
                  </a:lnTo>
                  <a:lnTo>
                    <a:pt x="196" y="258"/>
                  </a:lnTo>
                  <a:lnTo>
                    <a:pt x="196" y="258"/>
                  </a:lnTo>
                  <a:lnTo>
                    <a:pt x="202" y="258"/>
                  </a:lnTo>
                  <a:lnTo>
                    <a:pt x="204" y="260"/>
                  </a:lnTo>
                  <a:lnTo>
                    <a:pt x="206" y="268"/>
                  </a:lnTo>
                  <a:lnTo>
                    <a:pt x="206" y="268"/>
                  </a:lnTo>
                  <a:lnTo>
                    <a:pt x="208" y="274"/>
                  </a:lnTo>
                  <a:lnTo>
                    <a:pt x="212" y="280"/>
                  </a:lnTo>
                  <a:lnTo>
                    <a:pt x="216" y="284"/>
                  </a:lnTo>
                  <a:lnTo>
                    <a:pt x="220" y="288"/>
                  </a:lnTo>
                  <a:lnTo>
                    <a:pt x="226" y="290"/>
                  </a:lnTo>
                  <a:lnTo>
                    <a:pt x="232" y="290"/>
                  </a:lnTo>
                  <a:lnTo>
                    <a:pt x="238" y="288"/>
                  </a:lnTo>
                  <a:lnTo>
                    <a:pt x="244" y="286"/>
                  </a:lnTo>
                  <a:lnTo>
                    <a:pt x="244" y="286"/>
                  </a:lnTo>
                  <a:lnTo>
                    <a:pt x="246" y="284"/>
                  </a:lnTo>
                  <a:lnTo>
                    <a:pt x="248" y="284"/>
                  </a:lnTo>
                  <a:lnTo>
                    <a:pt x="250" y="288"/>
                  </a:lnTo>
                  <a:lnTo>
                    <a:pt x="250" y="288"/>
                  </a:lnTo>
                  <a:lnTo>
                    <a:pt x="254" y="290"/>
                  </a:lnTo>
                  <a:lnTo>
                    <a:pt x="258" y="292"/>
                  </a:lnTo>
                  <a:lnTo>
                    <a:pt x="262" y="290"/>
                  </a:lnTo>
                  <a:lnTo>
                    <a:pt x="266" y="288"/>
                  </a:lnTo>
                  <a:lnTo>
                    <a:pt x="272" y="282"/>
                  </a:lnTo>
                  <a:lnTo>
                    <a:pt x="276" y="280"/>
                  </a:lnTo>
                  <a:lnTo>
                    <a:pt x="280" y="282"/>
                  </a:lnTo>
                  <a:lnTo>
                    <a:pt x="280" y="282"/>
                  </a:lnTo>
                  <a:lnTo>
                    <a:pt x="282" y="282"/>
                  </a:lnTo>
                  <a:lnTo>
                    <a:pt x="284" y="280"/>
                  </a:lnTo>
                  <a:lnTo>
                    <a:pt x="286" y="274"/>
                  </a:lnTo>
                  <a:lnTo>
                    <a:pt x="286" y="274"/>
                  </a:lnTo>
                  <a:lnTo>
                    <a:pt x="286" y="272"/>
                  </a:lnTo>
                  <a:lnTo>
                    <a:pt x="286" y="272"/>
                  </a:lnTo>
                  <a:lnTo>
                    <a:pt x="292" y="250"/>
                  </a:lnTo>
                  <a:lnTo>
                    <a:pt x="296" y="238"/>
                  </a:lnTo>
                  <a:lnTo>
                    <a:pt x="304" y="228"/>
                  </a:lnTo>
                  <a:lnTo>
                    <a:pt x="304" y="228"/>
                  </a:lnTo>
                  <a:lnTo>
                    <a:pt x="308" y="218"/>
                  </a:lnTo>
                  <a:lnTo>
                    <a:pt x="310" y="208"/>
                  </a:lnTo>
                  <a:lnTo>
                    <a:pt x="310" y="208"/>
                  </a:lnTo>
                  <a:lnTo>
                    <a:pt x="312" y="196"/>
                  </a:lnTo>
                  <a:lnTo>
                    <a:pt x="312" y="184"/>
                  </a:lnTo>
                  <a:lnTo>
                    <a:pt x="310" y="158"/>
                  </a:lnTo>
                  <a:lnTo>
                    <a:pt x="310" y="158"/>
                  </a:lnTo>
                  <a:lnTo>
                    <a:pt x="310" y="158"/>
                  </a:lnTo>
                  <a:lnTo>
                    <a:pt x="310" y="158"/>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05" name="Freeform 168"/>
            <p:cNvSpPr/>
            <p:nvPr/>
          </p:nvSpPr>
          <p:spPr bwMode="auto">
            <a:xfrm>
              <a:off x="5556250" y="2438400"/>
              <a:ext cx="1588" cy="1588"/>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lnTo>
                    <a:pt x="0" y="0"/>
                  </a:lnTo>
                  <a:lnTo>
                    <a:pt x="0" y="0"/>
                  </a:lnTo>
                  <a:lnTo>
                    <a:pt x="0" y="0"/>
                  </a:lnTo>
                  <a:lnTo>
                    <a:pt x="0"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06" name="Freeform 169"/>
            <p:cNvSpPr/>
            <p:nvPr/>
          </p:nvSpPr>
          <p:spPr bwMode="auto">
            <a:xfrm>
              <a:off x="5543550" y="2432050"/>
              <a:ext cx="12700" cy="6350"/>
            </a:xfrm>
            <a:custGeom>
              <a:avLst/>
              <a:gdLst/>
              <a:ahLst/>
              <a:cxnLst>
                <a:cxn ang="0">
                  <a:pos x="0" y="0"/>
                </a:cxn>
                <a:cxn ang="0">
                  <a:pos x="0" y="0"/>
                </a:cxn>
                <a:cxn ang="0">
                  <a:pos x="0" y="2"/>
                </a:cxn>
                <a:cxn ang="0">
                  <a:pos x="4" y="4"/>
                </a:cxn>
                <a:cxn ang="0">
                  <a:pos x="8" y="4"/>
                </a:cxn>
                <a:cxn ang="0">
                  <a:pos x="8" y="4"/>
                </a:cxn>
                <a:cxn ang="0">
                  <a:pos x="4" y="0"/>
                </a:cxn>
                <a:cxn ang="0">
                  <a:pos x="0" y="0"/>
                </a:cxn>
                <a:cxn ang="0">
                  <a:pos x="0" y="0"/>
                </a:cxn>
              </a:cxnLst>
              <a:rect l="0" t="0" r="r" b="b"/>
              <a:pathLst>
                <a:path w="8" h="4">
                  <a:moveTo>
                    <a:pt x="0" y="0"/>
                  </a:moveTo>
                  <a:lnTo>
                    <a:pt x="0" y="0"/>
                  </a:lnTo>
                  <a:lnTo>
                    <a:pt x="0" y="2"/>
                  </a:lnTo>
                  <a:lnTo>
                    <a:pt x="4" y="4"/>
                  </a:lnTo>
                  <a:lnTo>
                    <a:pt x="8" y="4"/>
                  </a:lnTo>
                  <a:lnTo>
                    <a:pt x="8" y="4"/>
                  </a:lnTo>
                  <a:lnTo>
                    <a:pt x="4" y="0"/>
                  </a:lnTo>
                  <a:lnTo>
                    <a:pt x="0" y="0"/>
                  </a:lnTo>
                  <a:lnTo>
                    <a:pt x="0"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07" name="Freeform 170"/>
            <p:cNvSpPr/>
            <p:nvPr/>
          </p:nvSpPr>
          <p:spPr bwMode="auto">
            <a:xfrm>
              <a:off x="7978775" y="1403350"/>
              <a:ext cx="57150" cy="57150"/>
            </a:xfrm>
            <a:custGeom>
              <a:avLst/>
              <a:gdLst/>
              <a:ahLst/>
              <a:cxnLst>
                <a:cxn ang="0">
                  <a:pos x="0" y="24"/>
                </a:cxn>
                <a:cxn ang="0">
                  <a:pos x="0" y="24"/>
                </a:cxn>
                <a:cxn ang="0">
                  <a:pos x="8" y="20"/>
                </a:cxn>
                <a:cxn ang="0">
                  <a:pos x="8" y="20"/>
                </a:cxn>
                <a:cxn ang="0">
                  <a:pos x="12" y="18"/>
                </a:cxn>
                <a:cxn ang="0">
                  <a:pos x="16" y="18"/>
                </a:cxn>
                <a:cxn ang="0">
                  <a:pos x="16" y="22"/>
                </a:cxn>
                <a:cxn ang="0">
                  <a:pos x="16" y="26"/>
                </a:cxn>
                <a:cxn ang="0">
                  <a:pos x="16" y="26"/>
                </a:cxn>
                <a:cxn ang="0">
                  <a:pos x="16" y="30"/>
                </a:cxn>
                <a:cxn ang="0">
                  <a:pos x="16" y="34"/>
                </a:cxn>
                <a:cxn ang="0">
                  <a:pos x="20" y="36"/>
                </a:cxn>
                <a:cxn ang="0">
                  <a:pos x="24" y="36"/>
                </a:cxn>
                <a:cxn ang="0">
                  <a:pos x="24" y="36"/>
                </a:cxn>
                <a:cxn ang="0">
                  <a:pos x="28" y="36"/>
                </a:cxn>
                <a:cxn ang="0">
                  <a:pos x="28" y="34"/>
                </a:cxn>
                <a:cxn ang="0">
                  <a:pos x="26" y="30"/>
                </a:cxn>
                <a:cxn ang="0">
                  <a:pos x="26" y="30"/>
                </a:cxn>
                <a:cxn ang="0">
                  <a:pos x="28" y="26"/>
                </a:cxn>
                <a:cxn ang="0">
                  <a:pos x="28" y="26"/>
                </a:cxn>
                <a:cxn ang="0">
                  <a:pos x="34" y="26"/>
                </a:cxn>
                <a:cxn ang="0">
                  <a:pos x="36" y="22"/>
                </a:cxn>
                <a:cxn ang="0">
                  <a:pos x="34" y="16"/>
                </a:cxn>
                <a:cxn ang="0">
                  <a:pos x="34" y="16"/>
                </a:cxn>
                <a:cxn ang="0">
                  <a:pos x="32" y="8"/>
                </a:cxn>
                <a:cxn ang="0">
                  <a:pos x="32" y="4"/>
                </a:cxn>
                <a:cxn ang="0">
                  <a:pos x="30" y="0"/>
                </a:cxn>
                <a:cxn ang="0">
                  <a:pos x="30" y="0"/>
                </a:cxn>
                <a:cxn ang="0">
                  <a:pos x="26" y="4"/>
                </a:cxn>
                <a:cxn ang="0">
                  <a:pos x="24" y="8"/>
                </a:cxn>
                <a:cxn ang="0">
                  <a:pos x="16" y="10"/>
                </a:cxn>
                <a:cxn ang="0">
                  <a:pos x="10" y="12"/>
                </a:cxn>
                <a:cxn ang="0">
                  <a:pos x="2" y="18"/>
                </a:cxn>
                <a:cxn ang="0">
                  <a:pos x="2" y="18"/>
                </a:cxn>
                <a:cxn ang="0">
                  <a:pos x="0" y="20"/>
                </a:cxn>
                <a:cxn ang="0">
                  <a:pos x="0" y="24"/>
                </a:cxn>
                <a:cxn ang="0">
                  <a:pos x="0" y="24"/>
                </a:cxn>
              </a:cxnLst>
              <a:rect l="0" t="0" r="r" b="b"/>
              <a:pathLst>
                <a:path w="36" h="36">
                  <a:moveTo>
                    <a:pt x="0" y="24"/>
                  </a:moveTo>
                  <a:lnTo>
                    <a:pt x="0" y="24"/>
                  </a:lnTo>
                  <a:lnTo>
                    <a:pt x="8" y="20"/>
                  </a:lnTo>
                  <a:lnTo>
                    <a:pt x="8" y="20"/>
                  </a:lnTo>
                  <a:lnTo>
                    <a:pt x="12" y="18"/>
                  </a:lnTo>
                  <a:lnTo>
                    <a:pt x="16" y="18"/>
                  </a:lnTo>
                  <a:lnTo>
                    <a:pt x="16" y="22"/>
                  </a:lnTo>
                  <a:lnTo>
                    <a:pt x="16" y="26"/>
                  </a:lnTo>
                  <a:lnTo>
                    <a:pt x="16" y="26"/>
                  </a:lnTo>
                  <a:lnTo>
                    <a:pt x="16" y="30"/>
                  </a:lnTo>
                  <a:lnTo>
                    <a:pt x="16" y="34"/>
                  </a:lnTo>
                  <a:lnTo>
                    <a:pt x="20" y="36"/>
                  </a:lnTo>
                  <a:lnTo>
                    <a:pt x="24" y="36"/>
                  </a:lnTo>
                  <a:lnTo>
                    <a:pt x="24" y="36"/>
                  </a:lnTo>
                  <a:lnTo>
                    <a:pt x="28" y="36"/>
                  </a:lnTo>
                  <a:lnTo>
                    <a:pt x="28" y="34"/>
                  </a:lnTo>
                  <a:lnTo>
                    <a:pt x="26" y="30"/>
                  </a:lnTo>
                  <a:lnTo>
                    <a:pt x="26" y="30"/>
                  </a:lnTo>
                  <a:lnTo>
                    <a:pt x="28" y="26"/>
                  </a:lnTo>
                  <a:lnTo>
                    <a:pt x="28" y="26"/>
                  </a:lnTo>
                  <a:lnTo>
                    <a:pt x="34" y="26"/>
                  </a:lnTo>
                  <a:lnTo>
                    <a:pt x="36" y="22"/>
                  </a:lnTo>
                  <a:lnTo>
                    <a:pt x="34" y="16"/>
                  </a:lnTo>
                  <a:lnTo>
                    <a:pt x="34" y="16"/>
                  </a:lnTo>
                  <a:lnTo>
                    <a:pt x="32" y="8"/>
                  </a:lnTo>
                  <a:lnTo>
                    <a:pt x="32" y="4"/>
                  </a:lnTo>
                  <a:lnTo>
                    <a:pt x="30" y="0"/>
                  </a:lnTo>
                  <a:lnTo>
                    <a:pt x="30" y="0"/>
                  </a:lnTo>
                  <a:lnTo>
                    <a:pt x="26" y="4"/>
                  </a:lnTo>
                  <a:lnTo>
                    <a:pt x="24" y="8"/>
                  </a:lnTo>
                  <a:lnTo>
                    <a:pt x="16" y="10"/>
                  </a:lnTo>
                  <a:lnTo>
                    <a:pt x="10" y="12"/>
                  </a:lnTo>
                  <a:lnTo>
                    <a:pt x="2" y="18"/>
                  </a:lnTo>
                  <a:lnTo>
                    <a:pt x="2" y="18"/>
                  </a:lnTo>
                  <a:lnTo>
                    <a:pt x="0" y="20"/>
                  </a:lnTo>
                  <a:lnTo>
                    <a:pt x="0" y="24"/>
                  </a:lnTo>
                  <a:lnTo>
                    <a:pt x="0" y="24"/>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08" name="Freeform 171"/>
            <p:cNvSpPr/>
            <p:nvPr/>
          </p:nvSpPr>
          <p:spPr bwMode="auto">
            <a:xfrm>
              <a:off x="6499225" y="901700"/>
              <a:ext cx="9525" cy="6350"/>
            </a:xfrm>
            <a:custGeom>
              <a:avLst/>
              <a:gdLst/>
              <a:ahLst/>
              <a:cxnLst>
                <a:cxn ang="0">
                  <a:pos x="6" y="2"/>
                </a:cxn>
                <a:cxn ang="0">
                  <a:pos x="6" y="2"/>
                </a:cxn>
                <a:cxn ang="0">
                  <a:pos x="6" y="0"/>
                </a:cxn>
                <a:cxn ang="0">
                  <a:pos x="4" y="0"/>
                </a:cxn>
                <a:cxn ang="0">
                  <a:pos x="4" y="0"/>
                </a:cxn>
                <a:cxn ang="0">
                  <a:pos x="0" y="4"/>
                </a:cxn>
                <a:cxn ang="0">
                  <a:pos x="0" y="4"/>
                </a:cxn>
                <a:cxn ang="0">
                  <a:pos x="2" y="4"/>
                </a:cxn>
                <a:cxn ang="0">
                  <a:pos x="2" y="4"/>
                </a:cxn>
                <a:cxn ang="0">
                  <a:pos x="4" y="4"/>
                </a:cxn>
                <a:cxn ang="0">
                  <a:pos x="6" y="2"/>
                </a:cxn>
                <a:cxn ang="0">
                  <a:pos x="6" y="2"/>
                </a:cxn>
              </a:cxnLst>
              <a:rect l="0" t="0" r="r" b="b"/>
              <a:pathLst>
                <a:path w="6" h="4">
                  <a:moveTo>
                    <a:pt x="6" y="2"/>
                  </a:moveTo>
                  <a:lnTo>
                    <a:pt x="6" y="2"/>
                  </a:lnTo>
                  <a:lnTo>
                    <a:pt x="6" y="0"/>
                  </a:lnTo>
                  <a:lnTo>
                    <a:pt x="4" y="0"/>
                  </a:lnTo>
                  <a:lnTo>
                    <a:pt x="4" y="0"/>
                  </a:lnTo>
                  <a:lnTo>
                    <a:pt x="0" y="4"/>
                  </a:lnTo>
                  <a:lnTo>
                    <a:pt x="0" y="4"/>
                  </a:lnTo>
                  <a:lnTo>
                    <a:pt x="2" y="4"/>
                  </a:lnTo>
                  <a:lnTo>
                    <a:pt x="2" y="4"/>
                  </a:lnTo>
                  <a:lnTo>
                    <a:pt x="4" y="4"/>
                  </a:lnTo>
                  <a:lnTo>
                    <a:pt x="6" y="2"/>
                  </a:lnTo>
                  <a:lnTo>
                    <a:pt x="6" y="2"/>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09" name="Freeform 172"/>
            <p:cNvSpPr/>
            <p:nvPr/>
          </p:nvSpPr>
          <p:spPr bwMode="auto">
            <a:xfrm>
              <a:off x="7854950" y="330200"/>
              <a:ext cx="9525" cy="6350"/>
            </a:xfrm>
            <a:custGeom>
              <a:avLst/>
              <a:gdLst/>
              <a:ahLst/>
              <a:cxnLst>
                <a:cxn ang="0">
                  <a:pos x="2" y="0"/>
                </a:cxn>
                <a:cxn ang="0">
                  <a:pos x="2" y="0"/>
                </a:cxn>
                <a:cxn ang="0">
                  <a:pos x="0" y="4"/>
                </a:cxn>
                <a:cxn ang="0">
                  <a:pos x="0" y="4"/>
                </a:cxn>
                <a:cxn ang="0">
                  <a:pos x="4" y="4"/>
                </a:cxn>
                <a:cxn ang="0">
                  <a:pos x="6" y="4"/>
                </a:cxn>
                <a:cxn ang="0">
                  <a:pos x="6" y="2"/>
                </a:cxn>
                <a:cxn ang="0">
                  <a:pos x="6" y="2"/>
                </a:cxn>
                <a:cxn ang="0">
                  <a:pos x="2" y="0"/>
                </a:cxn>
                <a:cxn ang="0">
                  <a:pos x="2" y="0"/>
                </a:cxn>
              </a:cxnLst>
              <a:rect l="0" t="0" r="r" b="b"/>
              <a:pathLst>
                <a:path w="6" h="4">
                  <a:moveTo>
                    <a:pt x="2" y="0"/>
                  </a:moveTo>
                  <a:lnTo>
                    <a:pt x="2" y="0"/>
                  </a:lnTo>
                  <a:lnTo>
                    <a:pt x="0" y="4"/>
                  </a:lnTo>
                  <a:lnTo>
                    <a:pt x="0" y="4"/>
                  </a:lnTo>
                  <a:lnTo>
                    <a:pt x="4" y="4"/>
                  </a:lnTo>
                  <a:lnTo>
                    <a:pt x="6" y="4"/>
                  </a:lnTo>
                  <a:lnTo>
                    <a:pt x="6" y="2"/>
                  </a:lnTo>
                  <a:lnTo>
                    <a:pt x="6" y="2"/>
                  </a:lnTo>
                  <a:lnTo>
                    <a:pt x="2" y="0"/>
                  </a:lnTo>
                  <a:lnTo>
                    <a:pt x="2"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10" name="Freeform 173"/>
            <p:cNvSpPr/>
            <p:nvPr/>
          </p:nvSpPr>
          <p:spPr bwMode="auto">
            <a:xfrm>
              <a:off x="5705475" y="1384300"/>
              <a:ext cx="6350" cy="9525"/>
            </a:xfrm>
            <a:custGeom>
              <a:avLst/>
              <a:gdLst/>
              <a:ahLst/>
              <a:cxnLst>
                <a:cxn ang="0">
                  <a:pos x="2" y="6"/>
                </a:cxn>
                <a:cxn ang="0">
                  <a:pos x="2" y="6"/>
                </a:cxn>
                <a:cxn ang="0">
                  <a:pos x="4" y="2"/>
                </a:cxn>
                <a:cxn ang="0">
                  <a:pos x="4" y="2"/>
                </a:cxn>
                <a:cxn ang="0">
                  <a:pos x="2" y="0"/>
                </a:cxn>
                <a:cxn ang="0">
                  <a:pos x="2" y="0"/>
                </a:cxn>
                <a:cxn ang="0">
                  <a:pos x="0" y="0"/>
                </a:cxn>
                <a:cxn ang="0">
                  <a:pos x="0" y="2"/>
                </a:cxn>
                <a:cxn ang="0">
                  <a:pos x="0" y="2"/>
                </a:cxn>
                <a:cxn ang="0">
                  <a:pos x="0" y="6"/>
                </a:cxn>
                <a:cxn ang="0">
                  <a:pos x="0" y="6"/>
                </a:cxn>
                <a:cxn ang="0">
                  <a:pos x="2" y="6"/>
                </a:cxn>
                <a:cxn ang="0">
                  <a:pos x="2" y="6"/>
                </a:cxn>
              </a:cxnLst>
              <a:rect l="0" t="0" r="r" b="b"/>
              <a:pathLst>
                <a:path w="4" h="6">
                  <a:moveTo>
                    <a:pt x="2" y="6"/>
                  </a:moveTo>
                  <a:lnTo>
                    <a:pt x="2" y="6"/>
                  </a:lnTo>
                  <a:lnTo>
                    <a:pt x="4" y="2"/>
                  </a:lnTo>
                  <a:lnTo>
                    <a:pt x="4" y="2"/>
                  </a:lnTo>
                  <a:lnTo>
                    <a:pt x="2" y="0"/>
                  </a:lnTo>
                  <a:lnTo>
                    <a:pt x="2" y="0"/>
                  </a:lnTo>
                  <a:lnTo>
                    <a:pt x="0" y="0"/>
                  </a:lnTo>
                  <a:lnTo>
                    <a:pt x="0" y="2"/>
                  </a:lnTo>
                  <a:lnTo>
                    <a:pt x="0" y="2"/>
                  </a:lnTo>
                  <a:lnTo>
                    <a:pt x="0" y="6"/>
                  </a:lnTo>
                  <a:lnTo>
                    <a:pt x="0" y="6"/>
                  </a:lnTo>
                  <a:lnTo>
                    <a:pt x="2" y="6"/>
                  </a:lnTo>
                  <a:lnTo>
                    <a:pt x="2" y="6"/>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11" name="Freeform 174"/>
            <p:cNvSpPr/>
            <p:nvPr/>
          </p:nvSpPr>
          <p:spPr bwMode="auto">
            <a:xfrm>
              <a:off x="7991475" y="1377950"/>
              <a:ext cx="1588" cy="1588"/>
            </a:xfrm>
            <a:custGeom>
              <a:avLst/>
              <a:gdLst/>
              <a:ahLst/>
              <a:cxnLst>
                <a:cxn ang="0">
                  <a:pos x="0" y="0"/>
                </a:cxn>
                <a:cxn ang="0">
                  <a:pos x="0" y="0"/>
                </a:cxn>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lnTo>
                    <a:pt x="0" y="0"/>
                  </a:lnTo>
                  <a:lnTo>
                    <a:pt x="0"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12" name="Freeform 175"/>
            <p:cNvSpPr/>
            <p:nvPr/>
          </p:nvSpPr>
          <p:spPr bwMode="auto">
            <a:xfrm>
              <a:off x="7943850" y="1381125"/>
              <a:ext cx="9525" cy="9525"/>
            </a:xfrm>
            <a:custGeom>
              <a:avLst/>
              <a:gdLst/>
              <a:ahLst/>
              <a:cxnLst>
                <a:cxn ang="0">
                  <a:pos x="0" y="6"/>
                </a:cxn>
                <a:cxn ang="0">
                  <a:pos x="0" y="6"/>
                </a:cxn>
                <a:cxn ang="0">
                  <a:pos x="6" y="4"/>
                </a:cxn>
                <a:cxn ang="0">
                  <a:pos x="6" y="4"/>
                </a:cxn>
                <a:cxn ang="0">
                  <a:pos x="2" y="0"/>
                </a:cxn>
                <a:cxn ang="0">
                  <a:pos x="2" y="0"/>
                </a:cxn>
                <a:cxn ang="0">
                  <a:pos x="0" y="4"/>
                </a:cxn>
                <a:cxn ang="0">
                  <a:pos x="0" y="4"/>
                </a:cxn>
                <a:cxn ang="0">
                  <a:pos x="0" y="6"/>
                </a:cxn>
                <a:cxn ang="0">
                  <a:pos x="0" y="6"/>
                </a:cxn>
                <a:cxn ang="0">
                  <a:pos x="0" y="6"/>
                </a:cxn>
              </a:cxnLst>
              <a:rect l="0" t="0" r="r" b="b"/>
              <a:pathLst>
                <a:path w="6" h="6">
                  <a:moveTo>
                    <a:pt x="0" y="6"/>
                  </a:moveTo>
                  <a:lnTo>
                    <a:pt x="0" y="6"/>
                  </a:lnTo>
                  <a:lnTo>
                    <a:pt x="6" y="4"/>
                  </a:lnTo>
                  <a:lnTo>
                    <a:pt x="6" y="4"/>
                  </a:lnTo>
                  <a:lnTo>
                    <a:pt x="2" y="0"/>
                  </a:lnTo>
                  <a:lnTo>
                    <a:pt x="2" y="0"/>
                  </a:lnTo>
                  <a:lnTo>
                    <a:pt x="0" y="4"/>
                  </a:lnTo>
                  <a:lnTo>
                    <a:pt x="0" y="4"/>
                  </a:lnTo>
                  <a:lnTo>
                    <a:pt x="0" y="6"/>
                  </a:lnTo>
                  <a:lnTo>
                    <a:pt x="0" y="6"/>
                  </a:lnTo>
                  <a:lnTo>
                    <a:pt x="0" y="6"/>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13" name="Freeform 176"/>
            <p:cNvSpPr/>
            <p:nvPr/>
          </p:nvSpPr>
          <p:spPr bwMode="auto">
            <a:xfrm>
              <a:off x="5276850" y="276225"/>
              <a:ext cx="22225" cy="6350"/>
            </a:xfrm>
            <a:custGeom>
              <a:avLst/>
              <a:gdLst/>
              <a:ahLst/>
              <a:cxnLst>
                <a:cxn ang="0">
                  <a:pos x="0" y="2"/>
                </a:cxn>
                <a:cxn ang="0">
                  <a:pos x="0" y="2"/>
                </a:cxn>
                <a:cxn ang="0">
                  <a:pos x="6" y="4"/>
                </a:cxn>
                <a:cxn ang="0">
                  <a:pos x="14" y="2"/>
                </a:cxn>
                <a:cxn ang="0">
                  <a:pos x="14" y="2"/>
                </a:cxn>
                <a:cxn ang="0">
                  <a:pos x="6" y="0"/>
                </a:cxn>
                <a:cxn ang="0">
                  <a:pos x="4" y="2"/>
                </a:cxn>
                <a:cxn ang="0">
                  <a:pos x="0" y="2"/>
                </a:cxn>
                <a:cxn ang="0">
                  <a:pos x="0" y="2"/>
                </a:cxn>
              </a:cxnLst>
              <a:rect l="0" t="0" r="r" b="b"/>
              <a:pathLst>
                <a:path w="14" h="4">
                  <a:moveTo>
                    <a:pt x="0" y="2"/>
                  </a:moveTo>
                  <a:lnTo>
                    <a:pt x="0" y="2"/>
                  </a:lnTo>
                  <a:lnTo>
                    <a:pt x="6" y="4"/>
                  </a:lnTo>
                  <a:lnTo>
                    <a:pt x="14" y="2"/>
                  </a:lnTo>
                  <a:lnTo>
                    <a:pt x="14" y="2"/>
                  </a:lnTo>
                  <a:lnTo>
                    <a:pt x="6" y="0"/>
                  </a:lnTo>
                  <a:lnTo>
                    <a:pt x="4" y="2"/>
                  </a:lnTo>
                  <a:lnTo>
                    <a:pt x="0" y="2"/>
                  </a:lnTo>
                  <a:lnTo>
                    <a:pt x="0" y="2"/>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14" name="Freeform 177"/>
            <p:cNvSpPr/>
            <p:nvPr/>
          </p:nvSpPr>
          <p:spPr bwMode="auto">
            <a:xfrm>
              <a:off x="5670550" y="736600"/>
              <a:ext cx="28575" cy="12700"/>
            </a:xfrm>
            <a:custGeom>
              <a:avLst/>
              <a:gdLst/>
              <a:ahLst/>
              <a:cxnLst>
                <a:cxn ang="0">
                  <a:pos x="0" y="2"/>
                </a:cxn>
                <a:cxn ang="0">
                  <a:pos x="0" y="2"/>
                </a:cxn>
                <a:cxn ang="0">
                  <a:pos x="6" y="4"/>
                </a:cxn>
                <a:cxn ang="0">
                  <a:pos x="6" y="4"/>
                </a:cxn>
                <a:cxn ang="0">
                  <a:pos x="12" y="8"/>
                </a:cxn>
                <a:cxn ang="0">
                  <a:pos x="18" y="8"/>
                </a:cxn>
                <a:cxn ang="0">
                  <a:pos x="18" y="8"/>
                </a:cxn>
                <a:cxn ang="0">
                  <a:pos x="14" y="4"/>
                </a:cxn>
                <a:cxn ang="0">
                  <a:pos x="10" y="2"/>
                </a:cxn>
                <a:cxn ang="0">
                  <a:pos x="10" y="2"/>
                </a:cxn>
                <a:cxn ang="0">
                  <a:pos x="6" y="0"/>
                </a:cxn>
                <a:cxn ang="0">
                  <a:pos x="0" y="2"/>
                </a:cxn>
                <a:cxn ang="0">
                  <a:pos x="0" y="2"/>
                </a:cxn>
              </a:cxnLst>
              <a:rect l="0" t="0" r="r" b="b"/>
              <a:pathLst>
                <a:path w="18" h="8">
                  <a:moveTo>
                    <a:pt x="0" y="2"/>
                  </a:moveTo>
                  <a:lnTo>
                    <a:pt x="0" y="2"/>
                  </a:lnTo>
                  <a:lnTo>
                    <a:pt x="6" y="4"/>
                  </a:lnTo>
                  <a:lnTo>
                    <a:pt x="6" y="4"/>
                  </a:lnTo>
                  <a:lnTo>
                    <a:pt x="12" y="8"/>
                  </a:lnTo>
                  <a:lnTo>
                    <a:pt x="18" y="8"/>
                  </a:lnTo>
                  <a:lnTo>
                    <a:pt x="18" y="8"/>
                  </a:lnTo>
                  <a:lnTo>
                    <a:pt x="14" y="4"/>
                  </a:lnTo>
                  <a:lnTo>
                    <a:pt x="10" y="2"/>
                  </a:lnTo>
                  <a:lnTo>
                    <a:pt x="10" y="2"/>
                  </a:lnTo>
                  <a:lnTo>
                    <a:pt x="6" y="0"/>
                  </a:lnTo>
                  <a:lnTo>
                    <a:pt x="0" y="2"/>
                  </a:lnTo>
                  <a:lnTo>
                    <a:pt x="0" y="2"/>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15" name="Freeform 178"/>
            <p:cNvSpPr/>
            <p:nvPr/>
          </p:nvSpPr>
          <p:spPr bwMode="auto">
            <a:xfrm>
              <a:off x="8083550" y="1558925"/>
              <a:ext cx="6350" cy="6350"/>
            </a:xfrm>
            <a:custGeom>
              <a:avLst/>
              <a:gdLst/>
              <a:ahLst/>
              <a:cxnLst>
                <a:cxn ang="0">
                  <a:pos x="4" y="2"/>
                </a:cxn>
                <a:cxn ang="0">
                  <a:pos x="4" y="2"/>
                </a:cxn>
                <a:cxn ang="0">
                  <a:pos x="2" y="0"/>
                </a:cxn>
                <a:cxn ang="0">
                  <a:pos x="2" y="0"/>
                </a:cxn>
                <a:cxn ang="0">
                  <a:pos x="0" y="2"/>
                </a:cxn>
                <a:cxn ang="0">
                  <a:pos x="0" y="2"/>
                </a:cxn>
                <a:cxn ang="0">
                  <a:pos x="2" y="4"/>
                </a:cxn>
                <a:cxn ang="0">
                  <a:pos x="2" y="4"/>
                </a:cxn>
                <a:cxn ang="0">
                  <a:pos x="4" y="4"/>
                </a:cxn>
                <a:cxn ang="0">
                  <a:pos x="4" y="2"/>
                </a:cxn>
                <a:cxn ang="0">
                  <a:pos x="4" y="2"/>
                </a:cxn>
              </a:cxnLst>
              <a:rect l="0" t="0" r="r" b="b"/>
              <a:pathLst>
                <a:path w="4" h="4">
                  <a:moveTo>
                    <a:pt x="4" y="2"/>
                  </a:moveTo>
                  <a:lnTo>
                    <a:pt x="4" y="2"/>
                  </a:lnTo>
                  <a:lnTo>
                    <a:pt x="2" y="0"/>
                  </a:lnTo>
                  <a:lnTo>
                    <a:pt x="2" y="0"/>
                  </a:lnTo>
                  <a:lnTo>
                    <a:pt x="0" y="2"/>
                  </a:lnTo>
                  <a:lnTo>
                    <a:pt x="0" y="2"/>
                  </a:lnTo>
                  <a:lnTo>
                    <a:pt x="2" y="4"/>
                  </a:lnTo>
                  <a:lnTo>
                    <a:pt x="2" y="4"/>
                  </a:lnTo>
                  <a:lnTo>
                    <a:pt x="4" y="4"/>
                  </a:lnTo>
                  <a:lnTo>
                    <a:pt x="4" y="2"/>
                  </a:lnTo>
                  <a:lnTo>
                    <a:pt x="4" y="2"/>
                  </a:lnTo>
                  <a:close/>
                </a:path>
              </a:pathLst>
            </a:custGeom>
            <a:grpFill/>
            <a:ln w="9525">
              <a:noFill/>
              <a:round/>
            </a:ln>
          </p:spPr>
          <p:txBody>
            <a:bodyPr vert="horz" wrap="square" lIns="91440" tIns="45720" rIns="91440" bIns="45720" numCol="1" anchor="t" anchorCtr="0" compatLnSpc="1"/>
            <a:lstStyle/>
            <a:p>
              <a:endParaRPr lang="zh-CN" altLang="en-US"/>
            </a:p>
          </p:txBody>
        </p:sp>
      </p:grpSp>
      <p:sp>
        <p:nvSpPr>
          <p:cNvPr id="3" name="框架 2"/>
          <p:cNvSpPr/>
          <p:nvPr userDrawn="1"/>
        </p:nvSpPr>
        <p:spPr>
          <a:xfrm>
            <a:off x="0" y="0"/>
            <a:ext cx="12192000" cy="6858000"/>
          </a:xfrm>
          <a:prstGeom prst="frame">
            <a:avLst>
              <a:gd name="adj1" fmla="val 213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4" name="文本占位符 7"/>
          <p:cNvSpPr>
            <a:spLocks noGrp="1"/>
          </p:cNvSpPr>
          <p:nvPr>
            <p:ph type="body" sz="quarter" idx="10" hasCustomPrompt="1"/>
          </p:nvPr>
        </p:nvSpPr>
        <p:spPr>
          <a:xfrm>
            <a:off x="248457" y="258233"/>
            <a:ext cx="5293927" cy="529569"/>
          </a:xfrm>
          <a:prstGeom prst="rect">
            <a:avLst/>
          </a:prstGeom>
          <a:ln w="12700" cmpd="sng">
            <a:noFill/>
          </a:ln>
        </p:spPr>
        <p:txBody>
          <a:bodyPr vert="horz" anchor="ctr"/>
          <a:lstStyle>
            <a:lvl1pPr marL="0" indent="0" algn="l">
              <a:buNone/>
              <a:defRPr sz="2400" b="1">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lvl="0"/>
            <a:r>
              <a:rPr kumimoji="1" lang="en-US" altLang="zh-CN"/>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
        <p:nvSpPr>
          <p:cNvPr id="5" name="文本占位符 7"/>
          <p:cNvSpPr>
            <a:spLocks noGrp="1"/>
          </p:cNvSpPr>
          <p:nvPr>
            <p:ph type="body" sz="quarter" idx="13" hasCustomPrompt="1"/>
          </p:nvPr>
        </p:nvSpPr>
        <p:spPr>
          <a:xfrm>
            <a:off x="11386592" y="214889"/>
            <a:ext cx="805408" cy="616255"/>
          </a:xfrm>
          <a:prstGeom prst="rect">
            <a:avLst/>
          </a:prstGeom>
          <a:solidFill>
            <a:schemeClr val="accent1"/>
          </a:solidFill>
        </p:spPr>
        <p:txBody>
          <a:bodyPr vert="horz" anchor="ctr"/>
          <a:lstStyle>
            <a:lvl1pPr marL="0" indent="0" algn="ctr">
              <a:buNone/>
              <a:defRPr sz="2400" b="1">
                <a:solidFill>
                  <a:srgbClr val="FFFFFF"/>
                </a:solidFill>
              </a:defRPr>
            </a:lvl1pPr>
          </a:lstStyle>
          <a:p>
            <a:pPr lvl="0"/>
            <a:r>
              <a:rPr kumimoji="1" lang="en-US" altLang="zh-CN" dirty="0"/>
              <a:t>01</a:t>
            </a:r>
            <a:endParaRPr kumimoji="1" lang="zh-CN" altLang="en-US" dirty="0"/>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内容页_2">
    <p:spTree>
      <p:nvGrpSpPr>
        <p:cNvPr id="1" name=""/>
        <p:cNvGrpSpPr/>
        <p:nvPr/>
      </p:nvGrpSpPr>
      <p:grpSpPr>
        <a:xfrm>
          <a:off x="0" y="0"/>
          <a:ext cx="0" cy="0"/>
          <a:chOff x="0" y="0"/>
          <a:chExt cx="0" cy="0"/>
        </a:xfrm>
      </p:grpSpPr>
      <p:grpSp>
        <p:nvGrpSpPr>
          <p:cNvPr id="116" name="组 115"/>
          <p:cNvGrpSpPr/>
          <p:nvPr userDrawn="1"/>
        </p:nvGrpSpPr>
        <p:grpSpPr>
          <a:xfrm>
            <a:off x="182123" y="523016"/>
            <a:ext cx="11827754" cy="6138886"/>
            <a:chOff x="4391025" y="180975"/>
            <a:chExt cx="4422775" cy="2295525"/>
          </a:xfrm>
          <a:solidFill>
            <a:schemeClr val="bg1">
              <a:lumMod val="95000"/>
            </a:schemeClr>
          </a:solidFill>
        </p:grpSpPr>
        <p:sp>
          <p:nvSpPr>
            <p:cNvPr id="117" name="Freeform 70"/>
            <p:cNvSpPr/>
            <p:nvPr/>
          </p:nvSpPr>
          <p:spPr bwMode="auto">
            <a:xfrm>
              <a:off x="5565775" y="180975"/>
              <a:ext cx="746125" cy="387350"/>
            </a:xfrm>
            <a:custGeom>
              <a:avLst/>
              <a:gdLst/>
              <a:ahLst/>
              <a:cxnLst>
                <a:cxn ang="0">
                  <a:pos x="368" y="128"/>
                </a:cxn>
                <a:cxn ang="0">
                  <a:pos x="398" y="134"/>
                </a:cxn>
                <a:cxn ang="0">
                  <a:pos x="392" y="122"/>
                </a:cxn>
                <a:cxn ang="0">
                  <a:pos x="378" y="114"/>
                </a:cxn>
                <a:cxn ang="0">
                  <a:pos x="378" y="106"/>
                </a:cxn>
                <a:cxn ang="0">
                  <a:pos x="398" y="106"/>
                </a:cxn>
                <a:cxn ang="0">
                  <a:pos x="400" y="100"/>
                </a:cxn>
                <a:cxn ang="0">
                  <a:pos x="406" y="86"/>
                </a:cxn>
                <a:cxn ang="0">
                  <a:pos x="416" y="82"/>
                </a:cxn>
                <a:cxn ang="0">
                  <a:pos x="398" y="76"/>
                </a:cxn>
                <a:cxn ang="0">
                  <a:pos x="416" y="68"/>
                </a:cxn>
                <a:cxn ang="0">
                  <a:pos x="424" y="66"/>
                </a:cxn>
                <a:cxn ang="0">
                  <a:pos x="408" y="60"/>
                </a:cxn>
                <a:cxn ang="0">
                  <a:pos x="408" y="48"/>
                </a:cxn>
                <a:cxn ang="0">
                  <a:pos x="428" y="38"/>
                </a:cxn>
                <a:cxn ang="0">
                  <a:pos x="440" y="30"/>
                </a:cxn>
                <a:cxn ang="0">
                  <a:pos x="410" y="22"/>
                </a:cxn>
                <a:cxn ang="0">
                  <a:pos x="382" y="16"/>
                </a:cxn>
                <a:cxn ang="0">
                  <a:pos x="382" y="14"/>
                </a:cxn>
                <a:cxn ang="0">
                  <a:pos x="396" y="10"/>
                </a:cxn>
                <a:cxn ang="0">
                  <a:pos x="362" y="2"/>
                </a:cxn>
                <a:cxn ang="0">
                  <a:pos x="324" y="0"/>
                </a:cxn>
                <a:cxn ang="0">
                  <a:pos x="272" y="0"/>
                </a:cxn>
                <a:cxn ang="0">
                  <a:pos x="238" y="6"/>
                </a:cxn>
                <a:cxn ang="0">
                  <a:pos x="218" y="4"/>
                </a:cxn>
                <a:cxn ang="0">
                  <a:pos x="214" y="14"/>
                </a:cxn>
                <a:cxn ang="0">
                  <a:pos x="202" y="14"/>
                </a:cxn>
                <a:cxn ang="0">
                  <a:pos x="176" y="14"/>
                </a:cxn>
                <a:cxn ang="0">
                  <a:pos x="152" y="16"/>
                </a:cxn>
                <a:cxn ang="0">
                  <a:pos x="110" y="20"/>
                </a:cxn>
                <a:cxn ang="0">
                  <a:pos x="90" y="26"/>
                </a:cxn>
                <a:cxn ang="0">
                  <a:pos x="44" y="34"/>
                </a:cxn>
                <a:cxn ang="0">
                  <a:pos x="60" y="44"/>
                </a:cxn>
                <a:cxn ang="0">
                  <a:pos x="2" y="54"/>
                </a:cxn>
                <a:cxn ang="0">
                  <a:pos x="22" y="66"/>
                </a:cxn>
                <a:cxn ang="0">
                  <a:pos x="24" y="70"/>
                </a:cxn>
                <a:cxn ang="0">
                  <a:pos x="72" y="76"/>
                </a:cxn>
                <a:cxn ang="0">
                  <a:pos x="134" y="100"/>
                </a:cxn>
                <a:cxn ang="0">
                  <a:pos x="146" y="126"/>
                </a:cxn>
                <a:cxn ang="0">
                  <a:pos x="170" y="132"/>
                </a:cxn>
                <a:cxn ang="0">
                  <a:pos x="158" y="134"/>
                </a:cxn>
                <a:cxn ang="0">
                  <a:pos x="142" y="142"/>
                </a:cxn>
                <a:cxn ang="0">
                  <a:pos x="162" y="144"/>
                </a:cxn>
                <a:cxn ang="0">
                  <a:pos x="170" y="160"/>
                </a:cxn>
                <a:cxn ang="0">
                  <a:pos x="150" y="168"/>
                </a:cxn>
                <a:cxn ang="0">
                  <a:pos x="152" y="176"/>
                </a:cxn>
                <a:cxn ang="0">
                  <a:pos x="162" y="194"/>
                </a:cxn>
                <a:cxn ang="0">
                  <a:pos x="176" y="196"/>
                </a:cxn>
                <a:cxn ang="0">
                  <a:pos x="182" y="224"/>
                </a:cxn>
                <a:cxn ang="0">
                  <a:pos x="208" y="234"/>
                </a:cxn>
                <a:cxn ang="0">
                  <a:pos x="226" y="242"/>
                </a:cxn>
                <a:cxn ang="0">
                  <a:pos x="240" y="214"/>
                </a:cxn>
                <a:cxn ang="0">
                  <a:pos x="252" y="192"/>
                </a:cxn>
                <a:cxn ang="0">
                  <a:pos x="272" y="182"/>
                </a:cxn>
                <a:cxn ang="0">
                  <a:pos x="288" y="182"/>
                </a:cxn>
                <a:cxn ang="0">
                  <a:pos x="322" y="160"/>
                </a:cxn>
                <a:cxn ang="0">
                  <a:pos x="376" y="138"/>
                </a:cxn>
              </a:cxnLst>
              <a:rect l="0" t="0" r="r" b="b"/>
              <a:pathLst>
                <a:path w="470" h="244">
                  <a:moveTo>
                    <a:pt x="362" y="140"/>
                  </a:moveTo>
                  <a:lnTo>
                    <a:pt x="362" y="140"/>
                  </a:lnTo>
                  <a:lnTo>
                    <a:pt x="362" y="136"/>
                  </a:lnTo>
                  <a:lnTo>
                    <a:pt x="362" y="136"/>
                  </a:lnTo>
                  <a:lnTo>
                    <a:pt x="368" y="136"/>
                  </a:lnTo>
                  <a:lnTo>
                    <a:pt x="368" y="132"/>
                  </a:lnTo>
                  <a:lnTo>
                    <a:pt x="368" y="128"/>
                  </a:lnTo>
                  <a:lnTo>
                    <a:pt x="368" y="126"/>
                  </a:lnTo>
                  <a:lnTo>
                    <a:pt x="368" y="126"/>
                  </a:lnTo>
                  <a:lnTo>
                    <a:pt x="376" y="128"/>
                  </a:lnTo>
                  <a:lnTo>
                    <a:pt x="382" y="134"/>
                  </a:lnTo>
                  <a:lnTo>
                    <a:pt x="390" y="136"/>
                  </a:lnTo>
                  <a:lnTo>
                    <a:pt x="394" y="136"/>
                  </a:lnTo>
                  <a:lnTo>
                    <a:pt x="398" y="134"/>
                  </a:lnTo>
                  <a:lnTo>
                    <a:pt x="398" y="134"/>
                  </a:lnTo>
                  <a:lnTo>
                    <a:pt x="398" y="130"/>
                  </a:lnTo>
                  <a:lnTo>
                    <a:pt x="396" y="128"/>
                  </a:lnTo>
                  <a:lnTo>
                    <a:pt x="392" y="122"/>
                  </a:lnTo>
                  <a:lnTo>
                    <a:pt x="392" y="122"/>
                  </a:lnTo>
                  <a:lnTo>
                    <a:pt x="392" y="122"/>
                  </a:lnTo>
                  <a:lnTo>
                    <a:pt x="392" y="122"/>
                  </a:lnTo>
                  <a:lnTo>
                    <a:pt x="388" y="120"/>
                  </a:lnTo>
                  <a:lnTo>
                    <a:pt x="386" y="120"/>
                  </a:lnTo>
                  <a:lnTo>
                    <a:pt x="384" y="120"/>
                  </a:lnTo>
                  <a:lnTo>
                    <a:pt x="384" y="116"/>
                  </a:lnTo>
                  <a:lnTo>
                    <a:pt x="384" y="116"/>
                  </a:lnTo>
                  <a:lnTo>
                    <a:pt x="380" y="116"/>
                  </a:lnTo>
                  <a:lnTo>
                    <a:pt x="378" y="114"/>
                  </a:lnTo>
                  <a:lnTo>
                    <a:pt x="374" y="112"/>
                  </a:lnTo>
                  <a:lnTo>
                    <a:pt x="374" y="112"/>
                  </a:lnTo>
                  <a:lnTo>
                    <a:pt x="374" y="110"/>
                  </a:lnTo>
                  <a:lnTo>
                    <a:pt x="374" y="110"/>
                  </a:lnTo>
                  <a:lnTo>
                    <a:pt x="374" y="110"/>
                  </a:lnTo>
                  <a:lnTo>
                    <a:pt x="376" y="106"/>
                  </a:lnTo>
                  <a:lnTo>
                    <a:pt x="378" y="106"/>
                  </a:lnTo>
                  <a:lnTo>
                    <a:pt x="384" y="108"/>
                  </a:lnTo>
                  <a:lnTo>
                    <a:pt x="384" y="108"/>
                  </a:lnTo>
                  <a:lnTo>
                    <a:pt x="384" y="106"/>
                  </a:lnTo>
                  <a:lnTo>
                    <a:pt x="384" y="106"/>
                  </a:lnTo>
                  <a:lnTo>
                    <a:pt x="398" y="106"/>
                  </a:lnTo>
                  <a:lnTo>
                    <a:pt x="398" y="106"/>
                  </a:lnTo>
                  <a:lnTo>
                    <a:pt x="398" y="106"/>
                  </a:lnTo>
                  <a:lnTo>
                    <a:pt x="404" y="106"/>
                  </a:lnTo>
                  <a:lnTo>
                    <a:pt x="406" y="104"/>
                  </a:lnTo>
                  <a:lnTo>
                    <a:pt x="408" y="102"/>
                  </a:lnTo>
                  <a:lnTo>
                    <a:pt x="408" y="102"/>
                  </a:lnTo>
                  <a:lnTo>
                    <a:pt x="406" y="100"/>
                  </a:lnTo>
                  <a:lnTo>
                    <a:pt x="404" y="100"/>
                  </a:lnTo>
                  <a:lnTo>
                    <a:pt x="400" y="100"/>
                  </a:lnTo>
                  <a:lnTo>
                    <a:pt x="400" y="98"/>
                  </a:lnTo>
                  <a:lnTo>
                    <a:pt x="400" y="98"/>
                  </a:lnTo>
                  <a:lnTo>
                    <a:pt x="408" y="98"/>
                  </a:lnTo>
                  <a:lnTo>
                    <a:pt x="408" y="98"/>
                  </a:lnTo>
                  <a:lnTo>
                    <a:pt x="406" y="92"/>
                  </a:lnTo>
                  <a:lnTo>
                    <a:pt x="406" y="88"/>
                  </a:lnTo>
                  <a:lnTo>
                    <a:pt x="406" y="86"/>
                  </a:lnTo>
                  <a:lnTo>
                    <a:pt x="406" y="86"/>
                  </a:lnTo>
                  <a:lnTo>
                    <a:pt x="408" y="86"/>
                  </a:lnTo>
                  <a:lnTo>
                    <a:pt x="412" y="86"/>
                  </a:lnTo>
                  <a:lnTo>
                    <a:pt x="414" y="86"/>
                  </a:lnTo>
                  <a:lnTo>
                    <a:pt x="416" y="84"/>
                  </a:lnTo>
                  <a:lnTo>
                    <a:pt x="416" y="84"/>
                  </a:lnTo>
                  <a:lnTo>
                    <a:pt x="416" y="82"/>
                  </a:lnTo>
                  <a:lnTo>
                    <a:pt x="414" y="80"/>
                  </a:lnTo>
                  <a:lnTo>
                    <a:pt x="412" y="80"/>
                  </a:lnTo>
                  <a:lnTo>
                    <a:pt x="410" y="78"/>
                  </a:lnTo>
                  <a:lnTo>
                    <a:pt x="410" y="78"/>
                  </a:lnTo>
                  <a:lnTo>
                    <a:pt x="408" y="76"/>
                  </a:lnTo>
                  <a:lnTo>
                    <a:pt x="406" y="76"/>
                  </a:lnTo>
                  <a:lnTo>
                    <a:pt x="398" y="76"/>
                  </a:lnTo>
                  <a:lnTo>
                    <a:pt x="398" y="76"/>
                  </a:lnTo>
                  <a:lnTo>
                    <a:pt x="392" y="72"/>
                  </a:lnTo>
                  <a:lnTo>
                    <a:pt x="392" y="72"/>
                  </a:lnTo>
                  <a:lnTo>
                    <a:pt x="404" y="70"/>
                  </a:lnTo>
                  <a:lnTo>
                    <a:pt x="410" y="68"/>
                  </a:lnTo>
                  <a:lnTo>
                    <a:pt x="416" y="68"/>
                  </a:lnTo>
                  <a:lnTo>
                    <a:pt x="416" y="68"/>
                  </a:lnTo>
                  <a:lnTo>
                    <a:pt x="418" y="72"/>
                  </a:lnTo>
                  <a:lnTo>
                    <a:pt x="422" y="74"/>
                  </a:lnTo>
                  <a:lnTo>
                    <a:pt x="424" y="72"/>
                  </a:lnTo>
                  <a:lnTo>
                    <a:pt x="426" y="68"/>
                  </a:lnTo>
                  <a:lnTo>
                    <a:pt x="426" y="68"/>
                  </a:lnTo>
                  <a:lnTo>
                    <a:pt x="424" y="66"/>
                  </a:lnTo>
                  <a:lnTo>
                    <a:pt x="424" y="66"/>
                  </a:lnTo>
                  <a:lnTo>
                    <a:pt x="416" y="66"/>
                  </a:lnTo>
                  <a:lnTo>
                    <a:pt x="408" y="62"/>
                  </a:lnTo>
                  <a:lnTo>
                    <a:pt x="408" y="62"/>
                  </a:lnTo>
                  <a:lnTo>
                    <a:pt x="408" y="62"/>
                  </a:lnTo>
                  <a:lnTo>
                    <a:pt x="408" y="62"/>
                  </a:lnTo>
                  <a:lnTo>
                    <a:pt x="408" y="60"/>
                  </a:lnTo>
                  <a:lnTo>
                    <a:pt x="408" y="60"/>
                  </a:lnTo>
                  <a:lnTo>
                    <a:pt x="406" y="58"/>
                  </a:lnTo>
                  <a:lnTo>
                    <a:pt x="406" y="58"/>
                  </a:lnTo>
                  <a:lnTo>
                    <a:pt x="404" y="52"/>
                  </a:lnTo>
                  <a:lnTo>
                    <a:pt x="404" y="52"/>
                  </a:lnTo>
                  <a:lnTo>
                    <a:pt x="404" y="50"/>
                  </a:lnTo>
                  <a:lnTo>
                    <a:pt x="408" y="48"/>
                  </a:lnTo>
                  <a:lnTo>
                    <a:pt x="408" y="48"/>
                  </a:lnTo>
                  <a:lnTo>
                    <a:pt x="412" y="46"/>
                  </a:lnTo>
                  <a:lnTo>
                    <a:pt x="414" y="42"/>
                  </a:lnTo>
                  <a:lnTo>
                    <a:pt x="414" y="42"/>
                  </a:lnTo>
                  <a:lnTo>
                    <a:pt x="418" y="40"/>
                  </a:lnTo>
                  <a:lnTo>
                    <a:pt x="420" y="40"/>
                  </a:lnTo>
                  <a:lnTo>
                    <a:pt x="428" y="38"/>
                  </a:lnTo>
                  <a:lnTo>
                    <a:pt x="428" y="38"/>
                  </a:lnTo>
                  <a:lnTo>
                    <a:pt x="430" y="38"/>
                  </a:lnTo>
                  <a:lnTo>
                    <a:pt x="432" y="34"/>
                  </a:lnTo>
                  <a:lnTo>
                    <a:pt x="432" y="34"/>
                  </a:lnTo>
                  <a:lnTo>
                    <a:pt x="438" y="34"/>
                  </a:lnTo>
                  <a:lnTo>
                    <a:pt x="438" y="34"/>
                  </a:lnTo>
                  <a:lnTo>
                    <a:pt x="440" y="32"/>
                  </a:lnTo>
                  <a:lnTo>
                    <a:pt x="440" y="30"/>
                  </a:lnTo>
                  <a:lnTo>
                    <a:pt x="440" y="30"/>
                  </a:lnTo>
                  <a:lnTo>
                    <a:pt x="470" y="20"/>
                  </a:lnTo>
                  <a:lnTo>
                    <a:pt x="470" y="20"/>
                  </a:lnTo>
                  <a:lnTo>
                    <a:pt x="460" y="18"/>
                  </a:lnTo>
                  <a:lnTo>
                    <a:pt x="450" y="18"/>
                  </a:lnTo>
                  <a:lnTo>
                    <a:pt x="430" y="20"/>
                  </a:lnTo>
                  <a:lnTo>
                    <a:pt x="410" y="22"/>
                  </a:lnTo>
                  <a:lnTo>
                    <a:pt x="390" y="24"/>
                  </a:lnTo>
                  <a:lnTo>
                    <a:pt x="390" y="24"/>
                  </a:lnTo>
                  <a:lnTo>
                    <a:pt x="394" y="20"/>
                  </a:lnTo>
                  <a:lnTo>
                    <a:pt x="396" y="18"/>
                  </a:lnTo>
                  <a:lnTo>
                    <a:pt x="394" y="16"/>
                  </a:lnTo>
                  <a:lnTo>
                    <a:pt x="394" y="16"/>
                  </a:lnTo>
                  <a:lnTo>
                    <a:pt x="382" y="16"/>
                  </a:lnTo>
                  <a:lnTo>
                    <a:pt x="382" y="16"/>
                  </a:lnTo>
                  <a:lnTo>
                    <a:pt x="378" y="18"/>
                  </a:lnTo>
                  <a:lnTo>
                    <a:pt x="374" y="20"/>
                  </a:lnTo>
                  <a:lnTo>
                    <a:pt x="370" y="18"/>
                  </a:lnTo>
                  <a:lnTo>
                    <a:pt x="368" y="14"/>
                  </a:lnTo>
                  <a:lnTo>
                    <a:pt x="368" y="14"/>
                  </a:lnTo>
                  <a:lnTo>
                    <a:pt x="382" y="14"/>
                  </a:lnTo>
                  <a:lnTo>
                    <a:pt x="382" y="14"/>
                  </a:lnTo>
                  <a:lnTo>
                    <a:pt x="388" y="12"/>
                  </a:lnTo>
                  <a:lnTo>
                    <a:pt x="394" y="12"/>
                  </a:lnTo>
                  <a:lnTo>
                    <a:pt x="394" y="12"/>
                  </a:lnTo>
                  <a:lnTo>
                    <a:pt x="396" y="10"/>
                  </a:lnTo>
                  <a:lnTo>
                    <a:pt x="396" y="10"/>
                  </a:lnTo>
                  <a:lnTo>
                    <a:pt x="396" y="10"/>
                  </a:lnTo>
                  <a:lnTo>
                    <a:pt x="396" y="10"/>
                  </a:lnTo>
                  <a:lnTo>
                    <a:pt x="380" y="8"/>
                  </a:lnTo>
                  <a:lnTo>
                    <a:pt x="364" y="4"/>
                  </a:lnTo>
                  <a:lnTo>
                    <a:pt x="364" y="4"/>
                  </a:lnTo>
                  <a:lnTo>
                    <a:pt x="364" y="2"/>
                  </a:lnTo>
                  <a:lnTo>
                    <a:pt x="362" y="2"/>
                  </a:lnTo>
                  <a:lnTo>
                    <a:pt x="362" y="2"/>
                  </a:lnTo>
                  <a:lnTo>
                    <a:pt x="356" y="2"/>
                  </a:lnTo>
                  <a:lnTo>
                    <a:pt x="356" y="2"/>
                  </a:lnTo>
                  <a:lnTo>
                    <a:pt x="356" y="0"/>
                  </a:lnTo>
                  <a:lnTo>
                    <a:pt x="356" y="0"/>
                  </a:lnTo>
                  <a:lnTo>
                    <a:pt x="340" y="0"/>
                  </a:lnTo>
                  <a:lnTo>
                    <a:pt x="340" y="0"/>
                  </a:lnTo>
                  <a:lnTo>
                    <a:pt x="324" y="0"/>
                  </a:lnTo>
                  <a:lnTo>
                    <a:pt x="324" y="0"/>
                  </a:lnTo>
                  <a:lnTo>
                    <a:pt x="296" y="0"/>
                  </a:lnTo>
                  <a:lnTo>
                    <a:pt x="296" y="0"/>
                  </a:lnTo>
                  <a:lnTo>
                    <a:pt x="280" y="0"/>
                  </a:lnTo>
                  <a:lnTo>
                    <a:pt x="280" y="0"/>
                  </a:lnTo>
                  <a:lnTo>
                    <a:pt x="272" y="0"/>
                  </a:lnTo>
                  <a:lnTo>
                    <a:pt x="272" y="0"/>
                  </a:lnTo>
                  <a:lnTo>
                    <a:pt x="268" y="4"/>
                  </a:lnTo>
                  <a:lnTo>
                    <a:pt x="262" y="6"/>
                  </a:lnTo>
                  <a:lnTo>
                    <a:pt x="250" y="6"/>
                  </a:lnTo>
                  <a:lnTo>
                    <a:pt x="250" y="6"/>
                  </a:lnTo>
                  <a:lnTo>
                    <a:pt x="248" y="4"/>
                  </a:lnTo>
                  <a:lnTo>
                    <a:pt x="244" y="4"/>
                  </a:lnTo>
                  <a:lnTo>
                    <a:pt x="238" y="6"/>
                  </a:lnTo>
                  <a:lnTo>
                    <a:pt x="238" y="6"/>
                  </a:lnTo>
                  <a:lnTo>
                    <a:pt x="232" y="6"/>
                  </a:lnTo>
                  <a:lnTo>
                    <a:pt x="232" y="6"/>
                  </a:lnTo>
                  <a:lnTo>
                    <a:pt x="228" y="4"/>
                  </a:lnTo>
                  <a:lnTo>
                    <a:pt x="226" y="4"/>
                  </a:lnTo>
                  <a:lnTo>
                    <a:pt x="218" y="4"/>
                  </a:lnTo>
                  <a:lnTo>
                    <a:pt x="218" y="4"/>
                  </a:lnTo>
                  <a:lnTo>
                    <a:pt x="216" y="4"/>
                  </a:lnTo>
                  <a:lnTo>
                    <a:pt x="214" y="6"/>
                  </a:lnTo>
                  <a:lnTo>
                    <a:pt x="214" y="6"/>
                  </a:lnTo>
                  <a:lnTo>
                    <a:pt x="210" y="6"/>
                  </a:lnTo>
                  <a:lnTo>
                    <a:pt x="208" y="8"/>
                  </a:lnTo>
                  <a:lnTo>
                    <a:pt x="208" y="8"/>
                  </a:lnTo>
                  <a:lnTo>
                    <a:pt x="214" y="14"/>
                  </a:lnTo>
                  <a:lnTo>
                    <a:pt x="214" y="14"/>
                  </a:lnTo>
                  <a:lnTo>
                    <a:pt x="214" y="14"/>
                  </a:lnTo>
                  <a:lnTo>
                    <a:pt x="214" y="18"/>
                  </a:lnTo>
                  <a:lnTo>
                    <a:pt x="214" y="18"/>
                  </a:lnTo>
                  <a:lnTo>
                    <a:pt x="208" y="16"/>
                  </a:lnTo>
                  <a:lnTo>
                    <a:pt x="202" y="14"/>
                  </a:lnTo>
                  <a:lnTo>
                    <a:pt x="202" y="14"/>
                  </a:lnTo>
                  <a:lnTo>
                    <a:pt x="188" y="12"/>
                  </a:lnTo>
                  <a:lnTo>
                    <a:pt x="176" y="12"/>
                  </a:lnTo>
                  <a:lnTo>
                    <a:pt x="176" y="12"/>
                  </a:lnTo>
                  <a:lnTo>
                    <a:pt x="172" y="12"/>
                  </a:lnTo>
                  <a:lnTo>
                    <a:pt x="172" y="14"/>
                  </a:lnTo>
                  <a:lnTo>
                    <a:pt x="176" y="14"/>
                  </a:lnTo>
                  <a:lnTo>
                    <a:pt x="176" y="14"/>
                  </a:lnTo>
                  <a:lnTo>
                    <a:pt x="174" y="16"/>
                  </a:lnTo>
                  <a:lnTo>
                    <a:pt x="170" y="18"/>
                  </a:lnTo>
                  <a:lnTo>
                    <a:pt x="166" y="16"/>
                  </a:lnTo>
                  <a:lnTo>
                    <a:pt x="166" y="16"/>
                  </a:lnTo>
                  <a:lnTo>
                    <a:pt x="158" y="14"/>
                  </a:lnTo>
                  <a:lnTo>
                    <a:pt x="154" y="14"/>
                  </a:lnTo>
                  <a:lnTo>
                    <a:pt x="152" y="16"/>
                  </a:lnTo>
                  <a:lnTo>
                    <a:pt x="152" y="16"/>
                  </a:lnTo>
                  <a:lnTo>
                    <a:pt x="142" y="14"/>
                  </a:lnTo>
                  <a:lnTo>
                    <a:pt x="132" y="14"/>
                  </a:lnTo>
                  <a:lnTo>
                    <a:pt x="122" y="14"/>
                  </a:lnTo>
                  <a:lnTo>
                    <a:pt x="112" y="20"/>
                  </a:lnTo>
                  <a:lnTo>
                    <a:pt x="112" y="20"/>
                  </a:lnTo>
                  <a:lnTo>
                    <a:pt x="110" y="20"/>
                  </a:lnTo>
                  <a:lnTo>
                    <a:pt x="110" y="20"/>
                  </a:lnTo>
                  <a:lnTo>
                    <a:pt x="100" y="16"/>
                  </a:lnTo>
                  <a:lnTo>
                    <a:pt x="94" y="18"/>
                  </a:lnTo>
                  <a:lnTo>
                    <a:pt x="92" y="20"/>
                  </a:lnTo>
                  <a:lnTo>
                    <a:pt x="92" y="24"/>
                  </a:lnTo>
                  <a:lnTo>
                    <a:pt x="92" y="24"/>
                  </a:lnTo>
                  <a:lnTo>
                    <a:pt x="90" y="26"/>
                  </a:lnTo>
                  <a:lnTo>
                    <a:pt x="88" y="26"/>
                  </a:lnTo>
                  <a:lnTo>
                    <a:pt x="84" y="26"/>
                  </a:lnTo>
                  <a:lnTo>
                    <a:pt x="84" y="26"/>
                  </a:lnTo>
                  <a:lnTo>
                    <a:pt x="74" y="26"/>
                  </a:lnTo>
                  <a:lnTo>
                    <a:pt x="64" y="28"/>
                  </a:lnTo>
                  <a:lnTo>
                    <a:pt x="44" y="34"/>
                  </a:lnTo>
                  <a:lnTo>
                    <a:pt x="44" y="34"/>
                  </a:lnTo>
                  <a:lnTo>
                    <a:pt x="52" y="36"/>
                  </a:lnTo>
                  <a:lnTo>
                    <a:pt x="52" y="36"/>
                  </a:lnTo>
                  <a:lnTo>
                    <a:pt x="58" y="36"/>
                  </a:lnTo>
                  <a:lnTo>
                    <a:pt x="60" y="36"/>
                  </a:lnTo>
                  <a:lnTo>
                    <a:pt x="62" y="40"/>
                  </a:lnTo>
                  <a:lnTo>
                    <a:pt x="62" y="40"/>
                  </a:lnTo>
                  <a:lnTo>
                    <a:pt x="60" y="44"/>
                  </a:lnTo>
                  <a:lnTo>
                    <a:pt x="58" y="44"/>
                  </a:lnTo>
                  <a:lnTo>
                    <a:pt x="50" y="46"/>
                  </a:lnTo>
                  <a:lnTo>
                    <a:pt x="50" y="46"/>
                  </a:lnTo>
                  <a:lnTo>
                    <a:pt x="46" y="46"/>
                  </a:lnTo>
                  <a:lnTo>
                    <a:pt x="46" y="46"/>
                  </a:lnTo>
                  <a:lnTo>
                    <a:pt x="2" y="54"/>
                  </a:lnTo>
                  <a:lnTo>
                    <a:pt x="2" y="54"/>
                  </a:lnTo>
                  <a:lnTo>
                    <a:pt x="0" y="56"/>
                  </a:lnTo>
                  <a:lnTo>
                    <a:pt x="0" y="56"/>
                  </a:lnTo>
                  <a:lnTo>
                    <a:pt x="30" y="64"/>
                  </a:lnTo>
                  <a:lnTo>
                    <a:pt x="30" y="64"/>
                  </a:lnTo>
                  <a:lnTo>
                    <a:pt x="30" y="66"/>
                  </a:lnTo>
                  <a:lnTo>
                    <a:pt x="30" y="66"/>
                  </a:lnTo>
                  <a:lnTo>
                    <a:pt x="22" y="66"/>
                  </a:lnTo>
                  <a:lnTo>
                    <a:pt x="18" y="66"/>
                  </a:lnTo>
                  <a:lnTo>
                    <a:pt x="14" y="68"/>
                  </a:lnTo>
                  <a:lnTo>
                    <a:pt x="14" y="68"/>
                  </a:lnTo>
                  <a:lnTo>
                    <a:pt x="16" y="70"/>
                  </a:lnTo>
                  <a:lnTo>
                    <a:pt x="20" y="70"/>
                  </a:lnTo>
                  <a:lnTo>
                    <a:pt x="24" y="70"/>
                  </a:lnTo>
                  <a:lnTo>
                    <a:pt x="24" y="70"/>
                  </a:lnTo>
                  <a:lnTo>
                    <a:pt x="32" y="76"/>
                  </a:lnTo>
                  <a:lnTo>
                    <a:pt x="36" y="78"/>
                  </a:lnTo>
                  <a:lnTo>
                    <a:pt x="40" y="78"/>
                  </a:lnTo>
                  <a:lnTo>
                    <a:pt x="40" y="78"/>
                  </a:lnTo>
                  <a:lnTo>
                    <a:pt x="48" y="76"/>
                  </a:lnTo>
                  <a:lnTo>
                    <a:pt x="56" y="76"/>
                  </a:lnTo>
                  <a:lnTo>
                    <a:pt x="72" y="76"/>
                  </a:lnTo>
                  <a:lnTo>
                    <a:pt x="72" y="76"/>
                  </a:lnTo>
                  <a:lnTo>
                    <a:pt x="86" y="76"/>
                  </a:lnTo>
                  <a:lnTo>
                    <a:pt x="100" y="78"/>
                  </a:lnTo>
                  <a:lnTo>
                    <a:pt x="114" y="84"/>
                  </a:lnTo>
                  <a:lnTo>
                    <a:pt x="126" y="92"/>
                  </a:lnTo>
                  <a:lnTo>
                    <a:pt x="126" y="92"/>
                  </a:lnTo>
                  <a:lnTo>
                    <a:pt x="134" y="100"/>
                  </a:lnTo>
                  <a:lnTo>
                    <a:pt x="138" y="108"/>
                  </a:lnTo>
                  <a:lnTo>
                    <a:pt x="138" y="116"/>
                  </a:lnTo>
                  <a:lnTo>
                    <a:pt x="134" y="124"/>
                  </a:lnTo>
                  <a:lnTo>
                    <a:pt x="134" y="124"/>
                  </a:lnTo>
                  <a:lnTo>
                    <a:pt x="138" y="126"/>
                  </a:lnTo>
                  <a:lnTo>
                    <a:pt x="142" y="126"/>
                  </a:lnTo>
                  <a:lnTo>
                    <a:pt x="146" y="126"/>
                  </a:lnTo>
                  <a:lnTo>
                    <a:pt x="150" y="122"/>
                  </a:lnTo>
                  <a:lnTo>
                    <a:pt x="150" y="122"/>
                  </a:lnTo>
                  <a:lnTo>
                    <a:pt x="156" y="122"/>
                  </a:lnTo>
                  <a:lnTo>
                    <a:pt x="156" y="122"/>
                  </a:lnTo>
                  <a:lnTo>
                    <a:pt x="160" y="126"/>
                  </a:lnTo>
                  <a:lnTo>
                    <a:pt x="164" y="128"/>
                  </a:lnTo>
                  <a:lnTo>
                    <a:pt x="170" y="132"/>
                  </a:lnTo>
                  <a:lnTo>
                    <a:pt x="172" y="136"/>
                  </a:lnTo>
                  <a:lnTo>
                    <a:pt x="172" y="136"/>
                  </a:lnTo>
                  <a:lnTo>
                    <a:pt x="168" y="138"/>
                  </a:lnTo>
                  <a:lnTo>
                    <a:pt x="164" y="136"/>
                  </a:lnTo>
                  <a:lnTo>
                    <a:pt x="162" y="136"/>
                  </a:lnTo>
                  <a:lnTo>
                    <a:pt x="158" y="134"/>
                  </a:lnTo>
                  <a:lnTo>
                    <a:pt x="158" y="134"/>
                  </a:lnTo>
                  <a:lnTo>
                    <a:pt x="154" y="132"/>
                  </a:lnTo>
                  <a:lnTo>
                    <a:pt x="154" y="132"/>
                  </a:lnTo>
                  <a:lnTo>
                    <a:pt x="148" y="132"/>
                  </a:lnTo>
                  <a:lnTo>
                    <a:pt x="144" y="134"/>
                  </a:lnTo>
                  <a:lnTo>
                    <a:pt x="142" y="138"/>
                  </a:lnTo>
                  <a:lnTo>
                    <a:pt x="142" y="142"/>
                  </a:lnTo>
                  <a:lnTo>
                    <a:pt x="142" y="142"/>
                  </a:lnTo>
                  <a:lnTo>
                    <a:pt x="142" y="144"/>
                  </a:lnTo>
                  <a:lnTo>
                    <a:pt x="146" y="146"/>
                  </a:lnTo>
                  <a:lnTo>
                    <a:pt x="152" y="148"/>
                  </a:lnTo>
                  <a:lnTo>
                    <a:pt x="152" y="148"/>
                  </a:lnTo>
                  <a:lnTo>
                    <a:pt x="158" y="148"/>
                  </a:lnTo>
                  <a:lnTo>
                    <a:pt x="162" y="144"/>
                  </a:lnTo>
                  <a:lnTo>
                    <a:pt x="162" y="144"/>
                  </a:lnTo>
                  <a:lnTo>
                    <a:pt x="170" y="142"/>
                  </a:lnTo>
                  <a:lnTo>
                    <a:pt x="170" y="142"/>
                  </a:lnTo>
                  <a:lnTo>
                    <a:pt x="172" y="144"/>
                  </a:lnTo>
                  <a:lnTo>
                    <a:pt x="172" y="144"/>
                  </a:lnTo>
                  <a:lnTo>
                    <a:pt x="170" y="156"/>
                  </a:lnTo>
                  <a:lnTo>
                    <a:pt x="170" y="156"/>
                  </a:lnTo>
                  <a:lnTo>
                    <a:pt x="170" y="160"/>
                  </a:lnTo>
                  <a:lnTo>
                    <a:pt x="170" y="160"/>
                  </a:lnTo>
                  <a:lnTo>
                    <a:pt x="164" y="162"/>
                  </a:lnTo>
                  <a:lnTo>
                    <a:pt x="164" y="162"/>
                  </a:lnTo>
                  <a:lnTo>
                    <a:pt x="160" y="158"/>
                  </a:lnTo>
                  <a:lnTo>
                    <a:pt x="156" y="158"/>
                  </a:lnTo>
                  <a:lnTo>
                    <a:pt x="152" y="162"/>
                  </a:lnTo>
                  <a:lnTo>
                    <a:pt x="150" y="168"/>
                  </a:lnTo>
                  <a:lnTo>
                    <a:pt x="150" y="168"/>
                  </a:lnTo>
                  <a:lnTo>
                    <a:pt x="150" y="170"/>
                  </a:lnTo>
                  <a:lnTo>
                    <a:pt x="152" y="172"/>
                  </a:lnTo>
                  <a:lnTo>
                    <a:pt x="154" y="174"/>
                  </a:lnTo>
                  <a:lnTo>
                    <a:pt x="156" y="176"/>
                  </a:lnTo>
                  <a:lnTo>
                    <a:pt x="156" y="176"/>
                  </a:lnTo>
                  <a:lnTo>
                    <a:pt x="152" y="176"/>
                  </a:lnTo>
                  <a:lnTo>
                    <a:pt x="150" y="178"/>
                  </a:lnTo>
                  <a:lnTo>
                    <a:pt x="152" y="180"/>
                  </a:lnTo>
                  <a:lnTo>
                    <a:pt x="152" y="180"/>
                  </a:lnTo>
                  <a:lnTo>
                    <a:pt x="156" y="186"/>
                  </a:lnTo>
                  <a:lnTo>
                    <a:pt x="162" y="190"/>
                  </a:lnTo>
                  <a:lnTo>
                    <a:pt x="162" y="190"/>
                  </a:lnTo>
                  <a:lnTo>
                    <a:pt x="162" y="194"/>
                  </a:lnTo>
                  <a:lnTo>
                    <a:pt x="164" y="196"/>
                  </a:lnTo>
                  <a:lnTo>
                    <a:pt x="166" y="198"/>
                  </a:lnTo>
                  <a:lnTo>
                    <a:pt x="170" y="196"/>
                  </a:lnTo>
                  <a:lnTo>
                    <a:pt x="170" y="196"/>
                  </a:lnTo>
                  <a:lnTo>
                    <a:pt x="174" y="194"/>
                  </a:lnTo>
                  <a:lnTo>
                    <a:pt x="174" y="194"/>
                  </a:lnTo>
                  <a:lnTo>
                    <a:pt x="176" y="196"/>
                  </a:lnTo>
                  <a:lnTo>
                    <a:pt x="176" y="196"/>
                  </a:lnTo>
                  <a:lnTo>
                    <a:pt x="172" y="198"/>
                  </a:lnTo>
                  <a:lnTo>
                    <a:pt x="170" y="202"/>
                  </a:lnTo>
                  <a:lnTo>
                    <a:pt x="170" y="202"/>
                  </a:lnTo>
                  <a:lnTo>
                    <a:pt x="172" y="208"/>
                  </a:lnTo>
                  <a:lnTo>
                    <a:pt x="176" y="216"/>
                  </a:lnTo>
                  <a:lnTo>
                    <a:pt x="182" y="224"/>
                  </a:lnTo>
                  <a:lnTo>
                    <a:pt x="192" y="232"/>
                  </a:lnTo>
                  <a:lnTo>
                    <a:pt x="192" y="232"/>
                  </a:lnTo>
                  <a:lnTo>
                    <a:pt x="196" y="236"/>
                  </a:lnTo>
                  <a:lnTo>
                    <a:pt x="202" y="236"/>
                  </a:lnTo>
                  <a:lnTo>
                    <a:pt x="202" y="236"/>
                  </a:lnTo>
                  <a:lnTo>
                    <a:pt x="206" y="234"/>
                  </a:lnTo>
                  <a:lnTo>
                    <a:pt x="208" y="234"/>
                  </a:lnTo>
                  <a:lnTo>
                    <a:pt x="214" y="238"/>
                  </a:lnTo>
                  <a:lnTo>
                    <a:pt x="214" y="238"/>
                  </a:lnTo>
                  <a:lnTo>
                    <a:pt x="218" y="242"/>
                  </a:lnTo>
                  <a:lnTo>
                    <a:pt x="218" y="242"/>
                  </a:lnTo>
                  <a:lnTo>
                    <a:pt x="220" y="244"/>
                  </a:lnTo>
                  <a:lnTo>
                    <a:pt x="220" y="244"/>
                  </a:lnTo>
                  <a:lnTo>
                    <a:pt x="226" y="242"/>
                  </a:lnTo>
                  <a:lnTo>
                    <a:pt x="232" y="236"/>
                  </a:lnTo>
                  <a:lnTo>
                    <a:pt x="236" y="230"/>
                  </a:lnTo>
                  <a:lnTo>
                    <a:pt x="236" y="222"/>
                  </a:lnTo>
                  <a:lnTo>
                    <a:pt x="236" y="222"/>
                  </a:lnTo>
                  <a:lnTo>
                    <a:pt x="236" y="220"/>
                  </a:lnTo>
                  <a:lnTo>
                    <a:pt x="236" y="216"/>
                  </a:lnTo>
                  <a:lnTo>
                    <a:pt x="240" y="214"/>
                  </a:lnTo>
                  <a:lnTo>
                    <a:pt x="240" y="214"/>
                  </a:lnTo>
                  <a:lnTo>
                    <a:pt x="246" y="210"/>
                  </a:lnTo>
                  <a:lnTo>
                    <a:pt x="248" y="206"/>
                  </a:lnTo>
                  <a:lnTo>
                    <a:pt x="250" y="204"/>
                  </a:lnTo>
                  <a:lnTo>
                    <a:pt x="250" y="204"/>
                  </a:lnTo>
                  <a:lnTo>
                    <a:pt x="250" y="198"/>
                  </a:lnTo>
                  <a:lnTo>
                    <a:pt x="252" y="192"/>
                  </a:lnTo>
                  <a:lnTo>
                    <a:pt x="256" y="188"/>
                  </a:lnTo>
                  <a:lnTo>
                    <a:pt x="260" y="188"/>
                  </a:lnTo>
                  <a:lnTo>
                    <a:pt x="260" y="188"/>
                  </a:lnTo>
                  <a:lnTo>
                    <a:pt x="264" y="186"/>
                  </a:lnTo>
                  <a:lnTo>
                    <a:pt x="268" y="184"/>
                  </a:lnTo>
                  <a:lnTo>
                    <a:pt x="272" y="182"/>
                  </a:lnTo>
                  <a:lnTo>
                    <a:pt x="272" y="182"/>
                  </a:lnTo>
                  <a:lnTo>
                    <a:pt x="274" y="186"/>
                  </a:lnTo>
                  <a:lnTo>
                    <a:pt x="276" y="186"/>
                  </a:lnTo>
                  <a:lnTo>
                    <a:pt x="280" y="182"/>
                  </a:lnTo>
                  <a:lnTo>
                    <a:pt x="280" y="182"/>
                  </a:lnTo>
                  <a:lnTo>
                    <a:pt x="280" y="182"/>
                  </a:lnTo>
                  <a:lnTo>
                    <a:pt x="280" y="182"/>
                  </a:lnTo>
                  <a:lnTo>
                    <a:pt x="288" y="182"/>
                  </a:lnTo>
                  <a:lnTo>
                    <a:pt x="294" y="178"/>
                  </a:lnTo>
                  <a:lnTo>
                    <a:pt x="302" y="174"/>
                  </a:lnTo>
                  <a:lnTo>
                    <a:pt x="306" y="168"/>
                  </a:lnTo>
                  <a:lnTo>
                    <a:pt x="306" y="168"/>
                  </a:lnTo>
                  <a:lnTo>
                    <a:pt x="314" y="162"/>
                  </a:lnTo>
                  <a:lnTo>
                    <a:pt x="322" y="160"/>
                  </a:lnTo>
                  <a:lnTo>
                    <a:pt x="322" y="160"/>
                  </a:lnTo>
                  <a:lnTo>
                    <a:pt x="340" y="158"/>
                  </a:lnTo>
                  <a:lnTo>
                    <a:pt x="358" y="154"/>
                  </a:lnTo>
                  <a:lnTo>
                    <a:pt x="374" y="148"/>
                  </a:lnTo>
                  <a:lnTo>
                    <a:pt x="390" y="140"/>
                  </a:lnTo>
                  <a:lnTo>
                    <a:pt x="390" y="140"/>
                  </a:lnTo>
                  <a:lnTo>
                    <a:pt x="382" y="140"/>
                  </a:lnTo>
                  <a:lnTo>
                    <a:pt x="376" y="138"/>
                  </a:lnTo>
                  <a:lnTo>
                    <a:pt x="370" y="138"/>
                  </a:lnTo>
                  <a:lnTo>
                    <a:pt x="362" y="140"/>
                  </a:lnTo>
                  <a:lnTo>
                    <a:pt x="362" y="14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18" name="Freeform 71"/>
            <p:cNvSpPr>
              <a:spLocks noEditPoints="1"/>
            </p:cNvSpPr>
            <p:nvPr/>
          </p:nvSpPr>
          <p:spPr bwMode="auto">
            <a:xfrm>
              <a:off x="6254750" y="279400"/>
              <a:ext cx="2559050" cy="1851025"/>
            </a:xfrm>
            <a:custGeom>
              <a:avLst/>
              <a:gdLst/>
              <a:ahLst/>
              <a:cxnLst>
                <a:cxn ang="0">
                  <a:pos x="1460" y="92"/>
                </a:cxn>
                <a:cxn ang="0">
                  <a:pos x="1272" y="54"/>
                </a:cxn>
                <a:cxn ang="0">
                  <a:pos x="1188" y="64"/>
                </a:cxn>
                <a:cxn ang="0">
                  <a:pos x="1078" y="48"/>
                </a:cxn>
                <a:cxn ang="0">
                  <a:pos x="1000" y="10"/>
                </a:cxn>
                <a:cxn ang="0">
                  <a:pos x="804" y="38"/>
                </a:cxn>
                <a:cxn ang="0">
                  <a:pos x="722" y="62"/>
                </a:cxn>
                <a:cxn ang="0">
                  <a:pos x="726" y="90"/>
                </a:cxn>
                <a:cxn ang="0">
                  <a:pos x="684" y="48"/>
                </a:cxn>
                <a:cxn ang="0">
                  <a:pos x="604" y="84"/>
                </a:cxn>
                <a:cxn ang="0">
                  <a:pos x="496" y="98"/>
                </a:cxn>
                <a:cxn ang="0">
                  <a:pos x="426" y="138"/>
                </a:cxn>
                <a:cxn ang="0">
                  <a:pos x="384" y="82"/>
                </a:cxn>
                <a:cxn ang="0">
                  <a:pos x="272" y="90"/>
                </a:cxn>
                <a:cxn ang="0">
                  <a:pos x="184" y="158"/>
                </a:cxn>
                <a:cxn ang="0">
                  <a:pos x="216" y="188"/>
                </a:cxn>
                <a:cxn ang="0">
                  <a:pos x="278" y="178"/>
                </a:cxn>
                <a:cxn ang="0">
                  <a:pos x="358" y="182"/>
                </a:cxn>
                <a:cxn ang="0">
                  <a:pos x="226" y="240"/>
                </a:cxn>
                <a:cxn ang="0">
                  <a:pos x="162" y="270"/>
                </a:cxn>
                <a:cxn ang="0">
                  <a:pos x="118" y="356"/>
                </a:cxn>
                <a:cxn ang="0">
                  <a:pos x="98" y="426"/>
                </a:cxn>
                <a:cxn ang="0">
                  <a:pos x="224" y="368"/>
                </a:cxn>
                <a:cxn ang="0">
                  <a:pos x="244" y="336"/>
                </a:cxn>
                <a:cxn ang="0">
                  <a:pos x="318" y="412"/>
                </a:cxn>
                <a:cxn ang="0">
                  <a:pos x="380" y="322"/>
                </a:cxn>
                <a:cxn ang="0">
                  <a:pos x="432" y="324"/>
                </a:cxn>
                <a:cxn ang="0">
                  <a:pos x="340" y="388"/>
                </a:cxn>
                <a:cxn ang="0">
                  <a:pos x="414" y="428"/>
                </a:cxn>
                <a:cxn ang="0">
                  <a:pos x="280" y="492"/>
                </a:cxn>
                <a:cxn ang="0">
                  <a:pos x="172" y="424"/>
                </a:cxn>
                <a:cxn ang="0">
                  <a:pos x="2" y="580"/>
                </a:cxn>
                <a:cxn ang="0">
                  <a:pos x="96" y="752"/>
                </a:cxn>
                <a:cxn ang="0">
                  <a:pos x="214" y="836"/>
                </a:cxn>
                <a:cxn ang="0">
                  <a:pos x="280" y="1162"/>
                </a:cxn>
                <a:cxn ang="0">
                  <a:pos x="404" y="1018"/>
                </a:cxn>
                <a:cxn ang="0">
                  <a:pos x="532" y="682"/>
                </a:cxn>
                <a:cxn ang="0">
                  <a:pos x="422" y="582"/>
                </a:cxn>
                <a:cxn ang="0">
                  <a:pos x="438" y="574"/>
                </a:cxn>
                <a:cxn ang="0">
                  <a:pos x="590" y="592"/>
                </a:cxn>
                <a:cxn ang="0">
                  <a:pos x="516" y="520"/>
                </a:cxn>
                <a:cxn ang="0">
                  <a:pos x="630" y="544"/>
                </a:cxn>
                <a:cxn ang="0">
                  <a:pos x="732" y="712"/>
                </a:cxn>
                <a:cxn ang="0">
                  <a:pos x="840" y="574"/>
                </a:cxn>
                <a:cxn ang="0">
                  <a:pos x="902" y="710"/>
                </a:cxn>
                <a:cxn ang="0">
                  <a:pos x="912" y="684"/>
                </a:cxn>
                <a:cxn ang="0">
                  <a:pos x="966" y="592"/>
                </a:cxn>
                <a:cxn ang="0">
                  <a:pos x="1084" y="498"/>
                </a:cxn>
                <a:cxn ang="0">
                  <a:pos x="1052" y="408"/>
                </a:cxn>
                <a:cxn ang="0">
                  <a:pos x="1112" y="400"/>
                </a:cxn>
                <a:cxn ang="0">
                  <a:pos x="1154" y="362"/>
                </a:cxn>
                <a:cxn ang="0">
                  <a:pos x="1200" y="242"/>
                </a:cxn>
                <a:cxn ang="0">
                  <a:pos x="1374" y="164"/>
                </a:cxn>
                <a:cxn ang="0">
                  <a:pos x="1366" y="270"/>
                </a:cxn>
                <a:cxn ang="0">
                  <a:pos x="1398" y="200"/>
                </a:cxn>
                <a:cxn ang="0">
                  <a:pos x="1518" y="134"/>
                </a:cxn>
                <a:cxn ang="0">
                  <a:pos x="1612" y="118"/>
                </a:cxn>
                <a:cxn ang="0">
                  <a:pos x="372" y="178"/>
                </a:cxn>
                <a:cxn ang="0">
                  <a:pos x="416" y="172"/>
                </a:cxn>
                <a:cxn ang="0">
                  <a:pos x="516" y="238"/>
                </a:cxn>
                <a:cxn ang="0">
                  <a:pos x="500" y="346"/>
                </a:cxn>
                <a:cxn ang="0">
                  <a:pos x="550" y="370"/>
                </a:cxn>
                <a:cxn ang="0">
                  <a:pos x="604" y="354"/>
                </a:cxn>
              </a:cxnLst>
              <a:rect l="0" t="0" r="r" b="b"/>
              <a:pathLst>
                <a:path w="1612" h="1166">
                  <a:moveTo>
                    <a:pt x="1612" y="118"/>
                  </a:moveTo>
                  <a:lnTo>
                    <a:pt x="1612" y="118"/>
                  </a:lnTo>
                  <a:lnTo>
                    <a:pt x="1608" y="114"/>
                  </a:lnTo>
                  <a:lnTo>
                    <a:pt x="1600" y="112"/>
                  </a:lnTo>
                  <a:lnTo>
                    <a:pt x="1592" y="110"/>
                  </a:lnTo>
                  <a:lnTo>
                    <a:pt x="1586" y="110"/>
                  </a:lnTo>
                  <a:lnTo>
                    <a:pt x="1586" y="110"/>
                  </a:lnTo>
                  <a:lnTo>
                    <a:pt x="1586" y="112"/>
                  </a:lnTo>
                  <a:lnTo>
                    <a:pt x="1586" y="114"/>
                  </a:lnTo>
                  <a:lnTo>
                    <a:pt x="1586" y="116"/>
                  </a:lnTo>
                  <a:lnTo>
                    <a:pt x="1582" y="116"/>
                  </a:lnTo>
                  <a:lnTo>
                    <a:pt x="1582" y="116"/>
                  </a:lnTo>
                  <a:lnTo>
                    <a:pt x="1580" y="114"/>
                  </a:lnTo>
                  <a:lnTo>
                    <a:pt x="1578" y="112"/>
                  </a:lnTo>
                  <a:lnTo>
                    <a:pt x="1578" y="108"/>
                  </a:lnTo>
                  <a:lnTo>
                    <a:pt x="1578" y="108"/>
                  </a:lnTo>
                  <a:lnTo>
                    <a:pt x="1574" y="104"/>
                  </a:lnTo>
                  <a:lnTo>
                    <a:pt x="1570" y="102"/>
                  </a:lnTo>
                  <a:lnTo>
                    <a:pt x="1570" y="102"/>
                  </a:lnTo>
                  <a:lnTo>
                    <a:pt x="1546" y="92"/>
                  </a:lnTo>
                  <a:lnTo>
                    <a:pt x="1522" y="84"/>
                  </a:lnTo>
                  <a:lnTo>
                    <a:pt x="1496" y="80"/>
                  </a:lnTo>
                  <a:lnTo>
                    <a:pt x="1470" y="78"/>
                  </a:lnTo>
                  <a:lnTo>
                    <a:pt x="1470" y="78"/>
                  </a:lnTo>
                  <a:lnTo>
                    <a:pt x="1466" y="78"/>
                  </a:lnTo>
                  <a:lnTo>
                    <a:pt x="1464" y="80"/>
                  </a:lnTo>
                  <a:lnTo>
                    <a:pt x="1466" y="84"/>
                  </a:lnTo>
                  <a:lnTo>
                    <a:pt x="1466" y="84"/>
                  </a:lnTo>
                  <a:lnTo>
                    <a:pt x="1468" y="86"/>
                  </a:lnTo>
                  <a:lnTo>
                    <a:pt x="1468" y="88"/>
                  </a:lnTo>
                  <a:lnTo>
                    <a:pt x="1466" y="90"/>
                  </a:lnTo>
                  <a:lnTo>
                    <a:pt x="1466" y="90"/>
                  </a:lnTo>
                  <a:lnTo>
                    <a:pt x="1462" y="92"/>
                  </a:lnTo>
                  <a:lnTo>
                    <a:pt x="1460" y="92"/>
                  </a:lnTo>
                  <a:lnTo>
                    <a:pt x="1458" y="92"/>
                  </a:lnTo>
                  <a:lnTo>
                    <a:pt x="1458" y="92"/>
                  </a:lnTo>
                  <a:lnTo>
                    <a:pt x="1450" y="86"/>
                  </a:lnTo>
                  <a:lnTo>
                    <a:pt x="1442" y="84"/>
                  </a:lnTo>
                  <a:lnTo>
                    <a:pt x="1426" y="84"/>
                  </a:lnTo>
                  <a:lnTo>
                    <a:pt x="1426" y="84"/>
                  </a:lnTo>
                  <a:lnTo>
                    <a:pt x="1412" y="82"/>
                  </a:lnTo>
                  <a:lnTo>
                    <a:pt x="1404" y="82"/>
                  </a:lnTo>
                  <a:lnTo>
                    <a:pt x="1398" y="84"/>
                  </a:lnTo>
                  <a:lnTo>
                    <a:pt x="1398" y="84"/>
                  </a:lnTo>
                  <a:lnTo>
                    <a:pt x="1392" y="86"/>
                  </a:lnTo>
                  <a:lnTo>
                    <a:pt x="1388" y="84"/>
                  </a:lnTo>
                  <a:lnTo>
                    <a:pt x="1382" y="82"/>
                  </a:lnTo>
                  <a:lnTo>
                    <a:pt x="1382" y="78"/>
                  </a:lnTo>
                  <a:lnTo>
                    <a:pt x="1382" y="78"/>
                  </a:lnTo>
                  <a:lnTo>
                    <a:pt x="1380" y="74"/>
                  </a:lnTo>
                  <a:lnTo>
                    <a:pt x="1378" y="72"/>
                  </a:lnTo>
                  <a:lnTo>
                    <a:pt x="1372" y="70"/>
                  </a:lnTo>
                  <a:lnTo>
                    <a:pt x="1372" y="70"/>
                  </a:lnTo>
                  <a:lnTo>
                    <a:pt x="1358" y="68"/>
                  </a:lnTo>
                  <a:lnTo>
                    <a:pt x="1344" y="68"/>
                  </a:lnTo>
                  <a:lnTo>
                    <a:pt x="1344" y="68"/>
                  </a:lnTo>
                  <a:lnTo>
                    <a:pt x="1334" y="70"/>
                  </a:lnTo>
                  <a:lnTo>
                    <a:pt x="1324" y="70"/>
                  </a:lnTo>
                  <a:lnTo>
                    <a:pt x="1304" y="62"/>
                  </a:lnTo>
                  <a:lnTo>
                    <a:pt x="1304" y="62"/>
                  </a:lnTo>
                  <a:lnTo>
                    <a:pt x="1302" y="62"/>
                  </a:lnTo>
                  <a:lnTo>
                    <a:pt x="1302" y="58"/>
                  </a:lnTo>
                  <a:lnTo>
                    <a:pt x="1302" y="56"/>
                  </a:lnTo>
                  <a:lnTo>
                    <a:pt x="1298" y="56"/>
                  </a:lnTo>
                  <a:lnTo>
                    <a:pt x="1298" y="56"/>
                  </a:lnTo>
                  <a:lnTo>
                    <a:pt x="1286" y="56"/>
                  </a:lnTo>
                  <a:lnTo>
                    <a:pt x="1278" y="56"/>
                  </a:lnTo>
                  <a:lnTo>
                    <a:pt x="1272" y="54"/>
                  </a:lnTo>
                  <a:lnTo>
                    <a:pt x="1272" y="54"/>
                  </a:lnTo>
                  <a:lnTo>
                    <a:pt x="1274" y="56"/>
                  </a:lnTo>
                  <a:lnTo>
                    <a:pt x="1274" y="60"/>
                  </a:lnTo>
                  <a:lnTo>
                    <a:pt x="1274" y="60"/>
                  </a:lnTo>
                  <a:lnTo>
                    <a:pt x="1274" y="60"/>
                  </a:lnTo>
                  <a:lnTo>
                    <a:pt x="1272" y="62"/>
                  </a:lnTo>
                  <a:lnTo>
                    <a:pt x="1266" y="62"/>
                  </a:lnTo>
                  <a:lnTo>
                    <a:pt x="1266" y="62"/>
                  </a:lnTo>
                  <a:lnTo>
                    <a:pt x="1268" y="58"/>
                  </a:lnTo>
                  <a:lnTo>
                    <a:pt x="1266" y="56"/>
                  </a:lnTo>
                  <a:lnTo>
                    <a:pt x="1262" y="54"/>
                  </a:lnTo>
                  <a:lnTo>
                    <a:pt x="1262" y="54"/>
                  </a:lnTo>
                  <a:lnTo>
                    <a:pt x="1258" y="52"/>
                  </a:lnTo>
                  <a:lnTo>
                    <a:pt x="1258" y="52"/>
                  </a:lnTo>
                  <a:lnTo>
                    <a:pt x="1246" y="52"/>
                  </a:lnTo>
                  <a:lnTo>
                    <a:pt x="1246" y="52"/>
                  </a:lnTo>
                  <a:lnTo>
                    <a:pt x="1238" y="50"/>
                  </a:lnTo>
                  <a:lnTo>
                    <a:pt x="1238" y="50"/>
                  </a:lnTo>
                  <a:lnTo>
                    <a:pt x="1222" y="56"/>
                  </a:lnTo>
                  <a:lnTo>
                    <a:pt x="1222" y="56"/>
                  </a:lnTo>
                  <a:lnTo>
                    <a:pt x="1224" y="58"/>
                  </a:lnTo>
                  <a:lnTo>
                    <a:pt x="1224" y="62"/>
                  </a:lnTo>
                  <a:lnTo>
                    <a:pt x="1224" y="62"/>
                  </a:lnTo>
                  <a:lnTo>
                    <a:pt x="1222" y="64"/>
                  </a:lnTo>
                  <a:lnTo>
                    <a:pt x="1220" y="64"/>
                  </a:lnTo>
                  <a:lnTo>
                    <a:pt x="1216" y="64"/>
                  </a:lnTo>
                  <a:lnTo>
                    <a:pt x="1216" y="64"/>
                  </a:lnTo>
                  <a:lnTo>
                    <a:pt x="1210" y="66"/>
                  </a:lnTo>
                  <a:lnTo>
                    <a:pt x="1206" y="64"/>
                  </a:lnTo>
                  <a:lnTo>
                    <a:pt x="1202" y="64"/>
                  </a:lnTo>
                  <a:lnTo>
                    <a:pt x="1198" y="64"/>
                  </a:lnTo>
                  <a:lnTo>
                    <a:pt x="1198" y="64"/>
                  </a:lnTo>
                  <a:lnTo>
                    <a:pt x="1192" y="64"/>
                  </a:lnTo>
                  <a:lnTo>
                    <a:pt x="1188" y="64"/>
                  </a:lnTo>
                  <a:lnTo>
                    <a:pt x="1178" y="62"/>
                  </a:lnTo>
                  <a:lnTo>
                    <a:pt x="1172" y="62"/>
                  </a:lnTo>
                  <a:lnTo>
                    <a:pt x="1168" y="64"/>
                  </a:lnTo>
                  <a:lnTo>
                    <a:pt x="1164" y="66"/>
                  </a:lnTo>
                  <a:lnTo>
                    <a:pt x="1160" y="70"/>
                  </a:lnTo>
                  <a:lnTo>
                    <a:pt x="1160" y="70"/>
                  </a:lnTo>
                  <a:lnTo>
                    <a:pt x="1156" y="72"/>
                  </a:lnTo>
                  <a:lnTo>
                    <a:pt x="1152" y="70"/>
                  </a:lnTo>
                  <a:lnTo>
                    <a:pt x="1144" y="66"/>
                  </a:lnTo>
                  <a:lnTo>
                    <a:pt x="1144" y="66"/>
                  </a:lnTo>
                  <a:lnTo>
                    <a:pt x="1132" y="56"/>
                  </a:lnTo>
                  <a:lnTo>
                    <a:pt x="1132" y="56"/>
                  </a:lnTo>
                  <a:lnTo>
                    <a:pt x="1134" y="48"/>
                  </a:lnTo>
                  <a:lnTo>
                    <a:pt x="1134" y="48"/>
                  </a:lnTo>
                  <a:lnTo>
                    <a:pt x="1136" y="48"/>
                  </a:lnTo>
                  <a:lnTo>
                    <a:pt x="1138" y="48"/>
                  </a:lnTo>
                  <a:lnTo>
                    <a:pt x="1136" y="46"/>
                  </a:lnTo>
                  <a:lnTo>
                    <a:pt x="1136" y="46"/>
                  </a:lnTo>
                  <a:lnTo>
                    <a:pt x="1130" y="44"/>
                  </a:lnTo>
                  <a:lnTo>
                    <a:pt x="1126" y="42"/>
                  </a:lnTo>
                  <a:lnTo>
                    <a:pt x="1124" y="44"/>
                  </a:lnTo>
                  <a:lnTo>
                    <a:pt x="1124" y="44"/>
                  </a:lnTo>
                  <a:lnTo>
                    <a:pt x="1118" y="44"/>
                  </a:lnTo>
                  <a:lnTo>
                    <a:pt x="1118" y="44"/>
                  </a:lnTo>
                  <a:lnTo>
                    <a:pt x="1108" y="42"/>
                  </a:lnTo>
                  <a:lnTo>
                    <a:pt x="1104" y="40"/>
                  </a:lnTo>
                  <a:lnTo>
                    <a:pt x="1098" y="42"/>
                  </a:lnTo>
                  <a:lnTo>
                    <a:pt x="1098" y="42"/>
                  </a:lnTo>
                  <a:lnTo>
                    <a:pt x="1096" y="44"/>
                  </a:lnTo>
                  <a:lnTo>
                    <a:pt x="1096" y="46"/>
                  </a:lnTo>
                  <a:lnTo>
                    <a:pt x="1096" y="50"/>
                  </a:lnTo>
                  <a:lnTo>
                    <a:pt x="1096" y="50"/>
                  </a:lnTo>
                  <a:lnTo>
                    <a:pt x="1086" y="50"/>
                  </a:lnTo>
                  <a:lnTo>
                    <a:pt x="1078" y="48"/>
                  </a:lnTo>
                  <a:lnTo>
                    <a:pt x="1070" y="48"/>
                  </a:lnTo>
                  <a:lnTo>
                    <a:pt x="1062" y="46"/>
                  </a:lnTo>
                  <a:lnTo>
                    <a:pt x="1062" y="46"/>
                  </a:lnTo>
                  <a:lnTo>
                    <a:pt x="1054" y="42"/>
                  </a:lnTo>
                  <a:lnTo>
                    <a:pt x="1046" y="42"/>
                  </a:lnTo>
                  <a:lnTo>
                    <a:pt x="1038" y="40"/>
                  </a:lnTo>
                  <a:lnTo>
                    <a:pt x="1030" y="42"/>
                  </a:lnTo>
                  <a:lnTo>
                    <a:pt x="1030" y="42"/>
                  </a:lnTo>
                  <a:lnTo>
                    <a:pt x="1024" y="42"/>
                  </a:lnTo>
                  <a:lnTo>
                    <a:pt x="1018" y="42"/>
                  </a:lnTo>
                  <a:lnTo>
                    <a:pt x="1004" y="40"/>
                  </a:lnTo>
                  <a:lnTo>
                    <a:pt x="1004" y="40"/>
                  </a:lnTo>
                  <a:lnTo>
                    <a:pt x="1000" y="38"/>
                  </a:lnTo>
                  <a:lnTo>
                    <a:pt x="994" y="40"/>
                  </a:lnTo>
                  <a:lnTo>
                    <a:pt x="994" y="40"/>
                  </a:lnTo>
                  <a:lnTo>
                    <a:pt x="986" y="44"/>
                  </a:lnTo>
                  <a:lnTo>
                    <a:pt x="980" y="46"/>
                  </a:lnTo>
                  <a:lnTo>
                    <a:pt x="964" y="44"/>
                  </a:lnTo>
                  <a:lnTo>
                    <a:pt x="964" y="44"/>
                  </a:lnTo>
                  <a:lnTo>
                    <a:pt x="990" y="36"/>
                  </a:lnTo>
                  <a:lnTo>
                    <a:pt x="990" y="36"/>
                  </a:lnTo>
                  <a:lnTo>
                    <a:pt x="994" y="34"/>
                  </a:lnTo>
                  <a:lnTo>
                    <a:pt x="998" y="32"/>
                  </a:lnTo>
                  <a:lnTo>
                    <a:pt x="1008" y="30"/>
                  </a:lnTo>
                  <a:lnTo>
                    <a:pt x="1008" y="30"/>
                  </a:lnTo>
                  <a:lnTo>
                    <a:pt x="1016" y="26"/>
                  </a:lnTo>
                  <a:lnTo>
                    <a:pt x="1016" y="26"/>
                  </a:lnTo>
                  <a:lnTo>
                    <a:pt x="1018" y="24"/>
                  </a:lnTo>
                  <a:lnTo>
                    <a:pt x="1018" y="20"/>
                  </a:lnTo>
                  <a:lnTo>
                    <a:pt x="1018" y="18"/>
                  </a:lnTo>
                  <a:lnTo>
                    <a:pt x="1018" y="16"/>
                  </a:lnTo>
                  <a:lnTo>
                    <a:pt x="1018" y="16"/>
                  </a:lnTo>
                  <a:lnTo>
                    <a:pt x="1006" y="12"/>
                  </a:lnTo>
                  <a:lnTo>
                    <a:pt x="1000" y="10"/>
                  </a:lnTo>
                  <a:lnTo>
                    <a:pt x="994" y="8"/>
                  </a:lnTo>
                  <a:lnTo>
                    <a:pt x="994" y="8"/>
                  </a:lnTo>
                  <a:lnTo>
                    <a:pt x="976" y="10"/>
                  </a:lnTo>
                  <a:lnTo>
                    <a:pt x="968" y="10"/>
                  </a:lnTo>
                  <a:lnTo>
                    <a:pt x="960" y="6"/>
                  </a:lnTo>
                  <a:lnTo>
                    <a:pt x="960" y="6"/>
                  </a:lnTo>
                  <a:lnTo>
                    <a:pt x="956" y="6"/>
                  </a:lnTo>
                  <a:lnTo>
                    <a:pt x="956" y="6"/>
                  </a:lnTo>
                  <a:lnTo>
                    <a:pt x="946" y="0"/>
                  </a:lnTo>
                  <a:lnTo>
                    <a:pt x="938" y="0"/>
                  </a:lnTo>
                  <a:lnTo>
                    <a:pt x="938" y="0"/>
                  </a:lnTo>
                  <a:lnTo>
                    <a:pt x="932" y="2"/>
                  </a:lnTo>
                  <a:lnTo>
                    <a:pt x="924" y="6"/>
                  </a:lnTo>
                  <a:lnTo>
                    <a:pt x="918" y="10"/>
                  </a:lnTo>
                  <a:lnTo>
                    <a:pt x="910" y="12"/>
                  </a:lnTo>
                  <a:lnTo>
                    <a:pt x="910" y="12"/>
                  </a:lnTo>
                  <a:lnTo>
                    <a:pt x="914" y="16"/>
                  </a:lnTo>
                  <a:lnTo>
                    <a:pt x="914" y="16"/>
                  </a:lnTo>
                  <a:lnTo>
                    <a:pt x="908" y="16"/>
                  </a:lnTo>
                  <a:lnTo>
                    <a:pt x="908" y="16"/>
                  </a:lnTo>
                  <a:lnTo>
                    <a:pt x="902" y="14"/>
                  </a:lnTo>
                  <a:lnTo>
                    <a:pt x="894" y="14"/>
                  </a:lnTo>
                  <a:lnTo>
                    <a:pt x="880" y="16"/>
                  </a:lnTo>
                  <a:lnTo>
                    <a:pt x="880" y="16"/>
                  </a:lnTo>
                  <a:lnTo>
                    <a:pt x="852" y="18"/>
                  </a:lnTo>
                  <a:lnTo>
                    <a:pt x="824" y="24"/>
                  </a:lnTo>
                  <a:lnTo>
                    <a:pt x="824" y="24"/>
                  </a:lnTo>
                  <a:lnTo>
                    <a:pt x="816" y="28"/>
                  </a:lnTo>
                  <a:lnTo>
                    <a:pt x="814" y="30"/>
                  </a:lnTo>
                  <a:lnTo>
                    <a:pt x="812" y="36"/>
                  </a:lnTo>
                  <a:lnTo>
                    <a:pt x="814" y="42"/>
                  </a:lnTo>
                  <a:lnTo>
                    <a:pt x="814" y="42"/>
                  </a:lnTo>
                  <a:lnTo>
                    <a:pt x="808" y="38"/>
                  </a:lnTo>
                  <a:lnTo>
                    <a:pt x="804" y="38"/>
                  </a:lnTo>
                  <a:lnTo>
                    <a:pt x="802" y="40"/>
                  </a:lnTo>
                  <a:lnTo>
                    <a:pt x="802" y="40"/>
                  </a:lnTo>
                  <a:lnTo>
                    <a:pt x="770" y="42"/>
                  </a:lnTo>
                  <a:lnTo>
                    <a:pt x="770" y="42"/>
                  </a:lnTo>
                  <a:lnTo>
                    <a:pt x="766" y="42"/>
                  </a:lnTo>
                  <a:lnTo>
                    <a:pt x="764" y="42"/>
                  </a:lnTo>
                  <a:lnTo>
                    <a:pt x="762" y="44"/>
                  </a:lnTo>
                  <a:lnTo>
                    <a:pt x="762" y="44"/>
                  </a:lnTo>
                  <a:lnTo>
                    <a:pt x="764" y="50"/>
                  </a:lnTo>
                  <a:lnTo>
                    <a:pt x="766" y="52"/>
                  </a:lnTo>
                  <a:lnTo>
                    <a:pt x="768" y="54"/>
                  </a:lnTo>
                  <a:lnTo>
                    <a:pt x="768" y="54"/>
                  </a:lnTo>
                  <a:lnTo>
                    <a:pt x="774" y="56"/>
                  </a:lnTo>
                  <a:lnTo>
                    <a:pt x="780" y="58"/>
                  </a:lnTo>
                  <a:lnTo>
                    <a:pt x="780" y="58"/>
                  </a:lnTo>
                  <a:lnTo>
                    <a:pt x="780" y="60"/>
                  </a:lnTo>
                  <a:lnTo>
                    <a:pt x="780" y="60"/>
                  </a:lnTo>
                  <a:lnTo>
                    <a:pt x="770" y="62"/>
                  </a:lnTo>
                  <a:lnTo>
                    <a:pt x="770" y="62"/>
                  </a:lnTo>
                  <a:lnTo>
                    <a:pt x="766" y="58"/>
                  </a:lnTo>
                  <a:lnTo>
                    <a:pt x="760" y="56"/>
                  </a:lnTo>
                  <a:lnTo>
                    <a:pt x="750" y="56"/>
                  </a:lnTo>
                  <a:lnTo>
                    <a:pt x="740" y="58"/>
                  </a:lnTo>
                  <a:lnTo>
                    <a:pt x="730" y="60"/>
                  </a:lnTo>
                  <a:lnTo>
                    <a:pt x="730" y="60"/>
                  </a:lnTo>
                  <a:lnTo>
                    <a:pt x="730" y="62"/>
                  </a:lnTo>
                  <a:lnTo>
                    <a:pt x="732" y="62"/>
                  </a:lnTo>
                  <a:lnTo>
                    <a:pt x="736" y="64"/>
                  </a:lnTo>
                  <a:lnTo>
                    <a:pt x="736" y="64"/>
                  </a:lnTo>
                  <a:lnTo>
                    <a:pt x="730" y="66"/>
                  </a:lnTo>
                  <a:lnTo>
                    <a:pt x="730" y="66"/>
                  </a:lnTo>
                  <a:lnTo>
                    <a:pt x="726" y="66"/>
                  </a:lnTo>
                  <a:lnTo>
                    <a:pt x="722" y="66"/>
                  </a:lnTo>
                  <a:lnTo>
                    <a:pt x="722" y="62"/>
                  </a:lnTo>
                  <a:lnTo>
                    <a:pt x="722" y="62"/>
                  </a:lnTo>
                  <a:lnTo>
                    <a:pt x="720" y="58"/>
                  </a:lnTo>
                  <a:lnTo>
                    <a:pt x="716" y="58"/>
                  </a:lnTo>
                  <a:lnTo>
                    <a:pt x="710" y="60"/>
                  </a:lnTo>
                  <a:lnTo>
                    <a:pt x="710" y="60"/>
                  </a:lnTo>
                  <a:lnTo>
                    <a:pt x="706" y="62"/>
                  </a:lnTo>
                  <a:lnTo>
                    <a:pt x="706" y="66"/>
                  </a:lnTo>
                  <a:lnTo>
                    <a:pt x="710" y="70"/>
                  </a:lnTo>
                  <a:lnTo>
                    <a:pt x="710" y="70"/>
                  </a:lnTo>
                  <a:lnTo>
                    <a:pt x="712" y="72"/>
                  </a:lnTo>
                  <a:lnTo>
                    <a:pt x="712" y="76"/>
                  </a:lnTo>
                  <a:lnTo>
                    <a:pt x="712" y="76"/>
                  </a:lnTo>
                  <a:lnTo>
                    <a:pt x="708" y="82"/>
                  </a:lnTo>
                  <a:lnTo>
                    <a:pt x="708" y="84"/>
                  </a:lnTo>
                  <a:lnTo>
                    <a:pt x="710" y="86"/>
                  </a:lnTo>
                  <a:lnTo>
                    <a:pt x="714" y="88"/>
                  </a:lnTo>
                  <a:lnTo>
                    <a:pt x="720" y="88"/>
                  </a:lnTo>
                  <a:lnTo>
                    <a:pt x="720" y="88"/>
                  </a:lnTo>
                  <a:lnTo>
                    <a:pt x="726" y="86"/>
                  </a:lnTo>
                  <a:lnTo>
                    <a:pt x="730" y="88"/>
                  </a:lnTo>
                  <a:lnTo>
                    <a:pt x="740" y="92"/>
                  </a:lnTo>
                  <a:lnTo>
                    <a:pt x="740" y="92"/>
                  </a:lnTo>
                  <a:lnTo>
                    <a:pt x="742" y="94"/>
                  </a:lnTo>
                  <a:lnTo>
                    <a:pt x="742" y="96"/>
                  </a:lnTo>
                  <a:lnTo>
                    <a:pt x="742" y="96"/>
                  </a:lnTo>
                  <a:lnTo>
                    <a:pt x="738" y="98"/>
                  </a:lnTo>
                  <a:lnTo>
                    <a:pt x="738" y="98"/>
                  </a:lnTo>
                  <a:lnTo>
                    <a:pt x="736" y="100"/>
                  </a:lnTo>
                  <a:lnTo>
                    <a:pt x="736" y="98"/>
                  </a:lnTo>
                  <a:lnTo>
                    <a:pt x="736" y="96"/>
                  </a:lnTo>
                  <a:lnTo>
                    <a:pt x="736" y="96"/>
                  </a:lnTo>
                  <a:lnTo>
                    <a:pt x="734" y="92"/>
                  </a:lnTo>
                  <a:lnTo>
                    <a:pt x="732" y="92"/>
                  </a:lnTo>
                  <a:lnTo>
                    <a:pt x="726" y="90"/>
                  </a:lnTo>
                  <a:lnTo>
                    <a:pt x="726" y="90"/>
                  </a:lnTo>
                  <a:lnTo>
                    <a:pt x="720" y="92"/>
                  </a:lnTo>
                  <a:lnTo>
                    <a:pt x="718" y="92"/>
                  </a:lnTo>
                  <a:lnTo>
                    <a:pt x="716" y="96"/>
                  </a:lnTo>
                  <a:lnTo>
                    <a:pt x="716" y="96"/>
                  </a:lnTo>
                  <a:lnTo>
                    <a:pt x="712" y="104"/>
                  </a:lnTo>
                  <a:lnTo>
                    <a:pt x="708" y="112"/>
                  </a:lnTo>
                  <a:lnTo>
                    <a:pt x="700" y="116"/>
                  </a:lnTo>
                  <a:lnTo>
                    <a:pt x="692" y="118"/>
                  </a:lnTo>
                  <a:lnTo>
                    <a:pt x="692" y="118"/>
                  </a:lnTo>
                  <a:lnTo>
                    <a:pt x="692" y="112"/>
                  </a:lnTo>
                  <a:lnTo>
                    <a:pt x="692" y="112"/>
                  </a:lnTo>
                  <a:lnTo>
                    <a:pt x="702" y="102"/>
                  </a:lnTo>
                  <a:lnTo>
                    <a:pt x="702" y="102"/>
                  </a:lnTo>
                  <a:lnTo>
                    <a:pt x="706" y="98"/>
                  </a:lnTo>
                  <a:lnTo>
                    <a:pt x="706" y="96"/>
                  </a:lnTo>
                  <a:lnTo>
                    <a:pt x="704" y="94"/>
                  </a:lnTo>
                  <a:lnTo>
                    <a:pt x="704" y="94"/>
                  </a:lnTo>
                  <a:lnTo>
                    <a:pt x="700" y="90"/>
                  </a:lnTo>
                  <a:lnTo>
                    <a:pt x="698" y="84"/>
                  </a:lnTo>
                  <a:lnTo>
                    <a:pt x="700" y="80"/>
                  </a:lnTo>
                  <a:lnTo>
                    <a:pt x="702" y="74"/>
                  </a:lnTo>
                  <a:lnTo>
                    <a:pt x="702" y="74"/>
                  </a:lnTo>
                  <a:lnTo>
                    <a:pt x="700" y="70"/>
                  </a:lnTo>
                  <a:lnTo>
                    <a:pt x="698" y="68"/>
                  </a:lnTo>
                  <a:lnTo>
                    <a:pt x="696" y="64"/>
                  </a:lnTo>
                  <a:lnTo>
                    <a:pt x="698" y="62"/>
                  </a:lnTo>
                  <a:lnTo>
                    <a:pt x="698" y="62"/>
                  </a:lnTo>
                  <a:lnTo>
                    <a:pt x="700" y="56"/>
                  </a:lnTo>
                  <a:lnTo>
                    <a:pt x="700" y="52"/>
                  </a:lnTo>
                  <a:lnTo>
                    <a:pt x="696" y="50"/>
                  </a:lnTo>
                  <a:lnTo>
                    <a:pt x="692" y="48"/>
                  </a:lnTo>
                  <a:lnTo>
                    <a:pt x="692" y="48"/>
                  </a:lnTo>
                  <a:lnTo>
                    <a:pt x="684" y="48"/>
                  </a:lnTo>
                  <a:lnTo>
                    <a:pt x="678" y="48"/>
                  </a:lnTo>
                  <a:lnTo>
                    <a:pt x="672" y="52"/>
                  </a:lnTo>
                  <a:lnTo>
                    <a:pt x="670" y="58"/>
                  </a:lnTo>
                  <a:lnTo>
                    <a:pt x="670" y="58"/>
                  </a:lnTo>
                  <a:lnTo>
                    <a:pt x="666" y="60"/>
                  </a:lnTo>
                  <a:lnTo>
                    <a:pt x="664" y="64"/>
                  </a:lnTo>
                  <a:lnTo>
                    <a:pt x="664" y="64"/>
                  </a:lnTo>
                  <a:lnTo>
                    <a:pt x="660" y="64"/>
                  </a:lnTo>
                  <a:lnTo>
                    <a:pt x="658" y="66"/>
                  </a:lnTo>
                  <a:lnTo>
                    <a:pt x="656" y="68"/>
                  </a:lnTo>
                  <a:lnTo>
                    <a:pt x="658" y="74"/>
                  </a:lnTo>
                  <a:lnTo>
                    <a:pt x="658" y="74"/>
                  </a:lnTo>
                  <a:lnTo>
                    <a:pt x="658" y="76"/>
                  </a:lnTo>
                  <a:lnTo>
                    <a:pt x="658" y="80"/>
                  </a:lnTo>
                  <a:lnTo>
                    <a:pt x="660" y="82"/>
                  </a:lnTo>
                  <a:lnTo>
                    <a:pt x="664" y="84"/>
                  </a:lnTo>
                  <a:lnTo>
                    <a:pt x="664" y="84"/>
                  </a:lnTo>
                  <a:lnTo>
                    <a:pt x="666" y="86"/>
                  </a:lnTo>
                  <a:lnTo>
                    <a:pt x="670" y="90"/>
                  </a:lnTo>
                  <a:lnTo>
                    <a:pt x="670" y="90"/>
                  </a:lnTo>
                  <a:lnTo>
                    <a:pt x="672" y="92"/>
                  </a:lnTo>
                  <a:lnTo>
                    <a:pt x="670" y="96"/>
                  </a:lnTo>
                  <a:lnTo>
                    <a:pt x="670" y="96"/>
                  </a:lnTo>
                  <a:lnTo>
                    <a:pt x="668" y="98"/>
                  </a:lnTo>
                  <a:lnTo>
                    <a:pt x="664" y="96"/>
                  </a:lnTo>
                  <a:lnTo>
                    <a:pt x="664" y="96"/>
                  </a:lnTo>
                  <a:lnTo>
                    <a:pt x="658" y="92"/>
                  </a:lnTo>
                  <a:lnTo>
                    <a:pt x="650" y="90"/>
                  </a:lnTo>
                  <a:lnTo>
                    <a:pt x="636" y="86"/>
                  </a:lnTo>
                  <a:lnTo>
                    <a:pt x="636" y="86"/>
                  </a:lnTo>
                  <a:lnTo>
                    <a:pt x="620" y="82"/>
                  </a:lnTo>
                  <a:lnTo>
                    <a:pt x="612" y="82"/>
                  </a:lnTo>
                  <a:lnTo>
                    <a:pt x="604" y="84"/>
                  </a:lnTo>
                  <a:lnTo>
                    <a:pt x="604" y="84"/>
                  </a:lnTo>
                  <a:lnTo>
                    <a:pt x="608" y="86"/>
                  </a:lnTo>
                  <a:lnTo>
                    <a:pt x="608" y="88"/>
                  </a:lnTo>
                  <a:lnTo>
                    <a:pt x="608" y="90"/>
                  </a:lnTo>
                  <a:lnTo>
                    <a:pt x="608" y="90"/>
                  </a:lnTo>
                  <a:lnTo>
                    <a:pt x="602" y="96"/>
                  </a:lnTo>
                  <a:lnTo>
                    <a:pt x="598" y="96"/>
                  </a:lnTo>
                  <a:lnTo>
                    <a:pt x="596" y="96"/>
                  </a:lnTo>
                  <a:lnTo>
                    <a:pt x="596" y="96"/>
                  </a:lnTo>
                  <a:lnTo>
                    <a:pt x="594" y="92"/>
                  </a:lnTo>
                  <a:lnTo>
                    <a:pt x="590" y="90"/>
                  </a:lnTo>
                  <a:lnTo>
                    <a:pt x="584" y="92"/>
                  </a:lnTo>
                  <a:lnTo>
                    <a:pt x="584" y="92"/>
                  </a:lnTo>
                  <a:lnTo>
                    <a:pt x="570" y="94"/>
                  </a:lnTo>
                  <a:lnTo>
                    <a:pt x="552" y="90"/>
                  </a:lnTo>
                  <a:lnTo>
                    <a:pt x="552" y="90"/>
                  </a:lnTo>
                  <a:lnTo>
                    <a:pt x="548" y="92"/>
                  </a:lnTo>
                  <a:lnTo>
                    <a:pt x="548" y="92"/>
                  </a:lnTo>
                  <a:lnTo>
                    <a:pt x="542" y="94"/>
                  </a:lnTo>
                  <a:lnTo>
                    <a:pt x="538" y="96"/>
                  </a:lnTo>
                  <a:lnTo>
                    <a:pt x="538" y="96"/>
                  </a:lnTo>
                  <a:lnTo>
                    <a:pt x="522" y="100"/>
                  </a:lnTo>
                  <a:lnTo>
                    <a:pt x="514" y="102"/>
                  </a:lnTo>
                  <a:lnTo>
                    <a:pt x="508" y="106"/>
                  </a:lnTo>
                  <a:lnTo>
                    <a:pt x="508" y="106"/>
                  </a:lnTo>
                  <a:lnTo>
                    <a:pt x="502" y="112"/>
                  </a:lnTo>
                  <a:lnTo>
                    <a:pt x="496" y="112"/>
                  </a:lnTo>
                  <a:lnTo>
                    <a:pt x="492" y="110"/>
                  </a:lnTo>
                  <a:lnTo>
                    <a:pt x="486" y="104"/>
                  </a:lnTo>
                  <a:lnTo>
                    <a:pt x="486" y="104"/>
                  </a:lnTo>
                  <a:lnTo>
                    <a:pt x="488" y="102"/>
                  </a:lnTo>
                  <a:lnTo>
                    <a:pt x="492" y="102"/>
                  </a:lnTo>
                  <a:lnTo>
                    <a:pt x="494" y="102"/>
                  </a:lnTo>
                  <a:lnTo>
                    <a:pt x="496" y="98"/>
                  </a:lnTo>
                  <a:lnTo>
                    <a:pt x="496" y="98"/>
                  </a:lnTo>
                  <a:lnTo>
                    <a:pt x="492" y="96"/>
                  </a:lnTo>
                  <a:lnTo>
                    <a:pt x="488" y="94"/>
                  </a:lnTo>
                  <a:lnTo>
                    <a:pt x="484" y="94"/>
                  </a:lnTo>
                  <a:lnTo>
                    <a:pt x="480" y="96"/>
                  </a:lnTo>
                  <a:lnTo>
                    <a:pt x="480" y="96"/>
                  </a:lnTo>
                  <a:lnTo>
                    <a:pt x="478" y="100"/>
                  </a:lnTo>
                  <a:lnTo>
                    <a:pt x="478" y="106"/>
                  </a:lnTo>
                  <a:lnTo>
                    <a:pt x="478" y="106"/>
                  </a:lnTo>
                  <a:lnTo>
                    <a:pt x="482" y="114"/>
                  </a:lnTo>
                  <a:lnTo>
                    <a:pt x="482" y="116"/>
                  </a:lnTo>
                  <a:lnTo>
                    <a:pt x="480" y="118"/>
                  </a:lnTo>
                  <a:lnTo>
                    <a:pt x="476" y="118"/>
                  </a:lnTo>
                  <a:lnTo>
                    <a:pt x="468" y="118"/>
                  </a:lnTo>
                  <a:lnTo>
                    <a:pt x="468" y="118"/>
                  </a:lnTo>
                  <a:lnTo>
                    <a:pt x="462" y="116"/>
                  </a:lnTo>
                  <a:lnTo>
                    <a:pt x="456" y="118"/>
                  </a:lnTo>
                  <a:lnTo>
                    <a:pt x="446" y="126"/>
                  </a:lnTo>
                  <a:lnTo>
                    <a:pt x="446" y="126"/>
                  </a:lnTo>
                  <a:lnTo>
                    <a:pt x="446" y="128"/>
                  </a:lnTo>
                  <a:lnTo>
                    <a:pt x="448" y="130"/>
                  </a:lnTo>
                  <a:lnTo>
                    <a:pt x="450" y="132"/>
                  </a:lnTo>
                  <a:lnTo>
                    <a:pt x="448" y="134"/>
                  </a:lnTo>
                  <a:lnTo>
                    <a:pt x="448" y="134"/>
                  </a:lnTo>
                  <a:lnTo>
                    <a:pt x="438" y="134"/>
                  </a:lnTo>
                  <a:lnTo>
                    <a:pt x="428" y="132"/>
                  </a:lnTo>
                  <a:lnTo>
                    <a:pt x="428" y="132"/>
                  </a:lnTo>
                  <a:lnTo>
                    <a:pt x="424" y="130"/>
                  </a:lnTo>
                  <a:lnTo>
                    <a:pt x="422" y="130"/>
                  </a:lnTo>
                  <a:lnTo>
                    <a:pt x="422" y="132"/>
                  </a:lnTo>
                  <a:lnTo>
                    <a:pt x="422" y="132"/>
                  </a:lnTo>
                  <a:lnTo>
                    <a:pt x="422" y="134"/>
                  </a:lnTo>
                  <a:lnTo>
                    <a:pt x="422" y="136"/>
                  </a:lnTo>
                  <a:lnTo>
                    <a:pt x="426" y="138"/>
                  </a:lnTo>
                  <a:lnTo>
                    <a:pt x="426" y="138"/>
                  </a:lnTo>
                  <a:lnTo>
                    <a:pt x="430" y="138"/>
                  </a:lnTo>
                  <a:lnTo>
                    <a:pt x="430" y="140"/>
                  </a:lnTo>
                  <a:lnTo>
                    <a:pt x="430" y="140"/>
                  </a:lnTo>
                  <a:lnTo>
                    <a:pt x="424" y="142"/>
                  </a:lnTo>
                  <a:lnTo>
                    <a:pt x="416" y="140"/>
                  </a:lnTo>
                  <a:lnTo>
                    <a:pt x="408" y="138"/>
                  </a:lnTo>
                  <a:lnTo>
                    <a:pt x="406" y="134"/>
                  </a:lnTo>
                  <a:lnTo>
                    <a:pt x="406" y="134"/>
                  </a:lnTo>
                  <a:lnTo>
                    <a:pt x="404" y="126"/>
                  </a:lnTo>
                  <a:lnTo>
                    <a:pt x="402" y="122"/>
                  </a:lnTo>
                  <a:lnTo>
                    <a:pt x="398" y="116"/>
                  </a:lnTo>
                  <a:lnTo>
                    <a:pt x="390" y="114"/>
                  </a:lnTo>
                  <a:lnTo>
                    <a:pt x="390" y="114"/>
                  </a:lnTo>
                  <a:lnTo>
                    <a:pt x="398" y="112"/>
                  </a:lnTo>
                  <a:lnTo>
                    <a:pt x="402" y="114"/>
                  </a:lnTo>
                  <a:lnTo>
                    <a:pt x="412" y="116"/>
                  </a:lnTo>
                  <a:lnTo>
                    <a:pt x="412" y="116"/>
                  </a:lnTo>
                  <a:lnTo>
                    <a:pt x="432" y="120"/>
                  </a:lnTo>
                  <a:lnTo>
                    <a:pt x="440" y="120"/>
                  </a:lnTo>
                  <a:lnTo>
                    <a:pt x="450" y="116"/>
                  </a:lnTo>
                  <a:lnTo>
                    <a:pt x="450" y="116"/>
                  </a:lnTo>
                  <a:lnTo>
                    <a:pt x="454" y="112"/>
                  </a:lnTo>
                  <a:lnTo>
                    <a:pt x="456" y="110"/>
                  </a:lnTo>
                  <a:lnTo>
                    <a:pt x="456" y="108"/>
                  </a:lnTo>
                  <a:lnTo>
                    <a:pt x="456" y="108"/>
                  </a:lnTo>
                  <a:lnTo>
                    <a:pt x="454" y="104"/>
                  </a:lnTo>
                  <a:lnTo>
                    <a:pt x="450" y="102"/>
                  </a:lnTo>
                  <a:lnTo>
                    <a:pt x="450" y="102"/>
                  </a:lnTo>
                  <a:lnTo>
                    <a:pt x="418" y="90"/>
                  </a:lnTo>
                  <a:lnTo>
                    <a:pt x="418" y="90"/>
                  </a:lnTo>
                  <a:lnTo>
                    <a:pt x="410" y="88"/>
                  </a:lnTo>
                  <a:lnTo>
                    <a:pt x="402" y="86"/>
                  </a:lnTo>
                  <a:lnTo>
                    <a:pt x="394" y="86"/>
                  </a:lnTo>
                  <a:lnTo>
                    <a:pt x="384" y="82"/>
                  </a:lnTo>
                  <a:lnTo>
                    <a:pt x="384" y="82"/>
                  </a:lnTo>
                  <a:lnTo>
                    <a:pt x="380" y="80"/>
                  </a:lnTo>
                  <a:lnTo>
                    <a:pt x="374" y="80"/>
                  </a:lnTo>
                  <a:lnTo>
                    <a:pt x="360" y="80"/>
                  </a:lnTo>
                  <a:lnTo>
                    <a:pt x="360" y="80"/>
                  </a:lnTo>
                  <a:lnTo>
                    <a:pt x="364" y="78"/>
                  </a:lnTo>
                  <a:lnTo>
                    <a:pt x="368" y="78"/>
                  </a:lnTo>
                  <a:lnTo>
                    <a:pt x="370" y="78"/>
                  </a:lnTo>
                  <a:lnTo>
                    <a:pt x="372" y="74"/>
                  </a:lnTo>
                  <a:lnTo>
                    <a:pt x="372" y="74"/>
                  </a:lnTo>
                  <a:lnTo>
                    <a:pt x="352" y="70"/>
                  </a:lnTo>
                  <a:lnTo>
                    <a:pt x="352" y="70"/>
                  </a:lnTo>
                  <a:lnTo>
                    <a:pt x="354" y="70"/>
                  </a:lnTo>
                  <a:lnTo>
                    <a:pt x="354" y="70"/>
                  </a:lnTo>
                  <a:lnTo>
                    <a:pt x="354" y="68"/>
                  </a:lnTo>
                  <a:lnTo>
                    <a:pt x="354" y="68"/>
                  </a:lnTo>
                  <a:lnTo>
                    <a:pt x="340" y="72"/>
                  </a:lnTo>
                  <a:lnTo>
                    <a:pt x="324" y="74"/>
                  </a:lnTo>
                  <a:lnTo>
                    <a:pt x="324" y="74"/>
                  </a:lnTo>
                  <a:lnTo>
                    <a:pt x="310" y="76"/>
                  </a:lnTo>
                  <a:lnTo>
                    <a:pt x="302" y="78"/>
                  </a:lnTo>
                  <a:lnTo>
                    <a:pt x="296" y="82"/>
                  </a:lnTo>
                  <a:lnTo>
                    <a:pt x="296" y="82"/>
                  </a:lnTo>
                  <a:lnTo>
                    <a:pt x="292" y="82"/>
                  </a:lnTo>
                  <a:lnTo>
                    <a:pt x="288" y="80"/>
                  </a:lnTo>
                  <a:lnTo>
                    <a:pt x="284" y="78"/>
                  </a:lnTo>
                  <a:lnTo>
                    <a:pt x="280" y="80"/>
                  </a:lnTo>
                  <a:lnTo>
                    <a:pt x="280" y="80"/>
                  </a:lnTo>
                  <a:lnTo>
                    <a:pt x="278" y="82"/>
                  </a:lnTo>
                  <a:lnTo>
                    <a:pt x="274" y="84"/>
                  </a:lnTo>
                  <a:lnTo>
                    <a:pt x="270" y="86"/>
                  </a:lnTo>
                  <a:lnTo>
                    <a:pt x="272" y="90"/>
                  </a:lnTo>
                  <a:lnTo>
                    <a:pt x="272" y="90"/>
                  </a:lnTo>
                  <a:lnTo>
                    <a:pt x="272" y="90"/>
                  </a:lnTo>
                  <a:lnTo>
                    <a:pt x="266" y="92"/>
                  </a:lnTo>
                  <a:lnTo>
                    <a:pt x="262" y="90"/>
                  </a:lnTo>
                  <a:lnTo>
                    <a:pt x="262" y="90"/>
                  </a:lnTo>
                  <a:lnTo>
                    <a:pt x="258" y="90"/>
                  </a:lnTo>
                  <a:lnTo>
                    <a:pt x="256" y="90"/>
                  </a:lnTo>
                  <a:lnTo>
                    <a:pt x="256" y="92"/>
                  </a:lnTo>
                  <a:lnTo>
                    <a:pt x="256" y="92"/>
                  </a:lnTo>
                  <a:lnTo>
                    <a:pt x="256" y="94"/>
                  </a:lnTo>
                  <a:lnTo>
                    <a:pt x="256" y="94"/>
                  </a:lnTo>
                  <a:lnTo>
                    <a:pt x="260" y="96"/>
                  </a:lnTo>
                  <a:lnTo>
                    <a:pt x="260" y="96"/>
                  </a:lnTo>
                  <a:lnTo>
                    <a:pt x="260" y="100"/>
                  </a:lnTo>
                  <a:lnTo>
                    <a:pt x="260" y="100"/>
                  </a:lnTo>
                  <a:lnTo>
                    <a:pt x="254" y="102"/>
                  </a:lnTo>
                  <a:lnTo>
                    <a:pt x="250" y="106"/>
                  </a:lnTo>
                  <a:lnTo>
                    <a:pt x="250" y="106"/>
                  </a:lnTo>
                  <a:lnTo>
                    <a:pt x="240" y="114"/>
                  </a:lnTo>
                  <a:lnTo>
                    <a:pt x="232" y="126"/>
                  </a:lnTo>
                  <a:lnTo>
                    <a:pt x="224" y="136"/>
                  </a:lnTo>
                  <a:lnTo>
                    <a:pt x="218" y="140"/>
                  </a:lnTo>
                  <a:lnTo>
                    <a:pt x="212" y="142"/>
                  </a:lnTo>
                  <a:lnTo>
                    <a:pt x="212" y="142"/>
                  </a:lnTo>
                  <a:lnTo>
                    <a:pt x="206" y="148"/>
                  </a:lnTo>
                  <a:lnTo>
                    <a:pt x="206" y="148"/>
                  </a:lnTo>
                  <a:lnTo>
                    <a:pt x="204" y="148"/>
                  </a:lnTo>
                  <a:lnTo>
                    <a:pt x="202" y="150"/>
                  </a:lnTo>
                  <a:lnTo>
                    <a:pt x="202" y="150"/>
                  </a:lnTo>
                  <a:lnTo>
                    <a:pt x="200" y="152"/>
                  </a:lnTo>
                  <a:lnTo>
                    <a:pt x="196" y="152"/>
                  </a:lnTo>
                  <a:lnTo>
                    <a:pt x="192" y="152"/>
                  </a:lnTo>
                  <a:lnTo>
                    <a:pt x="190" y="154"/>
                  </a:lnTo>
                  <a:lnTo>
                    <a:pt x="190" y="154"/>
                  </a:lnTo>
                  <a:lnTo>
                    <a:pt x="186" y="154"/>
                  </a:lnTo>
                  <a:lnTo>
                    <a:pt x="184" y="158"/>
                  </a:lnTo>
                  <a:lnTo>
                    <a:pt x="184" y="158"/>
                  </a:lnTo>
                  <a:lnTo>
                    <a:pt x="182" y="160"/>
                  </a:lnTo>
                  <a:lnTo>
                    <a:pt x="178" y="162"/>
                  </a:lnTo>
                  <a:lnTo>
                    <a:pt x="176" y="164"/>
                  </a:lnTo>
                  <a:lnTo>
                    <a:pt x="176" y="170"/>
                  </a:lnTo>
                  <a:lnTo>
                    <a:pt x="176" y="170"/>
                  </a:lnTo>
                  <a:lnTo>
                    <a:pt x="174" y="172"/>
                  </a:lnTo>
                  <a:lnTo>
                    <a:pt x="174" y="172"/>
                  </a:lnTo>
                  <a:lnTo>
                    <a:pt x="178" y="180"/>
                  </a:lnTo>
                  <a:lnTo>
                    <a:pt x="178" y="180"/>
                  </a:lnTo>
                  <a:lnTo>
                    <a:pt x="178" y="180"/>
                  </a:lnTo>
                  <a:lnTo>
                    <a:pt x="178" y="180"/>
                  </a:lnTo>
                  <a:lnTo>
                    <a:pt x="180" y="184"/>
                  </a:lnTo>
                  <a:lnTo>
                    <a:pt x="180" y="184"/>
                  </a:lnTo>
                  <a:lnTo>
                    <a:pt x="178" y="186"/>
                  </a:lnTo>
                  <a:lnTo>
                    <a:pt x="176" y="188"/>
                  </a:lnTo>
                  <a:lnTo>
                    <a:pt x="176" y="188"/>
                  </a:lnTo>
                  <a:lnTo>
                    <a:pt x="176" y="190"/>
                  </a:lnTo>
                  <a:lnTo>
                    <a:pt x="178" y="190"/>
                  </a:lnTo>
                  <a:lnTo>
                    <a:pt x="180" y="188"/>
                  </a:lnTo>
                  <a:lnTo>
                    <a:pt x="182" y="190"/>
                  </a:lnTo>
                  <a:lnTo>
                    <a:pt x="182" y="190"/>
                  </a:lnTo>
                  <a:lnTo>
                    <a:pt x="182" y="192"/>
                  </a:lnTo>
                  <a:lnTo>
                    <a:pt x="182" y="192"/>
                  </a:lnTo>
                  <a:lnTo>
                    <a:pt x="178" y="196"/>
                  </a:lnTo>
                  <a:lnTo>
                    <a:pt x="178" y="198"/>
                  </a:lnTo>
                  <a:lnTo>
                    <a:pt x="182" y="200"/>
                  </a:lnTo>
                  <a:lnTo>
                    <a:pt x="182" y="200"/>
                  </a:lnTo>
                  <a:lnTo>
                    <a:pt x="188" y="202"/>
                  </a:lnTo>
                  <a:lnTo>
                    <a:pt x="194" y="202"/>
                  </a:lnTo>
                  <a:lnTo>
                    <a:pt x="198" y="202"/>
                  </a:lnTo>
                  <a:lnTo>
                    <a:pt x="204" y="198"/>
                  </a:lnTo>
                  <a:lnTo>
                    <a:pt x="204" y="198"/>
                  </a:lnTo>
                  <a:lnTo>
                    <a:pt x="216" y="188"/>
                  </a:lnTo>
                  <a:lnTo>
                    <a:pt x="216" y="188"/>
                  </a:lnTo>
                  <a:lnTo>
                    <a:pt x="222" y="196"/>
                  </a:lnTo>
                  <a:lnTo>
                    <a:pt x="226" y="204"/>
                  </a:lnTo>
                  <a:lnTo>
                    <a:pt x="226" y="204"/>
                  </a:lnTo>
                  <a:lnTo>
                    <a:pt x="228" y="210"/>
                  </a:lnTo>
                  <a:lnTo>
                    <a:pt x="232" y="216"/>
                  </a:lnTo>
                  <a:lnTo>
                    <a:pt x="232" y="216"/>
                  </a:lnTo>
                  <a:lnTo>
                    <a:pt x="234" y="220"/>
                  </a:lnTo>
                  <a:lnTo>
                    <a:pt x="232" y="222"/>
                  </a:lnTo>
                  <a:lnTo>
                    <a:pt x="232" y="222"/>
                  </a:lnTo>
                  <a:lnTo>
                    <a:pt x="234" y="232"/>
                  </a:lnTo>
                  <a:lnTo>
                    <a:pt x="238" y="234"/>
                  </a:lnTo>
                  <a:lnTo>
                    <a:pt x="242" y="232"/>
                  </a:lnTo>
                  <a:lnTo>
                    <a:pt x="242" y="232"/>
                  </a:lnTo>
                  <a:lnTo>
                    <a:pt x="250" y="228"/>
                  </a:lnTo>
                  <a:lnTo>
                    <a:pt x="258" y="224"/>
                  </a:lnTo>
                  <a:lnTo>
                    <a:pt x="264" y="218"/>
                  </a:lnTo>
                  <a:lnTo>
                    <a:pt x="266" y="214"/>
                  </a:lnTo>
                  <a:lnTo>
                    <a:pt x="266" y="208"/>
                  </a:lnTo>
                  <a:lnTo>
                    <a:pt x="266" y="208"/>
                  </a:lnTo>
                  <a:lnTo>
                    <a:pt x="268" y="200"/>
                  </a:lnTo>
                  <a:lnTo>
                    <a:pt x="274" y="196"/>
                  </a:lnTo>
                  <a:lnTo>
                    <a:pt x="274" y="196"/>
                  </a:lnTo>
                  <a:lnTo>
                    <a:pt x="274" y="194"/>
                  </a:lnTo>
                  <a:lnTo>
                    <a:pt x="274" y="194"/>
                  </a:lnTo>
                  <a:lnTo>
                    <a:pt x="276" y="192"/>
                  </a:lnTo>
                  <a:lnTo>
                    <a:pt x="276" y="190"/>
                  </a:lnTo>
                  <a:lnTo>
                    <a:pt x="276" y="190"/>
                  </a:lnTo>
                  <a:lnTo>
                    <a:pt x="276" y="190"/>
                  </a:lnTo>
                  <a:lnTo>
                    <a:pt x="276" y="190"/>
                  </a:lnTo>
                  <a:lnTo>
                    <a:pt x="280" y="188"/>
                  </a:lnTo>
                  <a:lnTo>
                    <a:pt x="282" y="184"/>
                  </a:lnTo>
                  <a:lnTo>
                    <a:pt x="280" y="182"/>
                  </a:lnTo>
                  <a:lnTo>
                    <a:pt x="278" y="178"/>
                  </a:lnTo>
                  <a:lnTo>
                    <a:pt x="278" y="178"/>
                  </a:lnTo>
                  <a:lnTo>
                    <a:pt x="272" y="170"/>
                  </a:lnTo>
                  <a:lnTo>
                    <a:pt x="272" y="166"/>
                  </a:lnTo>
                  <a:lnTo>
                    <a:pt x="274" y="160"/>
                  </a:lnTo>
                  <a:lnTo>
                    <a:pt x="280" y="154"/>
                  </a:lnTo>
                  <a:lnTo>
                    <a:pt x="280" y="154"/>
                  </a:lnTo>
                  <a:lnTo>
                    <a:pt x="288" y="150"/>
                  </a:lnTo>
                  <a:lnTo>
                    <a:pt x="288" y="150"/>
                  </a:lnTo>
                  <a:lnTo>
                    <a:pt x="296" y="144"/>
                  </a:lnTo>
                  <a:lnTo>
                    <a:pt x="302" y="136"/>
                  </a:lnTo>
                  <a:lnTo>
                    <a:pt x="302" y="136"/>
                  </a:lnTo>
                  <a:lnTo>
                    <a:pt x="306" y="130"/>
                  </a:lnTo>
                  <a:lnTo>
                    <a:pt x="312" y="126"/>
                  </a:lnTo>
                  <a:lnTo>
                    <a:pt x="318" y="126"/>
                  </a:lnTo>
                  <a:lnTo>
                    <a:pt x="326" y="128"/>
                  </a:lnTo>
                  <a:lnTo>
                    <a:pt x="326" y="128"/>
                  </a:lnTo>
                  <a:lnTo>
                    <a:pt x="316" y="138"/>
                  </a:lnTo>
                  <a:lnTo>
                    <a:pt x="304" y="146"/>
                  </a:lnTo>
                  <a:lnTo>
                    <a:pt x="304" y="146"/>
                  </a:lnTo>
                  <a:lnTo>
                    <a:pt x="300" y="152"/>
                  </a:lnTo>
                  <a:lnTo>
                    <a:pt x="298" y="154"/>
                  </a:lnTo>
                  <a:lnTo>
                    <a:pt x="298" y="158"/>
                  </a:lnTo>
                  <a:lnTo>
                    <a:pt x="298" y="158"/>
                  </a:lnTo>
                  <a:lnTo>
                    <a:pt x="298" y="172"/>
                  </a:lnTo>
                  <a:lnTo>
                    <a:pt x="300" y="176"/>
                  </a:lnTo>
                  <a:lnTo>
                    <a:pt x="304" y="180"/>
                  </a:lnTo>
                  <a:lnTo>
                    <a:pt x="308" y="182"/>
                  </a:lnTo>
                  <a:lnTo>
                    <a:pt x="312" y="184"/>
                  </a:lnTo>
                  <a:lnTo>
                    <a:pt x="328" y="184"/>
                  </a:lnTo>
                  <a:lnTo>
                    <a:pt x="328" y="184"/>
                  </a:lnTo>
                  <a:lnTo>
                    <a:pt x="342" y="180"/>
                  </a:lnTo>
                  <a:lnTo>
                    <a:pt x="350" y="180"/>
                  </a:lnTo>
                  <a:lnTo>
                    <a:pt x="358" y="182"/>
                  </a:lnTo>
                  <a:lnTo>
                    <a:pt x="358" y="182"/>
                  </a:lnTo>
                  <a:lnTo>
                    <a:pt x="358" y="182"/>
                  </a:lnTo>
                  <a:lnTo>
                    <a:pt x="360" y="182"/>
                  </a:lnTo>
                  <a:lnTo>
                    <a:pt x="360" y="182"/>
                  </a:lnTo>
                  <a:lnTo>
                    <a:pt x="358" y="182"/>
                  </a:lnTo>
                  <a:lnTo>
                    <a:pt x="358" y="182"/>
                  </a:lnTo>
                  <a:lnTo>
                    <a:pt x="348" y="184"/>
                  </a:lnTo>
                  <a:lnTo>
                    <a:pt x="338" y="184"/>
                  </a:lnTo>
                  <a:lnTo>
                    <a:pt x="338" y="184"/>
                  </a:lnTo>
                  <a:lnTo>
                    <a:pt x="326" y="186"/>
                  </a:lnTo>
                  <a:lnTo>
                    <a:pt x="322" y="186"/>
                  </a:lnTo>
                  <a:lnTo>
                    <a:pt x="320" y="188"/>
                  </a:lnTo>
                  <a:lnTo>
                    <a:pt x="318" y="192"/>
                  </a:lnTo>
                  <a:lnTo>
                    <a:pt x="318" y="196"/>
                  </a:lnTo>
                  <a:lnTo>
                    <a:pt x="320" y="206"/>
                  </a:lnTo>
                  <a:lnTo>
                    <a:pt x="320" y="206"/>
                  </a:lnTo>
                  <a:lnTo>
                    <a:pt x="320" y="208"/>
                  </a:lnTo>
                  <a:lnTo>
                    <a:pt x="320" y="208"/>
                  </a:lnTo>
                  <a:lnTo>
                    <a:pt x="308" y="206"/>
                  </a:lnTo>
                  <a:lnTo>
                    <a:pt x="302" y="208"/>
                  </a:lnTo>
                  <a:lnTo>
                    <a:pt x="298" y="214"/>
                  </a:lnTo>
                  <a:lnTo>
                    <a:pt x="296" y="228"/>
                  </a:lnTo>
                  <a:lnTo>
                    <a:pt x="296" y="228"/>
                  </a:lnTo>
                  <a:lnTo>
                    <a:pt x="294" y="232"/>
                  </a:lnTo>
                  <a:lnTo>
                    <a:pt x="290" y="236"/>
                  </a:lnTo>
                  <a:lnTo>
                    <a:pt x="286" y="236"/>
                  </a:lnTo>
                  <a:lnTo>
                    <a:pt x="282" y="236"/>
                  </a:lnTo>
                  <a:lnTo>
                    <a:pt x="282" y="236"/>
                  </a:lnTo>
                  <a:lnTo>
                    <a:pt x="276" y="236"/>
                  </a:lnTo>
                  <a:lnTo>
                    <a:pt x="272" y="234"/>
                  </a:lnTo>
                  <a:lnTo>
                    <a:pt x="270" y="236"/>
                  </a:lnTo>
                  <a:lnTo>
                    <a:pt x="270" y="236"/>
                  </a:lnTo>
                  <a:lnTo>
                    <a:pt x="258" y="240"/>
                  </a:lnTo>
                  <a:lnTo>
                    <a:pt x="248" y="242"/>
                  </a:lnTo>
                  <a:lnTo>
                    <a:pt x="226" y="240"/>
                  </a:lnTo>
                  <a:lnTo>
                    <a:pt x="226" y="240"/>
                  </a:lnTo>
                  <a:lnTo>
                    <a:pt x="220" y="240"/>
                  </a:lnTo>
                  <a:lnTo>
                    <a:pt x="216" y="238"/>
                  </a:lnTo>
                  <a:lnTo>
                    <a:pt x="212" y="232"/>
                  </a:lnTo>
                  <a:lnTo>
                    <a:pt x="212" y="226"/>
                  </a:lnTo>
                  <a:lnTo>
                    <a:pt x="212" y="226"/>
                  </a:lnTo>
                  <a:lnTo>
                    <a:pt x="216" y="224"/>
                  </a:lnTo>
                  <a:lnTo>
                    <a:pt x="216" y="218"/>
                  </a:lnTo>
                  <a:lnTo>
                    <a:pt x="214" y="214"/>
                  </a:lnTo>
                  <a:lnTo>
                    <a:pt x="214" y="210"/>
                  </a:lnTo>
                  <a:lnTo>
                    <a:pt x="214" y="210"/>
                  </a:lnTo>
                  <a:lnTo>
                    <a:pt x="212" y="210"/>
                  </a:lnTo>
                  <a:lnTo>
                    <a:pt x="208" y="212"/>
                  </a:lnTo>
                  <a:lnTo>
                    <a:pt x="208" y="214"/>
                  </a:lnTo>
                  <a:lnTo>
                    <a:pt x="206" y="216"/>
                  </a:lnTo>
                  <a:lnTo>
                    <a:pt x="206" y="216"/>
                  </a:lnTo>
                  <a:lnTo>
                    <a:pt x="200" y="220"/>
                  </a:lnTo>
                  <a:lnTo>
                    <a:pt x="198" y="224"/>
                  </a:lnTo>
                  <a:lnTo>
                    <a:pt x="198" y="228"/>
                  </a:lnTo>
                  <a:lnTo>
                    <a:pt x="202" y="232"/>
                  </a:lnTo>
                  <a:lnTo>
                    <a:pt x="202" y="232"/>
                  </a:lnTo>
                  <a:lnTo>
                    <a:pt x="202" y="238"/>
                  </a:lnTo>
                  <a:lnTo>
                    <a:pt x="202" y="242"/>
                  </a:lnTo>
                  <a:lnTo>
                    <a:pt x="202" y="242"/>
                  </a:lnTo>
                  <a:lnTo>
                    <a:pt x="204" y="246"/>
                  </a:lnTo>
                  <a:lnTo>
                    <a:pt x="202" y="248"/>
                  </a:lnTo>
                  <a:lnTo>
                    <a:pt x="200" y="250"/>
                  </a:lnTo>
                  <a:lnTo>
                    <a:pt x="196" y="250"/>
                  </a:lnTo>
                  <a:lnTo>
                    <a:pt x="196" y="250"/>
                  </a:lnTo>
                  <a:lnTo>
                    <a:pt x="188" y="250"/>
                  </a:lnTo>
                  <a:lnTo>
                    <a:pt x="180" y="254"/>
                  </a:lnTo>
                  <a:lnTo>
                    <a:pt x="170" y="264"/>
                  </a:lnTo>
                  <a:lnTo>
                    <a:pt x="170" y="264"/>
                  </a:lnTo>
                  <a:lnTo>
                    <a:pt x="162" y="270"/>
                  </a:lnTo>
                  <a:lnTo>
                    <a:pt x="158" y="274"/>
                  </a:lnTo>
                  <a:lnTo>
                    <a:pt x="154" y="276"/>
                  </a:lnTo>
                  <a:lnTo>
                    <a:pt x="154" y="276"/>
                  </a:lnTo>
                  <a:lnTo>
                    <a:pt x="150" y="278"/>
                  </a:lnTo>
                  <a:lnTo>
                    <a:pt x="146" y="282"/>
                  </a:lnTo>
                  <a:lnTo>
                    <a:pt x="146" y="282"/>
                  </a:lnTo>
                  <a:lnTo>
                    <a:pt x="142" y="288"/>
                  </a:lnTo>
                  <a:lnTo>
                    <a:pt x="136" y="292"/>
                  </a:lnTo>
                  <a:lnTo>
                    <a:pt x="130" y="294"/>
                  </a:lnTo>
                  <a:lnTo>
                    <a:pt x="122" y="292"/>
                  </a:lnTo>
                  <a:lnTo>
                    <a:pt x="122" y="292"/>
                  </a:lnTo>
                  <a:lnTo>
                    <a:pt x="122" y="298"/>
                  </a:lnTo>
                  <a:lnTo>
                    <a:pt x="120" y="302"/>
                  </a:lnTo>
                  <a:lnTo>
                    <a:pt x="118" y="302"/>
                  </a:lnTo>
                  <a:lnTo>
                    <a:pt x="112" y="300"/>
                  </a:lnTo>
                  <a:lnTo>
                    <a:pt x="112" y="300"/>
                  </a:lnTo>
                  <a:lnTo>
                    <a:pt x="104" y="300"/>
                  </a:lnTo>
                  <a:lnTo>
                    <a:pt x="102" y="302"/>
                  </a:lnTo>
                  <a:lnTo>
                    <a:pt x="100" y="304"/>
                  </a:lnTo>
                  <a:lnTo>
                    <a:pt x="100" y="304"/>
                  </a:lnTo>
                  <a:lnTo>
                    <a:pt x="100" y="306"/>
                  </a:lnTo>
                  <a:lnTo>
                    <a:pt x="102" y="308"/>
                  </a:lnTo>
                  <a:lnTo>
                    <a:pt x="108" y="310"/>
                  </a:lnTo>
                  <a:lnTo>
                    <a:pt x="108" y="310"/>
                  </a:lnTo>
                  <a:lnTo>
                    <a:pt x="114" y="314"/>
                  </a:lnTo>
                  <a:lnTo>
                    <a:pt x="118" y="318"/>
                  </a:lnTo>
                  <a:lnTo>
                    <a:pt x="122" y="324"/>
                  </a:lnTo>
                  <a:lnTo>
                    <a:pt x="124" y="330"/>
                  </a:lnTo>
                  <a:lnTo>
                    <a:pt x="126" y="336"/>
                  </a:lnTo>
                  <a:lnTo>
                    <a:pt x="126" y="342"/>
                  </a:lnTo>
                  <a:lnTo>
                    <a:pt x="124" y="348"/>
                  </a:lnTo>
                  <a:lnTo>
                    <a:pt x="122" y="354"/>
                  </a:lnTo>
                  <a:lnTo>
                    <a:pt x="122" y="354"/>
                  </a:lnTo>
                  <a:lnTo>
                    <a:pt x="118" y="356"/>
                  </a:lnTo>
                  <a:lnTo>
                    <a:pt x="114" y="356"/>
                  </a:lnTo>
                  <a:lnTo>
                    <a:pt x="114" y="356"/>
                  </a:lnTo>
                  <a:lnTo>
                    <a:pt x="104" y="354"/>
                  </a:lnTo>
                  <a:lnTo>
                    <a:pt x="94" y="354"/>
                  </a:lnTo>
                  <a:lnTo>
                    <a:pt x="86" y="354"/>
                  </a:lnTo>
                  <a:lnTo>
                    <a:pt x="76" y="354"/>
                  </a:lnTo>
                  <a:lnTo>
                    <a:pt x="76" y="354"/>
                  </a:lnTo>
                  <a:lnTo>
                    <a:pt x="72" y="354"/>
                  </a:lnTo>
                  <a:lnTo>
                    <a:pt x="68" y="354"/>
                  </a:lnTo>
                  <a:lnTo>
                    <a:pt x="64" y="358"/>
                  </a:lnTo>
                  <a:lnTo>
                    <a:pt x="64" y="366"/>
                  </a:lnTo>
                  <a:lnTo>
                    <a:pt x="64" y="366"/>
                  </a:lnTo>
                  <a:lnTo>
                    <a:pt x="66" y="372"/>
                  </a:lnTo>
                  <a:lnTo>
                    <a:pt x="66" y="380"/>
                  </a:lnTo>
                  <a:lnTo>
                    <a:pt x="66" y="388"/>
                  </a:lnTo>
                  <a:lnTo>
                    <a:pt x="62" y="396"/>
                  </a:lnTo>
                  <a:lnTo>
                    <a:pt x="62" y="396"/>
                  </a:lnTo>
                  <a:lnTo>
                    <a:pt x="62" y="400"/>
                  </a:lnTo>
                  <a:lnTo>
                    <a:pt x="62" y="404"/>
                  </a:lnTo>
                  <a:lnTo>
                    <a:pt x="62" y="404"/>
                  </a:lnTo>
                  <a:lnTo>
                    <a:pt x="64" y="410"/>
                  </a:lnTo>
                  <a:lnTo>
                    <a:pt x="66" y="418"/>
                  </a:lnTo>
                  <a:lnTo>
                    <a:pt x="68" y="420"/>
                  </a:lnTo>
                  <a:lnTo>
                    <a:pt x="70" y="422"/>
                  </a:lnTo>
                  <a:lnTo>
                    <a:pt x="74" y="422"/>
                  </a:lnTo>
                  <a:lnTo>
                    <a:pt x="80" y="420"/>
                  </a:lnTo>
                  <a:lnTo>
                    <a:pt x="80" y="420"/>
                  </a:lnTo>
                  <a:lnTo>
                    <a:pt x="84" y="424"/>
                  </a:lnTo>
                  <a:lnTo>
                    <a:pt x="84" y="424"/>
                  </a:lnTo>
                  <a:lnTo>
                    <a:pt x="86" y="428"/>
                  </a:lnTo>
                  <a:lnTo>
                    <a:pt x="90" y="430"/>
                  </a:lnTo>
                  <a:lnTo>
                    <a:pt x="94" y="430"/>
                  </a:lnTo>
                  <a:lnTo>
                    <a:pt x="98" y="426"/>
                  </a:lnTo>
                  <a:lnTo>
                    <a:pt x="98" y="426"/>
                  </a:lnTo>
                  <a:lnTo>
                    <a:pt x="104" y="424"/>
                  </a:lnTo>
                  <a:lnTo>
                    <a:pt x="110" y="424"/>
                  </a:lnTo>
                  <a:lnTo>
                    <a:pt x="110" y="424"/>
                  </a:lnTo>
                  <a:lnTo>
                    <a:pt x="118" y="422"/>
                  </a:lnTo>
                  <a:lnTo>
                    <a:pt x="124" y="416"/>
                  </a:lnTo>
                  <a:lnTo>
                    <a:pt x="130" y="408"/>
                  </a:lnTo>
                  <a:lnTo>
                    <a:pt x="132" y="402"/>
                  </a:lnTo>
                  <a:lnTo>
                    <a:pt x="132" y="402"/>
                  </a:lnTo>
                  <a:lnTo>
                    <a:pt x="132" y="394"/>
                  </a:lnTo>
                  <a:lnTo>
                    <a:pt x="136" y="386"/>
                  </a:lnTo>
                  <a:lnTo>
                    <a:pt x="142" y="382"/>
                  </a:lnTo>
                  <a:lnTo>
                    <a:pt x="148" y="378"/>
                  </a:lnTo>
                  <a:lnTo>
                    <a:pt x="148" y="378"/>
                  </a:lnTo>
                  <a:lnTo>
                    <a:pt x="156" y="374"/>
                  </a:lnTo>
                  <a:lnTo>
                    <a:pt x="158" y="370"/>
                  </a:lnTo>
                  <a:lnTo>
                    <a:pt x="158" y="366"/>
                  </a:lnTo>
                  <a:lnTo>
                    <a:pt x="158" y="366"/>
                  </a:lnTo>
                  <a:lnTo>
                    <a:pt x="158" y="358"/>
                  </a:lnTo>
                  <a:lnTo>
                    <a:pt x="162" y="354"/>
                  </a:lnTo>
                  <a:lnTo>
                    <a:pt x="166" y="354"/>
                  </a:lnTo>
                  <a:lnTo>
                    <a:pt x="172" y="356"/>
                  </a:lnTo>
                  <a:lnTo>
                    <a:pt x="172" y="356"/>
                  </a:lnTo>
                  <a:lnTo>
                    <a:pt x="180" y="358"/>
                  </a:lnTo>
                  <a:lnTo>
                    <a:pt x="186" y="356"/>
                  </a:lnTo>
                  <a:lnTo>
                    <a:pt x="192" y="352"/>
                  </a:lnTo>
                  <a:lnTo>
                    <a:pt x="198" y="348"/>
                  </a:lnTo>
                  <a:lnTo>
                    <a:pt x="198" y="348"/>
                  </a:lnTo>
                  <a:lnTo>
                    <a:pt x="204" y="346"/>
                  </a:lnTo>
                  <a:lnTo>
                    <a:pt x="208" y="346"/>
                  </a:lnTo>
                  <a:lnTo>
                    <a:pt x="212" y="348"/>
                  </a:lnTo>
                  <a:lnTo>
                    <a:pt x="214" y="352"/>
                  </a:lnTo>
                  <a:lnTo>
                    <a:pt x="214" y="352"/>
                  </a:lnTo>
                  <a:lnTo>
                    <a:pt x="218" y="360"/>
                  </a:lnTo>
                  <a:lnTo>
                    <a:pt x="224" y="368"/>
                  </a:lnTo>
                  <a:lnTo>
                    <a:pt x="232" y="374"/>
                  </a:lnTo>
                  <a:lnTo>
                    <a:pt x="240" y="378"/>
                  </a:lnTo>
                  <a:lnTo>
                    <a:pt x="240" y="378"/>
                  </a:lnTo>
                  <a:lnTo>
                    <a:pt x="252" y="386"/>
                  </a:lnTo>
                  <a:lnTo>
                    <a:pt x="256" y="392"/>
                  </a:lnTo>
                  <a:lnTo>
                    <a:pt x="260" y="398"/>
                  </a:lnTo>
                  <a:lnTo>
                    <a:pt x="260" y="398"/>
                  </a:lnTo>
                  <a:lnTo>
                    <a:pt x="260" y="402"/>
                  </a:lnTo>
                  <a:lnTo>
                    <a:pt x="262" y="404"/>
                  </a:lnTo>
                  <a:lnTo>
                    <a:pt x="264" y="404"/>
                  </a:lnTo>
                  <a:lnTo>
                    <a:pt x="264" y="404"/>
                  </a:lnTo>
                  <a:lnTo>
                    <a:pt x="266" y="402"/>
                  </a:lnTo>
                  <a:lnTo>
                    <a:pt x="266" y="400"/>
                  </a:lnTo>
                  <a:lnTo>
                    <a:pt x="266" y="396"/>
                  </a:lnTo>
                  <a:lnTo>
                    <a:pt x="266" y="396"/>
                  </a:lnTo>
                  <a:lnTo>
                    <a:pt x="264" y="390"/>
                  </a:lnTo>
                  <a:lnTo>
                    <a:pt x="264" y="388"/>
                  </a:lnTo>
                  <a:lnTo>
                    <a:pt x="270" y="386"/>
                  </a:lnTo>
                  <a:lnTo>
                    <a:pt x="276" y="386"/>
                  </a:lnTo>
                  <a:lnTo>
                    <a:pt x="276" y="386"/>
                  </a:lnTo>
                  <a:lnTo>
                    <a:pt x="264" y="378"/>
                  </a:lnTo>
                  <a:lnTo>
                    <a:pt x="252" y="370"/>
                  </a:lnTo>
                  <a:lnTo>
                    <a:pt x="242" y="360"/>
                  </a:lnTo>
                  <a:lnTo>
                    <a:pt x="234" y="350"/>
                  </a:lnTo>
                  <a:lnTo>
                    <a:pt x="234" y="350"/>
                  </a:lnTo>
                  <a:lnTo>
                    <a:pt x="230" y="344"/>
                  </a:lnTo>
                  <a:lnTo>
                    <a:pt x="230" y="336"/>
                  </a:lnTo>
                  <a:lnTo>
                    <a:pt x="230" y="336"/>
                  </a:lnTo>
                  <a:lnTo>
                    <a:pt x="230" y="334"/>
                  </a:lnTo>
                  <a:lnTo>
                    <a:pt x="232" y="332"/>
                  </a:lnTo>
                  <a:lnTo>
                    <a:pt x="238" y="330"/>
                  </a:lnTo>
                  <a:lnTo>
                    <a:pt x="238" y="330"/>
                  </a:lnTo>
                  <a:lnTo>
                    <a:pt x="240" y="334"/>
                  </a:lnTo>
                  <a:lnTo>
                    <a:pt x="244" y="336"/>
                  </a:lnTo>
                  <a:lnTo>
                    <a:pt x="248" y="338"/>
                  </a:lnTo>
                  <a:lnTo>
                    <a:pt x="250" y="342"/>
                  </a:lnTo>
                  <a:lnTo>
                    <a:pt x="250" y="342"/>
                  </a:lnTo>
                  <a:lnTo>
                    <a:pt x="252" y="346"/>
                  </a:lnTo>
                  <a:lnTo>
                    <a:pt x="256" y="350"/>
                  </a:lnTo>
                  <a:lnTo>
                    <a:pt x="264" y="356"/>
                  </a:lnTo>
                  <a:lnTo>
                    <a:pt x="264" y="356"/>
                  </a:lnTo>
                  <a:lnTo>
                    <a:pt x="278" y="364"/>
                  </a:lnTo>
                  <a:lnTo>
                    <a:pt x="284" y="368"/>
                  </a:lnTo>
                  <a:lnTo>
                    <a:pt x="286" y="374"/>
                  </a:lnTo>
                  <a:lnTo>
                    <a:pt x="286" y="374"/>
                  </a:lnTo>
                  <a:lnTo>
                    <a:pt x="286" y="382"/>
                  </a:lnTo>
                  <a:lnTo>
                    <a:pt x="290" y="392"/>
                  </a:lnTo>
                  <a:lnTo>
                    <a:pt x="298" y="406"/>
                  </a:lnTo>
                  <a:lnTo>
                    <a:pt x="298" y="406"/>
                  </a:lnTo>
                  <a:lnTo>
                    <a:pt x="298" y="406"/>
                  </a:lnTo>
                  <a:lnTo>
                    <a:pt x="300" y="412"/>
                  </a:lnTo>
                  <a:lnTo>
                    <a:pt x="300" y="412"/>
                  </a:lnTo>
                  <a:lnTo>
                    <a:pt x="302" y="416"/>
                  </a:lnTo>
                  <a:lnTo>
                    <a:pt x="302" y="416"/>
                  </a:lnTo>
                  <a:lnTo>
                    <a:pt x="304" y="422"/>
                  </a:lnTo>
                  <a:lnTo>
                    <a:pt x="306" y="424"/>
                  </a:lnTo>
                  <a:lnTo>
                    <a:pt x="310" y="424"/>
                  </a:lnTo>
                  <a:lnTo>
                    <a:pt x="310" y="424"/>
                  </a:lnTo>
                  <a:lnTo>
                    <a:pt x="312" y="424"/>
                  </a:lnTo>
                  <a:lnTo>
                    <a:pt x="312" y="422"/>
                  </a:lnTo>
                  <a:lnTo>
                    <a:pt x="312" y="418"/>
                  </a:lnTo>
                  <a:lnTo>
                    <a:pt x="312" y="418"/>
                  </a:lnTo>
                  <a:lnTo>
                    <a:pt x="312" y="418"/>
                  </a:lnTo>
                  <a:lnTo>
                    <a:pt x="314" y="416"/>
                  </a:lnTo>
                  <a:lnTo>
                    <a:pt x="314" y="414"/>
                  </a:lnTo>
                  <a:lnTo>
                    <a:pt x="316" y="412"/>
                  </a:lnTo>
                  <a:lnTo>
                    <a:pt x="318" y="412"/>
                  </a:lnTo>
                  <a:lnTo>
                    <a:pt x="318" y="412"/>
                  </a:lnTo>
                  <a:lnTo>
                    <a:pt x="322" y="412"/>
                  </a:lnTo>
                  <a:lnTo>
                    <a:pt x="322" y="412"/>
                  </a:lnTo>
                  <a:lnTo>
                    <a:pt x="324" y="410"/>
                  </a:lnTo>
                  <a:lnTo>
                    <a:pt x="324" y="410"/>
                  </a:lnTo>
                  <a:lnTo>
                    <a:pt x="324" y="406"/>
                  </a:lnTo>
                  <a:lnTo>
                    <a:pt x="320" y="404"/>
                  </a:lnTo>
                  <a:lnTo>
                    <a:pt x="320" y="404"/>
                  </a:lnTo>
                  <a:lnTo>
                    <a:pt x="318" y="406"/>
                  </a:lnTo>
                  <a:lnTo>
                    <a:pt x="318" y="408"/>
                  </a:lnTo>
                  <a:lnTo>
                    <a:pt x="318" y="408"/>
                  </a:lnTo>
                  <a:lnTo>
                    <a:pt x="314" y="406"/>
                  </a:lnTo>
                  <a:lnTo>
                    <a:pt x="314" y="406"/>
                  </a:lnTo>
                  <a:lnTo>
                    <a:pt x="312" y="398"/>
                  </a:lnTo>
                  <a:lnTo>
                    <a:pt x="312" y="392"/>
                  </a:lnTo>
                  <a:lnTo>
                    <a:pt x="316" y="388"/>
                  </a:lnTo>
                  <a:lnTo>
                    <a:pt x="320" y="384"/>
                  </a:lnTo>
                  <a:lnTo>
                    <a:pt x="320" y="384"/>
                  </a:lnTo>
                  <a:lnTo>
                    <a:pt x="324" y="382"/>
                  </a:lnTo>
                  <a:lnTo>
                    <a:pt x="330" y="380"/>
                  </a:lnTo>
                  <a:lnTo>
                    <a:pt x="336" y="382"/>
                  </a:lnTo>
                  <a:lnTo>
                    <a:pt x="340" y="386"/>
                  </a:lnTo>
                  <a:lnTo>
                    <a:pt x="340" y="386"/>
                  </a:lnTo>
                  <a:lnTo>
                    <a:pt x="358" y="376"/>
                  </a:lnTo>
                  <a:lnTo>
                    <a:pt x="358" y="376"/>
                  </a:lnTo>
                  <a:lnTo>
                    <a:pt x="354" y="374"/>
                  </a:lnTo>
                  <a:lnTo>
                    <a:pt x="350" y="370"/>
                  </a:lnTo>
                  <a:lnTo>
                    <a:pt x="350" y="366"/>
                  </a:lnTo>
                  <a:lnTo>
                    <a:pt x="350" y="360"/>
                  </a:lnTo>
                  <a:lnTo>
                    <a:pt x="350" y="360"/>
                  </a:lnTo>
                  <a:lnTo>
                    <a:pt x="362" y="340"/>
                  </a:lnTo>
                  <a:lnTo>
                    <a:pt x="368" y="330"/>
                  </a:lnTo>
                  <a:lnTo>
                    <a:pt x="378" y="322"/>
                  </a:lnTo>
                  <a:lnTo>
                    <a:pt x="378" y="322"/>
                  </a:lnTo>
                  <a:lnTo>
                    <a:pt x="380" y="322"/>
                  </a:lnTo>
                  <a:lnTo>
                    <a:pt x="382" y="324"/>
                  </a:lnTo>
                  <a:lnTo>
                    <a:pt x="384" y="326"/>
                  </a:lnTo>
                  <a:lnTo>
                    <a:pt x="388" y="328"/>
                  </a:lnTo>
                  <a:lnTo>
                    <a:pt x="388" y="328"/>
                  </a:lnTo>
                  <a:lnTo>
                    <a:pt x="392" y="328"/>
                  </a:lnTo>
                  <a:lnTo>
                    <a:pt x="396" y="328"/>
                  </a:lnTo>
                  <a:lnTo>
                    <a:pt x="396" y="328"/>
                  </a:lnTo>
                  <a:lnTo>
                    <a:pt x="392" y="330"/>
                  </a:lnTo>
                  <a:lnTo>
                    <a:pt x="390" y="332"/>
                  </a:lnTo>
                  <a:lnTo>
                    <a:pt x="390" y="334"/>
                  </a:lnTo>
                  <a:lnTo>
                    <a:pt x="392" y="336"/>
                  </a:lnTo>
                  <a:lnTo>
                    <a:pt x="398" y="342"/>
                  </a:lnTo>
                  <a:lnTo>
                    <a:pt x="398" y="342"/>
                  </a:lnTo>
                  <a:lnTo>
                    <a:pt x="400" y="344"/>
                  </a:lnTo>
                  <a:lnTo>
                    <a:pt x="402" y="344"/>
                  </a:lnTo>
                  <a:lnTo>
                    <a:pt x="404" y="342"/>
                  </a:lnTo>
                  <a:lnTo>
                    <a:pt x="406" y="340"/>
                  </a:lnTo>
                  <a:lnTo>
                    <a:pt x="406" y="340"/>
                  </a:lnTo>
                  <a:lnTo>
                    <a:pt x="410" y="338"/>
                  </a:lnTo>
                  <a:lnTo>
                    <a:pt x="408" y="336"/>
                  </a:lnTo>
                  <a:lnTo>
                    <a:pt x="408" y="336"/>
                  </a:lnTo>
                  <a:lnTo>
                    <a:pt x="406" y="328"/>
                  </a:lnTo>
                  <a:lnTo>
                    <a:pt x="406" y="326"/>
                  </a:lnTo>
                  <a:lnTo>
                    <a:pt x="408" y="324"/>
                  </a:lnTo>
                  <a:lnTo>
                    <a:pt x="412" y="322"/>
                  </a:lnTo>
                  <a:lnTo>
                    <a:pt x="418" y="320"/>
                  </a:lnTo>
                  <a:lnTo>
                    <a:pt x="418" y="320"/>
                  </a:lnTo>
                  <a:lnTo>
                    <a:pt x="440" y="314"/>
                  </a:lnTo>
                  <a:lnTo>
                    <a:pt x="440" y="314"/>
                  </a:lnTo>
                  <a:lnTo>
                    <a:pt x="438" y="318"/>
                  </a:lnTo>
                  <a:lnTo>
                    <a:pt x="434" y="320"/>
                  </a:lnTo>
                  <a:lnTo>
                    <a:pt x="432" y="322"/>
                  </a:lnTo>
                  <a:lnTo>
                    <a:pt x="432" y="324"/>
                  </a:lnTo>
                  <a:lnTo>
                    <a:pt x="432" y="324"/>
                  </a:lnTo>
                  <a:lnTo>
                    <a:pt x="432" y="328"/>
                  </a:lnTo>
                  <a:lnTo>
                    <a:pt x="430" y="330"/>
                  </a:lnTo>
                  <a:lnTo>
                    <a:pt x="426" y="336"/>
                  </a:lnTo>
                  <a:lnTo>
                    <a:pt x="426" y="336"/>
                  </a:lnTo>
                  <a:lnTo>
                    <a:pt x="424" y="338"/>
                  </a:lnTo>
                  <a:lnTo>
                    <a:pt x="426" y="340"/>
                  </a:lnTo>
                  <a:lnTo>
                    <a:pt x="426" y="340"/>
                  </a:lnTo>
                  <a:lnTo>
                    <a:pt x="428" y="342"/>
                  </a:lnTo>
                  <a:lnTo>
                    <a:pt x="428" y="342"/>
                  </a:lnTo>
                  <a:lnTo>
                    <a:pt x="448" y="356"/>
                  </a:lnTo>
                  <a:lnTo>
                    <a:pt x="448" y="356"/>
                  </a:lnTo>
                  <a:lnTo>
                    <a:pt x="456" y="362"/>
                  </a:lnTo>
                  <a:lnTo>
                    <a:pt x="460" y="368"/>
                  </a:lnTo>
                  <a:lnTo>
                    <a:pt x="458" y="374"/>
                  </a:lnTo>
                  <a:lnTo>
                    <a:pt x="458" y="374"/>
                  </a:lnTo>
                  <a:lnTo>
                    <a:pt x="456" y="378"/>
                  </a:lnTo>
                  <a:lnTo>
                    <a:pt x="452" y="380"/>
                  </a:lnTo>
                  <a:lnTo>
                    <a:pt x="440" y="380"/>
                  </a:lnTo>
                  <a:lnTo>
                    <a:pt x="440" y="380"/>
                  </a:lnTo>
                  <a:lnTo>
                    <a:pt x="432" y="380"/>
                  </a:lnTo>
                  <a:lnTo>
                    <a:pt x="424" y="380"/>
                  </a:lnTo>
                  <a:lnTo>
                    <a:pt x="412" y="374"/>
                  </a:lnTo>
                  <a:lnTo>
                    <a:pt x="412" y="374"/>
                  </a:lnTo>
                  <a:lnTo>
                    <a:pt x="404" y="372"/>
                  </a:lnTo>
                  <a:lnTo>
                    <a:pt x="398" y="370"/>
                  </a:lnTo>
                  <a:lnTo>
                    <a:pt x="390" y="372"/>
                  </a:lnTo>
                  <a:lnTo>
                    <a:pt x="384" y="374"/>
                  </a:lnTo>
                  <a:lnTo>
                    <a:pt x="384" y="374"/>
                  </a:lnTo>
                  <a:lnTo>
                    <a:pt x="374" y="378"/>
                  </a:lnTo>
                  <a:lnTo>
                    <a:pt x="364" y="378"/>
                  </a:lnTo>
                  <a:lnTo>
                    <a:pt x="364" y="378"/>
                  </a:lnTo>
                  <a:lnTo>
                    <a:pt x="360" y="386"/>
                  </a:lnTo>
                  <a:lnTo>
                    <a:pt x="354" y="388"/>
                  </a:lnTo>
                  <a:lnTo>
                    <a:pt x="340" y="388"/>
                  </a:lnTo>
                  <a:lnTo>
                    <a:pt x="340" y="388"/>
                  </a:lnTo>
                  <a:lnTo>
                    <a:pt x="338" y="394"/>
                  </a:lnTo>
                  <a:lnTo>
                    <a:pt x="340" y="398"/>
                  </a:lnTo>
                  <a:lnTo>
                    <a:pt x="342" y="402"/>
                  </a:lnTo>
                  <a:lnTo>
                    <a:pt x="342" y="402"/>
                  </a:lnTo>
                  <a:lnTo>
                    <a:pt x="342" y="402"/>
                  </a:lnTo>
                  <a:lnTo>
                    <a:pt x="342" y="404"/>
                  </a:lnTo>
                  <a:lnTo>
                    <a:pt x="340" y="406"/>
                  </a:lnTo>
                  <a:lnTo>
                    <a:pt x="338" y="410"/>
                  </a:lnTo>
                  <a:lnTo>
                    <a:pt x="344" y="412"/>
                  </a:lnTo>
                  <a:lnTo>
                    <a:pt x="344" y="412"/>
                  </a:lnTo>
                  <a:lnTo>
                    <a:pt x="346" y="418"/>
                  </a:lnTo>
                  <a:lnTo>
                    <a:pt x="352" y="422"/>
                  </a:lnTo>
                  <a:lnTo>
                    <a:pt x="364" y="430"/>
                  </a:lnTo>
                  <a:lnTo>
                    <a:pt x="364" y="430"/>
                  </a:lnTo>
                  <a:lnTo>
                    <a:pt x="366" y="430"/>
                  </a:lnTo>
                  <a:lnTo>
                    <a:pt x="368" y="430"/>
                  </a:lnTo>
                  <a:lnTo>
                    <a:pt x="372" y="428"/>
                  </a:lnTo>
                  <a:lnTo>
                    <a:pt x="372" y="428"/>
                  </a:lnTo>
                  <a:lnTo>
                    <a:pt x="374" y="424"/>
                  </a:lnTo>
                  <a:lnTo>
                    <a:pt x="378" y="424"/>
                  </a:lnTo>
                  <a:lnTo>
                    <a:pt x="380" y="424"/>
                  </a:lnTo>
                  <a:lnTo>
                    <a:pt x="384" y="428"/>
                  </a:lnTo>
                  <a:lnTo>
                    <a:pt x="384" y="428"/>
                  </a:lnTo>
                  <a:lnTo>
                    <a:pt x="388" y="430"/>
                  </a:lnTo>
                  <a:lnTo>
                    <a:pt x="392" y="432"/>
                  </a:lnTo>
                  <a:lnTo>
                    <a:pt x="396" y="430"/>
                  </a:lnTo>
                  <a:lnTo>
                    <a:pt x="400" y="426"/>
                  </a:lnTo>
                  <a:lnTo>
                    <a:pt x="400" y="426"/>
                  </a:lnTo>
                  <a:lnTo>
                    <a:pt x="404" y="424"/>
                  </a:lnTo>
                  <a:lnTo>
                    <a:pt x="406" y="424"/>
                  </a:lnTo>
                  <a:lnTo>
                    <a:pt x="412" y="426"/>
                  </a:lnTo>
                  <a:lnTo>
                    <a:pt x="412" y="426"/>
                  </a:lnTo>
                  <a:lnTo>
                    <a:pt x="414" y="428"/>
                  </a:lnTo>
                  <a:lnTo>
                    <a:pt x="414" y="430"/>
                  </a:lnTo>
                  <a:lnTo>
                    <a:pt x="414" y="434"/>
                  </a:lnTo>
                  <a:lnTo>
                    <a:pt x="414" y="434"/>
                  </a:lnTo>
                  <a:lnTo>
                    <a:pt x="414" y="444"/>
                  </a:lnTo>
                  <a:lnTo>
                    <a:pt x="412" y="452"/>
                  </a:lnTo>
                  <a:lnTo>
                    <a:pt x="406" y="470"/>
                  </a:lnTo>
                  <a:lnTo>
                    <a:pt x="406" y="470"/>
                  </a:lnTo>
                  <a:lnTo>
                    <a:pt x="404" y="478"/>
                  </a:lnTo>
                  <a:lnTo>
                    <a:pt x="398" y="482"/>
                  </a:lnTo>
                  <a:lnTo>
                    <a:pt x="392" y="484"/>
                  </a:lnTo>
                  <a:lnTo>
                    <a:pt x="382" y="482"/>
                  </a:lnTo>
                  <a:lnTo>
                    <a:pt x="382" y="482"/>
                  </a:lnTo>
                  <a:lnTo>
                    <a:pt x="376" y="480"/>
                  </a:lnTo>
                  <a:lnTo>
                    <a:pt x="368" y="482"/>
                  </a:lnTo>
                  <a:lnTo>
                    <a:pt x="368" y="482"/>
                  </a:lnTo>
                  <a:lnTo>
                    <a:pt x="364" y="486"/>
                  </a:lnTo>
                  <a:lnTo>
                    <a:pt x="360" y="486"/>
                  </a:lnTo>
                  <a:lnTo>
                    <a:pt x="360" y="486"/>
                  </a:lnTo>
                  <a:lnTo>
                    <a:pt x="338" y="480"/>
                  </a:lnTo>
                  <a:lnTo>
                    <a:pt x="326" y="476"/>
                  </a:lnTo>
                  <a:lnTo>
                    <a:pt x="316" y="472"/>
                  </a:lnTo>
                  <a:lnTo>
                    <a:pt x="316" y="472"/>
                  </a:lnTo>
                  <a:lnTo>
                    <a:pt x="306" y="466"/>
                  </a:lnTo>
                  <a:lnTo>
                    <a:pt x="300" y="466"/>
                  </a:lnTo>
                  <a:lnTo>
                    <a:pt x="298" y="466"/>
                  </a:lnTo>
                  <a:lnTo>
                    <a:pt x="294" y="468"/>
                  </a:lnTo>
                  <a:lnTo>
                    <a:pt x="294" y="472"/>
                  </a:lnTo>
                  <a:lnTo>
                    <a:pt x="292" y="482"/>
                  </a:lnTo>
                  <a:lnTo>
                    <a:pt x="292" y="482"/>
                  </a:lnTo>
                  <a:lnTo>
                    <a:pt x="290" y="488"/>
                  </a:lnTo>
                  <a:lnTo>
                    <a:pt x="286" y="492"/>
                  </a:lnTo>
                  <a:lnTo>
                    <a:pt x="286" y="492"/>
                  </a:lnTo>
                  <a:lnTo>
                    <a:pt x="284" y="492"/>
                  </a:lnTo>
                  <a:lnTo>
                    <a:pt x="280" y="492"/>
                  </a:lnTo>
                  <a:lnTo>
                    <a:pt x="278" y="488"/>
                  </a:lnTo>
                  <a:lnTo>
                    <a:pt x="278" y="488"/>
                  </a:lnTo>
                  <a:lnTo>
                    <a:pt x="270" y="484"/>
                  </a:lnTo>
                  <a:lnTo>
                    <a:pt x="262" y="482"/>
                  </a:lnTo>
                  <a:lnTo>
                    <a:pt x="262" y="482"/>
                  </a:lnTo>
                  <a:lnTo>
                    <a:pt x="258" y="482"/>
                  </a:lnTo>
                  <a:lnTo>
                    <a:pt x="254" y="476"/>
                  </a:lnTo>
                  <a:lnTo>
                    <a:pt x="254" y="476"/>
                  </a:lnTo>
                  <a:lnTo>
                    <a:pt x="252" y="472"/>
                  </a:lnTo>
                  <a:lnTo>
                    <a:pt x="248" y="468"/>
                  </a:lnTo>
                  <a:lnTo>
                    <a:pt x="244" y="466"/>
                  </a:lnTo>
                  <a:lnTo>
                    <a:pt x="238" y="466"/>
                  </a:lnTo>
                  <a:lnTo>
                    <a:pt x="238" y="466"/>
                  </a:lnTo>
                  <a:lnTo>
                    <a:pt x="232" y="466"/>
                  </a:lnTo>
                  <a:lnTo>
                    <a:pt x="226" y="464"/>
                  </a:lnTo>
                  <a:lnTo>
                    <a:pt x="216" y="458"/>
                  </a:lnTo>
                  <a:lnTo>
                    <a:pt x="216" y="458"/>
                  </a:lnTo>
                  <a:lnTo>
                    <a:pt x="212" y="454"/>
                  </a:lnTo>
                  <a:lnTo>
                    <a:pt x="212" y="452"/>
                  </a:lnTo>
                  <a:lnTo>
                    <a:pt x="212" y="452"/>
                  </a:lnTo>
                  <a:lnTo>
                    <a:pt x="212" y="452"/>
                  </a:lnTo>
                  <a:lnTo>
                    <a:pt x="216" y="446"/>
                  </a:lnTo>
                  <a:lnTo>
                    <a:pt x="218" y="442"/>
                  </a:lnTo>
                  <a:lnTo>
                    <a:pt x="216" y="430"/>
                  </a:lnTo>
                  <a:lnTo>
                    <a:pt x="216" y="430"/>
                  </a:lnTo>
                  <a:lnTo>
                    <a:pt x="214" y="426"/>
                  </a:lnTo>
                  <a:lnTo>
                    <a:pt x="212" y="422"/>
                  </a:lnTo>
                  <a:lnTo>
                    <a:pt x="210" y="420"/>
                  </a:lnTo>
                  <a:lnTo>
                    <a:pt x="204" y="422"/>
                  </a:lnTo>
                  <a:lnTo>
                    <a:pt x="204" y="422"/>
                  </a:lnTo>
                  <a:lnTo>
                    <a:pt x="196" y="424"/>
                  </a:lnTo>
                  <a:lnTo>
                    <a:pt x="188" y="424"/>
                  </a:lnTo>
                  <a:lnTo>
                    <a:pt x="172" y="424"/>
                  </a:lnTo>
                  <a:lnTo>
                    <a:pt x="172" y="424"/>
                  </a:lnTo>
                  <a:lnTo>
                    <a:pt x="154" y="426"/>
                  </a:lnTo>
                  <a:lnTo>
                    <a:pt x="144" y="428"/>
                  </a:lnTo>
                  <a:lnTo>
                    <a:pt x="136" y="432"/>
                  </a:lnTo>
                  <a:lnTo>
                    <a:pt x="136" y="432"/>
                  </a:lnTo>
                  <a:lnTo>
                    <a:pt x="122" y="440"/>
                  </a:lnTo>
                  <a:lnTo>
                    <a:pt x="110" y="442"/>
                  </a:lnTo>
                  <a:lnTo>
                    <a:pt x="98" y="440"/>
                  </a:lnTo>
                  <a:lnTo>
                    <a:pt x="88" y="434"/>
                  </a:lnTo>
                  <a:lnTo>
                    <a:pt x="88" y="434"/>
                  </a:lnTo>
                  <a:lnTo>
                    <a:pt x="86" y="442"/>
                  </a:lnTo>
                  <a:lnTo>
                    <a:pt x="82" y="450"/>
                  </a:lnTo>
                  <a:lnTo>
                    <a:pt x="76" y="456"/>
                  </a:lnTo>
                  <a:lnTo>
                    <a:pt x="68" y="462"/>
                  </a:lnTo>
                  <a:lnTo>
                    <a:pt x="68" y="462"/>
                  </a:lnTo>
                  <a:lnTo>
                    <a:pt x="64" y="466"/>
                  </a:lnTo>
                  <a:lnTo>
                    <a:pt x="60" y="472"/>
                  </a:lnTo>
                  <a:lnTo>
                    <a:pt x="58" y="478"/>
                  </a:lnTo>
                  <a:lnTo>
                    <a:pt x="58" y="486"/>
                  </a:lnTo>
                  <a:lnTo>
                    <a:pt x="58" y="486"/>
                  </a:lnTo>
                  <a:lnTo>
                    <a:pt x="58" y="496"/>
                  </a:lnTo>
                  <a:lnTo>
                    <a:pt x="54" y="504"/>
                  </a:lnTo>
                  <a:lnTo>
                    <a:pt x="48" y="508"/>
                  </a:lnTo>
                  <a:lnTo>
                    <a:pt x="40" y="514"/>
                  </a:lnTo>
                  <a:lnTo>
                    <a:pt x="40" y="514"/>
                  </a:lnTo>
                  <a:lnTo>
                    <a:pt x="34" y="520"/>
                  </a:lnTo>
                  <a:lnTo>
                    <a:pt x="28" y="526"/>
                  </a:lnTo>
                  <a:lnTo>
                    <a:pt x="28" y="526"/>
                  </a:lnTo>
                  <a:lnTo>
                    <a:pt x="24" y="534"/>
                  </a:lnTo>
                  <a:lnTo>
                    <a:pt x="20" y="542"/>
                  </a:lnTo>
                  <a:lnTo>
                    <a:pt x="16" y="550"/>
                  </a:lnTo>
                  <a:lnTo>
                    <a:pt x="12" y="560"/>
                  </a:lnTo>
                  <a:lnTo>
                    <a:pt x="12" y="560"/>
                  </a:lnTo>
                  <a:lnTo>
                    <a:pt x="4" y="572"/>
                  </a:lnTo>
                  <a:lnTo>
                    <a:pt x="2" y="580"/>
                  </a:lnTo>
                  <a:lnTo>
                    <a:pt x="2" y="588"/>
                  </a:lnTo>
                  <a:lnTo>
                    <a:pt x="2" y="588"/>
                  </a:lnTo>
                  <a:lnTo>
                    <a:pt x="8" y="604"/>
                  </a:lnTo>
                  <a:lnTo>
                    <a:pt x="8" y="620"/>
                  </a:lnTo>
                  <a:lnTo>
                    <a:pt x="6" y="634"/>
                  </a:lnTo>
                  <a:lnTo>
                    <a:pt x="2" y="650"/>
                  </a:lnTo>
                  <a:lnTo>
                    <a:pt x="2" y="650"/>
                  </a:lnTo>
                  <a:lnTo>
                    <a:pt x="0" y="654"/>
                  </a:lnTo>
                  <a:lnTo>
                    <a:pt x="2" y="656"/>
                  </a:lnTo>
                  <a:lnTo>
                    <a:pt x="4" y="662"/>
                  </a:lnTo>
                  <a:lnTo>
                    <a:pt x="4" y="662"/>
                  </a:lnTo>
                  <a:lnTo>
                    <a:pt x="4" y="668"/>
                  </a:lnTo>
                  <a:lnTo>
                    <a:pt x="4" y="668"/>
                  </a:lnTo>
                  <a:lnTo>
                    <a:pt x="4" y="676"/>
                  </a:lnTo>
                  <a:lnTo>
                    <a:pt x="6" y="682"/>
                  </a:lnTo>
                  <a:lnTo>
                    <a:pt x="6" y="682"/>
                  </a:lnTo>
                  <a:lnTo>
                    <a:pt x="16" y="690"/>
                  </a:lnTo>
                  <a:lnTo>
                    <a:pt x="22" y="700"/>
                  </a:lnTo>
                  <a:lnTo>
                    <a:pt x="28" y="710"/>
                  </a:lnTo>
                  <a:lnTo>
                    <a:pt x="32" y="722"/>
                  </a:lnTo>
                  <a:lnTo>
                    <a:pt x="32" y="722"/>
                  </a:lnTo>
                  <a:lnTo>
                    <a:pt x="34" y="726"/>
                  </a:lnTo>
                  <a:lnTo>
                    <a:pt x="38" y="730"/>
                  </a:lnTo>
                  <a:lnTo>
                    <a:pt x="38" y="730"/>
                  </a:lnTo>
                  <a:lnTo>
                    <a:pt x="50" y="742"/>
                  </a:lnTo>
                  <a:lnTo>
                    <a:pt x="64" y="754"/>
                  </a:lnTo>
                  <a:lnTo>
                    <a:pt x="64" y="754"/>
                  </a:lnTo>
                  <a:lnTo>
                    <a:pt x="68" y="758"/>
                  </a:lnTo>
                  <a:lnTo>
                    <a:pt x="72" y="760"/>
                  </a:lnTo>
                  <a:lnTo>
                    <a:pt x="78" y="760"/>
                  </a:lnTo>
                  <a:lnTo>
                    <a:pt x="84" y="756"/>
                  </a:lnTo>
                  <a:lnTo>
                    <a:pt x="84" y="756"/>
                  </a:lnTo>
                  <a:lnTo>
                    <a:pt x="90" y="754"/>
                  </a:lnTo>
                  <a:lnTo>
                    <a:pt x="96" y="752"/>
                  </a:lnTo>
                  <a:lnTo>
                    <a:pt x="102" y="752"/>
                  </a:lnTo>
                  <a:lnTo>
                    <a:pt x="108" y="754"/>
                  </a:lnTo>
                  <a:lnTo>
                    <a:pt x="108" y="754"/>
                  </a:lnTo>
                  <a:lnTo>
                    <a:pt x="114" y="754"/>
                  </a:lnTo>
                  <a:lnTo>
                    <a:pt x="120" y="754"/>
                  </a:lnTo>
                  <a:lnTo>
                    <a:pt x="130" y="750"/>
                  </a:lnTo>
                  <a:lnTo>
                    <a:pt x="130" y="750"/>
                  </a:lnTo>
                  <a:lnTo>
                    <a:pt x="144" y="744"/>
                  </a:lnTo>
                  <a:lnTo>
                    <a:pt x="150" y="742"/>
                  </a:lnTo>
                  <a:lnTo>
                    <a:pt x="158" y="740"/>
                  </a:lnTo>
                  <a:lnTo>
                    <a:pt x="158" y="740"/>
                  </a:lnTo>
                  <a:lnTo>
                    <a:pt x="164" y="740"/>
                  </a:lnTo>
                  <a:lnTo>
                    <a:pt x="170" y="742"/>
                  </a:lnTo>
                  <a:lnTo>
                    <a:pt x="174" y="744"/>
                  </a:lnTo>
                  <a:lnTo>
                    <a:pt x="176" y="750"/>
                  </a:lnTo>
                  <a:lnTo>
                    <a:pt x="176" y="750"/>
                  </a:lnTo>
                  <a:lnTo>
                    <a:pt x="178" y="756"/>
                  </a:lnTo>
                  <a:lnTo>
                    <a:pt x="182" y="758"/>
                  </a:lnTo>
                  <a:lnTo>
                    <a:pt x="186" y="760"/>
                  </a:lnTo>
                  <a:lnTo>
                    <a:pt x="192" y="760"/>
                  </a:lnTo>
                  <a:lnTo>
                    <a:pt x="192" y="760"/>
                  </a:lnTo>
                  <a:lnTo>
                    <a:pt x="200" y="760"/>
                  </a:lnTo>
                  <a:lnTo>
                    <a:pt x="206" y="764"/>
                  </a:lnTo>
                  <a:lnTo>
                    <a:pt x="210" y="770"/>
                  </a:lnTo>
                  <a:lnTo>
                    <a:pt x="212" y="778"/>
                  </a:lnTo>
                  <a:lnTo>
                    <a:pt x="212" y="778"/>
                  </a:lnTo>
                  <a:lnTo>
                    <a:pt x="210" y="792"/>
                  </a:lnTo>
                  <a:lnTo>
                    <a:pt x="208" y="806"/>
                  </a:lnTo>
                  <a:lnTo>
                    <a:pt x="208" y="806"/>
                  </a:lnTo>
                  <a:lnTo>
                    <a:pt x="206" y="816"/>
                  </a:lnTo>
                  <a:lnTo>
                    <a:pt x="206" y="824"/>
                  </a:lnTo>
                  <a:lnTo>
                    <a:pt x="210" y="830"/>
                  </a:lnTo>
                  <a:lnTo>
                    <a:pt x="214" y="836"/>
                  </a:lnTo>
                  <a:lnTo>
                    <a:pt x="214" y="836"/>
                  </a:lnTo>
                  <a:lnTo>
                    <a:pt x="222" y="846"/>
                  </a:lnTo>
                  <a:lnTo>
                    <a:pt x="226" y="858"/>
                  </a:lnTo>
                  <a:lnTo>
                    <a:pt x="230" y="868"/>
                  </a:lnTo>
                  <a:lnTo>
                    <a:pt x="234" y="878"/>
                  </a:lnTo>
                  <a:lnTo>
                    <a:pt x="242" y="924"/>
                  </a:lnTo>
                  <a:lnTo>
                    <a:pt x="242" y="924"/>
                  </a:lnTo>
                  <a:lnTo>
                    <a:pt x="242" y="930"/>
                  </a:lnTo>
                  <a:lnTo>
                    <a:pt x="240" y="936"/>
                  </a:lnTo>
                  <a:lnTo>
                    <a:pt x="240" y="936"/>
                  </a:lnTo>
                  <a:lnTo>
                    <a:pt x="234" y="946"/>
                  </a:lnTo>
                  <a:lnTo>
                    <a:pt x="230" y="956"/>
                  </a:lnTo>
                  <a:lnTo>
                    <a:pt x="226" y="976"/>
                  </a:lnTo>
                  <a:lnTo>
                    <a:pt x="226" y="976"/>
                  </a:lnTo>
                  <a:lnTo>
                    <a:pt x="226" y="984"/>
                  </a:lnTo>
                  <a:lnTo>
                    <a:pt x="226" y="992"/>
                  </a:lnTo>
                  <a:lnTo>
                    <a:pt x="232" y="1006"/>
                  </a:lnTo>
                  <a:lnTo>
                    <a:pt x="232" y="1006"/>
                  </a:lnTo>
                  <a:lnTo>
                    <a:pt x="242" y="1030"/>
                  </a:lnTo>
                  <a:lnTo>
                    <a:pt x="246" y="1042"/>
                  </a:lnTo>
                  <a:lnTo>
                    <a:pt x="248" y="1056"/>
                  </a:lnTo>
                  <a:lnTo>
                    <a:pt x="248" y="1056"/>
                  </a:lnTo>
                  <a:lnTo>
                    <a:pt x="250" y="1068"/>
                  </a:lnTo>
                  <a:lnTo>
                    <a:pt x="252" y="1082"/>
                  </a:lnTo>
                  <a:lnTo>
                    <a:pt x="256" y="1094"/>
                  </a:lnTo>
                  <a:lnTo>
                    <a:pt x="262" y="1106"/>
                  </a:lnTo>
                  <a:lnTo>
                    <a:pt x="262" y="1106"/>
                  </a:lnTo>
                  <a:lnTo>
                    <a:pt x="268" y="1116"/>
                  </a:lnTo>
                  <a:lnTo>
                    <a:pt x="274" y="1126"/>
                  </a:lnTo>
                  <a:lnTo>
                    <a:pt x="276" y="1138"/>
                  </a:lnTo>
                  <a:lnTo>
                    <a:pt x="274" y="1150"/>
                  </a:lnTo>
                  <a:lnTo>
                    <a:pt x="274" y="1150"/>
                  </a:lnTo>
                  <a:lnTo>
                    <a:pt x="274" y="1154"/>
                  </a:lnTo>
                  <a:lnTo>
                    <a:pt x="276" y="1156"/>
                  </a:lnTo>
                  <a:lnTo>
                    <a:pt x="280" y="1162"/>
                  </a:lnTo>
                  <a:lnTo>
                    <a:pt x="288" y="1164"/>
                  </a:lnTo>
                  <a:lnTo>
                    <a:pt x="296" y="1166"/>
                  </a:lnTo>
                  <a:lnTo>
                    <a:pt x="296" y="1166"/>
                  </a:lnTo>
                  <a:lnTo>
                    <a:pt x="306" y="1162"/>
                  </a:lnTo>
                  <a:lnTo>
                    <a:pt x="310" y="1160"/>
                  </a:lnTo>
                  <a:lnTo>
                    <a:pt x="316" y="1160"/>
                  </a:lnTo>
                  <a:lnTo>
                    <a:pt x="316" y="1160"/>
                  </a:lnTo>
                  <a:lnTo>
                    <a:pt x="330" y="1160"/>
                  </a:lnTo>
                  <a:lnTo>
                    <a:pt x="342" y="1156"/>
                  </a:lnTo>
                  <a:lnTo>
                    <a:pt x="352" y="1148"/>
                  </a:lnTo>
                  <a:lnTo>
                    <a:pt x="362" y="1138"/>
                  </a:lnTo>
                  <a:lnTo>
                    <a:pt x="362" y="1138"/>
                  </a:lnTo>
                  <a:lnTo>
                    <a:pt x="372" y="1124"/>
                  </a:lnTo>
                  <a:lnTo>
                    <a:pt x="376" y="1116"/>
                  </a:lnTo>
                  <a:lnTo>
                    <a:pt x="380" y="1110"/>
                  </a:lnTo>
                  <a:lnTo>
                    <a:pt x="380" y="1110"/>
                  </a:lnTo>
                  <a:lnTo>
                    <a:pt x="386" y="1104"/>
                  </a:lnTo>
                  <a:lnTo>
                    <a:pt x="388" y="1096"/>
                  </a:lnTo>
                  <a:lnTo>
                    <a:pt x="390" y="1088"/>
                  </a:lnTo>
                  <a:lnTo>
                    <a:pt x="390" y="1080"/>
                  </a:lnTo>
                  <a:lnTo>
                    <a:pt x="390" y="1080"/>
                  </a:lnTo>
                  <a:lnTo>
                    <a:pt x="390" y="1076"/>
                  </a:lnTo>
                  <a:lnTo>
                    <a:pt x="390" y="1072"/>
                  </a:lnTo>
                  <a:lnTo>
                    <a:pt x="392" y="1070"/>
                  </a:lnTo>
                  <a:lnTo>
                    <a:pt x="396" y="1068"/>
                  </a:lnTo>
                  <a:lnTo>
                    <a:pt x="396" y="1068"/>
                  </a:lnTo>
                  <a:lnTo>
                    <a:pt x="404" y="1064"/>
                  </a:lnTo>
                  <a:lnTo>
                    <a:pt x="408" y="1058"/>
                  </a:lnTo>
                  <a:lnTo>
                    <a:pt x="410" y="1052"/>
                  </a:lnTo>
                  <a:lnTo>
                    <a:pt x="410" y="1042"/>
                  </a:lnTo>
                  <a:lnTo>
                    <a:pt x="410" y="1042"/>
                  </a:lnTo>
                  <a:lnTo>
                    <a:pt x="406" y="1022"/>
                  </a:lnTo>
                  <a:lnTo>
                    <a:pt x="406" y="1022"/>
                  </a:lnTo>
                  <a:lnTo>
                    <a:pt x="404" y="1018"/>
                  </a:lnTo>
                  <a:lnTo>
                    <a:pt x="404" y="1016"/>
                  </a:lnTo>
                  <a:lnTo>
                    <a:pt x="406" y="1014"/>
                  </a:lnTo>
                  <a:lnTo>
                    <a:pt x="406" y="1014"/>
                  </a:lnTo>
                  <a:lnTo>
                    <a:pt x="412" y="1006"/>
                  </a:lnTo>
                  <a:lnTo>
                    <a:pt x="420" y="998"/>
                  </a:lnTo>
                  <a:lnTo>
                    <a:pt x="426" y="990"/>
                  </a:lnTo>
                  <a:lnTo>
                    <a:pt x="436" y="984"/>
                  </a:lnTo>
                  <a:lnTo>
                    <a:pt x="436" y="984"/>
                  </a:lnTo>
                  <a:lnTo>
                    <a:pt x="442" y="980"/>
                  </a:lnTo>
                  <a:lnTo>
                    <a:pt x="448" y="974"/>
                  </a:lnTo>
                  <a:lnTo>
                    <a:pt x="450" y="966"/>
                  </a:lnTo>
                  <a:lnTo>
                    <a:pt x="452" y="958"/>
                  </a:lnTo>
                  <a:lnTo>
                    <a:pt x="452" y="958"/>
                  </a:lnTo>
                  <a:lnTo>
                    <a:pt x="450" y="938"/>
                  </a:lnTo>
                  <a:lnTo>
                    <a:pt x="448" y="918"/>
                  </a:lnTo>
                  <a:lnTo>
                    <a:pt x="440" y="880"/>
                  </a:lnTo>
                  <a:lnTo>
                    <a:pt x="440" y="880"/>
                  </a:lnTo>
                  <a:lnTo>
                    <a:pt x="438" y="866"/>
                  </a:lnTo>
                  <a:lnTo>
                    <a:pt x="442" y="852"/>
                  </a:lnTo>
                  <a:lnTo>
                    <a:pt x="448" y="840"/>
                  </a:lnTo>
                  <a:lnTo>
                    <a:pt x="454" y="828"/>
                  </a:lnTo>
                  <a:lnTo>
                    <a:pt x="454" y="828"/>
                  </a:lnTo>
                  <a:lnTo>
                    <a:pt x="464" y="814"/>
                  </a:lnTo>
                  <a:lnTo>
                    <a:pt x="474" y="800"/>
                  </a:lnTo>
                  <a:lnTo>
                    <a:pt x="496" y="776"/>
                  </a:lnTo>
                  <a:lnTo>
                    <a:pt x="496" y="776"/>
                  </a:lnTo>
                  <a:lnTo>
                    <a:pt x="502" y="768"/>
                  </a:lnTo>
                  <a:lnTo>
                    <a:pt x="508" y="760"/>
                  </a:lnTo>
                  <a:lnTo>
                    <a:pt x="516" y="744"/>
                  </a:lnTo>
                  <a:lnTo>
                    <a:pt x="530" y="708"/>
                  </a:lnTo>
                  <a:lnTo>
                    <a:pt x="530" y="708"/>
                  </a:lnTo>
                  <a:lnTo>
                    <a:pt x="532" y="696"/>
                  </a:lnTo>
                  <a:lnTo>
                    <a:pt x="532" y="690"/>
                  </a:lnTo>
                  <a:lnTo>
                    <a:pt x="532" y="682"/>
                  </a:lnTo>
                  <a:lnTo>
                    <a:pt x="532" y="682"/>
                  </a:lnTo>
                  <a:lnTo>
                    <a:pt x="524" y="688"/>
                  </a:lnTo>
                  <a:lnTo>
                    <a:pt x="514" y="690"/>
                  </a:lnTo>
                  <a:lnTo>
                    <a:pt x="504" y="692"/>
                  </a:lnTo>
                  <a:lnTo>
                    <a:pt x="496" y="696"/>
                  </a:lnTo>
                  <a:lnTo>
                    <a:pt x="496" y="696"/>
                  </a:lnTo>
                  <a:lnTo>
                    <a:pt x="490" y="698"/>
                  </a:lnTo>
                  <a:lnTo>
                    <a:pt x="482" y="698"/>
                  </a:lnTo>
                  <a:lnTo>
                    <a:pt x="476" y="696"/>
                  </a:lnTo>
                  <a:lnTo>
                    <a:pt x="470" y="688"/>
                  </a:lnTo>
                  <a:lnTo>
                    <a:pt x="470" y="688"/>
                  </a:lnTo>
                  <a:lnTo>
                    <a:pt x="470" y="684"/>
                  </a:lnTo>
                  <a:lnTo>
                    <a:pt x="472" y="682"/>
                  </a:lnTo>
                  <a:lnTo>
                    <a:pt x="472" y="678"/>
                  </a:lnTo>
                  <a:lnTo>
                    <a:pt x="472" y="676"/>
                  </a:lnTo>
                  <a:lnTo>
                    <a:pt x="472" y="676"/>
                  </a:lnTo>
                  <a:lnTo>
                    <a:pt x="458" y="660"/>
                  </a:lnTo>
                  <a:lnTo>
                    <a:pt x="452" y="654"/>
                  </a:lnTo>
                  <a:lnTo>
                    <a:pt x="444" y="646"/>
                  </a:lnTo>
                  <a:lnTo>
                    <a:pt x="444" y="646"/>
                  </a:lnTo>
                  <a:lnTo>
                    <a:pt x="442" y="644"/>
                  </a:lnTo>
                  <a:lnTo>
                    <a:pt x="440" y="642"/>
                  </a:lnTo>
                  <a:lnTo>
                    <a:pt x="440" y="634"/>
                  </a:lnTo>
                  <a:lnTo>
                    <a:pt x="440" y="634"/>
                  </a:lnTo>
                  <a:lnTo>
                    <a:pt x="438" y="628"/>
                  </a:lnTo>
                  <a:lnTo>
                    <a:pt x="436" y="624"/>
                  </a:lnTo>
                  <a:lnTo>
                    <a:pt x="434" y="622"/>
                  </a:lnTo>
                  <a:lnTo>
                    <a:pt x="434" y="622"/>
                  </a:lnTo>
                  <a:lnTo>
                    <a:pt x="428" y="614"/>
                  </a:lnTo>
                  <a:lnTo>
                    <a:pt x="426" y="606"/>
                  </a:lnTo>
                  <a:lnTo>
                    <a:pt x="424" y="598"/>
                  </a:lnTo>
                  <a:lnTo>
                    <a:pt x="424" y="590"/>
                  </a:lnTo>
                  <a:lnTo>
                    <a:pt x="424" y="590"/>
                  </a:lnTo>
                  <a:lnTo>
                    <a:pt x="422" y="582"/>
                  </a:lnTo>
                  <a:lnTo>
                    <a:pt x="418" y="578"/>
                  </a:lnTo>
                  <a:lnTo>
                    <a:pt x="414" y="572"/>
                  </a:lnTo>
                  <a:lnTo>
                    <a:pt x="412" y="566"/>
                  </a:lnTo>
                  <a:lnTo>
                    <a:pt x="412" y="566"/>
                  </a:lnTo>
                  <a:lnTo>
                    <a:pt x="408" y="556"/>
                  </a:lnTo>
                  <a:lnTo>
                    <a:pt x="404" y="544"/>
                  </a:lnTo>
                  <a:lnTo>
                    <a:pt x="400" y="532"/>
                  </a:lnTo>
                  <a:lnTo>
                    <a:pt x="396" y="522"/>
                  </a:lnTo>
                  <a:lnTo>
                    <a:pt x="396" y="522"/>
                  </a:lnTo>
                  <a:lnTo>
                    <a:pt x="392" y="510"/>
                  </a:lnTo>
                  <a:lnTo>
                    <a:pt x="392" y="510"/>
                  </a:lnTo>
                  <a:lnTo>
                    <a:pt x="394" y="512"/>
                  </a:lnTo>
                  <a:lnTo>
                    <a:pt x="396" y="514"/>
                  </a:lnTo>
                  <a:lnTo>
                    <a:pt x="400" y="518"/>
                  </a:lnTo>
                  <a:lnTo>
                    <a:pt x="400" y="518"/>
                  </a:lnTo>
                  <a:lnTo>
                    <a:pt x="402" y="516"/>
                  </a:lnTo>
                  <a:lnTo>
                    <a:pt x="402" y="516"/>
                  </a:lnTo>
                  <a:lnTo>
                    <a:pt x="402" y="508"/>
                  </a:lnTo>
                  <a:lnTo>
                    <a:pt x="406" y="502"/>
                  </a:lnTo>
                  <a:lnTo>
                    <a:pt x="406" y="502"/>
                  </a:lnTo>
                  <a:lnTo>
                    <a:pt x="408" y="516"/>
                  </a:lnTo>
                  <a:lnTo>
                    <a:pt x="408" y="516"/>
                  </a:lnTo>
                  <a:lnTo>
                    <a:pt x="410" y="518"/>
                  </a:lnTo>
                  <a:lnTo>
                    <a:pt x="412" y="522"/>
                  </a:lnTo>
                  <a:lnTo>
                    <a:pt x="416" y="530"/>
                  </a:lnTo>
                  <a:lnTo>
                    <a:pt x="416" y="530"/>
                  </a:lnTo>
                  <a:lnTo>
                    <a:pt x="420" y="538"/>
                  </a:lnTo>
                  <a:lnTo>
                    <a:pt x="424" y="546"/>
                  </a:lnTo>
                  <a:lnTo>
                    <a:pt x="428" y="554"/>
                  </a:lnTo>
                  <a:lnTo>
                    <a:pt x="434" y="560"/>
                  </a:lnTo>
                  <a:lnTo>
                    <a:pt x="434" y="560"/>
                  </a:lnTo>
                  <a:lnTo>
                    <a:pt x="436" y="564"/>
                  </a:lnTo>
                  <a:lnTo>
                    <a:pt x="436" y="564"/>
                  </a:lnTo>
                  <a:lnTo>
                    <a:pt x="438" y="574"/>
                  </a:lnTo>
                  <a:lnTo>
                    <a:pt x="440" y="582"/>
                  </a:lnTo>
                  <a:lnTo>
                    <a:pt x="448" y="598"/>
                  </a:lnTo>
                  <a:lnTo>
                    <a:pt x="458" y="614"/>
                  </a:lnTo>
                  <a:lnTo>
                    <a:pt x="466" y="632"/>
                  </a:lnTo>
                  <a:lnTo>
                    <a:pt x="466" y="632"/>
                  </a:lnTo>
                  <a:lnTo>
                    <a:pt x="470" y="648"/>
                  </a:lnTo>
                  <a:lnTo>
                    <a:pt x="472" y="666"/>
                  </a:lnTo>
                  <a:lnTo>
                    <a:pt x="472" y="666"/>
                  </a:lnTo>
                  <a:lnTo>
                    <a:pt x="474" y="674"/>
                  </a:lnTo>
                  <a:lnTo>
                    <a:pt x="474" y="674"/>
                  </a:lnTo>
                  <a:lnTo>
                    <a:pt x="476" y="674"/>
                  </a:lnTo>
                  <a:lnTo>
                    <a:pt x="480" y="676"/>
                  </a:lnTo>
                  <a:lnTo>
                    <a:pt x="484" y="672"/>
                  </a:lnTo>
                  <a:lnTo>
                    <a:pt x="488" y="670"/>
                  </a:lnTo>
                  <a:lnTo>
                    <a:pt x="494" y="668"/>
                  </a:lnTo>
                  <a:lnTo>
                    <a:pt x="494" y="668"/>
                  </a:lnTo>
                  <a:lnTo>
                    <a:pt x="506" y="664"/>
                  </a:lnTo>
                  <a:lnTo>
                    <a:pt x="516" y="658"/>
                  </a:lnTo>
                  <a:lnTo>
                    <a:pt x="526" y="652"/>
                  </a:lnTo>
                  <a:lnTo>
                    <a:pt x="536" y="646"/>
                  </a:lnTo>
                  <a:lnTo>
                    <a:pt x="536" y="646"/>
                  </a:lnTo>
                  <a:lnTo>
                    <a:pt x="540" y="644"/>
                  </a:lnTo>
                  <a:lnTo>
                    <a:pt x="540" y="644"/>
                  </a:lnTo>
                  <a:lnTo>
                    <a:pt x="542" y="638"/>
                  </a:lnTo>
                  <a:lnTo>
                    <a:pt x="544" y="634"/>
                  </a:lnTo>
                  <a:lnTo>
                    <a:pt x="554" y="632"/>
                  </a:lnTo>
                  <a:lnTo>
                    <a:pt x="554" y="632"/>
                  </a:lnTo>
                  <a:lnTo>
                    <a:pt x="560" y="628"/>
                  </a:lnTo>
                  <a:lnTo>
                    <a:pt x="566" y="624"/>
                  </a:lnTo>
                  <a:lnTo>
                    <a:pt x="576" y="614"/>
                  </a:lnTo>
                  <a:lnTo>
                    <a:pt x="576" y="614"/>
                  </a:lnTo>
                  <a:lnTo>
                    <a:pt x="582" y="608"/>
                  </a:lnTo>
                  <a:lnTo>
                    <a:pt x="586" y="600"/>
                  </a:lnTo>
                  <a:lnTo>
                    <a:pt x="590" y="592"/>
                  </a:lnTo>
                  <a:lnTo>
                    <a:pt x="594" y="586"/>
                  </a:lnTo>
                  <a:lnTo>
                    <a:pt x="594" y="586"/>
                  </a:lnTo>
                  <a:lnTo>
                    <a:pt x="598" y="578"/>
                  </a:lnTo>
                  <a:lnTo>
                    <a:pt x="598" y="572"/>
                  </a:lnTo>
                  <a:lnTo>
                    <a:pt x="596" y="566"/>
                  </a:lnTo>
                  <a:lnTo>
                    <a:pt x="590" y="562"/>
                  </a:lnTo>
                  <a:lnTo>
                    <a:pt x="590" y="562"/>
                  </a:lnTo>
                  <a:lnTo>
                    <a:pt x="582" y="558"/>
                  </a:lnTo>
                  <a:lnTo>
                    <a:pt x="576" y="554"/>
                  </a:lnTo>
                  <a:lnTo>
                    <a:pt x="574" y="546"/>
                  </a:lnTo>
                  <a:lnTo>
                    <a:pt x="572" y="538"/>
                  </a:lnTo>
                  <a:lnTo>
                    <a:pt x="572" y="538"/>
                  </a:lnTo>
                  <a:lnTo>
                    <a:pt x="564" y="548"/>
                  </a:lnTo>
                  <a:lnTo>
                    <a:pt x="556" y="554"/>
                  </a:lnTo>
                  <a:lnTo>
                    <a:pt x="552" y="556"/>
                  </a:lnTo>
                  <a:lnTo>
                    <a:pt x="546" y="558"/>
                  </a:lnTo>
                  <a:lnTo>
                    <a:pt x="542" y="558"/>
                  </a:lnTo>
                  <a:lnTo>
                    <a:pt x="536" y="554"/>
                  </a:lnTo>
                  <a:lnTo>
                    <a:pt x="536" y="554"/>
                  </a:lnTo>
                  <a:lnTo>
                    <a:pt x="536" y="546"/>
                  </a:lnTo>
                  <a:lnTo>
                    <a:pt x="536" y="542"/>
                  </a:lnTo>
                  <a:lnTo>
                    <a:pt x="534" y="538"/>
                  </a:lnTo>
                  <a:lnTo>
                    <a:pt x="534" y="538"/>
                  </a:lnTo>
                  <a:lnTo>
                    <a:pt x="532" y="540"/>
                  </a:lnTo>
                  <a:lnTo>
                    <a:pt x="530" y="542"/>
                  </a:lnTo>
                  <a:lnTo>
                    <a:pt x="530" y="544"/>
                  </a:lnTo>
                  <a:lnTo>
                    <a:pt x="528" y="546"/>
                  </a:lnTo>
                  <a:lnTo>
                    <a:pt x="528" y="546"/>
                  </a:lnTo>
                  <a:lnTo>
                    <a:pt x="526" y="542"/>
                  </a:lnTo>
                  <a:lnTo>
                    <a:pt x="526" y="536"/>
                  </a:lnTo>
                  <a:lnTo>
                    <a:pt x="524" y="530"/>
                  </a:lnTo>
                  <a:lnTo>
                    <a:pt x="520" y="526"/>
                  </a:lnTo>
                  <a:lnTo>
                    <a:pt x="520" y="526"/>
                  </a:lnTo>
                  <a:lnTo>
                    <a:pt x="516" y="520"/>
                  </a:lnTo>
                  <a:lnTo>
                    <a:pt x="514" y="516"/>
                  </a:lnTo>
                  <a:lnTo>
                    <a:pt x="508" y="504"/>
                  </a:lnTo>
                  <a:lnTo>
                    <a:pt x="508" y="504"/>
                  </a:lnTo>
                  <a:lnTo>
                    <a:pt x="508" y="500"/>
                  </a:lnTo>
                  <a:lnTo>
                    <a:pt x="508" y="498"/>
                  </a:lnTo>
                  <a:lnTo>
                    <a:pt x="514" y="494"/>
                  </a:lnTo>
                  <a:lnTo>
                    <a:pt x="514" y="494"/>
                  </a:lnTo>
                  <a:lnTo>
                    <a:pt x="518" y="492"/>
                  </a:lnTo>
                  <a:lnTo>
                    <a:pt x="522" y="494"/>
                  </a:lnTo>
                  <a:lnTo>
                    <a:pt x="526" y="496"/>
                  </a:lnTo>
                  <a:lnTo>
                    <a:pt x="528" y="500"/>
                  </a:lnTo>
                  <a:lnTo>
                    <a:pt x="528" y="500"/>
                  </a:lnTo>
                  <a:lnTo>
                    <a:pt x="532" y="508"/>
                  </a:lnTo>
                  <a:lnTo>
                    <a:pt x="536" y="514"/>
                  </a:lnTo>
                  <a:lnTo>
                    <a:pt x="548" y="524"/>
                  </a:lnTo>
                  <a:lnTo>
                    <a:pt x="548" y="524"/>
                  </a:lnTo>
                  <a:lnTo>
                    <a:pt x="552" y="528"/>
                  </a:lnTo>
                  <a:lnTo>
                    <a:pt x="558" y="530"/>
                  </a:lnTo>
                  <a:lnTo>
                    <a:pt x="562" y="530"/>
                  </a:lnTo>
                  <a:lnTo>
                    <a:pt x="568" y="526"/>
                  </a:lnTo>
                  <a:lnTo>
                    <a:pt x="568" y="526"/>
                  </a:lnTo>
                  <a:lnTo>
                    <a:pt x="572" y="524"/>
                  </a:lnTo>
                  <a:lnTo>
                    <a:pt x="576" y="524"/>
                  </a:lnTo>
                  <a:lnTo>
                    <a:pt x="578" y="526"/>
                  </a:lnTo>
                  <a:lnTo>
                    <a:pt x="580" y="532"/>
                  </a:lnTo>
                  <a:lnTo>
                    <a:pt x="580" y="532"/>
                  </a:lnTo>
                  <a:lnTo>
                    <a:pt x="582" y="538"/>
                  </a:lnTo>
                  <a:lnTo>
                    <a:pt x="584" y="540"/>
                  </a:lnTo>
                  <a:lnTo>
                    <a:pt x="588" y="540"/>
                  </a:lnTo>
                  <a:lnTo>
                    <a:pt x="588" y="540"/>
                  </a:lnTo>
                  <a:lnTo>
                    <a:pt x="608" y="544"/>
                  </a:lnTo>
                  <a:lnTo>
                    <a:pt x="620" y="544"/>
                  </a:lnTo>
                  <a:lnTo>
                    <a:pt x="630" y="544"/>
                  </a:lnTo>
                  <a:lnTo>
                    <a:pt x="630" y="544"/>
                  </a:lnTo>
                  <a:lnTo>
                    <a:pt x="638" y="542"/>
                  </a:lnTo>
                  <a:lnTo>
                    <a:pt x="648" y="542"/>
                  </a:lnTo>
                  <a:lnTo>
                    <a:pt x="652" y="544"/>
                  </a:lnTo>
                  <a:lnTo>
                    <a:pt x="656" y="546"/>
                  </a:lnTo>
                  <a:lnTo>
                    <a:pt x="658" y="550"/>
                  </a:lnTo>
                  <a:lnTo>
                    <a:pt x="662" y="556"/>
                  </a:lnTo>
                  <a:lnTo>
                    <a:pt x="662" y="556"/>
                  </a:lnTo>
                  <a:lnTo>
                    <a:pt x="664" y="560"/>
                  </a:lnTo>
                  <a:lnTo>
                    <a:pt x="668" y="566"/>
                  </a:lnTo>
                  <a:lnTo>
                    <a:pt x="674" y="570"/>
                  </a:lnTo>
                  <a:lnTo>
                    <a:pt x="678" y="570"/>
                  </a:lnTo>
                  <a:lnTo>
                    <a:pt x="684" y="570"/>
                  </a:lnTo>
                  <a:lnTo>
                    <a:pt x="684" y="570"/>
                  </a:lnTo>
                  <a:lnTo>
                    <a:pt x="680" y="572"/>
                  </a:lnTo>
                  <a:lnTo>
                    <a:pt x="678" y="574"/>
                  </a:lnTo>
                  <a:lnTo>
                    <a:pt x="674" y="576"/>
                  </a:lnTo>
                  <a:lnTo>
                    <a:pt x="674" y="576"/>
                  </a:lnTo>
                  <a:lnTo>
                    <a:pt x="680" y="586"/>
                  </a:lnTo>
                  <a:lnTo>
                    <a:pt x="682" y="588"/>
                  </a:lnTo>
                  <a:lnTo>
                    <a:pt x="688" y="590"/>
                  </a:lnTo>
                  <a:lnTo>
                    <a:pt x="688" y="590"/>
                  </a:lnTo>
                  <a:lnTo>
                    <a:pt x="692" y="590"/>
                  </a:lnTo>
                  <a:lnTo>
                    <a:pt x="696" y="586"/>
                  </a:lnTo>
                  <a:lnTo>
                    <a:pt x="700" y="576"/>
                  </a:lnTo>
                  <a:lnTo>
                    <a:pt x="700" y="576"/>
                  </a:lnTo>
                  <a:lnTo>
                    <a:pt x="702" y="586"/>
                  </a:lnTo>
                  <a:lnTo>
                    <a:pt x="702" y="594"/>
                  </a:lnTo>
                  <a:lnTo>
                    <a:pt x="702" y="594"/>
                  </a:lnTo>
                  <a:lnTo>
                    <a:pt x="704" y="618"/>
                  </a:lnTo>
                  <a:lnTo>
                    <a:pt x="708" y="642"/>
                  </a:lnTo>
                  <a:lnTo>
                    <a:pt x="708" y="642"/>
                  </a:lnTo>
                  <a:lnTo>
                    <a:pt x="730" y="702"/>
                  </a:lnTo>
                  <a:lnTo>
                    <a:pt x="730" y="702"/>
                  </a:lnTo>
                  <a:lnTo>
                    <a:pt x="732" y="712"/>
                  </a:lnTo>
                  <a:lnTo>
                    <a:pt x="732" y="716"/>
                  </a:lnTo>
                  <a:lnTo>
                    <a:pt x="736" y="720"/>
                  </a:lnTo>
                  <a:lnTo>
                    <a:pt x="736" y="720"/>
                  </a:lnTo>
                  <a:lnTo>
                    <a:pt x="738" y="722"/>
                  </a:lnTo>
                  <a:lnTo>
                    <a:pt x="740" y="722"/>
                  </a:lnTo>
                  <a:lnTo>
                    <a:pt x="742" y="720"/>
                  </a:lnTo>
                  <a:lnTo>
                    <a:pt x="742" y="720"/>
                  </a:lnTo>
                  <a:lnTo>
                    <a:pt x="750" y="708"/>
                  </a:lnTo>
                  <a:lnTo>
                    <a:pt x="756" y="694"/>
                  </a:lnTo>
                  <a:lnTo>
                    <a:pt x="758" y="678"/>
                  </a:lnTo>
                  <a:lnTo>
                    <a:pt x="758" y="664"/>
                  </a:lnTo>
                  <a:lnTo>
                    <a:pt x="758" y="664"/>
                  </a:lnTo>
                  <a:lnTo>
                    <a:pt x="758" y="654"/>
                  </a:lnTo>
                  <a:lnTo>
                    <a:pt x="760" y="646"/>
                  </a:lnTo>
                  <a:lnTo>
                    <a:pt x="764" y="640"/>
                  </a:lnTo>
                  <a:lnTo>
                    <a:pt x="772" y="636"/>
                  </a:lnTo>
                  <a:lnTo>
                    <a:pt x="772" y="636"/>
                  </a:lnTo>
                  <a:lnTo>
                    <a:pt x="774" y="634"/>
                  </a:lnTo>
                  <a:lnTo>
                    <a:pt x="774" y="634"/>
                  </a:lnTo>
                  <a:lnTo>
                    <a:pt x="790" y="614"/>
                  </a:lnTo>
                  <a:lnTo>
                    <a:pt x="798" y="606"/>
                  </a:lnTo>
                  <a:lnTo>
                    <a:pt x="808" y="598"/>
                  </a:lnTo>
                  <a:lnTo>
                    <a:pt x="808" y="598"/>
                  </a:lnTo>
                  <a:lnTo>
                    <a:pt x="810" y="594"/>
                  </a:lnTo>
                  <a:lnTo>
                    <a:pt x="812" y="590"/>
                  </a:lnTo>
                  <a:lnTo>
                    <a:pt x="812" y="590"/>
                  </a:lnTo>
                  <a:lnTo>
                    <a:pt x="812" y="584"/>
                  </a:lnTo>
                  <a:lnTo>
                    <a:pt x="816" y="582"/>
                  </a:lnTo>
                  <a:lnTo>
                    <a:pt x="820" y="580"/>
                  </a:lnTo>
                  <a:lnTo>
                    <a:pt x="824" y="580"/>
                  </a:lnTo>
                  <a:lnTo>
                    <a:pt x="824" y="580"/>
                  </a:lnTo>
                  <a:lnTo>
                    <a:pt x="832" y="580"/>
                  </a:lnTo>
                  <a:lnTo>
                    <a:pt x="838" y="578"/>
                  </a:lnTo>
                  <a:lnTo>
                    <a:pt x="840" y="574"/>
                  </a:lnTo>
                  <a:lnTo>
                    <a:pt x="840" y="566"/>
                  </a:lnTo>
                  <a:lnTo>
                    <a:pt x="840" y="566"/>
                  </a:lnTo>
                  <a:lnTo>
                    <a:pt x="846" y="570"/>
                  </a:lnTo>
                  <a:lnTo>
                    <a:pt x="850" y="574"/>
                  </a:lnTo>
                  <a:lnTo>
                    <a:pt x="852" y="578"/>
                  </a:lnTo>
                  <a:lnTo>
                    <a:pt x="852" y="584"/>
                  </a:lnTo>
                  <a:lnTo>
                    <a:pt x="852" y="584"/>
                  </a:lnTo>
                  <a:lnTo>
                    <a:pt x="854" y="590"/>
                  </a:lnTo>
                  <a:lnTo>
                    <a:pt x="858" y="594"/>
                  </a:lnTo>
                  <a:lnTo>
                    <a:pt x="858" y="594"/>
                  </a:lnTo>
                  <a:lnTo>
                    <a:pt x="864" y="602"/>
                  </a:lnTo>
                  <a:lnTo>
                    <a:pt x="870" y="612"/>
                  </a:lnTo>
                  <a:lnTo>
                    <a:pt x="872" y="622"/>
                  </a:lnTo>
                  <a:lnTo>
                    <a:pt x="872" y="632"/>
                  </a:lnTo>
                  <a:lnTo>
                    <a:pt x="872" y="632"/>
                  </a:lnTo>
                  <a:lnTo>
                    <a:pt x="872" y="638"/>
                  </a:lnTo>
                  <a:lnTo>
                    <a:pt x="874" y="640"/>
                  </a:lnTo>
                  <a:lnTo>
                    <a:pt x="874" y="640"/>
                  </a:lnTo>
                  <a:lnTo>
                    <a:pt x="878" y="640"/>
                  </a:lnTo>
                  <a:lnTo>
                    <a:pt x="882" y="638"/>
                  </a:lnTo>
                  <a:lnTo>
                    <a:pt x="882" y="638"/>
                  </a:lnTo>
                  <a:lnTo>
                    <a:pt x="888" y="632"/>
                  </a:lnTo>
                  <a:lnTo>
                    <a:pt x="888" y="632"/>
                  </a:lnTo>
                  <a:lnTo>
                    <a:pt x="894" y="634"/>
                  </a:lnTo>
                  <a:lnTo>
                    <a:pt x="894" y="634"/>
                  </a:lnTo>
                  <a:lnTo>
                    <a:pt x="896" y="642"/>
                  </a:lnTo>
                  <a:lnTo>
                    <a:pt x="898" y="652"/>
                  </a:lnTo>
                  <a:lnTo>
                    <a:pt x="900" y="660"/>
                  </a:lnTo>
                  <a:lnTo>
                    <a:pt x="904" y="668"/>
                  </a:lnTo>
                  <a:lnTo>
                    <a:pt x="904" y="668"/>
                  </a:lnTo>
                  <a:lnTo>
                    <a:pt x="904" y="686"/>
                  </a:lnTo>
                  <a:lnTo>
                    <a:pt x="902" y="702"/>
                  </a:lnTo>
                  <a:lnTo>
                    <a:pt x="902" y="702"/>
                  </a:lnTo>
                  <a:lnTo>
                    <a:pt x="902" y="710"/>
                  </a:lnTo>
                  <a:lnTo>
                    <a:pt x="902" y="716"/>
                  </a:lnTo>
                  <a:lnTo>
                    <a:pt x="906" y="722"/>
                  </a:lnTo>
                  <a:lnTo>
                    <a:pt x="910" y="730"/>
                  </a:lnTo>
                  <a:lnTo>
                    <a:pt x="910" y="730"/>
                  </a:lnTo>
                  <a:lnTo>
                    <a:pt x="916" y="742"/>
                  </a:lnTo>
                  <a:lnTo>
                    <a:pt x="918" y="756"/>
                  </a:lnTo>
                  <a:lnTo>
                    <a:pt x="918" y="756"/>
                  </a:lnTo>
                  <a:lnTo>
                    <a:pt x="920" y="766"/>
                  </a:lnTo>
                  <a:lnTo>
                    <a:pt x="924" y="774"/>
                  </a:lnTo>
                  <a:lnTo>
                    <a:pt x="930" y="782"/>
                  </a:lnTo>
                  <a:lnTo>
                    <a:pt x="938" y="790"/>
                  </a:lnTo>
                  <a:lnTo>
                    <a:pt x="938" y="790"/>
                  </a:lnTo>
                  <a:lnTo>
                    <a:pt x="942" y="792"/>
                  </a:lnTo>
                  <a:lnTo>
                    <a:pt x="946" y="792"/>
                  </a:lnTo>
                  <a:lnTo>
                    <a:pt x="946" y="792"/>
                  </a:lnTo>
                  <a:lnTo>
                    <a:pt x="946" y="790"/>
                  </a:lnTo>
                  <a:lnTo>
                    <a:pt x="946" y="788"/>
                  </a:lnTo>
                  <a:lnTo>
                    <a:pt x="946" y="784"/>
                  </a:lnTo>
                  <a:lnTo>
                    <a:pt x="946" y="784"/>
                  </a:lnTo>
                  <a:lnTo>
                    <a:pt x="942" y="776"/>
                  </a:lnTo>
                  <a:lnTo>
                    <a:pt x="940" y="772"/>
                  </a:lnTo>
                  <a:lnTo>
                    <a:pt x="940" y="768"/>
                  </a:lnTo>
                  <a:lnTo>
                    <a:pt x="940" y="768"/>
                  </a:lnTo>
                  <a:lnTo>
                    <a:pt x="940" y="758"/>
                  </a:lnTo>
                  <a:lnTo>
                    <a:pt x="938" y="750"/>
                  </a:lnTo>
                  <a:lnTo>
                    <a:pt x="932" y="744"/>
                  </a:lnTo>
                  <a:lnTo>
                    <a:pt x="926" y="738"/>
                  </a:lnTo>
                  <a:lnTo>
                    <a:pt x="926" y="738"/>
                  </a:lnTo>
                  <a:lnTo>
                    <a:pt x="918" y="728"/>
                  </a:lnTo>
                  <a:lnTo>
                    <a:pt x="912" y="718"/>
                  </a:lnTo>
                  <a:lnTo>
                    <a:pt x="910" y="708"/>
                  </a:lnTo>
                  <a:lnTo>
                    <a:pt x="908" y="696"/>
                  </a:lnTo>
                  <a:lnTo>
                    <a:pt x="908" y="696"/>
                  </a:lnTo>
                  <a:lnTo>
                    <a:pt x="912" y="684"/>
                  </a:lnTo>
                  <a:lnTo>
                    <a:pt x="914" y="672"/>
                  </a:lnTo>
                  <a:lnTo>
                    <a:pt x="914" y="672"/>
                  </a:lnTo>
                  <a:lnTo>
                    <a:pt x="914" y="668"/>
                  </a:lnTo>
                  <a:lnTo>
                    <a:pt x="918" y="666"/>
                  </a:lnTo>
                  <a:lnTo>
                    <a:pt x="918" y="666"/>
                  </a:lnTo>
                  <a:lnTo>
                    <a:pt x="920" y="666"/>
                  </a:lnTo>
                  <a:lnTo>
                    <a:pt x="922" y="668"/>
                  </a:lnTo>
                  <a:lnTo>
                    <a:pt x="922" y="668"/>
                  </a:lnTo>
                  <a:lnTo>
                    <a:pt x="926" y="676"/>
                  </a:lnTo>
                  <a:lnTo>
                    <a:pt x="932" y="682"/>
                  </a:lnTo>
                  <a:lnTo>
                    <a:pt x="944" y="694"/>
                  </a:lnTo>
                  <a:lnTo>
                    <a:pt x="944" y="694"/>
                  </a:lnTo>
                  <a:lnTo>
                    <a:pt x="952" y="704"/>
                  </a:lnTo>
                  <a:lnTo>
                    <a:pt x="954" y="710"/>
                  </a:lnTo>
                  <a:lnTo>
                    <a:pt x="954" y="716"/>
                  </a:lnTo>
                  <a:lnTo>
                    <a:pt x="954" y="716"/>
                  </a:lnTo>
                  <a:lnTo>
                    <a:pt x="960" y="708"/>
                  </a:lnTo>
                  <a:lnTo>
                    <a:pt x="966" y="702"/>
                  </a:lnTo>
                  <a:lnTo>
                    <a:pt x="982" y="690"/>
                  </a:lnTo>
                  <a:lnTo>
                    <a:pt x="982" y="690"/>
                  </a:lnTo>
                  <a:lnTo>
                    <a:pt x="984" y="686"/>
                  </a:lnTo>
                  <a:lnTo>
                    <a:pt x="984" y="686"/>
                  </a:lnTo>
                  <a:lnTo>
                    <a:pt x="986" y="672"/>
                  </a:lnTo>
                  <a:lnTo>
                    <a:pt x="986" y="660"/>
                  </a:lnTo>
                  <a:lnTo>
                    <a:pt x="982" y="648"/>
                  </a:lnTo>
                  <a:lnTo>
                    <a:pt x="974" y="636"/>
                  </a:lnTo>
                  <a:lnTo>
                    <a:pt x="974" y="636"/>
                  </a:lnTo>
                  <a:lnTo>
                    <a:pt x="964" y="620"/>
                  </a:lnTo>
                  <a:lnTo>
                    <a:pt x="964" y="620"/>
                  </a:lnTo>
                  <a:lnTo>
                    <a:pt x="958" y="612"/>
                  </a:lnTo>
                  <a:lnTo>
                    <a:pt x="958" y="606"/>
                  </a:lnTo>
                  <a:lnTo>
                    <a:pt x="962" y="598"/>
                  </a:lnTo>
                  <a:lnTo>
                    <a:pt x="966" y="592"/>
                  </a:lnTo>
                  <a:lnTo>
                    <a:pt x="966" y="592"/>
                  </a:lnTo>
                  <a:lnTo>
                    <a:pt x="970" y="586"/>
                  </a:lnTo>
                  <a:lnTo>
                    <a:pt x="976" y="582"/>
                  </a:lnTo>
                  <a:lnTo>
                    <a:pt x="982" y="582"/>
                  </a:lnTo>
                  <a:lnTo>
                    <a:pt x="990" y="582"/>
                  </a:lnTo>
                  <a:lnTo>
                    <a:pt x="990" y="582"/>
                  </a:lnTo>
                  <a:lnTo>
                    <a:pt x="990" y="588"/>
                  </a:lnTo>
                  <a:lnTo>
                    <a:pt x="990" y="592"/>
                  </a:lnTo>
                  <a:lnTo>
                    <a:pt x="992" y="592"/>
                  </a:lnTo>
                  <a:lnTo>
                    <a:pt x="992" y="592"/>
                  </a:lnTo>
                  <a:lnTo>
                    <a:pt x="994" y="592"/>
                  </a:lnTo>
                  <a:lnTo>
                    <a:pt x="994" y="592"/>
                  </a:lnTo>
                  <a:lnTo>
                    <a:pt x="994" y="586"/>
                  </a:lnTo>
                  <a:lnTo>
                    <a:pt x="994" y="586"/>
                  </a:lnTo>
                  <a:lnTo>
                    <a:pt x="1000" y="584"/>
                  </a:lnTo>
                  <a:lnTo>
                    <a:pt x="1008" y="580"/>
                  </a:lnTo>
                  <a:lnTo>
                    <a:pt x="1014" y="578"/>
                  </a:lnTo>
                  <a:lnTo>
                    <a:pt x="1020" y="574"/>
                  </a:lnTo>
                  <a:lnTo>
                    <a:pt x="1020" y="574"/>
                  </a:lnTo>
                  <a:lnTo>
                    <a:pt x="1022" y="574"/>
                  </a:lnTo>
                  <a:lnTo>
                    <a:pt x="1026" y="574"/>
                  </a:lnTo>
                  <a:lnTo>
                    <a:pt x="1026" y="574"/>
                  </a:lnTo>
                  <a:lnTo>
                    <a:pt x="1026" y="572"/>
                  </a:lnTo>
                  <a:lnTo>
                    <a:pt x="1026" y="572"/>
                  </a:lnTo>
                  <a:lnTo>
                    <a:pt x="1038" y="568"/>
                  </a:lnTo>
                  <a:lnTo>
                    <a:pt x="1048" y="562"/>
                  </a:lnTo>
                  <a:lnTo>
                    <a:pt x="1056" y="552"/>
                  </a:lnTo>
                  <a:lnTo>
                    <a:pt x="1064" y="544"/>
                  </a:lnTo>
                  <a:lnTo>
                    <a:pt x="1064" y="544"/>
                  </a:lnTo>
                  <a:lnTo>
                    <a:pt x="1072" y="526"/>
                  </a:lnTo>
                  <a:lnTo>
                    <a:pt x="1076" y="518"/>
                  </a:lnTo>
                  <a:lnTo>
                    <a:pt x="1080" y="510"/>
                  </a:lnTo>
                  <a:lnTo>
                    <a:pt x="1080" y="510"/>
                  </a:lnTo>
                  <a:lnTo>
                    <a:pt x="1084" y="502"/>
                  </a:lnTo>
                  <a:lnTo>
                    <a:pt x="1084" y="498"/>
                  </a:lnTo>
                  <a:lnTo>
                    <a:pt x="1082" y="494"/>
                  </a:lnTo>
                  <a:lnTo>
                    <a:pt x="1082" y="494"/>
                  </a:lnTo>
                  <a:lnTo>
                    <a:pt x="1078" y="488"/>
                  </a:lnTo>
                  <a:lnTo>
                    <a:pt x="1078" y="488"/>
                  </a:lnTo>
                  <a:lnTo>
                    <a:pt x="1082" y="488"/>
                  </a:lnTo>
                  <a:lnTo>
                    <a:pt x="1082" y="486"/>
                  </a:lnTo>
                  <a:lnTo>
                    <a:pt x="1082" y="482"/>
                  </a:lnTo>
                  <a:lnTo>
                    <a:pt x="1080" y="476"/>
                  </a:lnTo>
                  <a:lnTo>
                    <a:pt x="1080" y="476"/>
                  </a:lnTo>
                  <a:lnTo>
                    <a:pt x="1082" y="474"/>
                  </a:lnTo>
                  <a:lnTo>
                    <a:pt x="1082" y="474"/>
                  </a:lnTo>
                  <a:lnTo>
                    <a:pt x="1078" y="468"/>
                  </a:lnTo>
                  <a:lnTo>
                    <a:pt x="1076" y="462"/>
                  </a:lnTo>
                  <a:lnTo>
                    <a:pt x="1074" y="454"/>
                  </a:lnTo>
                  <a:lnTo>
                    <a:pt x="1068" y="448"/>
                  </a:lnTo>
                  <a:lnTo>
                    <a:pt x="1068" y="448"/>
                  </a:lnTo>
                  <a:lnTo>
                    <a:pt x="1064" y="446"/>
                  </a:lnTo>
                  <a:lnTo>
                    <a:pt x="1064" y="442"/>
                  </a:lnTo>
                  <a:lnTo>
                    <a:pt x="1068" y="436"/>
                  </a:lnTo>
                  <a:lnTo>
                    <a:pt x="1068" y="436"/>
                  </a:lnTo>
                  <a:lnTo>
                    <a:pt x="1078" y="426"/>
                  </a:lnTo>
                  <a:lnTo>
                    <a:pt x="1090" y="420"/>
                  </a:lnTo>
                  <a:lnTo>
                    <a:pt x="1090" y="420"/>
                  </a:lnTo>
                  <a:lnTo>
                    <a:pt x="1078" y="416"/>
                  </a:lnTo>
                  <a:lnTo>
                    <a:pt x="1074" y="416"/>
                  </a:lnTo>
                  <a:lnTo>
                    <a:pt x="1068" y="420"/>
                  </a:lnTo>
                  <a:lnTo>
                    <a:pt x="1068" y="420"/>
                  </a:lnTo>
                  <a:lnTo>
                    <a:pt x="1066" y="420"/>
                  </a:lnTo>
                  <a:lnTo>
                    <a:pt x="1064" y="420"/>
                  </a:lnTo>
                  <a:lnTo>
                    <a:pt x="1062" y="416"/>
                  </a:lnTo>
                  <a:lnTo>
                    <a:pt x="1058" y="410"/>
                  </a:lnTo>
                  <a:lnTo>
                    <a:pt x="1056" y="408"/>
                  </a:lnTo>
                  <a:lnTo>
                    <a:pt x="1052" y="408"/>
                  </a:lnTo>
                  <a:lnTo>
                    <a:pt x="1052" y="408"/>
                  </a:lnTo>
                  <a:lnTo>
                    <a:pt x="1052" y="406"/>
                  </a:lnTo>
                  <a:lnTo>
                    <a:pt x="1052" y="402"/>
                  </a:lnTo>
                  <a:lnTo>
                    <a:pt x="1052" y="402"/>
                  </a:lnTo>
                  <a:lnTo>
                    <a:pt x="1054" y="400"/>
                  </a:lnTo>
                  <a:lnTo>
                    <a:pt x="1054" y="400"/>
                  </a:lnTo>
                  <a:lnTo>
                    <a:pt x="1060" y="398"/>
                  </a:lnTo>
                  <a:lnTo>
                    <a:pt x="1066" y="394"/>
                  </a:lnTo>
                  <a:lnTo>
                    <a:pt x="1070" y="390"/>
                  </a:lnTo>
                  <a:lnTo>
                    <a:pt x="1074" y="386"/>
                  </a:lnTo>
                  <a:lnTo>
                    <a:pt x="1074" y="386"/>
                  </a:lnTo>
                  <a:lnTo>
                    <a:pt x="1080" y="382"/>
                  </a:lnTo>
                  <a:lnTo>
                    <a:pt x="1082" y="382"/>
                  </a:lnTo>
                  <a:lnTo>
                    <a:pt x="1086" y="382"/>
                  </a:lnTo>
                  <a:lnTo>
                    <a:pt x="1086" y="382"/>
                  </a:lnTo>
                  <a:lnTo>
                    <a:pt x="1088" y="386"/>
                  </a:lnTo>
                  <a:lnTo>
                    <a:pt x="1088" y="388"/>
                  </a:lnTo>
                  <a:lnTo>
                    <a:pt x="1084" y="392"/>
                  </a:lnTo>
                  <a:lnTo>
                    <a:pt x="1084" y="392"/>
                  </a:lnTo>
                  <a:lnTo>
                    <a:pt x="1082" y="394"/>
                  </a:lnTo>
                  <a:lnTo>
                    <a:pt x="1082" y="396"/>
                  </a:lnTo>
                  <a:lnTo>
                    <a:pt x="1084" y="400"/>
                  </a:lnTo>
                  <a:lnTo>
                    <a:pt x="1084" y="400"/>
                  </a:lnTo>
                  <a:lnTo>
                    <a:pt x="1086" y="400"/>
                  </a:lnTo>
                  <a:lnTo>
                    <a:pt x="1086" y="400"/>
                  </a:lnTo>
                  <a:lnTo>
                    <a:pt x="1090" y="396"/>
                  </a:lnTo>
                  <a:lnTo>
                    <a:pt x="1090" y="396"/>
                  </a:lnTo>
                  <a:lnTo>
                    <a:pt x="1096" y="394"/>
                  </a:lnTo>
                  <a:lnTo>
                    <a:pt x="1096" y="394"/>
                  </a:lnTo>
                  <a:lnTo>
                    <a:pt x="1100" y="392"/>
                  </a:lnTo>
                  <a:lnTo>
                    <a:pt x="1102" y="392"/>
                  </a:lnTo>
                  <a:lnTo>
                    <a:pt x="1110" y="394"/>
                  </a:lnTo>
                  <a:lnTo>
                    <a:pt x="1110" y="394"/>
                  </a:lnTo>
                  <a:lnTo>
                    <a:pt x="1112" y="398"/>
                  </a:lnTo>
                  <a:lnTo>
                    <a:pt x="1112" y="400"/>
                  </a:lnTo>
                  <a:lnTo>
                    <a:pt x="1110" y="406"/>
                  </a:lnTo>
                  <a:lnTo>
                    <a:pt x="1110" y="406"/>
                  </a:lnTo>
                  <a:lnTo>
                    <a:pt x="1110" y="410"/>
                  </a:lnTo>
                  <a:lnTo>
                    <a:pt x="1110" y="412"/>
                  </a:lnTo>
                  <a:lnTo>
                    <a:pt x="1112" y="412"/>
                  </a:lnTo>
                  <a:lnTo>
                    <a:pt x="1116" y="412"/>
                  </a:lnTo>
                  <a:lnTo>
                    <a:pt x="1116" y="412"/>
                  </a:lnTo>
                  <a:lnTo>
                    <a:pt x="1120" y="414"/>
                  </a:lnTo>
                  <a:lnTo>
                    <a:pt x="1122" y="416"/>
                  </a:lnTo>
                  <a:lnTo>
                    <a:pt x="1124" y="418"/>
                  </a:lnTo>
                  <a:lnTo>
                    <a:pt x="1124" y="422"/>
                  </a:lnTo>
                  <a:lnTo>
                    <a:pt x="1124" y="422"/>
                  </a:lnTo>
                  <a:lnTo>
                    <a:pt x="1120" y="448"/>
                  </a:lnTo>
                  <a:lnTo>
                    <a:pt x="1120" y="448"/>
                  </a:lnTo>
                  <a:lnTo>
                    <a:pt x="1132" y="444"/>
                  </a:lnTo>
                  <a:lnTo>
                    <a:pt x="1140" y="440"/>
                  </a:lnTo>
                  <a:lnTo>
                    <a:pt x="1140" y="440"/>
                  </a:lnTo>
                  <a:lnTo>
                    <a:pt x="1144" y="436"/>
                  </a:lnTo>
                  <a:lnTo>
                    <a:pt x="1144" y="432"/>
                  </a:lnTo>
                  <a:lnTo>
                    <a:pt x="1142" y="422"/>
                  </a:lnTo>
                  <a:lnTo>
                    <a:pt x="1142" y="422"/>
                  </a:lnTo>
                  <a:lnTo>
                    <a:pt x="1138" y="412"/>
                  </a:lnTo>
                  <a:lnTo>
                    <a:pt x="1132" y="402"/>
                  </a:lnTo>
                  <a:lnTo>
                    <a:pt x="1132" y="402"/>
                  </a:lnTo>
                  <a:lnTo>
                    <a:pt x="1128" y="398"/>
                  </a:lnTo>
                  <a:lnTo>
                    <a:pt x="1128" y="396"/>
                  </a:lnTo>
                  <a:lnTo>
                    <a:pt x="1130" y="392"/>
                  </a:lnTo>
                  <a:lnTo>
                    <a:pt x="1134" y="390"/>
                  </a:lnTo>
                  <a:lnTo>
                    <a:pt x="1134" y="390"/>
                  </a:lnTo>
                  <a:lnTo>
                    <a:pt x="1142" y="384"/>
                  </a:lnTo>
                  <a:lnTo>
                    <a:pt x="1146" y="374"/>
                  </a:lnTo>
                  <a:lnTo>
                    <a:pt x="1146" y="374"/>
                  </a:lnTo>
                  <a:lnTo>
                    <a:pt x="1150" y="368"/>
                  </a:lnTo>
                  <a:lnTo>
                    <a:pt x="1154" y="362"/>
                  </a:lnTo>
                  <a:lnTo>
                    <a:pt x="1160" y="360"/>
                  </a:lnTo>
                  <a:lnTo>
                    <a:pt x="1162" y="358"/>
                  </a:lnTo>
                  <a:lnTo>
                    <a:pt x="1166" y="360"/>
                  </a:lnTo>
                  <a:lnTo>
                    <a:pt x="1166" y="360"/>
                  </a:lnTo>
                  <a:lnTo>
                    <a:pt x="1172" y="362"/>
                  </a:lnTo>
                  <a:lnTo>
                    <a:pt x="1178" y="360"/>
                  </a:lnTo>
                  <a:lnTo>
                    <a:pt x="1184" y="358"/>
                  </a:lnTo>
                  <a:lnTo>
                    <a:pt x="1188" y="354"/>
                  </a:lnTo>
                  <a:lnTo>
                    <a:pt x="1188" y="354"/>
                  </a:lnTo>
                  <a:lnTo>
                    <a:pt x="1202" y="336"/>
                  </a:lnTo>
                  <a:lnTo>
                    <a:pt x="1216" y="320"/>
                  </a:lnTo>
                  <a:lnTo>
                    <a:pt x="1222" y="310"/>
                  </a:lnTo>
                  <a:lnTo>
                    <a:pt x="1226" y="300"/>
                  </a:lnTo>
                  <a:lnTo>
                    <a:pt x="1230" y="290"/>
                  </a:lnTo>
                  <a:lnTo>
                    <a:pt x="1230" y="278"/>
                  </a:lnTo>
                  <a:lnTo>
                    <a:pt x="1230" y="278"/>
                  </a:lnTo>
                  <a:lnTo>
                    <a:pt x="1232" y="274"/>
                  </a:lnTo>
                  <a:lnTo>
                    <a:pt x="1232" y="272"/>
                  </a:lnTo>
                  <a:lnTo>
                    <a:pt x="1232" y="272"/>
                  </a:lnTo>
                  <a:lnTo>
                    <a:pt x="1236" y="268"/>
                  </a:lnTo>
                  <a:lnTo>
                    <a:pt x="1236" y="264"/>
                  </a:lnTo>
                  <a:lnTo>
                    <a:pt x="1236" y="254"/>
                  </a:lnTo>
                  <a:lnTo>
                    <a:pt x="1236" y="254"/>
                  </a:lnTo>
                  <a:lnTo>
                    <a:pt x="1232" y="250"/>
                  </a:lnTo>
                  <a:lnTo>
                    <a:pt x="1228" y="246"/>
                  </a:lnTo>
                  <a:lnTo>
                    <a:pt x="1220" y="246"/>
                  </a:lnTo>
                  <a:lnTo>
                    <a:pt x="1216" y="248"/>
                  </a:lnTo>
                  <a:lnTo>
                    <a:pt x="1216" y="248"/>
                  </a:lnTo>
                  <a:lnTo>
                    <a:pt x="1210" y="250"/>
                  </a:lnTo>
                  <a:lnTo>
                    <a:pt x="1206" y="250"/>
                  </a:lnTo>
                  <a:lnTo>
                    <a:pt x="1204" y="248"/>
                  </a:lnTo>
                  <a:lnTo>
                    <a:pt x="1202" y="248"/>
                  </a:lnTo>
                  <a:lnTo>
                    <a:pt x="1202" y="248"/>
                  </a:lnTo>
                  <a:lnTo>
                    <a:pt x="1200" y="242"/>
                  </a:lnTo>
                  <a:lnTo>
                    <a:pt x="1196" y="240"/>
                  </a:lnTo>
                  <a:lnTo>
                    <a:pt x="1186" y="236"/>
                  </a:lnTo>
                  <a:lnTo>
                    <a:pt x="1186" y="236"/>
                  </a:lnTo>
                  <a:lnTo>
                    <a:pt x="1202" y="228"/>
                  </a:lnTo>
                  <a:lnTo>
                    <a:pt x="1214" y="218"/>
                  </a:lnTo>
                  <a:lnTo>
                    <a:pt x="1238" y="196"/>
                  </a:lnTo>
                  <a:lnTo>
                    <a:pt x="1238" y="196"/>
                  </a:lnTo>
                  <a:lnTo>
                    <a:pt x="1248" y="190"/>
                  </a:lnTo>
                  <a:lnTo>
                    <a:pt x="1260" y="190"/>
                  </a:lnTo>
                  <a:lnTo>
                    <a:pt x="1260" y="190"/>
                  </a:lnTo>
                  <a:lnTo>
                    <a:pt x="1280" y="190"/>
                  </a:lnTo>
                  <a:lnTo>
                    <a:pt x="1290" y="190"/>
                  </a:lnTo>
                  <a:lnTo>
                    <a:pt x="1300" y="186"/>
                  </a:lnTo>
                  <a:lnTo>
                    <a:pt x="1300" y="186"/>
                  </a:lnTo>
                  <a:lnTo>
                    <a:pt x="1304" y="184"/>
                  </a:lnTo>
                  <a:lnTo>
                    <a:pt x="1308" y="186"/>
                  </a:lnTo>
                  <a:lnTo>
                    <a:pt x="1316" y="188"/>
                  </a:lnTo>
                  <a:lnTo>
                    <a:pt x="1316" y="188"/>
                  </a:lnTo>
                  <a:lnTo>
                    <a:pt x="1322" y="192"/>
                  </a:lnTo>
                  <a:lnTo>
                    <a:pt x="1328" y="192"/>
                  </a:lnTo>
                  <a:lnTo>
                    <a:pt x="1328" y="192"/>
                  </a:lnTo>
                  <a:lnTo>
                    <a:pt x="1342" y="192"/>
                  </a:lnTo>
                  <a:lnTo>
                    <a:pt x="1342" y="192"/>
                  </a:lnTo>
                  <a:lnTo>
                    <a:pt x="1340" y="188"/>
                  </a:lnTo>
                  <a:lnTo>
                    <a:pt x="1338" y="186"/>
                  </a:lnTo>
                  <a:lnTo>
                    <a:pt x="1338" y="186"/>
                  </a:lnTo>
                  <a:lnTo>
                    <a:pt x="1338" y="184"/>
                  </a:lnTo>
                  <a:lnTo>
                    <a:pt x="1338" y="184"/>
                  </a:lnTo>
                  <a:lnTo>
                    <a:pt x="1340" y="182"/>
                  </a:lnTo>
                  <a:lnTo>
                    <a:pt x="1340" y="182"/>
                  </a:lnTo>
                  <a:lnTo>
                    <a:pt x="1348" y="174"/>
                  </a:lnTo>
                  <a:lnTo>
                    <a:pt x="1358" y="168"/>
                  </a:lnTo>
                  <a:lnTo>
                    <a:pt x="1368" y="164"/>
                  </a:lnTo>
                  <a:lnTo>
                    <a:pt x="1374" y="164"/>
                  </a:lnTo>
                  <a:lnTo>
                    <a:pt x="1380" y="164"/>
                  </a:lnTo>
                  <a:lnTo>
                    <a:pt x="1380" y="164"/>
                  </a:lnTo>
                  <a:lnTo>
                    <a:pt x="1382" y="164"/>
                  </a:lnTo>
                  <a:lnTo>
                    <a:pt x="1384" y="166"/>
                  </a:lnTo>
                  <a:lnTo>
                    <a:pt x="1384" y="166"/>
                  </a:lnTo>
                  <a:lnTo>
                    <a:pt x="1386" y="170"/>
                  </a:lnTo>
                  <a:lnTo>
                    <a:pt x="1388" y="172"/>
                  </a:lnTo>
                  <a:lnTo>
                    <a:pt x="1396" y="170"/>
                  </a:lnTo>
                  <a:lnTo>
                    <a:pt x="1396" y="170"/>
                  </a:lnTo>
                  <a:lnTo>
                    <a:pt x="1402" y="164"/>
                  </a:lnTo>
                  <a:lnTo>
                    <a:pt x="1406" y="160"/>
                  </a:lnTo>
                  <a:lnTo>
                    <a:pt x="1412" y="156"/>
                  </a:lnTo>
                  <a:lnTo>
                    <a:pt x="1416" y="154"/>
                  </a:lnTo>
                  <a:lnTo>
                    <a:pt x="1420" y="154"/>
                  </a:lnTo>
                  <a:lnTo>
                    <a:pt x="1420" y="154"/>
                  </a:lnTo>
                  <a:lnTo>
                    <a:pt x="1416" y="164"/>
                  </a:lnTo>
                  <a:lnTo>
                    <a:pt x="1410" y="172"/>
                  </a:lnTo>
                  <a:lnTo>
                    <a:pt x="1402" y="178"/>
                  </a:lnTo>
                  <a:lnTo>
                    <a:pt x="1394" y="182"/>
                  </a:lnTo>
                  <a:lnTo>
                    <a:pt x="1394" y="182"/>
                  </a:lnTo>
                  <a:lnTo>
                    <a:pt x="1382" y="194"/>
                  </a:lnTo>
                  <a:lnTo>
                    <a:pt x="1368" y="204"/>
                  </a:lnTo>
                  <a:lnTo>
                    <a:pt x="1368" y="204"/>
                  </a:lnTo>
                  <a:lnTo>
                    <a:pt x="1358" y="212"/>
                  </a:lnTo>
                  <a:lnTo>
                    <a:pt x="1350" y="222"/>
                  </a:lnTo>
                  <a:lnTo>
                    <a:pt x="1348" y="230"/>
                  </a:lnTo>
                  <a:lnTo>
                    <a:pt x="1350" y="242"/>
                  </a:lnTo>
                  <a:lnTo>
                    <a:pt x="1350" y="242"/>
                  </a:lnTo>
                  <a:lnTo>
                    <a:pt x="1356" y="270"/>
                  </a:lnTo>
                  <a:lnTo>
                    <a:pt x="1356" y="270"/>
                  </a:lnTo>
                  <a:lnTo>
                    <a:pt x="1358" y="274"/>
                  </a:lnTo>
                  <a:lnTo>
                    <a:pt x="1360" y="272"/>
                  </a:lnTo>
                  <a:lnTo>
                    <a:pt x="1360" y="272"/>
                  </a:lnTo>
                  <a:lnTo>
                    <a:pt x="1366" y="270"/>
                  </a:lnTo>
                  <a:lnTo>
                    <a:pt x="1368" y="266"/>
                  </a:lnTo>
                  <a:lnTo>
                    <a:pt x="1370" y="262"/>
                  </a:lnTo>
                  <a:lnTo>
                    <a:pt x="1370" y="256"/>
                  </a:lnTo>
                  <a:lnTo>
                    <a:pt x="1370" y="256"/>
                  </a:lnTo>
                  <a:lnTo>
                    <a:pt x="1376" y="254"/>
                  </a:lnTo>
                  <a:lnTo>
                    <a:pt x="1378" y="254"/>
                  </a:lnTo>
                  <a:lnTo>
                    <a:pt x="1380" y="250"/>
                  </a:lnTo>
                  <a:lnTo>
                    <a:pt x="1380" y="250"/>
                  </a:lnTo>
                  <a:lnTo>
                    <a:pt x="1380" y="248"/>
                  </a:lnTo>
                  <a:lnTo>
                    <a:pt x="1380" y="246"/>
                  </a:lnTo>
                  <a:lnTo>
                    <a:pt x="1382" y="244"/>
                  </a:lnTo>
                  <a:lnTo>
                    <a:pt x="1382" y="244"/>
                  </a:lnTo>
                  <a:lnTo>
                    <a:pt x="1394" y="238"/>
                  </a:lnTo>
                  <a:lnTo>
                    <a:pt x="1396" y="234"/>
                  </a:lnTo>
                  <a:lnTo>
                    <a:pt x="1398" y="232"/>
                  </a:lnTo>
                  <a:lnTo>
                    <a:pt x="1396" y="226"/>
                  </a:lnTo>
                  <a:lnTo>
                    <a:pt x="1396" y="226"/>
                  </a:lnTo>
                  <a:lnTo>
                    <a:pt x="1398" y="224"/>
                  </a:lnTo>
                  <a:lnTo>
                    <a:pt x="1402" y="222"/>
                  </a:lnTo>
                  <a:lnTo>
                    <a:pt x="1402" y="222"/>
                  </a:lnTo>
                  <a:lnTo>
                    <a:pt x="1406" y="222"/>
                  </a:lnTo>
                  <a:lnTo>
                    <a:pt x="1408" y="222"/>
                  </a:lnTo>
                  <a:lnTo>
                    <a:pt x="1404" y="216"/>
                  </a:lnTo>
                  <a:lnTo>
                    <a:pt x="1404" y="216"/>
                  </a:lnTo>
                  <a:lnTo>
                    <a:pt x="1404" y="212"/>
                  </a:lnTo>
                  <a:lnTo>
                    <a:pt x="1404" y="208"/>
                  </a:lnTo>
                  <a:lnTo>
                    <a:pt x="1404" y="208"/>
                  </a:lnTo>
                  <a:lnTo>
                    <a:pt x="1406" y="208"/>
                  </a:lnTo>
                  <a:lnTo>
                    <a:pt x="1406" y="206"/>
                  </a:lnTo>
                  <a:lnTo>
                    <a:pt x="1404" y="206"/>
                  </a:lnTo>
                  <a:lnTo>
                    <a:pt x="1404" y="206"/>
                  </a:lnTo>
                  <a:lnTo>
                    <a:pt x="1400" y="206"/>
                  </a:lnTo>
                  <a:lnTo>
                    <a:pt x="1398" y="204"/>
                  </a:lnTo>
                  <a:lnTo>
                    <a:pt x="1398" y="200"/>
                  </a:lnTo>
                  <a:lnTo>
                    <a:pt x="1398" y="200"/>
                  </a:lnTo>
                  <a:lnTo>
                    <a:pt x="1410" y="188"/>
                  </a:lnTo>
                  <a:lnTo>
                    <a:pt x="1416" y="182"/>
                  </a:lnTo>
                  <a:lnTo>
                    <a:pt x="1424" y="180"/>
                  </a:lnTo>
                  <a:lnTo>
                    <a:pt x="1424" y="180"/>
                  </a:lnTo>
                  <a:lnTo>
                    <a:pt x="1430" y="182"/>
                  </a:lnTo>
                  <a:lnTo>
                    <a:pt x="1434" y="182"/>
                  </a:lnTo>
                  <a:lnTo>
                    <a:pt x="1436" y="180"/>
                  </a:lnTo>
                  <a:lnTo>
                    <a:pt x="1436" y="180"/>
                  </a:lnTo>
                  <a:lnTo>
                    <a:pt x="1446" y="176"/>
                  </a:lnTo>
                  <a:lnTo>
                    <a:pt x="1450" y="176"/>
                  </a:lnTo>
                  <a:lnTo>
                    <a:pt x="1454" y="178"/>
                  </a:lnTo>
                  <a:lnTo>
                    <a:pt x="1454" y="178"/>
                  </a:lnTo>
                  <a:lnTo>
                    <a:pt x="1460" y="180"/>
                  </a:lnTo>
                  <a:lnTo>
                    <a:pt x="1464" y="180"/>
                  </a:lnTo>
                  <a:lnTo>
                    <a:pt x="1474" y="174"/>
                  </a:lnTo>
                  <a:lnTo>
                    <a:pt x="1474" y="174"/>
                  </a:lnTo>
                  <a:lnTo>
                    <a:pt x="1484" y="168"/>
                  </a:lnTo>
                  <a:lnTo>
                    <a:pt x="1496" y="162"/>
                  </a:lnTo>
                  <a:lnTo>
                    <a:pt x="1496" y="162"/>
                  </a:lnTo>
                  <a:lnTo>
                    <a:pt x="1504" y="160"/>
                  </a:lnTo>
                  <a:lnTo>
                    <a:pt x="1512" y="156"/>
                  </a:lnTo>
                  <a:lnTo>
                    <a:pt x="1520" y="156"/>
                  </a:lnTo>
                  <a:lnTo>
                    <a:pt x="1528" y="156"/>
                  </a:lnTo>
                  <a:lnTo>
                    <a:pt x="1528" y="156"/>
                  </a:lnTo>
                  <a:lnTo>
                    <a:pt x="1532" y="156"/>
                  </a:lnTo>
                  <a:lnTo>
                    <a:pt x="1534" y="154"/>
                  </a:lnTo>
                  <a:lnTo>
                    <a:pt x="1534" y="152"/>
                  </a:lnTo>
                  <a:lnTo>
                    <a:pt x="1532" y="150"/>
                  </a:lnTo>
                  <a:lnTo>
                    <a:pt x="1532" y="150"/>
                  </a:lnTo>
                  <a:lnTo>
                    <a:pt x="1526" y="142"/>
                  </a:lnTo>
                  <a:lnTo>
                    <a:pt x="1522" y="138"/>
                  </a:lnTo>
                  <a:lnTo>
                    <a:pt x="1518" y="134"/>
                  </a:lnTo>
                  <a:lnTo>
                    <a:pt x="1518" y="134"/>
                  </a:lnTo>
                  <a:lnTo>
                    <a:pt x="1524" y="134"/>
                  </a:lnTo>
                  <a:lnTo>
                    <a:pt x="1524" y="134"/>
                  </a:lnTo>
                  <a:lnTo>
                    <a:pt x="1536" y="132"/>
                  </a:lnTo>
                  <a:lnTo>
                    <a:pt x="1540" y="128"/>
                  </a:lnTo>
                  <a:lnTo>
                    <a:pt x="1540" y="126"/>
                  </a:lnTo>
                  <a:lnTo>
                    <a:pt x="1540" y="122"/>
                  </a:lnTo>
                  <a:lnTo>
                    <a:pt x="1540" y="122"/>
                  </a:lnTo>
                  <a:lnTo>
                    <a:pt x="1542" y="118"/>
                  </a:lnTo>
                  <a:lnTo>
                    <a:pt x="1544" y="118"/>
                  </a:lnTo>
                  <a:lnTo>
                    <a:pt x="1544" y="118"/>
                  </a:lnTo>
                  <a:lnTo>
                    <a:pt x="1548" y="118"/>
                  </a:lnTo>
                  <a:lnTo>
                    <a:pt x="1548" y="118"/>
                  </a:lnTo>
                  <a:lnTo>
                    <a:pt x="1548" y="120"/>
                  </a:lnTo>
                  <a:lnTo>
                    <a:pt x="1548" y="120"/>
                  </a:lnTo>
                  <a:lnTo>
                    <a:pt x="1550" y="124"/>
                  </a:lnTo>
                  <a:lnTo>
                    <a:pt x="1552" y="124"/>
                  </a:lnTo>
                  <a:lnTo>
                    <a:pt x="1552" y="124"/>
                  </a:lnTo>
                  <a:lnTo>
                    <a:pt x="1562" y="124"/>
                  </a:lnTo>
                  <a:lnTo>
                    <a:pt x="1570" y="128"/>
                  </a:lnTo>
                  <a:lnTo>
                    <a:pt x="1578" y="132"/>
                  </a:lnTo>
                  <a:lnTo>
                    <a:pt x="1586" y="136"/>
                  </a:lnTo>
                  <a:lnTo>
                    <a:pt x="1586" y="136"/>
                  </a:lnTo>
                  <a:lnTo>
                    <a:pt x="1590" y="138"/>
                  </a:lnTo>
                  <a:lnTo>
                    <a:pt x="1592" y="138"/>
                  </a:lnTo>
                  <a:lnTo>
                    <a:pt x="1594" y="134"/>
                  </a:lnTo>
                  <a:lnTo>
                    <a:pt x="1594" y="134"/>
                  </a:lnTo>
                  <a:lnTo>
                    <a:pt x="1596" y="130"/>
                  </a:lnTo>
                  <a:lnTo>
                    <a:pt x="1598" y="126"/>
                  </a:lnTo>
                  <a:lnTo>
                    <a:pt x="1602" y="124"/>
                  </a:lnTo>
                  <a:lnTo>
                    <a:pt x="1608" y="124"/>
                  </a:lnTo>
                  <a:lnTo>
                    <a:pt x="1608" y="124"/>
                  </a:lnTo>
                  <a:lnTo>
                    <a:pt x="1612" y="122"/>
                  </a:lnTo>
                  <a:lnTo>
                    <a:pt x="1612" y="120"/>
                  </a:lnTo>
                  <a:lnTo>
                    <a:pt x="1612" y="118"/>
                  </a:lnTo>
                  <a:lnTo>
                    <a:pt x="1612" y="118"/>
                  </a:lnTo>
                  <a:close/>
                  <a:moveTo>
                    <a:pt x="350" y="152"/>
                  </a:moveTo>
                  <a:lnTo>
                    <a:pt x="350" y="152"/>
                  </a:lnTo>
                  <a:lnTo>
                    <a:pt x="352" y="152"/>
                  </a:lnTo>
                  <a:lnTo>
                    <a:pt x="352" y="152"/>
                  </a:lnTo>
                  <a:lnTo>
                    <a:pt x="354" y="154"/>
                  </a:lnTo>
                  <a:lnTo>
                    <a:pt x="354" y="156"/>
                  </a:lnTo>
                  <a:lnTo>
                    <a:pt x="352" y="160"/>
                  </a:lnTo>
                  <a:lnTo>
                    <a:pt x="352" y="160"/>
                  </a:lnTo>
                  <a:lnTo>
                    <a:pt x="350" y="156"/>
                  </a:lnTo>
                  <a:lnTo>
                    <a:pt x="348" y="154"/>
                  </a:lnTo>
                  <a:lnTo>
                    <a:pt x="350" y="152"/>
                  </a:lnTo>
                  <a:lnTo>
                    <a:pt x="350" y="152"/>
                  </a:lnTo>
                  <a:close/>
                  <a:moveTo>
                    <a:pt x="348" y="168"/>
                  </a:moveTo>
                  <a:lnTo>
                    <a:pt x="348" y="168"/>
                  </a:lnTo>
                  <a:lnTo>
                    <a:pt x="348" y="168"/>
                  </a:lnTo>
                  <a:lnTo>
                    <a:pt x="348" y="166"/>
                  </a:lnTo>
                  <a:lnTo>
                    <a:pt x="352" y="166"/>
                  </a:lnTo>
                  <a:lnTo>
                    <a:pt x="356" y="164"/>
                  </a:lnTo>
                  <a:lnTo>
                    <a:pt x="352" y="160"/>
                  </a:lnTo>
                  <a:lnTo>
                    <a:pt x="352" y="160"/>
                  </a:lnTo>
                  <a:lnTo>
                    <a:pt x="360" y="158"/>
                  </a:lnTo>
                  <a:lnTo>
                    <a:pt x="364" y="158"/>
                  </a:lnTo>
                  <a:lnTo>
                    <a:pt x="368" y="156"/>
                  </a:lnTo>
                  <a:lnTo>
                    <a:pt x="368" y="156"/>
                  </a:lnTo>
                  <a:lnTo>
                    <a:pt x="364" y="164"/>
                  </a:lnTo>
                  <a:lnTo>
                    <a:pt x="360" y="170"/>
                  </a:lnTo>
                  <a:lnTo>
                    <a:pt x="354" y="170"/>
                  </a:lnTo>
                  <a:lnTo>
                    <a:pt x="348" y="168"/>
                  </a:lnTo>
                  <a:lnTo>
                    <a:pt x="348" y="168"/>
                  </a:lnTo>
                  <a:close/>
                  <a:moveTo>
                    <a:pt x="380" y="184"/>
                  </a:moveTo>
                  <a:lnTo>
                    <a:pt x="380" y="184"/>
                  </a:lnTo>
                  <a:lnTo>
                    <a:pt x="376" y="182"/>
                  </a:lnTo>
                  <a:lnTo>
                    <a:pt x="372" y="178"/>
                  </a:lnTo>
                  <a:lnTo>
                    <a:pt x="368" y="170"/>
                  </a:lnTo>
                  <a:lnTo>
                    <a:pt x="368" y="170"/>
                  </a:lnTo>
                  <a:lnTo>
                    <a:pt x="372" y="166"/>
                  </a:lnTo>
                  <a:lnTo>
                    <a:pt x="374" y="166"/>
                  </a:lnTo>
                  <a:lnTo>
                    <a:pt x="376" y="166"/>
                  </a:lnTo>
                  <a:lnTo>
                    <a:pt x="376" y="166"/>
                  </a:lnTo>
                  <a:lnTo>
                    <a:pt x="384" y="168"/>
                  </a:lnTo>
                  <a:lnTo>
                    <a:pt x="388" y="170"/>
                  </a:lnTo>
                  <a:lnTo>
                    <a:pt x="390" y="174"/>
                  </a:lnTo>
                  <a:lnTo>
                    <a:pt x="390" y="174"/>
                  </a:lnTo>
                  <a:lnTo>
                    <a:pt x="388" y="180"/>
                  </a:lnTo>
                  <a:lnTo>
                    <a:pt x="386" y="182"/>
                  </a:lnTo>
                  <a:lnTo>
                    <a:pt x="380" y="184"/>
                  </a:lnTo>
                  <a:lnTo>
                    <a:pt x="380" y="184"/>
                  </a:lnTo>
                  <a:close/>
                  <a:moveTo>
                    <a:pt x="410" y="174"/>
                  </a:moveTo>
                  <a:lnTo>
                    <a:pt x="410" y="174"/>
                  </a:lnTo>
                  <a:lnTo>
                    <a:pt x="406" y="172"/>
                  </a:lnTo>
                  <a:lnTo>
                    <a:pt x="406" y="170"/>
                  </a:lnTo>
                  <a:lnTo>
                    <a:pt x="406" y="168"/>
                  </a:lnTo>
                  <a:lnTo>
                    <a:pt x="406" y="168"/>
                  </a:lnTo>
                  <a:lnTo>
                    <a:pt x="404" y="166"/>
                  </a:lnTo>
                  <a:lnTo>
                    <a:pt x="402" y="164"/>
                  </a:lnTo>
                  <a:lnTo>
                    <a:pt x="402" y="160"/>
                  </a:lnTo>
                  <a:lnTo>
                    <a:pt x="404" y="156"/>
                  </a:lnTo>
                  <a:lnTo>
                    <a:pt x="404" y="156"/>
                  </a:lnTo>
                  <a:lnTo>
                    <a:pt x="404" y="154"/>
                  </a:lnTo>
                  <a:lnTo>
                    <a:pt x="404" y="154"/>
                  </a:lnTo>
                  <a:lnTo>
                    <a:pt x="406" y="154"/>
                  </a:lnTo>
                  <a:lnTo>
                    <a:pt x="406" y="154"/>
                  </a:lnTo>
                  <a:lnTo>
                    <a:pt x="412" y="156"/>
                  </a:lnTo>
                  <a:lnTo>
                    <a:pt x="414" y="162"/>
                  </a:lnTo>
                  <a:lnTo>
                    <a:pt x="414" y="162"/>
                  </a:lnTo>
                  <a:lnTo>
                    <a:pt x="418" y="170"/>
                  </a:lnTo>
                  <a:lnTo>
                    <a:pt x="416" y="172"/>
                  </a:lnTo>
                  <a:lnTo>
                    <a:pt x="410" y="174"/>
                  </a:lnTo>
                  <a:lnTo>
                    <a:pt x="410" y="174"/>
                  </a:lnTo>
                  <a:close/>
                  <a:moveTo>
                    <a:pt x="432" y="202"/>
                  </a:moveTo>
                  <a:lnTo>
                    <a:pt x="432" y="202"/>
                  </a:lnTo>
                  <a:lnTo>
                    <a:pt x="428" y="200"/>
                  </a:lnTo>
                  <a:lnTo>
                    <a:pt x="428" y="198"/>
                  </a:lnTo>
                  <a:lnTo>
                    <a:pt x="426" y="196"/>
                  </a:lnTo>
                  <a:lnTo>
                    <a:pt x="426" y="196"/>
                  </a:lnTo>
                  <a:lnTo>
                    <a:pt x="428" y="192"/>
                  </a:lnTo>
                  <a:lnTo>
                    <a:pt x="428" y="192"/>
                  </a:lnTo>
                  <a:lnTo>
                    <a:pt x="430" y="192"/>
                  </a:lnTo>
                  <a:lnTo>
                    <a:pt x="430" y="192"/>
                  </a:lnTo>
                  <a:lnTo>
                    <a:pt x="434" y="194"/>
                  </a:lnTo>
                  <a:lnTo>
                    <a:pt x="436" y="198"/>
                  </a:lnTo>
                  <a:lnTo>
                    <a:pt x="436" y="198"/>
                  </a:lnTo>
                  <a:lnTo>
                    <a:pt x="436" y="202"/>
                  </a:lnTo>
                  <a:lnTo>
                    <a:pt x="432" y="202"/>
                  </a:lnTo>
                  <a:lnTo>
                    <a:pt x="432" y="202"/>
                  </a:lnTo>
                  <a:close/>
                  <a:moveTo>
                    <a:pt x="470" y="218"/>
                  </a:moveTo>
                  <a:lnTo>
                    <a:pt x="470" y="218"/>
                  </a:lnTo>
                  <a:lnTo>
                    <a:pt x="468" y="212"/>
                  </a:lnTo>
                  <a:lnTo>
                    <a:pt x="470" y="210"/>
                  </a:lnTo>
                  <a:lnTo>
                    <a:pt x="472" y="208"/>
                  </a:lnTo>
                  <a:lnTo>
                    <a:pt x="472" y="208"/>
                  </a:lnTo>
                  <a:lnTo>
                    <a:pt x="474" y="214"/>
                  </a:lnTo>
                  <a:lnTo>
                    <a:pt x="472" y="216"/>
                  </a:lnTo>
                  <a:lnTo>
                    <a:pt x="470" y="218"/>
                  </a:lnTo>
                  <a:lnTo>
                    <a:pt x="470" y="218"/>
                  </a:lnTo>
                  <a:close/>
                  <a:moveTo>
                    <a:pt x="518" y="232"/>
                  </a:moveTo>
                  <a:lnTo>
                    <a:pt x="518" y="232"/>
                  </a:lnTo>
                  <a:lnTo>
                    <a:pt x="522" y="232"/>
                  </a:lnTo>
                  <a:lnTo>
                    <a:pt x="522" y="234"/>
                  </a:lnTo>
                  <a:lnTo>
                    <a:pt x="522" y="234"/>
                  </a:lnTo>
                  <a:lnTo>
                    <a:pt x="516" y="238"/>
                  </a:lnTo>
                  <a:lnTo>
                    <a:pt x="516" y="238"/>
                  </a:lnTo>
                  <a:lnTo>
                    <a:pt x="512" y="238"/>
                  </a:lnTo>
                  <a:lnTo>
                    <a:pt x="512" y="238"/>
                  </a:lnTo>
                  <a:lnTo>
                    <a:pt x="518" y="232"/>
                  </a:lnTo>
                  <a:lnTo>
                    <a:pt x="518" y="232"/>
                  </a:lnTo>
                  <a:close/>
                  <a:moveTo>
                    <a:pt x="552" y="384"/>
                  </a:moveTo>
                  <a:lnTo>
                    <a:pt x="552" y="384"/>
                  </a:lnTo>
                  <a:lnTo>
                    <a:pt x="548" y="384"/>
                  </a:lnTo>
                  <a:lnTo>
                    <a:pt x="546" y="386"/>
                  </a:lnTo>
                  <a:lnTo>
                    <a:pt x="546" y="386"/>
                  </a:lnTo>
                  <a:lnTo>
                    <a:pt x="546" y="388"/>
                  </a:lnTo>
                  <a:lnTo>
                    <a:pt x="548" y="392"/>
                  </a:lnTo>
                  <a:lnTo>
                    <a:pt x="548" y="392"/>
                  </a:lnTo>
                  <a:lnTo>
                    <a:pt x="554" y="398"/>
                  </a:lnTo>
                  <a:lnTo>
                    <a:pt x="554" y="406"/>
                  </a:lnTo>
                  <a:lnTo>
                    <a:pt x="554" y="420"/>
                  </a:lnTo>
                  <a:lnTo>
                    <a:pt x="554" y="420"/>
                  </a:lnTo>
                  <a:lnTo>
                    <a:pt x="552" y="424"/>
                  </a:lnTo>
                  <a:lnTo>
                    <a:pt x="546" y="426"/>
                  </a:lnTo>
                  <a:lnTo>
                    <a:pt x="538" y="426"/>
                  </a:lnTo>
                  <a:lnTo>
                    <a:pt x="532" y="424"/>
                  </a:lnTo>
                  <a:lnTo>
                    <a:pt x="532" y="424"/>
                  </a:lnTo>
                  <a:lnTo>
                    <a:pt x="520" y="418"/>
                  </a:lnTo>
                  <a:lnTo>
                    <a:pt x="518" y="416"/>
                  </a:lnTo>
                  <a:lnTo>
                    <a:pt x="516" y="412"/>
                  </a:lnTo>
                  <a:lnTo>
                    <a:pt x="514" y="408"/>
                  </a:lnTo>
                  <a:lnTo>
                    <a:pt x="516" y="404"/>
                  </a:lnTo>
                  <a:lnTo>
                    <a:pt x="520" y="390"/>
                  </a:lnTo>
                  <a:lnTo>
                    <a:pt x="520" y="390"/>
                  </a:lnTo>
                  <a:lnTo>
                    <a:pt x="520" y="386"/>
                  </a:lnTo>
                  <a:lnTo>
                    <a:pt x="518" y="382"/>
                  </a:lnTo>
                  <a:lnTo>
                    <a:pt x="518" y="382"/>
                  </a:lnTo>
                  <a:lnTo>
                    <a:pt x="508" y="364"/>
                  </a:lnTo>
                  <a:lnTo>
                    <a:pt x="500" y="346"/>
                  </a:lnTo>
                  <a:lnTo>
                    <a:pt x="500" y="346"/>
                  </a:lnTo>
                  <a:lnTo>
                    <a:pt x="500" y="342"/>
                  </a:lnTo>
                  <a:lnTo>
                    <a:pt x="500" y="338"/>
                  </a:lnTo>
                  <a:lnTo>
                    <a:pt x="504" y="334"/>
                  </a:lnTo>
                  <a:lnTo>
                    <a:pt x="504" y="334"/>
                  </a:lnTo>
                  <a:lnTo>
                    <a:pt x="512" y="328"/>
                  </a:lnTo>
                  <a:lnTo>
                    <a:pt x="522" y="322"/>
                  </a:lnTo>
                  <a:lnTo>
                    <a:pt x="530" y="318"/>
                  </a:lnTo>
                  <a:lnTo>
                    <a:pt x="536" y="318"/>
                  </a:lnTo>
                  <a:lnTo>
                    <a:pt x="542" y="318"/>
                  </a:lnTo>
                  <a:lnTo>
                    <a:pt x="542" y="318"/>
                  </a:lnTo>
                  <a:lnTo>
                    <a:pt x="546" y="320"/>
                  </a:lnTo>
                  <a:lnTo>
                    <a:pt x="548" y="322"/>
                  </a:lnTo>
                  <a:lnTo>
                    <a:pt x="548" y="324"/>
                  </a:lnTo>
                  <a:lnTo>
                    <a:pt x="548" y="324"/>
                  </a:lnTo>
                  <a:lnTo>
                    <a:pt x="548" y="332"/>
                  </a:lnTo>
                  <a:lnTo>
                    <a:pt x="546" y="334"/>
                  </a:lnTo>
                  <a:lnTo>
                    <a:pt x="544" y="334"/>
                  </a:lnTo>
                  <a:lnTo>
                    <a:pt x="544" y="334"/>
                  </a:lnTo>
                  <a:lnTo>
                    <a:pt x="538" y="336"/>
                  </a:lnTo>
                  <a:lnTo>
                    <a:pt x="534" y="338"/>
                  </a:lnTo>
                  <a:lnTo>
                    <a:pt x="532" y="342"/>
                  </a:lnTo>
                  <a:lnTo>
                    <a:pt x="528" y="346"/>
                  </a:lnTo>
                  <a:lnTo>
                    <a:pt x="528" y="346"/>
                  </a:lnTo>
                  <a:lnTo>
                    <a:pt x="534" y="354"/>
                  </a:lnTo>
                  <a:lnTo>
                    <a:pt x="536" y="356"/>
                  </a:lnTo>
                  <a:lnTo>
                    <a:pt x="540" y="360"/>
                  </a:lnTo>
                  <a:lnTo>
                    <a:pt x="540" y="360"/>
                  </a:lnTo>
                  <a:lnTo>
                    <a:pt x="542" y="362"/>
                  </a:lnTo>
                  <a:lnTo>
                    <a:pt x="544" y="366"/>
                  </a:lnTo>
                  <a:lnTo>
                    <a:pt x="544" y="370"/>
                  </a:lnTo>
                  <a:lnTo>
                    <a:pt x="542" y="376"/>
                  </a:lnTo>
                  <a:lnTo>
                    <a:pt x="542" y="376"/>
                  </a:lnTo>
                  <a:lnTo>
                    <a:pt x="550" y="370"/>
                  </a:lnTo>
                  <a:lnTo>
                    <a:pt x="552" y="370"/>
                  </a:lnTo>
                  <a:lnTo>
                    <a:pt x="554" y="370"/>
                  </a:lnTo>
                  <a:lnTo>
                    <a:pt x="558" y="374"/>
                  </a:lnTo>
                  <a:lnTo>
                    <a:pt x="560" y="378"/>
                  </a:lnTo>
                  <a:lnTo>
                    <a:pt x="560" y="378"/>
                  </a:lnTo>
                  <a:lnTo>
                    <a:pt x="560" y="382"/>
                  </a:lnTo>
                  <a:lnTo>
                    <a:pt x="558" y="384"/>
                  </a:lnTo>
                  <a:lnTo>
                    <a:pt x="552" y="384"/>
                  </a:lnTo>
                  <a:lnTo>
                    <a:pt x="552" y="384"/>
                  </a:lnTo>
                  <a:close/>
                  <a:moveTo>
                    <a:pt x="604" y="354"/>
                  </a:moveTo>
                  <a:lnTo>
                    <a:pt x="604" y="354"/>
                  </a:lnTo>
                  <a:lnTo>
                    <a:pt x="596" y="354"/>
                  </a:lnTo>
                  <a:lnTo>
                    <a:pt x="592" y="352"/>
                  </a:lnTo>
                  <a:lnTo>
                    <a:pt x="590" y="350"/>
                  </a:lnTo>
                  <a:lnTo>
                    <a:pt x="590" y="350"/>
                  </a:lnTo>
                  <a:lnTo>
                    <a:pt x="588" y="344"/>
                  </a:lnTo>
                  <a:lnTo>
                    <a:pt x="588" y="338"/>
                  </a:lnTo>
                  <a:lnTo>
                    <a:pt x="590" y="334"/>
                  </a:lnTo>
                  <a:lnTo>
                    <a:pt x="592" y="330"/>
                  </a:lnTo>
                  <a:lnTo>
                    <a:pt x="592" y="330"/>
                  </a:lnTo>
                  <a:lnTo>
                    <a:pt x="602" y="322"/>
                  </a:lnTo>
                  <a:lnTo>
                    <a:pt x="608" y="320"/>
                  </a:lnTo>
                  <a:lnTo>
                    <a:pt x="614" y="322"/>
                  </a:lnTo>
                  <a:lnTo>
                    <a:pt x="614" y="322"/>
                  </a:lnTo>
                  <a:lnTo>
                    <a:pt x="612" y="326"/>
                  </a:lnTo>
                  <a:lnTo>
                    <a:pt x="610" y="330"/>
                  </a:lnTo>
                  <a:lnTo>
                    <a:pt x="612" y="334"/>
                  </a:lnTo>
                  <a:lnTo>
                    <a:pt x="616" y="338"/>
                  </a:lnTo>
                  <a:lnTo>
                    <a:pt x="616" y="338"/>
                  </a:lnTo>
                  <a:lnTo>
                    <a:pt x="612" y="342"/>
                  </a:lnTo>
                  <a:lnTo>
                    <a:pt x="610" y="348"/>
                  </a:lnTo>
                  <a:lnTo>
                    <a:pt x="608" y="352"/>
                  </a:lnTo>
                  <a:lnTo>
                    <a:pt x="604" y="354"/>
                  </a:lnTo>
                  <a:lnTo>
                    <a:pt x="604" y="354"/>
                  </a:lnTo>
                  <a:close/>
                  <a:moveTo>
                    <a:pt x="784" y="76"/>
                  </a:moveTo>
                  <a:lnTo>
                    <a:pt x="784" y="76"/>
                  </a:lnTo>
                  <a:lnTo>
                    <a:pt x="778" y="78"/>
                  </a:lnTo>
                  <a:lnTo>
                    <a:pt x="778" y="74"/>
                  </a:lnTo>
                  <a:lnTo>
                    <a:pt x="778" y="74"/>
                  </a:lnTo>
                  <a:lnTo>
                    <a:pt x="784" y="68"/>
                  </a:lnTo>
                  <a:lnTo>
                    <a:pt x="784" y="68"/>
                  </a:lnTo>
                  <a:lnTo>
                    <a:pt x="786" y="70"/>
                  </a:lnTo>
                  <a:lnTo>
                    <a:pt x="788" y="74"/>
                  </a:lnTo>
                  <a:lnTo>
                    <a:pt x="786" y="76"/>
                  </a:lnTo>
                  <a:lnTo>
                    <a:pt x="784" y="76"/>
                  </a:lnTo>
                  <a:lnTo>
                    <a:pt x="784" y="76"/>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19" name="Freeform 72"/>
            <p:cNvSpPr/>
            <p:nvPr/>
          </p:nvSpPr>
          <p:spPr bwMode="auto">
            <a:xfrm>
              <a:off x="7213600" y="412750"/>
              <a:ext cx="1588" cy="1588"/>
            </a:xfrm>
            <a:custGeom>
              <a:avLst/>
              <a:gdLst/>
              <a:ahLst/>
              <a:cxnLst>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20" name="Freeform 73"/>
            <p:cNvSpPr/>
            <p:nvPr/>
          </p:nvSpPr>
          <p:spPr bwMode="auto">
            <a:xfrm>
              <a:off x="4886325" y="714375"/>
              <a:ext cx="1588" cy="3175"/>
            </a:xfrm>
            <a:custGeom>
              <a:avLst/>
              <a:gdLst/>
              <a:ahLst/>
              <a:cxnLst>
                <a:cxn ang="0">
                  <a:pos x="0" y="0"/>
                </a:cxn>
                <a:cxn ang="0">
                  <a:pos x="0" y="0"/>
                </a:cxn>
                <a:cxn ang="0">
                  <a:pos x="0" y="2"/>
                </a:cxn>
                <a:cxn ang="0">
                  <a:pos x="0" y="2"/>
                </a:cxn>
                <a:cxn ang="0">
                  <a:pos x="0" y="0"/>
                </a:cxn>
                <a:cxn ang="0">
                  <a:pos x="0" y="0"/>
                </a:cxn>
              </a:cxnLst>
              <a:rect l="0" t="0" r="r" b="b"/>
              <a:pathLst>
                <a:path h="2">
                  <a:moveTo>
                    <a:pt x="0" y="0"/>
                  </a:moveTo>
                  <a:lnTo>
                    <a:pt x="0" y="0"/>
                  </a:lnTo>
                  <a:lnTo>
                    <a:pt x="0" y="2"/>
                  </a:lnTo>
                  <a:lnTo>
                    <a:pt x="0" y="2"/>
                  </a:lnTo>
                  <a:lnTo>
                    <a:pt x="0" y="0"/>
                  </a:lnTo>
                  <a:lnTo>
                    <a:pt x="0"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21" name="Freeform 74"/>
            <p:cNvSpPr>
              <a:spLocks noEditPoints="1"/>
            </p:cNvSpPr>
            <p:nvPr/>
          </p:nvSpPr>
          <p:spPr bwMode="auto">
            <a:xfrm>
              <a:off x="4391025" y="336550"/>
              <a:ext cx="1644650" cy="2139950"/>
            </a:xfrm>
            <a:custGeom>
              <a:avLst/>
              <a:gdLst/>
              <a:ahLst/>
              <a:cxnLst>
                <a:cxn ang="0">
                  <a:pos x="924" y="772"/>
                </a:cxn>
                <a:cxn ang="0">
                  <a:pos x="872" y="710"/>
                </a:cxn>
                <a:cxn ang="0">
                  <a:pos x="776" y="662"/>
                </a:cxn>
                <a:cxn ang="0">
                  <a:pos x="708" y="686"/>
                </a:cxn>
                <a:cxn ang="0">
                  <a:pos x="618" y="592"/>
                </a:cxn>
                <a:cxn ang="0">
                  <a:pos x="544" y="532"/>
                </a:cxn>
                <a:cxn ang="0">
                  <a:pos x="646" y="462"/>
                </a:cxn>
                <a:cxn ang="0">
                  <a:pos x="712" y="378"/>
                </a:cxn>
                <a:cxn ang="0">
                  <a:pos x="734" y="344"/>
                </a:cxn>
                <a:cxn ang="0">
                  <a:pos x="798" y="318"/>
                </a:cxn>
                <a:cxn ang="0">
                  <a:pos x="806" y="264"/>
                </a:cxn>
                <a:cxn ang="0">
                  <a:pos x="854" y="208"/>
                </a:cxn>
                <a:cxn ang="0">
                  <a:pos x="776" y="164"/>
                </a:cxn>
                <a:cxn ang="0">
                  <a:pos x="698" y="160"/>
                </a:cxn>
                <a:cxn ang="0">
                  <a:pos x="666" y="212"/>
                </a:cxn>
                <a:cxn ang="0">
                  <a:pos x="610" y="104"/>
                </a:cxn>
                <a:cxn ang="0">
                  <a:pos x="672" y="54"/>
                </a:cxn>
                <a:cxn ang="0">
                  <a:pos x="734" y="80"/>
                </a:cxn>
                <a:cxn ang="0">
                  <a:pos x="792" y="126"/>
                </a:cxn>
                <a:cxn ang="0">
                  <a:pos x="782" y="80"/>
                </a:cxn>
                <a:cxn ang="0">
                  <a:pos x="774" y="54"/>
                </a:cxn>
                <a:cxn ang="0">
                  <a:pos x="732" y="28"/>
                </a:cxn>
                <a:cxn ang="0">
                  <a:pos x="640" y="24"/>
                </a:cxn>
                <a:cxn ang="0">
                  <a:pos x="618" y="30"/>
                </a:cxn>
                <a:cxn ang="0">
                  <a:pos x="630" y="70"/>
                </a:cxn>
                <a:cxn ang="0">
                  <a:pos x="570" y="24"/>
                </a:cxn>
                <a:cxn ang="0">
                  <a:pos x="574" y="60"/>
                </a:cxn>
                <a:cxn ang="0">
                  <a:pos x="536" y="52"/>
                </a:cxn>
                <a:cxn ang="0">
                  <a:pos x="468" y="68"/>
                </a:cxn>
                <a:cxn ang="0">
                  <a:pos x="338" y="48"/>
                </a:cxn>
                <a:cxn ang="0">
                  <a:pos x="258" y="48"/>
                </a:cxn>
                <a:cxn ang="0">
                  <a:pos x="12" y="56"/>
                </a:cxn>
                <a:cxn ang="0">
                  <a:pos x="52" y="100"/>
                </a:cxn>
                <a:cxn ang="0">
                  <a:pos x="78" y="160"/>
                </a:cxn>
                <a:cxn ang="0">
                  <a:pos x="128" y="136"/>
                </a:cxn>
                <a:cxn ang="0">
                  <a:pos x="200" y="146"/>
                </a:cxn>
                <a:cxn ang="0">
                  <a:pos x="282" y="194"/>
                </a:cxn>
                <a:cxn ang="0">
                  <a:pos x="338" y="252"/>
                </a:cxn>
                <a:cxn ang="0">
                  <a:pos x="354" y="380"/>
                </a:cxn>
                <a:cxn ang="0">
                  <a:pos x="448" y="528"/>
                </a:cxn>
                <a:cxn ang="0">
                  <a:pos x="442" y="480"/>
                </a:cxn>
                <a:cxn ang="0">
                  <a:pos x="582" y="612"/>
                </a:cxn>
                <a:cxn ang="0">
                  <a:pos x="692" y="678"/>
                </a:cxn>
                <a:cxn ang="0">
                  <a:pos x="676" y="826"/>
                </a:cxn>
                <a:cxn ang="0">
                  <a:pos x="746" y="1130"/>
                </a:cxn>
                <a:cxn ang="0">
                  <a:pos x="730" y="1262"/>
                </a:cxn>
                <a:cxn ang="0">
                  <a:pos x="748" y="1336"/>
                </a:cxn>
                <a:cxn ang="0">
                  <a:pos x="770" y="1310"/>
                </a:cxn>
                <a:cxn ang="0">
                  <a:pos x="800" y="1196"/>
                </a:cxn>
                <a:cxn ang="0">
                  <a:pos x="884" y="1132"/>
                </a:cxn>
                <a:cxn ang="0">
                  <a:pos x="968" y="1010"/>
                </a:cxn>
                <a:cxn ang="0">
                  <a:pos x="796" y="210"/>
                </a:cxn>
                <a:cxn ang="0">
                  <a:pos x="738" y="240"/>
                </a:cxn>
                <a:cxn ang="0">
                  <a:pos x="688" y="318"/>
                </a:cxn>
                <a:cxn ang="0">
                  <a:pos x="670" y="316"/>
                </a:cxn>
                <a:cxn ang="0">
                  <a:pos x="624" y="336"/>
                </a:cxn>
                <a:cxn ang="0">
                  <a:pos x="682" y="10"/>
                </a:cxn>
                <a:cxn ang="0">
                  <a:pos x="564" y="260"/>
                </a:cxn>
                <a:cxn ang="0">
                  <a:pos x="374" y="80"/>
                </a:cxn>
                <a:cxn ang="0">
                  <a:pos x="426" y="126"/>
                </a:cxn>
                <a:cxn ang="0">
                  <a:pos x="508" y="180"/>
                </a:cxn>
                <a:cxn ang="0">
                  <a:pos x="530" y="214"/>
                </a:cxn>
                <a:cxn ang="0">
                  <a:pos x="542" y="208"/>
                </a:cxn>
              </a:cxnLst>
              <a:rect l="0" t="0" r="r" b="b"/>
              <a:pathLst>
                <a:path w="1036" h="1348">
                  <a:moveTo>
                    <a:pt x="1028" y="824"/>
                  </a:moveTo>
                  <a:lnTo>
                    <a:pt x="1028" y="824"/>
                  </a:lnTo>
                  <a:lnTo>
                    <a:pt x="1022" y="824"/>
                  </a:lnTo>
                  <a:lnTo>
                    <a:pt x="1016" y="820"/>
                  </a:lnTo>
                  <a:lnTo>
                    <a:pt x="1008" y="812"/>
                  </a:lnTo>
                  <a:lnTo>
                    <a:pt x="1008" y="812"/>
                  </a:lnTo>
                  <a:lnTo>
                    <a:pt x="1004" y="808"/>
                  </a:lnTo>
                  <a:lnTo>
                    <a:pt x="998" y="804"/>
                  </a:lnTo>
                  <a:lnTo>
                    <a:pt x="992" y="800"/>
                  </a:lnTo>
                  <a:lnTo>
                    <a:pt x="984" y="800"/>
                  </a:lnTo>
                  <a:lnTo>
                    <a:pt x="984" y="800"/>
                  </a:lnTo>
                  <a:lnTo>
                    <a:pt x="970" y="800"/>
                  </a:lnTo>
                  <a:lnTo>
                    <a:pt x="964" y="798"/>
                  </a:lnTo>
                  <a:lnTo>
                    <a:pt x="962" y="796"/>
                  </a:lnTo>
                  <a:lnTo>
                    <a:pt x="962" y="796"/>
                  </a:lnTo>
                  <a:lnTo>
                    <a:pt x="956" y="788"/>
                  </a:lnTo>
                  <a:lnTo>
                    <a:pt x="950" y="784"/>
                  </a:lnTo>
                  <a:lnTo>
                    <a:pt x="934" y="778"/>
                  </a:lnTo>
                  <a:lnTo>
                    <a:pt x="934" y="778"/>
                  </a:lnTo>
                  <a:lnTo>
                    <a:pt x="930" y="786"/>
                  </a:lnTo>
                  <a:lnTo>
                    <a:pt x="928" y="788"/>
                  </a:lnTo>
                  <a:lnTo>
                    <a:pt x="922" y="790"/>
                  </a:lnTo>
                  <a:lnTo>
                    <a:pt x="922" y="790"/>
                  </a:lnTo>
                  <a:lnTo>
                    <a:pt x="928" y="782"/>
                  </a:lnTo>
                  <a:lnTo>
                    <a:pt x="928" y="778"/>
                  </a:lnTo>
                  <a:lnTo>
                    <a:pt x="928" y="774"/>
                  </a:lnTo>
                  <a:lnTo>
                    <a:pt x="928" y="774"/>
                  </a:lnTo>
                  <a:lnTo>
                    <a:pt x="924" y="772"/>
                  </a:lnTo>
                  <a:lnTo>
                    <a:pt x="924" y="772"/>
                  </a:lnTo>
                  <a:lnTo>
                    <a:pt x="914" y="774"/>
                  </a:lnTo>
                  <a:lnTo>
                    <a:pt x="914" y="774"/>
                  </a:lnTo>
                  <a:lnTo>
                    <a:pt x="912" y="778"/>
                  </a:lnTo>
                  <a:lnTo>
                    <a:pt x="912" y="782"/>
                  </a:lnTo>
                  <a:lnTo>
                    <a:pt x="910" y="784"/>
                  </a:lnTo>
                  <a:lnTo>
                    <a:pt x="910" y="784"/>
                  </a:lnTo>
                  <a:lnTo>
                    <a:pt x="906" y="782"/>
                  </a:lnTo>
                  <a:lnTo>
                    <a:pt x="906" y="782"/>
                  </a:lnTo>
                  <a:lnTo>
                    <a:pt x="906" y="774"/>
                  </a:lnTo>
                  <a:lnTo>
                    <a:pt x="908" y="770"/>
                  </a:lnTo>
                  <a:lnTo>
                    <a:pt x="912" y="768"/>
                  </a:lnTo>
                  <a:lnTo>
                    <a:pt x="912" y="768"/>
                  </a:lnTo>
                  <a:lnTo>
                    <a:pt x="916" y="762"/>
                  </a:lnTo>
                  <a:lnTo>
                    <a:pt x="916" y="762"/>
                  </a:lnTo>
                  <a:lnTo>
                    <a:pt x="916" y="762"/>
                  </a:lnTo>
                  <a:lnTo>
                    <a:pt x="916" y="762"/>
                  </a:lnTo>
                  <a:lnTo>
                    <a:pt x="918" y="756"/>
                  </a:lnTo>
                  <a:lnTo>
                    <a:pt x="918" y="754"/>
                  </a:lnTo>
                  <a:lnTo>
                    <a:pt x="916" y="752"/>
                  </a:lnTo>
                  <a:lnTo>
                    <a:pt x="916" y="752"/>
                  </a:lnTo>
                  <a:lnTo>
                    <a:pt x="912" y="750"/>
                  </a:lnTo>
                  <a:lnTo>
                    <a:pt x="912" y="746"/>
                  </a:lnTo>
                  <a:lnTo>
                    <a:pt x="910" y="738"/>
                  </a:lnTo>
                  <a:lnTo>
                    <a:pt x="910" y="738"/>
                  </a:lnTo>
                  <a:lnTo>
                    <a:pt x="904" y="726"/>
                  </a:lnTo>
                  <a:lnTo>
                    <a:pt x="896" y="716"/>
                  </a:lnTo>
                  <a:lnTo>
                    <a:pt x="886" y="710"/>
                  </a:lnTo>
                  <a:lnTo>
                    <a:pt x="880" y="710"/>
                  </a:lnTo>
                  <a:lnTo>
                    <a:pt x="872" y="710"/>
                  </a:lnTo>
                  <a:lnTo>
                    <a:pt x="872" y="710"/>
                  </a:lnTo>
                  <a:lnTo>
                    <a:pt x="866" y="710"/>
                  </a:lnTo>
                  <a:lnTo>
                    <a:pt x="860" y="706"/>
                  </a:lnTo>
                  <a:lnTo>
                    <a:pt x="854" y="702"/>
                  </a:lnTo>
                  <a:lnTo>
                    <a:pt x="852" y="698"/>
                  </a:lnTo>
                  <a:lnTo>
                    <a:pt x="852" y="698"/>
                  </a:lnTo>
                  <a:lnTo>
                    <a:pt x="848" y="690"/>
                  </a:lnTo>
                  <a:lnTo>
                    <a:pt x="842" y="686"/>
                  </a:lnTo>
                  <a:lnTo>
                    <a:pt x="836" y="682"/>
                  </a:lnTo>
                  <a:lnTo>
                    <a:pt x="828" y="682"/>
                  </a:lnTo>
                  <a:lnTo>
                    <a:pt x="828" y="682"/>
                  </a:lnTo>
                  <a:lnTo>
                    <a:pt x="830" y="678"/>
                  </a:lnTo>
                  <a:lnTo>
                    <a:pt x="832" y="674"/>
                  </a:lnTo>
                  <a:lnTo>
                    <a:pt x="830" y="672"/>
                  </a:lnTo>
                  <a:lnTo>
                    <a:pt x="826" y="668"/>
                  </a:lnTo>
                  <a:lnTo>
                    <a:pt x="826" y="668"/>
                  </a:lnTo>
                  <a:lnTo>
                    <a:pt x="820" y="664"/>
                  </a:lnTo>
                  <a:lnTo>
                    <a:pt x="814" y="662"/>
                  </a:lnTo>
                  <a:lnTo>
                    <a:pt x="808" y="662"/>
                  </a:lnTo>
                  <a:lnTo>
                    <a:pt x="800" y="666"/>
                  </a:lnTo>
                  <a:lnTo>
                    <a:pt x="800" y="666"/>
                  </a:lnTo>
                  <a:lnTo>
                    <a:pt x="798" y="666"/>
                  </a:lnTo>
                  <a:lnTo>
                    <a:pt x="796" y="664"/>
                  </a:lnTo>
                  <a:lnTo>
                    <a:pt x="796" y="664"/>
                  </a:lnTo>
                  <a:lnTo>
                    <a:pt x="790" y="662"/>
                  </a:lnTo>
                  <a:lnTo>
                    <a:pt x="782" y="662"/>
                  </a:lnTo>
                  <a:lnTo>
                    <a:pt x="782" y="662"/>
                  </a:lnTo>
                  <a:lnTo>
                    <a:pt x="778" y="662"/>
                  </a:lnTo>
                  <a:lnTo>
                    <a:pt x="776" y="662"/>
                  </a:lnTo>
                  <a:lnTo>
                    <a:pt x="776" y="660"/>
                  </a:lnTo>
                  <a:lnTo>
                    <a:pt x="776" y="660"/>
                  </a:lnTo>
                  <a:lnTo>
                    <a:pt x="770" y="652"/>
                  </a:lnTo>
                  <a:lnTo>
                    <a:pt x="766" y="652"/>
                  </a:lnTo>
                  <a:lnTo>
                    <a:pt x="760" y="654"/>
                  </a:lnTo>
                  <a:lnTo>
                    <a:pt x="754" y="656"/>
                  </a:lnTo>
                  <a:lnTo>
                    <a:pt x="754" y="656"/>
                  </a:lnTo>
                  <a:lnTo>
                    <a:pt x="752" y="658"/>
                  </a:lnTo>
                  <a:lnTo>
                    <a:pt x="750" y="658"/>
                  </a:lnTo>
                  <a:lnTo>
                    <a:pt x="748" y="656"/>
                  </a:lnTo>
                  <a:lnTo>
                    <a:pt x="748" y="656"/>
                  </a:lnTo>
                  <a:lnTo>
                    <a:pt x="746" y="652"/>
                  </a:lnTo>
                  <a:lnTo>
                    <a:pt x="746" y="650"/>
                  </a:lnTo>
                  <a:lnTo>
                    <a:pt x="750" y="648"/>
                  </a:lnTo>
                  <a:lnTo>
                    <a:pt x="750" y="648"/>
                  </a:lnTo>
                  <a:lnTo>
                    <a:pt x="752" y="646"/>
                  </a:lnTo>
                  <a:lnTo>
                    <a:pt x="750" y="642"/>
                  </a:lnTo>
                  <a:lnTo>
                    <a:pt x="750" y="642"/>
                  </a:lnTo>
                  <a:lnTo>
                    <a:pt x="738" y="652"/>
                  </a:lnTo>
                  <a:lnTo>
                    <a:pt x="730" y="656"/>
                  </a:lnTo>
                  <a:lnTo>
                    <a:pt x="722" y="658"/>
                  </a:lnTo>
                  <a:lnTo>
                    <a:pt x="722" y="658"/>
                  </a:lnTo>
                  <a:lnTo>
                    <a:pt x="720" y="662"/>
                  </a:lnTo>
                  <a:lnTo>
                    <a:pt x="720" y="662"/>
                  </a:lnTo>
                  <a:lnTo>
                    <a:pt x="718" y="668"/>
                  </a:lnTo>
                  <a:lnTo>
                    <a:pt x="716" y="674"/>
                  </a:lnTo>
                  <a:lnTo>
                    <a:pt x="710" y="680"/>
                  </a:lnTo>
                  <a:lnTo>
                    <a:pt x="708" y="686"/>
                  </a:lnTo>
                  <a:lnTo>
                    <a:pt x="708" y="686"/>
                  </a:lnTo>
                  <a:lnTo>
                    <a:pt x="698" y="676"/>
                  </a:lnTo>
                  <a:lnTo>
                    <a:pt x="692" y="672"/>
                  </a:lnTo>
                  <a:lnTo>
                    <a:pt x="688" y="674"/>
                  </a:lnTo>
                  <a:lnTo>
                    <a:pt x="684" y="674"/>
                  </a:lnTo>
                  <a:lnTo>
                    <a:pt x="684" y="674"/>
                  </a:lnTo>
                  <a:lnTo>
                    <a:pt x="678" y="678"/>
                  </a:lnTo>
                  <a:lnTo>
                    <a:pt x="672" y="678"/>
                  </a:lnTo>
                  <a:lnTo>
                    <a:pt x="666" y="676"/>
                  </a:lnTo>
                  <a:lnTo>
                    <a:pt x="662" y="670"/>
                  </a:lnTo>
                  <a:lnTo>
                    <a:pt x="662" y="670"/>
                  </a:lnTo>
                  <a:lnTo>
                    <a:pt x="658" y="664"/>
                  </a:lnTo>
                  <a:lnTo>
                    <a:pt x="656" y="660"/>
                  </a:lnTo>
                  <a:lnTo>
                    <a:pt x="654" y="648"/>
                  </a:lnTo>
                  <a:lnTo>
                    <a:pt x="658" y="626"/>
                  </a:lnTo>
                  <a:lnTo>
                    <a:pt x="658" y="626"/>
                  </a:lnTo>
                  <a:lnTo>
                    <a:pt x="656" y="616"/>
                  </a:lnTo>
                  <a:lnTo>
                    <a:pt x="652" y="610"/>
                  </a:lnTo>
                  <a:lnTo>
                    <a:pt x="646" y="606"/>
                  </a:lnTo>
                  <a:lnTo>
                    <a:pt x="638" y="606"/>
                  </a:lnTo>
                  <a:lnTo>
                    <a:pt x="638" y="606"/>
                  </a:lnTo>
                  <a:lnTo>
                    <a:pt x="626" y="606"/>
                  </a:lnTo>
                  <a:lnTo>
                    <a:pt x="616" y="608"/>
                  </a:lnTo>
                  <a:lnTo>
                    <a:pt x="616" y="608"/>
                  </a:lnTo>
                  <a:lnTo>
                    <a:pt x="614" y="602"/>
                  </a:lnTo>
                  <a:lnTo>
                    <a:pt x="614" y="602"/>
                  </a:lnTo>
                  <a:lnTo>
                    <a:pt x="616" y="600"/>
                  </a:lnTo>
                  <a:lnTo>
                    <a:pt x="618" y="598"/>
                  </a:lnTo>
                  <a:lnTo>
                    <a:pt x="618" y="592"/>
                  </a:lnTo>
                  <a:lnTo>
                    <a:pt x="618" y="592"/>
                  </a:lnTo>
                  <a:lnTo>
                    <a:pt x="626" y="560"/>
                  </a:lnTo>
                  <a:lnTo>
                    <a:pt x="626" y="560"/>
                  </a:lnTo>
                  <a:lnTo>
                    <a:pt x="630" y="554"/>
                  </a:lnTo>
                  <a:lnTo>
                    <a:pt x="630" y="552"/>
                  </a:lnTo>
                  <a:lnTo>
                    <a:pt x="630" y="550"/>
                  </a:lnTo>
                  <a:lnTo>
                    <a:pt x="630" y="550"/>
                  </a:lnTo>
                  <a:lnTo>
                    <a:pt x="626" y="548"/>
                  </a:lnTo>
                  <a:lnTo>
                    <a:pt x="622" y="548"/>
                  </a:lnTo>
                  <a:lnTo>
                    <a:pt x="616" y="548"/>
                  </a:lnTo>
                  <a:lnTo>
                    <a:pt x="616" y="548"/>
                  </a:lnTo>
                  <a:lnTo>
                    <a:pt x="610" y="550"/>
                  </a:lnTo>
                  <a:lnTo>
                    <a:pt x="606" y="552"/>
                  </a:lnTo>
                  <a:lnTo>
                    <a:pt x="604" y="556"/>
                  </a:lnTo>
                  <a:lnTo>
                    <a:pt x="602" y="562"/>
                  </a:lnTo>
                  <a:lnTo>
                    <a:pt x="602" y="562"/>
                  </a:lnTo>
                  <a:lnTo>
                    <a:pt x="600" y="568"/>
                  </a:lnTo>
                  <a:lnTo>
                    <a:pt x="598" y="572"/>
                  </a:lnTo>
                  <a:lnTo>
                    <a:pt x="594" y="576"/>
                  </a:lnTo>
                  <a:lnTo>
                    <a:pt x="588" y="580"/>
                  </a:lnTo>
                  <a:lnTo>
                    <a:pt x="582" y="580"/>
                  </a:lnTo>
                  <a:lnTo>
                    <a:pt x="576" y="582"/>
                  </a:lnTo>
                  <a:lnTo>
                    <a:pt x="572" y="580"/>
                  </a:lnTo>
                  <a:lnTo>
                    <a:pt x="566" y="578"/>
                  </a:lnTo>
                  <a:lnTo>
                    <a:pt x="566" y="578"/>
                  </a:lnTo>
                  <a:lnTo>
                    <a:pt x="556" y="568"/>
                  </a:lnTo>
                  <a:lnTo>
                    <a:pt x="550" y="558"/>
                  </a:lnTo>
                  <a:lnTo>
                    <a:pt x="546" y="546"/>
                  </a:lnTo>
                  <a:lnTo>
                    <a:pt x="544" y="532"/>
                  </a:lnTo>
                  <a:lnTo>
                    <a:pt x="544" y="532"/>
                  </a:lnTo>
                  <a:lnTo>
                    <a:pt x="546" y="516"/>
                  </a:lnTo>
                  <a:lnTo>
                    <a:pt x="548" y="500"/>
                  </a:lnTo>
                  <a:lnTo>
                    <a:pt x="548" y="500"/>
                  </a:lnTo>
                  <a:lnTo>
                    <a:pt x="550" y="490"/>
                  </a:lnTo>
                  <a:lnTo>
                    <a:pt x="552" y="480"/>
                  </a:lnTo>
                  <a:lnTo>
                    <a:pt x="556" y="472"/>
                  </a:lnTo>
                  <a:lnTo>
                    <a:pt x="562" y="468"/>
                  </a:lnTo>
                  <a:lnTo>
                    <a:pt x="570" y="464"/>
                  </a:lnTo>
                  <a:lnTo>
                    <a:pt x="578" y="462"/>
                  </a:lnTo>
                  <a:lnTo>
                    <a:pt x="586" y="462"/>
                  </a:lnTo>
                  <a:lnTo>
                    <a:pt x="598" y="466"/>
                  </a:lnTo>
                  <a:lnTo>
                    <a:pt x="598" y="466"/>
                  </a:lnTo>
                  <a:lnTo>
                    <a:pt x="602" y="466"/>
                  </a:lnTo>
                  <a:lnTo>
                    <a:pt x="604" y="466"/>
                  </a:lnTo>
                  <a:lnTo>
                    <a:pt x="608" y="464"/>
                  </a:lnTo>
                  <a:lnTo>
                    <a:pt x="608" y="460"/>
                  </a:lnTo>
                  <a:lnTo>
                    <a:pt x="608" y="460"/>
                  </a:lnTo>
                  <a:lnTo>
                    <a:pt x="610" y="456"/>
                  </a:lnTo>
                  <a:lnTo>
                    <a:pt x="612" y="454"/>
                  </a:lnTo>
                  <a:lnTo>
                    <a:pt x="614" y="454"/>
                  </a:lnTo>
                  <a:lnTo>
                    <a:pt x="614" y="454"/>
                  </a:lnTo>
                  <a:lnTo>
                    <a:pt x="628" y="454"/>
                  </a:lnTo>
                  <a:lnTo>
                    <a:pt x="636" y="456"/>
                  </a:lnTo>
                  <a:lnTo>
                    <a:pt x="640" y="458"/>
                  </a:lnTo>
                  <a:lnTo>
                    <a:pt x="642" y="460"/>
                  </a:lnTo>
                  <a:lnTo>
                    <a:pt x="642" y="460"/>
                  </a:lnTo>
                  <a:lnTo>
                    <a:pt x="644" y="462"/>
                  </a:lnTo>
                  <a:lnTo>
                    <a:pt x="646" y="462"/>
                  </a:lnTo>
                  <a:lnTo>
                    <a:pt x="646" y="462"/>
                  </a:lnTo>
                  <a:lnTo>
                    <a:pt x="652" y="460"/>
                  </a:lnTo>
                  <a:lnTo>
                    <a:pt x="658" y="464"/>
                  </a:lnTo>
                  <a:lnTo>
                    <a:pt x="662" y="468"/>
                  </a:lnTo>
                  <a:lnTo>
                    <a:pt x="664" y="474"/>
                  </a:lnTo>
                  <a:lnTo>
                    <a:pt x="664" y="474"/>
                  </a:lnTo>
                  <a:lnTo>
                    <a:pt x="664" y="484"/>
                  </a:lnTo>
                  <a:lnTo>
                    <a:pt x="668" y="492"/>
                  </a:lnTo>
                  <a:lnTo>
                    <a:pt x="678" y="510"/>
                  </a:lnTo>
                  <a:lnTo>
                    <a:pt x="678" y="510"/>
                  </a:lnTo>
                  <a:lnTo>
                    <a:pt x="682" y="502"/>
                  </a:lnTo>
                  <a:lnTo>
                    <a:pt x="682" y="496"/>
                  </a:lnTo>
                  <a:lnTo>
                    <a:pt x="682" y="488"/>
                  </a:lnTo>
                  <a:lnTo>
                    <a:pt x="680" y="482"/>
                  </a:lnTo>
                  <a:lnTo>
                    <a:pt x="680" y="482"/>
                  </a:lnTo>
                  <a:lnTo>
                    <a:pt x="674" y="460"/>
                  </a:lnTo>
                  <a:lnTo>
                    <a:pt x="672" y="452"/>
                  </a:lnTo>
                  <a:lnTo>
                    <a:pt x="672" y="444"/>
                  </a:lnTo>
                  <a:lnTo>
                    <a:pt x="676" y="438"/>
                  </a:lnTo>
                  <a:lnTo>
                    <a:pt x="682" y="432"/>
                  </a:lnTo>
                  <a:lnTo>
                    <a:pt x="700" y="416"/>
                  </a:lnTo>
                  <a:lnTo>
                    <a:pt x="700" y="416"/>
                  </a:lnTo>
                  <a:lnTo>
                    <a:pt x="706" y="410"/>
                  </a:lnTo>
                  <a:lnTo>
                    <a:pt x="712" y="402"/>
                  </a:lnTo>
                  <a:lnTo>
                    <a:pt x="714" y="398"/>
                  </a:lnTo>
                  <a:lnTo>
                    <a:pt x="714" y="394"/>
                  </a:lnTo>
                  <a:lnTo>
                    <a:pt x="714" y="388"/>
                  </a:lnTo>
                  <a:lnTo>
                    <a:pt x="712" y="382"/>
                  </a:lnTo>
                  <a:lnTo>
                    <a:pt x="712" y="382"/>
                  </a:lnTo>
                  <a:lnTo>
                    <a:pt x="712" y="378"/>
                  </a:lnTo>
                  <a:lnTo>
                    <a:pt x="712" y="378"/>
                  </a:lnTo>
                  <a:lnTo>
                    <a:pt x="710" y="376"/>
                  </a:lnTo>
                  <a:lnTo>
                    <a:pt x="710" y="376"/>
                  </a:lnTo>
                  <a:lnTo>
                    <a:pt x="712" y="370"/>
                  </a:lnTo>
                  <a:lnTo>
                    <a:pt x="712" y="364"/>
                  </a:lnTo>
                  <a:lnTo>
                    <a:pt x="712" y="364"/>
                  </a:lnTo>
                  <a:lnTo>
                    <a:pt x="712" y="362"/>
                  </a:lnTo>
                  <a:lnTo>
                    <a:pt x="712" y="362"/>
                  </a:lnTo>
                  <a:lnTo>
                    <a:pt x="714" y="360"/>
                  </a:lnTo>
                  <a:lnTo>
                    <a:pt x="714" y="360"/>
                  </a:lnTo>
                  <a:lnTo>
                    <a:pt x="714" y="368"/>
                  </a:lnTo>
                  <a:lnTo>
                    <a:pt x="714" y="372"/>
                  </a:lnTo>
                  <a:lnTo>
                    <a:pt x="716" y="376"/>
                  </a:lnTo>
                  <a:lnTo>
                    <a:pt x="716" y="376"/>
                  </a:lnTo>
                  <a:lnTo>
                    <a:pt x="722" y="372"/>
                  </a:lnTo>
                  <a:lnTo>
                    <a:pt x="722" y="368"/>
                  </a:lnTo>
                  <a:lnTo>
                    <a:pt x="720" y="364"/>
                  </a:lnTo>
                  <a:lnTo>
                    <a:pt x="720" y="362"/>
                  </a:lnTo>
                  <a:lnTo>
                    <a:pt x="720" y="362"/>
                  </a:lnTo>
                  <a:lnTo>
                    <a:pt x="726" y="362"/>
                  </a:lnTo>
                  <a:lnTo>
                    <a:pt x="728" y="360"/>
                  </a:lnTo>
                  <a:lnTo>
                    <a:pt x="730" y="356"/>
                  </a:lnTo>
                  <a:lnTo>
                    <a:pt x="730" y="352"/>
                  </a:lnTo>
                  <a:lnTo>
                    <a:pt x="730" y="352"/>
                  </a:lnTo>
                  <a:lnTo>
                    <a:pt x="730" y="350"/>
                  </a:lnTo>
                  <a:lnTo>
                    <a:pt x="732" y="348"/>
                  </a:lnTo>
                  <a:lnTo>
                    <a:pt x="736" y="348"/>
                  </a:lnTo>
                  <a:lnTo>
                    <a:pt x="736" y="348"/>
                  </a:lnTo>
                  <a:lnTo>
                    <a:pt x="734" y="344"/>
                  </a:lnTo>
                  <a:lnTo>
                    <a:pt x="736" y="342"/>
                  </a:lnTo>
                  <a:lnTo>
                    <a:pt x="744" y="342"/>
                  </a:lnTo>
                  <a:lnTo>
                    <a:pt x="744" y="342"/>
                  </a:lnTo>
                  <a:lnTo>
                    <a:pt x="754" y="338"/>
                  </a:lnTo>
                  <a:lnTo>
                    <a:pt x="754" y="338"/>
                  </a:lnTo>
                  <a:lnTo>
                    <a:pt x="756" y="338"/>
                  </a:lnTo>
                  <a:lnTo>
                    <a:pt x="756" y="334"/>
                  </a:lnTo>
                  <a:lnTo>
                    <a:pt x="756" y="334"/>
                  </a:lnTo>
                  <a:lnTo>
                    <a:pt x="754" y="328"/>
                  </a:lnTo>
                  <a:lnTo>
                    <a:pt x="756" y="322"/>
                  </a:lnTo>
                  <a:lnTo>
                    <a:pt x="760" y="318"/>
                  </a:lnTo>
                  <a:lnTo>
                    <a:pt x="764" y="314"/>
                  </a:lnTo>
                  <a:lnTo>
                    <a:pt x="764" y="314"/>
                  </a:lnTo>
                  <a:lnTo>
                    <a:pt x="776" y="308"/>
                  </a:lnTo>
                  <a:lnTo>
                    <a:pt x="786" y="302"/>
                  </a:lnTo>
                  <a:lnTo>
                    <a:pt x="786" y="302"/>
                  </a:lnTo>
                  <a:lnTo>
                    <a:pt x="790" y="300"/>
                  </a:lnTo>
                  <a:lnTo>
                    <a:pt x="796" y="298"/>
                  </a:lnTo>
                  <a:lnTo>
                    <a:pt x="802" y="298"/>
                  </a:lnTo>
                  <a:lnTo>
                    <a:pt x="810" y="302"/>
                  </a:lnTo>
                  <a:lnTo>
                    <a:pt x="810" y="302"/>
                  </a:lnTo>
                  <a:lnTo>
                    <a:pt x="804" y="302"/>
                  </a:lnTo>
                  <a:lnTo>
                    <a:pt x="800" y="302"/>
                  </a:lnTo>
                  <a:lnTo>
                    <a:pt x="794" y="308"/>
                  </a:lnTo>
                  <a:lnTo>
                    <a:pt x="794" y="308"/>
                  </a:lnTo>
                  <a:lnTo>
                    <a:pt x="792" y="312"/>
                  </a:lnTo>
                  <a:lnTo>
                    <a:pt x="794" y="316"/>
                  </a:lnTo>
                  <a:lnTo>
                    <a:pt x="794" y="316"/>
                  </a:lnTo>
                  <a:lnTo>
                    <a:pt x="798" y="318"/>
                  </a:lnTo>
                  <a:lnTo>
                    <a:pt x="800" y="316"/>
                  </a:lnTo>
                  <a:lnTo>
                    <a:pt x="800" y="316"/>
                  </a:lnTo>
                  <a:lnTo>
                    <a:pt x="804" y="310"/>
                  </a:lnTo>
                  <a:lnTo>
                    <a:pt x="810" y="308"/>
                  </a:lnTo>
                  <a:lnTo>
                    <a:pt x="822" y="304"/>
                  </a:lnTo>
                  <a:lnTo>
                    <a:pt x="822" y="304"/>
                  </a:lnTo>
                  <a:lnTo>
                    <a:pt x="826" y="302"/>
                  </a:lnTo>
                  <a:lnTo>
                    <a:pt x="828" y="300"/>
                  </a:lnTo>
                  <a:lnTo>
                    <a:pt x="828" y="298"/>
                  </a:lnTo>
                  <a:lnTo>
                    <a:pt x="828" y="298"/>
                  </a:lnTo>
                  <a:lnTo>
                    <a:pt x="826" y="296"/>
                  </a:lnTo>
                  <a:lnTo>
                    <a:pt x="824" y="296"/>
                  </a:lnTo>
                  <a:lnTo>
                    <a:pt x="820" y="296"/>
                  </a:lnTo>
                  <a:lnTo>
                    <a:pt x="820" y="296"/>
                  </a:lnTo>
                  <a:lnTo>
                    <a:pt x="814" y="294"/>
                  </a:lnTo>
                  <a:lnTo>
                    <a:pt x="808" y="292"/>
                  </a:lnTo>
                  <a:lnTo>
                    <a:pt x="802" y="288"/>
                  </a:lnTo>
                  <a:lnTo>
                    <a:pt x="800" y="282"/>
                  </a:lnTo>
                  <a:lnTo>
                    <a:pt x="800" y="282"/>
                  </a:lnTo>
                  <a:lnTo>
                    <a:pt x="800" y="278"/>
                  </a:lnTo>
                  <a:lnTo>
                    <a:pt x="798" y="276"/>
                  </a:lnTo>
                  <a:lnTo>
                    <a:pt x="792" y="274"/>
                  </a:lnTo>
                  <a:lnTo>
                    <a:pt x="792" y="274"/>
                  </a:lnTo>
                  <a:lnTo>
                    <a:pt x="796" y="272"/>
                  </a:lnTo>
                  <a:lnTo>
                    <a:pt x="796" y="272"/>
                  </a:lnTo>
                  <a:lnTo>
                    <a:pt x="802" y="268"/>
                  </a:lnTo>
                  <a:lnTo>
                    <a:pt x="804" y="266"/>
                  </a:lnTo>
                  <a:lnTo>
                    <a:pt x="806" y="264"/>
                  </a:lnTo>
                  <a:lnTo>
                    <a:pt x="806" y="264"/>
                  </a:lnTo>
                  <a:lnTo>
                    <a:pt x="804" y="260"/>
                  </a:lnTo>
                  <a:lnTo>
                    <a:pt x="800" y="260"/>
                  </a:lnTo>
                  <a:lnTo>
                    <a:pt x="794" y="260"/>
                  </a:lnTo>
                  <a:lnTo>
                    <a:pt x="794" y="260"/>
                  </a:lnTo>
                  <a:lnTo>
                    <a:pt x="786" y="262"/>
                  </a:lnTo>
                  <a:lnTo>
                    <a:pt x="786" y="262"/>
                  </a:lnTo>
                  <a:lnTo>
                    <a:pt x="766" y="270"/>
                  </a:lnTo>
                  <a:lnTo>
                    <a:pt x="766" y="270"/>
                  </a:lnTo>
                  <a:lnTo>
                    <a:pt x="778" y="258"/>
                  </a:lnTo>
                  <a:lnTo>
                    <a:pt x="790" y="250"/>
                  </a:lnTo>
                  <a:lnTo>
                    <a:pt x="796" y="248"/>
                  </a:lnTo>
                  <a:lnTo>
                    <a:pt x="804" y="246"/>
                  </a:lnTo>
                  <a:lnTo>
                    <a:pt x="810" y="246"/>
                  </a:lnTo>
                  <a:lnTo>
                    <a:pt x="818" y="248"/>
                  </a:lnTo>
                  <a:lnTo>
                    <a:pt x="818" y="248"/>
                  </a:lnTo>
                  <a:lnTo>
                    <a:pt x="826" y="248"/>
                  </a:lnTo>
                  <a:lnTo>
                    <a:pt x="834" y="248"/>
                  </a:lnTo>
                  <a:lnTo>
                    <a:pt x="846" y="242"/>
                  </a:lnTo>
                  <a:lnTo>
                    <a:pt x="858" y="236"/>
                  </a:lnTo>
                  <a:lnTo>
                    <a:pt x="864" y="232"/>
                  </a:lnTo>
                  <a:lnTo>
                    <a:pt x="870" y="232"/>
                  </a:lnTo>
                  <a:lnTo>
                    <a:pt x="870" y="232"/>
                  </a:lnTo>
                  <a:lnTo>
                    <a:pt x="870" y="230"/>
                  </a:lnTo>
                  <a:lnTo>
                    <a:pt x="872" y="230"/>
                  </a:lnTo>
                  <a:lnTo>
                    <a:pt x="872" y="226"/>
                  </a:lnTo>
                  <a:lnTo>
                    <a:pt x="872" y="226"/>
                  </a:lnTo>
                  <a:lnTo>
                    <a:pt x="870" y="218"/>
                  </a:lnTo>
                  <a:lnTo>
                    <a:pt x="866" y="214"/>
                  </a:lnTo>
                  <a:lnTo>
                    <a:pt x="854" y="208"/>
                  </a:lnTo>
                  <a:lnTo>
                    <a:pt x="854" y="208"/>
                  </a:lnTo>
                  <a:lnTo>
                    <a:pt x="856" y="206"/>
                  </a:lnTo>
                  <a:lnTo>
                    <a:pt x="856" y="206"/>
                  </a:lnTo>
                  <a:lnTo>
                    <a:pt x="858" y="204"/>
                  </a:lnTo>
                  <a:lnTo>
                    <a:pt x="858" y="204"/>
                  </a:lnTo>
                  <a:lnTo>
                    <a:pt x="858" y="204"/>
                  </a:lnTo>
                  <a:lnTo>
                    <a:pt x="858" y="204"/>
                  </a:lnTo>
                  <a:lnTo>
                    <a:pt x="842" y="198"/>
                  </a:lnTo>
                  <a:lnTo>
                    <a:pt x="842" y="198"/>
                  </a:lnTo>
                  <a:lnTo>
                    <a:pt x="832" y="192"/>
                  </a:lnTo>
                  <a:lnTo>
                    <a:pt x="828" y="188"/>
                  </a:lnTo>
                  <a:lnTo>
                    <a:pt x="826" y="184"/>
                  </a:lnTo>
                  <a:lnTo>
                    <a:pt x="826" y="184"/>
                  </a:lnTo>
                  <a:lnTo>
                    <a:pt x="824" y="174"/>
                  </a:lnTo>
                  <a:lnTo>
                    <a:pt x="818" y="166"/>
                  </a:lnTo>
                  <a:lnTo>
                    <a:pt x="812" y="158"/>
                  </a:lnTo>
                  <a:lnTo>
                    <a:pt x="808" y="150"/>
                  </a:lnTo>
                  <a:lnTo>
                    <a:pt x="808" y="150"/>
                  </a:lnTo>
                  <a:lnTo>
                    <a:pt x="806" y="146"/>
                  </a:lnTo>
                  <a:lnTo>
                    <a:pt x="802" y="146"/>
                  </a:lnTo>
                  <a:lnTo>
                    <a:pt x="800" y="148"/>
                  </a:lnTo>
                  <a:lnTo>
                    <a:pt x="798" y="152"/>
                  </a:lnTo>
                  <a:lnTo>
                    <a:pt x="798" y="152"/>
                  </a:lnTo>
                  <a:lnTo>
                    <a:pt x="796" y="158"/>
                  </a:lnTo>
                  <a:lnTo>
                    <a:pt x="790" y="162"/>
                  </a:lnTo>
                  <a:lnTo>
                    <a:pt x="786" y="164"/>
                  </a:lnTo>
                  <a:lnTo>
                    <a:pt x="780" y="164"/>
                  </a:lnTo>
                  <a:lnTo>
                    <a:pt x="780" y="164"/>
                  </a:lnTo>
                  <a:lnTo>
                    <a:pt x="776" y="164"/>
                  </a:lnTo>
                  <a:lnTo>
                    <a:pt x="770" y="160"/>
                  </a:lnTo>
                  <a:lnTo>
                    <a:pt x="766" y="156"/>
                  </a:lnTo>
                  <a:lnTo>
                    <a:pt x="764" y="150"/>
                  </a:lnTo>
                  <a:lnTo>
                    <a:pt x="764" y="150"/>
                  </a:lnTo>
                  <a:lnTo>
                    <a:pt x="762" y="144"/>
                  </a:lnTo>
                  <a:lnTo>
                    <a:pt x="760" y="138"/>
                  </a:lnTo>
                  <a:lnTo>
                    <a:pt x="756" y="136"/>
                  </a:lnTo>
                  <a:lnTo>
                    <a:pt x="750" y="134"/>
                  </a:lnTo>
                  <a:lnTo>
                    <a:pt x="750" y="134"/>
                  </a:lnTo>
                  <a:lnTo>
                    <a:pt x="746" y="130"/>
                  </a:lnTo>
                  <a:lnTo>
                    <a:pt x="740" y="126"/>
                  </a:lnTo>
                  <a:lnTo>
                    <a:pt x="736" y="124"/>
                  </a:lnTo>
                  <a:lnTo>
                    <a:pt x="730" y="124"/>
                  </a:lnTo>
                  <a:lnTo>
                    <a:pt x="718" y="124"/>
                  </a:lnTo>
                  <a:lnTo>
                    <a:pt x="706" y="122"/>
                  </a:lnTo>
                  <a:lnTo>
                    <a:pt x="706" y="122"/>
                  </a:lnTo>
                  <a:lnTo>
                    <a:pt x="704" y="120"/>
                  </a:lnTo>
                  <a:lnTo>
                    <a:pt x="702" y="122"/>
                  </a:lnTo>
                  <a:lnTo>
                    <a:pt x="700" y="124"/>
                  </a:lnTo>
                  <a:lnTo>
                    <a:pt x="700" y="130"/>
                  </a:lnTo>
                  <a:lnTo>
                    <a:pt x="700" y="130"/>
                  </a:lnTo>
                  <a:lnTo>
                    <a:pt x="702" y="136"/>
                  </a:lnTo>
                  <a:lnTo>
                    <a:pt x="704" y="142"/>
                  </a:lnTo>
                  <a:lnTo>
                    <a:pt x="704" y="148"/>
                  </a:lnTo>
                  <a:lnTo>
                    <a:pt x="704" y="150"/>
                  </a:lnTo>
                  <a:lnTo>
                    <a:pt x="700" y="154"/>
                  </a:lnTo>
                  <a:lnTo>
                    <a:pt x="700" y="154"/>
                  </a:lnTo>
                  <a:lnTo>
                    <a:pt x="698" y="156"/>
                  </a:lnTo>
                  <a:lnTo>
                    <a:pt x="698" y="160"/>
                  </a:lnTo>
                  <a:lnTo>
                    <a:pt x="698" y="162"/>
                  </a:lnTo>
                  <a:lnTo>
                    <a:pt x="702" y="166"/>
                  </a:lnTo>
                  <a:lnTo>
                    <a:pt x="702" y="166"/>
                  </a:lnTo>
                  <a:lnTo>
                    <a:pt x="710" y="172"/>
                  </a:lnTo>
                  <a:lnTo>
                    <a:pt x="712" y="180"/>
                  </a:lnTo>
                  <a:lnTo>
                    <a:pt x="712" y="184"/>
                  </a:lnTo>
                  <a:lnTo>
                    <a:pt x="710" y="188"/>
                  </a:lnTo>
                  <a:lnTo>
                    <a:pt x="706" y="192"/>
                  </a:lnTo>
                  <a:lnTo>
                    <a:pt x="702" y="194"/>
                  </a:lnTo>
                  <a:lnTo>
                    <a:pt x="702" y="194"/>
                  </a:lnTo>
                  <a:lnTo>
                    <a:pt x="694" y="200"/>
                  </a:lnTo>
                  <a:lnTo>
                    <a:pt x="692" y="204"/>
                  </a:lnTo>
                  <a:lnTo>
                    <a:pt x="690" y="206"/>
                  </a:lnTo>
                  <a:lnTo>
                    <a:pt x="692" y="214"/>
                  </a:lnTo>
                  <a:lnTo>
                    <a:pt x="694" y="222"/>
                  </a:lnTo>
                  <a:lnTo>
                    <a:pt x="694" y="222"/>
                  </a:lnTo>
                  <a:lnTo>
                    <a:pt x="696" y="226"/>
                  </a:lnTo>
                  <a:lnTo>
                    <a:pt x="696" y="226"/>
                  </a:lnTo>
                  <a:lnTo>
                    <a:pt x="694" y="230"/>
                  </a:lnTo>
                  <a:lnTo>
                    <a:pt x="692" y="232"/>
                  </a:lnTo>
                  <a:lnTo>
                    <a:pt x="686" y="238"/>
                  </a:lnTo>
                  <a:lnTo>
                    <a:pt x="686" y="238"/>
                  </a:lnTo>
                  <a:lnTo>
                    <a:pt x="684" y="238"/>
                  </a:lnTo>
                  <a:lnTo>
                    <a:pt x="682" y="238"/>
                  </a:lnTo>
                  <a:lnTo>
                    <a:pt x="678" y="234"/>
                  </a:lnTo>
                  <a:lnTo>
                    <a:pt x="678" y="234"/>
                  </a:lnTo>
                  <a:lnTo>
                    <a:pt x="672" y="228"/>
                  </a:lnTo>
                  <a:lnTo>
                    <a:pt x="668" y="220"/>
                  </a:lnTo>
                  <a:lnTo>
                    <a:pt x="666" y="212"/>
                  </a:lnTo>
                  <a:lnTo>
                    <a:pt x="666" y="204"/>
                  </a:lnTo>
                  <a:lnTo>
                    <a:pt x="666" y="204"/>
                  </a:lnTo>
                  <a:lnTo>
                    <a:pt x="664" y="200"/>
                  </a:lnTo>
                  <a:lnTo>
                    <a:pt x="664" y="198"/>
                  </a:lnTo>
                  <a:lnTo>
                    <a:pt x="658" y="198"/>
                  </a:lnTo>
                  <a:lnTo>
                    <a:pt x="658" y="198"/>
                  </a:lnTo>
                  <a:lnTo>
                    <a:pt x="648" y="196"/>
                  </a:lnTo>
                  <a:lnTo>
                    <a:pt x="638" y="192"/>
                  </a:lnTo>
                  <a:lnTo>
                    <a:pt x="618" y="184"/>
                  </a:lnTo>
                  <a:lnTo>
                    <a:pt x="618" y="184"/>
                  </a:lnTo>
                  <a:lnTo>
                    <a:pt x="606" y="178"/>
                  </a:lnTo>
                  <a:lnTo>
                    <a:pt x="598" y="176"/>
                  </a:lnTo>
                  <a:lnTo>
                    <a:pt x="592" y="178"/>
                  </a:lnTo>
                  <a:lnTo>
                    <a:pt x="592" y="178"/>
                  </a:lnTo>
                  <a:lnTo>
                    <a:pt x="588" y="174"/>
                  </a:lnTo>
                  <a:lnTo>
                    <a:pt x="580" y="166"/>
                  </a:lnTo>
                  <a:lnTo>
                    <a:pt x="568" y="150"/>
                  </a:lnTo>
                  <a:lnTo>
                    <a:pt x="568" y="150"/>
                  </a:lnTo>
                  <a:lnTo>
                    <a:pt x="570" y="140"/>
                  </a:lnTo>
                  <a:lnTo>
                    <a:pt x="576" y="130"/>
                  </a:lnTo>
                  <a:lnTo>
                    <a:pt x="586" y="122"/>
                  </a:lnTo>
                  <a:lnTo>
                    <a:pt x="596" y="116"/>
                  </a:lnTo>
                  <a:lnTo>
                    <a:pt x="596" y="116"/>
                  </a:lnTo>
                  <a:lnTo>
                    <a:pt x="598" y="116"/>
                  </a:lnTo>
                  <a:lnTo>
                    <a:pt x="600" y="114"/>
                  </a:lnTo>
                  <a:lnTo>
                    <a:pt x="600" y="114"/>
                  </a:lnTo>
                  <a:lnTo>
                    <a:pt x="604" y="108"/>
                  </a:lnTo>
                  <a:lnTo>
                    <a:pt x="606" y="104"/>
                  </a:lnTo>
                  <a:lnTo>
                    <a:pt x="610" y="104"/>
                  </a:lnTo>
                  <a:lnTo>
                    <a:pt x="610" y="104"/>
                  </a:lnTo>
                  <a:lnTo>
                    <a:pt x="616" y="104"/>
                  </a:lnTo>
                  <a:lnTo>
                    <a:pt x="620" y="102"/>
                  </a:lnTo>
                  <a:lnTo>
                    <a:pt x="624" y="98"/>
                  </a:lnTo>
                  <a:lnTo>
                    <a:pt x="628" y="94"/>
                  </a:lnTo>
                  <a:lnTo>
                    <a:pt x="628" y="94"/>
                  </a:lnTo>
                  <a:lnTo>
                    <a:pt x="628" y="92"/>
                  </a:lnTo>
                  <a:lnTo>
                    <a:pt x="628" y="92"/>
                  </a:lnTo>
                  <a:lnTo>
                    <a:pt x="630" y="90"/>
                  </a:lnTo>
                  <a:lnTo>
                    <a:pt x="632" y="86"/>
                  </a:lnTo>
                  <a:lnTo>
                    <a:pt x="634" y="82"/>
                  </a:lnTo>
                  <a:lnTo>
                    <a:pt x="638" y="78"/>
                  </a:lnTo>
                  <a:lnTo>
                    <a:pt x="638" y="78"/>
                  </a:lnTo>
                  <a:lnTo>
                    <a:pt x="642" y="80"/>
                  </a:lnTo>
                  <a:lnTo>
                    <a:pt x="644" y="82"/>
                  </a:lnTo>
                  <a:lnTo>
                    <a:pt x="648" y="82"/>
                  </a:lnTo>
                  <a:lnTo>
                    <a:pt x="652" y="80"/>
                  </a:lnTo>
                  <a:lnTo>
                    <a:pt x="652" y="80"/>
                  </a:lnTo>
                  <a:lnTo>
                    <a:pt x="656" y="80"/>
                  </a:lnTo>
                  <a:lnTo>
                    <a:pt x="656" y="80"/>
                  </a:lnTo>
                  <a:lnTo>
                    <a:pt x="664" y="78"/>
                  </a:lnTo>
                  <a:lnTo>
                    <a:pt x="668" y="74"/>
                  </a:lnTo>
                  <a:lnTo>
                    <a:pt x="668" y="70"/>
                  </a:lnTo>
                  <a:lnTo>
                    <a:pt x="666" y="62"/>
                  </a:lnTo>
                  <a:lnTo>
                    <a:pt x="666" y="62"/>
                  </a:lnTo>
                  <a:lnTo>
                    <a:pt x="666" y="60"/>
                  </a:lnTo>
                  <a:lnTo>
                    <a:pt x="666" y="60"/>
                  </a:lnTo>
                  <a:lnTo>
                    <a:pt x="672" y="54"/>
                  </a:lnTo>
                  <a:lnTo>
                    <a:pt x="672" y="54"/>
                  </a:lnTo>
                  <a:lnTo>
                    <a:pt x="670" y="52"/>
                  </a:lnTo>
                  <a:lnTo>
                    <a:pt x="666" y="50"/>
                  </a:lnTo>
                  <a:lnTo>
                    <a:pt x="662" y="48"/>
                  </a:lnTo>
                  <a:lnTo>
                    <a:pt x="662" y="48"/>
                  </a:lnTo>
                  <a:lnTo>
                    <a:pt x="662" y="44"/>
                  </a:lnTo>
                  <a:lnTo>
                    <a:pt x="662" y="44"/>
                  </a:lnTo>
                  <a:lnTo>
                    <a:pt x="676" y="44"/>
                  </a:lnTo>
                  <a:lnTo>
                    <a:pt x="690" y="42"/>
                  </a:lnTo>
                  <a:lnTo>
                    <a:pt x="704" y="44"/>
                  </a:lnTo>
                  <a:lnTo>
                    <a:pt x="710" y="46"/>
                  </a:lnTo>
                  <a:lnTo>
                    <a:pt x="716" y="50"/>
                  </a:lnTo>
                  <a:lnTo>
                    <a:pt x="716" y="50"/>
                  </a:lnTo>
                  <a:lnTo>
                    <a:pt x="716" y="52"/>
                  </a:lnTo>
                  <a:lnTo>
                    <a:pt x="714" y="52"/>
                  </a:lnTo>
                  <a:lnTo>
                    <a:pt x="712" y="54"/>
                  </a:lnTo>
                  <a:lnTo>
                    <a:pt x="712" y="56"/>
                  </a:lnTo>
                  <a:lnTo>
                    <a:pt x="712" y="56"/>
                  </a:lnTo>
                  <a:lnTo>
                    <a:pt x="720" y="54"/>
                  </a:lnTo>
                  <a:lnTo>
                    <a:pt x="720" y="54"/>
                  </a:lnTo>
                  <a:lnTo>
                    <a:pt x="726" y="56"/>
                  </a:lnTo>
                  <a:lnTo>
                    <a:pt x="732" y="58"/>
                  </a:lnTo>
                  <a:lnTo>
                    <a:pt x="738" y="62"/>
                  </a:lnTo>
                  <a:lnTo>
                    <a:pt x="742" y="68"/>
                  </a:lnTo>
                  <a:lnTo>
                    <a:pt x="742" y="68"/>
                  </a:lnTo>
                  <a:lnTo>
                    <a:pt x="742" y="70"/>
                  </a:lnTo>
                  <a:lnTo>
                    <a:pt x="742" y="74"/>
                  </a:lnTo>
                  <a:lnTo>
                    <a:pt x="742" y="74"/>
                  </a:lnTo>
                  <a:lnTo>
                    <a:pt x="738" y="76"/>
                  </a:lnTo>
                  <a:lnTo>
                    <a:pt x="734" y="80"/>
                  </a:lnTo>
                  <a:lnTo>
                    <a:pt x="730" y="82"/>
                  </a:lnTo>
                  <a:lnTo>
                    <a:pt x="730" y="86"/>
                  </a:lnTo>
                  <a:lnTo>
                    <a:pt x="732" y="88"/>
                  </a:lnTo>
                  <a:lnTo>
                    <a:pt x="732" y="88"/>
                  </a:lnTo>
                  <a:lnTo>
                    <a:pt x="728" y="90"/>
                  </a:lnTo>
                  <a:lnTo>
                    <a:pt x="728" y="90"/>
                  </a:lnTo>
                  <a:lnTo>
                    <a:pt x="724" y="92"/>
                  </a:lnTo>
                  <a:lnTo>
                    <a:pt x="722" y="92"/>
                  </a:lnTo>
                  <a:lnTo>
                    <a:pt x="722" y="94"/>
                  </a:lnTo>
                  <a:lnTo>
                    <a:pt x="722" y="94"/>
                  </a:lnTo>
                  <a:lnTo>
                    <a:pt x="718" y="94"/>
                  </a:lnTo>
                  <a:lnTo>
                    <a:pt x="716" y="94"/>
                  </a:lnTo>
                  <a:lnTo>
                    <a:pt x="710" y="92"/>
                  </a:lnTo>
                  <a:lnTo>
                    <a:pt x="710" y="92"/>
                  </a:lnTo>
                  <a:lnTo>
                    <a:pt x="702" y="92"/>
                  </a:lnTo>
                  <a:lnTo>
                    <a:pt x="700" y="94"/>
                  </a:lnTo>
                  <a:lnTo>
                    <a:pt x="700" y="98"/>
                  </a:lnTo>
                  <a:lnTo>
                    <a:pt x="700" y="98"/>
                  </a:lnTo>
                  <a:lnTo>
                    <a:pt x="700" y="100"/>
                  </a:lnTo>
                  <a:lnTo>
                    <a:pt x="702" y="102"/>
                  </a:lnTo>
                  <a:lnTo>
                    <a:pt x="708" y="102"/>
                  </a:lnTo>
                  <a:lnTo>
                    <a:pt x="708" y="102"/>
                  </a:lnTo>
                  <a:lnTo>
                    <a:pt x="732" y="98"/>
                  </a:lnTo>
                  <a:lnTo>
                    <a:pt x="732" y="98"/>
                  </a:lnTo>
                  <a:lnTo>
                    <a:pt x="742" y="108"/>
                  </a:lnTo>
                  <a:lnTo>
                    <a:pt x="754" y="116"/>
                  </a:lnTo>
                  <a:lnTo>
                    <a:pt x="754" y="116"/>
                  </a:lnTo>
                  <a:lnTo>
                    <a:pt x="772" y="122"/>
                  </a:lnTo>
                  <a:lnTo>
                    <a:pt x="792" y="126"/>
                  </a:lnTo>
                  <a:lnTo>
                    <a:pt x="792" y="126"/>
                  </a:lnTo>
                  <a:lnTo>
                    <a:pt x="788" y="122"/>
                  </a:lnTo>
                  <a:lnTo>
                    <a:pt x="782" y="118"/>
                  </a:lnTo>
                  <a:lnTo>
                    <a:pt x="778" y="114"/>
                  </a:lnTo>
                  <a:lnTo>
                    <a:pt x="774" y="110"/>
                  </a:lnTo>
                  <a:lnTo>
                    <a:pt x="774" y="110"/>
                  </a:lnTo>
                  <a:lnTo>
                    <a:pt x="780" y="110"/>
                  </a:lnTo>
                  <a:lnTo>
                    <a:pt x="784" y="112"/>
                  </a:lnTo>
                  <a:lnTo>
                    <a:pt x="788" y="114"/>
                  </a:lnTo>
                  <a:lnTo>
                    <a:pt x="792" y="116"/>
                  </a:lnTo>
                  <a:lnTo>
                    <a:pt x="792" y="116"/>
                  </a:lnTo>
                  <a:lnTo>
                    <a:pt x="798" y="118"/>
                  </a:lnTo>
                  <a:lnTo>
                    <a:pt x="800" y="118"/>
                  </a:lnTo>
                  <a:lnTo>
                    <a:pt x="800" y="116"/>
                  </a:lnTo>
                  <a:lnTo>
                    <a:pt x="800" y="116"/>
                  </a:lnTo>
                  <a:lnTo>
                    <a:pt x="802" y="110"/>
                  </a:lnTo>
                  <a:lnTo>
                    <a:pt x="802" y="108"/>
                  </a:lnTo>
                  <a:lnTo>
                    <a:pt x="802" y="106"/>
                  </a:lnTo>
                  <a:lnTo>
                    <a:pt x="802" y="106"/>
                  </a:lnTo>
                  <a:lnTo>
                    <a:pt x="796" y="102"/>
                  </a:lnTo>
                  <a:lnTo>
                    <a:pt x="794" y="98"/>
                  </a:lnTo>
                  <a:lnTo>
                    <a:pt x="790" y="96"/>
                  </a:lnTo>
                  <a:lnTo>
                    <a:pt x="790" y="96"/>
                  </a:lnTo>
                  <a:lnTo>
                    <a:pt x="786" y="94"/>
                  </a:lnTo>
                  <a:lnTo>
                    <a:pt x="782" y="92"/>
                  </a:lnTo>
                  <a:lnTo>
                    <a:pt x="780" y="88"/>
                  </a:lnTo>
                  <a:lnTo>
                    <a:pt x="782" y="82"/>
                  </a:lnTo>
                  <a:lnTo>
                    <a:pt x="782" y="82"/>
                  </a:lnTo>
                  <a:lnTo>
                    <a:pt x="782" y="80"/>
                  </a:lnTo>
                  <a:lnTo>
                    <a:pt x="784" y="78"/>
                  </a:lnTo>
                  <a:lnTo>
                    <a:pt x="788" y="80"/>
                  </a:lnTo>
                  <a:lnTo>
                    <a:pt x="792" y="82"/>
                  </a:lnTo>
                  <a:lnTo>
                    <a:pt x="796" y="84"/>
                  </a:lnTo>
                  <a:lnTo>
                    <a:pt x="796" y="84"/>
                  </a:lnTo>
                  <a:lnTo>
                    <a:pt x="798" y="84"/>
                  </a:lnTo>
                  <a:lnTo>
                    <a:pt x="798" y="84"/>
                  </a:lnTo>
                  <a:lnTo>
                    <a:pt x="802" y="92"/>
                  </a:lnTo>
                  <a:lnTo>
                    <a:pt x="806" y="94"/>
                  </a:lnTo>
                  <a:lnTo>
                    <a:pt x="812" y="92"/>
                  </a:lnTo>
                  <a:lnTo>
                    <a:pt x="816" y="88"/>
                  </a:lnTo>
                  <a:lnTo>
                    <a:pt x="816" y="88"/>
                  </a:lnTo>
                  <a:lnTo>
                    <a:pt x="822" y="84"/>
                  </a:lnTo>
                  <a:lnTo>
                    <a:pt x="826" y="80"/>
                  </a:lnTo>
                  <a:lnTo>
                    <a:pt x="826" y="78"/>
                  </a:lnTo>
                  <a:lnTo>
                    <a:pt x="826" y="78"/>
                  </a:lnTo>
                  <a:lnTo>
                    <a:pt x="824" y="76"/>
                  </a:lnTo>
                  <a:lnTo>
                    <a:pt x="822" y="76"/>
                  </a:lnTo>
                  <a:lnTo>
                    <a:pt x="820" y="76"/>
                  </a:lnTo>
                  <a:lnTo>
                    <a:pt x="816" y="76"/>
                  </a:lnTo>
                  <a:lnTo>
                    <a:pt x="816" y="76"/>
                  </a:lnTo>
                  <a:lnTo>
                    <a:pt x="810" y="72"/>
                  </a:lnTo>
                  <a:lnTo>
                    <a:pt x="810" y="72"/>
                  </a:lnTo>
                  <a:lnTo>
                    <a:pt x="802" y="66"/>
                  </a:lnTo>
                  <a:lnTo>
                    <a:pt x="794" y="64"/>
                  </a:lnTo>
                  <a:lnTo>
                    <a:pt x="784" y="62"/>
                  </a:lnTo>
                  <a:lnTo>
                    <a:pt x="776" y="60"/>
                  </a:lnTo>
                  <a:lnTo>
                    <a:pt x="776" y="60"/>
                  </a:lnTo>
                  <a:lnTo>
                    <a:pt x="774" y="54"/>
                  </a:lnTo>
                  <a:lnTo>
                    <a:pt x="774" y="54"/>
                  </a:lnTo>
                  <a:lnTo>
                    <a:pt x="772" y="52"/>
                  </a:lnTo>
                  <a:lnTo>
                    <a:pt x="772" y="52"/>
                  </a:lnTo>
                  <a:lnTo>
                    <a:pt x="772" y="52"/>
                  </a:lnTo>
                  <a:lnTo>
                    <a:pt x="772" y="52"/>
                  </a:lnTo>
                  <a:lnTo>
                    <a:pt x="772" y="52"/>
                  </a:lnTo>
                  <a:lnTo>
                    <a:pt x="772" y="52"/>
                  </a:lnTo>
                  <a:lnTo>
                    <a:pt x="774" y="48"/>
                  </a:lnTo>
                  <a:lnTo>
                    <a:pt x="774" y="48"/>
                  </a:lnTo>
                  <a:lnTo>
                    <a:pt x="770" y="42"/>
                  </a:lnTo>
                  <a:lnTo>
                    <a:pt x="770" y="42"/>
                  </a:lnTo>
                  <a:lnTo>
                    <a:pt x="770" y="42"/>
                  </a:lnTo>
                  <a:lnTo>
                    <a:pt x="774" y="40"/>
                  </a:lnTo>
                  <a:lnTo>
                    <a:pt x="774" y="40"/>
                  </a:lnTo>
                  <a:lnTo>
                    <a:pt x="772" y="38"/>
                  </a:lnTo>
                  <a:lnTo>
                    <a:pt x="768" y="36"/>
                  </a:lnTo>
                  <a:lnTo>
                    <a:pt x="762" y="36"/>
                  </a:lnTo>
                  <a:lnTo>
                    <a:pt x="762" y="36"/>
                  </a:lnTo>
                  <a:lnTo>
                    <a:pt x="756" y="36"/>
                  </a:lnTo>
                  <a:lnTo>
                    <a:pt x="754" y="36"/>
                  </a:lnTo>
                  <a:lnTo>
                    <a:pt x="752" y="32"/>
                  </a:lnTo>
                  <a:lnTo>
                    <a:pt x="752" y="32"/>
                  </a:lnTo>
                  <a:lnTo>
                    <a:pt x="750" y="28"/>
                  </a:lnTo>
                  <a:lnTo>
                    <a:pt x="746" y="26"/>
                  </a:lnTo>
                  <a:lnTo>
                    <a:pt x="742" y="26"/>
                  </a:lnTo>
                  <a:lnTo>
                    <a:pt x="738" y="28"/>
                  </a:lnTo>
                  <a:lnTo>
                    <a:pt x="738" y="28"/>
                  </a:lnTo>
                  <a:lnTo>
                    <a:pt x="734" y="30"/>
                  </a:lnTo>
                  <a:lnTo>
                    <a:pt x="732" y="28"/>
                  </a:lnTo>
                  <a:lnTo>
                    <a:pt x="728" y="26"/>
                  </a:lnTo>
                  <a:lnTo>
                    <a:pt x="724" y="28"/>
                  </a:lnTo>
                  <a:lnTo>
                    <a:pt x="724" y="28"/>
                  </a:lnTo>
                  <a:lnTo>
                    <a:pt x="722" y="20"/>
                  </a:lnTo>
                  <a:lnTo>
                    <a:pt x="718" y="18"/>
                  </a:lnTo>
                  <a:lnTo>
                    <a:pt x="708" y="14"/>
                  </a:lnTo>
                  <a:lnTo>
                    <a:pt x="708" y="14"/>
                  </a:lnTo>
                  <a:lnTo>
                    <a:pt x="706" y="14"/>
                  </a:lnTo>
                  <a:lnTo>
                    <a:pt x="706" y="14"/>
                  </a:lnTo>
                  <a:lnTo>
                    <a:pt x="710" y="12"/>
                  </a:lnTo>
                  <a:lnTo>
                    <a:pt x="710" y="10"/>
                  </a:lnTo>
                  <a:lnTo>
                    <a:pt x="708" y="8"/>
                  </a:lnTo>
                  <a:lnTo>
                    <a:pt x="708" y="8"/>
                  </a:lnTo>
                  <a:lnTo>
                    <a:pt x="700" y="6"/>
                  </a:lnTo>
                  <a:lnTo>
                    <a:pt x="694" y="4"/>
                  </a:lnTo>
                  <a:lnTo>
                    <a:pt x="680" y="6"/>
                  </a:lnTo>
                  <a:lnTo>
                    <a:pt x="680" y="6"/>
                  </a:lnTo>
                  <a:lnTo>
                    <a:pt x="678" y="6"/>
                  </a:lnTo>
                  <a:lnTo>
                    <a:pt x="678" y="8"/>
                  </a:lnTo>
                  <a:lnTo>
                    <a:pt x="680" y="10"/>
                  </a:lnTo>
                  <a:lnTo>
                    <a:pt x="680" y="10"/>
                  </a:lnTo>
                  <a:lnTo>
                    <a:pt x="672" y="6"/>
                  </a:lnTo>
                  <a:lnTo>
                    <a:pt x="666" y="4"/>
                  </a:lnTo>
                  <a:lnTo>
                    <a:pt x="658" y="6"/>
                  </a:lnTo>
                  <a:lnTo>
                    <a:pt x="650" y="8"/>
                  </a:lnTo>
                  <a:lnTo>
                    <a:pt x="650" y="8"/>
                  </a:lnTo>
                  <a:lnTo>
                    <a:pt x="646" y="10"/>
                  </a:lnTo>
                  <a:lnTo>
                    <a:pt x="644" y="14"/>
                  </a:lnTo>
                  <a:lnTo>
                    <a:pt x="640" y="24"/>
                  </a:lnTo>
                  <a:lnTo>
                    <a:pt x="640" y="24"/>
                  </a:lnTo>
                  <a:lnTo>
                    <a:pt x="644" y="24"/>
                  </a:lnTo>
                  <a:lnTo>
                    <a:pt x="646" y="26"/>
                  </a:lnTo>
                  <a:lnTo>
                    <a:pt x="646" y="26"/>
                  </a:lnTo>
                  <a:lnTo>
                    <a:pt x="648" y="30"/>
                  </a:lnTo>
                  <a:lnTo>
                    <a:pt x="646" y="32"/>
                  </a:lnTo>
                  <a:lnTo>
                    <a:pt x="646" y="32"/>
                  </a:lnTo>
                  <a:lnTo>
                    <a:pt x="642" y="32"/>
                  </a:lnTo>
                  <a:lnTo>
                    <a:pt x="642" y="30"/>
                  </a:lnTo>
                  <a:lnTo>
                    <a:pt x="642" y="28"/>
                  </a:lnTo>
                  <a:lnTo>
                    <a:pt x="640" y="26"/>
                  </a:lnTo>
                  <a:lnTo>
                    <a:pt x="640" y="26"/>
                  </a:lnTo>
                  <a:lnTo>
                    <a:pt x="634" y="20"/>
                  </a:lnTo>
                  <a:lnTo>
                    <a:pt x="632" y="16"/>
                  </a:lnTo>
                  <a:lnTo>
                    <a:pt x="634" y="10"/>
                  </a:lnTo>
                  <a:lnTo>
                    <a:pt x="642" y="4"/>
                  </a:lnTo>
                  <a:lnTo>
                    <a:pt x="642" y="4"/>
                  </a:lnTo>
                  <a:lnTo>
                    <a:pt x="636" y="2"/>
                  </a:lnTo>
                  <a:lnTo>
                    <a:pt x="630" y="2"/>
                  </a:lnTo>
                  <a:lnTo>
                    <a:pt x="620" y="6"/>
                  </a:lnTo>
                  <a:lnTo>
                    <a:pt x="620" y="6"/>
                  </a:lnTo>
                  <a:lnTo>
                    <a:pt x="614" y="10"/>
                  </a:lnTo>
                  <a:lnTo>
                    <a:pt x="610" y="14"/>
                  </a:lnTo>
                  <a:lnTo>
                    <a:pt x="606" y="20"/>
                  </a:lnTo>
                  <a:lnTo>
                    <a:pt x="606" y="26"/>
                  </a:lnTo>
                  <a:lnTo>
                    <a:pt x="606" y="26"/>
                  </a:lnTo>
                  <a:lnTo>
                    <a:pt x="608" y="30"/>
                  </a:lnTo>
                  <a:lnTo>
                    <a:pt x="612" y="30"/>
                  </a:lnTo>
                  <a:lnTo>
                    <a:pt x="618" y="30"/>
                  </a:lnTo>
                  <a:lnTo>
                    <a:pt x="622" y="30"/>
                  </a:lnTo>
                  <a:lnTo>
                    <a:pt x="622" y="30"/>
                  </a:lnTo>
                  <a:lnTo>
                    <a:pt x="620" y="32"/>
                  </a:lnTo>
                  <a:lnTo>
                    <a:pt x="618" y="32"/>
                  </a:lnTo>
                  <a:lnTo>
                    <a:pt x="618" y="32"/>
                  </a:lnTo>
                  <a:lnTo>
                    <a:pt x="612" y="32"/>
                  </a:lnTo>
                  <a:lnTo>
                    <a:pt x="612" y="32"/>
                  </a:lnTo>
                  <a:lnTo>
                    <a:pt x="612" y="34"/>
                  </a:lnTo>
                  <a:lnTo>
                    <a:pt x="614" y="36"/>
                  </a:lnTo>
                  <a:lnTo>
                    <a:pt x="616" y="38"/>
                  </a:lnTo>
                  <a:lnTo>
                    <a:pt x="616" y="38"/>
                  </a:lnTo>
                  <a:lnTo>
                    <a:pt x="622" y="40"/>
                  </a:lnTo>
                  <a:lnTo>
                    <a:pt x="626" y="40"/>
                  </a:lnTo>
                  <a:lnTo>
                    <a:pt x="632" y="40"/>
                  </a:lnTo>
                  <a:lnTo>
                    <a:pt x="638" y="42"/>
                  </a:lnTo>
                  <a:lnTo>
                    <a:pt x="638" y="42"/>
                  </a:lnTo>
                  <a:lnTo>
                    <a:pt x="640" y="48"/>
                  </a:lnTo>
                  <a:lnTo>
                    <a:pt x="640" y="50"/>
                  </a:lnTo>
                  <a:lnTo>
                    <a:pt x="642" y="52"/>
                  </a:lnTo>
                  <a:lnTo>
                    <a:pt x="642" y="52"/>
                  </a:lnTo>
                  <a:lnTo>
                    <a:pt x="646" y="54"/>
                  </a:lnTo>
                  <a:lnTo>
                    <a:pt x="646" y="54"/>
                  </a:lnTo>
                  <a:lnTo>
                    <a:pt x="644" y="56"/>
                  </a:lnTo>
                  <a:lnTo>
                    <a:pt x="644" y="56"/>
                  </a:lnTo>
                  <a:lnTo>
                    <a:pt x="640" y="58"/>
                  </a:lnTo>
                  <a:lnTo>
                    <a:pt x="638" y="60"/>
                  </a:lnTo>
                  <a:lnTo>
                    <a:pt x="632" y="66"/>
                  </a:lnTo>
                  <a:lnTo>
                    <a:pt x="632" y="66"/>
                  </a:lnTo>
                  <a:lnTo>
                    <a:pt x="630" y="70"/>
                  </a:lnTo>
                  <a:lnTo>
                    <a:pt x="628" y="72"/>
                  </a:lnTo>
                  <a:lnTo>
                    <a:pt x="626" y="70"/>
                  </a:lnTo>
                  <a:lnTo>
                    <a:pt x="626" y="70"/>
                  </a:lnTo>
                  <a:lnTo>
                    <a:pt x="620" y="68"/>
                  </a:lnTo>
                  <a:lnTo>
                    <a:pt x="618" y="64"/>
                  </a:lnTo>
                  <a:lnTo>
                    <a:pt x="620" y="60"/>
                  </a:lnTo>
                  <a:lnTo>
                    <a:pt x="620" y="60"/>
                  </a:lnTo>
                  <a:lnTo>
                    <a:pt x="622" y="58"/>
                  </a:lnTo>
                  <a:lnTo>
                    <a:pt x="620" y="56"/>
                  </a:lnTo>
                  <a:lnTo>
                    <a:pt x="616" y="54"/>
                  </a:lnTo>
                  <a:lnTo>
                    <a:pt x="616" y="54"/>
                  </a:lnTo>
                  <a:lnTo>
                    <a:pt x="612" y="52"/>
                  </a:lnTo>
                  <a:lnTo>
                    <a:pt x="610" y="52"/>
                  </a:lnTo>
                  <a:lnTo>
                    <a:pt x="608" y="54"/>
                  </a:lnTo>
                  <a:lnTo>
                    <a:pt x="608" y="54"/>
                  </a:lnTo>
                  <a:lnTo>
                    <a:pt x="606" y="58"/>
                  </a:lnTo>
                  <a:lnTo>
                    <a:pt x="602" y="60"/>
                  </a:lnTo>
                  <a:lnTo>
                    <a:pt x="602" y="60"/>
                  </a:lnTo>
                  <a:lnTo>
                    <a:pt x="598" y="52"/>
                  </a:lnTo>
                  <a:lnTo>
                    <a:pt x="594" y="48"/>
                  </a:lnTo>
                  <a:lnTo>
                    <a:pt x="588" y="48"/>
                  </a:lnTo>
                  <a:lnTo>
                    <a:pt x="588" y="48"/>
                  </a:lnTo>
                  <a:lnTo>
                    <a:pt x="586" y="46"/>
                  </a:lnTo>
                  <a:lnTo>
                    <a:pt x="586" y="44"/>
                  </a:lnTo>
                  <a:lnTo>
                    <a:pt x="586" y="44"/>
                  </a:lnTo>
                  <a:lnTo>
                    <a:pt x="586" y="36"/>
                  </a:lnTo>
                  <a:lnTo>
                    <a:pt x="584" y="32"/>
                  </a:lnTo>
                  <a:lnTo>
                    <a:pt x="578" y="28"/>
                  </a:lnTo>
                  <a:lnTo>
                    <a:pt x="570" y="24"/>
                  </a:lnTo>
                  <a:lnTo>
                    <a:pt x="570" y="24"/>
                  </a:lnTo>
                  <a:lnTo>
                    <a:pt x="576" y="18"/>
                  </a:lnTo>
                  <a:lnTo>
                    <a:pt x="578" y="14"/>
                  </a:lnTo>
                  <a:lnTo>
                    <a:pt x="580" y="14"/>
                  </a:lnTo>
                  <a:lnTo>
                    <a:pt x="580" y="14"/>
                  </a:lnTo>
                  <a:lnTo>
                    <a:pt x="588" y="14"/>
                  </a:lnTo>
                  <a:lnTo>
                    <a:pt x="592" y="12"/>
                  </a:lnTo>
                  <a:lnTo>
                    <a:pt x="602" y="2"/>
                  </a:lnTo>
                  <a:lnTo>
                    <a:pt x="602" y="2"/>
                  </a:lnTo>
                  <a:lnTo>
                    <a:pt x="578" y="0"/>
                  </a:lnTo>
                  <a:lnTo>
                    <a:pt x="578" y="0"/>
                  </a:lnTo>
                  <a:lnTo>
                    <a:pt x="568" y="0"/>
                  </a:lnTo>
                  <a:lnTo>
                    <a:pt x="564" y="4"/>
                  </a:lnTo>
                  <a:lnTo>
                    <a:pt x="562" y="8"/>
                  </a:lnTo>
                  <a:lnTo>
                    <a:pt x="566" y="18"/>
                  </a:lnTo>
                  <a:lnTo>
                    <a:pt x="566" y="18"/>
                  </a:lnTo>
                  <a:lnTo>
                    <a:pt x="566" y="24"/>
                  </a:lnTo>
                  <a:lnTo>
                    <a:pt x="566" y="24"/>
                  </a:lnTo>
                  <a:lnTo>
                    <a:pt x="560" y="28"/>
                  </a:lnTo>
                  <a:lnTo>
                    <a:pt x="556" y="32"/>
                  </a:lnTo>
                  <a:lnTo>
                    <a:pt x="556" y="38"/>
                  </a:lnTo>
                  <a:lnTo>
                    <a:pt x="558" y="44"/>
                  </a:lnTo>
                  <a:lnTo>
                    <a:pt x="558" y="44"/>
                  </a:lnTo>
                  <a:lnTo>
                    <a:pt x="568" y="46"/>
                  </a:lnTo>
                  <a:lnTo>
                    <a:pt x="572" y="50"/>
                  </a:lnTo>
                  <a:lnTo>
                    <a:pt x="576" y="54"/>
                  </a:lnTo>
                  <a:lnTo>
                    <a:pt x="576" y="54"/>
                  </a:lnTo>
                  <a:lnTo>
                    <a:pt x="576" y="56"/>
                  </a:lnTo>
                  <a:lnTo>
                    <a:pt x="574" y="60"/>
                  </a:lnTo>
                  <a:lnTo>
                    <a:pt x="574" y="60"/>
                  </a:lnTo>
                  <a:lnTo>
                    <a:pt x="568" y="64"/>
                  </a:lnTo>
                  <a:lnTo>
                    <a:pt x="564" y="66"/>
                  </a:lnTo>
                  <a:lnTo>
                    <a:pt x="562" y="70"/>
                  </a:lnTo>
                  <a:lnTo>
                    <a:pt x="562" y="70"/>
                  </a:lnTo>
                  <a:lnTo>
                    <a:pt x="562" y="72"/>
                  </a:lnTo>
                  <a:lnTo>
                    <a:pt x="558" y="72"/>
                  </a:lnTo>
                  <a:lnTo>
                    <a:pt x="558" y="72"/>
                  </a:lnTo>
                  <a:lnTo>
                    <a:pt x="556" y="70"/>
                  </a:lnTo>
                  <a:lnTo>
                    <a:pt x="556" y="68"/>
                  </a:lnTo>
                  <a:lnTo>
                    <a:pt x="556" y="64"/>
                  </a:lnTo>
                  <a:lnTo>
                    <a:pt x="556" y="64"/>
                  </a:lnTo>
                  <a:lnTo>
                    <a:pt x="558" y="64"/>
                  </a:lnTo>
                  <a:lnTo>
                    <a:pt x="558" y="64"/>
                  </a:lnTo>
                  <a:lnTo>
                    <a:pt x="556" y="62"/>
                  </a:lnTo>
                  <a:lnTo>
                    <a:pt x="556" y="62"/>
                  </a:lnTo>
                  <a:lnTo>
                    <a:pt x="554" y="62"/>
                  </a:lnTo>
                  <a:lnTo>
                    <a:pt x="552" y="62"/>
                  </a:lnTo>
                  <a:lnTo>
                    <a:pt x="552" y="60"/>
                  </a:lnTo>
                  <a:lnTo>
                    <a:pt x="552" y="60"/>
                  </a:lnTo>
                  <a:lnTo>
                    <a:pt x="562" y="56"/>
                  </a:lnTo>
                  <a:lnTo>
                    <a:pt x="562" y="56"/>
                  </a:lnTo>
                  <a:lnTo>
                    <a:pt x="556" y="50"/>
                  </a:lnTo>
                  <a:lnTo>
                    <a:pt x="550" y="48"/>
                  </a:lnTo>
                  <a:lnTo>
                    <a:pt x="550" y="48"/>
                  </a:lnTo>
                  <a:lnTo>
                    <a:pt x="548" y="46"/>
                  </a:lnTo>
                  <a:lnTo>
                    <a:pt x="544" y="44"/>
                  </a:lnTo>
                  <a:lnTo>
                    <a:pt x="540" y="48"/>
                  </a:lnTo>
                  <a:lnTo>
                    <a:pt x="536" y="52"/>
                  </a:lnTo>
                  <a:lnTo>
                    <a:pt x="534" y="52"/>
                  </a:lnTo>
                  <a:lnTo>
                    <a:pt x="530" y="52"/>
                  </a:lnTo>
                  <a:lnTo>
                    <a:pt x="530" y="52"/>
                  </a:lnTo>
                  <a:lnTo>
                    <a:pt x="538" y="54"/>
                  </a:lnTo>
                  <a:lnTo>
                    <a:pt x="542" y="56"/>
                  </a:lnTo>
                  <a:lnTo>
                    <a:pt x="544" y="60"/>
                  </a:lnTo>
                  <a:lnTo>
                    <a:pt x="544" y="60"/>
                  </a:lnTo>
                  <a:lnTo>
                    <a:pt x="542" y="60"/>
                  </a:lnTo>
                  <a:lnTo>
                    <a:pt x="540" y="62"/>
                  </a:lnTo>
                  <a:lnTo>
                    <a:pt x="538" y="66"/>
                  </a:lnTo>
                  <a:lnTo>
                    <a:pt x="538" y="66"/>
                  </a:lnTo>
                  <a:lnTo>
                    <a:pt x="510" y="66"/>
                  </a:lnTo>
                  <a:lnTo>
                    <a:pt x="498" y="64"/>
                  </a:lnTo>
                  <a:lnTo>
                    <a:pt x="484" y="60"/>
                  </a:lnTo>
                  <a:lnTo>
                    <a:pt x="484" y="60"/>
                  </a:lnTo>
                  <a:lnTo>
                    <a:pt x="482" y="56"/>
                  </a:lnTo>
                  <a:lnTo>
                    <a:pt x="480" y="54"/>
                  </a:lnTo>
                  <a:lnTo>
                    <a:pt x="474" y="56"/>
                  </a:lnTo>
                  <a:lnTo>
                    <a:pt x="474" y="56"/>
                  </a:lnTo>
                  <a:lnTo>
                    <a:pt x="464" y="58"/>
                  </a:lnTo>
                  <a:lnTo>
                    <a:pt x="464" y="58"/>
                  </a:lnTo>
                  <a:lnTo>
                    <a:pt x="462" y="58"/>
                  </a:lnTo>
                  <a:lnTo>
                    <a:pt x="462" y="60"/>
                  </a:lnTo>
                  <a:lnTo>
                    <a:pt x="462" y="60"/>
                  </a:lnTo>
                  <a:lnTo>
                    <a:pt x="466" y="62"/>
                  </a:lnTo>
                  <a:lnTo>
                    <a:pt x="466" y="62"/>
                  </a:lnTo>
                  <a:lnTo>
                    <a:pt x="468" y="64"/>
                  </a:lnTo>
                  <a:lnTo>
                    <a:pt x="468" y="64"/>
                  </a:lnTo>
                  <a:lnTo>
                    <a:pt x="468" y="68"/>
                  </a:lnTo>
                  <a:lnTo>
                    <a:pt x="468" y="68"/>
                  </a:lnTo>
                  <a:lnTo>
                    <a:pt x="464" y="72"/>
                  </a:lnTo>
                  <a:lnTo>
                    <a:pt x="464" y="72"/>
                  </a:lnTo>
                  <a:lnTo>
                    <a:pt x="452" y="66"/>
                  </a:lnTo>
                  <a:lnTo>
                    <a:pt x="446" y="66"/>
                  </a:lnTo>
                  <a:lnTo>
                    <a:pt x="440" y="66"/>
                  </a:lnTo>
                  <a:lnTo>
                    <a:pt x="440" y="66"/>
                  </a:lnTo>
                  <a:lnTo>
                    <a:pt x="424" y="68"/>
                  </a:lnTo>
                  <a:lnTo>
                    <a:pt x="408" y="66"/>
                  </a:lnTo>
                  <a:lnTo>
                    <a:pt x="408" y="66"/>
                  </a:lnTo>
                  <a:lnTo>
                    <a:pt x="410" y="62"/>
                  </a:lnTo>
                  <a:lnTo>
                    <a:pt x="412" y="62"/>
                  </a:lnTo>
                  <a:lnTo>
                    <a:pt x="414" y="60"/>
                  </a:lnTo>
                  <a:lnTo>
                    <a:pt x="416" y="60"/>
                  </a:lnTo>
                  <a:lnTo>
                    <a:pt x="416" y="60"/>
                  </a:lnTo>
                  <a:lnTo>
                    <a:pt x="412" y="56"/>
                  </a:lnTo>
                  <a:lnTo>
                    <a:pt x="406" y="54"/>
                  </a:lnTo>
                  <a:lnTo>
                    <a:pt x="406" y="54"/>
                  </a:lnTo>
                  <a:lnTo>
                    <a:pt x="398" y="54"/>
                  </a:lnTo>
                  <a:lnTo>
                    <a:pt x="390" y="54"/>
                  </a:lnTo>
                  <a:lnTo>
                    <a:pt x="374" y="50"/>
                  </a:lnTo>
                  <a:lnTo>
                    <a:pt x="374" y="50"/>
                  </a:lnTo>
                  <a:lnTo>
                    <a:pt x="358" y="46"/>
                  </a:lnTo>
                  <a:lnTo>
                    <a:pt x="350" y="46"/>
                  </a:lnTo>
                  <a:lnTo>
                    <a:pt x="348" y="46"/>
                  </a:lnTo>
                  <a:lnTo>
                    <a:pt x="344" y="50"/>
                  </a:lnTo>
                  <a:lnTo>
                    <a:pt x="344" y="50"/>
                  </a:lnTo>
                  <a:lnTo>
                    <a:pt x="340" y="50"/>
                  </a:lnTo>
                  <a:lnTo>
                    <a:pt x="338" y="48"/>
                  </a:lnTo>
                  <a:lnTo>
                    <a:pt x="338" y="48"/>
                  </a:lnTo>
                  <a:lnTo>
                    <a:pt x="336" y="44"/>
                  </a:lnTo>
                  <a:lnTo>
                    <a:pt x="334" y="44"/>
                  </a:lnTo>
                  <a:lnTo>
                    <a:pt x="330" y="48"/>
                  </a:lnTo>
                  <a:lnTo>
                    <a:pt x="330" y="48"/>
                  </a:lnTo>
                  <a:lnTo>
                    <a:pt x="326" y="50"/>
                  </a:lnTo>
                  <a:lnTo>
                    <a:pt x="324" y="48"/>
                  </a:lnTo>
                  <a:lnTo>
                    <a:pt x="324" y="48"/>
                  </a:lnTo>
                  <a:lnTo>
                    <a:pt x="318" y="44"/>
                  </a:lnTo>
                  <a:lnTo>
                    <a:pt x="314" y="42"/>
                  </a:lnTo>
                  <a:lnTo>
                    <a:pt x="308" y="42"/>
                  </a:lnTo>
                  <a:lnTo>
                    <a:pt x="302" y="46"/>
                  </a:lnTo>
                  <a:lnTo>
                    <a:pt x="302" y="46"/>
                  </a:lnTo>
                  <a:lnTo>
                    <a:pt x="296" y="44"/>
                  </a:lnTo>
                  <a:lnTo>
                    <a:pt x="296" y="44"/>
                  </a:lnTo>
                  <a:lnTo>
                    <a:pt x="294" y="48"/>
                  </a:lnTo>
                  <a:lnTo>
                    <a:pt x="290" y="48"/>
                  </a:lnTo>
                  <a:lnTo>
                    <a:pt x="290" y="48"/>
                  </a:lnTo>
                  <a:lnTo>
                    <a:pt x="286" y="46"/>
                  </a:lnTo>
                  <a:lnTo>
                    <a:pt x="286" y="46"/>
                  </a:lnTo>
                  <a:lnTo>
                    <a:pt x="286" y="46"/>
                  </a:lnTo>
                  <a:lnTo>
                    <a:pt x="286" y="46"/>
                  </a:lnTo>
                  <a:lnTo>
                    <a:pt x="280" y="46"/>
                  </a:lnTo>
                  <a:lnTo>
                    <a:pt x="278" y="44"/>
                  </a:lnTo>
                  <a:lnTo>
                    <a:pt x="274" y="46"/>
                  </a:lnTo>
                  <a:lnTo>
                    <a:pt x="274" y="46"/>
                  </a:lnTo>
                  <a:lnTo>
                    <a:pt x="268" y="48"/>
                  </a:lnTo>
                  <a:lnTo>
                    <a:pt x="264" y="48"/>
                  </a:lnTo>
                  <a:lnTo>
                    <a:pt x="258" y="48"/>
                  </a:lnTo>
                  <a:lnTo>
                    <a:pt x="254" y="50"/>
                  </a:lnTo>
                  <a:lnTo>
                    <a:pt x="254" y="50"/>
                  </a:lnTo>
                  <a:lnTo>
                    <a:pt x="246" y="54"/>
                  </a:lnTo>
                  <a:lnTo>
                    <a:pt x="238" y="54"/>
                  </a:lnTo>
                  <a:lnTo>
                    <a:pt x="224" y="50"/>
                  </a:lnTo>
                  <a:lnTo>
                    <a:pt x="224" y="50"/>
                  </a:lnTo>
                  <a:lnTo>
                    <a:pt x="202" y="46"/>
                  </a:lnTo>
                  <a:lnTo>
                    <a:pt x="192" y="44"/>
                  </a:lnTo>
                  <a:lnTo>
                    <a:pt x="180" y="42"/>
                  </a:lnTo>
                  <a:lnTo>
                    <a:pt x="180" y="42"/>
                  </a:lnTo>
                  <a:lnTo>
                    <a:pt x="166" y="42"/>
                  </a:lnTo>
                  <a:lnTo>
                    <a:pt x="152" y="42"/>
                  </a:lnTo>
                  <a:lnTo>
                    <a:pt x="124" y="38"/>
                  </a:lnTo>
                  <a:lnTo>
                    <a:pt x="124" y="38"/>
                  </a:lnTo>
                  <a:lnTo>
                    <a:pt x="96" y="32"/>
                  </a:lnTo>
                  <a:lnTo>
                    <a:pt x="82" y="32"/>
                  </a:lnTo>
                  <a:lnTo>
                    <a:pt x="68" y="36"/>
                  </a:lnTo>
                  <a:lnTo>
                    <a:pt x="68" y="36"/>
                  </a:lnTo>
                  <a:lnTo>
                    <a:pt x="52" y="38"/>
                  </a:lnTo>
                  <a:lnTo>
                    <a:pt x="44" y="40"/>
                  </a:lnTo>
                  <a:lnTo>
                    <a:pt x="38" y="46"/>
                  </a:lnTo>
                  <a:lnTo>
                    <a:pt x="38" y="46"/>
                  </a:lnTo>
                  <a:lnTo>
                    <a:pt x="34" y="50"/>
                  </a:lnTo>
                  <a:lnTo>
                    <a:pt x="30" y="52"/>
                  </a:lnTo>
                  <a:lnTo>
                    <a:pt x="24" y="54"/>
                  </a:lnTo>
                  <a:lnTo>
                    <a:pt x="18" y="54"/>
                  </a:lnTo>
                  <a:lnTo>
                    <a:pt x="18" y="54"/>
                  </a:lnTo>
                  <a:lnTo>
                    <a:pt x="14" y="56"/>
                  </a:lnTo>
                  <a:lnTo>
                    <a:pt x="12" y="56"/>
                  </a:lnTo>
                  <a:lnTo>
                    <a:pt x="12" y="58"/>
                  </a:lnTo>
                  <a:lnTo>
                    <a:pt x="12" y="58"/>
                  </a:lnTo>
                  <a:lnTo>
                    <a:pt x="12" y="60"/>
                  </a:lnTo>
                  <a:lnTo>
                    <a:pt x="12" y="62"/>
                  </a:lnTo>
                  <a:lnTo>
                    <a:pt x="16" y="62"/>
                  </a:lnTo>
                  <a:lnTo>
                    <a:pt x="16" y="62"/>
                  </a:lnTo>
                  <a:lnTo>
                    <a:pt x="50" y="78"/>
                  </a:lnTo>
                  <a:lnTo>
                    <a:pt x="50" y="78"/>
                  </a:lnTo>
                  <a:lnTo>
                    <a:pt x="46" y="84"/>
                  </a:lnTo>
                  <a:lnTo>
                    <a:pt x="40" y="86"/>
                  </a:lnTo>
                  <a:lnTo>
                    <a:pt x="34" y="84"/>
                  </a:lnTo>
                  <a:lnTo>
                    <a:pt x="30" y="82"/>
                  </a:lnTo>
                  <a:lnTo>
                    <a:pt x="30" y="82"/>
                  </a:lnTo>
                  <a:lnTo>
                    <a:pt x="26" y="80"/>
                  </a:lnTo>
                  <a:lnTo>
                    <a:pt x="22" y="80"/>
                  </a:lnTo>
                  <a:lnTo>
                    <a:pt x="22" y="80"/>
                  </a:lnTo>
                  <a:lnTo>
                    <a:pt x="0" y="88"/>
                  </a:lnTo>
                  <a:lnTo>
                    <a:pt x="0" y="88"/>
                  </a:lnTo>
                  <a:lnTo>
                    <a:pt x="6" y="90"/>
                  </a:lnTo>
                  <a:lnTo>
                    <a:pt x="8" y="94"/>
                  </a:lnTo>
                  <a:lnTo>
                    <a:pt x="10" y="98"/>
                  </a:lnTo>
                  <a:lnTo>
                    <a:pt x="14" y="100"/>
                  </a:lnTo>
                  <a:lnTo>
                    <a:pt x="14" y="100"/>
                  </a:lnTo>
                  <a:lnTo>
                    <a:pt x="30" y="100"/>
                  </a:lnTo>
                  <a:lnTo>
                    <a:pt x="44" y="98"/>
                  </a:lnTo>
                  <a:lnTo>
                    <a:pt x="44" y="98"/>
                  </a:lnTo>
                  <a:lnTo>
                    <a:pt x="48" y="96"/>
                  </a:lnTo>
                  <a:lnTo>
                    <a:pt x="50" y="96"/>
                  </a:lnTo>
                  <a:lnTo>
                    <a:pt x="52" y="100"/>
                  </a:lnTo>
                  <a:lnTo>
                    <a:pt x="52" y="100"/>
                  </a:lnTo>
                  <a:lnTo>
                    <a:pt x="52" y="108"/>
                  </a:lnTo>
                  <a:lnTo>
                    <a:pt x="52" y="110"/>
                  </a:lnTo>
                  <a:lnTo>
                    <a:pt x="46" y="112"/>
                  </a:lnTo>
                  <a:lnTo>
                    <a:pt x="46" y="112"/>
                  </a:lnTo>
                  <a:lnTo>
                    <a:pt x="36" y="114"/>
                  </a:lnTo>
                  <a:lnTo>
                    <a:pt x="24" y="116"/>
                  </a:lnTo>
                  <a:lnTo>
                    <a:pt x="24" y="116"/>
                  </a:lnTo>
                  <a:lnTo>
                    <a:pt x="22" y="118"/>
                  </a:lnTo>
                  <a:lnTo>
                    <a:pt x="18" y="122"/>
                  </a:lnTo>
                  <a:lnTo>
                    <a:pt x="14" y="130"/>
                  </a:lnTo>
                  <a:lnTo>
                    <a:pt x="14" y="130"/>
                  </a:lnTo>
                  <a:lnTo>
                    <a:pt x="18" y="134"/>
                  </a:lnTo>
                  <a:lnTo>
                    <a:pt x="20" y="140"/>
                  </a:lnTo>
                  <a:lnTo>
                    <a:pt x="22" y="144"/>
                  </a:lnTo>
                  <a:lnTo>
                    <a:pt x="28" y="146"/>
                  </a:lnTo>
                  <a:lnTo>
                    <a:pt x="28" y="146"/>
                  </a:lnTo>
                  <a:lnTo>
                    <a:pt x="40" y="148"/>
                  </a:lnTo>
                  <a:lnTo>
                    <a:pt x="46" y="152"/>
                  </a:lnTo>
                  <a:lnTo>
                    <a:pt x="46" y="154"/>
                  </a:lnTo>
                  <a:lnTo>
                    <a:pt x="48" y="160"/>
                  </a:lnTo>
                  <a:lnTo>
                    <a:pt x="48" y="160"/>
                  </a:lnTo>
                  <a:lnTo>
                    <a:pt x="48" y="160"/>
                  </a:lnTo>
                  <a:lnTo>
                    <a:pt x="48" y="160"/>
                  </a:lnTo>
                  <a:lnTo>
                    <a:pt x="52" y="158"/>
                  </a:lnTo>
                  <a:lnTo>
                    <a:pt x="56" y="158"/>
                  </a:lnTo>
                  <a:lnTo>
                    <a:pt x="66" y="160"/>
                  </a:lnTo>
                  <a:lnTo>
                    <a:pt x="74" y="160"/>
                  </a:lnTo>
                  <a:lnTo>
                    <a:pt x="78" y="160"/>
                  </a:lnTo>
                  <a:lnTo>
                    <a:pt x="82" y="158"/>
                  </a:lnTo>
                  <a:lnTo>
                    <a:pt x="82" y="158"/>
                  </a:lnTo>
                  <a:lnTo>
                    <a:pt x="80" y="166"/>
                  </a:lnTo>
                  <a:lnTo>
                    <a:pt x="74" y="174"/>
                  </a:lnTo>
                  <a:lnTo>
                    <a:pt x="68" y="180"/>
                  </a:lnTo>
                  <a:lnTo>
                    <a:pt x="60" y="184"/>
                  </a:lnTo>
                  <a:lnTo>
                    <a:pt x="60" y="184"/>
                  </a:lnTo>
                  <a:lnTo>
                    <a:pt x="58" y="186"/>
                  </a:lnTo>
                  <a:lnTo>
                    <a:pt x="56" y="188"/>
                  </a:lnTo>
                  <a:lnTo>
                    <a:pt x="56" y="190"/>
                  </a:lnTo>
                  <a:lnTo>
                    <a:pt x="56" y="190"/>
                  </a:lnTo>
                  <a:lnTo>
                    <a:pt x="58" y="190"/>
                  </a:lnTo>
                  <a:lnTo>
                    <a:pt x="60" y="190"/>
                  </a:lnTo>
                  <a:lnTo>
                    <a:pt x="64" y="190"/>
                  </a:lnTo>
                  <a:lnTo>
                    <a:pt x="64" y="190"/>
                  </a:lnTo>
                  <a:lnTo>
                    <a:pt x="70" y="188"/>
                  </a:lnTo>
                  <a:lnTo>
                    <a:pt x="70" y="188"/>
                  </a:lnTo>
                  <a:lnTo>
                    <a:pt x="98" y="168"/>
                  </a:lnTo>
                  <a:lnTo>
                    <a:pt x="98" y="168"/>
                  </a:lnTo>
                  <a:lnTo>
                    <a:pt x="104" y="164"/>
                  </a:lnTo>
                  <a:lnTo>
                    <a:pt x="106" y="160"/>
                  </a:lnTo>
                  <a:lnTo>
                    <a:pt x="106" y="156"/>
                  </a:lnTo>
                  <a:lnTo>
                    <a:pt x="106" y="156"/>
                  </a:lnTo>
                  <a:lnTo>
                    <a:pt x="106" y="154"/>
                  </a:lnTo>
                  <a:lnTo>
                    <a:pt x="106" y="154"/>
                  </a:lnTo>
                  <a:lnTo>
                    <a:pt x="112" y="150"/>
                  </a:lnTo>
                  <a:lnTo>
                    <a:pt x="118" y="144"/>
                  </a:lnTo>
                  <a:lnTo>
                    <a:pt x="122" y="140"/>
                  </a:lnTo>
                  <a:lnTo>
                    <a:pt x="128" y="136"/>
                  </a:lnTo>
                  <a:lnTo>
                    <a:pt x="128" y="136"/>
                  </a:lnTo>
                  <a:lnTo>
                    <a:pt x="130" y="138"/>
                  </a:lnTo>
                  <a:lnTo>
                    <a:pt x="130" y="138"/>
                  </a:lnTo>
                  <a:lnTo>
                    <a:pt x="128" y="140"/>
                  </a:lnTo>
                  <a:lnTo>
                    <a:pt x="128" y="142"/>
                  </a:lnTo>
                  <a:lnTo>
                    <a:pt x="126" y="146"/>
                  </a:lnTo>
                  <a:lnTo>
                    <a:pt x="126" y="146"/>
                  </a:lnTo>
                  <a:lnTo>
                    <a:pt x="124" y="148"/>
                  </a:lnTo>
                  <a:lnTo>
                    <a:pt x="124" y="150"/>
                  </a:lnTo>
                  <a:lnTo>
                    <a:pt x="126" y="152"/>
                  </a:lnTo>
                  <a:lnTo>
                    <a:pt x="124" y="156"/>
                  </a:lnTo>
                  <a:lnTo>
                    <a:pt x="124" y="156"/>
                  </a:lnTo>
                  <a:lnTo>
                    <a:pt x="128" y="156"/>
                  </a:lnTo>
                  <a:lnTo>
                    <a:pt x="128" y="154"/>
                  </a:lnTo>
                  <a:lnTo>
                    <a:pt x="130" y="152"/>
                  </a:lnTo>
                  <a:lnTo>
                    <a:pt x="132" y="150"/>
                  </a:lnTo>
                  <a:lnTo>
                    <a:pt x="132" y="150"/>
                  </a:lnTo>
                  <a:lnTo>
                    <a:pt x="142" y="148"/>
                  </a:lnTo>
                  <a:lnTo>
                    <a:pt x="148" y="146"/>
                  </a:lnTo>
                  <a:lnTo>
                    <a:pt x="150" y="142"/>
                  </a:lnTo>
                  <a:lnTo>
                    <a:pt x="150" y="142"/>
                  </a:lnTo>
                  <a:lnTo>
                    <a:pt x="152" y="138"/>
                  </a:lnTo>
                  <a:lnTo>
                    <a:pt x="152" y="136"/>
                  </a:lnTo>
                  <a:lnTo>
                    <a:pt x="160" y="138"/>
                  </a:lnTo>
                  <a:lnTo>
                    <a:pt x="160" y="138"/>
                  </a:lnTo>
                  <a:lnTo>
                    <a:pt x="180" y="144"/>
                  </a:lnTo>
                  <a:lnTo>
                    <a:pt x="190" y="146"/>
                  </a:lnTo>
                  <a:lnTo>
                    <a:pt x="200" y="146"/>
                  </a:lnTo>
                  <a:lnTo>
                    <a:pt x="200" y="146"/>
                  </a:lnTo>
                  <a:lnTo>
                    <a:pt x="210" y="148"/>
                  </a:lnTo>
                  <a:lnTo>
                    <a:pt x="220" y="150"/>
                  </a:lnTo>
                  <a:lnTo>
                    <a:pt x="220" y="150"/>
                  </a:lnTo>
                  <a:lnTo>
                    <a:pt x="230" y="156"/>
                  </a:lnTo>
                  <a:lnTo>
                    <a:pt x="240" y="164"/>
                  </a:lnTo>
                  <a:lnTo>
                    <a:pt x="240" y="164"/>
                  </a:lnTo>
                  <a:lnTo>
                    <a:pt x="244" y="168"/>
                  </a:lnTo>
                  <a:lnTo>
                    <a:pt x="244" y="168"/>
                  </a:lnTo>
                  <a:lnTo>
                    <a:pt x="246" y="166"/>
                  </a:lnTo>
                  <a:lnTo>
                    <a:pt x="250" y="166"/>
                  </a:lnTo>
                  <a:lnTo>
                    <a:pt x="250" y="166"/>
                  </a:lnTo>
                  <a:lnTo>
                    <a:pt x="252" y="166"/>
                  </a:lnTo>
                  <a:lnTo>
                    <a:pt x="252" y="166"/>
                  </a:lnTo>
                  <a:lnTo>
                    <a:pt x="258" y="164"/>
                  </a:lnTo>
                  <a:lnTo>
                    <a:pt x="258" y="164"/>
                  </a:lnTo>
                  <a:lnTo>
                    <a:pt x="262" y="164"/>
                  </a:lnTo>
                  <a:lnTo>
                    <a:pt x="264" y="168"/>
                  </a:lnTo>
                  <a:lnTo>
                    <a:pt x="264" y="168"/>
                  </a:lnTo>
                  <a:lnTo>
                    <a:pt x="266" y="170"/>
                  </a:lnTo>
                  <a:lnTo>
                    <a:pt x="268" y="172"/>
                  </a:lnTo>
                  <a:lnTo>
                    <a:pt x="270" y="178"/>
                  </a:lnTo>
                  <a:lnTo>
                    <a:pt x="270" y="178"/>
                  </a:lnTo>
                  <a:lnTo>
                    <a:pt x="272" y="180"/>
                  </a:lnTo>
                  <a:lnTo>
                    <a:pt x="272" y="180"/>
                  </a:lnTo>
                  <a:lnTo>
                    <a:pt x="276" y="182"/>
                  </a:lnTo>
                  <a:lnTo>
                    <a:pt x="276" y="186"/>
                  </a:lnTo>
                  <a:lnTo>
                    <a:pt x="276" y="186"/>
                  </a:lnTo>
                  <a:lnTo>
                    <a:pt x="282" y="190"/>
                  </a:lnTo>
                  <a:lnTo>
                    <a:pt x="282" y="194"/>
                  </a:lnTo>
                  <a:lnTo>
                    <a:pt x="282" y="194"/>
                  </a:lnTo>
                  <a:lnTo>
                    <a:pt x="284" y="194"/>
                  </a:lnTo>
                  <a:lnTo>
                    <a:pt x="286" y="196"/>
                  </a:lnTo>
                  <a:lnTo>
                    <a:pt x="286" y="200"/>
                  </a:lnTo>
                  <a:lnTo>
                    <a:pt x="286" y="200"/>
                  </a:lnTo>
                  <a:lnTo>
                    <a:pt x="288" y="202"/>
                  </a:lnTo>
                  <a:lnTo>
                    <a:pt x="292" y="206"/>
                  </a:lnTo>
                  <a:lnTo>
                    <a:pt x="292" y="206"/>
                  </a:lnTo>
                  <a:lnTo>
                    <a:pt x="294" y="208"/>
                  </a:lnTo>
                  <a:lnTo>
                    <a:pt x="294" y="210"/>
                  </a:lnTo>
                  <a:lnTo>
                    <a:pt x="296" y="214"/>
                  </a:lnTo>
                  <a:lnTo>
                    <a:pt x="298" y="216"/>
                  </a:lnTo>
                  <a:lnTo>
                    <a:pt x="298" y="216"/>
                  </a:lnTo>
                  <a:lnTo>
                    <a:pt x="304" y="218"/>
                  </a:lnTo>
                  <a:lnTo>
                    <a:pt x="310" y="224"/>
                  </a:lnTo>
                  <a:lnTo>
                    <a:pt x="312" y="230"/>
                  </a:lnTo>
                  <a:lnTo>
                    <a:pt x="312" y="234"/>
                  </a:lnTo>
                  <a:lnTo>
                    <a:pt x="312" y="238"/>
                  </a:lnTo>
                  <a:lnTo>
                    <a:pt x="312" y="238"/>
                  </a:lnTo>
                  <a:lnTo>
                    <a:pt x="314" y="240"/>
                  </a:lnTo>
                  <a:lnTo>
                    <a:pt x="316" y="242"/>
                  </a:lnTo>
                  <a:lnTo>
                    <a:pt x="322" y="242"/>
                  </a:lnTo>
                  <a:lnTo>
                    <a:pt x="322" y="242"/>
                  </a:lnTo>
                  <a:lnTo>
                    <a:pt x="324" y="242"/>
                  </a:lnTo>
                  <a:lnTo>
                    <a:pt x="328" y="244"/>
                  </a:lnTo>
                  <a:lnTo>
                    <a:pt x="334" y="246"/>
                  </a:lnTo>
                  <a:lnTo>
                    <a:pt x="334" y="246"/>
                  </a:lnTo>
                  <a:lnTo>
                    <a:pt x="336" y="250"/>
                  </a:lnTo>
                  <a:lnTo>
                    <a:pt x="338" y="252"/>
                  </a:lnTo>
                  <a:lnTo>
                    <a:pt x="344" y="256"/>
                  </a:lnTo>
                  <a:lnTo>
                    <a:pt x="344" y="256"/>
                  </a:lnTo>
                  <a:lnTo>
                    <a:pt x="348" y="260"/>
                  </a:lnTo>
                  <a:lnTo>
                    <a:pt x="352" y="264"/>
                  </a:lnTo>
                  <a:lnTo>
                    <a:pt x="354" y="268"/>
                  </a:lnTo>
                  <a:lnTo>
                    <a:pt x="354" y="274"/>
                  </a:lnTo>
                  <a:lnTo>
                    <a:pt x="354" y="274"/>
                  </a:lnTo>
                  <a:lnTo>
                    <a:pt x="348" y="272"/>
                  </a:lnTo>
                  <a:lnTo>
                    <a:pt x="348" y="272"/>
                  </a:lnTo>
                  <a:lnTo>
                    <a:pt x="346" y="272"/>
                  </a:lnTo>
                  <a:lnTo>
                    <a:pt x="342" y="270"/>
                  </a:lnTo>
                  <a:lnTo>
                    <a:pt x="338" y="270"/>
                  </a:lnTo>
                  <a:lnTo>
                    <a:pt x="336" y="272"/>
                  </a:lnTo>
                  <a:lnTo>
                    <a:pt x="336" y="272"/>
                  </a:lnTo>
                  <a:lnTo>
                    <a:pt x="338" y="278"/>
                  </a:lnTo>
                  <a:lnTo>
                    <a:pt x="340" y="284"/>
                  </a:lnTo>
                  <a:lnTo>
                    <a:pt x="342" y="292"/>
                  </a:lnTo>
                  <a:lnTo>
                    <a:pt x="342" y="298"/>
                  </a:lnTo>
                  <a:lnTo>
                    <a:pt x="342" y="298"/>
                  </a:lnTo>
                  <a:lnTo>
                    <a:pt x="340" y="314"/>
                  </a:lnTo>
                  <a:lnTo>
                    <a:pt x="338" y="330"/>
                  </a:lnTo>
                  <a:lnTo>
                    <a:pt x="340" y="346"/>
                  </a:lnTo>
                  <a:lnTo>
                    <a:pt x="342" y="362"/>
                  </a:lnTo>
                  <a:lnTo>
                    <a:pt x="342" y="362"/>
                  </a:lnTo>
                  <a:lnTo>
                    <a:pt x="346" y="368"/>
                  </a:lnTo>
                  <a:lnTo>
                    <a:pt x="348" y="372"/>
                  </a:lnTo>
                  <a:lnTo>
                    <a:pt x="352" y="376"/>
                  </a:lnTo>
                  <a:lnTo>
                    <a:pt x="354" y="380"/>
                  </a:lnTo>
                  <a:lnTo>
                    <a:pt x="354" y="380"/>
                  </a:lnTo>
                  <a:lnTo>
                    <a:pt x="358" y="392"/>
                  </a:lnTo>
                  <a:lnTo>
                    <a:pt x="364" y="402"/>
                  </a:lnTo>
                  <a:lnTo>
                    <a:pt x="372" y="412"/>
                  </a:lnTo>
                  <a:lnTo>
                    <a:pt x="376" y="414"/>
                  </a:lnTo>
                  <a:lnTo>
                    <a:pt x="382" y="418"/>
                  </a:lnTo>
                  <a:lnTo>
                    <a:pt x="382" y="418"/>
                  </a:lnTo>
                  <a:lnTo>
                    <a:pt x="386" y="420"/>
                  </a:lnTo>
                  <a:lnTo>
                    <a:pt x="390" y="422"/>
                  </a:lnTo>
                  <a:lnTo>
                    <a:pt x="394" y="432"/>
                  </a:lnTo>
                  <a:lnTo>
                    <a:pt x="394" y="432"/>
                  </a:lnTo>
                  <a:lnTo>
                    <a:pt x="402" y="452"/>
                  </a:lnTo>
                  <a:lnTo>
                    <a:pt x="408" y="462"/>
                  </a:lnTo>
                  <a:lnTo>
                    <a:pt x="414" y="470"/>
                  </a:lnTo>
                  <a:lnTo>
                    <a:pt x="414" y="470"/>
                  </a:lnTo>
                  <a:lnTo>
                    <a:pt x="416" y="472"/>
                  </a:lnTo>
                  <a:lnTo>
                    <a:pt x="418" y="476"/>
                  </a:lnTo>
                  <a:lnTo>
                    <a:pt x="418" y="478"/>
                  </a:lnTo>
                  <a:lnTo>
                    <a:pt x="416" y="482"/>
                  </a:lnTo>
                  <a:lnTo>
                    <a:pt x="416" y="482"/>
                  </a:lnTo>
                  <a:lnTo>
                    <a:pt x="414" y="484"/>
                  </a:lnTo>
                  <a:lnTo>
                    <a:pt x="414" y="486"/>
                  </a:lnTo>
                  <a:lnTo>
                    <a:pt x="414" y="486"/>
                  </a:lnTo>
                  <a:lnTo>
                    <a:pt x="424" y="492"/>
                  </a:lnTo>
                  <a:lnTo>
                    <a:pt x="430" y="500"/>
                  </a:lnTo>
                  <a:lnTo>
                    <a:pt x="440" y="518"/>
                  </a:lnTo>
                  <a:lnTo>
                    <a:pt x="440" y="518"/>
                  </a:lnTo>
                  <a:lnTo>
                    <a:pt x="442" y="520"/>
                  </a:lnTo>
                  <a:lnTo>
                    <a:pt x="442" y="520"/>
                  </a:lnTo>
                  <a:lnTo>
                    <a:pt x="448" y="528"/>
                  </a:lnTo>
                  <a:lnTo>
                    <a:pt x="448" y="528"/>
                  </a:lnTo>
                  <a:lnTo>
                    <a:pt x="450" y="530"/>
                  </a:lnTo>
                  <a:lnTo>
                    <a:pt x="450" y="532"/>
                  </a:lnTo>
                  <a:lnTo>
                    <a:pt x="452" y="530"/>
                  </a:lnTo>
                  <a:lnTo>
                    <a:pt x="452" y="530"/>
                  </a:lnTo>
                  <a:lnTo>
                    <a:pt x="454" y="528"/>
                  </a:lnTo>
                  <a:lnTo>
                    <a:pt x="454" y="528"/>
                  </a:lnTo>
                  <a:lnTo>
                    <a:pt x="452" y="524"/>
                  </a:lnTo>
                  <a:lnTo>
                    <a:pt x="452" y="524"/>
                  </a:lnTo>
                  <a:lnTo>
                    <a:pt x="448" y="520"/>
                  </a:lnTo>
                  <a:lnTo>
                    <a:pt x="444" y="514"/>
                  </a:lnTo>
                  <a:lnTo>
                    <a:pt x="444" y="514"/>
                  </a:lnTo>
                  <a:lnTo>
                    <a:pt x="442" y="512"/>
                  </a:lnTo>
                  <a:lnTo>
                    <a:pt x="442" y="512"/>
                  </a:lnTo>
                  <a:lnTo>
                    <a:pt x="432" y="486"/>
                  </a:lnTo>
                  <a:lnTo>
                    <a:pt x="418" y="464"/>
                  </a:lnTo>
                  <a:lnTo>
                    <a:pt x="418" y="464"/>
                  </a:lnTo>
                  <a:lnTo>
                    <a:pt x="414" y="458"/>
                  </a:lnTo>
                  <a:lnTo>
                    <a:pt x="412" y="452"/>
                  </a:lnTo>
                  <a:lnTo>
                    <a:pt x="412" y="442"/>
                  </a:lnTo>
                  <a:lnTo>
                    <a:pt x="412" y="442"/>
                  </a:lnTo>
                  <a:lnTo>
                    <a:pt x="418" y="442"/>
                  </a:lnTo>
                  <a:lnTo>
                    <a:pt x="424" y="446"/>
                  </a:lnTo>
                  <a:lnTo>
                    <a:pt x="426" y="450"/>
                  </a:lnTo>
                  <a:lnTo>
                    <a:pt x="428" y="456"/>
                  </a:lnTo>
                  <a:lnTo>
                    <a:pt x="428" y="456"/>
                  </a:lnTo>
                  <a:lnTo>
                    <a:pt x="430" y="462"/>
                  </a:lnTo>
                  <a:lnTo>
                    <a:pt x="434" y="470"/>
                  </a:lnTo>
                  <a:lnTo>
                    <a:pt x="442" y="480"/>
                  </a:lnTo>
                  <a:lnTo>
                    <a:pt x="452" y="492"/>
                  </a:lnTo>
                  <a:lnTo>
                    <a:pt x="458" y="504"/>
                  </a:lnTo>
                  <a:lnTo>
                    <a:pt x="458" y="504"/>
                  </a:lnTo>
                  <a:lnTo>
                    <a:pt x="462" y="510"/>
                  </a:lnTo>
                  <a:lnTo>
                    <a:pt x="468" y="518"/>
                  </a:lnTo>
                  <a:lnTo>
                    <a:pt x="478" y="530"/>
                  </a:lnTo>
                  <a:lnTo>
                    <a:pt x="478" y="530"/>
                  </a:lnTo>
                  <a:lnTo>
                    <a:pt x="482" y="536"/>
                  </a:lnTo>
                  <a:lnTo>
                    <a:pt x="486" y="544"/>
                  </a:lnTo>
                  <a:lnTo>
                    <a:pt x="486" y="550"/>
                  </a:lnTo>
                  <a:lnTo>
                    <a:pt x="486" y="558"/>
                  </a:lnTo>
                  <a:lnTo>
                    <a:pt x="486" y="558"/>
                  </a:lnTo>
                  <a:lnTo>
                    <a:pt x="484" y="562"/>
                  </a:lnTo>
                  <a:lnTo>
                    <a:pt x="486" y="566"/>
                  </a:lnTo>
                  <a:lnTo>
                    <a:pt x="492" y="570"/>
                  </a:lnTo>
                  <a:lnTo>
                    <a:pt x="492" y="570"/>
                  </a:lnTo>
                  <a:lnTo>
                    <a:pt x="504" y="580"/>
                  </a:lnTo>
                  <a:lnTo>
                    <a:pt x="516" y="588"/>
                  </a:lnTo>
                  <a:lnTo>
                    <a:pt x="516" y="588"/>
                  </a:lnTo>
                  <a:lnTo>
                    <a:pt x="534" y="598"/>
                  </a:lnTo>
                  <a:lnTo>
                    <a:pt x="550" y="606"/>
                  </a:lnTo>
                  <a:lnTo>
                    <a:pt x="550" y="606"/>
                  </a:lnTo>
                  <a:lnTo>
                    <a:pt x="556" y="608"/>
                  </a:lnTo>
                  <a:lnTo>
                    <a:pt x="560" y="606"/>
                  </a:lnTo>
                  <a:lnTo>
                    <a:pt x="560" y="606"/>
                  </a:lnTo>
                  <a:lnTo>
                    <a:pt x="566" y="602"/>
                  </a:lnTo>
                  <a:lnTo>
                    <a:pt x="572" y="602"/>
                  </a:lnTo>
                  <a:lnTo>
                    <a:pt x="578" y="606"/>
                  </a:lnTo>
                  <a:lnTo>
                    <a:pt x="582" y="612"/>
                  </a:lnTo>
                  <a:lnTo>
                    <a:pt x="582" y="612"/>
                  </a:lnTo>
                  <a:lnTo>
                    <a:pt x="592" y="622"/>
                  </a:lnTo>
                  <a:lnTo>
                    <a:pt x="596" y="624"/>
                  </a:lnTo>
                  <a:lnTo>
                    <a:pt x="604" y="628"/>
                  </a:lnTo>
                  <a:lnTo>
                    <a:pt x="604" y="628"/>
                  </a:lnTo>
                  <a:lnTo>
                    <a:pt x="614" y="630"/>
                  </a:lnTo>
                  <a:lnTo>
                    <a:pt x="622" y="634"/>
                  </a:lnTo>
                  <a:lnTo>
                    <a:pt x="630" y="642"/>
                  </a:lnTo>
                  <a:lnTo>
                    <a:pt x="636" y="652"/>
                  </a:lnTo>
                  <a:lnTo>
                    <a:pt x="636" y="652"/>
                  </a:lnTo>
                  <a:lnTo>
                    <a:pt x="638" y="652"/>
                  </a:lnTo>
                  <a:lnTo>
                    <a:pt x="638" y="652"/>
                  </a:lnTo>
                  <a:lnTo>
                    <a:pt x="638" y="656"/>
                  </a:lnTo>
                  <a:lnTo>
                    <a:pt x="638" y="656"/>
                  </a:lnTo>
                  <a:lnTo>
                    <a:pt x="638" y="662"/>
                  </a:lnTo>
                  <a:lnTo>
                    <a:pt x="640" y="666"/>
                  </a:lnTo>
                  <a:lnTo>
                    <a:pt x="640" y="666"/>
                  </a:lnTo>
                  <a:lnTo>
                    <a:pt x="678" y="694"/>
                  </a:lnTo>
                  <a:lnTo>
                    <a:pt x="678" y="694"/>
                  </a:lnTo>
                  <a:lnTo>
                    <a:pt x="682" y="694"/>
                  </a:lnTo>
                  <a:lnTo>
                    <a:pt x="682" y="694"/>
                  </a:lnTo>
                  <a:lnTo>
                    <a:pt x="682" y="692"/>
                  </a:lnTo>
                  <a:lnTo>
                    <a:pt x="682" y="692"/>
                  </a:lnTo>
                  <a:lnTo>
                    <a:pt x="680" y="686"/>
                  </a:lnTo>
                  <a:lnTo>
                    <a:pt x="682" y="684"/>
                  </a:lnTo>
                  <a:lnTo>
                    <a:pt x="686" y="680"/>
                  </a:lnTo>
                  <a:lnTo>
                    <a:pt x="688" y="676"/>
                  </a:lnTo>
                  <a:lnTo>
                    <a:pt x="688" y="676"/>
                  </a:lnTo>
                  <a:lnTo>
                    <a:pt x="692" y="678"/>
                  </a:lnTo>
                  <a:lnTo>
                    <a:pt x="694" y="678"/>
                  </a:lnTo>
                  <a:lnTo>
                    <a:pt x="696" y="684"/>
                  </a:lnTo>
                  <a:lnTo>
                    <a:pt x="698" y="690"/>
                  </a:lnTo>
                  <a:lnTo>
                    <a:pt x="700" y="694"/>
                  </a:lnTo>
                  <a:lnTo>
                    <a:pt x="700" y="694"/>
                  </a:lnTo>
                  <a:lnTo>
                    <a:pt x="702" y="702"/>
                  </a:lnTo>
                  <a:lnTo>
                    <a:pt x="704" y="710"/>
                  </a:lnTo>
                  <a:lnTo>
                    <a:pt x="706" y="720"/>
                  </a:lnTo>
                  <a:lnTo>
                    <a:pt x="704" y="728"/>
                  </a:lnTo>
                  <a:lnTo>
                    <a:pt x="702" y="738"/>
                  </a:lnTo>
                  <a:lnTo>
                    <a:pt x="700" y="746"/>
                  </a:lnTo>
                  <a:lnTo>
                    <a:pt x="696" y="754"/>
                  </a:lnTo>
                  <a:lnTo>
                    <a:pt x="690" y="760"/>
                  </a:lnTo>
                  <a:lnTo>
                    <a:pt x="690" y="760"/>
                  </a:lnTo>
                  <a:lnTo>
                    <a:pt x="684" y="766"/>
                  </a:lnTo>
                  <a:lnTo>
                    <a:pt x="680" y="774"/>
                  </a:lnTo>
                  <a:lnTo>
                    <a:pt x="678" y="784"/>
                  </a:lnTo>
                  <a:lnTo>
                    <a:pt x="678" y="792"/>
                  </a:lnTo>
                  <a:lnTo>
                    <a:pt x="678" y="792"/>
                  </a:lnTo>
                  <a:lnTo>
                    <a:pt x="678" y="796"/>
                  </a:lnTo>
                  <a:lnTo>
                    <a:pt x="680" y="798"/>
                  </a:lnTo>
                  <a:lnTo>
                    <a:pt x="680" y="798"/>
                  </a:lnTo>
                  <a:lnTo>
                    <a:pt x="684" y="800"/>
                  </a:lnTo>
                  <a:lnTo>
                    <a:pt x="686" y="802"/>
                  </a:lnTo>
                  <a:lnTo>
                    <a:pt x="682" y="806"/>
                  </a:lnTo>
                  <a:lnTo>
                    <a:pt x="682" y="806"/>
                  </a:lnTo>
                  <a:lnTo>
                    <a:pt x="678" y="812"/>
                  </a:lnTo>
                  <a:lnTo>
                    <a:pt x="676" y="816"/>
                  </a:lnTo>
                  <a:lnTo>
                    <a:pt x="676" y="826"/>
                  </a:lnTo>
                  <a:lnTo>
                    <a:pt x="676" y="826"/>
                  </a:lnTo>
                  <a:lnTo>
                    <a:pt x="676" y="832"/>
                  </a:lnTo>
                  <a:lnTo>
                    <a:pt x="680" y="836"/>
                  </a:lnTo>
                  <a:lnTo>
                    <a:pt x="684" y="840"/>
                  </a:lnTo>
                  <a:lnTo>
                    <a:pt x="686" y="846"/>
                  </a:lnTo>
                  <a:lnTo>
                    <a:pt x="686" y="846"/>
                  </a:lnTo>
                  <a:lnTo>
                    <a:pt x="700" y="876"/>
                  </a:lnTo>
                  <a:lnTo>
                    <a:pt x="706" y="892"/>
                  </a:lnTo>
                  <a:lnTo>
                    <a:pt x="712" y="908"/>
                  </a:lnTo>
                  <a:lnTo>
                    <a:pt x="712" y="908"/>
                  </a:lnTo>
                  <a:lnTo>
                    <a:pt x="716" y="920"/>
                  </a:lnTo>
                  <a:lnTo>
                    <a:pt x="722" y="930"/>
                  </a:lnTo>
                  <a:lnTo>
                    <a:pt x="730" y="938"/>
                  </a:lnTo>
                  <a:lnTo>
                    <a:pt x="740" y="944"/>
                  </a:lnTo>
                  <a:lnTo>
                    <a:pt x="740" y="944"/>
                  </a:lnTo>
                  <a:lnTo>
                    <a:pt x="748" y="950"/>
                  </a:lnTo>
                  <a:lnTo>
                    <a:pt x="754" y="958"/>
                  </a:lnTo>
                  <a:lnTo>
                    <a:pt x="760" y="966"/>
                  </a:lnTo>
                  <a:lnTo>
                    <a:pt x="760" y="976"/>
                  </a:lnTo>
                  <a:lnTo>
                    <a:pt x="760" y="976"/>
                  </a:lnTo>
                  <a:lnTo>
                    <a:pt x="760" y="1006"/>
                  </a:lnTo>
                  <a:lnTo>
                    <a:pt x="758" y="1038"/>
                  </a:lnTo>
                  <a:lnTo>
                    <a:pt x="758" y="1038"/>
                  </a:lnTo>
                  <a:lnTo>
                    <a:pt x="752" y="1066"/>
                  </a:lnTo>
                  <a:lnTo>
                    <a:pt x="750" y="1080"/>
                  </a:lnTo>
                  <a:lnTo>
                    <a:pt x="750" y="1094"/>
                  </a:lnTo>
                  <a:lnTo>
                    <a:pt x="750" y="1094"/>
                  </a:lnTo>
                  <a:lnTo>
                    <a:pt x="748" y="1118"/>
                  </a:lnTo>
                  <a:lnTo>
                    <a:pt x="746" y="1130"/>
                  </a:lnTo>
                  <a:lnTo>
                    <a:pt x="742" y="1140"/>
                  </a:lnTo>
                  <a:lnTo>
                    <a:pt x="742" y="1140"/>
                  </a:lnTo>
                  <a:lnTo>
                    <a:pt x="740" y="1148"/>
                  </a:lnTo>
                  <a:lnTo>
                    <a:pt x="738" y="1154"/>
                  </a:lnTo>
                  <a:lnTo>
                    <a:pt x="736" y="1170"/>
                  </a:lnTo>
                  <a:lnTo>
                    <a:pt x="734" y="1184"/>
                  </a:lnTo>
                  <a:lnTo>
                    <a:pt x="732" y="1198"/>
                  </a:lnTo>
                  <a:lnTo>
                    <a:pt x="732" y="1198"/>
                  </a:lnTo>
                  <a:lnTo>
                    <a:pt x="732" y="1202"/>
                  </a:lnTo>
                  <a:lnTo>
                    <a:pt x="734" y="1206"/>
                  </a:lnTo>
                  <a:lnTo>
                    <a:pt x="734" y="1206"/>
                  </a:lnTo>
                  <a:lnTo>
                    <a:pt x="738" y="1204"/>
                  </a:lnTo>
                  <a:lnTo>
                    <a:pt x="740" y="1204"/>
                  </a:lnTo>
                  <a:lnTo>
                    <a:pt x="742" y="1206"/>
                  </a:lnTo>
                  <a:lnTo>
                    <a:pt x="742" y="1210"/>
                  </a:lnTo>
                  <a:lnTo>
                    <a:pt x="742" y="1210"/>
                  </a:lnTo>
                  <a:lnTo>
                    <a:pt x="738" y="1232"/>
                  </a:lnTo>
                  <a:lnTo>
                    <a:pt x="736" y="1242"/>
                  </a:lnTo>
                  <a:lnTo>
                    <a:pt x="732" y="1252"/>
                  </a:lnTo>
                  <a:lnTo>
                    <a:pt x="732" y="1252"/>
                  </a:lnTo>
                  <a:lnTo>
                    <a:pt x="730" y="1252"/>
                  </a:lnTo>
                  <a:lnTo>
                    <a:pt x="728" y="1250"/>
                  </a:lnTo>
                  <a:lnTo>
                    <a:pt x="726" y="1248"/>
                  </a:lnTo>
                  <a:lnTo>
                    <a:pt x="722" y="1252"/>
                  </a:lnTo>
                  <a:lnTo>
                    <a:pt x="722" y="1252"/>
                  </a:lnTo>
                  <a:lnTo>
                    <a:pt x="722" y="1254"/>
                  </a:lnTo>
                  <a:lnTo>
                    <a:pt x="724" y="1258"/>
                  </a:lnTo>
                  <a:lnTo>
                    <a:pt x="724" y="1258"/>
                  </a:lnTo>
                  <a:lnTo>
                    <a:pt x="730" y="1262"/>
                  </a:lnTo>
                  <a:lnTo>
                    <a:pt x="730" y="1268"/>
                  </a:lnTo>
                  <a:lnTo>
                    <a:pt x="730" y="1274"/>
                  </a:lnTo>
                  <a:lnTo>
                    <a:pt x="726" y="1278"/>
                  </a:lnTo>
                  <a:lnTo>
                    <a:pt x="726" y="1278"/>
                  </a:lnTo>
                  <a:lnTo>
                    <a:pt x="724" y="1282"/>
                  </a:lnTo>
                  <a:lnTo>
                    <a:pt x="724" y="1284"/>
                  </a:lnTo>
                  <a:lnTo>
                    <a:pt x="724" y="1284"/>
                  </a:lnTo>
                  <a:lnTo>
                    <a:pt x="726" y="1290"/>
                  </a:lnTo>
                  <a:lnTo>
                    <a:pt x="728" y="1294"/>
                  </a:lnTo>
                  <a:lnTo>
                    <a:pt x="728" y="1294"/>
                  </a:lnTo>
                  <a:lnTo>
                    <a:pt x="728" y="1294"/>
                  </a:lnTo>
                  <a:lnTo>
                    <a:pt x="734" y="1316"/>
                  </a:lnTo>
                  <a:lnTo>
                    <a:pt x="734" y="1316"/>
                  </a:lnTo>
                  <a:lnTo>
                    <a:pt x="736" y="1320"/>
                  </a:lnTo>
                  <a:lnTo>
                    <a:pt x="736" y="1322"/>
                  </a:lnTo>
                  <a:lnTo>
                    <a:pt x="734" y="1324"/>
                  </a:lnTo>
                  <a:lnTo>
                    <a:pt x="734" y="1324"/>
                  </a:lnTo>
                  <a:lnTo>
                    <a:pt x="734" y="1328"/>
                  </a:lnTo>
                  <a:lnTo>
                    <a:pt x="736" y="1332"/>
                  </a:lnTo>
                  <a:lnTo>
                    <a:pt x="736" y="1332"/>
                  </a:lnTo>
                  <a:lnTo>
                    <a:pt x="740" y="1332"/>
                  </a:lnTo>
                  <a:lnTo>
                    <a:pt x="742" y="1332"/>
                  </a:lnTo>
                  <a:lnTo>
                    <a:pt x="744" y="1330"/>
                  </a:lnTo>
                  <a:lnTo>
                    <a:pt x="744" y="1330"/>
                  </a:lnTo>
                  <a:lnTo>
                    <a:pt x="746" y="1330"/>
                  </a:lnTo>
                  <a:lnTo>
                    <a:pt x="748" y="1332"/>
                  </a:lnTo>
                  <a:lnTo>
                    <a:pt x="748" y="1332"/>
                  </a:lnTo>
                  <a:lnTo>
                    <a:pt x="746" y="1334"/>
                  </a:lnTo>
                  <a:lnTo>
                    <a:pt x="748" y="1336"/>
                  </a:lnTo>
                  <a:lnTo>
                    <a:pt x="752" y="1338"/>
                  </a:lnTo>
                  <a:lnTo>
                    <a:pt x="752" y="1338"/>
                  </a:lnTo>
                  <a:lnTo>
                    <a:pt x="756" y="1342"/>
                  </a:lnTo>
                  <a:lnTo>
                    <a:pt x="758" y="1342"/>
                  </a:lnTo>
                  <a:lnTo>
                    <a:pt x="760" y="1340"/>
                  </a:lnTo>
                  <a:lnTo>
                    <a:pt x="760" y="1340"/>
                  </a:lnTo>
                  <a:lnTo>
                    <a:pt x="766" y="1342"/>
                  </a:lnTo>
                  <a:lnTo>
                    <a:pt x="766" y="1342"/>
                  </a:lnTo>
                  <a:lnTo>
                    <a:pt x="766" y="1342"/>
                  </a:lnTo>
                  <a:lnTo>
                    <a:pt x="766" y="1346"/>
                  </a:lnTo>
                  <a:lnTo>
                    <a:pt x="768" y="1346"/>
                  </a:lnTo>
                  <a:lnTo>
                    <a:pt x="770" y="1348"/>
                  </a:lnTo>
                  <a:lnTo>
                    <a:pt x="772" y="1348"/>
                  </a:lnTo>
                  <a:lnTo>
                    <a:pt x="772" y="1348"/>
                  </a:lnTo>
                  <a:lnTo>
                    <a:pt x="782" y="1346"/>
                  </a:lnTo>
                  <a:lnTo>
                    <a:pt x="786" y="1346"/>
                  </a:lnTo>
                  <a:lnTo>
                    <a:pt x="788" y="1344"/>
                  </a:lnTo>
                  <a:lnTo>
                    <a:pt x="788" y="1344"/>
                  </a:lnTo>
                  <a:lnTo>
                    <a:pt x="792" y="1340"/>
                  </a:lnTo>
                  <a:lnTo>
                    <a:pt x="788" y="1338"/>
                  </a:lnTo>
                  <a:lnTo>
                    <a:pt x="788" y="1338"/>
                  </a:lnTo>
                  <a:lnTo>
                    <a:pt x="778" y="1330"/>
                  </a:lnTo>
                  <a:lnTo>
                    <a:pt x="774" y="1326"/>
                  </a:lnTo>
                  <a:lnTo>
                    <a:pt x="774" y="1320"/>
                  </a:lnTo>
                  <a:lnTo>
                    <a:pt x="774" y="1320"/>
                  </a:lnTo>
                  <a:lnTo>
                    <a:pt x="774" y="1314"/>
                  </a:lnTo>
                  <a:lnTo>
                    <a:pt x="772" y="1312"/>
                  </a:lnTo>
                  <a:lnTo>
                    <a:pt x="770" y="1310"/>
                  </a:lnTo>
                  <a:lnTo>
                    <a:pt x="770" y="1310"/>
                  </a:lnTo>
                  <a:lnTo>
                    <a:pt x="768" y="1302"/>
                  </a:lnTo>
                  <a:lnTo>
                    <a:pt x="768" y="1298"/>
                  </a:lnTo>
                  <a:lnTo>
                    <a:pt x="770" y="1296"/>
                  </a:lnTo>
                  <a:lnTo>
                    <a:pt x="770" y="1296"/>
                  </a:lnTo>
                  <a:lnTo>
                    <a:pt x="776" y="1292"/>
                  </a:lnTo>
                  <a:lnTo>
                    <a:pt x="780" y="1284"/>
                  </a:lnTo>
                  <a:lnTo>
                    <a:pt x="782" y="1278"/>
                  </a:lnTo>
                  <a:lnTo>
                    <a:pt x="788" y="1274"/>
                  </a:lnTo>
                  <a:lnTo>
                    <a:pt x="788" y="1274"/>
                  </a:lnTo>
                  <a:lnTo>
                    <a:pt x="792" y="1270"/>
                  </a:lnTo>
                  <a:lnTo>
                    <a:pt x="794" y="1268"/>
                  </a:lnTo>
                  <a:lnTo>
                    <a:pt x="794" y="1264"/>
                  </a:lnTo>
                  <a:lnTo>
                    <a:pt x="788" y="1260"/>
                  </a:lnTo>
                  <a:lnTo>
                    <a:pt x="788" y="1260"/>
                  </a:lnTo>
                  <a:lnTo>
                    <a:pt x="784" y="1258"/>
                  </a:lnTo>
                  <a:lnTo>
                    <a:pt x="782" y="1256"/>
                  </a:lnTo>
                  <a:lnTo>
                    <a:pt x="780" y="1252"/>
                  </a:lnTo>
                  <a:lnTo>
                    <a:pt x="780" y="1248"/>
                  </a:lnTo>
                  <a:lnTo>
                    <a:pt x="780" y="1248"/>
                  </a:lnTo>
                  <a:lnTo>
                    <a:pt x="784" y="1244"/>
                  </a:lnTo>
                  <a:lnTo>
                    <a:pt x="784" y="1244"/>
                  </a:lnTo>
                  <a:lnTo>
                    <a:pt x="794" y="1236"/>
                  </a:lnTo>
                  <a:lnTo>
                    <a:pt x="798" y="1230"/>
                  </a:lnTo>
                  <a:lnTo>
                    <a:pt x="800" y="1226"/>
                  </a:lnTo>
                  <a:lnTo>
                    <a:pt x="802" y="1214"/>
                  </a:lnTo>
                  <a:lnTo>
                    <a:pt x="800" y="1202"/>
                  </a:lnTo>
                  <a:lnTo>
                    <a:pt x="800" y="1202"/>
                  </a:lnTo>
                  <a:lnTo>
                    <a:pt x="800" y="1198"/>
                  </a:lnTo>
                  <a:lnTo>
                    <a:pt x="800" y="1196"/>
                  </a:lnTo>
                  <a:lnTo>
                    <a:pt x="806" y="1196"/>
                  </a:lnTo>
                  <a:lnTo>
                    <a:pt x="806" y="1196"/>
                  </a:lnTo>
                  <a:lnTo>
                    <a:pt x="814" y="1198"/>
                  </a:lnTo>
                  <a:lnTo>
                    <a:pt x="818" y="1198"/>
                  </a:lnTo>
                  <a:lnTo>
                    <a:pt x="820" y="1194"/>
                  </a:lnTo>
                  <a:lnTo>
                    <a:pt x="820" y="1194"/>
                  </a:lnTo>
                  <a:lnTo>
                    <a:pt x="822" y="1186"/>
                  </a:lnTo>
                  <a:lnTo>
                    <a:pt x="822" y="1180"/>
                  </a:lnTo>
                  <a:lnTo>
                    <a:pt x="820" y="1176"/>
                  </a:lnTo>
                  <a:lnTo>
                    <a:pt x="820" y="1176"/>
                  </a:lnTo>
                  <a:lnTo>
                    <a:pt x="844" y="1174"/>
                  </a:lnTo>
                  <a:lnTo>
                    <a:pt x="844" y="1174"/>
                  </a:lnTo>
                  <a:lnTo>
                    <a:pt x="852" y="1172"/>
                  </a:lnTo>
                  <a:lnTo>
                    <a:pt x="858" y="1168"/>
                  </a:lnTo>
                  <a:lnTo>
                    <a:pt x="862" y="1162"/>
                  </a:lnTo>
                  <a:lnTo>
                    <a:pt x="864" y="1154"/>
                  </a:lnTo>
                  <a:lnTo>
                    <a:pt x="864" y="1154"/>
                  </a:lnTo>
                  <a:lnTo>
                    <a:pt x="864" y="1148"/>
                  </a:lnTo>
                  <a:lnTo>
                    <a:pt x="862" y="1142"/>
                  </a:lnTo>
                  <a:lnTo>
                    <a:pt x="858" y="1136"/>
                  </a:lnTo>
                  <a:lnTo>
                    <a:pt x="852" y="1132"/>
                  </a:lnTo>
                  <a:lnTo>
                    <a:pt x="852" y="1132"/>
                  </a:lnTo>
                  <a:lnTo>
                    <a:pt x="852" y="1128"/>
                  </a:lnTo>
                  <a:lnTo>
                    <a:pt x="854" y="1126"/>
                  </a:lnTo>
                  <a:lnTo>
                    <a:pt x="854" y="1126"/>
                  </a:lnTo>
                  <a:lnTo>
                    <a:pt x="868" y="1132"/>
                  </a:lnTo>
                  <a:lnTo>
                    <a:pt x="868" y="1132"/>
                  </a:lnTo>
                  <a:lnTo>
                    <a:pt x="876" y="1134"/>
                  </a:lnTo>
                  <a:lnTo>
                    <a:pt x="884" y="1132"/>
                  </a:lnTo>
                  <a:lnTo>
                    <a:pt x="888" y="1128"/>
                  </a:lnTo>
                  <a:lnTo>
                    <a:pt x="892" y="1120"/>
                  </a:lnTo>
                  <a:lnTo>
                    <a:pt x="892" y="1120"/>
                  </a:lnTo>
                  <a:lnTo>
                    <a:pt x="894" y="1112"/>
                  </a:lnTo>
                  <a:lnTo>
                    <a:pt x="900" y="1104"/>
                  </a:lnTo>
                  <a:lnTo>
                    <a:pt x="910" y="1088"/>
                  </a:lnTo>
                  <a:lnTo>
                    <a:pt x="910" y="1088"/>
                  </a:lnTo>
                  <a:lnTo>
                    <a:pt x="908" y="1092"/>
                  </a:lnTo>
                  <a:lnTo>
                    <a:pt x="910" y="1096"/>
                  </a:lnTo>
                  <a:lnTo>
                    <a:pt x="910" y="1096"/>
                  </a:lnTo>
                  <a:lnTo>
                    <a:pt x="914" y="1090"/>
                  </a:lnTo>
                  <a:lnTo>
                    <a:pt x="916" y="1084"/>
                  </a:lnTo>
                  <a:lnTo>
                    <a:pt x="916" y="1084"/>
                  </a:lnTo>
                  <a:lnTo>
                    <a:pt x="918" y="1078"/>
                  </a:lnTo>
                  <a:lnTo>
                    <a:pt x="922" y="1072"/>
                  </a:lnTo>
                  <a:lnTo>
                    <a:pt x="922" y="1072"/>
                  </a:lnTo>
                  <a:lnTo>
                    <a:pt x="926" y="1068"/>
                  </a:lnTo>
                  <a:lnTo>
                    <a:pt x="928" y="1064"/>
                  </a:lnTo>
                  <a:lnTo>
                    <a:pt x="928" y="1054"/>
                  </a:lnTo>
                  <a:lnTo>
                    <a:pt x="928" y="1054"/>
                  </a:lnTo>
                  <a:lnTo>
                    <a:pt x="930" y="1046"/>
                  </a:lnTo>
                  <a:lnTo>
                    <a:pt x="932" y="1038"/>
                  </a:lnTo>
                  <a:lnTo>
                    <a:pt x="936" y="1030"/>
                  </a:lnTo>
                  <a:lnTo>
                    <a:pt x="940" y="1024"/>
                  </a:lnTo>
                  <a:lnTo>
                    <a:pt x="946" y="1018"/>
                  </a:lnTo>
                  <a:lnTo>
                    <a:pt x="954" y="1014"/>
                  </a:lnTo>
                  <a:lnTo>
                    <a:pt x="962" y="1012"/>
                  </a:lnTo>
                  <a:lnTo>
                    <a:pt x="968" y="1010"/>
                  </a:lnTo>
                  <a:lnTo>
                    <a:pt x="968" y="1010"/>
                  </a:lnTo>
                  <a:lnTo>
                    <a:pt x="976" y="1008"/>
                  </a:lnTo>
                  <a:lnTo>
                    <a:pt x="982" y="1004"/>
                  </a:lnTo>
                  <a:lnTo>
                    <a:pt x="982" y="1004"/>
                  </a:lnTo>
                  <a:lnTo>
                    <a:pt x="986" y="1000"/>
                  </a:lnTo>
                  <a:lnTo>
                    <a:pt x="988" y="994"/>
                  </a:lnTo>
                  <a:lnTo>
                    <a:pt x="990" y="986"/>
                  </a:lnTo>
                  <a:lnTo>
                    <a:pt x="990" y="986"/>
                  </a:lnTo>
                  <a:lnTo>
                    <a:pt x="996" y="972"/>
                  </a:lnTo>
                  <a:lnTo>
                    <a:pt x="1000" y="960"/>
                  </a:lnTo>
                  <a:lnTo>
                    <a:pt x="1002" y="946"/>
                  </a:lnTo>
                  <a:lnTo>
                    <a:pt x="1002" y="932"/>
                  </a:lnTo>
                  <a:lnTo>
                    <a:pt x="1002" y="932"/>
                  </a:lnTo>
                  <a:lnTo>
                    <a:pt x="1004" y="918"/>
                  </a:lnTo>
                  <a:lnTo>
                    <a:pt x="1008" y="904"/>
                  </a:lnTo>
                  <a:lnTo>
                    <a:pt x="1014" y="892"/>
                  </a:lnTo>
                  <a:lnTo>
                    <a:pt x="1022" y="880"/>
                  </a:lnTo>
                  <a:lnTo>
                    <a:pt x="1022" y="880"/>
                  </a:lnTo>
                  <a:lnTo>
                    <a:pt x="1030" y="870"/>
                  </a:lnTo>
                  <a:lnTo>
                    <a:pt x="1034" y="858"/>
                  </a:lnTo>
                  <a:lnTo>
                    <a:pt x="1036" y="846"/>
                  </a:lnTo>
                  <a:lnTo>
                    <a:pt x="1032" y="832"/>
                  </a:lnTo>
                  <a:lnTo>
                    <a:pt x="1032" y="832"/>
                  </a:lnTo>
                  <a:lnTo>
                    <a:pt x="1032" y="828"/>
                  </a:lnTo>
                  <a:lnTo>
                    <a:pt x="1030" y="826"/>
                  </a:lnTo>
                  <a:lnTo>
                    <a:pt x="1028" y="824"/>
                  </a:lnTo>
                  <a:lnTo>
                    <a:pt x="1028" y="824"/>
                  </a:lnTo>
                  <a:close/>
                  <a:moveTo>
                    <a:pt x="796" y="214"/>
                  </a:moveTo>
                  <a:lnTo>
                    <a:pt x="796" y="214"/>
                  </a:lnTo>
                  <a:lnTo>
                    <a:pt x="796" y="210"/>
                  </a:lnTo>
                  <a:lnTo>
                    <a:pt x="798" y="208"/>
                  </a:lnTo>
                  <a:lnTo>
                    <a:pt x="800" y="208"/>
                  </a:lnTo>
                  <a:lnTo>
                    <a:pt x="800" y="208"/>
                  </a:lnTo>
                  <a:lnTo>
                    <a:pt x="800" y="210"/>
                  </a:lnTo>
                  <a:lnTo>
                    <a:pt x="800" y="210"/>
                  </a:lnTo>
                  <a:lnTo>
                    <a:pt x="800" y="212"/>
                  </a:lnTo>
                  <a:lnTo>
                    <a:pt x="798" y="214"/>
                  </a:lnTo>
                  <a:lnTo>
                    <a:pt x="798" y="214"/>
                  </a:lnTo>
                  <a:lnTo>
                    <a:pt x="796" y="214"/>
                  </a:lnTo>
                  <a:lnTo>
                    <a:pt x="796" y="214"/>
                  </a:lnTo>
                  <a:lnTo>
                    <a:pt x="796" y="214"/>
                  </a:lnTo>
                  <a:close/>
                  <a:moveTo>
                    <a:pt x="772" y="232"/>
                  </a:moveTo>
                  <a:lnTo>
                    <a:pt x="772" y="232"/>
                  </a:lnTo>
                  <a:lnTo>
                    <a:pt x="776" y="234"/>
                  </a:lnTo>
                  <a:lnTo>
                    <a:pt x="776" y="238"/>
                  </a:lnTo>
                  <a:lnTo>
                    <a:pt x="776" y="238"/>
                  </a:lnTo>
                  <a:lnTo>
                    <a:pt x="774" y="240"/>
                  </a:lnTo>
                  <a:lnTo>
                    <a:pt x="772" y="240"/>
                  </a:lnTo>
                  <a:lnTo>
                    <a:pt x="772" y="240"/>
                  </a:lnTo>
                  <a:lnTo>
                    <a:pt x="768" y="238"/>
                  </a:lnTo>
                  <a:lnTo>
                    <a:pt x="768" y="236"/>
                  </a:lnTo>
                  <a:lnTo>
                    <a:pt x="768" y="236"/>
                  </a:lnTo>
                  <a:lnTo>
                    <a:pt x="770" y="232"/>
                  </a:lnTo>
                  <a:lnTo>
                    <a:pt x="772" y="232"/>
                  </a:lnTo>
                  <a:lnTo>
                    <a:pt x="772" y="232"/>
                  </a:lnTo>
                  <a:close/>
                  <a:moveTo>
                    <a:pt x="736" y="238"/>
                  </a:moveTo>
                  <a:lnTo>
                    <a:pt x="736" y="238"/>
                  </a:lnTo>
                  <a:lnTo>
                    <a:pt x="738" y="240"/>
                  </a:lnTo>
                  <a:lnTo>
                    <a:pt x="738" y="240"/>
                  </a:lnTo>
                  <a:lnTo>
                    <a:pt x="734" y="244"/>
                  </a:lnTo>
                  <a:lnTo>
                    <a:pt x="728" y="244"/>
                  </a:lnTo>
                  <a:lnTo>
                    <a:pt x="728" y="244"/>
                  </a:lnTo>
                  <a:lnTo>
                    <a:pt x="732" y="240"/>
                  </a:lnTo>
                  <a:lnTo>
                    <a:pt x="736" y="238"/>
                  </a:lnTo>
                  <a:lnTo>
                    <a:pt x="736" y="238"/>
                  </a:lnTo>
                  <a:close/>
                  <a:moveTo>
                    <a:pt x="658" y="336"/>
                  </a:moveTo>
                  <a:lnTo>
                    <a:pt x="658" y="336"/>
                  </a:lnTo>
                  <a:lnTo>
                    <a:pt x="676" y="328"/>
                  </a:lnTo>
                  <a:lnTo>
                    <a:pt x="682" y="326"/>
                  </a:lnTo>
                  <a:lnTo>
                    <a:pt x="690" y="328"/>
                  </a:lnTo>
                  <a:lnTo>
                    <a:pt x="690" y="328"/>
                  </a:lnTo>
                  <a:lnTo>
                    <a:pt x="680" y="334"/>
                  </a:lnTo>
                  <a:lnTo>
                    <a:pt x="672" y="338"/>
                  </a:lnTo>
                  <a:lnTo>
                    <a:pt x="664" y="338"/>
                  </a:lnTo>
                  <a:lnTo>
                    <a:pt x="658" y="336"/>
                  </a:lnTo>
                  <a:lnTo>
                    <a:pt x="658" y="336"/>
                  </a:lnTo>
                  <a:close/>
                  <a:moveTo>
                    <a:pt x="712" y="310"/>
                  </a:moveTo>
                  <a:lnTo>
                    <a:pt x="712" y="310"/>
                  </a:lnTo>
                  <a:lnTo>
                    <a:pt x="714" y="312"/>
                  </a:lnTo>
                  <a:lnTo>
                    <a:pt x="714" y="314"/>
                  </a:lnTo>
                  <a:lnTo>
                    <a:pt x="714" y="314"/>
                  </a:lnTo>
                  <a:lnTo>
                    <a:pt x="714" y="316"/>
                  </a:lnTo>
                  <a:lnTo>
                    <a:pt x="712" y="318"/>
                  </a:lnTo>
                  <a:lnTo>
                    <a:pt x="708" y="320"/>
                  </a:lnTo>
                  <a:lnTo>
                    <a:pt x="708" y="320"/>
                  </a:lnTo>
                  <a:lnTo>
                    <a:pt x="686" y="320"/>
                  </a:lnTo>
                  <a:lnTo>
                    <a:pt x="686" y="320"/>
                  </a:lnTo>
                  <a:lnTo>
                    <a:pt x="688" y="318"/>
                  </a:lnTo>
                  <a:lnTo>
                    <a:pt x="692" y="316"/>
                  </a:lnTo>
                  <a:lnTo>
                    <a:pt x="698" y="314"/>
                  </a:lnTo>
                  <a:lnTo>
                    <a:pt x="706" y="312"/>
                  </a:lnTo>
                  <a:lnTo>
                    <a:pt x="712" y="310"/>
                  </a:lnTo>
                  <a:lnTo>
                    <a:pt x="712" y="310"/>
                  </a:lnTo>
                  <a:close/>
                  <a:moveTo>
                    <a:pt x="628" y="264"/>
                  </a:moveTo>
                  <a:lnTo>
                    <a:pt x="628" y="264"/>
                  </a:lnTo>
                  <a:lnTo>
                    <a:pt x="634" y="266"/>
                  </a:lnTo>
                  <a:lnTo>
                    <a:pt x="640" y="270"/>
                  </a:lnTo>
                  <a:lnTo>
                    <a:pt x="646" y="274"/>
                  </a:lnTo>
                  <a:lnTo>
                    <a:pt x="648" y="284"/>
                  </a:lnTo>
                  <a:lnTo>
                    <a:pt x="648" y="284"/>
                  </a:lnTo>
                  <a:lnTo>
                    <a:pt x="652" y="290"/>
                  </a:lnTo>
                  <a:lnTo>
                    <a:pt x="652" y="290"/>
                  </a:lnTo>
                  <a:lnTo>
                    <a:pt x="668" y="290"/>
                  </a:lnTo>
                  <a:lnTo>
                    <a:pt x="676" y="292"/>
                  </a:lnTo>
                  <a:lnTo>
                    <a:pt x="682" y="298"/>
                  </a:lnTo>
                  <a:lnTo>
                    <a:pt x="682" y="298"/>
                  </a:lnTo>
                  <a:lnTo>
                    <a:pt x="684" y="302"/>
                  </a:lnTo>
                  <a:lnTo>
                    <a:pt x="684" y="306"/>
                  </a:lnTo>
                  <a:lnTo>
                    <a:pt x="684" y="306"/>
                  </a:lnTo>
                  <a:lnTo>
                    <a:pt x="682" y="308"/>
                  </a:lnTo>
                  <a:lnTo>
                    <a:pt x="682" y="308"/>
                  </a:lnTo>
                  <a:lnTo>
                    <a:pt x="678" y="306"/>
                  </a:lnTo>
                  <a:lnTo>
                    <a:pt x="678" y="306"/>
                  </a:lnTo>
                  <a:lnTo>
                    <a:pt x="674" y="308"/>
                  </a:lnTo>
                  <a:lnTo>
                    <a:pt x="672" y="310"/>
                  </a:lnTo>
                  <a:lnTo>
                    <a:pt x="670" y="316"/>
                  </a:lnTo>
                  <a:lnTo>
                    <a:pt x="670" y="316"/>
                  </a:lnTo>
                  <a:lnTo>
                    <a:pt x="670" y="320"/>
                  </a:lnTo>
                  <a:lnTo>
                    <a:pt x="666" y="322"/>
                  </a:lnTo>
                  <a:lnTo>
                    <a:pt x="666" y="322"/>
                  </a:lnTo>
                  <a:lnTo>
                    <a:pt x="664" y="322"/>
                  </a:lnTo>
                  <a:lnTo>
                    <a:pt x="664" y="322"/>
                  </a:lnTo>
                  <a:lnTo>
                    <a:pt x="662" y="318"/>
                  </a:lnTo>
                  <a:lnTo>
                    <a:pt x="662" y="318"/>
                  </a:lnTo>
                  <a:lnTo>
                    <a:pt x="662" y="314"/>
                  </a:lnTo>
                  <a:lnTo>
                    <a:pt x="658" y="314"/>
                  </a:lnTo>
                  <a:lnTo>
                    <a:pt x="656" y="316"/>
                  </a:lnTo>
                  <a:lnTo>
                    <a:pt x="654" y="316"/>
                  </a:lnTo>
                  <a:lnTo>
                    <a:pt x="654" y="316"/>
                  </a:lnTo>
                  <a:lnTo>
                    <a:pt x="656" y="310"/>
                  </a:lnTo>
                  <a:lnTo>
                    <a:pt x="658" y="304"/>
                  </a:lnTo>
                  <a:lnTo>
                    <a:pt x="656" y="300"/>
                  </a:lnTo>
                  <a:lnTo>
                    <a:pt x="650" y="296"/>
                  </a:lnTo>
                  <a:lnTo>
                    <a:pt x="650" y="296"/>
                  </a:lnTo>
                  <a:lnTo>
                    <a:pt x="642" y="300"/>
                  </a:lnTo>
                  <a:lnTo>
                    <a:pt x="638" y="306"/>
                  </a:lnTo>
                  <a:lnTo>
                    <a:pt x="634" y="312"/>
                  </a:lnTo>
                  <a:lnTo>
                    <a:pt x="634" y="320"/>
                  </a:lnTo>
                  <a:lnTo>
                    <a:pt x="634" y="320"/>
                  </a:lnTo>
                  <a:lnTo>
                    <a:pt x="636" y="326"/>
                  </a:lnTo>
                  <a:lnTo>
                    <a:pt x="636" y="326"/>
                  </a:lnTo>
                  <a:lnTo>
                    <a:pt x="634" y="334"/>
                  </a:lnTo>
                  <a:lnTo>
                    <a:pt x="632" y="336"/>
                  </a:lnTo>
                  <a:lnTo>
                    <a:pt x="628" y="338"/>
                  </a:lnTo>
                  <a:lnTo>
                    <a:pt x="628" y="338"/>
                  </a:lnTo>
                  <a:lnTo>
                    <a:pt x="624" y="336"/>
                  </a:lnTo>
                  <a:lnTo>
                    <a:pt x="624" y="334"/>
                  </a:lnTo>
                  <a:lnTo>
                    <a:pt x="622" y="326"/>
                  </a:lnTo>
                  <a:lnTo>
                    <a:pt x="622" y="326"/>
                  </a:lnTo>
                  <a:lnTo>
                    <a:pt x="622" y="320"/>
                  </a:lnTo>
                  <a:lnTo>
                    <a:pt x="622" y="314"/>
                  </a:lnTo>
                  <a:lnTo>
                    <a:pt x="624" y="304"/>
                  </a:lnTo>
                  <a:lnTo>
                    <a:pt x="624" y="304"/>
                  </a:lnTo>
                  <a:lnTo>
                    <a:pt x="626" y="298"/>
                  </a:lnTo>
                  <a:lnTo>
                    <a:pt x="630" y="294"/>
                  </a:lnTo>
                  <a:lnTo>
                    <a:pt x="636" y="292"/>
                  </a:lnTo>
                  <a:lnTo>
                    <a:pt x="644" y="292"/>
                  </a:lnTo>
                  <a:lnTo>
                    <a:pt x="644" y="292"/>
                  </a:lnTo>
                  <a:lnTo>
                    <a:pt x="648" y="292"/>
                  </a:lnTo>
                  <a:lnTo>
                    <a:pt x="650" y="290"/>
                  </a:lnTo>
                  <a:lnTo>
                    <a:pt x="648" y="286"/>
                  </a:lnTo>
                  <a:lnTo>
                    <a:pt x="648" y="286"/>
                  </a:lnTo>
                  <a:lnTo>
                    <a:pt x="620" y="284"/>
                  </a:lnTo>
                  <a:lnTo>
                    <a:pt x="604" y="284"/>
                  </a:lnTo>
                  <a:lnTo>
                    <a:pt x="590" y="284"/>
                  </a:lnTo>
                  <a:lnTo>
                    <a:pt x="590" y="284"/>
                  </a:lnTo>
                  <a:lnTo>
                    <a:pt x="600" y="278"/>
                  </a:lnTo>
                  <a:lnTo>
                    <a:pt x="608" y="270"/>
                  </a:lnTo>
                  <a:lnTo>
                    <a:pt x="616" y="264"/>
                  </a:lnTo>
                  <a:lnTo>
                    <a:pt x="622" y="264"/>
                  </a:lnTo>
                  <a:lnTo>
                    <a:pt x="628" y="264"/>
                  </a:lnTo>
                  <a:lnTo>
                    <a:pt x="628" y="264"/>
                  </a:lnTo>
                  <a:close/>
                  <a:moveTo>
                    <a:pt x="682" y="10"/>
                  </a:moveTo>
                  <a:lnTo>
                    <a:pt x="682" y="10"/>
                  </a:lnTo>
                  <a:lnTo>
                    <a:pt x="682" y="10"/>
                  </a:lnTo>
                  <a:lnTo>
                    <a:pt x="682" y="10"/>
                  </a:lnTo>
                  <a:lnTo>
                    <a:pt x="686" y="14"/>
                  </a:lnTo>
                  <a:lnTo>
                    <a:pt x="690" y="14"/>
                  </a:lnTo>
                  <a:lnTo>
                    <a:pt x="694" y="12"/>
                  </a:lnTo>
                  <a:lnTo>
                    <a:pt x="694" y="12"/>
                  </a:lnTo>
                  <a:lnTo>
                    <a:pt x="698" y="12"/>
                  </a:lnTo>
                  <a:lnTo>
                    <a:pt x="702" y="12"/>
                  </a:lnTo>
                  <a:lnTo>
                    <a:pt x="704" y="14"/>
                  </a:lnTo>
                  <a:lnTo>
                    <a:pt x="704" y="14"/>
                  </a:lnTo>
                  <a:lnTo>
                    <a:pt x="690" y="20"/>
                  </a:lnTo>
                  <a:lnTo>
                    <a:pt x="678" y="22"/>
                  </a:lnTo>
                  <a:lnTo>
                    <a:pt x="678" y="22"/>
                  </a:lnTo>
                  <a:lnTo>
                    <a:pt x="676" y="18"/>
                  </a:lnTo>
                  <a:lnTo>
                    <a:pt x="678" y="16"/>
                  </a:lnTo>
                  <a:lnTo>
                    <a:pt x="682" y="10"/>
                  </a:lnTo>
                  <a:lnTo>
                    <a:pt x="682" y="10"/>
                  </a:lnTo>
                  <a:close/>
                  <a:moveTo>
                    <a:pt x="564" y="260"/>
                  </a:moveTo>
                  <a:lnTo>
                    <a:pt x="564" y="260"/>
                  </a:lnTo>
                  <a:lnTo>
                    <a:pt x="566" y="256"/>
                  </a:lnTo>
                  <a:lnTo>
                    <a:pt x="570" y="254"/>
                  </a:lnTo>
                  <a:lnTo>
                    <a:pt x="570" y="254"/>
                  </a:lnTo>
                  <a:lnTo>
                    <a:pt x="572" y="254"/>
                  </a:lnTo>
                  <a:lnTo>
                    <a:pt x="574" y="258"/>
                  </a:lnTo>
                  <a:lnTo>
                    <a:pt x="574" y="258"/>
                  </a:lnTo>
                  <a:lnTo>
                    <a:pt x="572" y="262"/>
                  </a:lnTo>
                  <a:lnTo>
                    <a:pt x="568" y="262"/>
                  </a:lnTo>
                  <a:lnTo>
                    <a:pt x="568" y="262"/>
                  </a:lnTo>
                  <a:lnTo>
                    <a:pt x="566" y="262"/>
                  </a:lnTo>
                  <a:lnTo>
                    <a:pt x="564" y="260"/>
                  </a:lnTo>
                  <a:lnTo>
                    <a:pt x="564" y="260"/>
                  </a:lnTo>
                  <a:close/>
                  <a:moveTo>
                    <a:pt x="378" y="86"/>
                  </a:moveTo>
                  <a:lnTo>
                    <a:pt x="378" y="86"/>
                  </a:lnTo>
                  <a:lnTo>
                    <a:pt x="376" y="86"/>
                  </a:lnTo>
                  <a:lnTo>
                    <a:pt x="374" y="88"/>
                  </a:lnTo>
                  <a:lnTo>
                    <a:pt x="374" y="88"/>
                  </a:lnTo>
                  <a:lnTo>
                    <a:pt x="368" y="94"/>
                  </a:lnTo>
                  <a:lnTo>
                    <a:pt x="362" y="96"/>
                  </a:lnTo>
                  <a:lnTo>
                    <a:pt x="350" y="94"/>
                  </a:lnTo>
                  <a:lnTo>
                    <a:pt x="350" y="94"/>
                  </a:lnTo>
                  <a:lnTo>
                    <a:pt x="346" y="94"/>
                  </a:lnTo>
                  <a:lnTo>
                    <a:pt x="348" y="92"/>
                  </a:lnTo>
                  <a:lnTo>
                    <a:pt x="350" y="88"/>
                  </a:lnTo>
                  <a:lnTo>
                    <a:pt x="350" y="88"/>
                  </a:lnTo>
                  <a:lnTo>
                    <a:pt x="358" y="82"/>
                  </a:lnTo>
                  <a:lnTo>
                    <a:pt x="358" y="82"/>
                  </a:lnTo>
                  <a:lnTo>
                    <a:pt x="348" y="82"/>
                  </a:lnTo>
                  <a:lnTo>
                    <a:pt x="348" y="82"/>
                  </a:lnTo>
                  <a:lnTo>
                    <a:pt x="346" y="80"/>
                  </a:lnTo>
                  <a:lnTo>
                    <a:pt x="346" y="80"/>
                  </a:lnTo>
                  <a:lnTo>
                    <a:pt x="354" y="78"/>
                  </a:lnTo>
                  <a:lnTo>
                    <a:pt x="360" y="76"/>
                  </a:lnTo>
                  <a:lnTo>
                    <a:pt x="368" y="74"/>
                  </a:lnTo>
                  <a:lnTo>
                    <a:pt x="376" y="74"/>
                  </a:lnTo>
                  <a:lnTo>
                    <a:pt x="376" y="74"/>
                  </a:lnTo>
                  <a:lnTo>
                    <a:pt x="376" y="76"/>
                  </a:lnTo>
                  <a:lnTo>
                    <a:pt x="374" y="78"/>
                  </a:lnTo>
                  <a:lnTo>
                    <a:pt x="372" y="78"/>
                  </a:lnTo>
                  <a:lnTo>
                    <a:pt x="374" y="80"/>
                  </a:lnTo>
                  <a:lnTo>
                    <a:pt x="374" y="80"/>
                  </a:lnTo>
                  <a:lnTo>
                    <a:pt x="376" y="82"/>
                  </a:lnTo>
                  <a:lnTo>
                    <a:pt x="382" y="80"/>
                  </a:lnTo>
                  <a:lnTo>
                    <a:pt x="392" y="78"/>
                  </a:lnTo>
                  <a:lnTo>
                    <a:pt x="392" y="78"/>
                  </a:lnTo>
                  <a:lnTo>
                    <a:pt x="390" y="82"/>
                  </a:lnTo>
                  <a:lnTo>
                    <a:pt x="388" y="86"/>
                  </a:lnTo>
                  <a:lnTo>
                    <a:pt x="384" y="88"/>
                  </a:lnTo>
                  <a:lnTo>
                    <a:pt x="378" y="86"/>
                  </a:lnTo>
                  <a:lnTo>
                    <a:pt x="378" y="86"/>
                  </a:lnTo>
                  <a:close/>
                  <a:moveTo>
                    <a:pt x="442" y="124"/>
                  </a:moveTo>
                  <a:lnTo>
                    <a:pt x="442" y="124"/>
                  </a:lnTo>
                  <a:lnTo>
                    <a:pt x="440" y="124"/>
                  </a:lnTo>
                  <a:lnTo>
                    <a:pt x="440" y="124"/>
                  </a:lnTo>
                  <a:lnTo>
                    <a:pt x="428" y="132"/>
                  </a:lnTo>
                  <a:lnTo>
                    <a:pt x="418" y="138"/>
                  </a:lnTo>
                  <a:lnTo>
                    <a:pt x="406" y="138"/>
                  </a:lnTo>
                  <a:lnTo>
                    <a:pt x="394" y="134"/>
                  </a:lnTo>
                  <a:lnTo>
                    <a:pt x="394" y="134"/>
                  </a:lnTo>
                  <a:lnTo>
                    <a:pt x="402" y="132"/>
                  </a:lnTo>
                  <a:lnTo>
                    <a:pt x="408" y="128"/>
                  </a:lnTo>
                  <a:lnTo>
                    <a:pt x="408" y="128"/>
                  </a:lnTo>
                  <a:lnTo>
                    <a:pt x="410" y="128"/>
                  </a:lnTo>
                  <a:lnTo>
                    <a:pt x="410" y="128"/>
                  </a:lnTo>
                  <a:lnTo>
                    <a:pt x="410" y="124"/>
                  </a:lnTo>
                  <a:lnTo>
                    <a:pt x="408" y="122"/>
                  </a:lnTo>
                  <a:lnTo>
                    <a:pt x="412" y="122"/>
                  </a:lnTo>
                  <a:lnTo>
                    <a:pt x="412" y="122"/>
                  </a:lnTo>
                  <a:lnTo>
                    <a:pt x="426" y="126"/>
                  </a:lnTo>
                  <a:lnTo>
                    <a:pt x="426" y="126"/>
                  </a:lnTo>
                  <a:lnTo>
                    <a:pt x="428" y="126"/>
                  </a:lnTo>
                  <a:lnTo>
                    <a:pt x="432" y="124"/>
                  </a:lnTo>
                  <a:lnTo>
                    <a:pt x="438" y="122"/>
                  </a:lnTo>
                  <a:lnTo>
                    <a:pt x="438" y="122"/>
                  </a:lnTo>
                  <a:lnTo>
                    <a:pt x="442" y="118"/>
                  </a:lnTo>
                  <a:lnTo>
                    <a:pt x="442" y="118"/>
                  </a:lnTo>
                  <a:lnTo>
                    <a:pt x="446" y="116"/>
                  </a:lnTo>
                  <a:lnTo>
                    <a:pt x="448" y="116"/>
                  </a:lnTo>
                  <a:lnTo>
                    <a:pt x="450" y="118"/>
                  </a:lnTo>
                  <a:lnTo>
                    <a:pt x="450" y="118"/>
                  </a:lnTo>
                  <a:lnTo>
                    <a:pt x="450" y="120"/>
                  </a:lnTo>
                  <a:lnTo>
                    <a:pt x="448" y="122"/>
                  </a:lnTo>
                  <a:lnTo>
                    <a:pt x="442" y="124"/>
                  </a:lnTo>
                  <a:lnTo>
                    <a:pt x="442" y="124"/>
                  </a:lnTo>
                  <a:close/>
                  <a:moveTo>
                    <a:pt x="456" y="156"/>
                  </a:moveTo>
                  <a:lnTo>
                    <a:pt x="456" y="156"/>
                  </a:lnTo>
                  <a:lnTo>
                    <a:pt x="450" y="154"/>
                  </a:lnTo>
                  <a:lnTo>
                    <a:pt x="450" y="154"/>
                  </a:lnTo>
                  <a:lnTo>
                    <a:pt x="454" y="152"/>
                  </a:lnTo>
                  <a:lnTo>
                    <a:pt x="458" y="152"/>
                  </a:lnTo>
                  <a:lnTo>
                    <a:pt x="462" y="154"/>
                  </a:lnTo>
                  <a:lnTo>
                    <a:pt x="466" y="154"/>
                  </a:lnTo>
                  <a:lnTo>
                    <a:pt x="466" y="154"/>
                  </a:lnTo>
                  <a:lnTo>
                    <a:pt x="460" y="156"/>
                  </a:lnTo>
                  <a:lnTo>
                    <a:pt x="456" y="156"/>
                  </a:lnTo>
                  <a:lnTo>
                    <a:pt x="456" y="156"/>
                  </a:lnTo>
                  <a:close/>
                  <a:moveTo>
                    <a:pt x="508" y="180"/>
                  </a:moveTo>
                  <a:lnTo>
                    <a:pt x="508" y="180"/>
                  </a:lnTo>
                  <a:lnTo>
                    <a:pt x="506" y="176"/>
                  </a:lnTo>
                  <a:lnTo>
                    <a:pt x="506" y="172"/>
                  </a:lnTo>
                  <a:lnTo>
                    <a:pt x="510" y="170"/>
                  </a:lnTo>
                  <a:lnTo>
                    <a:pt x="516" y="168"/>
                  </a:lnTo>
                  <a:lnTo>
                    <a:pt x="516" y="168"/>
                  </a:lnTo>
                  <a:lnTo>
                    <a:pt x="512" y="176"/>
                  </a:lnTo>
                  <a:lnTo>
                    <a:pt x="510" y="178"/>
                  </a:lnTo>
                  <a:lnTo>
                    <a:pt x="508" y="180"/>
                  </a:lnTo>
                  <a:lnTo>
                    <a:pt x="508" y="180"/>
                  </a:lnTo>
                  <a:close/>
                  <a:moveTo>
                    <a:pt x="516" y="118"/>
                  </a:moveTo>
                  <a:lnTo>
                    <a:pt x="516" y="118"/>
                  </a:lnTo>
                  <a:lnTo>
                    <a:pt x="514" y="118"/>
                  </a:lnTo>
                  <a:lnTo>
                    <a:pt x="512" y="116"/>
                  </a:lnTo>
                  <a:lnTo>
                    <a:pt x="512" y="116"/>
                  </a:lnTo>
                  <a:lnTo>
                    <a:pt x="512" y="114"/>
                  </a:lnTo>
                  <a:lnTo>
                    <a:pt x="514" y="112"/>
                  </a:lnTo>
                  <a:lnTo>
                    <a:pt x="518" y="110"/>
                  </a:lnTo>
                  <a:lnTo>
                    <a:pt x="518" y="110"/>
                  </a:lnTo>
                  <a:lnTo>
                    <a:pt x="520" y="110"/>
                  </a:lnTo>
                  <a:lnTo>
                    <a:pt x="522" y="114"/>
                  </a:lnTo>
                  <a:lnTo>
                    <a:pt x="522" y="114"/>
                  </a:lnTo>
                  <a:lnTo>
                    <a:pt x="520" y="116"/>
                  </a:lnTo>
                  <a:lnTo>
                    <a:pt x="518" y="118"/>
                  </a:lnTo>
                  <a:lnTo>
                    <a:pt x="516" y="118"/>
                  </a:lnTo>
                  <a:lnTo>
                    <a:pt x="516" y="118"/>
                  </a:lnTo>
                  <a:close/>
                  <a:moveTo>
                    <a:pt x="526" y="208"/>
                  </a:moveTo>
                  <a:lnTo>
                    <a:pt x="526" y="208"/>
                  </a:lnTo>
                  <a:lnTo>
                    <a:pt x="528" y="210"/>
                  </a:lnTo>
                  <a:lnTo>
                    <a:pt x="530" y="214"/>
                  </a:lnTo>
                  <a:lnTo>
                    <a:pt x="530" y="222"/>
                  </a:lnTo>
                  <a:lnTo>
                    <a:pt x="532" y="230"/>
                  </a:lnTo>
                  <a:lnTo>
                    <a:pt x="534" y="232"/>
                  </a:lnTo>
                  <a:lnTo>
                    <a:pt x="536" y="236"/>
                  </a:lnTo>
                  <a:lnTo>
                    <a:pt x="536" y="236"/>
                  </a:lnTo>
                  <a:lnTo>
                    <a:pt x="528" y="230"/>
                  </a:lnTo>
                  <a:lnTo>
                    <a:pt x="522" y="224"/>
                  </a:lnTo>
                  <a:lnTo>
                    <a:pt x="522" y="216"/>
                  </a:lnTo>
                  <a:lnTo>
                    <a:pt x="526" y="208"/>
                  </a:lnTo>
                  <a:lnTo>
                    <a:pt x="526" y="208"/>
                  </a:lnTo>
                  <a:close/>
                  <a:moveTo>
                    <a:pt x="542" y="208"/>
                  </a:moveTo>
                  <a:lnTo>
                    <a:pt x="542" y="208"/>
                  </a:lnTo>
                  <a:lnTo>
                    <a:pt x="544" y="208"/>
                  </a:lnTo>
                  <a:lnTo>
                    <a:pt x="544" y="208"/>
                  </a:lnTo>
                  <a:lnTo>
                    <a:pt x="554" y="234"/>
                  </a:lnTo>
                  <a:lnTo>
                    <a:pt x="554" y="234"/>
                  </a:lnTo>
                  <a:lnTo>
                    <a:pt x="556" y="238"/>
                  </a:lnTo>
                  <a:lnTo>
                    <a:pt x="556" y="240"/>
                  </a:lnTo>
                  <a:lnTo>
                    <a:pt x="552" y="248"/>
                  </a:lnTo>
                  <a:lnTo>
                    <a:pt x="552" y="248"/>
                  </a:lnTo>
                  <a:lnTo>
                    <a:pt x="550" y="236"/>
                  </a:lnTo>
                  <a:lnTo>
                    <a:pt x="546" y="232"/>
                  </a:lnTo>
                  <a:lnTo>
                    <a:pt x="542" y="228"/>
                  </a:lnTo>
                  <a:lnTo>
                    <a:pt x="542" y="228"/>
                  </a:lnTo>
                  <a:lnTo>
                    <a:pt x="536" y="222"/>
                  </a:lnTo>
                  <a:lnTo>
                    <a:pt x="534" y="218"/>
                  </a:lnTo>
                  <a:lnTo>
                    <a:pt x="536" y="212"/>
                  </a:lnTo>
                  <a:lnTo>
                    <a:pt x="542" y="208"/>
                  </a:lnTo>
                  <a:lnTo>
                    <a:pt x="542" y="208"/>
                  </a:lnTo>
                  <a:close/>
                  <a:moveTo>
                    <a:pt x="752" y="676"/>
                  </a:moveTo>
                  <a:lnTo>
                    <a:pt x="752" y="676"/>
                  </a:lnTo>
                  <a:lnTo>
                    <a:pt x="750" y="676"/>
                  </a:lnTo>
                  <a:lnTo>
                    <a:pt x="748" y="676"/>
                  </a:lnTo>
                  <a:lnTo>
                    <a:pt x="748" y="676"/>
                  </a:lnTo>
                  <a:lnTo>
                    <a:pt x="746" y="672"/>
                  </a:lnTo>
                  <a:lnTo>
                    <a:pt x="746" y="668"/>
                  </a:lnTo>
                  <a:lnTo>
                    <a:pt x="746" y="664"/>
                  </a:lnTo>
                  <a:lnTo>
                    <a:pt x="750" y="662"/>
                  </a:lnTo>
                  <a:lnTo>
                    <a:pt x="750" y="662"/>
                  </a:lnTo>
                  <a:lnTo>
                    <a:pt x="754" y="668"/>
                  </a:lnTo>
                  <a:lnTo>
                    <a:pt x="754" y="672"/>
                  </a:lnTo>
                  <a:lnTo>
                    <a:pt x="752" y="676"/>
                  </a:lnTo>
                  <a:lnTo>
                    <a:pt x="752" y="676"/>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22" name="Freeform 75"/>
            <p:cNvSpPr/>
            <p:nvPr/>
          </p:nvSpPr>
          <p:spPr bwMode="auto">
            <a:xfrm>
              <a:off x="5556250" y="2251075"/>
              <a:ext cx="1588" cy="1588"/>
            </a:xfrm>
            <a:custGeom>
              <a:avLst/>
              <a:gdLst/>
              <a:ahLst/>
              <a:cxnLst>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23" name="Freeform 76"/>
            <p:cNvSpPr/>
            <p:nvPr/>
          </p:nvSpPr>
          <p:spPr bwMode="auto">
            <a:xfrm>
              <a:off x="7816850" y="1447800"/>
              <a:ext cx="123825" cy="177800"/>
            </a:xfrm>
            <a:custGeom>
              <a:avLst/>
              <a:gdLst/>
              <a:ahLst/>
              <a:cxnLst>
                <a:cxn ang="0">
                  <a:pos x="0" y="64"/>
                </a:cxn>
                <a:cxn ang="0">
                  <a:pos x="6" y="82"/>
                </a:cxn>
                <a:cxn ang="0">
                  <a:pos x="10" y="98"/>
                </a:cxn>
                <a:cxn ang="0">
                  <a:pos x="12" y="100"/>
                </a:cxn>
                <a:cxn ang="0">
                  <a:pos x="22" y="104"/>
                </a:cxn>
                <a:cxn ang="0">
                  <a:pos x="40" y="106"/>
                </a:cxn>
                <a:cxn ang="0">
                  <a:pos x="46" y="112"/>
                </a:cxn>
                <a:cxn ang="0">
                  <a:pos x="50" y="110"/>
                </a:cxn>
                <a:cxn ang="0">
                  <a:pos x="54" y="108"/>
                </a:cxn>
                <a:cxn ang="0">
                  <a:pos x="58" y="96"/>
                </a:cxn>
                <a:cxn ang="0">
                  <a:pos x="60" y="88"/>
                </a:cxn>
                <a:cxn ang="0">
                  <a:pos x="66" y="74"/>
                </a:cxn>
                <a:cxn ang="0">
                  <a:pos x="68" y="66"/>
                </a:cxn>
                <a:cxn ang="0">
                  <a:pos x="72" y="62"/>
                </a:cxn>
                <a:cxn ang="0">
                  <a:pos x="78" y="60"/>
                </a:cxn>
                <a:cxn ang="0">
                  <a:pos x="70" y="50"/>
                </a:cxn>
                <a:cxn ang="0">
                  <a:pos x="66" y="38"/>
                </a:cxn>
                <a:cxn ang="0">
                  <a:pos x="66" y="32"/>
                </a:cxn>
                <a:cxn ang="0">
                  <a:pos x="68" y="26"/>
                </a:cxn>
                <a:cxn ang="0">
                  <a:pos x="78" y="16"/>
                </a:cxn>
                <a:cxn ang="0">
                  <a:pos x="70" y="10"/>
                </a:cxn>
                <a:cxn ang="0">
                  <a:pos x="68" y="8"/>
                </a:cxn>
                <a:cxn ang="0">
                  <a:pos x="68" y="6"/>
                </a:cxn>
                <a:cxn ang="0">
                  <a:pos x="62" y="0"/>
                </a:cxn>
                <a:cxn ang="0">
                  <a:pos x="58" y="6"/>
                </a:cxn>
                <a:cxn ang="0">
                  <a:pos x="48" y="20"/>
                </a:cxn>
                <a:cxn ang="0">
                  <a:pos x="40" y="28"/>
                </a:cxn>
                <a:cxn ang="0">
                  <a:pos x="24" y="44"/>
                </a:cxn>
                <a:cxn ang="0">
                  <a:pos x="18" y="52"/>
                </a:cxn>
                <a:cxn ang="0">
                  <a:pos x="12" y="54"/>
                </a:cxn>
                <a:cxn ang="0">
                  <a:pos x="6" y="52"/>
                </a:cxn>
                <a:cxn ang="0">
                  <a:pos x="0" y="58"/>
                </a:cxn>
                <a:cxn ang="0">
                  <a:pos x="0" y="64"/>
                </a:cxn>
              </a:cxnLst>
              <a:rect l="0" t="0" r="r" b="b"/>
              <a:pathLst>
                <a:path w="78" h="112">
                  <a:moveTo>
                    <a:pt x="0" y="64"/>
                  </a:moveTo>
                  <a:lnTo>
                    <a:pt x="0" y="64"/>
                  </a:lnTo>
                  <a:lnTo>
                    <a:pt x="2" y="74"/>
                  </a:lnTo>
                  <a:lnTo>
                    <a:pt x="6" y="82"/>
                  </a:lnTo>
                  <a:lnTo>
                    <a:pt x="8" y="90"/>
                  </a:lnTo>
                  <a:lnTo>
                    <a:pt x="10" y="98"/>
                  </a:lnTo>
                  <a:lnTo>
                    <a:pt x="10" y="98"/>
                  </a:lnTo>
                  <a:lnTo>
                    <a:pt x="12" y="100"/>
                  </a:lnTo>
                  <a:lnTo>
                    <a:pt x="12" y="100"/>
                  </a:lnTo>
                  <a:lnTo>
                    <a:pt x="22" y="104"/>
                  </a:lnTo>
                  <a:lnTo>
                    <a:pt x="30" y="104"/>
                  </a:lnTo>
                  <a:lnTo>
                    <a:pt x="40" y="106"/>
                  </a:lnTo>
                  <a:lnTo>
                    <a:pt x="44" y="108"/>
                  </a:lnTo>
                  <a:lnTo>
                    <a:pt x="46" y="112"/>
                  </a:lnTo>
                  <a:lnTo>
                    <a:pt x="46" y="112"/>
                  </a:lnTo>
                  <a:lnTo>
                    <a:pt x="50" y="110"/>
                  </a:lnTo>
                  <a:lnTo>
                    <a:pt x="54" y="108"/>
                  </a:lnTo>
                  <a:lnTo>
                    <a:pt x="54" y="108"/>
                  </a:lnTo>
                  <a:lnTo>
                    <a:pt x="56" y="102"/>
                  </a:lnTo>
                  <a:lnTo>
                    <a:pt x="58" y="96"/>
                  </a:lnTo>
                  <a:lnTo>
                    <a:pt x="58" y="96"/>
                  </a:lnTo>
                  <a:lnTo>
                    <a:pt x="60" y="88"/>
                  </a:lnTo>
                  <a:lnTo>
                    <a:pt x="62" y="80"/>
                  </a:lnTo>
                  <a:lnTo>
                    <a:pt x="66" y="74"/>
                  </a:lnTo>
                  <a:lnTo>
                    <a:pt x="68" y="66"/>
                  </a:lnTo>
                  <a:lnTo>
                    <a:pt x="68" y="66"/>
                  </a:lnTo>
                  <a:lnTo>
                    <a:pt x="68" y="62"/>
                  </a:lnTo>
                  <a:lnTo>
                    <a:pt x="72" y="62"/>
                  </a:lnTo>
                  <a:lnTo>
                    <a:pt x="78" y="60"/>
                  </a:lnTo>
                  <a:lnTo>
                    <a:pt x="78" y="60"/>
                  </a:lnTo>
                  <a:lnTo>
                    <a:pt x="72" y="56"/>
                  </a:lnTo>
                  <a:lnTo>
                    <a:pt x="70" y="50"/>
                  </a:lnTo>
                  <a:lnTo>
                    <a:pt x="66" y="38"/>
                  </a:lnTo>
                  <a:lnTo>
                    <a:pt x="66" y="38"/>
                  </a:lnTo>
                  <a:lnTo>
                    <a:pt x="66" y="36"/>
                  </a:lnTo>
                  <a:lnTo>
                    <a:pt x="66" y="32"/>
                  </a:lnTo>
                  <a:lnTo>
                    <a:pt x="68" y="26"/>
                  </a:lnTo>
                  <a:lnTo>
                    <a:pt x="68" y="26"/>
                  </a:lnTo>
                  <a:lnTo>
                    <a:pt x="76" y="18"/>
                  </a:lnTo>
                  <a:lnTo>
                    <a:pt x="78" y="16"/>
                  </a:lnTo>
                  <a:lnTo>
                    <a:pt x="76" y="14"/>
                  </a:lnTo>
                  <a:lnTo>
                    <a:pt x="70" y="10"/>
                  </a:lnTo>
                  <a:lnTo>
                    <a:pt x="70" y="10"/>
                  </a:lnTo>
                  <a:lnTo>
                    <a:pt x="68" y="8"/>
                  </a:lnTo>
                  <a:lnTo>
                    <a:pt x="68" y="6"/>
                  </a:lnTo>
                  <a:lnTo>
                    <a:pt x="68" y="6"/>
                  </a:lnTo>
                  <a:lnTo>
                    <a:pt x="66" y="2"/>
                  </a:lnTo>
                  <a:lnTo>
                    <a:pt x="62" y="0"/>
                  </a:lnTo>
                  <a:lnTo>
                    <a:pt x="60" y="2"/>
                  </a:lnTo>
                  <a:lnTo>
                    <a:pt x="58" y="6"/>
                  </a:lnTo>
                  <a:lnTo>
                    <a:pt x="58" y="6"/>
                  </a:lnTo>
                  <a:lnTo>
                    <a:pt x="48" y="20"/>
                  </a:lnTo>
                  <a:lnTo>
                    <a:pt x="48" y="20"/>
                  </a:lnTo>
                  <a:lnTo>
                    <a:pt x="40" y="28"/>
                  </a:lnTo>
                  <a:lnTo>
                    <a:pt x="30" y="36"/>
                  </a:lnTo>
                  <a:lnTo>
                    <a:pt x="24" y="44"/>
                  </a:lnTo>
                  <a:lnTo>
                    <a:pt x="18" y="52"/>
                  </a:lnTo>
                  <a:lnTo>
                    <a:pt x="18" y="52"/>
                  </a:lnTo>
                  <a:lnTo>
                    <a:pt x="16" y="56"/>
                  </a:lnTo>
                  <a:lnTo>
                    <a:pt x="12" y="54"/>
                  </a:lnTo>
                  <a:lnTo>
                    <a:pt x="12" y="54"/>
                  </a:lnTo>
                  <a:lnTo>
                    <a:pt x="6" y="52"/>
                  </a:lnTo>
                  <a:lnTo>
                    <a:pt x="2" y="54"/>
                  </a:lnTo>
                  <a:lnTo>
                    <a:pt x="0" y="58"/>
                  </a:lnTo>
                  <a:lnTo>
                    <a:pt x="0" y="64"/>
                  </a:lnTo>
                  <a:lnTo>
                    <a:pt x="0" y="64"/>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24" name="Freeform 77"/>
            <p:cNvSpPr/>
            <p:nvPr/>
          </p:nvSpPr>
          <p:spPr bwMode="auto">
            <a:xfrm>
              <a:off x="7648575" y="1470025"/>
              <a:ext cx="133350" cy="184150"/>
            </a:xfrm>
            <a:custGeom>
              <a:avLst/>
              <a:gdLst/>
              <a:ahLst/>
              <a:cxnLst>
                <a:cxn ang="0">
                  <a:pos x="82" y="108"/>
                </a:cxn>
                <a:cxn ang="0">
                  <a:pos x="82" y="108"/>
                </a:cxn>
                <a:cxn ang="0">
                  <a:pos x="82" y="98"/>
                </a:cxn>
                <a:cxn ang="0">
                  <a:pos x="84" y="88"/>
                </a:cxn>
                <a:cxn ang="0">
                  <a:pos x="84" y="88"/>
                </a:cxn>
                <a:cxn ang="0">
                  <a:pos x="84" y="88"/>
                </a:cxn>
                <a:cxn ang="0">
                  <a:pos x="84" y="88"/>
                </a:cxn>
                <a:cxn ang="0">
                  <a:pos x="84" y="88"/>
                </a:cxn>
                <a:cxn ang="0">
                  <a:pos x="84" y="88"/>
                </a:cxn>
                <a:cxn ang="0">
                  <a:pos x="82" y="88"/>
                </a:cxn>
                <a:cxn ang="0">
                  <a:pos x="82" y="88"/>
                </a:cxn>
                <a:cxn ang="0">
                  <a:pos x="84" y="88"/>
                </a:cxn>
                <a:cxn ang="0">
                  <a:pos x="84" y="88"/>
                </a:cxn>
                <a:cxn ang="0">
                  <a:pos x="82" y="88"/>
                </a:cxn>
                <a:cxn ang="0">
                  <a:pos x="82" y="88"/>
                </a:cxn>
                <a:cxn ang="0">
                  <a:pos x="82" y="88"/>
                </a:cxn>
                <a:cxn ang="0">
                  <a:pos x="82" y="88"/>
                </a:cxn>
                <a:cxn ang="0">
                  <a:pos x="84" y="88"/>
                </a:cxn>
                <a:cxn ang="0">
                  <a:pos x="84" y="88"/>
                </a:cxn>
                <a:cxn ang="0">
                  <a:pos x="76" y="82"/>
                </a:cxn>
                <a:cxn ang="0">
                  <a:pos x="76" y="82"/>
                </a:cxn>
                <a:cxn ang="0">
                  <a:pos x="72" y="78"/>
                </a:cxn>
                <a:cxn ang="0">
                  <a:pos x="68" y="72"/>
                </a:cxn>
                <a:cxn ang="0">
                  <a:pos x="64" y="66"/>
                </a:cxn>
                <a:cxn ang="0">
                  <a:pos x="64" y="64"/>
                </a:cxn>
                <a:cxn ang="0">
                  <a:pos x="64" y="64"/>
                </a:cxn>
                <a:cxn ang="0">
                  <a:pos x="64" y="56"/>
                </a:cxn>
                <a:cxn ang="0">
                  <a:pos x="62" y="52"/>
                </a:cxn>
                <a:cxn ang="0">
                  <a:pos x="54" y="44"/>
                </a:cxn>
                <a:cxn ang="0">
                  <a:pos x="54" y="44"/>
                </a:cxn>
                <a:cxn ang="0">
                  <a:pos x="38" y="30"/>
                </a:cxn>
                <a:cxn ang="0">
                  <a:pos x="32" y="24"/>
                </a:cxn>
                <a:cxn ang="0">
                  <a:pos x="26" y="16"/>
                </a:cxn>
                <a:cxn ang="0">
                  <a:pos x="26" y="16"/>
                </a:cxn>
                <a:cxn ang="0">
                  <a:pos x="20" y="10"/>
                </a:cxn>
                <a:cxn ang="0">
                  <a:pos x="14" y="4"/>
                </a:cxn>
                <a:cxn ang="0">
                  <a:pos x="8" y="2"/>
                </a:cxn>
                <a:cxn ang="0">
                  <a:pos x="0" y="0"/>
                </a:cxn>
                <a:cxn ang="0">
                  <a:pos x="0" y="0"/>
                </a:cxn>
                <a:cxn ang="0">
                  <a:pos x="0" y="4"/>
                </a:cxn>
                <a:cxn ang="0">
                  <a:pos x="2" y="8"/>
                </a:cxn>
                <a:cxn ang="0">
                  <a:pos x="6" y="14"/>
                </a:cxn>
                <a:cxn ang="0">
                  <a:pos x="6" y="14"/>
                </a:cxn>
                <a:cxn ang="0">
                  <a:pos x="18" y="26"/>
                </a:cxn>
                <a:cxn ang="0">
                  <a:pos x="26" y="42"/>
                </a:cxn>
                <a:cxn ang="0">
                  <a:pos x="34" y="56"/>
                </a:cxn>
                <a:cxn ang="0">
                  <a:pos x="40" y="72"/>
                </a:cxn>
                <a:cxn ang="0">
                  <a:pos x="40" y="72"/>
                </a:cxn>
                <a:cxn ang="0">
                  <a:pos x="46" y="84"/>
                </a:cxn>
                <a:cxn ang="0">
                  <a:pos x="54" y="94"/>
                </a:cxn>
                <a:cxn ang="0">
                  <a:pos x="70" y="114"/>
                </a:cxn>
                <a:cxn ang="0">
                  <a:pos x="70" y="114"/>
                </a:cxn>
                <a:cxn ang="0">
                  <a:pos x="72" y="116"/>
                </a:cxn>
                <a:cxn ang="0">
                  <a:pos x="74" y="116"/>
                </a:cxn>
                <a:cxn ang="0">
                  <a:pos x="78" y="114"/>
                </a:cxn>
                <a:cxn ang="0">
                  <a:pos x="78" y="114"/>
                </a:cxn>
                <a:cxn ang="0">
                  <a:pos x="80" y="114"/>
                </a:cxn>
                <a:cxn ang="0">
                  <a:pos x="82" y="112"/>
                </a:cxn>
                <a:cxn ang="0">
                  <a:pos x="82" y="108"/>
                </a:cxn>
                <a:cxn ang="0">
                  <a:pos x="82" y="108"/>
                </a:cxn>
              </a:cxnLst>
              <a:rect l="0" t="0" r="r" b="b"/>
              <a:pathLst>
                <a:path w="84" h="116">
                  <a:moveTo>
                    <a:pt x="82" y="108"/>
                  </a:moveTo>
                  <a:lnTo>
                    <a:pt x="82" y="108"/>
                  </a:lnTo>
                  <a:lnTo>
                    <a:pt x="82" y="98"/>
                  </a:lnTo>
                  <a:lnTo>
                    <a:pt x="84" y="88"/>
                  </a:lnTo>
                  <a:lnTo>
                    <a:pt x="84" y="88"/>
                  </a:lnTo>
                  <a:lnTo>
                    <a:pt x="84" y="88"/>
                  </a:lnTo>
                  <a:lnTo>
                    <a:pt x="84" y="88"/>
                  </a:lnTo>
                  <a:lnTo>
                    <a:pt x="84" y="88"/>
                  </a:lnTo>
                  <a:lnTo>
                    <a:pt x="84" y="88"/>
                  </a:lnTo>
                  <a:lnTo>
                    <a:pt x="82" y="88"/>
                  </a:lnTo>
                  <a:lnTo>
                    <a:pt x="82" y="88"/>
                  </a:lnTo>
                  <a:lnTo>
                    <a:pt x="84" y="88"/>
                  </a:lnTo>
                  <a:lnTo>
                    <a:pt x="84" y="88"/>
                  </a:lnTo>
                  <a:lnTo>
                    <a:pt x="82" y="88"/>
                  </a:lnTo>
                  <a:lnTo>
                    <a:pt x="82" y="88"/>
                  </a:lnTo>
                  <a:lnTo>
                    <a:pt x="82" y="88"/>
                  </a:lnTo>
                  <a:lnTo>
                    <a:pt x="82" y="88"/>
                  </a:lnTo>
                  <a:lnTo>
                    <a:pt x="84" y="88"/>
                  </a:lnTo>
                  <a:lnTo>
                    <a:pt x="84" y="88"/>
                  </a:lnTo>
                  <a:lnTo>
                    <a:pt x="76" y="82"/>
                  </a:lnTo>
                  <a:lnTo>
                    <a:pt x="76" y="82"/>
                  </a:lnTo>
                  <a:lnTo>
                    <a:pt x="72" y="78"/>
                  </a:lnTo>
                  <a:lnTo>
                    <a:pt x="68" y="72"/>
                  </a:lnTo>
                  <a:lnTo>
                    <a:pt x="64" y="66"/>
                  </a:lnTo>
                  <a:lnTo>
                    <a:pt x="64" y="64"/>
                  </a:lnTo>
                  <a:lnTo>
                    <a:pt x="64" y="64"/>
                  </a:lnTo>
                  <a:lnTo>
                    <a:pt x="64" y="56"/>
                  </a:lnTo>
                  <a:lnTo>
                    <a:pt x="62" y="52"/>
                  </a:lnTo>
                  <a:lnTo>
                    <a:pt x="54" y="44"/>
                  </a:lnTo>
                  <a:lnTo>
                    <a:pt x="54" y="44"/>
                  </a:lnTo>
                  <a:lnTo>
                    <a:pt x="38" y="30"/>
                  </a:lnTo>
                  <a:lnTo>
                    <a:pt x="32" y="24"/>
                  </a:lnTo>
                  <a:lnTo>
                    <a:pt x="26" y="16"/>
                  </a:lnTo>
                  <a:lnTo>
                    <a:pt x="26" y="16"/>
                  </a:lnTo>
                  <a:lnTo>
                    <a:pt x="20" y="10"/>
                  </a:lnTo>
                  <a:lnTo>
                    <a:pt x="14" y="4"/>
                  </a:lnTo>
                  <a:lnTo>
                    <a:pt x="8" y="2"/>
                  </a:lnTo>
                  <a:lnTo>
                    <a:pt x="0" y="0"/>
                  </a:lnTo>
                  <a:lnTo>
                    <a:pt x="0" y="0"/>
                  </a:lnTo>
                  <a:lnTo>
                    <a:pt x="0" y="4"/>
                  </a:lnTo>
                  <a:lnTo>
                    <a:pt x="2" y="8"/>
                  </a:lnTo>
                  <a:lnTo>
                    <a:pt x="6" y="14"/>
                  </a:lnTo>
                  <a:lnTo>
                    <a:pt x="6" y="14"/>
                  </a:lnTo>
                  <a:lnTo>
                    <a:pt x="18" y="26"/>
                  </a:lnTo>
                  <a:lnTo>
                    <a:pt x="26" y="42"/>
                  </a:lnTo>
                  <a:lnTo>
                    <a:pt x="34" y="56"/>
                  </a:lnTo>
                  <a:lnTo>
                    <a:pt x="40" y="72"/>
                  </a:lnTo>
                  <a:lnTo>
                    <a:pt x="40" y="72"/>
                  </a:lnTo>
                  <a:lnTo>
                    <a:pt x="46" y="84"/>
                  </a:lnTo>
                  <a:lnTo>
                    <a:pt x="54" y="94"/>
                  </a:lnTo>
                  <a:lnTo>
                    <a:pt x="70" y="114"/>
                  </a:lnTo>
                  <a:lnTo>
                    <a:pt x="70" y="114"/>
                  </a:lnTo>
                  <a:lnTo>
                    <a:pt x="72" y="116"/>
                  </a:lnTo>
                  <a:lnTo>
                    <a:pt x="74" y="116"/>
                  </a:lnTo>
                  <a:lnTo>
                    <a:pt x="78" y="114"/>
                  </a:lnTo>
                  <a:lnTo>
                    <a:pt x="78" y="114"/>
                  </a:lnTo>
                  <a:lnTo>
                    <a:pt x="80" y="114"/>
                  </a:lnTo>
                  <a:lnTo>
                    <a:pt x="82" y="112"/>
                  </a:lnTo>
                  <a:lnTo>
                    <a:pt x="82" y="108"/>
                  </a:lnTo>
                  <a:lnTo>
                    <a:pt x="82" y="108"/>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25" name="Freeform 78"/>
            <p:cNvSpPr/>
            <p:nvPr/>
          </p:nvSpPr>
          <p:spPr bwMode="auto">
            <a:xfrm>
              <a:off x="8086725" y="882650"/>
              <a:ext cx="139700" cy="123825"/>
            </a:xfrm>
            <a:custGeom>
              <a:avLst/>
              <a:gdLst/>
              <a:ahLst/>
              <a:cxnLst>
                <a:cxn ang="0">
                  <a:pos x="38" y="58"/>
                </a:cxn>
                <a:cxn ang="0">
                  <a:pos x="36" y="58"/>
                </a:cxn>
                <a:cxn ang="0">
                  <a:pos x="16" y="60"/>
                </a:cxn>
                <a:cxn ang="0">
                  <a:pos x="0" y="74"/>
                </a:cxn>
                <a:cxn ang="0">
                  <a:pos x="8" y="72"/>
                </a:cxn>
                <a:cxn ang="0">
                  <a:pos x="26" y="68"/>
                </a:cxn>
                <a:cxn ang="0">
                  <a:pos x="32" y="64"/>
                </a:cxn>
                <a:cxn ang="0">
                  <a:pos x="36" y="72"/>
                </a:cxn>
                <a:cxn ang="0">
                  <a:pos x="36" y="76"/>
                </a:cxn>
                <a:cxn ang="0">
                  <a:pos x="38" y="78"/>
                </a:cxn>
                <a:cxn ang="0">
                  <a:pos x="42" y="76"/>
                </a:cxn>
                <a:cxn ang="0">
                  <a:pos x="42" y="72"/>
                </a:cxn>
                <a:cxn ang="0">
                  <a:pos x="46" y="68"/>
                </a:cxn>
                <a:cxn ang="0">
                  <a:pos x="46" y="64"/>
                </a:cxn>
                <a:cxn ang="0">
                  <a:pos x="54" y="66"/>
                </a:cxn>
                <a:cxn ang="0">
                  <a:pos x="66" y="60"/>
                </a:cxn>
                <a:cxn ang="0">
                  <a:pos x="70" y="58"/>
                </a:cxn>
                <a:cxn ang="0">
                  <a:pos x="78" y="54"/>
                </a:cxn>
                <a:cxn ang="0">
                  <a:pos x="78" y="46"/>
                </a:cxn>
                <a:cxn ang="0">
                  <a:pos x="82" y="28"/>
                </a:cxn>
                <a:cxn ang="0">
                  <a:pos x="86" y="20"/>
                </a:cxn>
                <a:cxn ang="0">
                  <a:pos x="88" y="14"/>
                </a:cxn>
                <a:cxn ang="0">
                  <a:pos x="84" y="8"/>
                </a:cxn>
                <a:cxn ang="0">
                  <a:pos x="80" y="2"/>
                </a:cxn>
                <a:cxn ang="0">
                  <a:pos x="78" y="0"/>
                </a:cxn>
                <a:cxn ang="0">
                  <a:pos x="74" y="4"/>
                </a:cxn>
                <a:cxn ang="0">
                  <a:pos x="72" y="10"/>
                </a:cxn>
                <a:cxn ang="0">
                  <a:pos x="70" y="26"/>
                </a:cxn>
                <a:cxn ang="0">
                  <a:pos x="68" y="32"/>
                </a:cxn>
                <a:cxn ang="0">
                  <a:pos x="54" y="42"/>
                </a:cxn>
                <a:cxn ang="0">
                  <a:pos x="42" y="52"/>
                </a:cxn>
                <a:cxn ang="0">
                  <a:pos x="38" y="58"/>
                </a:cxn>
              </a:cxnLst>
              <a:rect l="0" t="0" r="r" b="b"/>
              <a:pathLst>
                <a:path w="88" h="78">
                  <a:moveTo>
                    <a:pt x="38" y="58"/>
                  </a:moveTo>
                  <a:lnTo>
                    <a:pt x="38" y="58"/>
                  </a:lnTo>
                  <a:lnTo>
                    <a:pt x="36" y="58"/>
                  </a:lnTo>
                  <a:lnTo>
                    <a:pt x="36" y="58"/>
                  </a:lnTo>
                  <a:lnTo>
                    <a:pt x="26" y="58"/>
                  </a:lnTo>
                  <a:lnTo>
                    <a:pt x="16" y="60"/>
                  </a:lnTo>
                  <a:lnTo>
                    <a:pt x="8" y="66"/>
                  </a:lnTo>
                  <a:lnTo>
                    <a:pt x="0" y="74"/>
                  </a:lnTo>
                  <a:lnTo>
                    <a:pt x="0" y="74"/>
                  </a:lnTo>
                  <a:lnTo>
                    <a:pt x="8" y="72"/>
                  </a:lnTo>
                  <a:lnTo>
                    <a:pt x="14" y="72"/>
                  </a:lnTo>
                  <a:lnTo>
                    <a:pt x="26" y="68"/>
                  </a:lnTo>
                  <a:lnTo>
                    <a:pt x="26" y="68"/>
                  </a:lnTo>
                  <a:lnTo>
                    <a:pt x="32" y="64"/>
                  </a:lnTo>
                  <a:lnTo>
                    <a:pt x="34" y="66"/>
                  </a:lnTo>
                  <a:lnTo>
                    <a:pt x="36" y="72"/>
                  </a:lnTo>
                  <a:lnTo>
                    <a:pt x="36" y="72"/>
                  </a:lnTo>
                  <a:lnTo>
                    <a:pt x="36" y="76"/>
                  </a:lnTo>
                  <a:lnTo>
                    <a:pt x="38" y="78"/>
                  </a:lnTo>
                  <a:lnTo>
                    <a:pt x="38" y="78"/>
                  </a:lnTo>
                  <a:lnTo>
                    <a:pt x="40" y="78"/>
                  </a:lnTo>
                  <a:lnTo>
                    <a:pt x="42" y="76"/>
                  </a:lnTo>
                  <a:lnTo>
                    <a:pt x="42" y="72"/>
                  </a:lnTo>
                  <a:lnTo>
                    <a:pt x="42" y="72"/>
                  </a:lnTo>
                  <a:lnTo>
                    <a:pt x="46" y="70"/>
                  </a:lnTo>
                  <a:lnTo>
                    <a:pt x="46" y="68"/>
                  </a:lnTo>
                  <a:lnTo>
                    <a:pt x="46" y="64"/>
                  </a:lnTo>
                  <a:lnTo>
                    <a:pt x="46" y="64"/>
                  </a:lnTo>
                  <a:lnTo>
                    <a:pt x="50" y="66"/>
                  </a:lnTo>
                  <a:lnTo>
                    <a:pt x="54" y="66"/>
                  </a:lnTo>
                  <a:lnTo>
                    <a:pt x="60" y="64"/>
                  </a:lnTo>
                  <a:lnTo>
                    <a:pt x="66" y="60"/>
                  </a:lnTo>
                  <a:lnTo>
                    <a:pt x="70" y="58"/>
                  </a:lnTo>
                  <a:lnTo>
                    <a:pt x="70" y="58"/>
                  </a:lnTo>
                  <a:lnTo>
                    <a:pt x="76" y="58"/>
                  </a:lnTo>
                  <a:lnTo>
                    <a:pt x="78" y="54"/>
                  </a:lnTo>
                  <a:lnTo>
                    <a:pt x="78" y="54"/>
                  </a:lnTo>
                  <a:lnTo>
                    <a:pt x="78" y="46"/>
                  </a:lnTo>
                  <a:lnTo>
                    <a:pt x="80" y="36"/>
                  </a:lnTo>
                  <a:lnTo>
                    <a:pt x="82" y="28"/>
                  </a:lnTo>
                  <a:lnTo>
                    <a:pt x="86" y="20"/>
                  </a:lnTo>
                  <a:lnTo>
                    <a:pt x="86" y="20"/>
                  </a:lnTo>
                  <a:lnTo>
                    <a:pt x="88" y="16"/>
                  </a:lnTo>
                  <a:lnTo>
                    <a:pt x="88" y="14"/>
                  </a:lnTo>
                  <a:lnTo>
                    <a:pt x="84" y="8"/>
                  </a:lnTo>
                  <a:lnTo>
                    <a:pt x="84" y="8"/>
                  </a:lnTo>
                  <a:lnTo>
                    <a:pt x="82" y="2"/>
                  </a:lnTo>
                  <a:lnTo>
                    <a:pt x="80" y="2"/>
                  </a:lnTo>
                  <a:lnTo>
                    <a:pt x="78" y="0"/>
                  </a:lnTo>
                  <a:lnTo>
                    <a:pt x="78" y="0"/>
                  </a:lnTo>
                  <a:lnTo>
                    <a:pt x="74" y="2"/>
                  </a:lnTo>
                  <a:lnTo>
                    <a:pt x="74" y="4"/>
                  </a:lnTo>
                  <a:lnTo>
                    <a:pt x="72" y="10"/>
                  </a:lnTo>
                  <a:lnTo>
                    <a:pt x="72" y="10"/>
                  </a:lnTo>
                  <a:lnTo>
                    <a:pt x="72" y="18"/>
                  </a:lnTo>
                  <a:lnTo>
                    <a:pt x="70" y="26"/>
                  </a:lnTo>
                  <a:lnTo>
                    <a:pt x="70" y="26"/>
                  </a:lnTo>
                  <a:lnTo>
                    <a:pt x="68" y="32"/>
                  </a:lnTo>
                  <a:lnTo>
                    <a:pt x="64" y="36"/>
                  </a:lnTo>
                  <a:lnTo>
                    <a:pt x="54" y="42"/>
                  </a:lnTo>
                  <a:lnTo>
                    <a:pt x="46" y="48"/>
                  </a:lnTo>
                  <a:lnTo>
                    <a:pt x="42" y="52"/>
                  </a:lnTo>
                  <a:lnTo>
                    <a:pt x="38" y="58"/>
                  </a:lnTo>
                  <a:lnTo>
                    <a:pt x="38" y="58"/>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26" name="Freeform 79"/>
            <p:cNvSpPr/>
            <p:nvPr/>
          </p:nvSpPr>
          <p:spPr bwMode="auto">
            <a:xfrm>
              <a:off x="4911725" y="330200"/>
              <a:ext cx="301625" cy="98425"/>
            </a:xfrm>
            <a:custGeom>
              <a:avLst/>
              <a:gdLst/>
              <a:ahLst/>
              <a:cxnLst>
                <a:cxn ang="0">
                  <a:pos x="40" y="28"/>
                </a:cxn>
                <a:cxn ang="0">
                  <a:pos x="54" y="18"/>
                </a:cxn>
                <a:cxn ang="0">
                  <a:pos x="62" y="16"/>
                </a:cxn>
                <a:cxn ang="0">
                  <a:pos x="62" y="18"/>
                </a:cxn>
                <a:cxn ang="0">
                  <a:pos x="56" y="24"/>
                </a:cxn>
                <a:cxn ang="0">
                  <a:pos x="52" y="26"/>
                </a:cxn>
                <a:cxn ang="0">
                  <a:pos x="78" y="32"/>
                </a:cxn>
                <a:cxn ang="0">
                  <a:pos x="58" y="36"/>
                </a:cxn>
                <a:cxn ang="0">
                  <a:pos x="70" y="40"/>
                </a:cxn>
                <a:cxn ang="0">
                  <a:pos x="88" y="40"/>
                </a:cxn>
                <a:cxn ang="0">
                  <a:pos x="106" y="44"/>
                </a:cxn>
                <a:cxn ang="0">
                  <a:pos x="66" y="48"/>
                </a:cxn>
                <a:cxn ang="0">
                  <a:pos x="72" y="52"/>
                </a:cxn>
                <a:cxn ang="0">
                  <a:pos x="88" y="54"/>
                </a:cxn>
                <a:cxn ang="0">
                  <a:pos x="96" y="60"/>
                </a:cxn>
                <a:cxn ang="0">
                  <a:pos x="114" y="62"/>
                </a:cxn>
                <a:cxn ang="0">
                  <a:pos x="176" y="58"/>
                </a:cxn>
                <a:cxn ang="0">
                  <a:pos x="182" y="58"/>
                </a:cxn>
                <a:cxn ang="0">
                  <a:pos x="182" y="54"/>
                </a:cxn>
                <a:cxn ang="0">
                  <a:pos x="176" y="52"/>
                </a:cxn>
                <a:cxn ang="0">
                  <a:pos x="182" y="48"/>
                </a:cxn>
                <a:cxn ang="0">
                  <a:pos x="190" y="46"/>
                </a:cxn>
                <a:cxn ang="0">
                  <a:pos x="162" y="28"/>
                </a:cxn>
                <a:cxn ang="0">
                  <a:pos x="162" y="14"/>
                </a:cxn>
                <a:cxn ang="0">
                  <a:pos x="162" y="10"/>
                </a:cxn>
                <a:cxn ang="0">
                  <a:pos x="152" y="8"/>
                </a:cxn>
                <a:cxn ang="0">
                  <a:pos x="148" y="10"/>
                </a:cxn>
                <a:cxn ang="0">
                  <a:pos x="152" y="14"/>
                </a:cxn>
                <a:cxn ang="0">
                  <a:pos x="140" y="14"/>
                </a:cxn>
                <a:cxn ang="0">
                  <a:pos x="138" y="18"/>
                </a:cxn>
                <a:cxn ang="0">
                  <a:pos x="142" y="26"/>
                </a:cxn>
                <a:cxn ang="0">
                  <a:pos x="136" y="30"/>
                </a:cxn>
                <a:cxn ang="0">
                  <a:pos x="132" y="22"/>
                </a:cxn>
                <a:cxn ang="0">
                  <a:pos x="120" y="18"/>
                </a:cxn>
                <a:cxn ang="0">
                  <a:pos x="114" y="22"/>
                </a:cxn>
                <a:cxn ang="0">
                  <a:pos x="102" y="16"/>
                </a:cxn>
                <a:cxn ang="0">
                  <a:pos x="94" y="18"/>
                </a:cxn>
                <a:cxn ang="0">
                  <a:pos x="88" y="14"/>
                </a:cxn>
                <a:cxn ang="0">
                  <a:pos x="78" y="14"/>
                </a:cxn>
                <a:cxn ang="0">
                  <a:pos x="74" y="14"/>
                </a:cxn>
                <a:cxn ang="0">
                  <a:pos x="78" y="12"/>
                </a:cxn>
                <a:cxn ang="0">
                  <a:pos x="78" y="10"/>
                </a:cxn>
                <a:cxn ang="0">
                  <a:pos x="60" y="4"/>
                </a:cxn>
                <a:cxn ang="0">
                  <a:pos x="40" y="2"/>
                </a:cxn>
                <a:cxn ang="0">
                  <a:pos x="26" y="0"/>
                </a:cxn>
                <a:cxn ang="0">
                  <a:pos x="10" y="2"/>
                </a:cxn>
                <a:cxn ang="0">
                  <a:pos x="10" y="8"/>
                </a:cxn>
                <a:cxn ang="0">
                  <a:pos x="4" y="20"/>
                </a:cxn>
                <a:cxn ang="0">
                  <a:pos x="16" y="32"/>
                </a:cxn>
                <a:cxn ang="0">
                  <a:pos x="34" y="32"/>
                </a:cxn>
              </a:cxnLst>
              <a:rect l="0" t="0" r="r" b="b"/>
              <a:pathLst>
                <a:path w="190" h="62">
                  <a:moveTo>
                    <a:pt x="34" y="32"/>
                  </a:moveTo>
                  <a:lnTo>
                    <a:pt x="34" y="32"/>
                  </a:lnTo>
                  <a:lnTo>
                    <a:pt x="40" y="28"/>
                  </a:lnTo>
                  <a:lnTo>
                    <a:pt x="44" y="24"/>
                  </a:lnTo>
                  <a:lnTo>
                    <a:pt x="48" y="20"/>
                  </a:lnTo>
                  <a:lnTo>
                    <a:pt x="54" y="18"/>
                  </a:lnTo>
                  <a:lnTo>
                    <a:pt x="54" y="18"/>
                  </a:lnTo>
                  <a:lnTo>
                    <a:pt x="58" y="16"/>
                  </a:lnTo>
                  <a:lnTo>
                    <a:pt x="62" y="16"/>
                  </a:lnTo>
                  <a:lnTo>
                    <a:pt x="62" y="16"/>
                  </a:lnTo>
                  <a:lnTo>
                    <a:pt x="62" y="18"/>
                  </a:lnTo>
                  <a:lnTo>
                    <a:pt x="62" y="18"/>
                  </a:lnTo>
                  <a:lnTo>
                    <a:pt x="60" y="20"/>
                  </a:lnTo>
                  <a:lnTo>
                    <a:pt x="58" y="20"/>
                  </a:lnTo>
                  <a:lnTo>
                    <a:pt x="56" y="24"/>
                  </a:lnTo>
                  <a:lnTo>
                    <a:pt x="56" y="24"/>
                  </a:lnTo>
                  <a:lnTo>
                    <a:pt x="52" y="26"/>
                  </a:lnTo>
                  <a:lnTo>
                    <a:pt x="52" y="26"/>
                  </a:lnTo>
                  <a:lnTo>
                    <a:pt x="58" y="30"/>
                  </a:lnTo>
                  <a:lnTo>
                    <a:pt x="64" y="32"/>
                  </a:lnTo>
                  <a:lnTo>
                    <a:pt x="78" y="32"/>
                  </a:lnTo>
                  <a:lnTo>
                    <a:pt x="78" y="32"/>
                  </a:lnTo>
                  <a:lnTo>
                    <a:pt x="58" y="36"/>
                  </a:lnTo>
                  <a:lnTo>
                    <a:pt x="58" y="36"/>
                  </a:lnTo>
                  <a:lnTo>
                    <a:pt x="60" y="38"/>
                  </a:lnTo>
                  <a:lnTo>
                    <a:pt x="64" y="40"/>
                  </a:lnTo>
                  <a:lnTo>
                    <a:pt x="70" y="40"/>
                  </a:lnTo>
                  <a:lnTo>
                    <a:pt x="70" y="40"/>
                  </a:lnTo>
                  <a:lnTo>
                    <a:pt x="78" y="40"/>
                  </a:lnTo>
                  <a:lnTo>
                    <a:pt x="88" y="40"/>
                  </a:lnTo>
                  <a:lnTo>
                    <a:pt x="96" y="40"/>
                  </a:lnTo>
                  <a:lnTo>
                    <a:pt x="106" y="44"/>
                  </a:lnTo>
                  <a:lnTo>
                    <a:pt x="106" y="44"/>
                  </a:lnTo>
                  <a:lnTo>
                    <a:pt x="86" y="44"/>
                  </a:lnTo>
                  <a:lnTo>
                    <a:pt x="76" y="44"/>
                  </a:lnTo>
                  <a:lnTo>
                    <a:pt x="66" y="48"/>
                  </a:lnTo>
                  <a:lnTo>
                    <a:pt x="66" y="48"/>
                  </a:lnTo>
                  <a:lnTo>
                    <a:pt x="68" y="50"/>
                  </a:lnTo>
                  <a:lnTo>
                    <a:pt x="72" y="52"/>
                  </a:lnTo>
                  <a:lnTo>
                    <a:pt x="82" y="54"/>
                  </a:lnTo>
                  <a:lnTo>
                    <a:pt x="82" y="54"/>
                  </a:lnTo>
                  <a:lnTo>
                    <a:pt x="88" y="54"/>
                  </a:lnTo>
                  <a:lnTo>
                    <a:pt x="90" y="56"/>
                  </a:lnTo>
                  <a:lnTo>
                    <a:pt x="90" y="56"/>
                  </a:lnTo>
                  <a:lnTo>
                    <a:pt x="96" y="60"/>
                  </a:lnTo>
                  <a:lnTo>
                    <a:pt x="102" y="62"/>
                  </a:lnTo>
                  <a:lnTo>
                    <a:pt x="114" y="62"/>
                  </a:lnTo>
                  <a:lnTo>
                    <a:pt x="114" y="62"/>
                  </a:lnTo>
                  <a:lnTo>
                    <a:pt x="144" y="56"/>
                  </a:lnTo>
                  <a:lnTo>
                    <a:pt x="160" y="56"/>
                  </a:lnTo>
                  <a:lnTo>
                    <a:pt x="176" y="58"/>
                  </a:lnTo>
                  <a:lnTo>
                    <a:pt x="176" y="58"/>
                  </a:lnTo>
                  <a:lnTo>
                    <a:pt x="180" y="58"/>
                  </a:lnTo>
                  <a:lnTo>
                    <a:pt x="182" y="58"/>
                  </a:lnTo>
                  <a:lnTo>
                    <a:pt x="182" y="56"/>
                  </a:lnTo>
                  <a:lnTo>
                    <a:pt x="182" y="56"/>
                  </a:lnTo>
                  <a:lnTo>
                    <a:pt x="182" y="54"/>
                  </a:lnTo>
                  <a:lnTo>
                    <a:pt x="180" y="54"/>
                  </a:lnTo>
                  <a:lnTo>
                    <a:pt x="178" y="54"/>
                  </a:lnTo>
                  <a:lnTo>
                    <a:pt x="176" y="52"/>
                  </a:lnTo>
                  <a:lnTo>
                    <a:pt x="176" y="52"/>
                  </a:lnTo>
                  <a:lnTo>
                    <a:pt x="178" y="50"/>
                  </a:lnTo>
                  <a:lnTo>
                    <a:pt x="182" y="48"/>
                  </a:lnTo>
                  <a:lnTo>
                    <a:pt x="186" y="48"/>
                  </a:lnTo>
                  <a:lnTo>
                    <a:pt x="190" y="46"/>
                  </a:lnTo>
                  <a:lnTo>
                    <a:pt x="190" y="46"/>
                  </a:lnTo>
                  <a:lnTo>
                    <a:pt x="178" y="44"/>
                  </a:lnTo>
                  <a:lnTo>
                    <a:pt x="168" y="38"/>
                  </a:lnTo>
                  <a:lnTo>
                    <a:pt x="162" y="28"/>
                  </a:lnTo>
                  <a:lnTo>
                    <a:pt x="158" y="16"/>
                  </a:lnTo>
                  <a:lnTo>
                    <a:pt x="158" y="16"/>
                  </a:lnTo>
                  <a:lnTo>
                    <a:pt x="162" y="14"/>
                  </a:lnTo>
                  <a:lnTo>
                    <a:pt x="164" y="12"/>
                  </a:lnTo>
                  <a:lnTo>
                    <a:pt x="162" y="10"/>
                  </a:lnTo>
                  <a:lnTo>
                    <a:pt x="162" y="10"/>
                  </a:lnTo>
                  <a:lnTo>
                    <a:pt x="160" y="8"/>
                  </a:lnTo>
                  <a:lnTo>
                    <a:pt x="158" y="8"/>
                  </a:lnTo>
                  <a:lnTo>
                    <a:pt x="152" y="8"/>
                  </a:lnTo>
                  <a:lnTo>
                    <a:pt x="152" y="8"/>
                  </a:lnTo>
                  <a:lnTo>
                    <a:pt x="148" y="8"/>
                  </a:lnTo>
                  <a:lnTo>
                    <a:pt x="148" y="10"/>
                  </a:lnTo>
                  <a:lnTo>
                    <a:pt x="148" y="12"/>
                  </a:lnTo>
                  <a:lnTo>
                    <a:pt x="148" y="12"/>
                  </a:lnTo>
                  <a:lnTo>
                    <a:pt x="152" y="14"/>
                  </a:lnTo>
                  <a:lnTo>
                    <a:pt x="152" y="14"/>
                  </a:lnTo>
                  <a:lnTo>
                    <a:pt x="144" y="14"/>
                  </a:lnTo>
                  <a:lnTo>
                    <a:pt x="140" y="14"/>
                  </a:lnTo>
                  <a:lnTo>
                    <a:pt x="136" y="14"/>
                  </a:lnTo>
                  <a:lnTo>
                    <a:pt x="136" y="14"/>
                  </a:lnTo>
                  <a:lnTo>
                    <a:pt x="138" y="18"/>
                  </a:lnTo>
                  <a:lnTo>
                    <a:pt x="138" y="18"/>
                  </a:lnTo>
                  <a:lnTo>
                    <a:pt x="140" y="24"/>
                  </a:lnTo>
                  <a:lnTo>
                    <a:pt x="142" y="26"/>
                  </a:lnTo>
                  <a:lnTo>
                    <a:pt x="140" y="28"/>
                  </a:lnTo>
                  <a:lnTo>
                    <a:pt x="140" y="28"/>
                  </a:lnTo>
                  <a:lnTo>
                    <a:pt x="136" y="30"/>
                  </a:lnTo>
                  <a:lnTo>
                    <a:pt x="134" y="28"/>
                  </a:lnTo>
                  <a:lnTo>
                    <a:pt x="132" y="22"/>
                  </a:lnTo>
                  <a:lnTo>
                    <a:pt x="132" y="22"/>
                  </a:lnTo>
                  <a:lnTo>
                    <a:pt x="126" y="18"/>
                  </a:lnTo>
                  <a:lnTo>
                    <a:pt x="124" y="18"/>
                  </a:lnTo>
                  <a:lnTo>
                    <a:pt x="120" y="18"/>
                  </a:lnTo>
                  <a:lnTo>
                    <a:pt x="120" y="18"/>
                  </a:lnTo>
                  <a:lnTo>
                    <a:pt x="118" y="20"/>
                  </a:lnTo>
                  <a:lnTo>
                    <a:pt x="114" y="22"/>
                  </a:lnTo>
                  <a:lnTo>
                    <a:pt x="110" y="20"/>
                  </a:lnTo>
                  <a:lnTo>
                    <a:pt x="110" y="20"/>
                  </a:lnTo>
                  <a:lnTo>
                    <a:pt x="102" y="16"/>
                  </a:lnTo>
                  <a:lnTo>
                    <a:pt x="98" y="16"/>
                  </a:lnTo>
                  <a:lnTo>
                    <a:pt x="94" y="18"/>
                  </a:lnTo>
                  <a:lnTo>
                    <a:pt x="94" y="18"/>
                  </a:lnTo>
                  <a:lnTo>
                    <a:pt x="88" y="18"/>
                  </a:lnTo>
                  <a:lnTo>
                    <a:pt x="88" y="18"/>
                  </a:lnTo>
                  <a:lnTo>
                    <a:pt x="88" y="14"/>
                  </a:lnTo>
                  <a:lnTo>
                    <a:pt x="86" y="12"/>
                  </a:lnTo>
                  <a:lnTo>
                    <a:pt x="84" y="12"/>
                  </a:lnTo>
                  <a:lnTo>
                    <a:pt x="78" y="14"/>
                  </a:lnTo>
                  <a:lnTo>
                    <a:pt x="76" y="14"/>
                  </a:lnTo>
                  <a:lnTo>
                    <a:pt x="74" y="14"/>
                  </a:lnTo>
                  <a:lnTo>
                    <a:pt x="74" y="14"/>
                  </a:lnTo>
                  <a:lnTo>
                    <a:pt x="74" y="12"/>
                  </a:lnTo>
                  <a:lnTo>
                    <a:pt x="74" y="12"/>
                  </a:lnTo>
                  <a:lnTo>
                    <a:pt x="78" y="12"/>
                  </a:lnTo>
                  <a:lnTo>
                    <a:pt x="78" y="12"/>
                  </a:lnTo>
                  <a:lnTo>
                    <a:pt x="78" y="10"/>
                  </a:lnTo>
                  <a:lnTo>
                    <a:pt x="78" y="10"/>
                  </a:lnTo>
                  <a:lnTo>
                    <a:pt x="70" y="6"/>
                  </a:lnTo>
                  <a:lnTo>
                    <a:pt x="60" y="4"/>
                  </a:lnTo>
                  <a:lnTo>
                    <a:pt x="60" y="4"/>
                  </a:lnTo>
                  <a:lnTo>
                    <a:pt x="50" y="4"/>
                  </a:lnTo>
                  <a:lnTo>
                    <a:pt x="46" y="4"/>
                  </a:lnTo>
                  <a:lnTo>
                    <a:pt x="40" y="2"/>
                  </a:lnTo>
                  <a:lnTo>
                    <a:pt x="40" y="2"/>
                  </a:lnTo>
                  <a:lnTo>
                    <a:pt x="34" y="0"/>
                  </a:lnTo>
                  <a:lnTo>
                    <a:pt x="26" y="0"/>
                  </a:lnTo>
                  <a:lnTo>
                    <a:pt x="12" y="2"/>
                  </a:lnTo>
                  <a:lnTo>
                    <a:pt x="12" y="2"/>
                  </a:lnTo>
                  <a:lnTo>
                    <a:pt x="10" y="2"/>
                  </a:lnTo>
                  <a:lnTo>
                    <a:pt x="10" y="4"/>
                  </a:lnTo>
                  <a:lnTo>
                    <a:pt x="10" y="4"/>
                  </a:lnTo>
                  <a:lnTo>
                    <a:pt x="10" y="8"/>
                  </a:lnTo>
                  <a:lnTo>
                    <a:pt x="10" y="10"/>
                  </a:lnTo>
                  <a:lnTo>
                    <a:pt x="8" y="16"/>
                  </a:lnTo>
                  <a:lnTo>
                    <a:pt x="4" y="20"/>
                  </a:lnTo>
                  <a:lnTo>
                    <a:pt x="0" y="26"/>
                  </a:lnTo>
                  <a:lnTo>
                    <a:pt x="0" y="26"/>
                  </a:lnTo>
                  <a:lnTo>
                    <a:pt x="16" y="32"/>
                  </a:lnTo>
                  <a:lnTo>
                    <a:pt x="26" y="34"/>
                  </a:lnTo>
                  <a:lnTo>
                    <a:pt x="30" y="34"/>
                  </a:lnTo>
                  <a:lnTo>
                    <a:pt x="34" y="32"/>
                  </a:lnTo>
                  <a:lnTo>
                    <a:pt x="34" y="32"/>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27" name="Freeform 80"/>
            <p:cNvSpPr/>
            <p:nvPr/>
          </p:nvSpPr>
          <p:spPr bwMode="auto">
            <a:xfrm>
              <a:off x="7004050" y="1758950"/>
              <a:ext cx="88900" cy="222250"/>
            </a:xfrm>
            <a:custGeom>
              <a:avLst/>
              <a:gdLst/>
              <a:ahLst/>
              <a:cxnLst>
                <a:cxn ang="0">
                  <a:pos x="56" y="34"/>
                </a:cxn>
                <a:cxn ang="0">
                  <a:pos x="56" y="34"/>
                </a:cxn>
                <a:cxn ang="0">
                  <a:pos x="54" y="26"/>
                </a:cxn>
                <a:cxn ang="0">
                  <a:pos x="52" y="18"/>
                </a:cxn>
                <a:cxn ang="0">
                  <a:pos x="50" y="10"/>
                </a:cxn>
                <a:cxn ang="0">
                  <a:pos x="46" y="4"/>
                </a:cxn>
                <a:cxn ang="0">
                  <a:pos x="42" y="0"/>
                </a:cxn>
                <a:cxn ang="0">
                  <a:pos x="42" y="0"/>
                </a:cxn>
                <a:cxn ang="0">
                  <a:pos x="44" y="8"/>
                </a:cxn>
                <a:cxn ang="0">
                  <a:pos x="42" y="14"/>
                </a:cxn>
                <a:cxn ang="0">
                  <a:pos x="38" y="18"/>
                </a:cxn>
                <a:cxn ang="0">
                  <a:pos x="36" y="24"/>
                </a:cxn>
                <a:cxn ang="0">
                  <a:pos x="36" y="24"/>
                </a:cxn>
                <a:cxn ang="0">
                  <a:pos x="34" y="30"/>
                </a:cxn>
                <a:cxn ang="0">
                  <a:pos x="30" y="34"/>
                </a:cxn>
                <a:cxn ang="0">
                  <a:pos x="22" y="40"/>
                </a:cxn>
                <a:cxn ang="0">
                  <a:pos x="22" y="40"/>
                </a:cxn>
                <a:cxn ang="0">
                  <a:pos x="12" y="46"/>
                </a:cxn>
                <a:cxn ang="0">
                  <a:pos x="8" y="52"/>
                </a:cxn>
                <a:cxn ang="0">
                  <a:pos x="6" y="60"/>
                </a:cxn>
                <a:cxn ang="0">
                  <a:pos x="8" y="70"/>
                </a:cxn>
                <a:cxn ang="0">
                  <a:pos x="8" y="70"/>
                </a:cxn>
                <a:cxn ang="0">
                  <a:pos x="8" y="80"/>
                </a:cxn>
                <a:cxn ang="0">
                  <a:pos x="6" y="92"/>
                </a:cxn>
                <a:cxn ang="0">
                  <a:pos x="6" y="92"/>
                </a:cxn>
                <a:cxn ang="0">
                  <a:pos x="2" y="96"/>
                </a:cxn>
                <a:cxn ang="0">
                  <a:pos x="2" y="102"/>
                </a:cxn>
                <a:cxn ang="0">
                  <a:pos x="0" y="112"/>
                </a:cxn>
                <a:cxn ang="0">
                  <a:pos x="6" y="132"/>
                </a:cxn>
                <a:cxn ang="0">
                  <a:pos x="6" y="132"/>
                </a:cxn>
                <a:cxn ang="0">
                  <a:pos x="8" y="136"/>
                </a:cxn>
                <a:cxn ang="0">
                  <a:pos x="12" y="138"/>
                </a:cxn>
                <a:cxn ang="0">
                  <a:pos x="12" y="138"/>
                </a:cxn>
                <a:cxn ang="0">
                  <a:pos x="14" y="140"/>
                </a:cxn>
                <a:cxn ang="0">
                  <a:pos x="16" y="140"/>
                </a:cxn>
                <a:cxn ang="0">
                  <a:pos x="18" y="138"/>
                </a:cxn>
                <a:cxn ang="0">
                  <a:pos x="18" y="138"/>
                </a:cxn>
                <a:cxn ang="0">
                  <a:pos x="24" y="136"/>
                </a:cxn>
                <a:cxn ang="0">
                  <a:pos x="28" y="134"/>
                </a:cxn>
                <a:cxn ang="0">
                  <a:pos x="30" y="130"/>
                </a:cxn>
                <a:cxn ang="0">
                  <a:pos x="32" y="124"/>
                </a:cxn>
                <a:cxn ang="0">
                  <a:pos x="32" y="124"/>
                </a:cxn>
                <a:cxn ang="0">
                  <a:pos x="36" y="102"/>
                </a:cxn>
                <a:cxn ang="0">
                  <a:pos x="36" y="102"/>
                </a:cxn>
                <a:cxn ang="0">
                  <a:pos x="36" y="102"/>
                </a:cxn>
                <a:cxn ang="0">
                  <a:pos x="36" y="102"/>
                </a:cxn>
                <a:cxn ang="0">
                  <a:pos x="46" y="68"/>
                </a:cxn>
                <a:cxn ang="0">
                  <a:pos x="46" y="68"/>
                </a:cxn>
                <a:cxn ang="0">
                  <a:pos x="48" y="60"/>
                </a:cxn>
                <a:cxn ang="0">
                  <a:pos x="46" y="52"/>
                </a:cxn>
                <a:cxn ang="0">
                  <a:pos x="46" y="52"/>
                </a:cxn>
                <a:cxn ang="0">
                  <a:pos x="46" y="50"/>
                </a:cxn>
                <a:cxn ang="0">
                  <a:pos x="46" y="50"/>
                </a:cxn>
                <a:cxn ang="0">
                  <a:pos x="50" y="48"/>
                </a:cxn>
                <a:cxn ang="0">
                  <a:pos x="50" y="46"/>
                </a:cxn>
                <a:cxn ang="0">
                  <a:pos x="50" y="46"/>
                </a:cxn>
                <a:cxn ang="0">
                  <a:pos x="48" y="42"/>
                </a:cxn>
                <a:cxn ang="0">
                  <a:pos x="48" y="38"/>
                </a:cxn>
                <a:cxn ang="0">
                  <a:pos x="52" y="36"/>
                </a:cxn>
                <a:cxn ang="0">
                  <a:pos x="56" y="34"/>
                </a:cxn>
                <a:cxn ang="0">
                  <a:pos x="56" y="34"/>
                </a:cxn>
              </a:cxnLst>
              <a:rect l="0" t="0" r="r" b="b"/>
              <a:pathLst>
                <a:path w="56" h="140">
                  <a:moveTo>
                    <a:pt x="56" y="34"/>
                  </a:moveTo>
                  <a:lnTo>
                    <a:pt x="56" y="34"/>
                  </a:lnTo>
                  <a:lnTo>
                    <a:pt x="54" y="26"/>
                  </a:lnTo>
                  <a:lnTo>
                    <a:pt x="52" y="18"/>
                  </a:lnTo>
                  <a:lnTo>
                    <a:pt x="50" y="10"/>
                  </a:lnTo>
                  <a:lnTo>
                    <a:pt x="46" y="4"/>
                  </a:lnTo>
                  <a:lnTo>
                    <a:pt x="42" y="0"/>
                  </a:lnTo>
                  <a:lnTo>
                    <a:pt x="42" y="0"/>
                  </a:lnTo>
                  <a:lnTo>
                    <a:pt x="44" y="8"/>
                  </a:lnTo>
                  <a:lnTo>
                    <a:pt x="42" y="14"/>
                  </a:lnTo>
                  <a:lnTo>
                    <a:pt x="38" y="18"/>
                  </a:lnTo>
                  <a:lnTo>
                    <a:pt x="36" y="24"/>
                  </a:lnTo>
                  <a:lnTo>
                    <a:pt x="36" y="24"/>
                  </a:lnTo>
                  <a:lnTo>
                    <a:pt x="34" y="30"/>
                  </a:lnTo>
                  <a:lnTo>
                    <a:pt x="30" y="34"/>
                  </a:lnTo>
                  <a:lnTo>
                    <a:pt x="22" y="40"/>
                  </a:lnTo>
                  <a:lnTo>
                    <a:pt x="22" y="40"/>
                  </a:lnTo>
                  <a:lnTo>
                    <a:pt x="12" y="46"/>
                  </a:lnTo>
                  <a:lnTo>
                    <a:pt x="8" y="52"/>
                  </a:lnTo>
                  <a:lnTo>
                    <a:pt x="6" y="60"/>
                  </a:lnTo>
                  <a:lnTo>
                    <a:pt x="8" y="70"/>
                  </a:lnTo>
                  <a:lnTo>
                    <a:pt x="8" y="70"/>
                  </a:lnTo>
                  <a:lnTo>
                    <a:pt x="8" y="80"/>
                  </a:lnTo>
                  <a:lnTo>
                    <a:pt x="6" y="92"/>
                  </a:lnTo>
                  <a:lnTo>
                    <a:pt x="6" y="92"/>
                  </a:lnTo>
                  <a:lnTo>
                    <a:pt x="2" y="96"/>
                  </a:lnTo>
                  <a:lnTo>
                    <a:pt x="2" y="102"/>
                  </a:lnTo>
                  <a:lnTo>
                    <a:pt x="0" y="112"/>
                  </a:lnTo>
                  <a:lnTo>
                    <a:pt x="6" y="132"/>
                  </a:lnTo>
                  <a:lnTo>
                    <a:pt x="6" y="132"/>
                  </a:lnTo>
                  <a:lnTo>
                    <a:pt x="8" y="136"/>
                  </a:lnTo>
                  <a:lnTo>
                    <a:pt x="12" y="138"/>
                  </a:lnTo>
                  <a:lnTo>
                    <a:pt x="12" y="138"/>
                  </a:lnTo>
                  <a:lnTo>
                    <a:pt x="14" y="140"/>
                  </a:lnTo>
                  <a:lnTo>
                    <a:pt x="16" y="140"/>
                  </a:lnTo>
                  <a:lnTo>
                    <a:pt x="18" y="138"/>
                  </a:lnTo>
                  <a:lnTo>
                    <a:pt x="18" y="138"/>
                  </a:lnTo>
                  <a:lnTo>
                    <a:pt x="24" y="136"/>
                  </a:lnTo>
                  <a:lnTo>
                    <a:pt x="28" y="134"/>
                  </a:lnTo>
                  <a:lnTo>
                    <a:pt x="30" y="130"/>
                  </a:lnTo>
                  <a:lnTo>
                    <a:pt x="32" y="124"/>
                  </a:lnTo>
                  <a:lnTo>
                    <a:pt x="32" y="124"/>
                  </a:lnTo>
                  <a:lnTo>
                    <a:pt x="36" y="102"/>
                  </a:lnTo>
                  <a:lnTo>
                    <a:pt x="36" y="102"/>
                  </a:lnTo>
                  <a:lnTo>
                    <a:pt x="36" y="102"/>
                  </a:lnTo>
                  <a:lnTo>
                    <a:pt x="36" y="102"/>
                  </a:lnTo>
                  <a:lnTo>
                    <a:pt x="46" y="68"/>
                  </a:lnTo>
                  <a:lnTo>
                    <a:pt x="46" y="68"/>
                  </a:lnTo>
                  <a:lnTo>
                    <a:pt x="48" y="60"/>
                  </a:lnTo>
                  <a:lnTo>
                    <a:pt x="46" y="52"/>
                  </a:lnTo>
                  <a:lnTo>
                    <a:pt x="46" y="52"/>
                  </a:lnTo>
                  <a:lnTo>
                    <a:pt x="46" y="50"/>
                  </a:lnTo>
                  <a:lnTo>
                    <a:pt x="46" y="50"/>
                  </a:lnTo>
                  <a:lnTo>
                    <a:pt x="50" y="48"/>
                  </a:lnTo>
                  <a:lnTo>
                    <a:pt x="50" y="46"/>
                  </a:lnTo>
                  <a:lnTo>
                    <a:pt x="50" y="46"/>
                  </a:lnTo>
                  <a:lnTo>
                    <a:pt x="48" y="42"/>
                  </a:lnTo>
                  <a:lnTo>
                    <a:pt x="48" y="38"/>
                  </a:lnTo>
                  <a:lnTo>
                    <a:pt x="52" y="36"/>
                  </a:lnTo>
                  <a:lnTo>
                    <a:pt x="56" y="34"/>
                  </a:lnTo>
                  <a:lnTo>
                    <a:pt x="56" y="34"/>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28" name="Freeform 81"/>
            <p:cNvSpPr/>
            <p:nvPr/>
          </p:nvSpPr>
          <p:spPr bwMode="auto">
            <a:xfrm>
              <a:off x="6172200" y="466725"/>
              <a:ext cx="123825" cy="44450"/>
            </a:xfrm>
            <a:custGeom>
              <a:avLst/>
              <a:gdLst/>
              <a:ahLst/>
              <a:cxnLst>
                <a:cxn ang="0">
                  <a:pos x="76" y="14"/>
                </a:cxn>
                <a:cxn ang="0">
                  <a:pos x="76" y="14"/>
                </a:cxn>
                <a:cxn ang="0">
                  <a:pos x="78" y="10"/>
                </a:cxn>
                <a:cxn ang="0">
                  <a:pos x="74" y="6"/>
                </a:cxn>
                <a:cxn ang="0">
                  <a:pos x="74" y="6"/>
                </a:cxn>
                <a:cxn ang="0">
                  <a:pos x="64" y="0"/>
                </a:cxn>
                <a:cxn ang="0">
                  <a:pos x="58" y="0"/>
                </a:cxn>
                <a:cxn ang="0">
                  <a:pos x="52" y="2"/>
                </a:cxn>
                <a:cxn ang="0">
                  <a:pos x="52" y="2"/>
                </a:cxn>
                <a:cxn ang="0">
                  <a:pos x="44" y="4"/>
                </a:cxn>
                <a:cxn ang="0">
                  <a:pos x="36" y="4"/>
                </a:cxn>
                <a:cxn ang="0">
                  <a:pos x="28" y="6"/>
                </a:cxn>
                <a:cxn ang="0">
                  <a:pos x="20" y="10"/>
                </a:cxn>
                <a:cxn ang="0">
                  <a:pos x="20" y="10"/>
                </a:cxn>
                <a:cxn ang="0">
                  <a:pos x="16" y="2"/>
                </a:cxn>
                <a:cxn ang="0">
                  <a:pos x="12" y="0"/>
                </a:cxn>
                <a:cxn ang="0">
                  <a:pos x="6" y="2"/>
                </a:cxn>
                <a:cxn ang="0">
                  <a:pos x="0" y="6"/>
                </a:cxn>
                <a:cxn ang="0">
                  <a:pos x="0" y="6"/>
                </a:cxn>
                <a:cxn ang="0">
                  <a:pos x="4" y="8"/>
                </a:cxn>
                <a:cxn ang="0">
                  <a:pos x="8" y="8"/>
                </a:cxn>
                <a:cxn ang="0">
                  <a:pos x="10" y="8"/>
                </a:cxn>
                <a:cxn ang="0">
                  <a:pos x="14" y="10"/>
                </a:cxn>
                <a:cxn ang="0">
                  <a:pos x="14" y="10"/>
                </a:cxn>
                <a:cxn ang="0">
                  <a:pos x="12" y="12"/>
                </a:cxn>
                <a:cxn ang="0">
                  <a:pos x="12" y="12"/>
                </a:cxn>
                <a:cxn ang="0">
                  <a:pos x="6" y="12"/>
                </a:cxn>
                <a:cxn ang="0">
                  <a:pos x="6" y="12"/>
                </a:cxn>
                <a:cxn ang="0">
                  <a:pos x="8" y="16"/>
                </a:cxn>
                <a:cxn ang="0">
                  <a:pos x="12" y="16"/>
                </a:cxn>
                <a:cxn ang="0">
                  <a:pos x="12" y="16"/>
                </a:cxn>
                <a:cxn ang="0">
                  <a:pos x="14" y="18"/>
                </a:cxn>
                <a:cxn ang="0">
                  <a:pos x="14" y="20"/>
                </a:cxn>
                <a:cxn ang="0">
                  <a:pos x="14" y="22"/>
                </a:cxn>
                <a:cxn ang="0">
                  <a:pos x="16" y="24"/>
                </a:cxn>
                <a:cxn ang="0">
                  <a:pos x="16" y="24"/>
                </a:cxn>
                <a:cxn ang="0">
                  <a:pos x="20" y="26"/>
                </a:cxn>
                <a:cxn ang="0">
                  <a:pos x="28" y="28"/>
                </a:cxn>
                <a:cxn ang="0">
                  <a:pos x="46" y="26"/>
                </a:cxn>
                <a:cxn ang="0">
                  <a:pos x="64" y="22"/>
                </a:cxn>
                <a:cxn ang="0">
                  <a:pos x="72" y="18"/>
                </a:cxn>
                <a:cxn ang="0">
                  <a:pos x="76" y="14"/>
                </a:cxn>
                <a:cxn ang="0">
                  <a:pos x="76" y="14"/>
                </a:cxn>
              </a:cxnLst>
              <a:rect l="0" t="0" r="r" b="b"/>
              <a:pathLst>
                <a:path w="78" h="28">
                  <a:moveTo>
                    <a:pt x="76" y="14"/>
                  </a:moveTo>
                  <a:lnTo>
                    <a:pt x="76" y="14"/>
                  </a:lnTo>
                  <a:lnTo>
                    <a:pt x="78" y="10"/>
                  </a:lnTo>
                  <a:lnTo>
                    <a:pt x="74" y="6"/>
                  </a:lnTo>
                  <a:lnTo>
                    <a:pt x="74" y="6"/>
                  </a:lnTo>
                  <a:lnTo>
                    <a:pt x="64" y="0"/>
                  </a:lnTo>
                  <a:lnTo>
                    <a:pt x="58" y="0"/>
                  </a:lnTo>
                  <a:lnTo>
                    <a:pt x="52" y="2"/>
                  </a:lnTo>
                  <a:lnTo>
                    <a:pt x="52" y="2"/>
                  </a:lnTo>
                  <a:lnTo>
                    <a:pt x="44" y="4"/>
                  </a:lnTo>
                  <a:lnTo>
                    <a:pt x="36" y="4"/>
                  </a:lnTo>
                  <a:lnTo>
                    <a:pt x="28" y="6"/>
                  </a:lnTo>
                  <a:lnTo>
                    <a:pt x="20" y="10"/>
                  </a:lnTo>
                  <a:lnTo>
                    <a:pt x="20" y="10"/>
                  </a:lnTo>
                  <a:lnTo>
                    <a:pt x="16" y="2"/>
                  </a:lnTo>
                  <a:lnTo>
                    <a:pt x="12" y="0"/>
                  </a:lnTo>
                  <a:lnTo>
                    <a:pt x="6" y="2"/>
                  </a:lnTo>
                  <a:lnTo>
                    <a:pt x="0" y="6"/>
                  </a:lnTo>
                  <a:lnTo>
                    <a:pt x="0" y="6"/>
                  </a:lnTo>
                  <a:lnTo>
                    <a:pt x="4" y="8"/>
                  </a:lnTo>
                  <a:lnTo>
                    <a:pt x="8" y="8"/>
                  </a:lnTo>
                  <a:lnTo>
                    <a:pt x="10" y="8"/>
                  </a:lnTo>
                  <a:lnTo>
                    <a:pt x="14" y="10"/>
                  </a:lnTo>
                  <a:lnTo>
                    <a:pt x="14" y="10"/>
                  </a:lnTo>
                  <a:lnTo>
                    <a:pt x="12" y="12"/>
                  </a:lnTo>
                  <a:lnTo>
                    <a:pt x="12" y="12"/>
                  </a:lnTo>
                  <a:lnTo>
                    <a:pt x="6" y="12"/>
                  </a:lnTo>
                  <a:lnTo>
                    <a:pt x="6" y="12"/>
                  </a:lnTo>
                  <a:lnTo>
                    <a:pt x="8" y="16"/>
                  </a:lnTo>
                  <a:lnTo>
                    <a:pt x="12" y="16"/>
                  </a:lnTo>
                  <a:lnTo>
                    <a:pt x="12" y="16"/>
                  </a:lnTo>
                  <a:lnTo>
                    <a:pt x="14" y="18"/>
                  </a:lnTo>
                  <a:lnTo>
                    <a:pt x="14" y="20"/>
                  </a:lnTo>
                  <a:lnTo>
                    <a:pt x="14" y="22"/>
                  </a:lnTo>
                  <a:lnTo>
                    <a:pt x="16" y="24"/>
                  </a:lnTo>
                  <a:lnTo>
                    <a:pt x="16" y="24"/>
                  </a:lnTo>
                  <a:lnTo>
                    <a:pt x="20" y="26"/>
                  </a:lnTo>
                  <a:lnTo>
                    <a:pt x="28" y="28"/>
                  </a:lnTo>
                  <a:lnTo>
                    <a:pt x="46" y="26"/>
                  </a:lnTo>
                  <a:lnTo>
                    <a:pt x="64" y="22"/>
                  </a:lnTo>
                  <a:lnTo>
                    <a:pt x="72" y="18"/>
                  </a:lnTo>
                  <a:lnTo>
                    <a:pt x="76" y="14"/>
                  </a:lnTo>
                  <a:lnTo>
                    <a:pt x="76" y="14"/>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29" name="Freeform 82"/>
            <p:cNvSpPr/>
            <p:nvPr/>
          </p:nvSpPr>
          <p:spPr bwMode="auto">
            <a:xfrm>
              <a:off x="8531225" y="2232025"/>
              <a:ext cx="92075" cy="98425"/>
            </a:xfrm>
            <a:custGeom>
              <a:avLst/>
              <a:gdLst/>
              <a:ahLst/>
              <a:cxnLst>
                <a:cxn ang="0">
                  <a:pos x="48" y="2"/>
                </a:cxn>
                <a:cxn ang="0">
                  <a:pos x="48" y="2"/>
                </a:cxn>
                <a:cxn ang="0">
                  <a:pos x="46" y="0"/>
                </a:cxn>
                <a:cxn ang="0">
                  <a:pos x="44" y="2"/>
                </a:cxn>
                <a:cxn ang="0">
                  <a:pos x="42" y="6"/>
                </a:cxn>
                <a:cxn ang="0">
                  <a:pos x="42" y="6"/>
                </a:cxn>
                <a:cxn ang="0">
                  <a:pos x="38" y="14"/>
                </a:cxn>
                <a:cxn ang="0">
                  <a:pos x="32" y="22"/>
                </a:cxn>
                <a:cxn ang="0">
                  <a:pos x="26" y="30"/>
                </a:cxn>
                <a:cxn ang="0">
                  <a:pos x="18" y="34"/>
                </a:cxn>
                <a:cxn ang="0">
                  <a:pos x="18" y="34"/>
                </a:cxn>
                <a:cxn ang="0">
                  <a:pos x="12" y="38"/>
                </a:cxn>
                <a:cxn ang="0">
                  <a:pos x="8" y="42"/>
                </a:cxn>
                <a:cxn ang="0">
                  <a:pos x="2" y="52"/>
                </a:cxn>
                <a:cxn ang="0">
                  <a:pos x="2" y="52"/>
                </a:cxn>
                <a:cxn ang="0">
                  <a:pos x="0" y="54"/>
                </a:cxn>
                <a:cxn ang="0">
                  <a:pos x="2" y="56"/>
                </a:cxn>
                <a:cxn ang="0">
                  <a:pos x="2" y="58"/>
                </a:cxn>
                <a:cxn ang="0">
                  <a:pos x="2" y="58"/>
                </a:cxn>
                <a:cxn ang="0">
                  <a:pos x="10" y="60"/>
                </a:cxn>
                <a:cxn ang="0">
                  <a:pos x="18" y="62"/>
                </a:cxn>
                <a:cxn ang="0">
                  <a:pos x="18" y="62"/>
                </a:cxn>
                <a:cxn ang="0">
                  <a:pos x="24" y="60"/>
                </a:cxn>
                <a:cxn ang="0">
                  <a:pos x="28" y="58"/>
                </a:cxn>
                <a:cxn ang="0">
                  <a:pos x="30" y="54"/>
                </a:cxn>
                <a:cxn ang="0">
                  <a:pos x="32" y="52"/>
                </a:cxn>
                <a:cxn ang="0">
                  <a:pos x="32" y="52"/>
                </a:cxn>
                <a:cxn ang="0">
                  <a:pos x="36" y="40"/>
                </a:cxn>
                <a:cxn ang="0">
                  <a:pos x="40" y="34"/>
                </a:cxn>
                <a:cxn ang="0">
                  <a:pos x="46" y="30"/>
                </a:cxn>
                <a:cxn ang="0">
                  <a:pos x="46" y="30"/>
                </a:cxn>
                <a:cxn ang="0">
                  <a:pos x="50" y="28"/>
                </a:cxn>
                <a:cxn ang="0">
                  <a:pos x="52" y="24"/>
                </a:cxn>
                <a:cxn ang="0">
                  <a:pos x="58" y="14"/>
                </a:cxn>
                <a:cxn ang="0">
                  <a:pos x="58" y="14"/>
                </a:cxn>
                <a:cxn ang="0">
                  <a:pos x="58" y="8"/>
                </a:cxn>
                <a:cxn ang="0">
                  <a:pos x="56" y="6"/>
                </a:cxn>
                <a:cxn ang="0">
                  <a:pos x="52" y="4"/>
                </a:cxn>
                <a:cxn ang="0">
                  <a:pos x="48" y="2"/>
                </a:cxn>
                <a:cxn ang="0">
                  <a:pos x="48" y="2"/>
                </a:cxn>
              </a:cxnLst>
              <a:rect l="0" t="0" r="r" b="b"/>
              <a:pathLst>
                <a:path w="58" h="62">
                  <a:moveTo>
                    <a:pt x="48" y="2"/>
                  </a:moveTo>
                  <a:lnTo>
                    <a:pt x="48" y="2"/>
                  </a:lnTo>
                  <a:lnTo>
                    <a:pt x="46" y="0"/>
                  </a:lnTo>
                  <a:lnTo>
                    <a:pt x="44" y="2"/>
                  </a:lnTo>
                  <a:lnTo>
                    <a:pt x="42" y="6"/>
                  </a:lnTo>
                  <a:lnTo>
                    <a:pt x="42" y="6"/>
                  </a:lnTo>
                  <a:lnTo>
                    <a:pt x="38" y="14"/>
                  </a:lnTo>
                  <a:lnTo>
                    <a:pt x="32" y="22"/>
                  </a:lnTo>
                  <a:lnTo>
                    <a:pt x="26" y="30"/>
                  </a:lnTo>
                  <a:lnTo>
                    <a:pt x="18" y="34"/>
                  </a:lnTo>
                  <a:lnTo>
                    <a:pt x="18" y="34"/>
                  </a:lnTo>
                  <a:lnTo>
                    <a:pt x="12" y="38"/>
                  </a:lnTo>
                  <a:lnTo>
                    <a:pt x="8" y="42"/>
                  </a:lnTo>
                  <a:lnTo>
                    <a:pt x="2" y="52"/>
                  </a:lnTo>
                  <a:lnTo>
                    <a:pt x="2" y="52"/>
                  </a:lnTo>
                  <a:lnTo>
                    <a:pt x="0" y="54"/>
                  </a:lnTo>
                  <a:lnTo>
                    <a:pt x="2" y="56"/>
                  </a:lnTo>
                  <a:lnTo>
                    <a:pt x="2" y="58"/>
                  </a:lnTo>
                  <a:lnTo>
                    <a:pt x="2" y="58"/>
                  </a:lnTo>
                  <a:lnTo>
                    <a:pt x="10" y="60"/>
                  </a:lnTo>
                  <a:lnTo>
                    <a:pt x="18" y="62"/>
                  </a:lnTo>
                  <a:lnTo>
                    <a:pt x="18" y="62"/>
                  </a:lnTo>
                  <a:lnTo>
                    <a:pt x="24" y="60"/>
                  </a:lnTo>
                  <a:lnTo>
                    <a:pt x="28" y="58"/>
                  </a:lnTo>
                  <a:lnTo>
                    <a:pt x="30" y="54"/>
                  </a:lnTo>
                  <a:lnTo>
                    <a:pt x="32" y="52"/>
                  </a:lnTo>
                  <a:lnTo>
                    <a:pt x="32" y="52"/>
                  </a:lnTo>
                  <a:lnTo>
                    <a:pt x="36" y="40"/>
                  </a:lnTo>
                  <a:lnTo>
                    <a:pt x="40" y="34"/>
                  </a:lnTo>
                  <a:lnTo>
                    <a:pt x="46" y="30"/>
                  </a:lnTo>
                  <a:lnTo>
                    <a:pt x="46" y="30"/>
                  </a:lnTo>
                  <a:lnTo>
                    <a:pt x="50" y="28"/>
                  </a:lnTo>
                  <a:lnTo>
                    <a:pt x="52" y="24"/>
                  </a:lnTo>
                  <a:lnTo>
                    <a:pt x="58" y="14"/>
                  </a:lnTo>
                  <a:lnTo>
                    <a:pt x="58" y="14"/>
                  </a:lnTo>
                  <a:lnTo>
                    <a:pt x="58" y="8"/>
                  </a:lnTo>
                  <a:lnTo>
                    <a:pt x="56" y="6"/>
                  </a:lnTo>
                  <a:lnTo>
                    <a:pt x="52" y="4"/>
                  </a:lnTo>
                  <a:lnTo>
                    <a:pt x="48" y="2"/>
                  </a:lnTo>
                  <a:lnTo>
                    <a:pt x="48" y="2"/>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30" name="Freeform 83"/>
            <p:cNvSpPr/>
            <p:nvPr/>
          </p:nvSpPr>
          <p:spPr bwMode="auto">
            <a:xfrm>
              <a:off x="5314950" y="295275"/>
              <a:ext cx="161925" cy="34925"/>
            </a:xfrm>
            <a:custGeom>
              <a:avLst/>
              <a:gdLst/>
              <a:ahLst/>
              <a:cxnLst>
                <a:cxn ang="0">
                  <a:pos x="14" y="20"/>
                </a:cxn>
                <a:cxn ang="0">
                  <a:pos x="14" y="20"/>
                </a:cxn>
                <a:cxn ang="0">
                  <a:pos x="42" y="20"/>
                </a:cxn>
                <a:cxn ang="0">
                  <a:pos x="70" y="20"/>
                </a:cxn>
                <a:cxn ang="0">
                  <a:pos x="70" y="20"/>
                </a:cxn>
                <a:cxn ang="0">
                  <a:pos x="82" y="22"/>
                </a:cxn>
                <a:cxn ang="0">
                  <a:pos x="94" y="22"/>
                </a:cxn>
                <a:cxn ang="0">
                  <a:pos x="94" y="22"/>
                </a:cxn>
                <a:cxn ang="0">
                  <a:pos x="100" y="18"/>
                </a:cxn>
                <a:cxn ang="0">
                  <a:pos x="102" y="14"/>
                </a:cxn>
                <a:cxn ang="0">
                  <a:pos x="102" y="14"/>
                </a:cxn>
                <a:cxn ang="0">
                  <a:pos x="102" y="12"/>
                </a:cxn>
                <a:cxn ang="0">
                  <a:pos x="100" y="12"/>
                </a:cxn>
                <a:cxn ang="0">
                  <a:pos x="96" y="10"/>
                </a:cxn>
                <a:cxn ang="0">
                  <a:pos x="96" y="10"/>
                </a:cxn>
                <a:cxn ang="0">
                  <a:pos x="88" y="10"/>
                </a:cxn>
                <a:cxn ang="0">
                  <a:pos x="82" y="8"/>
                </a:cxn>
                <a:cxn ang="0">
                  <a:pos x="68" y="10"/>
                </a:cxn>
                <a:cxn ang="0">
                  <a:pos x="68" y="10"/>
                </a:cxn>
                <a:cxn ang="0">
                  <a:pos x="48" y="12"/>
                </a:cxn>
                <a:cxn ang="0">
                  <a:pos x="38" y="12"/>
                </a:cxn>
                <a:cxn ang="0">
                  <a:pos x="28" y="8"/>
                </a:cxn>
                <a:cxn ang="0">
                  <a:pos x="28" y="8"/>
                </a:cxn>
                <a:cxn ang="0">
                  <a:pos x="14" y="2"/>
                </a:cxn>
                <a:cxn ang="0">
                  <a:pos x="8" y="0"/>
                </a:cxn>
                <a:cxn ang="0">
                  <a:pos x="0" y="0"/>
                </a:cxn>
                <a:cxn ang="0">
                  <a:pos x="0" y="0"/>
                </a:cxn>
                <a:cxn ang="0">
                  <a:pos x="2" y="4"/>
                </a:cxn>
                <a:cxn ang="0">
                  <a:pos x="4" y="8"/>
                </a:cxn>
                <a:cxn ang="0">
                  <a:pos x="8" y="12"/>
                </a:cxn>
                <a:cxn ang="0">
                  <a:pos x="8" y="18"/>
                </a:cxn>
                <a:cxn ang="0">
                  <a:pos x="8" y="18"/>
                </a:cxn>
                <a:cxn ang="0">
                  <a:pos x="10" y="20"/>
                </a:cxn>
                <a:cxn ang="0">
                  <a:pos x="14" y="20"/>
                </a:cxn>
                <a:cxn ang="0">
                  <a:pos x="14" y="20"/>
                </a:cxn>
              </a:cxnLst>
              <a:rect l="0" t="0" r="r" b="b"/>
              <a:pathLst>
                <a:path w="102" h="22">
                  <a:moveTo>
                    <a:pt x="14" y="20"/>
                  </a:moveTo>
                  <a:lnTo>
                    <a:pt x="14" y="20"/>
                  </a:lnTo>
                  <a:lnTo>
                    <a:pt x="42" y="20"/>
                  </a:lnTo>
                  <a:lnTo>
                    <a:pt x="70" y="20"/>
                  </a:lnTo>
                  <a:lnTo>
                    <a:pt x="70" y="20"/>
                  </a:lnTo>
                  <a:lnTo>
                    <a:pt x="82" y="22"/>
                  </a:lnTo>
                  <a:lnTo>
                    <a:pt x="94" y="22"/>
                  </a:lnTo>
                  <a:lnTo>
                    <a:pt x="94" y="22"/>
                  </a:lnTo>
                  <a:lnTo>
                    <a:pt x="100" y="18"/>
                  </a:lnTo>
                  <a:lnTo>
                    <a:pt x="102" y="14"/>
                  </a:lnTo>
                  <a:lnTo>
                    <a:pt x="102" y="14"/>
                  </a:lnTo>
                  <a:lnTo>
                    <a:pt x="102" y="12"/>
                  </a:lnTo>
                  <a:lnTo>
                    <a:pt x="100" y="12"/>
                  </a:lnTo>
                  <a:lnTo>
                    <a:pt x="96" y="10"/>
                  </a:lnTo>
                  <a:lnTo>
                    <a:pt x="96" y="10"/>
                  </a:lnTo>
                  <a:lnTo>
                    <a:pt x="88" y="10"/>
                  </a:lnTo>
                  <a:lnTo>
                    <a:pt x="82" y="8"/>
                  </a:lnTo>
                  <a:lnTo>
                    <a:pt x="68" y="10"/>
                  </a:lnTo>
                  <a:lnTo>
                    <a:pt x="68" y="10"/>
                  </a:lnTo>
                  <a:lnTo>
                    <a:pt x="48" y="12"/>
                  </a:lnTo>
                  <a:lnTo>
                    <a:pt x="38" y="12"/>
                  </a:lnTo>
                  <a:lnTo>
                    <a:pt x="28" y="8"/>
                  </a:lnTo>
                  <a:lnTo>
                    <a:pt x="28" y="8"/>
                  </a:lnTo>
                  <a:lnTo>
                    <a:pt x="14" y="2"/>
                  </a:lnTo>
                  <a:lnTo>
                    <a:pt x="8" y="0"/>
                  </a:lnTo>
                  <a:lnTo>
                    <a:pt x="0" y="0"/>
                  </a:lnTo>
                  <a:lnTo>
                    <a:pt x="0" y="0"/>
                  </a:lnTo>
                  <a:lnTo>
                    <a:pt x="2" y="4"/>
                  </a:lnTo>
                  <a:lnTo>
                    <a:pt x="4" y="8"/>
                  </a:lnTo>
                  <a:lnTo>
                    <a:pt x="8" y="12"/>
                  </a:lnTo>
                  <a:lnTo>
                    <a:pt x="8" y="18"/>
                  </a:lnTo>
                  <a:lnTo>
                    <a:pt x="8" y="18"/>
                  </a:lnTo>
                  <a:lnTo>
                    <a:pt x="10" y="20"/>
                  </a:lnTo>
                  <a:lnTo>
                    <a:pt x="14" y="20"/>
                  </a:lnTo>
                  <a:lnTo>
                    <a:pt x="14" y="2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31" name="Freeform 84"/>
            <p:cNvSpPr/>
            <p:nvPr/>
          </p:nvSpPr>
          <p:spPr bwMode="auto">
            <a:xfrm>
              <a:off x="5273675" y="288925"/>
              <a:ext cx="41275" cy="12700"/>
            </a:xfrm>
            <a:custGeom>
              <a:avLst/>
              <a:gdLst/>
              <a:ahLst/>
              <a:cxnLst>
                <a:cxn ang="0">
                  <a:pos x="24" y="4"/>
                </a:cxn>
                <a:cxn ang="0">
                  <a:pos x="24" y="4"/>
                </a:cxn>
                <a:cxn ang="0">
                  <a:pos x="12" y="0"/>
                </a:cxn>
                <a:cxn ang="0">
                  <a:pos x="0" y="2"/>
                </a:cxn>
                <a:cxn ang="0">
                  <a:pos x="0" y="2"/>
                </a:cxn>
                <a:cxn ang="0">
                  <a:pos x="12" y="8"/>
                </a:cxn>
                <a:cxn ang="0">
                  <a:pos x="18" y="8"/>
                </a:cxn>
                <a:cxn ang="0">
                  <a:pos x="26" y="4"/>
                </a:cxn>
                <a:cxn ang="0">
                  <a:pos x="26" y="4"/>
                </a:cxn>
                <a:cxn ang="0">
                  <a:pos x="26" y="4"/>
                </a:cxn>
                <a:cxn ang="0">
                  <a:pos x="26" y="4"/>
                </a:cxn>
                <a:cxn ang="0">
                  <a:pos x="26" y="4"/>
                </a:cxn>
                <a:cxn ang="0">
                  <a:pos x="26" y="4"/>
                </a:cxn>
                <a:cxn ang="0">
                  <a:pos x="26" y="4"/>
                </a:cxn>
                <a:cxn ang="0">
                  <a:pos x="26" y="4"/>
                </a:cxn>
                <a:cxn ang="0">
                  <a:pos x="26" y="4"/>
                </a:cxn>
                <a:cxn ang="0">
                  <a:pos x="26" y="4"/>
                </a:cxn>
                <a:cxn ang="0">
                  <a:pos x="26" y="4"/>
                </a:cxn>
                <a:cxn ang="0">
                  <a:pos x="24" y="4"/>
                </a:cxn>
              </a:cxnLst>
              <a:rect l="0" t="0" r="r" b="b"/>
              <a:pathLst>
                <a:path w="26" h="8">
                  <a:moveTo>
                    <a:pt x="24" y="4"/>
                  </a:moveTo>
                  <a:lnTo>
                    <a:pt x="24" y="4"/>
                  </a:lnTo>
                  <a:lnTo>
                    <a:pt x="12" y="0"/>
                  </a:lnTo>
                  <a:lnTo>
                    <a:pt x="0" y="2"/>
                  </a:lnTo>
                  <a:lnTo>
                    <a:pt x="0" y="2"/>
                  </a:lnTo>
                  <a:lnTo>
                    <a:pt x="12" y="8"/>
                  </a:lnTo>
                  <a:lnTo>
                    <a:pt x="18" y="8"/>
                  </a:lnTo>
                  <a:lnTo>
                    <a:pt x="26" y="4"/>
                  </a:lnTo>
                  <a:lnTo>
                    <a:pt x="26" y="4"/>
                  </a:lnTo>
                  <a:lnTo>
                    <a:pt x="26" y="4"/>
                  </a:lnTo>
                  <a:lnTo>
                    <a:pt x="26" y="4"/>
                  </a:lnTo>
                  <a:lnTo>
                    <a:pt x="26" y="4"/>
                  </a:lnTo>
                  <a:lnTo>
                    <a:pt x="26" y="4"/>
                  </a:lnTo>
                  <a:lnTo>
                    <a:pt x="26" y="4"/>
                  </a:lnTo>
                  <a:lnTo>
                    <a:pt x="26" y="4"/>
                  </a:lnTo>
                  <a:lnTo>
                    <a:pt x="26" y="4"/>
                  </a:lnTo>
                  <a:lnTo>
                    <a:pt x="26" y="4"/>
                  </a:lnTo>
                  <a:lnTo>
                    <a:pt x="26" y="4"/>
                  </a:lnTo>
                  <a:lnTo>
                    <a:pt x="24" y="4"/>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32" name="Freeform 85"/>
            <p:cNvSpPr/>
            <p:nvPr/>
          </p:nvSpPr>
          <p:spPr bwMode="auto">
            <a:xfrm>
              <a:off x="5730875" y="708025"/>
              <a:ext cx="69850" cy="79375"/>
            </a:xfrm>
            <a:custGeom>
              <a:avLst/>
              <a:gdLst/>
              <a:ahLst/>
              <a:cxnLst>
                <a:cxn ang="0">
                  <a:pos x="30" y="0"/>
                </a:cxn>
                <a:cxn ang="0">
                  <a:pos x="30" y="0"/>
                </a:cxn>
                <a:cxn ang="0">
                  <a:pos x="24" y="4"/>
                </a:cxn>
                <a:cxn ang="0">
                  <a:pos x="20" y="8"/>
                </a:cxn>
                <a:cxn ang="0">
                  <a:pos x="14" y="20"/>
                </a:cxn>
                <a:cxn ang="0">
                  <a:pos x="8" y="30"/>
                </a:cxn>
                <a:cxn ang="0">
                  <a:pos x="0" y="40"/>
                </a:cxn>
                <a:cxn ang="0">
                  <a:pos x="0" y="40"/>
                </a:cxn>
                <a:cxn ang="0">
                  <a:pos x="18" y="42"/>
                </a:cxn>
                <a:cxn ang="0">
                  <a:pos x="24" y="42"/>
                </a:cxn>
                <a:cxn ang="0">
                  <a:pos x="32" y="44"/>
                </a:cxn>
                <a:cxn ang="0">
                  <a:pos x="32" y="44"/>
                </a:cxn>
                <a:cxn ang="0">
                  <a:pos x="30" y="46"/>
                </a:cxn>
                <a:cxn ang="0">
                  <a:pos x="30" y="48"/>
                </a:cxn>
                <a:cxn ang="0">
                  <a:pos x="30" y="50"/>
                </a:cxn>
                <a:cxn ang="0">
                  <a:pos x="30" y="50"/>
                </a:cxn>
                <a:cxn ang="0">
                  <a:pos x="34" y="48"/>
                </a:cxn>
                <a:cxn ang="0">
                  <a:pos x="38" y="42"/>
                </a:cxn>
                <a:cxn ang="0">
                  <a:pos x="38" y="42"/>
                </a:cxn>
                <a:cxn ang="0">
                  <a:pos x="42" y="40"/>
                </a:cxn>
                <a:cxn ang="0">
                  <a:pos x="42" y="40"/>
                </a:cxn>
                <a:cxn ang="0">
                  <a:pos x="44" y="36"/>
                </a:cxn>
                <a:cxn ang="0">
                  <a:pos x="44" y="32"/>
                </a:cxn>
                <a:cxn ang="0">
                  <a:pos x="44" y="28"/>
                </a:cxn>
                <a:cxn ang="0">
                  <a:pos x="44" y="24"/>
                </a:cxn>
                <a:cxn ang="0">
                  <a:pos x="44" y="24"/>
                </a:cxn>
                <a:cxn ang="0">
                  <a:pos x="44" y="24"/>
                </a:cxn>
                <a:cxn ang="0">
                  <a:pos x="42" y="24"/>
                </a:cxn>
                <a:cxn ang="0">
                  <a:pos x="36" y="24"/>
                </a:cxn>
                <a:cxn ang="0">
                  <a:pos x="36" y="24"/>
                </a:cxn>
                <a:cxn ang="0">
                  <a:pos x="32" y="24"/>
                </a:cxn>
                <a:cxn ang="0">
                  <a:pos x="28" y="22"/>
                </a:cxn>
                <a:cxn ang="0">
                  <a:pos x="26" y="18"/>
                </a:cxn>
                <a:cxn ang="0">
                  <a:pos x="22" y="18"/>
                </a:cxn>
                <a:cxn ang="0">
                  <a:pos x="22" y="18"/>
                </a:cxn>
                <a:cxn ang="0">
                  <a:pos x="24" y="14"/>
                </a:cxn>
                <a:cxn ang="0">
                  <a:pos x="26" y="10"/>
                </a:cxn>
                <a:cxn ang="0">
                  <a:pos x="26" y="10"/>
                </a:cxn>
                <a:cxn ang="0">
                  <a:pos x="30" y="0"/>
                </a:cxn>
                <a:cxn ang="0">
                  <a:pos x="30" y="0"/>
                </a:cxn>
              </a:cxnLst>
              <a:rect l="0" t="0" r="r" b="b"/>
              <a:pathLst>
                <a:path w="44" h="50">
                  <a:moveTo>
                    <a:pt x="30" y="0"/>
                  </a:moveTo>
                  <a:lnTo>
                    <a:pt x="30" y="0"/>
                  </a:lnTo>
                  <a:lnTo>
                    <a:pt x="24" y="4"/>
                  </a:lnTo>
                  <a:lnTo>
                    <a:pt x="20" y="8"/>
                  </a:lnTo>
                  <a:lnTo>
                    <a:pt x="14" y="20"/>
                  </a:lnTo>
                  <a:lnTo>
                    <a:pt x="8" y="30"/>
                  </a:lnTo>
                  <a:lnTo>
                    <a:pt x="0" y="40"/>
                  </a:lnTo>
                  <a:lnTo>
                    <a:pt x="0" y="40"/>
                  </a:lnTo>
                  <a:lnTo>
                    <a:pt x="18" y="42"/>
                  </a:lnTo>
                  <a:lnTo>
                    <a:pt x="24" y="42"/>
                  </a:lnTo>
                  <a:lnTo>
                    <a:pt x="32" y="44"/>
                  </a:lnTo>
                  <a:lnTo>
                    <a:pt x="32" y="44"/>
                  </a:lnTo>
                  <a:lnTo>
                    <a:pt x="30" y="46"/>
                  </a:lnTo>
                  <a:lnTo>
                    <a:pt x="30" y="48"/>
                  </a:lnTo>
                  <a:lnTo>
                    <a:pt x="30" y="50"/>
                  </a:lnTo>
                  <a:lnTo>
                    <a:pt x="30" y="50"/>
                  </a:lnTo>
                  <a:lnTo>
                    <a:pt x="34" y="48"/>
                  </a:lnTo>
                  <a:lnTo>
                    <a:pt x="38" y="42"/>
                  </a:lnTo>
                  <a:lnTo>
                    <a:pt x="38" y="42"/>
                  </a:lnTo>
                  <a:lnTo>
                    <a:pt x="42" y="40"/>
                  </a:lnTo>
                  <a:lnTo>
                    <a:pt x="42" y="40"/>
                  </a:lnTo>
                  <a:lnTo>
                    <a:pt x="44" y="36"/>
                  </a:lnTo>
                  <a:lnTo>
                    <a:pt x="44" y="32"/>
                  </a:lnTo>
                  <a:lnTo>
                    <a:pt x="44" y="28"/>
                  </a:lnTo>
                  <a:lnTo>
                    <a:pt x="44" y="24"/>
                  </a:lnTo>
                  <a:lnTo>
                    <a:pt x="44" y="24"/>
                  </a:lnTo>
                  <a:lnTo>
                    <a:pt x="44" y="24"/>
                  </a:lnTo>
                  <a:lnTo>
                    <a:pt x="42" y="24"/>
                  </a:lnTo>
                  <a:lnTo>
                    <a:pt x="36" y="24"/>
                  </a:lnTo>
                  <a:lnTo>
                    <a:pt x="36" y="24"/>
                  </a:lnTo>
                  <a:lnTo>
                    <a:pt x="32" y="24"/>
                  </a:lnTo>
                  <a:lnTo>
                    <a:pt x="28" y="22"/>
                  </a:lnTo>
                  <a:lnTo>
                    <a:pt x="26" y="18"/>
                  </a:lnTo>
                  <a:lnTo>
                    <a:pt x="22" y="18"/>
                  </a:lnTo>
                  <a:lnTo>
                    <a:pt x="22" y="18"/>
                  </a:lnTo>
                  <a:lnTo>
                    <a:pt x="24" y="14"/>
                  </a:lnTo>
                  <a:lnTo>
                    <a:pt x="26" y="10"/>
                  </a:lnTo>
                  <a:lnTo>
                    <a:pt x="26" y="10"/>
                  </a:lnTo>
                  <a:lnTo>
                    <a:pt x="30" y="0"/>
                  </a:lnTo>
                  <a:lnTo>
                    <a:pt x="30"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33" name="Freeform 86"/>
            <p:cNvSpPr/>
            <p:nvPr/>
          </p:nvSpPr>
          <p:spPr bwMode="auto">
            <a:xfrm>
              <a:off x="6340475" y="647700"/>
              <a:ext cx="53975" cy="60325"/>
            </a:xfrm>
            <a:custGeom>
              <a:avLst/>
              <a:gdLst/>
              <a:ahLst/>
              <a:cxnLst>
                <a:cxn ang="0">
                  <a:pos x="8" y="38"/>
                </a:cxn>
                <a:cxn ang="0">
                  <a:pos x="8" y="38"/>
                </a:cxn>
                <a:cxn ang="0">
                  <a:pos x="20" y="34"/>
                </a:cxn>
                <a:cxn ang="0">
                  <a:pos x="30" y="30"/>
                </a:cxn>
                <a:cxn ang="0">
                  <a:pos x="30" y="30"/>
                </a:cxn>
                <a:cxn ang="0">
                  <a:pos x="32" y="28"/>
                </a:cxn>
                <a:cxn ang="0">
                  <a:pos x="32" y="24"/>
                </a:cxn>
                <a:cxn ang="0">
                  <a:pos x="32" y="18"/>
                </a:cxn>
                <a:cxn ang="0">
                  <a:pos x="32" y="18"/>
                </a:cxn>
                <a:cxn ang="0">
                  <a:pos x="32" y="12"/>
                </a:cxn>
                <a:cxn ang="0">
                  <a:pos x="32" y="12"/>
                </a:cxn>
                <a:cxn ang="0">
                  <a:pos x="34" y="6"/>
                </a:cxn>
                <a:cxn ang="0">
                  <a:pos x="32" y="2"/>
                </a:cxn>
                <a:cxn ang="0">
                  <a:pos x="30" y="0"/>
                </a:cxn>
                <a:cxn ang="0">
                  <a:pos x="24" y="0"/>
                </a:cxn>
                <a:cxn ang="0">
                  <a:pos x="24" y="0"/>
                </a:cxn>
                <a:cxn ang="0">
                  <a:pos x="18" y="2"/>
                </a:cxn>
                <a:cxn ang="0">
                  <a:pos x="14" y="6"/>
                </a:cxn>
                <a:cxn ang="0">
                  <a:pos x="10" y="12"/>
                </a:cxn>
                <a:cxn ang="0">
                  <a:pos x="4" y="14"/>
                </a:cxn>
                <a:cxn ang="0">
                  <a:pos x="4" y="14"/>
                </a:cxn>
                <a:cxn ang="0">
                  <a:pos x="4" y="16"/>
                </a:cxn>
                <a:cxn ang="0">
                  <a:pos x="2" y="18"/>
                </a:cxn>
                <a:cxn ang="0">
                  <a:pos x="4" y="20"/>
                </a:cxn>
                <a:cxn ang="0">
                  <a:pos x="4" y="20"/>
                </a:cxn>
                <a:cxn ang="0">
                  <a:pos x="6" y="22"/>
                </a:cxn>
                <a:cxn ang="0">
                  <a:pos x="8" y="24"/>
                </a:cxn>
                <a:cxn ang="0">
                  <a:pos x="4" y="30"/>
                </a:cxn>
                <a:cxn ang="0">
                  <a:pos x="4" y="30"/>
                </a:cxn>
                <a:cxn ang="0">
                  <a:pos x="2" y="32"/>
                </a:cxn>
                <a:cxn ang="0">
                  <a:pos x="0" y="34"/>
                </a:cxn>
                <a:cxn ang="0">
                  <a:pos x="0" y="36"/>
                </a:cxn>
                <a:cxn ang="0">
                  <a:pos x="0" y="36"/>
                </a:cxn>
                <a:cxn ang="0">
                  <a:pos x="4" y="38"/>
                </a:cxn>
                <a:cxn ang="0">
                  <a:pos x="8" y="38"/>
                </a:cxn>
                <a:cxn ang="0">
                  <a:pos x="8" y="38"/>
                </a:cxn>
              </a:cxnLst>
              <a:rect l="0" t="0" r="r" b="b"/>
              <a:pathLst>
                <a:path w="34" h="38">
                  <a:moveTo>
                    <a:pt x="8" y="38"/>
                  </a:moveTo>
                  <a:lnTo>
                    <a:pt x="8" y="38"/>
                  </a:lnTo>
                  <a:lnTo>
                    <a:pt x="20" y="34"/>
                  </a:lnTo>
                  <a:lnTo>
                    <a:pt x="30" y="30"/>
                  </a:lnTo>
                  <a:lnTo>
                    <a:pt x="30" y="30"/>
                  </a:lnTo>
                  <a:lnTo>
                    <a:pt x="32" y="28"/>
                  </a:lnTo>
                  <a:lnTo>
                    <a:pt x="32" y="24"/>
                  </a:lnTo>
                  <a:lnTo>
                    <a:pt x="32" y="18"/>
                  </a:lnTo>
                  <a:lnTo>
                    <a:pt x="32" y="18"/>
                  </a:lnTo>
                  <a:lnTo>
                    <a:pt x="32" y="12"/>
                  </a:lnTo>
                  <a:lnTo>
                    <a:pt x="32" y="12"/>
                  </a:lnTo>
                  <a:lnTo>
                    <a:pt x="34" y="6"/>
                  </a:lnTo>
                  <a:lnTo>
                    <a:pt x="32" y="2"/>
                  </a:lnTo>
                  <a:lnTo>
                    <a:pt x="30" y="0"/>
                  </a:lnTo>
                  <a:lnTo>
                    <a:pt x="24" y="0"/>
                  </a:lnTo>
                  <a:lnTo>
                    <a:pt x="24" y="0"/>
                  </a:lnTo>
                  <a:lnTo>
                    <a:pt x="18" y="2"/>
                  </a:lnTo>
                  <a:lnTo>
                    <a:pt x="14" y="6"/>
                  </a:lnTo>
                  <a:lnTo>
                    <a:pt x="10" y="12"/>
                  </a:lnTo>
                  <a:lnTo>
                    <a:pt x="4" y="14"/>
                  </a:lnTo>
                  <a:lnTo>
                    <a:pt x="4" y="14"/>
                  </a:lnTo>
                  <a:lnTo>
                    <a:pt x="4" y="16"/>
                  </a:lnTo>
                  <a:lnTo>
                    <a:pt x="2" y="18"/>
                  </a:lnTo>
                  <a:lnTo>
                    <a:pt x="4" y="20"/>
                  </a:lnTo>
                  <a:lnTo>
                    <a:pt x="4" y="20"/>
                  </a:lnTo>
                  <a:lnTo>
                    <a:pt x="6" y="22"/>
                  </a:lnTo>
                  <a:lnTo>
                    <a:pt x="8" y="24"/>
                  </a:lnTo>
                  <a:lnTo>
                    <a:pt x="4" y="30"/>
                  </a:lnTo>
                  <a:lnTo>
                    <a:pt x="4" y="30"/>
                  </a:lnTo>
                  <a:lnTo>
                    <a:pt x="2" y="32"/>
                  </a:lnTo>
                  <a:lnTo>
                    <a:pt x="0" y="34"/>
                  </a:lnTo>
                  <a:lnTo>
                    <a:pt x="0" y="36"/>
                  </a:lnTo>
                  <a:lnTo>
                    <a:pt x="0" y="36"/>
                  </a:lnTo>
                  <a:lnTo>
                    <a:pt x="4" y="38"/>
                  </a:lnTo>
                  <a:lnTo>
                    <a:pt x="8" y="38"/>
                  </a:lnTo>
                  <a:lnTo>
                    <a:pt x="8" y="38"/>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34" name="Freeform 87"/>
            <p:cNvSpPr/>
            <p:nvPr/>
          </p:nvSpPr>
          <p:spPr bwMode="auto">
            <a:xfrm>
              <a:off x="7940675" y="1571625"/>
              <a:ext cx="47625" cy="82550"/>
            </a:xfrm>
            <a:custGeom>
              <a:avLst/>
              <a:gdLst/>
              <a:ahLst/>
              <a:cxnLst>
                <a:cxn ang="0">
                  <a:pos x="4" y="32"/>
                </a:cxn>
                <a:cxn ang="0">
                  <a:pos x="4" y="32"/>
                </a:cxn>
                <a:cxn ang="0">
                  <a:pos x="6" y="36"/>
                </a:cxn>
                <a:cxn ang="0">
                  <a:pos x="4" y="42"/>
                </a:cxn>
                <a:cxn ang="0">
                  <a:pos x="4" y="42"/>
                </a:cxn>
                <a:cxn ang="0">
                  <a:pos x="4" y="48"/>
                </a:cxn>
                <a:cxn ang="0">
                  <a:pos x="4" y="50"/>
                </a:cxn>
                <a:cxn ang="0">
                  <a:pos x="8" y="52"/>
                </a:cxn>
                <a:cxn ang="0">
                  <a:pos x="8" y="52"/>
                </a:cxn>
                <a:cxn ang="0">
                  <a:pos x="10" y="46"/>
                </a:cxn>
                <a:cxn ang="0">
                  <a:pos x="10" y="40"/>
                </a:cxn>
                <a:cxn ang="0">
                  <a:pos x="10" y="28"/>
                </a:cxn>
                <a:cxn ang="0">
                  <a:pos x="10" y="28"/>
                </a:cxn>
                <a:cxn ang="0">
                  <a:pos x="10" y="22"/>
                </a:cxn>
                <a:cxn ang="0">
                  <a:pos x="12" y="22"/>
                </a:cxn>
                <a:cxn ang="0">
                  <a:pos x="14" y="20"/>
                </a:cxn>
                <a:cxn ang="0">
                  <a:pos x="14" y="20"/>
                </a:cxn>
                <a:cxn ang="0">
                  <a:pos x="16" y="22"/>
                </a:cxn>
                <a:cxn ang="0">
                  <a:pos x="16" y="22"/>
                </a:cxn>
                <a:cxn ang="0">
                  <a:pos x="16" y="26"/>
                </a:cxn>
                <a:cxn ang="0">
                  <a:pos x="16" y="26"/>
                </a:cxn>
                <a:cxn ang="0">
                  <a:pos x="18" y="34"/>
                </a:cxn>
                <a:cxn ang="0">
                  <a:pos x="20" y="38"/>
                </a:cxn>
                <a:cxn ang="0">
                  <a:pos x="24" y="40"/>
                </a:cxn>
                <a:cxn ang="0">
                  <a:pos x="28" y="40"/>
                </a:cxn>
                <a:cxn ang="0">
                  <a:pos x="28" y="40"/>
                </a:cxn>
                <a:cxn ang="0">
                  <a:pos x="28" y="32"/>
                </a:cxn>
                <a:cxn ang="0">
                  <a:pos x="28" y="32"/>
                </a:cxn>
                <a:cxn ang="0">
                  <a:pos x="24" y="26"/>
                </a:cxn>
                <a:cxn ang="0">
                  <a:pos x="22" y="18"/>
                </a:cxn>
                <a:cxn ang="0">
                  <a:pos x="22" y="14"/>
                </a:cxn>
                <a:cxn ang="0">
                  <a:pos x="22" y="10"/>
                </a:cxn>
                <a:cxn ang="0">
                  <a:pos x="26" y="6"/>
                </a:cxn>
                <a:cxn ang="0">
                  <a:pos x="30" y="2"/>
                </a:cxn>
                <a:cxn ang="0">
                  <a:pos x="30" y="2"/>
                </a:cxn>
                <a:cxn ang="0">
                  <a:pos x="30" y="2"/>
                </a:cxn>
                <a:cxn ang="0">
                  <a:pos x="28" y="0"/>
                </a:cxn>
                <a:cxn ang="0">
                  <a:pos x="28" y="0"/>
                </a:cxn>
                <a:cxn ang="0">
                  <a:pos x="24" y="2"/>
                </a:cxn>
                <a:cxn ang="0">
                  <a:pos x="18" y="4"/>
                </a:cxn>
                <a:cxn ang="0">
                  <a:pos x="14" y="6"/>
                </a:cxn>
                <a:cxn ang="0">
                  <a:pos x="10" y="4"/>
                </a:cxn>
                <a:cxn ang="0">
                  <a:pos x="8" y="2"/>
                </a:cxn>
                <a:cxn ang="0">
                  <a:pos x="8" y="2"/>
                </a:cxn>
                <a:cxn ang="0">
                  <a:pos x="8" y="0"/>
                </a:cxn>
                <a:cxn ang="0">
                  <a:pos x="6" y="2"/>
                </a:cxn>
                <a:cxn ang="0">
                  <a:pos x="4" y="4"/>
                </a:cxn>
                <a:cxn ang="0">
                  <a:pos x="4" y="4"/>
                </a:cxn>
                <a:cxn ang="0">
                  <a:pos x="4" y="12"/>
                </a:cxn>
                <a:cxn ang="0">
                  <a:pos x="0" y="18"/>
                </a:cxn>
                <a:cxn ang="0">
                  <a:pos x="0" y="26"/>
                </a:cxn>
                <a:cxn ang="0">
                  <a:pos x="2" y="30"/>
                </a:cxn>
                <a:cxn ang="0">
                  <a:pos x="4" y="32"/>
                </a:cxn>
                <a:cxn ang="0">
                  <a:pos x="4" y="32"/>
                </a:cxn>
              </a:cxnLst>
              <a:rect l="0" t="0" r="r" b="b"/>
              <a:pathLst>
                <a:path w="30" h="52">
                  <a:moveTo>
                    <a:pt x="4" y="32"/>
                  </a:moveTo>
                  <a:lnTo>
                    <a:pt x="4" y="32"/>
                  </a:lnTo>
                  <a:lnTo>
                    <a:pt x="6" y="36"/>
                  </a:lnTo>
                  <a:lnTo>
                    <a:pt x="4" y="42"/>
                  </a:lnTo>
                  <a:lnTo>
                    <a:pt x="4" y="42"/>
                  </a:lnTo>
                  <a:lnTo>
                    <a:pt x="4" y="48"/>
                  </a:lnTo>
                  <a:lnTo>
                    <a:pt x="4" y="50"/>
                  </a:lnTo>
                  <a:lnTo>
                    <a:pt x="8" y="52"/>
                  </a:lnTo>
                  <a:lnTo>
                    <a:pt x="8" y="52"/>
                  </a:lnTo>
                  <a:lnTo>
                    <a:pt x="10" y="46"/>
                  </a:lnTo>
                  <a:lnTo>
                    <a:pt x="10" y="40"/>
                  </a:lnTo>
                  <a:lnTo>
                    <a:pt x="10" y="28"/>
                  </a:lnTo>
                  <a:lnTo>
                    <a:pt x="10" y="28"/>
                  </a:lnTo>
                  <a:lnTo>
                    <a:pt x="10" y="22"/>
                  </a:lnTo>
                  <a:lnTo>
                    <a:pt x="12" y="22"/>
                  </a:lnTo>
                  <a:lnTo>
                    <a:pt x="14" y="20"/>
                  </a:lnTo>
                  <a:lnTo>
                    <a:pt x="14" y="20"/>
                  </a:lnTo>
                  <a:lnTo>
                    <a:pt x="16" y="22"/>
                  </a:lnTo>
                  <a:lnTo>
                    <a:pt x="16" y="22"/>
                  </a:lnTo>
                  <a:lnTo>
                    <a:pt x="16" y="26"/>
                  </a:lnTo>
                  <a:lnTo>
                    <a:pt x="16" y="26"/>
                  </a:lnTo>
                  <a:lnTo>
                    <a:pt x="18" y="34"/>
                  </a:lnTo>
                  <a:lnTo>
                    <a:pt x="20" y="38"/>
                  </a:lnTo>
                  <a:lnTo>
                    <a:pt x="24" y="40"/>
                  </a:lnTo>
                  <a:lnTo>
                    <a:pt x="28" y="40"/>
                  </a:lnTo>
                  <a:lnTo>
                    <a:pt x="28" y="40"/>
                  </a:lnTo>
                  <a:lnTo>
                    <a:pt x="28" y="32"/>
                  </a:lnTo>
                  <a:lnTo>
                    <a:pt x="28" y="32"/>
                  </a:lnTo>
                  <a:lnTo>
                    <a:pt x="24" y="26"/>
                  </a:lnTo>
                  <a:lnTo>
                    <a:pt x="22" y="18"/>
                  </a:lnTo>
                  <a:lnTo>
                    <a:pt x="22" y="14"/>
                  </a:lnTo>
                  <a:lnTo>
                    <a:pt x="22" y="10"/>
                  </a:lnTo>
                  <a:lnTo>
                    <a:pt x="26" y="6"/>
                  </a:lnTo>
                  <a:lnTo>
                    <a:pt x="30" y="2"/>
                  </a:lnTo>
                  <a:lnTo>
                    <a:pt x="30" y="2"/>
                  </a:lnTo>
                  <a:lnTo>
                    <a:pt x="30" y="2"/>
                  </a:lnTo>
                  <a:lnTo>
                    <a:pt x="28" y="0"/>
                  </a:lnTo>
                  <a:lnTo>
                    <a:pt x="28" y="0"/>
                  </a:lnTo>
                  <a:lnTo>
                    <a:pt x="24" y="2"/>
                  </a:lnTo>
                  <a:lnTo>
                    <a:pt x="18" y="4"/>
                  </a:lnTo>
                  <a:lnTo>
                    <a:pt x="14" y="6"/>
                  </a:lnTo>
                  <a:lnTo>
                    <a:pt x="10" y="4"/>
                  </a:lnTo>
                  <a:lnTo>
                    <a:pt x="8" y="2"/>
                  </a:lnTo>
                  <a:lnTo>
                    <a:pt x="8" y="2"/>
                  </a:lnTo>
                  <a:lnTo>
                    <a:pt x="8" y="0"/>
                  </a:lnTo>
                  <a:lnTo>
                    <a:pt x="6" y="2"/>
                  </a:lnTo>
                  <a:lnTo>
                    <a:pt x="4" y="4"/>
                  </a:lnTo>
                  <a:lnTo>
                    <a:pt x="4" y="4"/>
                  </a:lnTo>
                  <a:lnTo>
                    <a:pt x="4" y="12"/>
                  </a:lnTo>
                  <a:lnTo>
                    <a:pt x="0" y="18"/>
                  </a:lnTo>
                  <a:lnTo>
                    <a:pt x="0" y="26"/>
                  </a:lnTo>
                  <a:lnTo>
                    <a:pt x="2" y="30"/>
                  </a:lnTo>
                  <a:lnTo>
                    <a:pt x="4" y="32"/>
                  </a:lnTo>
                  <a:lnTo>
                    <a:pt x="4" y="32"/>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35" name="Freeform 88"/>
            <p:cNvSpPr/>
            <p:nvPr/>
          </p:nvSpPr>
          <p:spPr bwMode="auto">
            <a:xfrm>
              <a:off x="7985125" y="1635125"/>
              <a:ext cx="1588" cy="1588"/>
            </a:xfrm>
            <a:custGeom>
              <a:avLst/>
              <a:gdLst/>
              <a:ahLst/>
              <a:cxnLst>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36" name="Freeform 89"/>
            <p:cNvSpPr/>
            <p:nvPr/>
          </p:nvSpPr>
          <p:spPr bwMode="auto">
            <a:xfrm>
              <a:off x="8626475" y="2171700"/>
              <a:ext cx="50800" cy="73025"/>
            </a:xfrm>
            <a:custGeom>
              <a:avLst/>
              <a:gdLst/>
              <a:ahLst/>
              <a:cxnLst>
                <a:cxn ang="0">
                  <a:pos x="14" y="6"/>
                </a:cxn>
                <a:cxn ang="0">
                  <a:pos x="14" y="6"/>
                </a:cxn>
                <a:cxn ang="0">
                  <a:pos x="10" y="2"/>
                </a:cxn>
                <a:cxn ang="0">
                  <a:pos x="8" y="0"/>
                </a:cxn>
                <a:cxn ang="0">
                  <a:pos x="2" y="0"/>
                </a:cxn>
                <a:cxn ang="0">
                  <a:pos x="2" y="0"/>
                </a:cxn>
                <a:cxn ang="0">
                  <a:pos x="4" y="10"/>
                </a:cxn>
                <a:cxn ang="0">
                  <a:pos x="4" y="10"/>
                </a:cxn>
                <a:cxn ang="0">
                  <a:pos x="2" y="16"/>
                </a:cxn>
                <a:cxn ang="0">
                  <a:pos x="0" y="22"/>
                </a:cxn>
                <a:cxn ang="0">
                  <a:pos x="0" y="26"/>
                </a:cxn>
                <a:cxn ang="0">
                  <a:pos x="0" y="28"/>
                </a:cxn>
                <a:cxn ang="0">
                  <a:pos x="2" y="30"/>
                </a:cxn>
                <a:cxn ang="0">
                  <a:pos x="8" y="34"/>
                </a:cxn>
                <a:cxn ang="0">
                  <a:pos x="8" y="34"/>
                </a:cxn>
                <a:cxn ang="0">
                  <a:pos x="8" y="36"/>
                </a:cxn>
                <a:cxn ang="0">
                  <a:pos x="6" y="40"/>
                </a:cxn>
                <a:cxn ang="0">
                  <a:pos x="6" y="40"/>
                </a:cxn>
                <a:cxn ang="0">
                  <a:pos x="4" y="44"/>
                </a:cxn>
                <a:cxn ang="0">
                  <a:pos x="8" y="46"/>
                </a:cxn>
                <a:cxn ang="0">
                  <a:pos x="8" y="46"/>
                </a:cxn>
                <a:cxn ang="0">
                  <a:pos x="10" y="46"/>
                </a:cxn>
                <a:cxn ang="0">
                  <a:pos x="12" y="44"/>
                </a:cxn>
                <a:cxn ang="0">
                  <a:pos x="12" y="44"/>
                </a:cxn>
                <a:cxn ang="0">
                  <a:pos x="32" y="10"/>
                </a:cxn>
                <a:cxn ang="0">
                  <a:pos x="32" y="10"/>
                </a:cxn>
                <a:cxn ang="0">
                  <a:pos x="30" y="6"/>
                </a:cxn>
                <a:cxn ang="0">
                  <a:pos x="30" y="6"/>
                </a:cxn>
                <a:cxn ang="0">
                  <a:pos x="26" y="8"/>
                </a:cxn>
                <a:cxn ang="0">
                  <a:pos x="22" y="10"/>
                </a:cxn>
                <a:cxn ang="0">
                  <a:pos x="18" y="10"/>
                </a:cxn>
                <a:cxn ang="0">
                  <a:pos x="14" y="6"/>
                </a:cxn>
                <a:cxn ang="0">
                  <a:pos x="14" y="6"/>
                </a:cxn>
              </a:cxnLst>
              <a:rect l="0" t="0" r="r" b="b"/>
              <a:pathLst>
                <a:path w="32" h="46">
                  <a:moveTo>
                    <a:pt x="14" y="6"/>
                  </a:moveTo>
                  <a:lnTo>
                    <a:pt x="14" y="6"/>
                  </a:lnTo>
                  <a:lnTo>
                    <a:pt x="10" y="2"/>
                  </a:lnTo>
                  <a:lnTo>
                    <a:pt x="8" y="0"/>
                  </a:lnTo>
                  <a:lnTo>
                    <a:pt x="2" y="0"/>
                  </a:lnTo>
                  <a:lnTo>
                    <a:pt x="2" y="0"/>
                  </a:lnTo>
                  <a:lnTo>
                    <a:pt x="4" y="10"/>
                  </a:lnTo>
                  <a:lnTo>
                    <a:pt x="4" y="10"/>
                  </a:lnTo>
                  <a:lnTo>
                    <a:pt x="2" y="16"/>
                  </a:lnTo>
                  <a:lnTo>
                    <a:pt x="0" y="22"/>
                  </a:lnTo>
                  <a:lnTo>
                    <a:pt x="0" y="26"/>
                  </a:lnTo>
                  <a:lnTo>
                    <a:pt x="0" y="28"/>
                  </a:lnTo>
                  <a:lnTo>
                    <a:pt x="2" y="30"/>
                  </a:lnTo>
                  <a:lnTo>
                    <a:pt x="8" y="34"/>
                  </a:lnTo>
                  <a:lnTo>
                    <a:pt x="8" y="34"/>
                  </a:lnTo>
                  <a:lnTo>
                    <a:pt x="8" y="36"/>
                  </a:lnTo>
                  <a:lnTo>
                    <a:pt x="6" y="40"/>
                  </a:lnTo>
                  <a:lnTo>
                    <a:pt x="6" y="40"/>
                  </a:lnTo>
                  <a:lnTo>
                    <a:pt x="4" y="44"/>
                  </a:lnTo>
                  <a:lnTo>
                    <a:pt x="8" y="46"/>
                  </a:lnTo>
                  <a:lnTo>
                    <a:pt x="8" y="46"/>
                  </a:lnTo>
                  <a:lnTo>
                    <a:pt x="10" y="46"/>
                  </a:lnTo>
                  <a:lnTo>
                    <a:pt x="12" y="44"/>
                  </a:lnTo>
                  <a:lnTo>
                    <a:pt x="12" y="44"/>
                  </a:lnTo>
                  <a:lnTo>
                    <a:pt x="32" y="10"/>
                  </a:lnTo>
                  <a:lnTo>
                    <a:pt x="32" y="10"/>
                  </a:lnTo>
                  <a:lnTo>
                    <a:pt x="30" y="6"/>
                  </a:lnTo>
                  <a:lnTo>
                    <a:pt x="30" y="6"/>
                  </a:lnTo>
                  <a:lnTo>
                    <a:pt x="26" y="8"/>
                  </a:lnTo>
                  <a:lnTo>
                    <a:pt x="22" y="10"/>
                  </a:lnTo>
                  <a:lnTo>
                    <a:pt x="18" y="10"/>
                  </a:lnTo>
                  <a:lnTo>
                    <a:pt x="14" y="6"/>
                  </a:lnTo>
                  <a:lnTo>
                    <a:pt x="14" y="6"/>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37" name="Freeform 90"/>
            <p:cNvSpPr/>
            <p:nvPr/>
          </p:nvSpPr>
          <p:spPr bwMode="auto">
            <a:xfrm>
              <a:off x="7775575" y="1660525"/>
              <a:ext cx="111125" cy="41275"/>
            </a:xfrm>
            <a:custGeom>
              <a:avLst/>
              <a:gdLst/>
              <a:ahLst/>
              <a:cxnLst>
                <a:cxn ang="0">
                  <a:pos x="70" y="22"/>
                </a:cxn>
                <a:cxn ang="0">
                  <a:pos x="70" y="22"/>
                </a:cxn>
                <a:cxn ang="0">
                  <a:pos x="68" y="18"/>
                </a:cxn>
                <a:cxn ang="0">
                  <a:pos x="68" y="18"/>
                </a:cxn>
                <a:cxn ang="0">
                  <a:pos x="62" y="18"/>
                </a:cxn>
                <a:cxn ang="0">
                  <a:pos x="58" y="14"/>
                </a:cxn>
                <a:cxn ang="0">
                  <a:pos x="54" y="12"/>
                </a:cxn>
                <a:cxn ang="0">
                  <a:pos x="52" y="10"/>
                </a:cxn>
                <a:cxn ang="0">
                  <a:pos x="52" y="10"/>
                </a:cxn>
                <a:cxn ang="0">
                  <a:pos x="28" y="6"/>
                </a:cxn>
                <a:cxn ang="0">
                  <a:pos x="6" y="0"/>
                </a:cxn>
                <a:cxn ang="0">
                  <a:pos x="6" y="0"/>
                </a:cxn>
                <a:cxn ang="0">
                  <a:pos x="4" y="0"/>
                </a:cxn>
                <a:cxn ang="0">
                  <a:pos x="4" y="0"/>
                </a:cxn>
                <a:cxn ang="0">
                  <a:pos x="2" y="4"/>
                </a:cxn>
                <a:cxn ang="0">
                  <a:pos x="2" y="4"/>
                </a:cxn>
                <a:cxn ang="0">
                  <a:pos x="0" y="6"/>
                </a:cxn>
                <a:cxn ang="0">
                  <a:pos x="2" y="8"/>
                </a:cxn>
                <a:cxn ang="0">
                  <a:pos x="4" y="8"/>
                </a:cxn>
                <a:cxn ang="0">
                  <a:pos x="4" y="8"/>
                </a:cxn>
                <a:cxn ang="0">
                  <a:pos x="18" y="16"/>
                </a:cxn>
                <a:cxn ang="0">
                  <a:pos x="34" y="20"/>
                </a:cxn>
                <a:cxn ang="0">
                  <a:pos x="66" y="26"/>
                </a:cxn>
                <a:cxn ang="0">
                  <a:pos x="66" y="26"/>
                </a:cxn>
                <a:cxn ang="0">
                  <a:pos x="68" y="24"/>
                </a:cxn>
                <a:cxn ang="0">
                  <a:pos x="70" y="22"/>
                </a:cxn>
                <a:cxn ang="0">
                  <a:pos x="70" y="22"/>
                </a:cxn>
              </a:cxnLst>
              <a:rect l="0" t="0" r="r" b="b"/>
              <a:pathLst>
                <a:path w="70" h="26">
                  <a:moveTo>
                    <a:pt x="70" y="22"/>
                  </a:moveTo>
                  <a:lnTo>
                    <a:pt x="70" y="22"/>
                  </a:lnTo>
                  <a:lnTo>
                    <a:pt x="68" y="18"/>
                  </a:lnTo>
                  <a:lnTo>
                    <a:pt x="68" y="18"/>
                  </a:lnTo>
                  <a:lnTo>
                    <a:pt x="62" y="18"/>
                  </a:lnTo>
                  <a:lnTo>
                    <a:pt x="58" y="14"/>
                  </a:lnTo>
                  <a:lnTo>
                    <a:pt x="54" y="12"/>
                  </a:lnTo>
                  <a:lnTo>
                    <a:pt x="52" y="10"/>
                  </a:lnTo>
                  <a:lnTo>
                    <a:pt x="52" y="10"/>
                  </a:lnTo>
                  <a:lnTo>
                    <a:pt x="28" y="6"/>
                  </a:lnTo>
                  <a:lnTo>
                    <a:pt x="6" y="0"/>
                  </a:lnTo>
                  <a:lnTo>
                    <a:pt x="6" y="0"/>
                  </a:lnTo>
                  <a:lnTo>
                    <a:pt x="4" y="0"/>
                  </a:lnTo>
                  <a:lnTo>
                    <a:pt x="4" y="0"/>
                  </a:lnTo>
                  <a:lnTo>
                    <a:pt x="2" y="4"/>
                  </a:lnTo>
                  <a:lnTo>
                    <a:pt x="2" y="4"/>
                  </a:lnTo>
                  <a:lnTo>
                    <a:pt x="0" y="6"/>
                  </a:lnTo>
                  <a:lnTo>
                    <a:pt x="2" y="8"/>
                  </a:lnTo>
                  <a:lnTo>
                    <a:pt x="4" y="8"/>
                  </a:lnTo>
                  <a:lnTo>
                    <a:pt x="4" y="8"/>
                  </a:lnTo>
                  <a:lnTo>
                    <a:pt x="18" y="16"/>
                  </a:lnTo>
                  <a:lnTo>
                    <a:pt x="34" y="20"/>
                  </a:lnTo>
                  <a:lnTo>
                    <a:pt x="66" y="26"/>
                  </a:lnTo>
                  <a:lnTo>
                    <a:pt x="66" y="26"/>
                  </a:lnTo>
                  <a:lnTo>
                    <a:pt x="68" y="24"/>
                  </a:lnTo>
                  <a:lnTo>
                    <a:pt x="70" y="22"/>
                  </a:lnTo>
                  <a:lnTo>
                    <a:pt x="70" y="22"/>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38" name="Freeform 91"/>
            <p:cNvSpPr/>
            <p:nvPr/>
          </p:nvSpPr>
          <p:spPr bwMode="auto">
            <a:xfrm>
              <a:off x="7102475" y="288925"/>
              <a:ext cx="215900" cy="104775"/>
            </a:xfrm>
            <a:custGeom>
              <a:avLst/>
              <a:gdLst/>
              <a:ahLst/>
              <a:cxnLst>
                <a:cxn ang="0">
                  <a:pos x="44" y="64"/>
                </a:cxn>
                <a:cxn ang="0">
                  <a:pos x="44" y="64"/>
                </a:cxn>
                <a:cxn ang="0">
                  <a:pos x="38" y="60"/>
                </a:cxn>
                <a:cxn ang="0">
                  <a:pos x="34" y="56"/>
                </a:cxn>
                <a:cxn ang="0">
                  <a:pos x="32" y="54"/>
                </a:cxn>
                <a:cxn ang="0">
                  <a:pos x="32" y="52"/>
                </a:cxn>
                <a:cxn ang="0">
                  <a:pos x="32" y="48"/>
                </a:cxn>
                <a:cxn ang="0">
                  <a:pos x="36" y="44"/>
                </a:cxn>
                <a:cxn ang="0">
                  <a:pos x="36" y="44"/>
                </a:cxn>
                <a:cxn ang="0">
                  <a:pos x="44" y="38"/>
                </a:cxn>
                <a:cxn ang="0">
                  <a:pos x="44" y="38"/>
                </a:cxn>
                <a:cxn ang="0">
                  <a:pos x="54" y="30"/>
                </a:cxn>
                <a:cxn ang="0">
                  <a:pos x="66" y="24"/>
                </a:cxn>
                <a:cxn ang="0">
                  <a:pos x="78" y="18"/>
                </a:cxn>
                <a:cxn ang="0">
                  <a:pos x="90" y="16"/>
                </a:cxn>
                <a:cxn ang="0">
                  <a:pos x="90" y="16"/>
                </a:cxn>
                <a:cxn ang="0">
                  <a:pos x="128" y="8"/>
                </a:cxn>
                <a:cxn ang="0">
                  <a:pos x="128" y="8"/>
                </a:cxn>
                <a:cxn ang="0">
                  <a:pos x="134" y="6"/>
                </a:cxn>
                <a:cxn ang="0">
                  <a:pos x="134" y="6"/>
                </a:cxn>
                <a:cxn ang="0">
                  <a:pos x="136" y="4"/>
                </a:cxn>
                <a:cxn ang="0">
                  <a:pos x="136" y="4"/>
                </a:cxn>
                <a:cxn ang="0">
                  <a:pos x="134" y="0"/>
                </a:cxn>
                <a:cxn ang="0">
                  <a:pos x="132" y="0"/>
                </a:cxn>
                <a:cxn ang="0">
                  <a:pos x="128" y="0"/>
                </a:cxn>
                <a:cxn ang="0">
                  <a:pos x="128" y="0"/>
                </a:cxn>
                <a:cxn ang="0">
                  <a:pos x="102" y="6"/>
                </a:cxn>
                <a:cxn ang="0">
                  <a:pos x="76" y="10"/>
                </a:cxn>
                <a:cxn ang="0">
                  <a:pos x="76" y="10"/>
                </a:cxn>
                <a:cxn ang="0">
                  <a:pos x="64" y="12"/>
                </a:cxn>
                <a:cxn ang="0">
                  <a:pos x="52" y="16"/>
                </a:cxn>
                <a:cxn ang="0">
                  <a:pos x="40" y="22"/>
                </a:cxn>
                <a:cxn ang="0">
                  <a:pos x="28" y="30"/>
                </a:cxn>
                <a:cxn ang="0">
                  <a:pos x="28" y="30"/>
                </a:cxn>
                <a:cxn ang="0">
                  <a:pos x="26" y="32"/>
                </a:cxn>
                <a:cxn ang="0">
                  <a:pos x="24" y="32"/>
                </a:cxn>
                <a:cxn ang="0">
                  <a:pos x="24" y="32"/>
                </a:cxn>
                <a:cxn ang="0">
                  <a:pos x="20" y="40"/>
                </a:cxn>
                <a:cxn ang="0">
                  <a:pos x="14" y="46"/>
                </a:cxn>
                <a:cxn ang="0">
                  <a:pos x="0" y="56"/>
                </a:cxn>
                <a:cxn ang="0">
                  <a:pos x="0" y="56"/>
                </a:cxn>
                <a:cxn ang="0">
                  <a:pos x="6" y="56"/>
                </a:cxn>
                <a:cxn ang="0">
                  <a:pos x="12" y="58"/>
                </a:cxn>
                <a:cxn ang="0">
                  <a:pos x="22" y="62"/>
                </a:cxn>
                <a:cxn ang="0">
                  <a:pos x="32" y="66"/>
                </a:cxn>
                <a:cxn ang="0">
                  <a:pos x="38" y="66"/>
                </a:cxn>
                <a:cxn ang="0">
                  <a:pos x="44" y="64"/>
                </a:cxn>
                <a:cxn ang="0">
                  <a:pos x="44" y="64"/>
                </a:cxn>
              </a:cxnLst>
              <a:rect l="0" t="0" r="r" b="b"/>
              <a:pathLst>
                <a:path w="136" h="66">
                  <a:moveTo>
                    <a:pt x="44" y="64"/>
                  </a:moveTo>
                  <a:lnTo>
                    <a:pt x="44" y="64"/>
                  </a:lnTo>
                  <a:lnTo>
                    <a:pt x="38" y="60"/>
                  </a:lnTo>
                  <a:lnTo>
                    <a:pt x="34" y="56"/>
                  </a:lnTo>
                  <a:lnTo>
                    <a:pt x="32" y="54"/>
                  </a:lnTo>
                  <a:lnTo>
                    <a:pt x="32" y="52"/>
                  </a:lnTo>
                  <a:lnTo>
                    <a:pt x="32" y="48"/>
                  </a:lnTo>
                  <a:lnTo>
                    <a:pt x="36" y="44"/>
                  </a:lnTo>
                  <a:lnTo>
                    <a:pt x="36" y="44"/>
                  </a:lnTo>
                  <a:lnTo>
                    <a:pt x="44" y="38"/>
                  </a:lnTo>
                  <a:lnTo>
                    <a:pt x="44" y="38"/>
                  </a:lnTo>
                  <a:lnTo>
                    <a:pt x="54" y="30"/>
                  </a:lnTo>
                  <a:lnTo>
                    <a:pt x="66" y="24"/>
                  </a:lnTo>
                  <a:lnTo>
                    <a:pt x="78" y="18"/>
                  </a:lnTo>
                  <a:lnTo>
                    <a:pt x="90" y="16"/>
                  </a:lnTo>
                  <a:lnTo>
                    <a:pt x="90" y="16"/>
                  </a:lnTo>
                  <a:lnTo>
                    <a:pt x="128" y="8"/>
                  </a:lnTo>
                  <a:lnTo>
                    <a:pt x="128" y="8"/>
                  </a:lnTo>
                  <a:lnTo>
                    <a:pt x="134" y="6"/>
                  </a:lnTo>
                  <a:lnTo>
                    <a:pt x="134" y="6"/>
                  </a:lnTo>
                  <a:lnTo>
                    <a:pt x="136" y="4"/>
                  </a:lnTo>
                  <a:lnTo>
                    <a:pt x="136" y="4"/>
                  </a:lnTo>
                  <a:lnTo>
                    <a:pt x="134" y="0"/>
                  </a:lnTo>
                  <a:lnTo>
                    <a:pt x="132" y="0"/>
                  </a:lnTo>
                  <a:lnTo>
                    <a:pt x="128" y="0"/>
                  </a:lnTo>
                  <a:lnTo>
                    <a:pt x="128" y="0"/>
                  </a:lnTo>
                  <a:lnTo>
                    <a:pt x="102" y="6"/>
                  </a:lnTo>
                  <a:lnTo>
                    <a:pt x="76" y="10"/>
                  </a:lnTo>
                  <a:lnTo>
                    <a:pt x="76" y="10"/>
                  </a:lnTo>
                  <a:lnTo>
                    <a:pt x="64" y="12"/>
                  </a:lnTo>
                  <a:lnTo>
                    <a:pt x="52" y="16"/>
                  </a:lnTo>
                  <a:lnTo>
                    <a:pt x="40" y="22"/>
                  </a:lnTo>
                  <a:lnTo>
                    <a:pt x="28" y="30"/>
                  </a:lnTo>
                  <a:lnTo>
                    <a:pt x="28" y="30"/>
                  </a:lnTo>
                  <a:lnTo>
                    <a:pt x="26" y="32"/>
                  </a:lnTo>
                  <a:lnTo>
                    <a:pt x="24" y="32"/>
                  </a:lnTo>
                  <a:lnTo>
                    <a:pt x="24" y="32"/>
                  </a:lnTo>
                  <a:lnTo>
                    <a:pt x="20" y="40"/>
                  </a:lnTo>
                  <a:lnTo>
                    <a:pt x="14" y="46"/>
                  </a:lnTo>
                  <a:lnTo>
                    <a:pt x="0" y="56"/>
                  </a:lnTo>
                  <a:lnTo>
                    <a:pt x="0" y="56"/>
                  </a:lnTo>
                  <a:lnTo>
                    <a:pt x="6" y="56"/>
                  </a:lnTo>
                  <a:lnTo>
                    <a:pt x="12" y="58"/>
                  </a:lnTo>
                  <a:lnTo>
                    <a:pt x="22" y="62"/>
                  </a:lnTo>
                  <a:lnTo>
                    <a:pt x="32" y="66"/>
                  </a:lnTo>
                  <a:lnTo>
                    <a:pt x="38" y="66"/>
                  </a:lnTo>
                  <a:lnTo>
                    <a:pt x="44" y="64"/>
                  </a:lnTo>
                  <a:lnTo>
                    <a:pt x="44" y="64"/>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39" name="Freeform 92"/>
            <p:cNvSpPr/>
            <p:nvPr/>
          </p:nvSpPr>
          <p:spPr bwMode="auto">
            <a:xfrm>
              <a:off x="5194300" y="339725"/>
              <a:ext cx="76200" cy="41275"/>
            </a:xfrm>
            <a:custGeom>
              <a:avLst/>
              <a:gdLst/>
              <a:ahLst/>
              <a:cxnLst>
                <a:cxn ang="0">
                  <a:pos x="0" y="14"/>
                </a:cxn>
                <a:cxn ang="0">
                  <a:pos x="0" y="14"/>
                </a:cxn>
                <a:cxn ang="0">
                  <a:pos x="6" y="14"/>
                </a:cxn>
                <a:cxn ang="0">
                  <a:pos x="10" y="16"/>
                </a:cxn>
                <a:cxn ang="0">
                  <a:pos x="22" y="22"/>
                </a:cxn>
                <a:cxn ang="0">
                  <a:pos x="32" y="26"/>
                </a:cxn>
                <a:cxn ang="0">
                  <a:pos x="38" y="26"/>
                </a:cxn>
                <a:cxn ang="0">
                  <a:pos x="44" y="24"/>
                </a:cxn>
                <a:cxn ang="0">
                  <a:pos x="44" y="24"/>
                </a:cxn>
                <a:cxn ang="0">
                  <a:pos x="46" y="20"/>
                </a:cxn>
                <a:cxn ang="0">
                  <a:pos x="48" y="18"/>
                </a:cxn>
                <a:cxn ang="0">
                  <a:pos x="48" y="18"/>
                </a:cxn>
                <a:cxn ang="0">
                  <a:pos x="48" y="14"/>
                </a:cxn>
                <a:cxn ang="0">
                  <a:pos x="48" y="14"/>
                </a:cxn>
                <a:cxn ang="0">
                  <a:pos x="44" y="12"/>
                </a:cxn>
                <a:cxn ang="0">
                  <a:pos x="44" y="12"/>
                </a:cxn>
                <a:cxn ang="0">
                  <a:pos x="42" y="12"/>
                </a:cxn>
                <a:cxn ang="0">
                  <a:pos x="40" y="10"/>
                </a:cxn>
                <a:cxn ang="0">
                  <a:pos x="38" y="10"/>
                </a:cxn>
                <a:cxn ang="0">
                  <a:pos x="36" y="8"/>
                </a:cxn>
                <a:cxn ang="0">
                  <a:pos x="36" y="8"/>
                </a:cxn>
                <a:cxn ang="0">
                  <a:pos x="42" y="2"/>
                </a:cxn>
                <a:cxn ang="0">
                  <a:pos x="42" y="2"/>
                </a:cxn>
                <a:cxn ang="0">
                  <a:pos x="40" y="0"/>
                </a:cxn>
                <a:cxn ang="0">
                  <a:pos x="38" y="0"/>
                </a:cxn>
                <a:cxn ang="0">
                  <a:pos x="32" y="0"/>
                </a:cxn>
                <a:cxn ang="0">
                  <a:pos x="28" y="2"/>
                </a:cxn>
                <a:cxn ang="0">
                  <a:pos x="22" y="0"/>
                </a:cxn>
                <a:cxn ang="0">
                  <a:pos x="22" y="0"/>
                </a:cxn>
                <a:cxn ang="0">
                  <a:pos x="16" y="0"/>
                </a:cxn>
                <a:cxn ang="0">
                  <a:pos x="12" y="4"/>
                </a:cxn>
                <a:cxn ang="0">
                  <a:pos x="12" y="4"/>
                </a:cxn>
                <a:cxn ang="0">
                  <a:pos x="16" y="6"/>
                </a:cxn>
                <a:cxn ang="0">
                  <a:pos x="20" y="8"/>
                </a:cxn>
                <a:cxn ang="0">
                  <a:pos x="20" y="8"/>
                </a:cxn>
                <a:cxn ang="0">
                  <a:pos x="18" y="12"/>
                </a:cxn>
                <a:cxn ang="0">
                  <a:pos x="16" y="12"/>
                </a:cxn>
                <a:cxn ang="0">
                  <a:pos x="12" y="12"/>
                </a:cxn>
                <a:cxn ang="0">
                  <a:pos x="6" y="12"/>
                </a:cxn>
                <a:cxn ang="0">
                  <a:pos x="2" y="12"/>
                </a:cxn>
                <a:cxn ang="0">
                  <a:pos x="0" y="14"/>
                </a:cxn>
                <a:cxn ang="0">
                  <a:pos x="0" y="14"/>
                </a:cxn>
              </a:cxnLst>
              <a:rect l="0" t="0" r="r" b="b"/>
              <a:pathLst>
                <a:path w="48" h="26">
                  <a:moveTo>
                    <a:pt x="0" y="14"/>
                  </a:moveTo>
                  <a:lnTo>
                    <a:pt x="0" y="14"/>
                  </a:lnTo>
                  <a:lnTo>
                    <a:pt x="6" y="14"/>
                  </a:lnTo>
                  <a:lnTo>
                    <a:pt x="10" y="16"/>
                  </a:lnTo>
                  <a:lnTo>
                    <a:pt x="22" y="22"/>
                  </a:lnTo>
                  <a:lnTo>
                    <a:pt x="32" y="26"/>
                  </a:lnTo>
                  <a:lnTo>
                    <a:pt x="38" y="26"/>
                  </a:lnTo>
                  <a:lnTo>
                    <a:pt x="44" y="24"/>
                  </a:lnTo>
                  <a:lnTo>
                    <a:pt x="44" y="24"/>
                  </a:lnTo>
                  <a:lnTo>
                    <a:pt x="46" y="20"/>
                  </a:lnTo>
                  <a:lnTo>
                    <a:pt x="48" y="18"/>
                  </a:lnTo>
                  <a:lnTo>
                    <a:pt x="48" y="18"/>
                  </a:lnTo>
                  <a:lnTo>
                    <a:pt x="48" y="14"/>
                  </a:lnTo>
                  <a:lnTo>
                    <a:pt x="48" y="14"/>
                  </a:lnTo>
                  <a:lnTo>
                    <a:pt x="44" y="12"/>
                  </a:lnTo>
                  <a:lnTo>
                    <a:pt x="44" y="12"/>
                  </a:lnTo>
                  <a:lnTo>
                    <a:pt x="42" y="12"/>
                  </a:lnTo>
                  <a:lnTo>
                    <a:pt x="40" y="10"/>
                  </a:lnTo>
                  <a:lnTo>
                    <a:pt x="38" y="10"/>
                  </a:lnTo>
                  <a:lnTo>
                    <a:pt x="36" y="8"/>
                  </a:lnTo>
                  <a:lnTo>
                    <a:pt x="36" y="8"/>
                  </a:lnTo>
                  <a:lnTo>
                    <a:pt x="42" y="2"/>
                  </a:lnTo>
                  <a:lnTo>
                    <a:pt x="42" y="2"/>
                  </a:lnTo>
                  <a:lnTo>
                    <a:pt x="40" y="0"/>
                  </a:lnTo>
                  <a:lnTo>
                    <a:pt x="38" y="0"/>
                  </a:lnTo>
                  <a:lnTo>
                    <a:pt x="32" y="0"/>
                  </a:lnTo>
                  <a:lnTo>
                    <a:pt x="28" y="2"/>
                  </a:lnTo>
                  <a:lnTo>
                    <a:pt x="22" y="0"/>
                  </a:lnTo>
                  <a:lnTo>
                    <a:pt x="22" y="0"/>
                  </a:lnTo>
                  <a:lnTo>
                    <a:pt x="16" y="0"/>
                  </a:lnTo>
                  <a:lnTo>
                    <a:pt x="12" y="4"/>
                  </a:lnTo>
                  <a:lnTo>
                    <a:pt x="12" y="4"/>
                  </a:lnTo>
                  <a:lnTo>
                    <a:pt x="16" y="6"/>
                  </a:lnTo>
                  <a:lnTo>
                    <a:pt x="20" y="8"/>
                  </a:lnTo>
                  <a:lnTo>
                    <a:pt x="20" y="8"/>
                  </a:lnTo>
                  <a:lnTo>
                    <a:pt x="18" y="12"/>
                  </a:lnTo>
                  <a:lnTo>
                    <a:pt x="16" y="12"/>
                  </a:lnTo>
                  <a:lnTo>
                    <a:pt x="12" y="12"/>
                  </a:lnTo>
                  <a:lnTo>
                    <a:pt x="6" y="12"/>
                  </a:lnTo>
                  <a:lnTo>
                    <a:pt x="2" y="12"/>
                  </a:lnTo>
                  <a:lnTo>
                    <a:pt x="0" y="14"/>
                  </a:lnTo>
                  <a:lnTo>
                    <a:pt x="0" y="14"/>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40" name="Freeform 93"/>
            <p:cNvSpPr/>
            <p:nvPr/>
          </p:nvSpPr>
          <p:spPr bwMode="auto">
            <a:xfrm>
              <a:off x="5422900" y="1177925"/>
              <a:ext cx="120650" cy="53975"/>
            </a:xfrm>
            <a:custGeom>
              <a:avLst/>
              <a:gdLst/>
              <a:ahLst/>
              <a:cxnLst>
                <a:cxn ang="0">
                  <a:pos x="70" y="34"/>
                </a:cxn>
                <a:cxn ang="0">
                  <a:pos x="70" y="34"/>
                </a:cxn>
                <a:cxn ang="0">
                  <a:pos x="74" y="32"/>
                </a:cxn>
                <a:cxn ang="0">
                  <a:pos x="76" y="32"/>
                </a:cxn>
                <a:cxn ang="0">
                  <a:pos x="76" y="32"/>
                </a:cxn>
                <a:cxn ang="0">
                  <a:pos x="76" y="28"/>
                </a:cxn>
                <a:cxn ang="0">
                  <a:pos x="72" y="26"/>
                </a:cxn>
                <a:cxn ang="0">
                  <a:pos x="72" y="26"/>
                </a:cxn>
                <a:cxn ang="0">
                  <a:pos x="60" y="20"/>
                </a:cxn>
                <a:cxn ang="0">
                  <a:pos x="48" y="12"/>
                </a:cxn>
                <a:cxn ang="0">
                  <a:pos x="48" y="12"/>
                </a:cxn>
                <a:cxn ang="0">
                  <a:pos x="32" y="2"/>
                </a:cxn>
                <a:cxn ang="0">
                  <a:pos x="22" y="0"/>
                </a:cxn>
                <a:cxn ang="0">
                  <a:pos x="12" y="2"/>
                </a:cxn>
                <a:cxn ang="0">
                  <a:pos x="12" y="2"/>
                </a:cxn>
                <a:cxn ang="0">
                  <a:pos x="4" y="4"/>
                </a:cxn>
                <a:cxn ang="0">
                  <a:pos x="2" y="6"/>
                </a:cxn>
                <a:cxn ang="0">
                  <a:pos x="0" y="12"/>
                </a:cxn>
                <a:cxn ang="0">
                  <a:pos x="0" y="12"/>
                </a:cxn>
                <a:cxn ang="0">
                  <a:pos x="4" y="10"/>
                </a:cxn>
                <a:cxn ang="0">
                  <a:pos x="8" y="8"/>
                </a:cxn>
                <a:cxn ang="0">
                  <a:pos x="16" y="4"/>
                </a:cxn>
                <a:cxn ang="0">
                  <a:pos x="16" y="4"/>
                </a:cxn>
                <a:cxn ang="0">
                  <a:pos x="18" y="4"/>
                </a:cxn>
                <a:cxn ang="0">
                  <a:pos x="20" y="8"/>
                </a:cxn>
                <a:cxn ang="0">
                  <a:pos x="22" y="10"/>
                </a:cxn>
                <a:cxn ang="0">
                  <a:pos x="24" y="12"/>
                </a:cxn>
                <a:cxn ang="0">
                  <a:pos x="24" y="12"/>
                </a:cxn>
                <a:cxn ang="0">
                  <a:pos x="38" y="14"/>
                </a:cxn>
                <a:cxn ang="0">
                  <a:pos x="44" y="18"/>
                </a:cxn>
                <a:cxn ang="0">
                  <a:pos x="48" y="24"/>
                </a:cxn>
                <a:cxn ang="0">
                  <a:pos x="48" y="24"/>
                </a:cxn>
                <a:cxn ang="0">
                  <a:pos x="52" y="28"/>
                </a:cxn>
                <a:cxn ang="0">
                  <a:pos x="58" y="32"/>
                </a:cxn>
                <a:cxn ang="0">
                  <a:pos x="64" y="34"/>
                </a:cxn>
                <a:cxn ang="0">
                  <a:pos x="70" y="34"/>
                </a:cxn>
                <a:cxn ang="0">
                  <a:pos x="70" y="34"/>
                </a:cxn>
              </a:cxnLst>
              <a:rect l="0" t="0" r="r" b="b"/>
              <a:pathLst>
                <a:path w="76" h="34">
                  <a:moveTo>
                    <a:pt x="70" y="34"/>
                  </a:moveTo>
                  <a:lnTo>
                    <a:pt x="70" y="34"/>
                  </a:lnTo>
                  <a:lnTo>
                    <a:pt x="74" y="32"/>
                  </a:lnTo>
                  <a:lnTo>
                    <a:pt x="76" y="32"/>
                  </a:lnTo>
                  <a:lnTo>
                    <a:pt x="76" y="32"/>
                  </a:lnTo>
                  <a:lnTo>
                    <a:pt x="76" y="28"/>
                  </a:lnTo>
                  <a:lnTo>
                    <a:pt x="72" y="26"/>
                  </a:lnTo>
                  <a:lnTo>
                    <a:pt x="72" y="26"/>
                  </a:lnTo>
                  <a:lnTo>
                    <a:pt x="60" y="20"/>
                  </a:lnTo>
                  <a:lnTo>
                    <a:pt x="48" y="12"/>
                  </a:lnTo>
                  <a:lnTo>
                    <a:pt x="48" y="12"/>
                  </a:lnTo>
                  <a:lnTo>
                    <a:pt x="32" y="2"/>
                  </a:lnTo>
                  <a:lnTo>
                    <a:pt x="22" y="0"/>
                  </a:lnTo>
                  <a:lnTo>
                    <a:pt x="12" y="2"/>
                  </a:lnTo>
                  <a:lnTo>
                    <a:pt x="12" y="2"/>
                  </a:lnTo>
                  <a:lnTo>
                    <a:pt x="4" y="4"/>
                  </a:lnTo>
                  <a:lnTo>
                    <a:pt x="2" y="6"/>
                  </a:lnTo>
                  <a:lnTo>
                    <a:pt x="0" y="12"/>
                  </a:lnTo>
                  <a:lnTo>
                    <a:pt x="0" y="12"/>
                  </a:lnTo>
                  <a:lnTo>
                    <a:pt x="4" y="10"/>
                  </a:lnTo>
                  <a:lnTo>
                    <a:pt x="8" y="8"/>
                  </a:lnTo>
                  <a:lnTo>
                    <a:pt x="16" y="4"/>
                  </a:lnTo>
                  <a:lnTo>
                    <a:pt x="16" y="4"/>
                  </a:lnTo>
                  <a:lnTo>
                    <a:pt x="18" y="4"/>
                  </a:lnTo>
                  <a:lnTo>
                    <a:pt x="20" y="8"/>
                  </a:lnTo>
                  <a:lnTo>
                    <a:pt x="22" y="10"/>
                  </a:lnTo>
                  <a:lnTo>
                    <a:pt x="24" y="12"/>
                  </a:lnTo>
                  <a:lnTo>
                    <a:pt x="24" y="12"/>
                  </a:lnTo>
                  <a:lnTo>
                    <a:pt x="38" y="14"/>
                  </a:lnTo>
                  <a:lnTo>
                    <a:pt x="44" y="18"/>
                  </a:lnTo>
                  <a:lnTo>
                    <a:pt x="48" y="24"/>
                  </a:lnTo>
                  <a:lnTo>
                    <a:pt x="48" y="24"/>
                  </a:lnTo>
                  <a:lnTo>
                    <a:pt x="52" y="28"/>
                  </a:lnTo>
                  <a:lnTo>
                    <a:pt x="58" y="32"/>
                  </a:lnTo>
                  <a:lnTo>
                    <a:pt x="64" y="34"/>
                  </a:lnTo>
                  <a:lnTo>
                    <a:pt x="70" y="34"/>
                  </a:lnTo>
                  <a:lnTo>
                    <a:pt x="70" y="34"/>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41" name="Freeform 94"/>
            <p:cNvSpPr/>
            <p:nvPr/>
          </p:nvSpPr>
          <p:spPr bwMode="auto">
            <a:xfrm>
              <a:off x="8223250" y="676275"/>
              <a:ext cx="28575" cy="120650"/>
            </a:xfrm>
            <a:custGeom>
              <a:avLst/>
              <a:gdLst/>
              <a:ahLst/>
              <a:cxnLst>
                <a:cxn ang="0">
                  <a:pos x="8" y="0"/>
                </a:cxn>
                <a:cxn ang="0">
                  <a:pos x="8" y="0"/>
                </a:cxn>
                <a:cxn ang="0">
                  <a:pos x="4" y="2"/>
                </a:cxn>
                <a:cxn ang="0">
                  <a:pos x="0" y="6"/>
                </a:cxn>
                <a:cxn ang="0">
                  <a:pos x="0" y="6"/>
                </a:cxn>
                <a:cxn ang="0">
                  <a:pos x="0" y="14"/>
                </a:cxn>
                <a:cxn ang="0">
                  <a:pos x="2" y="20"/>
                </a:cxn>
                <a:cxn ang="0">
                  <a:pos x="4" y="28"/>
                </a:cxn>
                <a:cxn ang="0">
                  <a:pos x="4" y="34"/>
                </a:cxn>
                <a:cxn ang="0">
                  <a:pos x="4" y="34"/>
                </a:cxn>
                <a:cxn ang="0">
                  <a:pos x="2" y="44"/>
                </a:cxn>
                <a:cxn ang="0">
                  <a:pos x="2" y="50"/>
                </a:cxn>
                <a:cxn ang="0">
                  <a:pos x="4" y="56"/>
                </a:cxn>
                <a:cxn ang="0">
                  <a:pos x="4" y="56"/>
                </a:cxn>
                <a:cxn ang="0">
                  <a:pos x="2" y="66"/>
                </a:cxn>
                <a:cxn ang="0">
                  <a:pos x="2" y="76"/>
                </a:cxn>
                <a:cxn ang="0">
                  <a:pos x="2" y="76"/>
                </a:cxn>
                <a:cxn ang="0">
                  <a:pos x="6" y="74"/>
                </a:cxn>
                <a:cxn ang="0">
                  <a:pos x="8" y="70"/>
                </a:cxn>
                <a:cxn ang="0">
                  <a:pos x="10" y="66"/>
                </a:cxn>
                <a:cxn ang="0">
                  <a:pos x="6" y="62"/>
                </a:cxn>
                <a:cxn ang="0">
                  <a:pos x="6" y="62"/>
                </a:cxn>
                <a:cxn ang="0">
                  <a:pos x="6" y="58"/>
                </a:cxn>
                <a:cxn ang="0">
                  <a:pos x="6" y="56"/>
                </a:cxn>
                <a:cxn ang="0">
                  <a:pos x="6" y="56"/>
                </a:cxn>
                <a:cxn ang="0">
                  <a:pos x="8" y="50"/>
                </a:cxn>
                <a:cxn ang="0">
                  <a:pos x="10" y="48"/>
                </a:cxn>
                <a:cxn ang="0">
                  <a:pos x="10" y="48"/>
                </a:cxn>
                <a:cxn ang="0">
                  <a:pos x="14" y="46"/>
                </a:cxn>
                <a:cxn ang="0">
                  <a:pos x="16" y="42"/>
                </a:cxn>
                <a:cxn ang="0">
                  <a:pos x="18" y="40"/>
                </a:cxn>
                <a:cxn ang="0">
                  <a:pos x="18" y="36"/>
                </a:cxn>
                <a:cxn ang="0">
                  <a:pos x="14" y="30"/>
                </a:cxn>
                <a:cxn ang="0">
                  <a:pos x="12" y="24"/>
                </a:cxn>
                <a:cxn ang="0">
                  <a:pos x="12" y="24"/>
                </a:cxn>
                <a:cxn ang="0">
                  <a:pos x="12" y="16"/>
                </a:cxn>
                <a:cxn ang="0">
                  <a:pos x="12" y="8"/>
                </a:cxn>
                <a:cxn ang="0">
                  <a:pos x="12" y="8"/>
                </a:cxn>
                <a:cxn ang="0">
                  <a:pos x="12" y="2"/>
                </a:cxn>
                <a:cxn ang="0">
                  <a:pos x="10" y="0"/>
                </a:cxn>
                <a:cxn ang="0">
                  <a:pos x="8" y="0"/>
                </a:cxn>
                <a:cxn ang="0">
                  <a:pos x="8" y="0"/>
                </a:cxn>
              </a:cxnLst>
              <a:rect l="0" t="0" r="r" b="b"/>
              <a:pathLst>
                <a:path w="18" h="76">
                  <a:moveTo>
                    <a:pt x="8" y="0"/>
                  </a:moveTo>
                  <a:lnTo>
                    <a:pt x="8" y="0"/>
                  </a:lnTo>
                  <a:lnTo>
                    <a:pt x="4" y="2"/>
                  </a:lnTo>
                  <a:lnTo>
                    <a:pt x="0" y="6"/>
                  </a:lnTo>
                  <a:lnTo>
                    <a:pt x="0" y="6"/>
                  </a:lnTo>
                  <a:lnTo>
                    <a:pt x="0" y="14"/>
                  </a:lnTo>
                  <a:lnTo>
                    <a:pt x="2" y="20"/>
                  </a:lnTo>
                  <a:lnTo>
                    <a:pt x="4" y="28"/>
                  </a:lnTo>
                  <a:lnTo>
                    <a:pt x="4" y="34"/>
                  </a:lnTo>
                  <a:lnTo>
                    <a:pt x="4" y="34"/>
                  </a:lnTo>
                  <a:lnTo>
                    <a:pt x="2" y="44"/>
                  </a:lnTo>
                  <a:lnTo>
                    <a:pt x="2" y="50"/>
                  </a:lnTo>
                  <a:lnTo>
                    <a:pt x="4" y="56"/>
                  </a:lnTo>
                  <a:lnTo>
                    <a:pt x="4" y="56"/>
                  </a:lnTo>
                  <a:lnTo>
                    <a:pt x="2" y="66"/>
                  </a:lnTo>
                  <a:lnTo>
                    <a:pt x="2" y="76"/>
                  </a:lnTo>
                  <a:lnTo>
                    <a:pt x="2" y="76"/>
                  </a:lnTo>
                  <a:lnTo>
                    <a:pt x="6" y="74"/>
                  </a:lnTo>
                  <a:lnTo>
                    <a:pt x="8" y="70"/>
                  </a:lnTo>
                  <a:lnTo>
                    <a:pt x="10" y="66"/>
                  </a:lnTo>
                  <a:lnTo>
                    <a:pt x="6" y="62"/>
                  </a:lnTo>
                  <a:lnTo>
                    <a:pt x="6" y="62"/>
                  </a:lnTo>
                  <a:lnTo>
                    <a:pt x="6" y="58"/>
                  </a:lnTo>
                  <a:lnTo>
                    <a:pt x="6" y="56"/>
                  </a:lnTo>
                  <a:lnTo>
                    <a:pt x="6" y="56"/>
                  </a:lnTo>
                  <a:lnTo>
                    <a:pt x="8" y="50"/>
                  </a:lnTo>
                  <a:lnTo>
                    <a:pt x="10" y="48"/>
                  </a:lnTo>
                  <a:lnTo>
                    <a:pt x="10" y="48"/>
                  </a:lnTo>
                  <a:lnTo>
                    <a:pt x="14" y="46"/>
                  </a:lnTo>
                  <a:lnTo>
                    <a:pt x="16" y="42"/>
                  </a:lnTo>
                  <a:lnTo>
                    <a:pt x="18" y="40"/>
                  </a:lnTo>
                  <a:lnTo>
                    <a:pt x="18" y="36"/>
                  </a:lnTo>
                  <a:lnTo>
                    <a:pt x="14" y="30"/>
                  </a:lnTo>
                  <a:lnTo>
                    <a:pt x="12" y="24"/>
                  </a:lnTo>
                  <a:lnTo>
                    <a:pt x="12" y="24"/>
                  </a:lnTo>
                  <a:lnTo>
                    <a:pt x="12" y="16"/>
                  </a:lnTo>
                  <a:lnTo>
                    <a:pt x="12" y="8"/>
                  </a:lnTo>
                  <a:lnTo>
                    <a:pt x="12" y="8"/>
                  </a:lnTo>
                  <a:lnTo>
                    <a:pt x="12" y="2"/>
                  </a:lnTo>
                  <a:lnTo>
                    <a:pt x="10" y="0"/>
                  </a:lnTo>
                  <a:lnTo>
                    <a:pt x="8" y="0"/>
                  </a:lnTo>
                  <a:lnTo>
                    <a:pt x="8"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42" name="Freeform 95"/>
            <p:cNvSpPr/>
            <p:nvPr/>
          </p:nvSpPr>
          <p:spPr bwMode="auto">
            <a:xfrm>
              <a:off x="7953375" y="1254125"/>
              <a:ext cx="34925" cy="79375"/>
            </a:xfrm>
            <a:custGeom>
              <a:avLst/>
              <a:gdLst/>
              <a:ahLst/>
              <a:cxnLst>
                <a:cxn ang="0">
                  <a:pos x="10" y="50"/>
                </a:cxn>
                <a:cxn ang="0">
                  <a:pos x="10" y="50"/>
                </a:cxn>
                <a:cxn ang="0">
                  <a:pos x="12" y="50"/>
                </a:cxn>
                <a:cxn ang="0">
                  <a:pos x="12" y="50"/>
                </a:cxn>
                <a:cxn ang="0">
                  <a:pos x="14" y="48"/>
                </a:cxn>
                <a:cxn ang="0">
                  <a:pos x="16" y="50"/>
                </a:cxn>
                <a:cxn ang="0">
                  <a:pos x="16" y="50"/>
                </a:cxn>
                <a:cxn ang="0">
                  <a:pos x="20" y="50"/>
                </a:cxn>
                <a:cxn ang="0">
                  <a:pos x="22" y="48"/>
                </a:cxn>
                <a:cxn ang="0">
                  <a:pos x="22" y="48"/>
                </a:cxn>
                <a:cxn ang="0">
                  <a:pos x="22" y="46"/>
                </a:cxn>
                <a:cxn ang="0">
                  <a:pos x="22" y="46"/>
                </a:cxn>
                <a:cxn ang="0">
                  <a:pos x="20" y="44"/>
                </a:cxn>
                <a:cxn ang="0">
                  <a:pos x="20" y="46"/>
                </a:cxn>
                <a:cxn ang="0">
                  <a:pos x="16" y="48"/>
                </a:cxn>
                <a:cxn ang="0">
                  <a:pos x="16" y="48"/>
                </a:cxn>
                <a:cxn ang="0">
                  <a:pos x="14" y="48"/>
                </a:cxn>
                <a:cxn ang="0">
                  <a:pos x="14" y="48"/>
                </a:cxn>
                <a:cxn ang="0">
                  <a:pos x="14" y="42"/>
                </a:cxn>
                <a:cxn ang="0">
                  <a:pos x="12" y="36"/>
                </a:cxn>
                <a:cxn ang="0">
                  <a:pos x="12" y="32"/>
                </a:cxn>
                <a:cxn ang="0">
                  <a:pos x="14" y="28"/>
                </a:cxn>
                <a:cxn ang="0">
                  <a:pos x="14" y="28"/>
                </a:cxn>
                <a:cxn ang="0">
                  <a:pos x="16" y="22"/>
                </a:cxn>
                <a:cxn ang="0">
                  <a:pos x="18" y="18"/>
                </a:cxn>
                <a:cxn ang="0">
                  <a:pos x="18" y="8"/>
                </a:cxn>
                <a:cxn ang="0">
                  <a:pos x="18" y="8"/>
                </a:cxn>
                <a:cxn ang="0">
                  <a:pos x="16" y="4"/>
                </a:cxn>
                <a:cxn ang="0">
                  <a:pos x="14" y="2"/>
                </a:cxn>
                <a:cxn ang="0">
                  <a:pos x="10" y="0"/>
                </a:cxn>
                <a:cxn ang="0">
                  <a:pos x="10" y="0"/>
                </a:cxn>
                <a:cxn ang="0">
                  <a:pos x="6" y="0"/>
                </a:cxn>
                <a:cxn ang="0">
                  <a:pos x="4" y="2"/>
                </a:cxn>
                <a:cxn ang="0">
                  <a:pos x="4" y="8"/>
                </a:cxn>
                <a:cxn ang="0">
                  <a:pos x="4" y="8"/>
                </a:cxn>
                <a:cxn ang="0">
                  <a:pos x="4" y="16"/>
                </a:cxn>
                <a:cxn ang="0">
                  <a:pos x="4" y="20"/>
                </a:cxn>
                <a:cxn ang="0">
                  <a:pos x="2" y="22"/>
                </a:cxn>
                <a:cxn ang="0">
                  <a:pos x="2" y="22"/>
                </a:cxn>
                <a:cxn ang="0">
                  <a:pos x="0" y="26"/>
                </a:cxn>
                <a:cxn ang="0">
                  <a:pos x="0" y="30"/>
                </a:cxn>
                <a:cxn ang="0">
                  <a:pos x="2" y="38"/>
                </a:cxn>
                <a:cxn ang="0">
                  <a:pos x="6" y="44"/>
                </a:cxn>
                <a:cxn ang="0">
                  <a:pos x="10" y="50"/>
                </a:cxn>
                <a:cxn ang="0">
                  <a:pos x="10" y="50"/>
                </a:cxn>
              </a:cxnLst>
              <a:rect l="0" t="0" r="r" b="b"/>
              <a:pathLst>
                <a:path w="22" h="50">
                  <a:moveTo>
                    <a:pt x="10" y="50"/>
                  </a:moveTo>
                  <a:lnTo>
                    <a:pt x="10" y="50"/>
                  </a:lnTo>
                  <a:lnTo>
                    <a:pt x="12" y="50"/>
                  </a:lnTo>
                  <a:lnTo>
                    <a:pt x="12" y="50"/>
                  </a:lnTo>
                  <a:lnTo>
                    <a:pt x="14" y="48"/>
                  </a:lnTo>
                  <a:lnTo>
                    <a:pt x="16" y="50"/>
                  </a:lnTo>
                  <a:lnTo>
                    <a:pt x="16" y="50"/>
                  </a:lnTo>
                  <a:lnTo>
                    <a:pt x="20" y="50"/>
                  </a:lnTo>
                  <a:lnTo>
                    <a:pt x="22" y="48"/>
                  </a:lnTo>
                  <a:lnTo>
                    <a:pt x="22" y="48"/>
                  </a:lnTo>
                  <a:lnTo>
                    <a:pt x="22" y="46"/>
                  </a:lnTo>
                  <a:lnTo>
                    <a:pt x="22" y="46"/>
                  </a:lnTo>
                  <a:lnTo>
                    <a:pt x="20" y="44"/>
                  </a:lnTo>
                  <a:lnTo>
                    <a:pt x="20" y="46"/>
                  </a:lnTo>
                  <a:lnTo>
                    <a:pt x="16" y="48"/>
                  </a:lnTo>
                  <a:lnTo>
                    <a:pt x="16" y="48"/>
                  </a:lnTo>
                  <a:lnTo>
                    <a:pt x="14" y="48"/>
                  </a:lnTo>
                  <a:lnTo>
                    <a:pt x="14" y="48"/>
                  </a:lnTo>
                  <a:lnTo>
                    <a:pt x="14" y="42"/>
                  </a:lnTo>
                  <a:lnTo>
                    <a:pt x="12" y="36"/>
                  </a:lnTo>
                  <a:lnTo>
                    <a:pt x="12" y="32"/>
                  </a:lnTo>
                  <a:lnTo>
                    <a:pt x="14" y="28"/>
                  </a:lnTo>
                  <a:lnTo>
                    <a:pt x="14" y="28"/>
                  </a:lnTo>
                  <a:lnTo>
                    <a:pt x="16" y="22"/>
                  </a:lnTo>
                  <a:lnTo>
                    <a:pt x="18" y="18"/>
                  </a:lnTo>
                  <a:lnTo>
                    <a:pt x="18" y="8"/>
                  </a:lnTo>
                  <a:lnTo>
                    <a:pt x="18" y="8"/>
                  </a:lnTo>
                  <a:lnTo>
                    <a:pt x="16" y="4"/>
                  </a:lnTo>
                  <a:lnTo>
                    <a:pt x="14" y="2"/>
                  </a:lnTo>
                  <a:lnTo>
                    <a:pt x="10" y="0"/>
                  </a:lnTo>
                  <a:lnTo>
                    <a:pt x="10" y="0"/>
                  </a:lnTo>
                  <a:lnTo>
                    <a:pt x="6" y="0"/>
                  </a:lnTo>
                  <a:lnTo>
                    <a:pt x="4" y="2"/>
                  </a:lnTo>
                  <a:lnTo>
                    <a:pt x="4" y="8"/>
                  </a:lnTo>
                  <a:lnTo>
                    <a:pt x="4" y="8"/>
                  </a:lnTo>
                  <a:lnTo>
                    <a:pt x="4" y="16"/>
                  </a:lnTo>
                  <a:lnTo>
                    <a:pt x="4" y="20"/>
                  </a:lnTo>
                  <a:lnTo>
                    <a:pt x="2" y="22"/>
                  </a:lnTo>
                  <a:lnTo>
                    <a:pt x="2" y="22"/>
                  </a:lnTo>
                  <a:lnTo>
                    <a:pt x="0" y="26"/>
                  </a:lnTo>
                  <a:lnTo>
                    <a:pt x="0" y="30"/>
                  </a:lnTo>
                  <a:lnTo>
                    <a:pt x="2" y="38"/>
                  </a:lnTo>
                  <a:lnTo>
                    <a:pt x="6" y="44"/>
                  </a:lnTo>
                  <a:lnTo>
                    <a:pt x="10" y="50"/>
                  </a:lnTo>
                  <a:lnTo>
                    <a:pt x="10" y="5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43" name="Freeform 96"/>
            <p:cNvSpPr/>
            <p:nvPr/>
          </p:nvSpPr>
          <p:spPr bwMode="auto">
            <a:xfrm>
              <a:off x="8261350" y="2235200"/>
              <a:ext cx="41275" cy="41275"/>
            </a:xfrm>
            <a:custGeom>
              <a:avLst/>
              <a:gdLst/>
              <a:ahLst/>
              <a:cxnLst>
                <a:cxn ang="0">
                  <a:pos x="20" y="2"/>
                </a:cxn>
                <a:cxn ang="0">
                  <a:pos x="20" y="2"/>
                </a:cxn>
                <a:cxn ang="0">
                  <a:pos x="14" y="4"/>
                </a:cxn>
                <a:cxn ang="0">
                  <a:pos x="8" y="2"/>
                </a:cxn>
                <a:cxn ang="0">
                  <a:pos x="8" y="2"/>
                </a:cxn>
                <a:cxn ang="0">
                  <a:pos x="4" y="0"/>
                </a:cxn>
                <a:cxn ang="0">
                  <a:pos x="2" y="0"/>
                </a:cxn>
                <a:cxn ang="0">
                  <a:pos x="0" y="0"/>
                </a:cxn>
                <a:cxn ang="0">
                  <a:pos x="0" y="0"/>
                </a:cxn>
                <a:cxn ang="0">
                  <a:pos x="0" y="2"/>
                </a:cxn>
                <a:cxn ang="0">
                  <a:pos x="0" y="6"/>
                </a:cxn>
                <a:cxn ang="0">
                  <a:pos x="2" y="10"/>
                </a:cxn>
                <a:cxn ang="0">
                  <a:pos x="2" y="10"/>
                </a:cxn>
                <a:cxn ang="0">
                  <a:pos x="4" y="16"/>
                </a:cxn>
                <a:cxn ang="0">
                  <a:pos x="4" y="16"/>
                </a:cxn>
                <a:cxn ang="0">
                  <a:pos x="8" y="24"/>
                </a:cxn>
                <a:cxn ang="0">
                  <a:pos x="10" y="26"/>
                </a:cxn>
                <a:cxn ang="0">
                  <a:pos x="12" y="26"/>
                </a:cxn>
                <a:cxn ang="0">
                  <a:pos x="12" y="26"/>
                </a:cxn>
                <a:cxn ang="0">
                  <a:pos x="16" y="26"/>
                </a:cxn>
                <a:cxn ang="0">
                  <a:pos x="20" y="24"/>
                </a:cxn>
                <a:cxn ang="0">
                  <a:pos x="24" y="18"/>
                </a:cxn>
                <a:cxn ang="0">
                  <a:pos x="24" y="18"/>
                </a:cxn>
                <a:cxn ang="0">
                  <a:pos x="26" y="12"/>
                </a:cxn>
                <a:cxn ang="0">
                  <a:pos x="26" y="8"/>
                </a:cxn>
                <a:cxn ang="0">
                  <a:pos x="26" y="8"/>
                </a:cxn>
                <a:cxn ang="0">
                  <a:pos x="26" y="2"/>
                </a:cxn>
                <a:cxn ang="0">
                  <a:pos x="24" y="0"/>
                </a:cxn>
                <a:cxn ang="0">
                  <a:pos x="20" y="2"/>
                </a:cxn>
                <a:cxn ang="0">
                  <a:pos x="20" y="2"/>
                </a:cxn>
              </a:cxnLst>
              <a:rect l="0" t="0" r="r" b="b"/>
              <a:pathLst>
                <a:path w="26" h="26">
                  <a:moveTo>
                    <a:pt x="20" y="2"/>
                  </a:moveTo>
                  <a:lnTo>
                    <a:pt x="20" y="2"/>
                  </a:lnTo>
                  <a:lnTo>
                    <a:pt x="14" y="4"/>
                  </a:lnTo>
                  <a:lnTo>
                    <a:pt x="8" y="2"/>
                  </a:lnTo>
                  <a:lnTo>
                    <a:pt x="8" y="2"/>
                  </a:lnTo>
                  <a:lnTo>
                    <a:pt x="4" y="0"/>
                  </a:lnTo>
                  <a:lnTo>
                    <a:pt x="2" y="0"/>
                  </a:lnTo>
                  <a:lnTo>
                    <a:pt x="0" y="0"/>
                  </a:lnTo>
                  <a:lnTo>
                    <a:pt x="0" y="0"/>
                  </a:lnTo>
                  <a:lnTo>
                    <a:pt x="0" y="2"/>
                  </a:lnTo>
                  <a:lnTo>
                    <a:pt x="0" y="6"/>
                  </a:lnTo>
                  <a:lnTo>
                    <a:pt x="2" y="10"/>
                  </a:lnTo>
                  <a:lnTo>
                    <a:pt x="2" y="10"/>
                  </a:lnTo>
                  <a:lnTo>
                    <a:pt x="4" y="16"/>
                  </a:lnTo>
                  <a:lnTo>
                    <a:pt x="4" y="16"/>
                  </a:lnTo>
                  <a:lnTo>
                    <a:pt x="8" y="24"/>
                  </a:lnTo>
                  <a:lnTo>
                    <a:pt x="10" y="26"/>
                  </a:lnTo>
                  <a:lnTo>
                    <a:pt x="12" y="26"/>
                  </a:lnTo>
                  <a:lnTo>
                    <a:pt x="12" y="26"/>
                  </a:lnTo>
                  <a:lnTo>
                    <a:pt x="16" y="26"/>
                  </a:lnTo>
                  <a:lnTo>
                    <a:pt x="20" y="24"/>
                  </a:lnTo>
                  <a:lnTo>
                    <a:pt x="24" y="18"/>
                  </a:lnTo>
                  <a:lnTo>
                    <a:pt x="24" y="18"/>
                  </a:lnTo>
                  <a:lnTo>
                    <a:pt x="26" y="12"/>
                  </a:lnTo>
                  <a:lnTo>
                    <a:pt x="26" y="8"/>
                  </a:lnTo>
                  <a:lnTo>
                    <a:pt x="26" y="8"/>
                  </a:lnTo>
                  <a:lnTo>
                    <a:pt x="26" y="2"/>
                  </a:lnTo>
                  <a:lnTo>
                    <a:pt x="24" y="0"/>
                  </a:lnTo>
                  <a:lnTo>
                    <a:pt x="20" y="2"/>
                  </a:lnTo>
                  <a:lnTo>
                    <a:pt x="20" y="2"/>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44" name="Freeform 97"/>
            <p:cNvSpPr/>
            <p:nvPr/>
          </p:nvSpPr>
          <p:spPr bwMode="auto">
            <a:xfrm>
              <a:off x="8086725" y="1568450"/>
              <a:ext cx="234950" cy="161925"/>
            </a:xfrm>
            <a:custGeom>
              <a:avLst/>
              <a:gdLst/>
              <a:ahLst/>
              <a:cxnLst>
                <a:cxn ang="0">
                  <a:pos x="124" y="56"/>
                </a:cxn>
                <a:cxn ang="0">
                  <a:pos x="118" y="50"/>
                </a:cxn>
                <a:cxn ang="0">
                  <a:pos x="114" y="42"/>
                </a:cxn>
                <a:cxn ang="0">
                  <a:pos x="94" y="30"/>
                </a:cxn>
                <a:cxn ang="0">
                  <a:pos x="80" y="24"/>
                </a:cxn>
                <a:cxn ang="0">
                  <a:pos x="68" y="18"/>
                </a:cxn>
                <a:cxn ang="0">
                  <a:pos x="52" y="14"/>
                </a:cxn>
                <a:cxn ang="0">
                  <a:pos x="42" y="24"/>
                </a:cxn>
                <a:cxn ang="0">
                  <a:pos x="38" y="28"/>
                </a:cxn>
                <a:cxn ang="0">
                  <a:pos x="32" y="26"/>
                </a:cxn>
                <a:cxn ang="0">
                  <a:pos x="28" y="22"/>
                </a:cxn>
                <a:cxn ang="0">
                  <a:pos x="26" y="16"/>
                </a:cxn>
                <a:cxn ang="0">
                  <a:pos x="24" y="4"/>
                </a:cxn>
                <a:cxn ang="0">
                  <a:pos x="20" y="2"/>
                </a:cxn>
                <a:cxn ang="0">
                  <a:pos x="10" y="2"/>
                </a:cxn>
                <a:cxn ang="0">
                  <a:pos x="0" y="8"/>
                </a:cxn>
                <a:cxn ang="0">
                  <a:pos x="8" y="12"/>
                </a:cxn>
                <a:cxn ang="0">
                  <a:pos x="14" y="18"/>
                </a:cxn>
                <a:cxn ang="0">
                  <a:pos x="16" y="22"/>
                </a:cxn>
                <a:cxn ang="0">
                  <a:pos x="14" y="28"/>
                </a:cxn>
                <a:cxn ang="0">
                  <a:pos x="16" y="30"/>
                </a:cxn>
                <a:cxn ang="0">
                  <a:pos x="16" y="36"/>
                </a:cxn>
                <a:cxn ang="0">
                  <a:pos x="18" y="36"/>
                </a:cxn>
                <a:cxn ang="0">
                  <a:pos x="20" y="36"/>
                </a:cxn>
                <a:cxn ang="0">
                  <a:pos x="22" y="32"/>
                </a:cxn>
                <a:cxn ang="0">
                  <a:pos x="50" y="46"/>
                </a:cxn>
                <a:cxn ang="0">
                  <a:pos x="60" y="60"/>
                </a:cxn>
                <a:cxn ang="0">
                  <a:pos x="58" y="76"/>
                </a:cxn>
                <a:cxn ang="0">
                  <a:pos x="56" y="78"/>
                </a:cxn>
                <a:cxn ang="0">
                  <a:pos x="56" y="80"/>
                </a:cxn>
                <a:cxn ang="0">
                  <a:pos x="60" y="80"/>
                </a:cxn>
                <a:cxn ang="0">
                  <a:pos x="70" y="80"/>
                </a:cxn>
                <a:cxn ang="0">
                  <a:pos x="78" y="86"/>
                </a:cxn>
                <a:cxn ang="0">
                  <a:pos x="80" y="90"/>
                </a:cxn>
                <a:cxn ang="0">
                  <a:pos x="86" y="90"/>
                </a:cxn>
                <a:cxn ang="0">
                  <a:pos x="92" y="90"/>
                </a:cxn>
                <a:cxn ang="0">
                  <a:pos x="94" y="82"/>
                </a:cxn>
                <a:cxn ang="0">
                  <a:pos x="104" y="76"/>
                </a:cxn>
                <a:cxn ang="0">
                  <a:pos x="120" y="78"/>
                </a:cxn>
                <a:cxn ang="0">
                  <a:pos x="126" y="90"/>
                </a:cxn>
                <a:cxn ang="0">
                  <a:pos x="132" y="98"/>
                </a:cxn>
                <a:cxn ang="0">
                  <a:pos x="140" y="102"/>
                </a:cxn>
                <a:cxn ang="0">
                  <a:pos x="146" y="100"/>
                </a:cxn>
                <a:cxn ang="0">
                  <a:pos x="146" y="96"/>
                </a:cxn>
                <a:cxn ang="0">
                  <a:pos x="142" y="90"/>
                </a:cxn>
                <a:cxn ang="0">
                  <a:pos x="138" y="88"/>
                </a:cxn>
                <a:cxn ang="0">
                  <a:pos x="128" y="72"/>
                </a:cxn>
                <a:cxn ang="0">
                  <a:pos x="126" y="70"/>
                </a:cxn>
                <a:cxn ang="0">
                  <a:pos x="128" y="64"/>
                </a:cxn>
                <a:cxn ang="0">
                  <a:pos x="130" y="60"/>
                </a:cxn>
                <a:cxn ang="0">
                  <a:pos x="124" y="56"/>
                </a:cxn>
              </a:cxnLst>
              <a:rect l="0" t="0" r="r" b="b"/>
              <a:pathLst>
                <a:path w="148" h="102">
                  <a:moveTo>
                    <a:pt x="124" y="56"/>
                  </a:moveTo>
                  <a:lnTo>
                    <a:pt x="124" y="56"/>
                  </a:lnTo>
                  <a:lnTo>
                    <a:pt x="120" y="54"/>
                  </a:lnTo>
                  <a:lnTo>
                    <a:pt x="118" y="50"/>
                  </a:lnTo>
                  <a:lnTo>
                    <a:pt x="118" y="50"/>
                  </a:lnTo>
                  <a:lnTo>
                    <a:pt x="114" y="42"/>
                  </a:lnTo>
                  <a:lnTo>
                    <a:pt x="108" y="36"/>
                  </a:lnTo>
                  <a:lnTo>
                    <a:pt x="94" y="30"/>
                  </a:lnTo>
                  <a:lnTo>
                    <a:pt x="94" y="30"/>
                  </a:lnTo>
                  <a:lnTo>
                    <a:pt x="80" y="24"/>
                  </a:lnTo>
                  <a:lnTo>
                    <a:pt x="68" y="18"/>
                  </a:lnTo>
                  <a:lnTo>
                    <a:pt x="68" y="18"/>
                  </a:lnTo>
                  <a:lnTo>
                    <a:pt x="60" y="14"/>
                  </a:lnTo>
                  <a:lnTo>
                    <a:pt x="52" y="14"/>
                  </a:lnTo>
                  <a:lnTo>
                    <a:pt x="46" y="18"/>
                  </a:lnTo>
                  <a:lnTo>
                    <a:pt x="42" y="24"/>
                  </a:lnTo>
                  <a:lnTo>
                    <a:pt x="42" y="24"/>
                  </a:lnTo>
                  <a:lnTo>
                    <a:pt x="38" y="28"/>
                  </a:lnTo>
                  <a:lnTo>
                    <a:pt x="34" y="30"/>
                  </a:lnTo>
                  <a:lnTo>
                    <a:pt x="32" y="26"/>
                  </a:lnTo>
                  <a:lnTo>
                    <a:pt x="28" y="22"/>
                  </a:lnTo>
                  <a:lnTo>
                    <a:pt x="28" y="22"/>
                  </a:lnTo>
                  <a:lnTo>
                    <a:pt x="26" y="16"/>
                  </a:lnTo>
                  <a:lnTo>
                    <a:pt x="26" y="16"/>
                  </a:lnTo>
                  <a:lnTo>
                    <a:pt x="26" y="8"/>
                  </a:lnTo>
                  <a:lnTo>
                    <a:pt x="24" y="4"/>
                  </a:lnTo>
                  <a:lnTo>
                    <a:pt x="20" y="2"/>
                  </a:lnTo>
                  <a:lnTo>
                    <a:pt x="20" y="2"/>
                  </a:lnTo>
                  <a:lnTo>
                    <a:pt x="14" y="0"/>
                  </a:lnTo>
                  <a:lnTo>
                    <a:pt x="10" y="2"/>
                  </a:lnTo>
                  <a:lnTo>
                    <a:pt x="0" y="8"/>
                  </a:lnTo>
                  <a:lnTo>
                    <a:pt x="0" y="8"/>
                  </a:lnTo>
                  <a:lnTo>
                    <a:pt x="4" y="10"/>
                  </a:lnTo>
                  <a:lnTo>
                    <a:pt x="8" y="12"/>
                  </a:lnTo>
                  <a:lnTo>
                    <a:pt x="14" y="18"/>
                  </a:lnTo>
                  <a:lnTo>
                    <a:pt x="14" y="18"/>
                  </a:lnTo>
                  <a:lnTo>
                    <a:pt x="16" y="22"/>
                  </a:lnTo>
                  <a:lnTo>
                    <a:pt x="16" y="22"/>
                  </a:lnTo>
                  <a:lnTo>
                    <a:pt x="14" y="26"/>
                  </a:lnTo>
                  <a:lnTo>
                    <a:pt x="14" y="28"/>
                  </a:lnTo>
                  <a:lnTo>
                    <a:pt x="16" y="30"/>
                  </a:lnTo>
                  <a:lnTo>
                    <a:pt x="16" y="30"/>
                  </a:lnTo>
                  <a:lnTo>
                    <a:pt x="16" y="34"/>
                  </a:lnTo>
                  <a:lnTo>
                    <a:pt x="16" y="36"/>
                  </a:lnTo>
                  <a:lnTo>
                    <a:pt x="18" y="36"/>
                  </a:lnTo>
                  <a:lnTo>
                    <a:pt x="18" y="36"/>
                  </a:lnTo>
                  <a:lnTo>
                    <a:pt x="20" y="36"/>
                  </a:lnTo>
                  <a:lnTo>
                    <a:pt x="20" y="36"/>
                  </a:lnTo>
                  <a:lnTo>
                    <a:pt x="22" y="32"/>
                  </a:lnTo>
                  <a:lnTo>
                    <a:pt x="22" y="32"/>
                  </a:lnTo>
                  <a:lnTo>
                    <a:pt x="50" y="46"/>
                  </a:lnTo>
                  <a:lnTo>
                    <a:pt x="50" y="46"/>
                  </a:lnTo>
                  <a:lnTo>
                    <a:pt x="56" y="52"/>
                  </a:lnTo>
                  <a:lnTo>
                    <a:pt x="60" y="60"/>
                  </a:lnTo>
                  <a:lnTo>
                    <a:pt x="60" y="66"/>
                  </a:lnTo>
                  <a:lnTo>
                    <a:pt x="58" y="76"/>
                  </a:lnTo>
                  <a:lnTo>
                    <a:pt x="58" y="76"/>
                  </a:lnTo>
                  <a:lnTo>
                    <a:pt x="56" y="78"/>
                  </a:lnTo>
                  <a:lnTo>
                    <a:pt x="56" y="80"/>
                  </a:lnTo>
                  <a:lnTo>
                    <a:pt x="56" y="80"/>
                  </a:lnTo>
                  <a:lnTo>
                    <a:pt x="60" y="80"/>
                  </a:lnTo>
                  <a:lnTo>
                    <a:pt x="60" y="80"/>
                  </a:lnTo>
                  <a:lnTo>
                    <a:pt x="66" y="78"/>
                  </a:lnTo>
                  <a:lnTo>
                    <a:pt x="70" y="80"/>
                  </a:lnTo>
                  <a:lnTo>
                    <a:pt x="74" y="82"/>
                  </a:lnTo>
                  <a:lnTo>
                    <a:pt x="78" y="86"/>
                  </a:lnTo>
                  <a:lnTo>
                    <a:pt x="78" y="86"/>
                  </a:lnTo>
                  <a:lnTo>
                    <a:pt x="80" y="90"/>
                  </a:lnTo>
                  <a:lnTo>
                    <a:pt x="86" y="90"/>
                  </a:lnTo>
                  <a:lnTo>
                    <a:pt x="86" y="90"/>
                  </a:lnTo>
                  <a:lnTo>
                    <a:pt x="88" y="90"/>
                  </a:lnTo>
                  <a:lnTo>
                    <a:pt x="92" y="90"/>
                  </a:lnTo>
                  <a:lnTo>
                    <a:pt x="94" y="82"/>
                  </a:lnTo>
                  <a:lnTo>
                    <a:pt x="94" y="82"/>
                  </a:lnTo>
                  <a:lnTo>
                    <a:pt x="98" y="78"/>
                  </a:lnTo>
                  <a:lnTo>
                    <a:pt x="104" y="76"/>
                  </a:lnTo>
                  <a:lnTo>
                    <a:pt x="112" y="76"/>
                  </a:lnTo>
                  <a:lnTo>
                    <a:pt x="120" y="78"/>
                  </a:lnTo>
                  <a:lnTo>
                    <a:pt x="120" y="78"/>
                  </a:lnTo>
                  <a:lnTo>
                    <a:pt x="126" y="90"/>
                  </a:lnTo>
                  <a:lnTo>
                    <a:pt x="132" y="98"/>
                  </a:lnTo>
                  <a:lnTo>
                    <a:pt x="132" y="98"/>
                  </a:lnTo>
                  <a:lnTo>
                    <a:pt x="136" y="100"/>
                  </a:lnTo>
                  <a:lnTo>
                    <a:pt x="140" y="102"/>
                  </a:lnTo>
                  <a:lnTo>
                    <a:pt x="146" y="100"/>
                  </a:lnTo>
                  <a:lnTo>
                    <a:pt x="146" y="100"/>
                  </a:lnTo>
                  <a:lnTo>
                    <a:pt x="148" y="98"/>
                  </a:lnTo>
                  <a:lnTo>
                    <a:pt x="146" y="96"/>
                  </a:lnTo>
                  <a:lnTo>
                    <a:pt x="146" y="96"/>
                  </a:lnTo>
                  <a:lnTo>
                    <a:pt x="142" y="90"/>
                  </a:lnTo>
                  <a:lnTo>
                    <a:pt x="138" y="88"/>
                  </a:lnTo>
                  <a:lnTo>
                    <a:pt x="138" y="88"/>
                  </a:lnTo>
                  <a:lnTo>
                    <a:pt x="134" y="80"/>
                  </a:lnTo>
                  <a:lnTo>
                    <a:pt x="128" y="72"/>
                  </a:lnTo>
                  <a:lnTo>
                    <a:pt x="128" y="72"/>
                  </a:lnTo>
                  <a:lnTo>
                    <a:pt x="126" y="70"/>
                  </a:lnTo>
                  <a:lnTo>
                    <a:pt x="128" y="64"/>
                  </a:lnTo>
                  <a:lnTo>
                    <a:pt x="128" y="64"/>
                  </a:lnTo>
                  <a:lnTo>
                    <a:pt x="130" y="62"/>
                  </a:lnTo>
                  <a:lnTo>
                    <a:pt x="130" y="60"/>
                  </a:lnTo>
                  <a:lnTo>
                    <a:pt x="124" y="56"/>
                  </a:lnTo>
                  <a:lnTo>
                    <a:pt x="124" y="56"/>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45" name="Freeform 98"/>
            <p:cNvSpPr/>
            <p:nvPr/>
          </p:nvSpPr>
          <p:spPr bwMode="auto">
            <a:xfrm>
              <a:off x="8169275" y="304800"/>
              <a:ext cx="60325" cy="22225"/>
            </a:xfrm>
            <a:custGeom>
              <a:avLst/>
              <a:gdLst/>
              <a:ahLst/>
              <a:cxnLst>
                <a:cxn ang="0">
                  <a:pos x="10" y="14"/>
                </a:cxn>
                <a:cxn ang="0">
                  <a:pos x="10" y="14"/>
                </a:cxn>
                <a:cxn ang="0">
                  <a:pos x="38" y="10"/>
                </a:cxn>
                <a:cxn ang="0">
                  <a:pos x="38" y="10"/>
                </a:cxn>
                <a:cxn ang="0">
                  <a:pos x="38" y="8"/>
                </a:cxn>
                <a:cxn ang="0">
                  <a:pos x="38" y="4"/>
                </a:cxn>
                <a:cxn ang="0">
                  <a:pos x="38" y="0"/>
                </a:cxn>
                <a:cxn ang="0">
                  <a:pos x="34" y="0"/>
                </a:cxn>
                <a:cxn ang="0">
                  <a:pos x="34" y="0"/>
                </a:cxn>
                <a:cxn ang="0">
                  <a:pos x="28" y="2"/>
                </a:cxn>
                <a:cxn ang="0">
                  <a:pos x="22" y="2"/>
                </a:cxn>
                <a:cxn ang="0">
                  <a:pos x="12" y="0"/>
                </a:cxn>
                <a:cxn ang="0">
                  <a:pos x="12" y="0"/>
                </a:cxn>
                <a:cxn ang="0">
                  <a:pos x="4" y="0"/>
                </a:cxn>
                <a:cxn ang="0">
                  <a:pos x="0" y="2"/>
                </a:cxn>
                <a:cxn ang="0">
                  <a:pos x="0" y="6"/>
                </a:cxn>
                <a:cxn ang="0">
                  <a:pos x="0" y="6"/>
                </a:cxn>
                <a:cxn ang="0">
                  <a:pos x="0" y="10"/>
                </a:cxn>
                <a:cxn ang="0">
                  <a:pos x="2" y="12"/>
                </a:cxn>
                <a:cxn ang="0">
                  <a:pos x="10" y="14"/>
                </a:cxn>
                <a:cxn ang="0">
                  <a:pos x="10" y="14"/>
                </a:cxn>
              </a:cxnLst>
              <a:rect l="0" t="0" r="r" b="b"/>
              <a:pathLst>
                <a:path w="38" h="14">
                  <a:moveTo>
                    <a:pt x="10" y="14"/>
                  </a:moveTo>
                  <a:lnTo>
                    <a:pt x="10" y="14"/>
                  </a:lnTo>
                  <a:lnTo>
                    <a:pt x="38" y="10"/>
                  </a:lnTo>
                  <a:lnTo>
                    <a:pt x="38" y="10"/>
                  </a:lnTo>
                  <a:lnTo>
                    <a:pt x="38" y="8"/>
                  </a:lnTo>
                  <a:lnTo>
                    <a:pt x="38" y="4"/>
                  </a:lnTo>
                  <a:lnTo>
                    <a:pt x="38" y="0"/>
                  </a:lnTo>
                  <a:lnTo>
                    <a:pt x="34" y="0"/>
                  </a:lnTo>
                  <a:lnTo>
                    <a:pt x="34" y="0"/>
                  </a:lnTo>
                  <a:lnTo>
                    <a:pt x="28" y="2"/>
                  </a:lnTo>
                  <a:lnTo>
                    <a:pt x="22" y="2"/>
                  </a:lnTo>
                  <a:lnTo>
                    <a:pt x="12" y="0"/>
                  </a:lnTo>
                  <a:lnTo>
                    <a:pt x="12" y="0"/>
                  </a:lnTo>
                  <a:lnTo>
                    <a:pt x="4" y="0"/>
                  </a:lnTo>
                  <a:lnTo>
                    <a:pt x="0" y="2"/>
                  </a:lnTo>
                  <a:lnTo>
                    <a:pt x="0" y="6"/>
                  </a:lnTo>
                  <a:lnTo>
                    <a:pt x="0" y="6"/>
                  </a:lnTo>
                  <a:lnTo>
                    <a:pt x="0" y="10"/>
                  </a:lnTo>
                  <a:lnTo>
                    <a:pt x="2" y="12"/>
                  </a:lnTo>
                  <a:lnTo>
                    <a:pt x="10" y="14"/>
                  </a:lnTo>
                  <a:lnTo>
                    <a:pt x="10" y="14"/>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46" name="Freeform 99"/>
            <p:cNvSpPr/>
            <p:nvPr/>
          </p:nvSpPr>
          <p:spPr bwMode="auto">
            <a:xfrm>
              <a:off x="4943475" y="282575"/>
              <a:ext cx="88900" cy="22225"/>
            </a:xfrm>
            <a:custGeom>
              <a:avLst/>
              <a:gdLst/>
              <a:ahLst/>
              <a:cxnLst>
                <a:cxn ang="0">
                  <a:pos x="36" y="8"/>
                </a:cxn>
                <a:cxn ang="0">
                  <a:pos x="36" y="8"/>
                </a:cxn>
                <a:cxn ang="0">
                  <a:pos x="38" y="8"/>
                </a:cxn>
                <a:cxn ang="0">
                  <a:pos x="38" y="8"/>
                </a:cxn>
                <a:cxn ang="0">
                  <a:pos x="46" y="8"/>
                </a:cxn>
                <a:cxn ang="0">
                  <a:pos x="50" y="8"/>
                </a:cxn>
                <a:cxn ang="0">
                  <a:pos x="52" y="6"/>
                </a:cxn>
                <a:cxn ang="0">
                  <a:pos x="56" y="0"/>
                </a:cxn>
                <a:cxn ang="0">
                  <a:pos x="56" y="0"/>
                </a:cxn>
                <a:cxn ang="0">
                  <a:pos x="42" y="0"/>
                </a:cxn>
                <a:cxn ang="0">
                  <a:pos x="28" y="4"/>
                </a:cxn>
                <a:cxn ang="0">
                  <a:pos x="14" y="8"/>
                </a:cxn>
                <a:cxn ang="0">
                  <a:pos x="0" y="14"/>
                </a:cxn>
                <a:cxn ang="0">
                  <a:pos x="0" y="14"/>
                </a:cxn>
                <a:cxn ang="0">
                  <a:pos x="20" y="14"/>
                </a:cxn>
                <a:cxn ang="0">
                  <a:pos x="28" y="14"/>
                </a:cxn>
                <a:cxn ang="0">
                  <a:pos x="36" y="8"/>
                </a:cxn>
                <a:cxn ang="0">
                  <a:pos x="36" y="8"/>
                </a:cxn>
              </a:cxnLst>
              <a:rect l="0" t="0" r="r" b="b"/>
              <a:pathLst>
                <a:path w="56" h="14">
                  <a:moveTo>
                    <a:pt x="36" y="8"/>
                  </a:moveTo>
                  <a:lnTo>
                    <a:pt x="36" y="8"/>
                  </a:lnTo>
                  <a:lnTo>
                    <a:pt x="38" y="8"/>
                  </a:lnTo>
                  <a:lnTo>
                    <a:pt x="38" y="8"/>
                  </a:lnTo>
                  <a:lnTo>
                    <a:pt x="46" y="8"/>
                  </a:lnTo>
                  <a:lnTo>
                    <a:pt x="50" y="8"/>
                  </a:lnTo>
                  <a:lnTo>
                    <a:pt x="52" y="6"/>
                  </a:lnTo>
                  <a:lnTo>
                    <a:pt x="56" y="0"/>
                  </a:lnTo>
                  <a:lnTo>
                    <a:pt x="56" y="0"/>
                  </a:lnTo>
                  <a:lnTo>
                    <a:pt x="42" y="0"/>
                  </a:lnTo>
                  <a:lnTo>
                    <a:pt x="28" y="4"/>
                  </a:lnTo>
                  <a:lnTo>
                    <a:pt x="14" y="8"/>
                  </a:lnTo>
                  <a:lnTo>
                    <a:pt x="0" y="14"/>
                  </a:lnTo>
                  <a:lnTo>
                    <a:pt x="0" y="14"/>
                  </a:lnTo>
                  <a:lnTo>
                    <a:pt x="20" y="14"/>
                  </a:lnTo>
                  <a:lnTo>
                    <a:pt x="28" y="14"/>
                  </a:lnTo>
                  <a:lnTo>
                    <a:pt x="36" y="8"/>
                  </a:lnTo>
                  <a:lnTo>
                    <a:pt x="36" y="8"/>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47" name="Freeform 100"/>
            <p:cNvSpPr/>
            <p:nvPr/>
          </p:nvSpPr>
          <p:spPr bwMode="auto">
            <a:xfrm>
              <a:off x="7458075" y="1400175"/>
              <a:ext cx="22225" cy="60325"/>
            </a:xfrm>
            <a:custGeom>
              <a:avLst/>
              <a:gdLst/>
              <a:ahLst/>
              <a:cxnLst>
                <a:cxn ang="0">
                  <a:pos x="4" y="0"/>
                </a:cxn>
                <a:cxn ang="0">
                  <a:pos x="4" y="0"/>
                </a:cxn>
                <a:cxn ang="0">
                  <a:pos x="0" y="10"/>
                </a:cxn>
                <a:cxn ang="0">
                  <a:pos x="0" y="18"/>
                </a:cxn>
                <a:cxn ang="0">
                  <a:pos x="0" y="34"/>
                </a:cxn>
                <a:cxn ang="0">
                  <a:pos x="0" y="34"/>
                </a:cxn>
                <a:cxn ang="0">
                  <a:pos x="2" y="36"/>
                </a:cxn>
                <a:cxn ang="0">
                  <a:pos x="4" y="38"/>
                </a:cxn>
                <a:cxn ang="0">
                  <a:pos x="6" y="38"/>
                </a:cxn>
                <a:cxn ang="0">
                  <a:pos x="10" y="36"/>
                </a:cxn>
                <a:cxn ang="0">
                  <a:pos x="10" y="36"/>
                </a:cxn>
                <a:cxn ang="0">
                  <a:pos x="12" y="34"/>
                </a:cxn>
                <a:cxn ang="0">
                  <a:pos x="14" y="30"/>
                </a:cxn>
                <a:cxn ang="0">
                  <a:pos x="14" y="26"/>
                </a:cxn>
                <a:cxn ang="0">
                  <a:pos x="14" y="22"/>
                </a:cxn>
                <a:cxn ang="0">
                  <a:pos x="14" y="22"/>
                </a:cxn>
                <a:cxn ang="0">
                  <a:pos x="4" y="0"/>
                </a:cxn>
                <a:cxn ang="0">
                  <a:pos x="4" y="0"/>
                </a:cxn>
              </a:cxnLst>
              <a:rect l="0" t="0" r="r" b="b"/>
              <a:pathLst>
                <a:path w="14" h="38">
                  <a:moveTo>
                    <a:pt x="4" y="0"/>
                  </a:moveTo>
                  <a:lnTo>
                    <a:pt x="4" y="0"/>
                  </a:lnTo>
                  <a:lnTo>
                    <a:pt x="0" y="10"/>
                  </a:lnTo>
                  <a:lnTo>
                    <a:pt x="0" y="18"/>
                  </a:lnTo>
                  <a:lnTo>
                    <a:pt x="0" y="34"/>
                  </a:lnTo>
                  <a:lnTo>
                    <a:pt x="0" y="34"/>
                  </a:lnTo>
                  <a:lnTo>
                    <a:pt x="2" y="36"/>
                  </a:lnTo>
                  <a:lnTo>
                    <a:pt x="4" y="38"/>
                  </a:lnTo>
                  <a:lnTo>
                    <a:pt x="6" y="38"/>
                  </a:lnTo>
                  <a:lnTo>
                    <a:pt x="10" y="36"/>
                  </a:lnTo>
                  <a:lnTo>
                    <a:pt x="10" y="36"/>
                  </a:lnTo>
                  <a:lnTo>
                    <a:pt x="12" y="34"/>
                  </a:lnTo>
                  <a:lnTo>
                    <a:pt x="14" y="30"/>
                  </a:lnTo>
                  <a:lnTo>
                    <a:pt x="14" y="26"/>
                  </a:lnTo>
                  <a:lnTo>
                    <a:pt x="14" y="22"/>
                  </a:lnTo>
                  <a:lnTo>
                    <a:pt x="14" y="22"/>
                  </a:lnTo>
                  <a:lnTo>
                    <a:pt x="4" y="0"/>
                  </a:lnTo>
                  <a:lnTo>
                    <a:pt x="4"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48" name="Freeform 101"/>
            <p:cNvSpPr/>
            <p:nvPr/>
          </p:nvSpPr>
          <p:spPr bwMode="auto">
            <a:xfrm>
              <a:off x="7600950" y="219075"/>
              <a:ext cx="101600" cy="38100"/>
            </a:xfrm>
            <a:custGeom>
              <a:avLst/>
              <a:gdLst/>
              <a:ahLst/>
              <a:cxnLst>
                <a:cxn ang="0">
                  <a:pos x="24" y="12"/>
                </a:cxn>
                <a:cxn ang="0">
                  <a:pos x="24" y="12"/>
                </a:cxn>
                <a:cxn ang="0">
                  <a:pos x="22" y="14"/>
                </a:cxn>
                <a:cxn ang="0">
                  <a:pos x="22" y="14"/>
                </a:cxn>
                <a:cxn ang="0">
                  <a:pos x="20" y="18"/>
                </a:cxn>
                <a:cxn ang="0">
                  <a:pos x="22" y="20"/>
                </a:cxn>
                <a:cxn ang="0">
                  <a:pos x="26" y="22"/>
                </a:cxn>
                <a:cxn ang="0">
                  <a:pos x="26" y="22"/>
                </a:cxn>
                <a:cxn ang="0">
                  <a:pos x="58" y="24"/>
                </a:cxn>
                <a:cxn ang="0">
                  <a:pos x="58" y="24"/>
                </a:cxn>
                <a:cxn ang="0">
                  <a:pos x="62" y="24"/>
                </a:cxn>
                <a:cxn ang="0">
                  <a:pos x="64" y="22"/>
                </a:cxn>
                <a:cxn ang="0">
                  <a:pos x="64" y="18"/>
                </a:cxn>
                <a:cxn ang="0">
                  <a:pos x="64" y="18"/>
                </a:cxn>
                <a:cxn ang="0">
                  <a:pos x="64" y="14"/>
                </a:cxn>
                <a:cxn ang="0">
                  <a:pos x="62" y="14"/>
                </a:cxn>
                <a:cxn ang="0">
                  <a:pos x="56" y="12"/>
                </a:cxn>
                <a:cxn ang="0">
                  <a:pos x="56" y="12"/>
                </a:cxn>
                <a:cxn ang="0">
                  <a:pos x="52" y="14"/>
                </a:cxn>
                <a:cxn ang="0">
                  <a:pos x="50" y="14"/>
                </a:cxn>
                <a:cxn ang="0">
                  <a:pos x="48" y="12"/>
                </a:cxn>
                <a:cxn ang="0">
                  <a:pos x="48" y="12"/>
                </a:cxn>
                <a:cxn ang="0">
                  <a:pos x="46" y="10"/>
                </a:cxn>
                <a:cxn ang="0">
                  <a:pos x="46" y="6"/>
                </a:cxn>
                <a:cxn ang="0">
                  <a:pos x="44" y="4"/>
                </a:cxn>
                <a:cxn ang="0">
                  <a:pos x="40" y="2"/>
                </a:cxn>
                <a:cxn ang="0">
                  <a:pos x="40" y="2"/>
                </a:cxn>
                <a:cxn ang="0">
                  <a:pos x="34" y="0"/>
                </a:cxn>
                <a:cxn ang="0">
                  <a:pos x="28" y="0"/>
                </a:cxn>
                <a:cxn ang="0">
                  <a:pos x="18" y="2"/>
                </a:cxn>
                <a:cxn ang="0">
                  <a:pos x="10" y="8"/>
                </a:cxn>
                <a:cxn ang="0">
                  <a:pos x="0" y="14"/>
                </a:cxn>
                <a:cxn ang="0">
                  <a:pos x="0" y="14"/>
                </a:cxn>
                <a:cxn ang="0">
                  <a:pos x="6" y="16"/>
                </a:cxn>
                <a:cxn ang="0">
                  <a:pos x="12" y="14"/>
                </a:cxn>
                <a:cxn ang="0">
                  <a:pos x="18" y="12"/>
                </a:cxn>
                <a:cxn ang="0">
                  <a:pos x="24" y="12"/>
                </a:cxn>
                <a:cxn ang="0">
                  <a:pos x="24" y="12"/>
                </a:cxn>
              </a:cxnLst>
              <a:rect l="0" t="0" r="r" b="b"/>
              <a:pathLst>
                <a:path w="64" h="24">
                  <a:moveTo>
                    <a:pt x="24" y="12"/>
                  </a:moveTo>
                  <a:lnTo>
                    <a:pt x="24" y="12"/>
                  </a:lnTo>
                  <a:lnTo>
                    <a:pt x="22" y="14"/>
                  </a:lnTo>
                  <a:lnTo>
                    <a:pt x="22" y="14"/>
                  </a:lnTo>
                  <a:lnTo>
                    <a:pt x="20" y="18"/>
                  </a:lnTo>
                  <a:lnTo>
                    <a:pt x="22" y="20"/>
                  </a:lnTo>
                  <a:lnTo>
                    <a:pt x="26" y="22"/>
                  </a:lnTo>
                  <a:lnTo>
                    <a:pt x="26" y="22"/>
                  </a:lnTo>
                  <a:lnTo>
                    <a:pt x="58" y="24"/>
                  </a:lnTo>
                  <a:lnTo>
                    <a:pt x="58" y="24"/>
                  </a:lnTo>
                  <a:lnTo>
                    <a:pt x="62" y="24"/>
                  </a:lnTo>
                  <a:lnTo>
                    <a:pt x="64" y="22"/>
                  </a:lnTo>
                  <a:lnTo>
                    <a:pt x="64" y="18"/>
                  </a:lnTo>
                  <a:lnTo>
                    <a:pt x="64" y="18"/>
                  </a:lnTo>
                  <a:lnTo>
                    <a:pt x="64" y="14"/>
                  </a:lnTo>
                  <a:lnTo>
                    <a:pt x="62" y="14"/>
                  </a:lnTo>
                  <a:lnTo>
                    <a:pt x="56" y="12"/>
                  </a:lnTo>
                  <a:lnTo>
                    <a:pt x="56" y="12"/>
                  </a:lnTo>
                  <a:lnTo>
                    <a:pt x="52" y="14"/>
                  </a:lnTo>
                  <a:lnTo>
                    <a:pt x="50" y="14"/>
                  </a:lnTo>
                  <a:lnTo>
                    <a:pt x="48" y="12"/>
                  </a:lnTo>
                  <a:lnTo>
                    <a:pt x="48" y="12"/>
                  </a:lnTo>
                  <a:lnTo>
                    <a:pt x="46" y="10"/>
                  </a:lnTo>
                  <a:lnTo>
                    <a:pt x="46" y="6"/>
                  </a:lnTo>
                  <a:lnTo>
                    <a:pt x="44" y="4"/>
                  </a:lnTo>
                  <a:lnTo>
                    <a:pt x="40" y="2"/>
                  </a:lnTo>
                  <a:lnTo>
                    <a:pt x="40" y="2"/>
                  </a:lnTo>
                  <a:lnTo>
                    <a:pt x="34" y="0"/>
                  </a:lnTo>
                  <a:lnTo>
                    <a:pt x="28" y="0"/>
                  </a:lnTo>
                  <a:lnTo>
                    <a:pt x="18" y="2"/>
                  </a:lnTo>
                  <a:lnTo>
                    <a:pt x="10" y="8"/>
                  </a:lnTo>
                  <a:lnTo>
                    <a:pt x="0" y="14"/>
                  </a:lnTo>
                  <a:lnTo>
                    <a:pt x="0" y="14"/>
                  </a:lnTo>
                  <a:lnTo>
                    <a:pt x="6" y="16"/>
                  </a:lnTo>
                  <a:lnTo>
                    <a:pt x="12" y="14"/>
                  </a:lnTo>
                  <a:lnTo>
                    <a:pt x="18" y="12"/>
                  </a:lnTo>
                  <a:lnTo>
                    <a:pt x="24" y="12"/>
                  </a:lnTo>
                  <a:lnTo>
                    <a:pt x="24" y="12"/>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49" name="Freeform 102"/>
            <p:cNvSpPr/>
            <p:nvPr/>
          </p:nvSpPr>
          <p:spPr bwMode="auto">
            <a:xfrm>
              <a:off x="7705725" y="250825"/>
              <a:ext cx="66675" cy="19050"/>
            </a:xfrm>
            <a:custGeom>
              <a:avLst/>
              <a:gdLst/>
              <a:ahLst/>
              <a:cxnLst>
                <a:cxn ang="0">
                  <a:pos x="42" y="8"/>
                </a:cxn>
                <a:cxn ang="0">
                  <a:pos x="42" y="8"/>
                </a:cxn>
                <a:cxn ang="0">
                  <a:pos x="28" y="2"/>
                </a:cxn>
                <a:cxn ang="0">
                  <a:pos x="18" y="0"/>
                </a:cxn>
                <a:cxn ang="0">
                  <a:pos x="12" y="2"/>
                </a:cxn>
                <a:cxn ang="0">
                  <a:pos x="8" y="4"/>
                </a:cxn>
                <a:cxn ang="0">
                  <a:pos x="0" y="12"/>
                </a:cxn>
                <a:cxn ang="0">
                  <a:pos x="0" y="12"/>
                </a:cxn>
                <a:cxn ang="0">
                  <a:pos x="20" y="12"/>
                </a:cxn>
                <a:cxn ang="0">
                  <a:pos x="42" y="8"/>
                </a:cxn>
                <a:cxn ang="0">
                  <a:pos x="42" y="8"/>
                </a:cxn>
              </a:cxnLst>
              <a:rect l="0" t="0" r="r" b="b"/>
              <a:pathLst>
                <a:path w="42" h="12">
                  <a:moveTo>
                    <a:pt x="42" y="8"/>
                  </a:moveTo>
                  <a:lnTo>
                    <a:pt x="42" y="8"/>
                  </a:lnTo>
                  <a:lnTo>
                    <a:pt x="28" y="2"/>
                  </a:lnTo>
                  <a:lnTo>
                    <a:pt x="18" y="0"/>
                  </a:lnTo>
                  <a:lnTo>
                    <a:pt x="12" y="2"/>
                  </a:lnTo>
                  <a:lnTo>
                    <a:pt x="8" y="4"/>
                  </a:lnTo>
                  <a:lnTo>
                    <a:pt x="0" y="12"/>
                  </a:lnTo>
                  <a:lnTo>
                    <a:pt x="0" y="12"/>
                  </a:lnTo>
                  <a:lnTo>
                    <a:pt x="20" y="12"/>
                  </a:lnTo>
                  <a:lnTo>
                    <a:pt x="42" y="8"/>
                  </a:lnTo>
                  <a:lnTo>
                    <a:pt x="42" y="8"/>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50" name="Freeform 103"/>
            <p:cNvSpPr/>
            <p:nvPr/>
          </p:nvSpPr>
          <p:spPr bwMode="auto">
            <a:xfrm>
              <a:off x="5162550" y="250825"/>
              <a:ext cx="79375" cy="22225"/>
            </a:xfrm>
            <a:custGeom>
              <a:avLst/>
              <a:gdLst/>
              <a:ahLst/>
              <a:cxnLst>
                <a:cxn ang="0">
                  <a:pos x="12" y="8"/>
                </a:cxn>
                <a:cxn ang="0">
                  <a:pos x="12" y="8"/>
                </a:cxn>
                <a:cxn ang="0">
                  <a:pos x="4" y="8"/>
                </a:cxn>
                <a:cxn ang="0">
                  <a:pos x="4" y="8"/>
                </a:cxn>
                <a:cxn ang="0">
                  <a:pos x="6" y="10"/>
                </a:cxn>
                <a:cxn ang="0">
                  <a:pos x="10" y="12"/>
                </a:cxn>
                <a:cxn ang="0">
                  <a:pos x="16" y="10"/>
                </a:cxn>
                <a:cxn ang="0">
                  <a:pos x="16" y="10"/>
                </a:cxn>
                <a:cxn ang="0">
                  <a:pos x="24" y="10"/>
                </a:cxn>
                <a:cxn ang="0">
                  <a:pos x="32" y="12"/>
                </a:cxn>
                <a:cxn ang="0">
                  <a:pos x="40" y="14"/>
                </a:cxn>
                <a:cxn ang="0">
                  <a:pos x="50" y="14"/>
                </a:cxn>
                <a:cxn ang="0">
                  <a:pos x="50" y="14"/>
                </a:cxn>
                <a:cxn ang="0">
                  <a:pos x="38" y="6"/>
                </a:cxn>
                <a:cxn ang="0">
                  <a:pos x="26" y="2"/>
                </a:cxn>
                <a:cxn ang="0">
                  <a:pos x="0" y="0"/>
                </a:cxn>
                <a:cxn ang="0">
                  <a:pos x="0" y="0"/>
                </a:cxn>
                <a:cxn ang="0">
                  <a:pos x="4" y="4"/>
                </a:cxn>
                <a:cxn ang="0">
                  <a:pos x="6" y="4"/>
                </a:cxn>
                <a:cxn ang="0">
                  <a:pos x="10" y="4"/>
                </a:cxn>
                <a:cxn ang="0">
                  <a:pos x="12" y="8"/>
                </a:cxn>
                <a:cxn ang="0">
                  <a:pos x="12" y="8"/>
                </a:cxn>
              </a:cxnLst>
              <a:rect l="0" t="0" r="r" b="b"/>
              <a:pathLst>
                <a:path w="50" h="14">
                  <a:moveTo>
                    <a:pt x="12" y="8"/>
                  </a:moveTo>
                  <a:lnTo>
                    <a:pt x="12" y="8"/>
                  </a:lnTo>
                  <a:lnTo>
                    <a:pt x="4" y="8"/>
                  </a:lnTo>
                  <a:lnTo>
                    <a:pt x="4" y="8"/>
                  </a:lnTo>
                  <a:lnTo>
                    <a:pt x="6" y="10"/>
                  </a:lnTo>
                  <a:lnTo>
                    <a:pt x="10" y="12"/>
                  </a:lnTo>
                  <a:lnTo>
                    <a:pt x="16" y="10"/>
                  </a:lnTo>
                  <a:lnTo>
                    <a:pt x="16" y="10"/>
                  </a:lnTo>
                  <a:lnTo>
                    <a:pt x="24" y="10"/>
                  </a:lnTo>
                  <a:lnTo>
                    <a:pt x="32" y="12"/>
                  </a:lnTo>
                  <a:lnTo>
                    <a:pt x="40" y="14"/>
                  </a:lnTo>
                  <a:lnTo>
                    <a:pt x="50" y="14"/>
                  </a:lnTo>
                  <a:lnTo>
                    <a:pt x="50" y="14"/>
                  </a:lnTo>
                  <a:lnTo>
                    <a:pt x="38" y="6"/>
                  </a:lnTo>
                  <a:lnTo>
                    <a:pt x="26" y="2"/>
                  </a:lnTo>
                  <a:lnTo>
                    <a:pt x="0" y="0"/>
                  </a:lnTo>
                  <a:lnTo>
                    <a:pt x="0" y="0"/>
                  </a:lnTo>
                  <a:lnTo>
                    <a:pt x="4" y="4"/>
                  </a:lnTo>
                  <a:lnTo>
                    <a:pt x="6" y="4"/>
                  </a:lnTo>
                  <a:lnTo>
                    <a:pt x="10" y="4"/>
                  </a:lnTo>
                  <a:lnTo>
                    <a:pt x="12" y="8"/>
                  </a:lnTo>
                  <a:lnTo>
                    <a:pt x="12" y="8"/>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51" name="Freeform 104"/>
            <p:cNvSpPr/>
            <p:nvPr/>
          </p:nvSpPr>
          <p:spPr bwMode="auto">
            <a:xfrm>
              <a:off x="4886325" y="727075"/>
              <a:ext cx="50800" cy="31750"/>
            </a:xfrm>
            <a:custGeom>
              <a:avLst/>
              <a:gdLst/>
              <a:ahLst/>
              <a:cxnLst>
                <a:cxn ang="0">
                  <a:pos x="32" y="20"/>
                </a:cxn>
                <a:cxn ang="0">
                  <a:pos x="32" y="20"/>
                </a:cxn>
                <a:cxn ang="0">
                  <a:pos x="32" y="20"/>
                </a:cxn>
                <a:cxn ang="0">
                  <a:pos x="32" y="20"/>
                </a:cxn>
                <a:cxn ang="0">
                  <a:pos x="32" y="20"/>
                </a:cxn>
                <a:cxn ang="0">
                  <a:pos x="30" y="18"/>
                </a:cxn>
                <a:cxn ang="0">
                  <a:pos x="30" y="16"/>
                </a:cxn>
                <a:cxn ang="0">
                  <a:pos x="24" y="12"/>
                </a:cxn>
                <a:cxn ang="0">
                  <a:pos x="20" y="8"/>
                </a:cxn>
                <a:cxn ang="0">
                  <a:pos x="20" y="6"/>
                </a:cxn>
                <a:cxn ang="0">
                  <a:pos x="20" y="4"/>
                </a:cxn>
                <a:cxn ang="0">
                  <a:pos x="20" y="4"/>
                </a:cxn>
                <a:cxn ang="0">
                  <a:pos x="6" y="0"/>
                </a:cxn>
                <a:cxn ang="0">
                  <a:pos x="6" y="0"/>
                </a:cxn>
                <a:cxn ang="0">
                  <a:pos x="2" y="0"/>
                </a:cxn>
                <a:cxn ang="0">
                  <a:pos x="0" y="0"/>
                </a:cxn>
                <a:cxn ang="0">
                  <a:pos x="0" y="4"/>
                </a:cxn>
                <a:cxn ang="0">
                  <a:pos x="0" y="4"/>
                </a:cxn>
                <a:cxn ang="0">
                  <a:pos x="6" y="6"/>
                </a:cxn>
                <a:cxn ang="0">
                  <a:pos x="10" y="10"/>
                </a:cxn>
                <a:cxn ang="0">
                  <a:pos x="22" y="18"/>
                </a:cxn>
                <a:cxn ang="0">
                  <a:pos x="22" y="18"/>
                </a:cxn>
                <a:cxn ang="0">
                  <a:pos x="26" y="20"/>
                </a:cxn>
                <a:cxn ang="0">
                  <a:pos x="28" y="20"/>
                </a:cxn>
                <a:cxn ang="0">
                  <a:pos x="32" y="20"/>
                </a:cxn>
                <a:cxn ang="0">
                  <a:pos x="32" y="20"/>
                </a:cxn>
              </a:cxnLst>
              <a:rect l="0" t="0" r="r" b="b"/>
              <a:pathLst>
                <a:path w="32" h="20">
                  <a:moveTo>
                    <a:pt x="32" y="20"/>
                  </a:moveTo>
                  <a:lnTo>
                    <a:pt x="32" y="20"/>
                  </a:lnTo>
                  <a:lnTo>
                    <a:pt x="32" y="20"/>
                  </a:lnTo>
                  <a:lnTo>
                    <a:pt x="32" y="20"/>
                  </a:lnTo>
                  <a:lnTo>
                    <a:pt x="32" y="20"/>
                  </a:lnTo>
                  <a:lnTo>
                    <a:pt x="30" y="18"/>
                  </a:lnTo>
                  <a:lnTo>
                    <a:pt x="30" y="16"/>
                  </a:lnTo>
                  <a:lnTo>
                    <a:pt x="24" y="12"/>
                  </a:lnTo>
                  <a:lnTo>
                    <a:pt x="20" y="8"/>
                  </a:lnTo>
                  <a:lnTo>
                    <a:pt x="20" y="6"/>
                  </a:lnTo>
                  <a:lnTo>
                    <a:pt x="20" y="4"/>
                  </a:lnTo>
                  <a:lnTo>
                    <a:pt x="20" y="4"/>
                  </a:lnTo>
                  <a:lnTo>
                    <a:pt x="6" y="0"/>
                  </a:lnTo>
                  <a:lnTo>
                    <a:pt x="6" y="0"/>
                  </a:lnTo>
                  <a:lnTo>
                    <a:pt x="2" y="0"/>
                  </a:lnTo>
                  <a:lnTo>
                    <a:pt x="0" y="0"/>
                  </a:lnTo>
                  <a:lnTo>
                    <a:pt x="0" y="4"/>
                  </a:lnTo>
                  <a:lnTo>
                    <a:pt x="0" y="4"/>
                  </a:lnTo>
                  <a:lnTo>
                    <a:pt x="6" y="6"/>
                  </a:lnTo>
                  <a:lnTo>
                    <a:pt x="10" y="10"/>
                  </a:lnTo>
                  <a:lnTo>
                    <a:pt x="22" y="18"/>
                  </a:lnTo>
                  <a:lnTo>
                    <a:pt x="22" y="18"/>
                  </a:lnTo>
                  <a:lnTo>
                    <a:pt x="26" y="20"/>
                  </a:lnTo>
                  <a:lnTo>
                    <a:pt x="28" y="20"/>
                  </a:lnTo>
                  <a:lnTo>
                    <a:pt x="32" y="20"/>
                  </a:lnTo>
                  <a:lnTo>
                    <a:pt x="32" y="2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52" name="Freeform 105"/>
            <p:cNvSpPr/>
            <p:nvPr/>
          </p:nvSpPr>
          <p:spPr bwMode="auto">
            <a:xfrm>
              <a:off x="8074025" y="1003300"/>
              <a:ext cx="25400" cy="38100"/>
            </a:xfrm>
            <a:custGeom>
              <a:avLst/>
              <a:gdLst/>
              <a:ahLst/>
              <a:cxnLst>
                <a:cxn ang="0">
                  <a:pos x="0" y="4"/>
                </a:cxn>
                <a:cxn ang="0">
                  <a:pos x="0" y="4"/>
                </a:cxn>
                <a:cxn ang="0">
                  <a:pos x="0" y="8"/>
                </a:cxn>
                <a:cxn ang="0">
                  <a:pos x="2" y="10"/>
                </a:cxn>
                <a:cxn ang="0">
                  <a:pos x="2" y="10"/>
                </a:cxn>
                <a:cxn ang="0">
                  <a:pos x="6" y="10"/>
                </a:cxn>
                <a:cxn ang="0">
                  <a:pos x="8" y="10"/>
                </a:cxn>
                <a:cxn ang="0">
                  <a:pos x="6" y="16"/>
                </a:cxn>
                <a:cxn ang="0">
                  <a:pos x="6" y="16"/>
                </a:cxn>
                <a:cxn ang="0">
                  <a:pos x="4" y="20"/>
                </a:cxn>
                <a:cxn ang="0">
                  <a:pos x="4" y="22"/>
                </a:cxn>
                <a:cxn ang="0">
                  <a:pos x="8" y="24"/>
                </a:cxn>
                <a:cxn ang="0">
                  <a:pos x="8" y="24"/>
                </a:cxn>
                <a:cxn ang="0">
                  <a:pos x="10" y="24"/>
                </a:cxn>
                <a:cxn ang="0">
                  <a:pos x="12" y="22"/>
                </a:cxn>
                <a:cxn ang="0">
                  <a:pos x="14" y="18"/>
                </a:cxn>
                <a:cxn ang="0">
                  <a:pos x="14" y="18"/>
                </a:cxn>
                <a:cxn ang="0">
                  <a:pos x="16" y="8"/>
                </a:cxn>
                <a:cxn ang="0">
                  <a:pos x="16" y="8"/>
                </a:cxn>
                <a:cxn ang="0">
                  <a:pos x="14" y="2"/>
                </a:cxn>
                <a:cxn ang="0">
                  <a:pos x="8" y="0"/>
                </a:cxn>
                <a:cxn ang="0">
                  <a:pos x="8" y="0"/>
                </a:cxn>
                <a:cxn ang="0">
                  <a:pos x="6" y="0"/>
                </a:cxn>
                <a:cxn ang="0">
                  <a:pos x="4" y="0"/>
                </a:cxn>
                <a:cxn ang="0">
                  <a:pos x="0" y="4"/>
                </a:cxn>
                <a:cxn ang="0">
                  <a:pos x="0" y="4"/>
                </a:cxn>
              </a:cxnLst>
              <a:rect l="0" t="0" r="r" b="b"/>
              <a:pathLst>
                <a:path w="16" h="24">
                  <a:moveTo>
                    <a:pt x="0" y="4"/>
                  </a:moveTo>
                  <a:lnTo>
                    <a:pt x="0" y="4"/>
                  </a:lnTo>
                  <a:lnTo>
                    <a:pt x="0" y="8"/>
                  </a:lnTo>
                  <a:lnTo>
                    <a:pt x="2" y="10"/>
                  </a:lnTo>
                  <a:lnTo>
                    <a:pt x="2" y="10"/>
                  </a:lnTo>
                  <a:lnTo>
                    <a:pt x="6" y="10"/>
                  </a:lnTo>
                  <a:lnTo>
                    <a:pt x="8" y="10"/>
                  </a:lnTo>
                  <a:lnTo>
                    <a:pt x="6" y="16"/>
                  </a:lnTo>
                  <a:lnTo>
                    <a:pt x="6" y="16"/>
                  </a:lnTo>
                  <a:lnTo>
                    <a:pt x="4" y="20"/>
                  </a:lnTo>
                  <a:lnTo>
                    <a:pt x="4" y="22"/>
                  </a:lnTo>
                  <a:lnTo>
                    <a:pt x="8" y="24"/>
                  </a:lnTo>
                  <a:lnTo>
                    <a:pt x="8" y="24"/>
                  </a:lnTo>
                  <a:lnTo>
                    <a:pt x="10" y="24"/>
                  </a:lnTo>
                  <a:lnTo>
                    <a:pt x="12" y="22"/>
                  </a:lnTo>
                  <a:lnTo>
                    <a:pt x="14" y="18"/>
                  </a:lnTo>
                  <a:lnTo>
                    <a:pt x="14" y="18"/>
                  </a:lnTo>
                  <a:lnTo>
                    <a:pt x="16" y="8"/>
                  </a:lnTo>
                  <a:lnTo>
                    <a:pt x="16" y="8"/>
                  </a:lnTo>
                  <a:lnTo>
                    <a:pt x="14" y="2"/>
                  </a:lnTo>
                  <a:lnTo>
                    <a:pt x="8" y="0"/>
                  </a:lnTo>
                  <a:lnTo>
                    <a:pt x="8" y="0"/>
                  </a:lnTo>
                  <a:lnTo>
                    <a:pt x="6" y="0"/>
                  </a:lnTo>
                  <a:lnTo>
                    <a:pt x="4" y="0"/>
                  </a:lnTo>
                  <a:lnTo>
                    <a:pt x="0" y="4"/>
                  </a:lnTo>
                  <a:lnTo>
                    <a:pt x="0" y="4"/>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53" name="Freeform 106"/>
            <p:cNvSpPr/>
            <p:nvPr/>
          </p:nvSpPr>
          <p:spPr bwMode="auto">
            <a:xfrm>
              <a:off x="5175250" y="292100"/>
              <a:ext cx="82550" cy="31750"/>
            </a:xfrm>
            <a:custGeom>
              <a:avLst/>
              <a:gdLst/>
              <a:ahLst/>
              <a:cxnLst>
                <a:cxn ang="0">
                  <a:pos x="38" y="4"/>
                </a:cxn>
                <a:cxn ang="0">
                  <a:pos x="38" y="4"/>
                </a:cxn>
                <a:cxn ang="0">
                  <a:pos x="30" y="0"/>
                </a:cxn>
                <a:cxn ang="0">
                  <a:pos x="26" y="2"/>
                </a:cxn>
                <a:cxn ang="0">
                  <a:pos x="24" y="6"/>
                </a:cxn>
                <a:cxn ang="0">
                  <a:pos x="24" y="6"/>
                </a:cxn>
                <a:cxn ang="0">
                  <a:pos x="22" y="6"/>
                </a:cxn>
                <a:cxn ang="0">
                  <a:pos x="22" y="6"/>
                </a:cxn>
                <a:cxn ang="0">
                  <a:pos x="12" y="8"/>
                </a:cxn>
                <a:cxn ang="0">
                  <a:pos x="12" y="8"/>
                </a:cxn>
                <a:cxn ang="0">
                  <a:pos x="10" y="6"/>
                </a:cxn>
                <a:cxn ang="0">
                  <a:pos x="6" y="4"/>
                </a:cxn>
                <a:cxn ang="0">
                  <a:pos x="6" y="4"/>
                </a:cxn>
                <a:cxn ang="0">
                  <a:pos x="2" y="2"/>
                </a:cxn>
                <a:cxn ang="0">
                  <a:pos x="0" y="0"/>
                </a:cxn>
                <a:cxn ang="0">
                  <a:pos x="0" y="2"/>
                </a:cxn>
                <a:cxn ang="0">
                  <a:pos x="0" y="2"/>
                </a:cxn>
                <a:cxn ang="0">
                  <a:pos x="0" y="6"/>
                </a:cxn>
                <a:cxn ang="0">
                  <a:pos x="0" y="8"/>
                </a:cxn>
                <a:cxn ang="0">
                  <a:pos x="2" y="8"/>
                </a:cxn>
                <a:cxn ang="0">
                  <a:pos x="2" y="8"/>
                </a:cxn>
                <a:cxn ang="0">
                  <a:pos x="10" y="8"/>
                </a:cxn>
                <a:cxn ang="0">
                  <a:pos x="10" y="8"/>
                </a:cxn>
                <a:cxn ang="0">
                  <a:pos x="12" y="12"/>
                </a:cxn>
                <a:cxn ang="0">
                  <a:pos x="14" y="12"/>
                </a:cxn>
                <a:cxn ang="0">
                  <a:pos x="20" y="10"/>
                </a:cxn>
                <a:cxn ang="0">
                  <a:pos x="20" y="10"/>
                </a:cxn>
                <a:cxn ang="0">
                  <a:pos x="20" y="10"/>
                </a:cxn>
                <a:cxn ang="0">
                  <a:pos x="20" y="10"/>
                </a:cxn>
                <a:cxn ang="0">
                  <a:pos x="22" y="12"/>
                </a:cxn>
                <a:cxn ang="0">
                  <a:pos x="26" y="14"/>
                </a:cxn>
                <a:cxn ang="0">
                  <a:pos x="30" y="14"/>
                </a:cxn>
                <a:cxn ang="0">
                  <a:pos x="32" y="16"/>
                </a:cxn>
                <a:cxn ang="0">
                  <a:pos x="32" y="16"/>
                </a:cxn>
                <a:cxn ang="0">
                  <a:pos x="36" y="18"/>
                </a:cxn>
                <a:cxn ang="0">
                  <a:pos x="40" y="20"/>
                </a:cxn>
                <a:cxn ang="0">
                  <a:pos x="46" y="18"/>
                </a:cxn>
                <a:cxn ang="0">
                  <a:pos x="50" y="16"/>
                </a:cxn>
                <a:cxn ang="0">
                  <a:pos x="50" y="16"/>
                </a:cxn>
                <a:cxn ang="0">
                  <a:pos x="52" y="12"/>
                </a:cxn>
                <a:cxn ang="0">
                  <a:pos x="52" y="6"/>
                </a:cxn>
                <a:cxn ang="0">
                  <a:pos x="52" y="6"/>
                </a:cxn>
                <a:cxn ang="0">
                  <a:pos x="48" y="4"/>
                </a:cxn>
                <a:cxn ang="0">
                  <a:pos x="44" y="2"/>
                </a:cxn>
                <a:cxn ang="0">
                  <a:pos x="42" y="4"/>
                </a:cxn>
                <a:cxn ang="0">
                  <a:pos x="38" y="4"/>
                </a:cxn>
                <a:cxn ang="0">
                  <a:pos x="38" y="4"/>
                </a:cxn>
              </a:cxnLst>
              <a:rect l="0" t="0" r="r" b="b"/>
              <a:pathLst>
                <a:path w="52" h="20">
                  <a:moveTo>
                    <a:pt x="38" y="4"/>
                  </a:moveTo>
                  <a:lnTo>
                    <a:pt x="38" y="4"/>
                  </a:lnTo>
                  <a:lnTo>
                    <a:pt x="30" y="0"/>
                  </a:lnTo>
                  <a:lnTo>
                    <a:pt x="26" y="2"/>
                  </a:lnTo>
                  <a:lnTo>
                    <a:pt x="24" y="6"/>
                  </a:lnTo>
                  <a:lnTo>
                    <a:pt x="24" y="6"/>
                  </a:lnTo>
                  <a:lnTo>
                    <a:pt x="22" y="6"/>
                  </a:lnTo>
                  <a:lnTo>
                    <a:pt x="22" y="6"/>
                  </a:lnTo>
                  <a:lnTo>
                    <a:pt x="12" y="8"/>
                  </a:lnTo>
                  <a:lnTo>
                    <a:pt x="12" y="8"/>
                  </a:lnTo>
                  <a:lnTo>
                    <a:pt x="10" y="6"/>
                  </a:lnTo>
                  <a:lnTo>
                    <a:pt x="6" y="4"/>
                  </a:lnTo>
                  <a:lnTo>
                    <a:pt x="6" y="4"/>
                  </a:lnTo>
                  <a:lnTo>
                    <a:pt x="2" y="2"/>
                  </a:lnTo>
                  <a:lnTo>
                    <a:pt x="0" y="0"/>
                  </a:lnTo>
                  <a:lnTo>
                    <a:pt x="0" y="2"/>
                  </a:lnTo>
                  <a:lnTo>
                    <a:pt x="0" y="2"/>
                  </a:lnTo>
                  <a:lnTo>
                    <a:pt x="0" y="6"/>
                  </a:lnTo>
                  <a:lnTo>
                    <a:pt x="0" y="8"/>
                  </a:lnTo>
                  <a:lnTo>
                    <a:pt x="2" y="8"/>
                  </a:lnTo>
                  <a:lnTo>
                    <a:pt x="2" y="8"/>
                  </a:lnTo>
                  <a:lnTo>
                    <a:pt x="10" y="8"/>
                  </a:lnTo>
                  <a:lnTo>
                    <a:pt x="10" y="8"/>
                  </a:lnTo>
                  <a:lnTo>
                    <a:pt x="12" y="12"/>
                  </a:lnTo>
                  <a:lnTo>
                    <a:pt x="14" y="12"/>
                  </a:lnTo>
                  <a:lnTo>
                    <a:pt x="20" y="10"/>
                  </a:lnTo>
                  <a:lnTo>
                    <a:pt x="20" y="10"/>
                  </a:lnTo>
                  <a:lnTo>
                    <a:pt x="20" y="10"/>
                  </a:lnTo>
                  <a:lnTo>
                    <a:pt x="20" y="10"/>
                  </a:lnTo>
                  <a:lnTo>
                    <a:pt x="22" y="12"/>
                  </a:lnTo>
                  <a:lnTo>
                    <a:pt x="26" y="14"/>
                  </a:lnTo>
                  <a:lnTo>
                    <a:pt x="30" y="14"/>
                  </a:lnTo>
                  <a:lnTo>
                    <a:pt x="32" y="16"/>
                  </a:lnTo>
                  <a:lnTo>
                    <a:pt x="32" y="16"/>
                  </a:lnTo>
                  <a:lnTo>
                    <a:pt x="36" y="18"/>
                  </a:lnTo>
                  <a:lnTo>
                    <a:pt x="40" y="20"/>
                  </a:lnTo>
                  <a:lnTo>
                    <a:pt x="46" y="18"/>
                  </a:lnTo>
                  <a:lnTo>
                    <a:pt x="50" y="16"/>
                  </a:lnTo>
                  <a:lnTo>
                    <a:pt x="50" y="16"/>
                  </a:lnTo>
                  <a:lnTo>
                    <a:pt x="52" y="12"/>
                  </a:lnTo>
                  <a:lnTo>
                    <a:pt x="52" y="6"/>
                  </a:lnTo>
                  <a:lnTo>
                    <a:pt x="52" y="6"/>
                  </a:lnTo>
                  <a:lnTo>
                    <a:pt x="48" y="4"/>
                  </a:lnTo>
                  <a:lnTo>
                    <a:pt x="44" y="2"/>
                  </a:lnTo>
                  <a:lnTo>
                    <a:pt x="42" y="4"/>
                  </a:lnTo>
                  <a:lnTo>
                    <a:pt x="38" y="4"/>
                  </a:lnTo>
                  <a:lnTo>
                    <a:pt x="38" y="4"/>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54" name="Freeform 107"/>
            <p:cNvSpPr/>
            <p:nvPr/>
          </p:nvSpPr>
          <p:spPr bwMode="auto">
            <a:xfrm>
              <a:off x="7956550" y="1143000"/>
              <a:ext cx="19050" cy="47625"/>
            </a:xfrm>
            <a:custGeom>
              <a:avLst/>
              <a:gdLst/>
              <a:ahLst/>
              <a:cxnLst>
                <a:cxn ang="0">
                  <a:pos x="12" y="0"/>
                </a:cxn>
                <a:cxn ang="0">
                  <a:pos x="12" y="0"/>
                </a:cxn>
                <a:cxn ang="0">
                  <a:pos x="4" y="8"/>
                </a:cxn>
                <a:cxn ang="0">
                  <a:pos x="0" y="16"/>
                </a:cxn>
                <a:cxn ang="0">
                  <a:pos x="0" y="22"/>
                </a:cxn>
                <a:cxn ang="0">
                  <a:pos x="4" y="30"/>
                </a:cxn>
                <a:cxn ang="0">
                  <a:pos x="4" y="30"/>
                </a:cxn>
                <a:cxn ang="0">
                  <a:pos x="8" y="24"/>
                </a:cxn>
                <a:cxn ang="0">
                  <a:pos x="10" y="16"/>
                </a:cxn>
                <a:cxn ang="0">
                  <a:pos x="12" y="0"/>
                </a:cxn>
                <a:cxn ang="0">
                  <a:pos x="12" y="0"/>
                </a:cxn>
              </a:cxnLst>
              <a:rect l="0" t="0" r="r" b="b"/>
              <a:pathLst>
                <a:path w="12" h="30">
                  <a:moveTo>
                    <a:pt x="12" y="0"/>
                  </a:moveTo>
                  <a:lnTo>
                    <a:pt x="12" y="0"/>
                  </a:lnTo>
                  <a:lnTo>
                    <a:pt x="4" y="8"/>
                  </a:lnTo>
                  <a:lnTo>
                    <a:pt x="0" y="16"/>
                  </a:lnTo>
                  <a:lnTo>
                    <a:pt x="0" y="22"/>
                  </a:lnTo>
                  <a:lnTo>
                    <a:pt x="4" y="30"/>
                  </a:lnTo>
                  <a:lnTo>
                    <a:pt x="4" y="30"/>
                  </a:lnTo>
                  <a:lnTo>
                    <a:pt x="8" y="24"/>
                  </a:lnTo>
                  <a:lnTo>
                    <a:pt x="10" y="16"/>
                  </a:lnTo>
                  <a:lnTo>
                    <a:pt x="12" y="0"/>
                  </a:lnTo>
                  <a:lnTo>
                    <a:pt x="12"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55" name="Freeform 108"/>
            <p:cNvSpPr/>
            <p:nvPr/>
          </p:nvSpPr>
          <p:spPr bwMode="auto">
            <a:xfrm>
              <a:off x="7813675" y="1231900"/>
              <a:ext cx="28575" cy="25400"/>
            </a:xfrm>
            <a:custGeom>
              <a:avLst/>
              <a:gdLst/>
              <a:ahLst/>
              <a:cxnLst>
                <a:cxn ang="0">
                  <a:pos x="18" y="0"/>
                </a:cxn>
                <a:cxn ang="0">
                  <a:pos x="18" y="0"/>
                </a:cxn>
                <a:cxn ang="0">
                  <a:pos x="12" y="0"/>
                </a:cxn>
                <a:cxn ang="0">
                  <a:pos x="6" y="0"/>
                </a:cxn>
                <a:cxn ang="0">
                  <a:pos x="2" y="4"/>
                </a:cxn>
                <a:cxn ang="0">
                  <a:pos x="0" y="8"/>
                </a:cxn>
                <a:cxn ang="0">
                  <a:pos x="0" y="8"/>
                </a:cxn>
                <a:cxn ang="0">
                  <a:pos x="0" y="14"/>
                </a:cxn>
                <a:cxn ang="0">
                  <a:pos x="2" y="16"/>
                </a:cxn>
                <a:cxn ang="0">
                  <a:pos x="4" y="16"/>
                </a:cxn>
                <a:cxn ang="0">
                  <a:pos x="4" y="16"/>
                </a:cxn>
                <a:cxn ang="0">
                  <a:pos x="10" y="14"/>
                </a:cxn>
                <a:cxn ang="0">
                  <a:pos x="14" y="10"/>
                </a:cxn>
                <a:cxn ang="0">
                  <a:pos x="18" y="0"/>
                </a:cxn>
                <a:cxn ang="0">
                  <a:pos x="18" y="0"/>
                </a:cxn>
              </a:cxnLst>
              <a:rect l="0" t="0" r="r" b="b"/>
              <a:pathLst>
                <a:path w="18" h="16">
                  <a:moveTo>
                    <a:pt x="18" y="0"/>
                  </a:moveTo>
                  <a:lnTo>
                    <a:pt x="18" y="0"/>
                  </a:lnTo>
                  <a:lnTo>
                    <a:pt x="12" y="0"/>
                  </a:lnTo>
                  <a:lnTo>
                    <a:pt x="6" y="0"/>
                  </a:lnTo>
                  <a:lnTo>
                    <a:pt x="2" y="4"/>
                  </a:lnTo>
                  <a:lnTo>
                    <a:pt x="0" y="8"/>
                  </a:lnTo>
                  <a:lnTo>
                    <a:pt x="0" y="8"/>
                  </a:lnTo>
                  <a:lnTo>
                    <a:pt x="0" y="14"/>
                  </a:lnTo>
                  <a:lnTo>
                    <a:pt x="2" y="16"/>
                  </a:lnTo>
                  <a:lnTo>
                    <a:pt x="4" y="16"/>
                  </a:lnTo>
                  <a:lnTo>
                    <a:pt x="4" y="16"/>
                  </a:lnTo>
                  <a:lnTo>
                    <a:pt x="10" y="14"/>
                  </a:lnTo>
                  <a:lnTo>
                    <a:pt x="14" y="10"/>
                  </a:lnTo>
                  <a:lnTo>
                    <a:pt x="18" y="0"/>
                  </a:lnTo>
                  <a:lnTo>
                    <a:pt x="18"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56" name="Freeform 109"/>
            <p:cNvSpPr/>
            <p:nvPr/>
          </p:nvSpPr>
          <p:spPr bwMode="auto">
            <a:xfrm>
              <a:off x="6572250" y="882650"/>
              <a:ext cx="15875" cy="34925"/>
            </a:xfrm>
            <a:custGeom>
              <a:avLst/>
              <a:gdLst/>
              <a:ahLst/>
              <a:cxnLst>
                <a:cxn ang="0">
                  <a:pos x="0" y="6"/>
                </a:cxn>
                <a:cxn ang="0">
                  <a:pos x="0" y="6"/>
                </a:cxn>
                <a:cxn ang="0">
                  <a:pos x="0" y="22"/>
                </a:cxn>
                <a:cxn ang="0">
                  <a:pos x="0" y="22"/>
                </a:cxn>
                <a:cxn ang="0">
                  <a:pos x="6" y="20"/>
                </a:cxn>
                <a:cxn ang="0">
                  <a:pos x="10" y="14"/>
                </a:cxn>
                <a:cxn ang="0">
                  <a:pos x="10" y="4"/>
                </a:cxn>
                <a:cxn ang="0">
                  <a:pos x="10" y="4"/>
                </a:cxn>
                <a:cxn ang="0">
                  <a:pos x="8" y="2"/>
                </a:cxn>
                <a:cxn ang="0">
                  <a:pos x="6" y="0"/>
                </a:cxn>
                <a:cxn ang="0">
                  <a:pos x="6" y="0"/>
                </a:cxn>
                <a:cxn ang="0">
                  <a:pos x="2" y="2"/>
                </a:cxn>
                <a:cxn ang="0">
                  <a:pos x="0" y="2"/>
                </a:cxn>
                <a:cxn ang="0">
                  <a:pos x="0" y="6"/>
                </a:cxn>
                <a:cxn ang="0">
                  <a:pos x="0" y="6"/>
                </a:cxn>
              </a:cxnLst>
              <a:rect l="0" t="0" r="r" b="b"/>
              <a:pathLst>
                <a:path w="10" h="22">
                  <a:moveTo>
                    <a:pt x="0" y="6"/>
                  </a:moveTo>
                  <a:lnTo>
                    <a:pt x="0" y="6"/>
                  </a:lnTo>
                  <a:lnTo>
                    <a:pt x="0" y="22"/>
                  </a:lnTo>
                  <a:lnTo>
                    <a:pt x="0" y="22"/>
                  </a:lnTo>
                  <a:lnTo>
                    <a:pt x="6" y="20"/>
                  </a:lnTo>
                  <a:lnTo>
                    <a:pt x="10" y="14"/>
                  </a:lnTo>
                  <a:lnTo>
                    <a:pt x="10" y="4"/>
                  </a:lnTo>
                  <a:lnTo>
                    <a:pt x="10" y="4"/>
                  </a:lnTo>
                  <a:lnTo>
                    <a:pt x="8" y="2"/>
                  </a:lnTo>
                  <a:lnTo>
                    <a:pt x="6" y="0"/>
                  </a:lnTo>
                  <a:lnTo>
                    <a:pt x="6" y="0"/>
                  </a:lnTo>
                  <a:lnTo>
                    <a:pt x="2" y="2"/>
                  </a:lnTo>
                  <a:lnTo>
                    <a:pt x="0" y="2"/>
                  </a:lnTo>
                  <a:lnTo>
                    <a:pt x="0" y="6"/>
                  </a:lnTo>
                  <a:lnTo>
                    <a:pt x="0" y="6"/>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57" name="Freeform 110"/>
            <p:cNvSpPr/>
            <p:nvPr/>
          </p:nvSpPr>
          <p:spPr bwMode="auto">
            <a:xfrm>
              <a:off x="7953375" y="1543050"/>
              <a:ext cx="57150" cy="9525"/>
            </a:xfrm>
            <a:custGeom>
              <a:avLst/>
              <a:gdLst/>
              <a:ahLst/>
              <a:cxnLst>
                <a:cxn ang="0">
                  <a:pos x="0" y="6"/>
                </a:cxn>
                <a:cxn ang="0">
                  <a:pos x="0" y="6"/>
                </a:cxn>
                <a:cxn ang="0">
                  <a:pos x="28" y="6"/>
                </a:cxn>
                <a:cxn ang="0">
                  <a:pos x="32" y="6"/>
                </a:cxn>
                <a:cxn ang="0">
                  <a:pos x="36" y="2"/>
                </a:cxn>
                <a:cxn ang="0">
                  <a:pos x="36" y="2"/>
                </a:cxn>
                <a:cxn ang="0">
                  <a:pos x="32" y="2"/>
                </a:cxn>
                <a:cxn ang="0">
                  <a:pos x="28" y="2"/>
                </a:cxn>
                <a:cxn ang="0">
                  <a:pos x="18" y="0"/>
                </a:cxn>
                <a:cxn ang="0">
                  <a:pos x="10" y="0"/>
                </a:cxn>
                <a:cxn ang="0">
                  <a:pos x="6" y="2"/>
                </a:cxn>
                <a:cxn ang="0">
                  <a:pos x="0" y="6"/>
                </a:cxn>
                <a:cxn ang="0">
                  <a:pos x="0" y="6"/>
                </a:cxn>
              </a:cxnLst>
              <a:rect l="0" t="0" r="r" b="b"/>
              <a:pathLst>
                <a:path w="36" h="6">
                  <a:moveTo>
                    <a:pt x="0" y="6"/>
                  </a:moveTo>
                  <a:lnTo>
                    <a:pt x="0" y="6"/>
                  </a:lnTo>
                  <a:lnTo>
                    <a:pt x="28" y="6"/>
                  </a:lnTo>
                  <a:lnTo>
                    <a:pt x="32" y="6"/>
                  </a:lnTo>
                  <a:lnTo>
                    <a:pt x="36" y="2"/>
                  </a:lnTo>
                  <a:lnTo>
                    <a:pt x="36" y="2"/>
                  </a:lnTo>
                  <a:lnTo>
                    <a:pt x="32" y="2"/>
                  </a:lnTo>
                  <a:lnTo>
                    <a:pt x="28" y="2"/>
                  </a:lnTo>
                  <a:lnTo>
                    <a:pt x="18" y="0"/>
                  </a:lnTo>
                  <a:lnTo>
                    <a:pt x="10" y="0"/>
                  </a:lnTo>
                  <a:lnTo>
                    <a:pt x="6" y="2"/>
                  </a:lnTo>
                  <a:lnTo>
                    <a:pt x="0" y="6"/>
                  </a:lnTo>
                  <a:lnTo>
                    <a:pt x="0" y="6"/>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58" name="Freeform 111"/>
            <p:cNvSpPr/>
            <p:nvPr/>
          </p:nvSpPr>
          <p:spPr bwMode="auto">
            <a:xfrm>
              <a:off x="6619875" y="930275"/>
              <a:ext cx="38100" cy="25400"/>
            </a:xfrm>
            <a:custGeom>
              <a:avLst/>
              <a:gdLst/>
              <a:ahLst/>
              <a:cxnLst>
                <a:cxn ang="0">
                  <a:pos x="24" y="0"/>
                </a:cxn>
                <a:cxn ang="0">
                  <a:pos x="24" y="0"/>
                </a:cxn>
                <a:cxn ang="0">
                  <a:pos x="18" y="2"/>
                </a:cxn>
                <a:cxn ang="0">
                  <a:pos x="12" y="2"/>
                </a:cxn>
                <a:cxn ang="0">
                  <a:pos x="6" y="2"/>
                </a:cxn>
                <a:cxn ang="0">
                  <a:pos x="0" y="4"/>
                </a:cxn>
                <a:cxn ang="0">
                  <a:pos x="0" y="4"/>
                </a:cxn>
                <a:cxn ang="0">
                  <a:pos x="20" y="16"/>
                </a:cxn>
                <a:cxn ang="0">
                  <a:pos x="20" y="16"/>
                </a:cxn>
                <a:cxn ang="0">
                  <a:pos x="24" y="0"/>
                </a:cxn>
                <a:cxn ang="0">
                  <a:pos x="24" y="0"/>
                </a:cxn>
              </a:cxnLst>
              <a:rect l="0" t="0" r="r" b="b"/>
              <a:pathLst>
                <a:path w="24" h="16">
                  <a:moveTo>
                    <a:pt x="24" y="0"/>
                  </a:moveTo>
                  <a:lnTo>
                    <a:pt x="24" y="0"/>
                  </a:lnTo>
                  <a:lnTo>
                    <a:pt x="18" y="2"/>
                  </a:lnTo>
                  <a:lnTo>
                    <a:pt x="12" y="2"/>
                  </a:lnTo>
                  <a:lnTo>
                    <a:pt x="6" y="2"/>
                  </a:lnTo>
                  <a:lnTo>
                    <a:pt x="0" y="4"/>
                  </a:lnTo>
                  <a:lnTo>
                    <a:pt x="0" y="4"/>
                  </a:lnTo>
                  <a:lnTo>
                    <a:pt x="20" y="16"/>
                  </a:lnTo>
                  <a:lnTo>
                    <a:pt x="20" y="16"/>
                  </a:lnTo>
                  <a:lnTo>
                    <a:pt x="24" y="0"/>
                  </a:lnTo>
                  <a:lnTo>
                    <a:pt x="24"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59" name="Freeform 112"/>
            <p:cNvSpPr/>
            <p:nvPr/>
          </p:nvSpPr>
          <p:spPr bwMode="auto">
            <a:xfrm>
              <a:off x="7997825" y="1701800"/>
              <a:ext cx="41275" cy="28575"/>
            </a:xfrm>
            <a:custGeom>
              <a:avLst/>
              <a:gdLst/>
              <a:ahLst/>
              <a:cxnLst>
                <a:cxn ang="0">
                  <a:pos x="6" y="16"/>
                </a:cxn>
                <a:cxn ang="0">
                  <a:pos x="6" y="16"/>
                </a:cxn>
                <a:cxn ang="0">
                  <a:pos x="10" y="12"/>
                </a:cxn>
                <a:cxn ang="0">
                  <a:pos x="14" y="8"/>
                </a:cxn>
                <a:cxn ang="0">
                  <a:pos x="26" y="0"/>
                </a:cxn>
                <a:cxn ang="0">
                  <a:pos x="26" y="0"/>
                </a:cxn>
                <a:cxn ang="0">
                  <a:pos x="18" y="0"/>
                </a:cxn>
                <a:cxn ang="0">
                  <a:pos x="12" y="2"/>
                </a:cxn>
                <a:cxn ang="0">
                  <a:pos x="2" y="10"/>
                </a:cxn>
                <a:cxn ang="0">
                  <a:pos x="2" y="10"/>
                </a:cxn>
                <a:cxn ang="0">
                  <a:pos x="0" y="12"/>
                </a:cxn>
                <a:cxn ang="0">
                  <a:pos x="2" y="16"/>
                </a:cxn>
                <a:cxn ang="0">
                  <a:pos x="2" y="16"/>
                </a:cxn>
                <a:cxn ang="0">
                  <a:pos x="4" y="18"/>
                </a:cxn>
                <a:cxn ang="0">
                  <a:pos x="6" y="16"/>
                </a:cxn>
                <a:cxn ang="0">
                  <a:pos x="6" y="16"/>
                </a:cxn>
              </a:cxnLst>
              <a:rect l="0" t="0" r="r" b="b"/>
              <a:pathLst>
                <a:path w="26" h="18">
                  <a:moveTo>
                    <a:pt x="6" y="16"/>
                  </a:moveTo>
                  <a:lnTo>
                    <a:pt x="6" y="16"/>
                  </a:lnTo>
                  <a:lnTo>
                    <a:pt x="10" y="12"/>
                  </a:lnTo>
                  <a:lnTo>
                    <a:pt x="14" y="8"/>
                  </a:lnTo>
                  <a:lnTo>
                    <a:pt x="26" y="0"/>
                  </a:lnTo>
                  <a:lnTo>
                    <a:pt x="26" y="0"/>
                  </a:lnTo>
                  <a:lnTo>
                    <a:pt x="18" y="0"/>
                  </a:lnTo>
                  <a:lnTo>
                    <a:pt x="12" y="2"/>
                  </a:lnTo>
                  <a:lnTo>
                    <a:pt x="2" y="10"/>
                  </a:lnTo>
                  <a:lnTo>
                    <a:pt x="2" y="10"/>
                  </a:lnTo>
                  <a:lnTo>
                    <a:pt x="0" y="12"/>
                  </a:lnTo>
                  <a:lnTo>
                    <a:pt x="2" y="16"/>
                  </a:lnTo>
                  <a:lnTo>
                    <a:pt x="2" y="16"/>
                  </a:lnTo>
                  <a:lnTo>
                    <a:pt x="4" y="18"/>
                  </a:lnTo>
                  <a:lnTo>
                    <a:pt x="6" y="16"/>
                  </a:lnTo>
                  <a:lnTo>
                    <a:pt x="6" y="16"/>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60" name="Freeform 113"/>
            <p:cNvSpPr/>
            <p:nvPr/>
          </p:nvSpPr>
          <p:spPr bwMode="auto">
            <a:xfrm>
              <a:off x="5276850" y="311150"/>
              <a:ext cx="31750" cy="19050"/>
            </a:xfrm>
            <a:custGeom>
              <a:avLst/>
              <a:gdLst/>
              <a:ahLst/>
              <a:cxnLst>
                <a:cxn ang="0">
                  <a:pos x="6" y="2"/>
                </a:cxn>
                <a:cxn ang="0">
                  <a:pos x="6" y="2"/>
                </a:cxn>
                <a:cxn ang="0">
                  <a:pos x="2" y="4"/>
                </a:cxn>
                <a:cxn ang="0">
                  <a:pos x="0" y="8"/>
                </a:cxn>
                <a:cxn ang="0">
                  <a:pos x="0" y="8"/>
                </a:cxn>
                <a:cxn ang="0">
                  <a:pos x="4" y="8"/>
                </a:cxn>
                <a:cxn ang="0">
                  <a:pos x="8" y="10"/>
                </a:cxn>
                <a:cxn ang="0">
                  <a:pos x="8" y="10"/>
                </a:cxn>
                <a:cxn ang="0">
                  <a:pos x="14" y="12"/>
                </a:cxn>
                <a:cxn ang="0">
                  <a:pos x="16" y="10"/>
                </a:cxn>
                <a:cxn ang="0">
                  <a:pos x="20" y="8"/>
                </a:cxn>
                <a:cxn ang="0">
                  <a:pos x="20" y="8"/>
                </a:cxn>
                <a:cxn ang="0">
                  <a:pos x="18" y="4"/>
                </a:cxn>
                <a:cxn ang="0">
                  <a:pos x="18" y="4"/>
                </a:cxn>
                <a:cxn ang="0">
                  <a:pos x="16" y="2"/>
                </a:cxn>
                <a:cxn ang="0">
                  <a:pos x="12" y="0"/>
                </a:cxn>
                <a:cxn ang="0">
                  <a:pos x="6" y="2"/>
                </a:cxn>
                <a:cxn ang="0">
                  <a:pos x="6" y="2"/>
                </a:cxn>
              </a:cxnLst>
              <a:rect l="0" t="0" r="r" b="b"/>
              <a:pathLst>
                <a:path w="20" h="12">
                  <a:moveTo>
                    <a:pt x="6" y="2"/>
                  </a:moveTo>
                  <a:lnTo>
                    <a:pt x="6" y="2"/>
                  </a:lnTo>
                  <a:lnTo>
                    <a:pt x="2" y="4"/>
                  </a:lnTo>
                  <a:lnTo>
                    <a:pt x="0" y="8"/>
                  </a:lnTo>
                  <a:lnTo>
                    <a:pt x="0" y="8"/>
                  </a:lnTo>
                  <a:lnTo>
                    <a:pt x="4" y="8"/>
                  </a:lnTo>
                  <a:lnTo>
                    <a:pt x="8" y="10"/>
                  </a:lnTo>
                  <a:lnTo>
                    <a:pt x="8" y="10"/>
                  </a:lnTo>
                  <a:lnTo>
                    <a:pt x="14" y="12"/>
                  </a:lnTo>
                  <a:lnTo>
                    <a:pt x="16" y="10"/>
                  </a:lnTo>
                  <a:lnTo>
                    <a:pt x="20" y="8"/>
                  </a:lnTo>
                  <a:lnTo>
                    <a:pt x="20" y="8"/>
                  </a:lnTo>
                  <a:lnTo>
                    <a:pt x="18" y="4"/>
                  </a:lnTo>
                  <a:lnTo>
                    <a:pt x="18" y="4"/>
                  </a:lnTo>
                  <a:lnTo>
                    <a:pt x="16" y="2"/>
                  </a:lnTo>
                  <a:lnTo>
                    <a:pt x="12" y="0"/>
                  </a:lnTo>
                  <a:lnTo>
                    <a:pt x="6" y="2"/>
                  </a:lnTo>
                  <a:lnTo>
                    <a:pt x="6" y="2"/>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61" name="Freeform 114"/>
            <p:cNvSpPr/>
            <p:nvPr/>
          </p:nvSpPr>
          <p:spPr bwMode="auto">
            <a:xfrm>
              <a:off x="5248275" y="260350"/>
              <a:ext cx="41275" cy="15875"/>
            </a:xfrm>
            <a:custGeom>
              <a:avLst/>
              <a:gdLst/>
              <a:ahLst/>
              <a:cxnLst>
                <a:cxn ang="0">
                  <a:pos x="22" y="10"/>
                </a:cxn>
                <a:cxn ang="0">
                  <a:pos x="22" y="10"/>
                </a:cxn>
                <a:cxn ang="0">
                  <a:pos x="26" y="6"/>
                </a:cxn>
                <a:cxn ang="0">
                  <a:pos x="26" y="6"/>
                </a:cxn>
                <a:cxn ang="0">
                  <a:pos x="26" y="4"/>
                </a:cxn>
                <a:cxn ang="0">
                  <a:pos x="24" y="4"/>
                </a:cxn>
                <a:cxn ang="0">
                  <a:pos x="24" y="4"/>
                </a:cxn>
                <a:cxn ang="0">
                  <a:pos x="12" y="0"/>
                </a:cxn>
                <a:cxn ang="0">
                  <a:pos x="6" y="0"/>
                </a:cxn>
                <a:cxn ang="0">
                  <a:pos x="0" y="0"/>
                </a:cxn>
                <a:cxn ang="0">
                  <a:pos x="0" y="0"/>
                </a:cxn>
                <a:cxn ang="0">
                  <a:pos x="6" y="6"/>
                </a:cxn>
                <a:cxn ang="0">
                  <a:pos x="10" y="8"/>
                </a:cxn>
                <a:cxn ang="0">
                  <a:pos x="16" y="10"/>
                </a:cxn>
                <a:cxn ang="0">
                  <a:pos x="22" y="10"/>
                </a:cxn>
                <a:cxn ang="0">
                  <a:pos x="22" y="10"/>
                </a:cxn>
              </a:cxnLst>
              <a:rect l="0" t="0" r="r" b="b"/>
              <a:pathLst>
                <a:path w="26" h="10">
                  <a:moveTo>
                    <a:pt x="22" y="10"/>
                  </a:moveTo>
                  <a:lnTo>
                    <a:pt x="22" y="10"/>
                  </a:lnTo>
                  <a:lnTo>
                    <a:pt x="26" y="6"/>
                  </a:lnTo>
                  <a:lnTo>
                    <a:pt x="26" y="6"/>
                  </a:lnTo>
                  <a:lnTo>
                    <a:pt x="26" y="4"/>
                  </a:lnTo>
                  <a:lnTo>
                    <a:pt x="24" y="4"/>
                  </a:lnTo>
                  <a:lnTo>
                    <a:pt x="24" y="4"/>
                  </a:lnTo>
                  <a:lnTo>
                    <a:pt x="12" y="0"/>
                  </a:lnTo>
                  <a:lnTo>
                    <a:pt x="6" y="0"/>
                  </a:lnTo>
                  <a:lnTo>
                    <a:pt x="0" y="0"/>
                  </a:lnTo>
                  <a:lnTo>
                    <a:pt x="0" y="0"/>
                  </a:lnTo>
                  <a:lnTo>
                    <a:pt x="6" y="6"/>
                  </a:lnTo>
                  <a:lnTo>
                    <a:pt x="10" y="8"/>
                  </a:lnTo>
                  <a:lnTo>
                    <a:pt x="16" y="10"/>
                  </a:lnTo>
                  <a:lnTo>
                    <a:pt x="22" y="10"/>
                  </a:lnTo>
                  <a:lnTo>
                    <a:pt x="22" y="1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62" name="Freeform 115"/>
            <p:cNvSpPr/>
            <p:nvPr/>
          </p:nvSpPr>
          <p:spPr bwMode="auto">
            <a:xfrm>
              <a:off x="8277225" y="317500"/>
              <a:ext cx="53975" cy="6350"/>
            </a:xfrm>
            <a:custGeom>
              <a:avLst/>
              <a:gdLst/>
              <a:ahLst/>
              <a:cxnLst>
                <a:cxn ang="0">
                  <a:pos x="34" y="4"/>
                </a:cxn>
                <a:cxn ang="0">
                  <a:pos x="34" y="4"/>
                </a:cxn>
                <a:cxn ang="0">
                  <a:pos x="18" y="0"/>
                </a:cxn>
                <a:cxn ang="0">
                  <a:pos x="0" y="0"/>
                </a:cxn>
                <a:cxn ang="0">
                  <a:pos x="0" y="0"/>
                </a:cxn>
                <a:cxn ang="0">
                  <a:pos x="18" y="4"/>
                </a:cxn>
                <a:cxn ang="0">
                  <a:pos x="26" y="4"/>
                </a:cxn>
                <a:cxn ang="0">
                  <a:pos x="34" y="4"/>
                </a:cxn>
                <a:cxn ang="0">
                  <a:pos x="34" y="4"/>
                </a:cxn>
              </a:cxnLst>
              <a:rect l="0" t="0" r="r" b="b"/>
              <a:pathLst>
                <a:path w="34" h="4">
                  <a:moveTo>
                    <a:pt x="34" y="4"/>
                  </a:moveTo>
                  <a:lnTo>
                    <a:pt x="34" y="4"/>
                  </a:lnTo>
                  <a:lnTo>
                    <a:pt x="18" y="0"/>
                  </a:lnTo>
                  <a:lnTo>
                    <a:pt x="0" y="0"/>
                  </a:lnTo>
                  <a:lnTo>
                    <a:pt x="0" y="0"/>
                  </a:lnTo>
                  <a:lnTo>
                    <a:pt x="18" y="4"/>
                  </a:lnTo>
                  <a:lnTo>
                    <a:pt x="26" y="4"/>
                  </a:lnTo>
                  <a:lnTo>
                    <a:pt x="34" y="4"/>
                  </a:lnTo>
                  <a:lnTo>
                    <a:pt x="34" y="4"/>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63" name="Freeform 116"/>
            <p:cNvSpPr/>
            <p:nvPr/>
          </p:nvSpPr>
          <p:spPr bwMode="auto">
            <a:xfrm>
              <a:off x="5511800" y="434975"/>
              <a:ext cx="25400" cy="15875"/>
            </a:xfrm>
            <a:custGeom>
              <a:avLst/>
              <a:gdLst/>
              <a:ahLst/>
              <a:cxnLst>
                <a:cxn ang="0">
                  <a:pos x="8" y="10"/>
                </a:cxn>
                <a:cxn ang="0">
                  <a:pos x="8" y="10"/>
                </a:cxn>
                <a:cxn ang="0">
                  <a:pos x="12" y="8"/>
                </a:cxn>
                <a:cxn ang="0">
                  <a:pos x="14" y="8"/>
                </a:cxn>
                <a:cxn ang="0">
                  <a:pos x="16" y="4"/>
                </a:cxn>
                <a:cxn ang="0">
                  <a:pos x="16" y="4"/>
                </a:cxn>
                <a:cxn ang="0">
                  <a:pos x="16" y="2"/>
                </a:cxn>
                <a:cxn ang="0">
                  <a:pos x="14" y="0"/>
                </a:cxn>
                <a:cxn ang="0">
                  <a:pos x="8" y="0"/>
                </a:cxn>
                <a:cxn ang="0">
                  <a:pos x="8" y="0"/>
                </a:cxn>
                <a:cxn ang="0">
                  <a:pos x="2" y="0"/>
                </a:cxn>
                <a:cxn ang="0">
                  <a:pos x="0" y="2"/>
                </a:cxn>
                <a:cxn ang="0">
                  <a:pos x="0" y="6"/>
                </a:cxn>
                <a:cxn ang="0">
                  <a:pos x="0" y="6"/>
                </a:cxn>
                <a:cxn ang="0">
                  <a:pos x="0" y="8"/>
                </a:cxn>
                <a:cxn ang="0">
                  <a:pos x="2" y="10"/>
                </a:cxn>
                <a:cxn ang="0">
                  <a:pos x="8" y="10"/>
                </a:cxn>
                <a:cxn ang="0">
                  <a:pos x="8" y="10"/>
                </a:cxn>
              </a:cxnLst>
              <a:rect l="0" t="0" r="r" b="b"/>
              <a:pathLst>
                <a:path w="16" h="10">
                  <a:moveTo>
                    <a:pt x="8" y="10"/>
                  </a:moveTo>
                  <a:lnTo>
                    <a:pt x="8" y="10"/>
                  </a:lnTo>
                  <a:lnTo>
                    <a:pt x="12" y="8"/>
                  </a:lnTo>
                  <a:lnTo>
                    <a:pt x="14" y="8"/>
                  </a:lnTo>
                  <a:lnTo>
                    <a:pt x="16" y="4"/>
                  </a:lnTo>
                  <a:lnTo>
                    <a:pt x="16" y="4"/>
                  </a:lnTo>
                  <a:lnTo>
                    <a:pt x="16" y="2"/>
                  </a:lnTo>
                  <a:lnTo>
                    <a:pt x="14" y="0"/>
                  </a:lnTo>
                  <a:lnTo>
                    <a:pt x="8" y="0"/>
                  </a:lnTo>
                  <a:lnTo>
                    <a:pt x="8" y="0"/>
                  </a:lnTo>
                  <a:lnTo>
                    <a:pt x="2" y="0"/>
                  </a:lnTo>
                  <a:lnTo>
                    <a:pt x="0" y="2"/>
                  </a:lnTo>
                  <a:lnTo>
                    <a:pt x="0" y="6"/>
                  </a:lnTo>
                  <a:lnTo>
                    <a:pt x="0" y="6"/>
                  </a:lnTo>
                  <a:lnTo>
                    <a:pt x="0" y="8"/>
                  </a:lnTo>
                  <a:lnTo>
                    <a:pt x="2" y="10"/>
                  </a:lnTo>
                  <a:lnTo>
                    <a:pt x="8" y="10"/>
                  </a:lnTo>
                  <a:lnTo>
                    <a:pt x="8" y="1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64" name="Freeform 117"/>
            <p:cNvSpPr/>
            <p:nvPr/>
          </p:nvSpPr>
          <p:spPr bwMode="auto">
            <a:xfrm>
              <a:off x="8108950" y="996950"/>
              <a:ext cx="25400" cy="22225"/>
            </a:xfrm>
            <a:custGeom>
              <a:avLst/>
              <a:gdLst/>
              <a:ahLst/>
              <a:cxnLst>
                <a:cxn ang="0">
                  <a:pos x="14" y="6"/>
                </a:cxn>
                <a:cxn ang="0">
                  <a:pos x="14" y="6"/>
                </a:cxn>
                <a:cxn ang="0">
                  <a:pos x="16" y="4"/>
                </a:cxn>
                <a:cxn ang="0">
                  <a:pos x="16" y="2"/>
                </a:cxn>
                <a:cxn ang="0">
                  <a:pos x="16" y="2"/>
                </a:cxn>
                <a:cxn ang="0">
                  <a:pos x="14" y="0"/>
                </a:cxn>
                <a:cxn ang="0">
                  <a:pos x="14" y="0"/>
                </a:cxn>
                <a:cxn ang="0">
                  <a:pos x="8" y="0"/>
                </a:cxn>
                <a:cxn ang="0">
                  <a:pos x="2" y="2"/>
                </a:cxn>
                <a:cxn ang="0">
                  <a:pos x="2" y="2"/>
                </a:cxn>
                <a:cxn ang="0">
                  <a:pos x="0" y="4"/>
                </a:cxn>
                <a:cxn ang="0">
                  <a:pos x="0" y="8"/>
                </a:cxn>
                <a:cxn ang="0">
                  <a:pos x="0" y="10"/>
                </a:cxn>
                <a:cxn ang="0">
                  <a:pos x="2" y="14"/>
                </a:cxn>
                <a:cxn ang="0">
                  <a:pos x="2" y="14"/>
                </a:cxn>
                <a:cxn ang="0">
                  <a:pos x="6" y="8"/>
                </a:cxn>
                <a:cxn ang="0">
                  <a:pos x="10" y="6"/>
                </a:cxn>
                <a:cxn ang="0">
                  <a:pos x="14" y="6"/>
                </a:cxn>
                <a:cxn ang="0">
                  <a:pos x="14" y="6"/>
                </a:cxn>
              </a:cxnLst>
              <a:rect l="0" t="0" r="r" b="b"/>
              <a:pathLst>
                <a:path w="16" h="14">
                  <a:moveTo>
                    <a:pt x="14" y="6"/>
                  </a:moveTo>
                  <a:lnTo>
                    <a:pt x="14" y="6"/>
                  </a:lnTo>
                  <a:lnTo>
                    <a:pt x="16" y="4"/>
                  </a:lnTo>
                  <a:lnTo>
                    <a:pt x="16" y="2"/>
                  </a:lnTo>
                  <a:lnTo>
                    <a:pt x="16" y="2"/>
                  </a:lnTo>
                  <a:lnTo>
                    <a:pt x="14" y="0"/>
                  </a:lnTo>
                  <a:lnTo>
                    <a:pt x="14" y="0"/>
                  </a:lnTo>
                  <a:lnTo>
                    <a:pt x="8" y="0"/>
                  </a:lnTo>
                  <a:lnTo>
                    <a:pt x="2" y="2"/>
                  </a:lnTo>
                  <a:lnTo>
                    <a:pt x="2" y="2"/>
                  </a:lnTo>
                  <a:lnTo>
                    <a:pt x="0" y="4"/>
                  </a:lnTo>
                  <a:lnTo>
                    <a:pt x="0" y="8"/>
                  </a:lnTo>
                  <a:lnTo>
                    <a:pt x="0" y="10"/>
                  </a:lnTo>
                  <a:lnTo>
                    <a:pt x="2" y="14"/>
                  </a:lnTo>
                  <a:lnTo>
                    <a:pt x="2" y="14"/>
                  </a:lnTo>
                  <a:lnTo>
                    <a:pt x="6" y="8"/>
                  </a:lnTo>
                  <a:lnTo>
                    <a:pt x="10" y="6"/>
                  </a:lnTo>
                  <a:lnTo>
                    <a:pt x="14" y="6"/>
                  </a:lnTo>
                  <a:lnTo>
                    <a:pt x="14" y="6"/>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65" name="Freeform 118"/>
            <p:cNvSpPr/>
            <p:nvPr/>
          </p:nvSpPr>
          <p:spPr bwMode="auto">
            <a:xfrm>
              <a:off x="8229600" y="320675"/>
              <a:ext cx="1588" cy="1588"/>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lnTo>
                    <a:pt x="0" y="0"/>
                  </a:lnTo>
                  <a:lnTo>
                    <a:pt x="0" y="0"/>
                  </a:lnTo>
                  <a:lnTo>
                    <a:pt x="0" y="0"/>
                  </a:lnTo>
                  <a:lnTo>
                    <a:pt x="0" y="0"/>
                  </a:lnTo>
                  <a:lnTo>
                    <a:pt x="0"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66" name="Freeform 119"/>
            <p:cNvSpPr/>
            <p:nvPr/>
          </p:nvSpPr>
          <p:spPr bwMode="auto">
            <a:xfrm>
              <a:off x="8229600" y="307975"/>
              <a:ext cx="31750" cy="15875"/>
            </a:xfrm>
            <a:custGeom>
              <a:avLst/>
              <a:gdLst/>
              <a:ahLst/>
              <a:cxnLst>
                <a:cxn ang="0">
                  <a:pos x="18" y="8"/>
                </a:cxn>
                <a:cxn ang="0">
                  <a:pos x="18" y="8"/>
                </a:cxn>
                <a:cxn ang="0">
                  <a:pos x="20" y="4"/>
                </a:cxn>
                <a:cxn ang="0">
                  <a:pos x="20" y="4"/>
                </a:cxn>
                <a:cxn ang="0">
                  <a:pos x="18" y="2"/>
                </a:cxn>
                <a:cxn ang="0">
                  <a:pos x="16" y="2"/>
                </a:cxn>
                <a:cxn ang="0">
                  <a:pos x="16" y="2"/>
                </a:cxn>
                <a:cxn ang="0">
                  <a:pos x="12" y="0"/>
                </a:cxn>
                <a:cxn ang="0">
                  <a:pos x="8" y="2"/>
                </a:cxn>
                <a:cxn ang="0">
                  <a:pos x="0" y="8"/>
                </a:cxn>
                <a:cxn ang="0">
                  <a:pos x="0" y="8"/>
                </a:cxn>
                <a:cxn ang="0">
                  <a:pos x="4" y="10"/>
                </a:cxn>
                <a:cxn ang="0">
                  <a:pos x="8" y="10"/>
                </a:cxn>
                <a:cxn ang="0">
                  <a:pos x="14" y="8"/>
                </a:cxn>
                <a:cxn ang="0">
                  <a:pos x="18" y="8"/>
                </a:cxn>
                <a:cxn ang="0">
                  <a:pos x="18" y="8"/>
                </a:cxn>
              </a:cxnLst>
              <a:rect l="0" t="0" r="r" b="b"/>
              <a:pathLst>
                <a:path w="20" h="10">
                  <a:moveTo>
                    <a:pt x="18" y="8"/>
                  </a:moveTo>
                  <a:lnTo>
                    <a:pt x="18" y="8"/>
                  </a:lnTo>
                  <a:lnTo>
                    <a:pt x="20" y="4"/>
                  </a:lnTo>
                  <a:lnTo>
                    <a:pt x="20" y="4"/>
                  </a:lnTo>
                  <a:lnTo>
                    <a:pt x="18" y="2"/>
                  </a:lnTo>
                  <a:lnTo>
                    <a:pt x="16" y="2"/>
                  </a:lnTo>
                  <a:lnTo>
                    <a:pt x="16" y="2"/>
                  </a:lnTo>
                  <a:lnTo>
                    <a:pt x="12" y="0"/>
                  </a:lnTo>
                  <a:lnTo>
                    <a:pt x="8" y="2"/>
                  </a:lnTo>
                  <a:lnTo>
                    <a:pt x="0" y="8"/>
                  </a:lnTo>
                  <a:lnTo>
                    <a:pt x="0" y="8"/>
                  </a:lnTo>
                  <a:lnTo>
                    <a:pt x="4" y="10"/>
                  </a:lnTo>
                  <a:lnTo>
                    <a:pt x="8" y="10"/>
                  </a:lnTo>
                  <a:lnTo>
                    <a:pt x="14" y="8"/>
                  </a:lnTo>
                  <a:lnTo>
                    <a:pt x="18" y="8"/>
                  </a:lnTo>
                  <a:lnTo>
                    <a:pt x="18" y="8"/>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67" name="Freeform 120"/>
            <p:cNvSpPr/>
            <p:nvPr/>
          </p:nvSpPr>
          <p:spPr bwMode="auto">
            <a:xfrm>
              <a:off x="4552950" y="600075"/>
              <a:ext cx="25400" cy="19050"/>
            </a:xfrm>
            <a:custGeom>
              <a:avLst/>
              <a:gdLst/>
              <a:ahLst/>
              <a:cxnLst>
                <a:cxn ang="0">
                  <a:pos x="0" y="12"/>
                </a:cxn>
                <a:cxn ang="0">
                  <a:pos x="0" y="12"/>
                </a:cxn>
                <a:cxn ang="0">
                  <a:pos x="6" y="12"/>
                </a:cxn>
                <a:cxn ang="0">
                  <a:pos x="10" y="12"/>
                </a:cxn>
                <a:cxn ang="0">
                  <a:pos x="16" y="6"/>
                </a:cxn>
                <a:cxn ang="0">
                  <a:pos x="16" y="6"/>
                </a:cxn>
                <a:cxn ang="0">
                  <a:pos x="14" y="0"/>
                </a:cxn>
                <a:cxn ang="0">
                  <a:pos x="14" y="0"/>
                </a:cxn>
                <a:cxn ang="0">
                  <a:pos x="10" y="4"/>
                </a:cxn>
                <a:cxn ang="0">
                  <a:pos x="6" y="4"/>
                </a:cxn>
                <a:cxn ang="0">
                  <a:pos x="2" y="8"/>
                </a:cxn>
                <a:cxn ang="0">
                  <a:pos x="0" y="12"/>
                </a:cxn>
                <a:cxn ang="0">
                  <a:pos x="0" y="12"/>
                </a:cxn>
              </a:cxnLst>
              <a:rect l="0" t="0" r="r" b="b"/>
              <a:pathLst>
                <a:path w="16" h="12">
                  <a:moveTo>
                    <a:pt x="0" y="12"/>
                  </a:moveTo>
                  <a:lnTo>
                    <a:pt x="0" y="12"/>
                  </a:lnTo>
                  <a:lnTo>
                    <a:pt x="6" y="12"/>
                  </a:lnTo>
                  <a:lnTo>
                    <a:pt x="10" y="12"/>
                  </a:lnTo>
                  <a:lnTo>
                    <a:pt x="16" y="6"/>
                  </a:lnTo>
                  <a:lnTo>
                    <a:pt x="16" y="6"/>
                  </a:lnTo>
                  <a:lnTo>
                    <a:pt x="14" y="0"/>
                  </a:lnTo>
                  <a:lnTo>
                    <a:pt x="14" y="0"/>
                  </a:lnTo>
                  <a:lnTo>
                    <a:pt x="10" y="4"/>
                  </a:lnTo>
                  <a:lnTo>
                    <a:pt x="6" y="4"/>
                  </a:lnTo>
                  <a:lnTo>
                    <a:pt x="2" y="8"/>
                  </a:lnTo>
                  <a:lnTo>
                    <a:pt x="0" y="12"/>
                  </a:lnTo>
                  <a:lnTo>
                    <a:pt x="0" y="12"/>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68" name="Freeform 121"/>
            <p:cNvSpPr/>
            <p:nvPr/>
          </p:nvSpPr>
          <p:spPr bwMode="auto">
            <a:xfrm>
              <a:off x="8054975" y="1606550"/>
              <a:ext cx="28575" cy="9525"/>
            </a:xfrm>
            <a:custGeom>
              <a:avLst/>
              <a:gdLst/>
              <a:ahLst/>
              <a:cxnLst>
                <a:cxn ang="0">
                  <a:pos x="0" y="6"/>
                </a:cxn>
                <a:cxn ang="0">
                  <a:pos x="0" y="6"/>
                </a:cxn>
                <a:cxn ang="0">
                  <a:pos x="10" y="6"/>
                </a:cxn>
                <a:cxn ang="0">
                  <a:pos x="18" y="6"/>
                </a:cxn>
                <a:cxn ang="0">
                  <a:pos x="18" y="6"/>
                </a:cxn>
                <a:cxn ang="0">
                  <a:pos x="12" y="2"/>
                </a:cxn>
                <a:cxn ang="0">
                  <a:pos x="8" y="0"/>
                </a:cxn>
                <a:cxn ang="0">
                  <a:pos x="4" y="2"/>
                </a:cxn>
                <a:cxn ang="0">
                  <a:pos x="0" y="6"/>
                </a:cxn>
                <a:cxn ang="0">
                  <a:pos x="0" y="6"/>
                </a:cxn>
              </a:cxnLst>
              <a:rect l="0" t="0" r="r" b="b"/>
              <a:pathLst>
                <a:path w="18" h="6">
                  <a:moveTo>
                    <a:pt x="0" y="6"/>
                  </a:moveTo>
                  <a:lnTo>
                    <a:pt x="0" y="6"/>
                  </a:lnTo>
                  <a:lnTo>
                    <a:pt x="10" y="6"/>
                  </a:lnTo>
                  <a:lnTo>
                    <a:pt x="18" y="6"/>
                  </a:lnTo>
                  <a:lnTo>
                    <a:pt x="18" y="6"/>
                  </a:lnTo>
                  <a:lnTo>
                    <a:pt x="12" y="2"/>
                  </a:lnTo>
                  <a:lnTo>
                    <a:pt x="8" y="0"/>
                  </a:lnTo>
                  <a:lnTo>
                    <a:pt x="4" y="2"/>
                  </a:lnTo>
                  <a:lnTo>
                    <a:pt x="0" y="6"/>
                  </a:lnTo>
                  <a:lnTo>
                    <a:pt x="0" y="6"/>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69" name="Freeform 122"/>
            <p:cNvSpPr/>
            <p:nvPr/>
          </p:nvSpPr>
          <p:spPr bwMode="auto">
            <a:xfrm>
              <a:off x="8207375" y="339725"/>
              <a:ext cx="34925" cy="12700"/>
            </a:xfrm>
            <a:custGeom>
              <a:avLst/>
              <a:gdLst/>
              <a:ahLst/>
              <a:cxnLst>
                <a:cxn ang="0">
                  <a:pos x="0" y="6"/>
                </a:cxn>
                <a:cxn ang="0">
                  <a:pos x="0" y="6"/>
                </a:cxn>
                <a:cxn ang="0">
                  <a:pos x="22" y="8"/>
                </a:cxn>
                <a:cxn ang="0">
                  <a:pos x="22" y="8"/>
                </a:cxn>
                <a:cxn ang="0">
                  <a:pos x="18" y="4"/>
                </a:cxn>
                <a:cxn ang="0">
                  <a:pos x="12" y="0"/>
                </a:cxn>
                <a:cxn ang="0">
                  <a:pos x="6" y="2"/>
                </a:cxn>
                <a:cxn ang="0">
                  <a:pos x="0" y="6"/>
                </a:cxn>
                <a:cxn ang="0">
                  <a:pos x="0" y="6"/>
                </a:cxn>
              </a:cxnLst>
              <a:rect l="0" t="0" r="r" b="b"/>
              <a:pathLst>
                <a:path w="22" h="8">
                  <a:moveTo>
                    <a:pt x="0" y="6"/>
                  </a:moveTo>
                  <a:lnTo>
                    <a:pt x="0" y="6"/>
                  </a:lnTo>
                  <a:lnTo>
                    <a:pt x="22" y="8"/>
                  </a:lnTo>
                  <a:lnTo>
                    <a:pt x="22" y="8"/>
                  </a:lnTo>
                  <a:lnTo>
                    <a:pt x="18" y="4"/>
                  </a:lnTo>
                  <a:lnTo>
                    <a:pt x="12" y="0"/>
                  </a:lnTo>
                  <a:lnTo>
                    <a:pt x="6" y="2"/>
                  </a:lnTo>
                  <a:lnTo>
                    <a:pt x="0" y="6"/>
                  </a:lnTo>
                  <a:lnTo>
                    <a:pt x="0" y="6"/>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70" name="Freeform 123"/>
            <p:cNvSpPr/>
            <p:nvPr/>
          </p:nvSpPr>
          <p:spPr bwMode="auto">
            <a:xfrm>
              <a:off x="5067300" y="260350"/>
              <a:ext cx="44450" cy="22225"/>
            </a:xfrm>
            <a:custGeom>
              <a:avLst/>
              <a:gdLst/>
              <a:ahLst/>
              <a:cxnLst>
                <a:cxn ang="0">
                  <a:pos x="20" y="10"/>
                </a:cxn>
                <a:cxn ang="0">
                  <a:pos x="20" y="10"/>
                </a:cxn>
                <a:cxn ang="0">
                  <a:pos x="22" y="8"/>
                </a:cxn>
                <a:cxn ang="0">
                  <a:pos x="24" y="8"/>
                </a:cxn>
                <a:cxn ang="0">
                  <a:pos x="24" y="6"/>
                </a:cxn>
                <a:cxn ang="0">
                  <a:pos x="24" y="6"/>
                </a:cxn>
                <a:cxn ang="0">
                  <a:pos x="22" y="6"/>
                </a:cxn>
                <a:cxn ang="0">
                  <a:pos x="18" y="6"/>
                </a:cxn>
                <a:cxn ang="0">
                  <a:pos x="14" y="6"/>
                </a:cxn>
                <a:cxn ang="0">
                  <a:pos x="12" y="4"/>
                </a:cxn>
                <a:cxn ang="0">
                  <a:pos x="12" y="4"/>
                </a:cxn>
                <a:cxn ang="0">
                  <a:pos x="20" y="4"/>
                </a:cxn>
                <a:cxn ang="0">
                  <a:pos x="24" y="4"/>
                </a:cxn>
                <a:cxn ang="0">
                  <a:pos x="28" y="2"/>
                </a:cxn>
                <a:cxn ang="0">
                  <a:pos x="28" y="2"/>
                </a:cxn>
                <a:cxn ang="0">
                  <a:pos x="20" y="0"/>
                </a:cxn>
                <a:cxn ang="0">
                  <a:pos x="12" y="2"/>
                </a:cxn>
                <a:cxn ang="0">
                  <a:pos x="12" y="2"/>
                </a:cxn>
                <a:cxn ang="0">
                  <a:pos x="8" y="2"/>
                </a:cxn>
                <a:cxn ang="0">
                  <a:pos x="8" y="4"/>
                </a:cxn>
                <a:cxn ang="0">
                  <a:pos x="8" y="6"/>
                </a:cxn>
                <a:cxn ang="0">
                  <a:pos x="8" y="8"/>
                </a:cxn>
                <a:cxn ang="0">
                  <a:pos x="8" y="8"/>
                </a:cxn>
                <a:cxn ang="0">
                  <a:pos x="2" y="8"/>
                </a:cxn>
                <a:cxn ang="0">
                  <a:pos x="0" y="8"/>
                </a:cxn>
                <a:cxn ang="0">
                  <a:pos x="0" y="12"/>
                </a:cxn>
                <a:cxn ang="0">
                  <a:pos x="0" y="12"/>
                </a:cxn>
                <a:cxn ang="0">
                  <a:pos x="2" y="14"/>
                </a:cxn>
                <a:cxn ang="0">
                  <a:pos x="8" y="14"/>
                </a:cxn>
                <a:cxn ang="0">
                  <a:pos x="16" y="14"/>
                </a:cxn>
                <a:cxn ang="0">
                  <a:pos x="20" y="10"/>
                </a:cxn>
                <a:cxn ang="0">
                  <a:pos x="20" y="10"/>
                </a:cxn>
              </a:cxnLst>
              <a:rect l="0" t="0" r="r" b="b"/>
              <a:pathLst>
                <a:path w="28" h="14">
                  <a:moveTo>
                    <a:pt x="20" y="10"/>
                  </a:moveTo>
                  <a:lnTo>
                    <a:pt x="20" y="10"/>
                  </a:lnTo>
                  <a:lnTo>
                    <a:pt x="22" y="8"/>
                  </a:lnTo>
                  <a:lnTo>
                    <a:pt x="24" y="8"/>
                  </a:lnTo>
                  <a:lnTo>
                    <a:pt x="24" y="6"/>
                  </a:lnTo>
                  <a:lnTo>
                    <a:pt x="24" y="6"/>
                  </a:lnTo>
                  <a:lnTo>
                    <a:pt x="22" y="6"/>
                  </a:lnTo>
                  <a:lnTo>
                    <a:pt x="18" y="6"/>
                  </a:lnTo>
                  <a:lnTo>
                    <a:pt x="14" y="6"/>
                  </a:lnTo>
                  <a:lnTo>
                    <a:pt x="12" y="4"/>
                  </a:lnTo>
                  <a:lnTo>
                    <a:pt x="12" y="4"/>
                  </a:lnTo>
                  <a:lnTo>
                    <a:pt x="20" y="4"/>
                  </a:lnTo>
                  <a:lnTo>
                    <a:pt x="24" y="4"/>
                  </a:lnTo>
                  <a:lnTo>
                    <a:pt x="28" y="2"/>
                  </a:lnTo>
                  <a:lnTo>
                    <a:pt x="28" y="2"/>
                  </a:lnTo>
                  <a:lnTo>
                    <a:pt x="20" y="0"/>
                  </a:lnTo>
                  <a:lnTo>
                    <a:pt x="12" y="2"/>
                  </a:lnTo>
                  <a:lnTo>
                    <a:pt x="12" y="2"/>
                  </a:lnTo>
                  <a:lnTo>
                    <a:pt x="8" y="2"/>
                  </a:lnTo>
                  <a:lnTo>
                    <a:pt x="8" y="4"/>
                  </a:lnTo>
                  <a:lnTo>
                    <a:pt x="8" y="6"/>
                  </a:lnTo>
                  <a:lnTo>
                    <a:pt x="8" y="8"/>
                  </a:lnTo>
                  <a:lnTo>
                    <a:pt x="8" y="8"/>
                  </a:lnTo>
                  <a:lnTo>
                    <a:pt x="2" y="8"/>
                  </a:lnTo>
                  <a:lnTo>
                    <a:pt x="0" y="8"/>
                  </a:lnTo>
                  <a:lnTo>
                    <a:pt x="0" y="12"/>
                  </a:lnTo>
                  <a:lnTo>
                    <a:pt x="0" y="12"/>
                  </a:lnTo>
                  <a:lnTo>
                    <a:pt x="2" y="14"/>
                  </a:lnTo>
                  <a:lnTo>
                    <a:pt x="8" y="14"/>
                  </a:lnTo>
                  <a:lnTo>
                    <a:pt x="16" y="14"/>
                  </a:lnTo>
                  <a:lnTo>
                    <a:pt x="20" y="10"/>
                  </a:lnTo>
                  <a:lnTo>
                    <a:pt x="20" y="1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71" name="Freeform 124"/>
            <p:cNvSpPr/>
            <p:nvPr/>
          </p:nvSpPr>
          <p:spPr bwMode="auto">
            <a:xfrm>
              <a:off x="8007350" y="1352550"/>
              <a:ext cx="15875" cy="38100"/>
            </a:xfrm>
            <a:custGeom>
              <a:avLst/>
              <a:gdLst/>
              <a:ahLst/>
              <a:cxnLst>
                <a:cxn ang="0">
                  <a:pos x="6" y="24"/>
                </a:cxn>
                <a:cxn ang="0">
                  <a:pos x="6" y="24"/>
                </a:cxn>
                <a:cxn ang="0">
                  <a:pos x="6" y="14"/>
                </a:cxn>
                <a:cxn ang="0">
                  <a:pos x="6" y="14"/>
                </a:cxn>
                <a:cxn ang="0">
                  <a:pos x="10" y="12"/>
                </a:cxn>
                <a:cxn ang="0">
                  <a:pos x="10" y="8"/>
                </a:cxn>
                <a:cxn ang="0">
                  <a:pos x="6" y="2"/>
                </a:cxn>
                <a:cxn ang="0">
                  <a:pos x="6" y="2"/>
                </a:cxn>
                <a:cxn ang="0">
                  <a:pos x="4" y="0"/>
                </a:cxn>
                <a:cxn ang="0">
                  <a:pos x="2" y="2"/>
                </a:cxn>
                <a:cxn ang="0">
                  <a:pos x="2" y="2"/>
                </a:cxn>
                <a:cxn ang="0">
                  <a:pos x="2" y="4"/>
                </a:cxn>
                <a:cxn ang="0">
                  <a:pos x="2" y="6"/>
                </a:cxn>
                <a:cxn ang="0">
                  <a:pos x="4" y="10"/>
                </a:cxn>
                <a:cxn ang="0">
                  <a:pos x="4" y="10"/>
                </a:cxn>
                <a:cxn ang="0">
                  <a:pos x="4" y="12"/>
                </a:cxn>
                <a:cxn ang="0">
                  <a:pos x="4" y="12"/>
                </a:cxn>
                <a:cxn ang="0">
                  <a:pos x="0" y="16"/>
                </a:cxn>
                <a:cxn ang="0">
                  <a:pos x="2" y="18"/>
                </a:cxn>
                <a:cxn ang="0">
                  <a:pos x="4" y="20"/>
                </a:cxn>
                <a:cxn ang="0">
                  <a:pos x="6" y="24"/>
                </a:cxn>
                <a:cxn ang="0">
                  <a:pos x="6" y="24"/>
                </a:cxn>
              </a:cxnLst>
              <a:rect l="0" t="0" r="r" b="b"/>
              <a:pathLst>
                <a:path w="10" h="24">
                  <a:moveTo>
                    <a:pt x="6" y="24"/>
                  </a:moveTo>
                  <a:lnTo>
                    <a:pt x="6" y="24"/>
                  </a:lnTo>
                  <a:lnTo>
                    <a:pt x="6" y="14"/>
                  </a:lnTo>
                  <a:lnTo>
                    <a:pt x="6" y="14"/>
                  </a:lnTo>
                  <a:lnTo>
                    <a:pt x="10" y="12"/>
                  </a:lnTo>
                  <a:lnTo>
                    <a:pt x="10" y="8"/>
                  </a:lnTo>
                  <a:lnTo>
                    <a:pt x="6" y="2"/>
                  </a:lnTo>
                  <a:lnTo>
                    <a:pt x="6" y="2"/>
                  </a:lnTo>
                  <a:lnTo>
                    <a:pt x="4" y="0"/>
                  </a:lnTo>
                  <a:lnTo>
                    <a:pt x="2" y="2"/>
                  </a:lnTo>
                  <a:lnTo>
                    <a:pt x="2" y="2"/>
                  </a:lnTo>
                  <a:lnTo>
                    <a:pt x="2" y="4"/>
                  </a:lnTo>
                  <a:lnTo>
                    <a:pt x="2" y="6"/>
                  </a:lnTo>
                  <a:lnTo>
                    <a:pt x="4" y="10"/>
                  </a:lnTo>
                  <a:lnTo>
                    <a:pt x="4" y="10"/>
                  </a:lnTo>
                  <a:lnTo>
                    <a:pt x="4" y="12"/>
                  </a:lnTo>
                  <a:lnTo>
                    <a:pt x="4" y="12"/>
                  </a:lnTo>
                  <a:lnTo>
                    <a:pt x="0" y="16"/>
                  </a:lnTo>
                  <a:lnTo>
                    <a:pt x="2" y="18"/>
                  </a:lnTo>
                  <a:lnTo>
                    <a:pt x="4" y="20"/>
                  </a:lnTo>
                  <a:lnTo>
                    <a:pt x="6" y="24"/>
                  </a:lnTo>
                  <a:lnTo>
                    <a:pt x="6" y="24"/>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72" name="Freeform 125"/>
            <p:cNvSpPr/>
            <p:nvPr/>
          </p:nvSpPr>
          <p:spPr bwMode="auto">
            <a:xfrm>
              <a:off x="5016500" y="292100"/>
              <a:ext cx="142875" cy="41275"/>
            </a:xfrm>
            <a:custGeom>
              <a:avLst/>
              <a:gdLst/>
              <a:ahLst/>
              <a:cxnLst>
                <a:cxn ang="0">
                  <a:pos x="4" y="10"/>
                </a:cxn>
                <a:cxn ang="0">
                  <a:pos x="4" y="10"/>
                </a:cxn>
                <a:cxn ang="0">
                  <a:pos x="0" y="12"/>
                </a:cxn>
                <a:cxn ang="0">
                  <a:pos x="0" y="14"/>
                </a:cxn>
                <a:cxn ang="0">
                  <a:pos x="0" y="16"/>
                </a:cxn>
                <a:cxn ang="0">
                  <a:pos x="0" y="16"/>
                </a:cxn>
                <a:cxn ang="0">
                  <a:pos x="0" y="18"/>
                </a:cxn>
                <a:cxn ang="0">
                  <a:pos x="2" y="18"/>
                </a:cxn>
                <a:cxn ang="0">
                  <a:pos x="6" y="18"/>
                </a:cxn>
                <a:cxn ang="0">
                  <a:pos x="6" y="18"/>
                </a:cxn>
                <a:cxn ang="0">
                  <a:pos x="16" y="18"/>
                </a:cxn>
                <a:cxn ang="0">
                  <a:pos x="16" y="18"/>
                </a:cxn>
                <a:cxn ang="0">
                  <a:pos x="20" y="16"/>
                </a:cxn>
                <a:cxn ang="0">
                  <a:pos x="24" y="16"/>
                </a:cxn>
                <a:cxn ang="0">
                  <a:pos x="30" y="18"/>
                </a:cxn>
                <a:cxn ang="0">
                  <a:pos x="30" y="18"/>
                </a:cxn>
                <a:cxn ang="0">
                  <a:pos x="30" y="20"/>
                </a:cxn>
                <a:cxn ang="0">
                  <a:pos x="30" y="20"/>
                </a:cxn>
                <a:cxn ang="0">
                  <a:pos x="28" y="20"/>
                </a:cxn>
                <a:cxn ang="0">
                  <a:pos x="24" y="22"/>
                </a:cxn>
                <a:cxn ang="0">
                  <a:pos x="24" y="22"/>
                </a:cxn>
                <a:cxn ang="0">
                  <a:pos x="28" y="24"/>
                </a:cxn>
                <a:cxn ang="0">
                  <a:pos x="34" y="26"/>
                </a:cxn>
                <a:cxn ang="0">
                  <a:pos x="44" y="24"/>
                </a:cxn>
                <a:cxn ang="0">
                  <a:pos x="44" y="24"/>
                </a:cxn>
                <a:cxn ang="0">
                  <a:pos x="62" y="20"/>
                </a:cxn>
                <a:cxn ang="0">
                  <a:pos x="70" y="18"/>
                </a:cxn>
                <a:cxn ang="0">
                  <a:pos x="80" y="18"/>
                </a:cxn>
                <a:cxn ang="0">
                  <a:pos x="80" y="18"/>
                </a:cxn>
                <a:cxn ang="0">
                  <a:pos x="86" y="18"/>
                </a:cxn>
                <a:cxn ang="0">
                  <a:pos x="90" y="14"/>
                </a:cxn>
                <a:cxn ang="0">
                  <a:pos x="90" y="14"/>
                </a:cxn>
                <a:cxn ang="0">
                  <a:pos x="90" y="10"/>
                </a:cxn>
                <a:cxn ang="0">
                  <a:pos x="88" y="10"/>
                </a:cxn>
                <a:cxn ang="0">
                  <a:pos x="88" y="10"/>
                </a:cxn>
                <a:cxn ang="0">
                  <a:pos x="80" y="10"/>
                </a:cxn>
                <a:cxn ang="0">
                  <a:pos x="74" y="10"/>
                </a:cxn>
                <a:cxn ang="0">
                  <a:pos x="68" y="6"/>
                </a:cxn>
                <a:cxn ang="0">
                  <a:pos x="62" y="0"/>
                </a:cxn>
                <a:cxn ang="0">
                  <a:pos x="62" y="0"/>
                </a:cxn>
                <a:cxn ang="0">
                  <a:pos x="60" y="2"/>
                </a:cxn>
                <a:cxn ang="0">
                  <a:pos x="60" y="2"/>
                </a:cxn>
                <a:cxn ang="0">
                  <a:pos x="58" y="2"/>
                </a:cxn>
                <a:cxn ang="0">
                  <a:pos x="56" y="4"/>
                </a:cxn>
                <a:cxn ang="0">
                  <a:pos x="58" y="8"/>
                </a:cxn>
                <a:cxn ang="0">
                  <a:pos x="62" y="10"/>
                </a:cxn>
                <a:cxn ang="0">
                  <a:pos x="62" y="12"/>
                </a:cxn>
                <a:cxn ang="0">
                  <a:pos x="62" y="14"/>
                </a:cxn>
                <a:cxn ang="0">
                  <a:pos x="62" y="14"/>
                </a:cxn>
                <a:cxn ang="0">
                  <a:pos x="48" y="12"/>
                </a:cxn>
                <a:cxn ang="0">
                  <a:pos x="36" y="8"/>
                </a:cxn>
                <a:cxn ang="0">
                  <a:pos x="36" y="8"/>
                </a:cxn>
                <a:cxn ang="0">
                  <a:pos x="34" y="6"/>
                </a:cxn>
                <a:cxn ang="0">
                  <a:pos x="30" y="6"/>
                </a:cxn>
                <a:cxn ang="0">
                  <a:pos x="24" y="6"/>
                </a:cxn>
                <a:cxn ang="0">
                  <a:pos x="24" y="6"/>
                </a:cxn>
                <a:cxn ang="0">
                  <a:pos x="20" y="4"/>
                </a:cxn>
                <a:cxn ang="0">
                  <a:pos x="14" y="4"/>
                </a:cxn>
                <a:cxn ang="0">
                  <a:pos x="14" y="4"/>
                </a:cxn>
                <a:cxn ang="0">
                  <a:pos x="8" y="6"/>
                </a:cxn>
                <a:cxn ang="0">
                  <a:pos x="6" y="8"/>
                </a:cxn>
                <a:cxn ang="0">
                  <a:pos x="4" y="10"/>
                </a:cxn>
                <a:cxn ang="0">
                  <a:pos x="4" y="10"/>
                </a:cxn>
              </a:cxnLst>
              <a:rect l="0" t="0" r="r" b="b"/>
              <a:pathLst>
                <a:path w="90" h="26">
                  <a:moveTo>
                    <a:pt x="4" y="10"/>
                  </a:moveTo>
                  <a:lnTo>
                    <a:pt x="4" y="10"/>
                  </a:lnTo>
                  <a:lnTo>
                    <a:pt x="0" y="12"/>
                  </a:lnTo>
                  <a:lnTo>
                    <a:pt x="0" y="14"/>
                  </a:lnTo>
                  <a:lnTo>
                    <a:pt x="0" y="16"/>
                  </a:lnTo>
                  <a:lnTo>
                    <a:pt x="0" y="16"/>
                  </a:lnTo>
                  <a:lnTo>
                    <a:pt x="0" y="18"/>
                  </a:lnTo>
                  <a:lnTo>
                    <a:pt x="2" y="18"/>
                  </a:lnTo>
                  <a:lnTo>
                    <a:pt x="6" y="18"/>
                  </a:lnTo>
                  <a:lnTo>
                    <a:pt x="6" y="18"/>
                  </a:lnTo>
                  <a:lnTo>
                    <a:pt x="16" y="18"/>
                  </a:lnTo>
                  <a:lnTo>
                    <a:pt x="16" y="18"/>
                  </a:lnTo>
                  <a:lnTo>
                    <a:pt x="20" y="16"/>
                  </a:lnTo>
                  <a:lnTo>
                    <a:pt x="24" y="16"/>
                  </a:lnTo>
                  <a:lnTo>
                    <a:pt x="30" y="18"/>
                  </a:lnTo>
                  <a:lnTo>
                    <a:pt x="30" y="18"/>
                  </a:lnTo>
                  <a:lnTo>
                    <a:pt x="30" y="20"/>
                  </a:lnTo>
                  <a:lnTo>
                    <a:pt x="30" y="20"/>
                  </a:lnTo>
                  <a:lnTo>
                    <a:pt x="28" y="20"/>
                  </a:lnTo>
                  <a:lnTo>
                    <a:pt x="24" y="22"/>
                  </a:lnTo>
                  <a:lnTo>
                    <a:pt x="24" y="22"/>
                  </a:lnTo>
                  <a:lnTo>
                    <a:pt x="28" y="24"/>
                  </a:lnTo>
                  <a:lnTo>
                    <a:pt x="34" y="26"/>
                  </a:lnTo>
                  <a:lnTo>
                    <a:pt x="44" y="24"/>
                  </a:lnTo>
                  <a:lnTo>
                    <a:pt x="44" y="24"/>
                  </a:lnTo>
                  <a:lnTo>
                    <a:pt x="62" y="20"/>
                  </a:lnTo>
                  <a:lnTo>
                    <a:pt x="70" y="18"/>
                  </a:lnTo>
                  <a:lnTo>
                    <a:pt x="80" y="18"/>
                  </a:lnTo>
                  <a:lnTo>
                    <a:pt x="80" y="18"/>
                  </a:lnTo>
                  <a:lnTo>
                    <a:pt x="86" y="18"/>
                  </a:lnTo>
                  <a:lnTo>
                    <a:pt x="90" y="14"/>
                  </a:lnTo>
                  <a:lnTo>
                    <a:pt x="90" y="14"/>
                  </a:lnTo>
                  <a:lnTo>
                    <a:pt x="90" y="10"/>
                  </a:lnTo>
                  <a:lnTo>
                    <a:pt x="88" y="10"/>
                  </a:lnTo>
                  <a:lnTo>
                    <a:pt x="88" y="10"/>
                  </a:lnTo>
                  <a:lnTo>
                    <a:pt x="80" y="10"/>
                  </a:lnTo>
                  <a:lnTo>
                    <a:pt x="74" y="10"/>
                  </a:lnTo>
                  <a:lnTo>
                    <a:pt x="68" y="6"/>
                  </a:lnTo>
                  <a:lnTo>
                    <a:pt x="62" y="0"/>
                  </a:lnTo>
                  <a:lnTo>
                    <a:pt x="62" y="0"/>
                  </a:lnTo>
                  <a:lnTo>
                    <a:pt x="60" y="2"/>
                  </a:lnTo>
                  <a:lnTo>
                    <a:pt x="60" y="2"/>
                  </a:lnTo>
                  <a:lnTo>
                    <a:pt x="58" y="2"/>
                  </a:lnTo>
                  <a:lnTo>
                    <a:pt x="56" y="4"/>
                  </a:lnTo>
                  <a:lnTo>
                    <a:pt x="58" y="8"/>
                  </a:lnTo>
                  <a:lnTo>
                    <a:pt x="62" y="10"/>
                  </a:lnTo>
                  <a:lnTo>
                    <a:pt x="62" y="12"/>
                  </a:lnTo>
                  <a:lnTo>
                    <a:pt x="62" y="14"/>
                  </a:lnTo>
                  <a:lnTo>
                    <a:pt x="62" y="14"/>
                  </a:lnTo>
                  <a:lnTo>
                    <a:pt x="48" y="12"/>
                  </a:lnTo>
                  <a:lnTo>
                    <a:pt x="36" y="8"/>
                  </a:lnTo>
                  <a:lnTo>
                    <a:pt x="36" y="8"/>
                  </a:lnTo>
                  <a:lnTo>
                    <a:pt x="34" y="6"/>
                  </a:lnTo>
                  <a:lnTo>
                    <a:pt x="30" y="6"/>
                  </a:lnTo>
                  <a:lnTo>
                    <a:pt x="24" y="6"/>
                  </a:lnTo>
                  <a:lnTo>
                    <a:pt x="24" y="6"/>
                  </a:lnTo>
                  <a:lnTo>
                    <a:pt x="20" y="4"/>
                  </a:lnTo>
                  <a:lnTo>
                    <a:pt x="14" y="4"/>
                  </a:lnTo>
                  <a:lnTo>
                    <a:pt x="14" y="4"/>
                  </a:lnTo>
                  <a:lnTo>
                    <a:pt x="8" y="6"/>
                  </a:lnTo>
                  <a:lnTo>
                    <a:pt x="6" y="8"/>
                  </a:lnTo>
                  <a:lnTo>
                    <a:pt x="4" y="10"/>
                  </a:lnTo>
                  <a:lnTo>
                    <a:pt x="4" y="1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73" name="Freeform 126"/>
            <p:cNvSpPr/>
            <p:nvPr/>
          </p:nvSpPr>
          <p:spPr bwMode="auto">
            <a:xfrm>
              <a:off x="7064375" y="412750"/>
              <a:ext cx="25400" cy="12700"/>
            </a:xfrm>
            <a:custGeom>
              <a:avLst/>
              <a:gdLst/>
              <a:ahLst/>
              <a:cxnLst>
                <a:cxn ang="0">
                  <a:pos x="2" y="6"/>
                </a:cxn>
                <a:cxn ang="0">
                  <a:pos x="2" y="6"/>
                </a:cxn>
                <a:cxn ang="0">
                  <a:pos x="6" y="8"/>
                </a:cxn>
                <a:cxn ang="0">
                  <a:pos x="8" y="8"/>
                </a:cxn>
                <a:cxn ang="0">
                  <a:pos x="16" y="4"/>
                </a:cxn>
                <a:cxn ang="0">
                  <a:pos x="16" y="4"/>
                </a:cxn>
                <a:cxn ang="0">
                  <a:pos x="8" y="0"/>
                </a:cxn>
                <a:cxn ang="0">
                  <a:pos x="4" y="2"/>
                </a:cxn>
                <a:cxn ang="0">
                  <a:pos x="2" y="2"/>
                </a:cxn>
                <a:cxn ang="0">
                  <a:pos x="2" y="2"/>
                </a:cxn>
                <a:cxn ang="0">
                  <a:pos x="0" y="4"/>
                </a:cxn>
                <a:cxn ang="0">
                  <a:pos x="2" y="6"/>
                </a:cxn>
                <a:cxn ang="0">
                  <a:pos x="2" y="6"/>
                </a:cxn>
              </a:cxnLst>
              <a:rect l="0" t="0" r="r" b="b"/>
              <a:pathLst>
                <a:path w="16" h="8">
                  <a:moveTo>
                    <a:pt x="2" y="6"/>
                  </a:moveTo>
                  <a:lnTo>
                    <a:pt x="2" y="6"/>
                  </a:lnTo>
                  <a:lnTo>
                    <a:pt x="6" y="8"/>
                  </a:lnTo>
                  <a:lnTo>
                    <a:pt x="8" y="8"/>
                  </a:lnTo>
                  <a:lnTo>
                    <a:pt x="16" y="4"/>
                  </a:lnTo>
                  <a:lnTo>
                    <a:pt x="16" y="4"/>
                  </a:lnTo>
                  <a:lnTo>
                    <a:pt x="8" y="0"/>
                  </a:lnTo>
                  <a:lnTo>
                    <a:pt x="4" y="2"/>
                  </a:lnTo>
                  <a:lnTo>
                    <a:pt x="2" y="2"/>
                  </a:lnTo>
                  <a:lnTo>
                    <a:pt x="2" y="2"/>
                  </a:lnTo>
                  <a:lnTo>
                    <a:pt x="0" y="4"/>
                  </a:lnTo>
                  <a:lnTo>
                    <a:pt x="2" y="6"/>
                  </a:lnTo>
                  <a:lnTo>
                    <a:pt x="2" y="6"/>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74" name="Freeform 127"/>
            <p:cNvSpPr/>
            <p:nvPr/>
          </p:nvSpPr>
          <p:spPr bwMode="auto">
            <a:xfrm>
              <a:off x="8045450" y="1530350"/>
              <a:ext cx="9525" cy="38100"/>
            </a:xfrm>
            <a:custGeom>
              <a:avLst/>
              <a:gdLst/>
              <a:ahLst/>
              <a:cxnLst>
                <a:cxn ang="0">
                  <a:pos x="2" y="14"/>
                </a:cxn>
                <a:cxn ang="0">
                  <a:pos x="2" y="14"/>
                </a:cxn>
                <a:cxn ang="0">
                  <a:pos x="2" y="18"/>
                </a:cxn>
                <a:cxn ang="0">
                  <a:pos x="2" y="22"/>
                </a:cxn>
                <a:cxn ang="0">
                  <a:pos x="4" y="24"/>
                </a:cxn>
                <a:cxn ang="0">
                  <a:pos x="4" y="24"/>
                </a:cxn>
                <a:cxn ang="0">
                  <a:pos x="6" y="12"/>
                </a:cxn>
                <a:cxn ang="0">
                  <a:pos x="6" y="12"/>
                </a:cxn>
                <a:cxn ang="0">
                  <a:pos x="6" y="8"/>
                </a:cxn>
                <a:cxn ang="0">
                  <a:pos x="6" y="6"/>
                </a:cxn>
                <a:cxn ang="0">
                  <a:pos x="4" y="0"/>
                </a:cxn>
                <a:cxn ang="0">
                  <a:pos x="4" y="0"/>
                </a:cxn>
                <a:cxn ang="0">
                  <a:pos x="0" y="4"/>
                </a:cxn>
                <a:cxn ang="0">
                  <a:pos x="0" y="6"/>
                </a:cxn>
                <a:cxn ang="0">
                  <a:pos x="0" y="10"/>
                </a:cxn>
                <a:cxn ang="0">
                  <a:pos x="2" y="14"/>
                </a:cxn>
                <a:cxn ang="0">
                  <a:pos x="2" y="14"/>
                </a:cxn>
              </a:cxnLst>
              <a:rect l="0" t="0" r="r" b="b"/>
              <a:pathLst>
                <a:path w="6" h="24">
                  <a:moveTo>
                    <a:pt x="2" y="14"/>
                  </a:moveTo>
                  <a:lnTo>
                    <a:pt x="2" y="14"/>
                  </a:lnTo>
                  <a:lnTo>
                    <a:pt x="2" y="18"/>
                  </a:lnTo>
                  <a:lnTo>
                    <a:pt x="2" y="22"/>
                  </a:lnTo>
                  <a:lnTo>
                    <a:pt x="4" y="24"/>
                  </a:lnTo>
                  <a:lnTo>
                    <a:pt x="4" y="24"/>
                  </a:lnTo>
                  <a:lnTo>
                    <a:pt x="6" y="12"/>
                  </a:lnTo>
                  <a:lnTo>
                    <a:pt x="6" y="12"/>
                  </a:lnTo>
                  <a:lnTo>
                    <a:pt x="6" y="8"/>
                  </a:lnTo>
                  <a:lnTo>
                    <a:pt x="6" y="6"/>
                  </a:lnTo>
                  <a:lnTo>
                    <a:pt x="4" y="0"/>
                  </a:lnTo>
                  <a:lnTo>
                    <a:pt x="4" y="0"/>
                  </a:lnTo>
                  <a:lnTo>
                    <a:pt x="0" y="4"/>
                  </a:lnTo>
                  <a:lnTo>
                    <a:pt x="0" y="6"/>
                  </a:lnTo>
                  <a:lnTo>
                    <a:pt x="0" y="10"/>
                  </a:lnTo>
                  <a:lnTo>
                    <a:pt x="2" y="14"/>
                  </a:lnTo>
                  <a:lnTo>
                    <a:pt x="2" y="14"/>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75" name="Freeform 128"/>
            <p:cNvSpPr/>
            <p:nvPr/>
          </p:nvSpPr>
          <p:spPr bwMode="auto">
            <a:xfrm>
              <a:off x="5429250" y="520700"/>
              <a:ext cx="19050" cy="12700"/>
            </a:xfrm>
            <a:custGeom>
              <a:avLst/>
              <a:gdLst/>
              <a:ahLst/>
              <a:cxnLst>
                <a:cxn ang="0">
                  <a:pos x="8" y="0"/>
                </a:cxn>
                <a:cxn ang="0">
                  <a:pos x="8" y="0"/>
                </a:cxn>
                <a:cxn ang="0">
                  <a:pos x="4" y="2"/>
                </a:cxn>
                <a:cxn ang="0">
                  <a:pos x="2" y="4"/>
                </a:cxn>
                <a:cxn ang="0">
                  <a:pos x="0" y="6"/>
                </a:cxn>
                <a:cxn ang="0">
                  <a:pos x="0" y="6"/>
                </a:cxn>
                <a:cxn ang="0">
                  <a:pos x="2" y="8"/>
                </a:cxn>
                <a:cxn ang="0">
                  <a:pos x="4" y="8"/>
                </a:cxn>
                <a:cxn ang="0">
                  <a:pos x="4" y="8"/>
                </a:cxn>
                <a:cxn ang="0">
                  <a:pos x="8" y="6"/>
                </a:cxn>
                <a:cxn ang="0">
                  <a:pos x="12" y="2"/>
                </a:cxn>
                <a:cxn ang="0">
                  <a:pos x="12" y="2"/>
                </a:cxn>
                <a:cxn ang="0">
                  <a:pos x="10" y="2"/>
                </a:cxn>
                <a:cxn ang="0">
                  <a:pos x="8" y="0"/>
                </a:cxn>
                <a:cxn ang="0">
                  <a:pos x="8" y="0"/>
                </a:cxn>
              </a:cxnLst>
              <a:rect l="0" t="0" r="r" b="b"/>
              <a:pathLst>
                <a:path w="12" h="8">
                  <a:moveTo>
                    <a:pt x="8" y="0"/>
                  </a:moveTo>
                  <a:lnTo>
                    <a:pt x="8" y="0"/>
                  </a:lnTo>
                  <a:lnTo>
                    <a:pt x="4" y="2"/>
                  </a:lnTo>
                  <a:lnTo>
                    <a:pt x="2" y="4"/>
                  </a:lnTo>
                  <a:lnTo>
                    <a:pt x="0" y="6"/>
                  </a:lnTo>
                  <a:lnTo>
                    <a:pt x="0" y="6"/>
                  </a:lnTo>
                  <a:lnTo>
                    <a:pt x="2" y="8"/>
                  </a:lnTo>
                  <a:lnTo>
                    <a:pt x="4" y="8"/>
                  </a:lnTo>
                  <a:lnTo>
                    <a:pt x="4" y="8"/>
                  </a:lnTo>
                  <a:lnTo>
                    <a:pt x="8" y="6"/>
                  </a:lnTo>
                  <a:lnTo>
                    <a:pt x="12" y="2"/>
                  </a:lnTo>
                  <a:lnTo>
                    <a:pt x="12" y="2"/>
                  </a:lnTo>
                  <a:lnTo>
                    <a:pt x="10" y="2"/>
                  </a:lnTo>
                  <a:lnTo>
                    <a:pt x="8" y="0"/>
                  </a:lnTo>
                  <a:lnTo>
                    <a:pt x="8"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76" name="Freeform 129"/>
            <p:cNvSpPr/>
            <p:nvPr/>
          </p:nvSpPr>
          <p:spPr bwMode="auto">
            <a:xfrm>
              <a:off x="6870700" y="977900"/>
              <a:ext cx="19050" cy="9525"/>
            </a:xfrm>
            <a:custGeom>
              <a:avLst/>
              <a:gdLst/>
              <a:ahLst/>
              <a:cxnLst>
                <a:cxn ang="0">
                  <a:pos x="12" y="0"/>
                </a:cxn>
                <a:cxn ang="0">
                  <a:pos x="12" y="0"/>
                </a:cxn>
                <a:cxn ang="0">
                  <a:pos x="4" y="0"/>
                </a:cxn>
                <a:cxn ang="0">
                  <a:pos x="0" y="4"/>
                </a:cxn>
                <a:cxn ang="0">
                  <a:pos x="0" y="4"/>
                </a:cxn>
                <a:cxn ang="0">
                  <a:pos x="0" y="6"/>
                </a:cxn>
                <a:cxn ang="0">
                  <a:pos x="0" y="6"/>
                </a:cxn>
                <a:cxn ang="0">
                  <a:pos x="4" y="6"/>
                </a:cxn>
                <a:cxn ang="0">
                  <a:pos x="6" y="6"/>
                </a:cxn>
                <a:cxn ang="0">
                  <a:pos x="12" y="0"/>
                </a:cxn>
                <a:cxn ang="0">
                  <a:pos x="12" y="0"/>
                </a:cxn>
              </a:cxnLst>
              <a:rect l="0" t="0" r="r" b="b"/>
              <a:pathLst>
                <a:path w="12" h="6">
                  <a:moveTo>
                    <a:pt x="12" y="0"/>
                  </a:moveTo>
                  <a:lnTo>
                    <a:pt x="12" y="0"/>
                  </a:lnTo>
                  <a:lnTo>
                    <a:pt x="4" y="0"/>
                  </a:lnTo>
                  <a:lnTo>
                    <a:pt x="0" y="4"/>
                  </a:lnTo>
                  <a:lnTo>
                    <a:pt x="0" y="4"/>
                  </a:lnTo>
                  <a:lnTo>
                    <a:pt x="0" y="6"/>
                  </a:lnTo>
                  <a:lnTo>
                    <a:pt x="0" y="6"/>
                  </a:lnTo>
                  <a:lnTo>
                    <a:pt x="4" y="6"/>
                  </a:lnTo>
                  <a:lnTo>
                    <a:pt x="6" y="6"/>
                  </a:lnTo>
                  <a:lnTo>
                    <a:pt x="12" y="0"/>
                  </a:lnTo>
                  <a:lnTo>
                    <a:pt x="12"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77" name="Freeform 130"/>
            <p:cNvSpPr/>
            <p:nvPr/>
          </p:nvSpPr>
          <p:spPr bwMode="auto">
            <a:xfrm>
              <a:off x="5499100" y="1254125"/>
              <a:ext cx="22225" cy="12700"/>
            </a:xfrm>
            <a:custGeom>
              <a:avLst/>
              <a:gdLst/>
              <a:ahLst/>
              <a:cxnLst>
                <a:cxn ang="0">
                  <a:pos x="2" y="0"/>
                </a:cxn>
                <a:cxn ang="0">
                  <a:pos x="2" y="0"/>
                </a:cxn>
                <a:cxn ang="0">
                  <a:pos x="0" y="2"/>
                </a:cxn>
                <a:cxn ang="0">
                  <a:pos x="2" y="4"/>
                </a:cxn>
                <a:cxn ang="0">
                  <a:pos x="2" y="4"/>
                </a:cxn>
                <a:cxn ang="0">
                  <a:pos x="4" y="6"/>
                </a:cxn>
                <a:cxn ang="0">
                  <a:pos x="8" y="8"/>
                </a:cxn>
                <a:cxn ang="0">
                  <a:pos x="14" y="6"/>
                </a:cxn>
                <a:cxn ang="0">
                  <a:pos x="14" y="6"/>
                </a:cxn>
                <a:cxn ang="0">
                  <a:pos x="8" y="2"/>
                </a:cxn>
                <a:cxn ang="0">
                  <a:pos x="2" y="0"/>
                </a:cxn>
                <a:cxn ang="0">
                  <a:pos x="2" y="0"/>
                </a:cxn>
              </a:cxnLst>
              <a:rect l="0" t="0" r="r" b="b"/>
              <a:pathLst>
                <a:path w="14" h="8">
                  <a:moveTo>
                    <a:pt x="2" y="0"/>
                  </a:moveTo>
                  <a:lnTo>
                    <a:pt x="2" y="0"/>
                  </a:lnTo>
                  <a:lnTo>
                    <a:pt x="0" y="2"/>
                  </a:lnTo>
                  <a:lnTo>
                    <a:pt x="2" y="4"/>
                  </a:lnTo>
                  <a:lnTo>
                    <a:pt x="2" y="4"/>
                  </a:lnTo>
                  <a:lnTo>
                    <a:pt x="4" y="6"/>
                  </a:lnTo>
                  <a:lnTo>
                    <a:pt x="8" y="8"/>
                  </a:lnTo>
                  <a:lnTo>
                    <a:pt x="14" y="6"/>
                  </a:lnTo>
                  <a:lnTo>
                    <a:pt x="14" y="6"/>
                  </a:lnTo>
                  <a:lnTo>
                    <a:pt x="8" y="2"/>
                  </a:lnTo>
                  <a:lnTo>
                    <a:pt x="2" y="0"/>
                  </a:lnTo>
                  <a:lnTo>
                    <a:pt x="2"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78" name="Freeform 131"/>
            <p:cNvSpPr/>
            <p:nvPr/>
          </p:nvSpPr>
          <p:spPr bwMode="auto">
            <a:xfrm>
              <a:off x="5711825" y="781050"/>
              <a:ext cx="9525" cy="22225"/>
            </a:xfrm>
            <a:custGeom>
              <a:avLst/>
              <a:gdLst/>
              <a:ahLst/>
              <a:cxnLst>
                <a:cxn ang="0">
                  <a:pos x="4" y="14"/>
                </a:cxn>
                <a:cxn ang="0">
                  <a:pos x="4" y="14"/>
                </a:cxn>
                <a:cxn ang="0">
                  <a:pos x="6" y="10"/>
                </a:cxn>
                <a:cxn ang="0">
                  <a:pos x="6" y="8"/>
                </a:cxn>
                <a:cxn ang="0">
                  <a:pos x="6" y="4"/>
                </a:cxn>
                <a:cxn ang="0">
                  <a:pos x="6" y="0"/>
                </a:cxn>
                <a:cxn ang="0">
                  <a:pos x="6" y="0"/>
                </a:cxn>
                <a:cxn ang="0">
                  <a:pos x="0" y="8"/>
                </a:cxn>
                <a:cxn ang="0">
                  <a:pos x="0" y="10"/>
                </a:cxn>
                <a:cxn ang="0">
                  <a:pos x="0" y="12"/>
                </a:cxn>
                <a:cxn ang="0">
                  <a:pos x="0" y="12"/>
                </a:cxn>
                <a:cxn ang="0">
                  <a:pos x="4" y="14"/>
                </a:cxn>
                <a:cxn ang="0">
                  <a:pos x="4" y="14"/>
                </a:cxn>
              </a:cxnLst>
              <a:rect l="0" t="0" r="r" b="b"/>
              <a:pathLst>
                <a:path w="6" h="14">
                  <a:moveTo>
                    <a:pt x="4" y="14"/>
                  </a:moveTo>
                  <a:lnTo>
                    <a:pt x="4" y="14"/>
                  </a:lnTo>
                  <a:lnTo>
                    <a:pt x="6" y="10"/>
                  </a:lnTo>
                  <a:lnTo>
                    <a:pt x="6" y="8"/>
                  </a:lnTo>
                  <a:lnTo>
                    <a:pt x="6" y="4"/>
                  </a:lnTo>
                  <a:lnTo>
                    <a:pt x="6" y="0"/>
                  </a:lnTo>
                  <a:lnTo>
                    <a:pt x="6" y="0"/>
                  </a:lnTo>
                  <a:lnTo>
                    <a:pt x="0" y="8"/>
                  </a:lnTo>
                  <a:lnTo>
                    <a:pt x="0" y="10"/>
                  </a:lnTo>
                  <a:lnTo>
                    <a:pt x="0" y="12"/>
                  </a:lnTo>
                  <a:lnTo>
                    <a:pt x="0" y="12"/>
                  </a:lnTo>
                  <a:lnTo>
                    <a:pt x="4" y="14"/>
                  </a:lnTo>
                  <a:lnTo>
                    <a:pt x="4" y="14"/>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79" name="Freeform 132"/>
            <p:cNvSpPr/>
            <p:nvPr/>
          </p:nvSpPr>
          <p:spPr bwMode="auto">
            <a:xfrm>
              <a:off x="5797550" y="774700"/>
              <a:ext cx="15875" cy="12700"/>
            </a:xfrm>
            <a:custGeom>
              <a:avLst/>
              <a:gdLst/>
              <a:ahLst/>
              <a:cxnLst>
                <a:cxn ang="0">
                  <a:pos x="8" y="8"/>
                </a:cxn>
                <a:cxn ang="0">
                  <a:pos x="8" y="8"/>
                </a:cxn>
                <a:cxn ang="0">
                  <a:pos x="8" y="6"/>
                </a:cxn>
                <a:cxn ang="0">
                  <a:pos x="10" y="2"/>
                </a:cxn>
                <a:cxn ang="0">
                  <a:pos x="10" y="2"/>
                </a:cxn>
                <a:cxn ang="0">
                  <a:pos x="10" y="0"/>
                </a:cxn>
                <a:cxn ang="0">
                  <a:pos x="8" y="0"/>
                </a:cxn>
                <a:cxn ang="0">
                  <a:pos x="4" y="0"/>
                </a:cxn>
                <a:cxn ang="0">
                  <a:pos x="4" y="0"/>
                </a:cxn>
                <a:cxn ang="0">
                  <a:pos x="4" y="0"/>
                </a:cxn>
                <a:cxn ang="0">
                  <a:pos x="2" y="0"/>
                </a:cxn>
                <a:cxn ang="0">
                  <a:pos x="0" y="4"/>
                </a:cxn>
                <a:cxn ang="0">
                  <a:pos x="0" y="4"/>
                </a:cxn>
                <a:cxn ang="0">
                  <a:pos x="4" y="8"/>
                </a:cxn>
                <a:cxn ang="0">
                  <a:pos x="8" y="8"/>
                </a:cxn>
                <a:cxn ang="0">
                  <a:pos x="8" y="8"/>
                </a:cxn>
              </a:cxnLst>
              <a:rect l="0" t="0" r="r" b="b"/>
              <a:pathLst>
                <a:path w="10" h="8">
                  <a:moveTo>
                    <a:pt x="8" y="8"/>
                  </a:moveTo>
                  <a:lnTo>
                    <a:pt x="8" y="8"/>
                  </a:lnTo>
                  <a:lnTo>
                    <a:pt x="8" y="6"/>
                  </a:lnTo>
                  <a:lnTo>
                    <a:pt x="10" y="2"/>
                  </a:lnTo>
                  <a:lnTo>
                    <a:pt x="10" y="2"/>
                  </a:lnTo>
                  <a:lnTo>
                    <a:pt x="10" y="0"/>
                  </a:lnTo>
                  <a:lnTo>
                    <a:pt x="8" y="0"/>
                  </a:lnTo>
                  <a:lnTo>
                    <a:pt x="4" y="0"/>
                  </a:lnTo>
                  <a:lnTo>
                    <a:pt x="4" y="0"/>
                  </a:lnTo>
                  <a:lnTo>
                    <a:pt x="4" y="0"/>
                  </a:lnTo>
                  <a:lnTo>
                    <a:pt x="2" y="0"/>
                  </a:lnTo>
                  <a:lnTo>
                    <a:pt x="0" y="4"/>
                  </a:lnTo>
                  <a:lnTo>
                    <a:pt x="0" y="4"/>
                  </a:lnTo>
                  <a:lnTo>
                    <a:pt x="4" y="8"/>
                  </a:lnTo>
                  <a:lnTo>
                    <a:pt x="8" y="8"/>
                  </a:lnTo>
                  <a:lnTo>
                    <a:pt x="8" y="8"/>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80" name="Freeform 133"/>
            <p:cNvSpPr/>
            <p:nvPr/>
          </p:nvSpPr>
          <p:spPr bwMode="auto">
            <a:xfrm>
              <a:off x="5556250" y="2251075"/>
              <a:ext cx="1588" cy="1588"/>
            </a:xfrm>
            <a:custGeom>
              <a:avLst/>
              <a:gdLst/>
              <a:ahLst/>
              <a:cxnLst>
                <a:cxn ang="0">
                  <a:pos x="0" y="0"/>
                </a:cxn>
                <a:cxn ang="0">
                  <a:pos x="0" y="0"/>
                </a:cxn>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lnTo>
                    <a:pt x="0" y="0"/>
                  </a:lnTo>
                  <a:lnTo>
                    <a:pt x="0"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81" name="Freeform 134"/>
            <p:cNvSpPr/>
            <p:nvPr/>
          </p:nvSpPr>
          <p:spPr bwMode="auto">
            <a:xfrm>
              <a:off x="5549900" y="2251075"/>
              <a:ext cx="6350" cy="22225"/>
            </a:xfrm>
            <a:custGeom>
              <a:avLst/>
              <a:gdLst/>
              <a:ahLst/>
              <a:cxnLst>
                <a:cxn ang="0">
                  <a:pos x="0" y="14"/>
                </a:cxn>
                <a:cxn ang="0">
                  <a:pos x="0" y="14"/>
                </a:cxn>
                <a:cxn ang="0">
                  <a:pos x="2" y="10"/>
                </a:cxn>
                <a:cxn ang="0">
                  <a:pos x="4" y="8"/>
                </a:cxn>
                <a:cxn ang="0">
                  <a:pos x="4" y="0"/>
                </a:cxn>
                <a:cxn ang="0">
                  <a:pos x="4" y="0"/>
                </a:cxn>
                <a:cxn ang="0">
                  <a:pos x="0" y="2"/>
                </a:cxn>
                <a:cxn ang="0">
                  <a:pos x="0" y="6"/>
                </a:cxn>
                <a:cxn ang="0">
                  <a:pos x="0" y="14"/>
                </a:cxn>
                <a:cxn ang="0">
                  <a:pos x="0" y="14"/>
                </a:cxn>
              </a:cxnLst>
              <a:rect l="0" t="0" r="r" b="b"/>
              <a:pathLst>
                <a:path w="4" h="14">
                  <a:moveTo>
                    <a:pt x="0" y="14"/>
                  </a:moveTo>
                  <a:lnTo>
                    <a:pt x="0" y="14"/>
                  </a:lnTo>
                  <a:lnTo>
                    <a:pt x="2" y="10"/>
                  </a:lnTo>
                  <a:lnTo>
                    <a:pt x="4" y="8"/>
                  </a:lnTo>
                  <a:lnTo>
                    <a:pt x="4" y="0"/>
                  </a:lnTo>
                  <a:lnTo>
                    <a:pt x="4" y="0"/>
                  </a:lnTo>
                  <a:lnTo>
                    <a:pt x="0" y="2"/>
                  </a:lnTo>
                  <a:lnTo>
                    <a:pt x="0" y="6"/>
                  </a:lnTo>
                  <a:lnTo>
                    <a:pt x="0" y="14"/>
                  </a:lnTo>
                  <a:lnTo>
                    <a:pt x="0" y="14"/>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82" name="Freeform 135"/>
            <p:cNvSpPr/>
            <p:nvPr/>
          </p:nvSpPr>
          <p:spPr bwMode="auto">
            <a:xfrm>
              <a:off x="7991475" y="1377950"/>
              <a:ext cx="1588" cy="1588"/>
            </a:xfrm>
            <a:custGeom>
              <a:avLst/>
              <a:gdLst/>
              <a:ahLst/>
              <a:cxnLst>
                <a:cxn ang="0">
                  <a:pos x="0" y="0"/>
                </a:cxn>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lnTo>
                    <a:pt x="0"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83" name="Freeform 136"/>
            <p:cNvSpPr/>
            <p:nvPr/>
          </p:nvSpPr>
          <p:spPr bwMode="auto">
            <a:xfrm>
              <a:off x="7978775" y="1368425"/>
              <a:ext cx="12700" cy="15875"/>
            </a:xfrm>
            <a:custGeom>
              <a:avLst/>
              <a:gdLst/>
              <a:ahLst/>
              <a:cxnLst>
                <a:cxn ang="0">
                  <a:pos x="2" y="0"/>
                </a:cxn>
                <a:cxn ang="0">
                  <a:pos x="2" y="0"/>
                </a:cxn>
                <a:cxn ang="0">
                  <a:pos x="0" y="4"/>
                </a:cxn>
                <a:cxn ang="0">
                  <a:pos x="0" y="8"/>
                </a:cxn>
                <a:cxn ang="0">
                  <a:pos x="0" y="8"/>
                </a:cxn>
                <a:cxn ang="0">
                  <a:pos x="2" y="10"/>
                </a:cxn>
                <a:cxn ang="0">
                  <a:pos x="4" y="8"/>
                </a:cxn>
                <a:cxn ang="0">
                  <a:pos x="8" y="6"/>
                </a:cxn>
                <a:cxn ang="0">
                  <a:pos x="8" y="6"/>
                </a:cxn>
                <a:cxn ang="0">
                  <a:pos x="6" y="2"/>
                </a:cxn>
                <a:cxn ang="0">
                  <a:pos x="4" y="0"/>
                </a:cxn>
                <a:cxn ang="0">
                  <a:pos x="2" y="0"/>
                </a:cxn>
                <a:cxn ang="0">
                  <a:pos x="2" y="0"/>
                </a:cxn>
              </a:cxnLst>
              <a:rect l="0" t="0" r="r" b="b"/>
              <a:pathLst>
                <a:path w="8" h="10">
                  <a:moveTo>
                    <a:pt x="2" y="0"/>
                  </a:moveTo>
                  <a:lnTo>
                    <a:pt x="2" y="0"/>
                  </a:lnTo>
                  <a:lnTo>
                    <a:pt x="0" y="4"/>
                  </a:lnTo>
                  <a:lnTo>
                    <a:pt x="0" y="8"/>
                  </a:lnTo>
                  <a:lnTo>
                    <a:pt x="0" y="8"/>
                  </a:lnTo>
                  <a:lnTo>
                    <a:pt x="2" y="10"/>
                  </a:lnTo>
                  <a:lnTo>
                    <a:pt x="4" y="8"/>
                  </a:lnTo>
                  <a:lnTo>
                    <a:pt x="8" y="6"/>
                  </a:lnTo>
                  <a:lnTo>
                    <a:pt x="8" y="6"/>
                  </a:lnTo>
                  <a:lnTo>
                    <a:pt x="6" y="2"/>
                  </a:lnTo>
                  <a:lnTo>
                    <a:pt x="4" y="0"/>
                  </a:lnTo>
                  <a:lnTo>
                    <a:pt x="2" y="0"/>
                  </a:lnTo>
                  <a:lnTo>
                    <a:pt x="2"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84" name="Freeform 137"/>
            <p:cNvSpPr/>
            <p:nvPr/>
          </p:nvSpPr>
          <p:spPr bwMode="auto">
            <a:xfrm>
              <a:off x="6607175" y="638175"/>
              <a:ext cx="15875" cy="12700"/>
            </a:xfrm>
            <a:custGeom>
              <a:avLst/>
              <a:gdLst/>
              <a:ahLst/>
              <a:cxnLst>
                <a:cxn ang="0">
                  <a:pos x="10" y="0"/>
                </a:cxn>
                <a:cxn ang="0">
                  <a:pos x="10" y="0"/>
                </a:cxn>
                <a:cxn ang="0">
                  <a:pos x="0" y="0"/>
                </a:cxn>
                <a:cxn ang="0">
                  <a:pos x="0" y="0"/>
                </a:cxn>
                <a:cxn ang="0">
                  <a:pos x="0" y="6"/>
                </a:cxn>
                <a:cxn ang="0">
                  <a:pos x="0" y="8"/>
                </a:cxn>
                <a:cxn ang="0">
                  <a:pos x="4" y="8"/>
                </a:cxn>
                <a:cxn ang="0">
                  <a:pos x="4" y="8"/>
                </a:cxn>
                <a:cxn ang="0">
                  <a:pos x="6" y="8"/>
                </a:cxn>
                <a:cxn ang="0">
                  <a:pos x="8" y="6"/>
                </a:cxn>
                <a:cxn ang="0">
                  <a:pos x="10" y="0"/>
                </a:cxn>
                <a:cxn ang="0">
                  <a:pos x="10" y="0"/>
                </a:cxn>
              </a:cxnLst>
              <a:rect l="0" t="0" r="r" b="b"/>
              <a:pathLst>
                <a:path w="10" h="8">
                  <a:moveTo>
                    <a:pt x="10" y="0"/>
                  </a:moveTo>
                  <a:lnTo>
                    <a:pt x="10" y="0"/>
                  </a:lnTo>
                  <a:lnTo>
                    <a:pt x="0" y="0"/>
                  </a:lnTo>
                  <a:lnTo>
                    <a:pt x="0" y="0"/>
                  </a:lnTo>
                  <a:lnTo>
                    <a:pt x="0" y="6"/>
                  </a:lnTo>
                  <a:lnTo>
                    <a:pt x="0" y="8"/>
                  </a:lnTo>
                  <a:lnTo>
                    <a:pt x="4" y="8"/>
                  </a:lnTo>
                  <a:lnTo>
                    <a:pt x="4" y="8"/>
                  </a:lnTo>
                  <a:lnTo>
                    <a:pt x="6" y="8"/>
                  </a:lnTo>
                  <a:lnTo>
                    <a:pt x="8" y="6"/>
                  </a:lnTo>
                  <a:lnTo>
                    <a:pt x="10" y="0"/>
                  </a:lnTo>
                  <a:lnTo>
                    <a:pt x="10"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85" name="Freeform 138"/>
            <p:cNvSpPr/>
            <p:nvPr/>
          </p:nvSpPr>
          <p:spPr bwMode="auto">
            <a:xfrm>
              <a:off x="7194550" y="400050"/>
              <a:ext cx="19050" cy="12700"/>
            </a:xfrm>
            <a:custGeom>
              <a:avLst/>
              <a:gdLst/>
              <a:ahLst/>
              <a:cxnLst>
                <a:cxn ang="0">
                  <a:pos x="0" y="0"/>
                </a:cxn>
                <a:cxn ang="0">
                  <a:pos x="0" y="0"/>
                </a:cxn>
                <a:cxn ang="0">
                  <a:pos x="2" y="4"/>
                </a:cxn>
                <a:cxn ang="0">
                  <a:pos x="6" y="4"/>
                </a:cxn>
                <a:cxn ang="0">
                  <a:pos x="10" y="6"/>
                </a:cxn>
                <a:cxn ang="0">
                  <a:pos x="12" y="8"/>
                </a:cxn>
                <a:cxn ang="0">
                  <a:pos x="12" y="8"/>
                </a:cxn>
                <a:cxn ang="0">
                  <a:pos x="10" y="2"/>
                </a:cxn>
                <a:cxn ang="0">
                  <a:pos x="8" y="2"/>
                </a:cxn>
                <a:cxn ang="0">
                  <a:pos x="4" y="0"/>
                </a:cxn>
                <a:cxn ang="0">
                  <a:pos x="0" y="0"/>
                </a:cxn>
                <a:cxn ang="0">
                  <a:pos x="0" y="0"/>
                </a:cxn>
              </a:cxnLst>
              <a:rect l="0" t="0" r="r" b="b"/>
              <a:pathLst>
                <a:path w="12" h="8">
                  <a:moveTo>
                    <a:pt x="0" y="0"/>
                  </a:moveTo>
                  <a:lnTo>
                    <a:pt x="0" y="0"/>
                  </a:lnTo>
                  <a:lnTo>
                    <a:pt x="2" y="4"/>
                  </a:lnTo>
                  <a:lnTo>
                    <a:pt x="6" y="4"/>
                  </a:lnTo>
                  <a:lnTo>
                    <a:pt x="10" y="6"/>
                  </a:lnTo>
                  <a:lnTo>
                    <a:pt x="12" y="8"/>
                  </a:lnTo>
                  <a:lnTo>
                    <a:pt x="12" y="8"/>
                  </a:lnTo>
                  <a:lnTo>
                    <a:pt x="10" y="2"/>
                  </a:lnTo>
                  <a:lnTo>
                    <a:pt x="8" y="2"/>
                  </a:lnTo>
                  <a:lnTo>
                    <a:pt x="4" y="0"/>
                  </a:lnTo>
                  <a:lnTo>
                    <a:pt x="0" y="0"/>
                  </a:lnTo>
                  <a:lnTo>
                    <a:pt x="0"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86" name="Freeform 139"/>
            <p:cNvSpPr/>
            <p:nvPr/>
          </p:nvSpPr>
          <p:spPr bwMode="auto">
            <a:xfrm>
              <a:off x="7213600" y="412750"/>
              <a:ext cx="1588" cy="1588"/>
            </a:xfrm>
            <a:custGeom>
              <a:avLst/>
              <a:gdLst/>
              <a:ahLst/>
              <a:cxnLst>
                <a:cxn ang="0">
                  <a:pos x="0" y="0"/>
                </a:cxn>
                <a:cxn ang="0">
                  <a:pos x="0" y="0"/>
                </a:cxn>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lnTo>
                    <a:pt x="0" y="0"/>
                  </a:lnTo>
                  <a:lnTo>
                    <a:pt x="0"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87" name="Freeform 140"/>
            <p:cNvSpPr/>
            <p:nvPr/>
          </p:nvSpPr>
          <p:spPr bwMode="auto">
            <a:xfrm>
              <a:off x="4816475" y="669925"/>
              <a:ext cx="15875" cy="12700"/>
            </a:xfrm>
            <a:custGeom>
              <a:avLst/>
              <a:gdLst/>
              <a:ahLst/>
              <a:cxnLst>
                <a:cxn ang="0">
                  <a:pos x="0" y="0"/>
                </a:cxn>
                <a:cxn ang="0">
                  <a:pos x="0" y="0"/>
                </a:cxn>
                <a:cxn ang="0">
                  <a:pos x="4" y="4"/>
                </a:cxn>
                <a:cxn ang="0">
                  <a:pos x="8" y="8"/>
                </a:cxn>
                <a:cxn ang="0">
                  <a:pos x="8" y="8"/>
                </a:cxn>
                <a:cxn ang="0">
                  <a:pos x="10" y="4"/>
                </a:cxn>
                <a:cxn ang="0">
                  <a:pos x="10" y="0"/>
                </a:cxn>
                <a:cxn ang="0">
                  <a:pos x="6" y="0"/>
                </a:cxn>
                <a:cxn ang="0">
                  <a:pos x="0" y="0"/>
                </a:cxn>
                <a:cxn ang="0">
                  <a:pos x="0" y="0"/>
                </a:cxn>
              </a:cxnLst>
              <a:rect l="0" t="0" r="r" b="b"/>
              <a:pathLst>
                <a:path w="10" h="8">
                  <a:moveTo>
                    <a:pt x="0" y="0"/>
                  </a:moveTo>
                  <a:lnTo>
                    <a:pt x="0" y="0"/>
                  </a:lnTo>
                  <a:lnTo>
                    <a:pt x="4" y="4"/>
                  </a:lnTo>
                  <a:lnTo>
                    <a:pt x="8" y="8"/>
                  </a:lnTo>
                  <a:lnTo>
                    <a:pt x="8" y="8"/>
                  </a:lnTo>
                  <a:lnTo>
                    <a:pt x="10" y="4"/>
                  </a:lnTo>
                  <a:lnTo>
                    <a:pt x="10" y="0"/>
                  </a:lnTo>
                  <a:lnTo>
                    <a:pt x="6" y="0"/>
                  </a:lnTo>
                  <a:lnTo>
                    <a:pt x="0" y="0"/>
                  </a:lnTo>
                  <a:lnTo>
                    <a:pt x="0"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88" name="Freeform 141"/>
            <p:cNvSpPr/>
            <p:nvPr/>
          </p:nvSpPr>
          <p:spPr bwMode="auto">
            <a:xfrm>
              <a:off x="8308975" y="1641475"/>
              <a:ext cx="41275" cy="22225"/>
            </a:xfrm>
            <a:custGeom>
              <a:avLst/>
              <a:gdLst/>
              <a:ahLst/>
              <a:cxnLst>
                <a:cxn ang="0">
                  <a:pos x="14" y="12"/>
                </a:cxn>
                <a:cxn ang="0">
                  <a:pos x="14" y="12"/>
                </a:cxn>
                <a:cxn ang="0">
                  <a:pos x="18" y="12"/>
                </a:cxn>
                <a:cxn ang="0">
                  <a:pos x="20" y="10"/>
                </a:cxn>
                <a:cxn ang="0">
                  <a:pos x="20" y="10"/>
                </a:cxn>
                <a:cxn ang="0">
                  <a:pos x="24" y="6"/>
                </a:cxn>
                <a:cxn ang="0">
                  <a:pos x="26" y="4"/>
                </a:cxn>
                <a:cxn ang="0">
                  <a:pos x="24" y="2"/>
                </a:cxn>
                <a:cxn ang="0">
                  <a:pos x="24" y="2"/>
                </a:cxn>
                <a:cxn ang="0">
                  <a:pos x="22" y="0"/>
                </a:cxn>
                <a:cxn ang="0">
                  <a:pos x="20" y="0"/>
                </a:cxn>
                <a:cxn ang="0">
                  <a:pos x="20" y="4"/>
                </a:cxn>
                <a:cxn ang="0">
                  <a:pos x="20" y="4"/>
                </a:cxn>
                <a:cxn ang="0">
                  <a:pos x="16" y="6"/>
                </a:cxn>
                <a:cxn ang="0">
                  <a:pos x="14" y="6"/>
                </a:cxn>
                <a:cxn ang="0">
                  <a:pos x="12" y="6"/>
                </a:cxn>
                <a:cxn ang="0">
                  <a:pos x="8" y="8"/>
                </a:cxn>
                <a:cxn ang="0">
                  <a:pos x="8" y="8"/>
                </a:cxn>
                <a:cxn ang="0">
                  <a:pos x="4" y="8"/>
                </a:cxn>
                <a:cxn ang="0">
                  <a:pos x="2" y="8"/>
                </a:cxn>
                <a:cxn ang="0">
                  <a:pos x="0" y="10"/>
                </a:cxn>
                <a:cxn ang="0">
                  <a:pos x="0" y="10"/>
                </a:cxn>
                <a:cxn ang="0">
                  <a:pos x="4" y="12"/>
                </a:cxn>
                <a:cxn ang="0">
                  <a:pos x="6" y="14"/>
                </a:cxn>
                <a:cxn ang="0">
                  <a:pos x="14" y="12"/>
                </a:cxn>
                <a:cxn ang="0">
                  <a:pos x="14" y="12"/>
                </a:cxn>
              </a:cxnLst>
              <a:rect l="0" t="0" r="r" b="b"/>
              <a:pathLst>
                <a:path w="26" h="14">
                  <a:moveTo>
                    <a:pt x="14" y="12"/>
                  </a:moveTo>
                  <a:lnTo>
                    <a:pt x="14" y="12"/>
                  </a:lnTo>
                  <a:lnTo>
                    <a:pt x="18" y="12"/>
                  </a:lnTo>
                  <a:lnTo>
                    <a:pt x="20" y="10"/>
                  </a:lnTo>
                  <a:lnTo>
                    <a:pt x="20" y="10"/>
                  </a:lnTo>
                  <a:lnTo>
                    <a:pt x="24" y="6"/>
                  </a:lnTo>
                  <a:lnTo>
                    <a:pt x="26" y="4"/>
                  </a:lnTo>
                  <a:lnTo>
                    <a:pt x="24" y="2"/>
                  </a:lnTo>
                  <a:lnTo>
                    <a:pt x="24" y="2"/>
                  </a:lnTo>
                  <a:lnTo>
                    <a:pt x="22" y="0"/>
                  </a:lnTo>
                  <a:lnTo>
                    <a:pt x="20" y="0"/>
                  </a:lnTo>
                  <a:lnTo>
                    <a:pt x="20" y="4"/>
                  </a:lnTo>
                  <a:lnTo>
                    <a:pt x="20" y="4"/>
                  </a:lnTo>
                  <a:lnTo>
                    <a:pt x="16" y="6"/>
                  </a:lnTo>
                  <a:lnTo>
                    <a:pt x="14" y="6"/>
                  </a:lnTo>
                  <a:lnTo>
                    <a:pt x="12" y="6"/>
                  </a:lnTo>
                  <a:lnTo>
                    <a:pt x="8" y="8"/>
                  </a:lnTo>
                  <a:lnTo>
                    <a:pt x="8" y="8"/>
                  </a:lnTo>
                  <a:lnTo>
                    <a:pt x="4" y="8"/>
                  </a:lnTo>
                  <a:lnTo>
                    <a:pt x="2" y="8"/>
                  </a:lnTo>
                  <a:lnTo>
                    <a:pt x="0" y="10"/>
                  </a:lnTo>
                  <a:lnTo>
                    <a:pt x="0" y="10"/>
                  </a:lnTo>
                  <a:lnTo>
                    <a:pt x="4" y="12"/>
                  </a:lnTo>
                  <a:lnTo>
                    <a:pt x="6" y="14"/>
                  </a:lnTo>
                  <a:lnTo>
                    <a:pt x="14" y="12"/>
                  </a:lnTo>
                  <a:lnTo>
                    <a:pt x="14" y="12"/>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89" name="Freeform 142"/>
            <p:cNvSpPr/>
            <p:nvPr/>
          </p:nvSpPr>
          <p:spPr bwMode="auto">
            <a:xfrm>
              <a:off x="4791075" y="609600"/>
              <a:ext cx="12700" cy="19050"/>
            </a:xfrm>
            <a:custGeom>
              <a:avLst/>
              <a:gdLst/>
              <a:ahLst/>
              <a:cxnLst>
                <a:cxn ang="0">
                  <a:pos x="6" y="4"/>
                </a:cxn>
                <a:cxn ang="0">
                  <a:pos x="6" y="4"/>
                </a:cxn>
                <a:cxn ang="0">
                  <a:pos x="0" y="0"/>
                </a:cxn>
                <a:cxn ang="0">
                  <a:pos x="0" y="0"/>
                </a:cxn>
                <a:cxn ang="0">
                  <a:pos x="0" y="0"/>
                </a:cxn>
                <a:cxn ang="0">
                  <a:pos x="0" y="2"/>
                </a:cxn>
                <a:cxn ang="0">
                  <a:pos x="0" y="2"/>
                </a:cxn>
                <a:cxn ang="0">
                  <a:pos x="0" y="8"/>
                </a:cxn>
                <a:cxn ang="0">
                  <a:pos x="2" y="12"/>
                </a:cxn>
                <a:cxn ang="0">
                  <a:pos x="6" y="12"/>
                </a:cxn>
                <a:cxn ang="0">
                  <a:pos x="6" y="12"/>
                </a:cxn>
                <a:cxn ang="0">
                  <a:pos x="6" y="10"/>
                </a:cxn>
                <a:cxn ang="0">
                  <a:pos x="6" y="10"/>
                </a:cxn>
                <a:cxn ang="0">
                  <a:pos x="8" y="6"/>
                </a:cxn>
                <a:cxn ang="0">
                  <a:pos x="8" y="6"/>
                </a:cxn>
                <a:cxn ang="0">
                  <a:pos x="6" y="4"/>
                </a:cxn>
                <a:cxn ang="0">
                  <a:pos x="6" y="4"/>
                </a:cxn>
              </a:cxnLst>
              <a:rect l="0" t="0" r="r" b="b"/>
              <a:pathLst>
                <a:path w="8" h="12">
                  <a:moveTo>
                    <a:pt x="6" y="4"/>
                  </a:moveTo>
                  <a:lnTo>
                    <a:pt x="6" y="4"/>
                  </a:lnTo>
                  <a:lnTo>
                    <a:pt x="0" y="0"/>
                  </a:lnTo>
                  <a:lnTo>
                    <a:pt x="0" y="0"/>
                  </a:lnTo>
                  <a:lnTo>
                    <a:pt x="0" y="0"/>
                  </a:lnTo>
                  <a:lnTo>
                    <a:pt x="0" y="2"/>
                  </a:lnTo>
                  <a:lnTo>
                    <a:pt x="0" y="2"/>
                  </a:lnTo>
                  <a:lnTo>
                    <a:pt x="0" y="8"/>
                  </a:lnTo>
                  <a:lnTo>
                    <a:pt x="2" y="12"/>
                  </a:lnTo>
                  <a:lnTo>
                    <a:pt x="6" y="12"/>
                  </a:lnTo>
                  <a:lnTo>
                    <a:pt x="6" y="12"/>
                  </a:lnTo>
                  <a:lnTo>
                    <a:pt x="6" y="10"/>
                  </a:lnTo>
                  <a:lnTo>
                    <a:pt x="6" y="10"/>
                  </a:lnTo>
                  <a:lnTo>
                    <a:pt x="8" y="6"/>
                  </a:lnTo>
                  <a:lnTo>
                    <a:pt x="8" y="6"/>
                  </a:lnTo>
                  <a:lnTo>
                    <a:pt x="6" y="4"/>
                  </a:lnTo>
                  <a:lnTo>
                    <a:pt x="6" y="4"/>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90" name="Freeform 143"/>
            <p:cNvSpPr/>
            <p:nvPr/>
          </p:nvSpPr>
          <p:spPr bwMode="auto">
            <a:xfrm>
              <a:off x="6394450" y="593725"/>
              <a:ext cx="92075" cy="136525"/>
            </a:xfrm>
            <a:custGeom>
              <a:avLst/>
              <a:gdLst/>
              <a:ahLst/>
              <a:cxnLst>
                <a:cxn ang="0">
                  <a:pos x="2" y="32"/>
                </a:cxn>
                <a:cxn ang="0">
                  <a:pos x="6" y="30"/>
                </a:cxn>
                <a:cxn ang="0">
                  <a:pos x="6" y="26"/>
                </a:cxn>
                <a:cxn ang="0">
                  <a:pos x="8" y="28"/>
                </a:cxn>
                <a:cxn ang="0">
                  <a:pos x="12" y="38"/>
                </a:cxn>
                <a:cxn ang="0">
                  <a:pos x="18" y="38"/>
                </a:cxn>
                <a:cxn ang="0">
                  <a:pos x="22" y="50"/>
                </a:cxn>
                <a:cxn ang="0">
                  <a:pos x="22" y="54"/>
                </a:cxn>
                <a:cxn ang="0">
                  <a:pos x="16" y="56"/>
                </a:cxn>
                <a:cxn ang="0">
                  <a:pos x="12" y="56"/>
                </a:cxn>
                <a:cxn ang="0">
                  <a:pos x="12" y="58"/>
                </a:cxn>
                <a:cxn ang="0">
                  <a:pos x="14" y="66"/>
                </a:cxn>
                <a:cxn ang="0">
                  <a:pos x="8" y="70"/>
                </a:cxn>
                <a:cxn ang="0">
                  <a:pos x="16" y="72"/>
                </a:cxn>
                <a:cxn ang="0">
                  <a:pos x="26" y="74"/>
                </a:cxn>
                <a:cxn ang="0">
                  <a:pos x="14" y="78"/>
                </a:cxn>
                <a:cxn ang="0">
                  <a:pos x="8" y="86"/>
                </a:cxn>
                <a:cxn ang="0">
                  <a:pos x="30" y="82"/>
                </a:cxn>
                <a:cxn ang="0">
                  <a:pos x="50" y="78"/>
                </a:cxn>
                <a:cxn ang="0">
                  <a:pos x="56" y="72"/>
                </a:cxn>
                <a:cxn ang="0">
                  <a:pos x="58" y="62"/>
                </a:cxn>
                <a:cxn ang="0">
                  <a:pos x="54" y="58"/>
                </a:cxn>
                <a:cxn ang="0">
                  <a:pos x="50" y="60"/>
                </a:cxn>
                <a:cxn ang="0">
                  <a:pos x="46" y="52"/>
                </a:cxn>
                <a:cxn ang="0">
                  <a:pos x="38" y="40"/>
                </a:cxn>
                <a:cxn ang="0">
                  <a:pos x="28" y="28"/>
                </a:cxn>
                <a:cxn ang="0">
                  <a:pos x="24" y="20"/>
                </a:cxn>
                <a:cxn ang="0">
                  <a:pos x="28" y="16"/>
                </a:cxn>
                <a:cxn ang="0">
                  <a:pos x="30" y="12"/>
                </a:cxn>
                <a:cxn ang="0">
                  <a:pos x="28" y="10"/>
                </a:cxn>
                <a:cxn ang="0">
                  <a:pos x="22" y="10"/>
                </a:cxn>
                <a:cxn ang="0">
                  <a:pos x="16" y="10"/>
                </a:cxn>
                <a:cxn ang="0">
                  <a:pos x="16" y="6"/>
                </a:cxn>
                <a:cxn ang="0">
                  <a:pos x="20" y="2"/>
                </a:cxn>
                <a:cxn ang="0">
                  <a:pos x="10" y="2"/>
                </a:cxn>
                <a:cxn ang="0">
                  <a:pos x="4" y="4"/>
                </a:cxn>
                <a:cxn ang="0">
                  <a:pos x="0" y="18"/>
                </a:cxn>
                <a:cxn ang="0">
                  <a:pos x="0" y="28"/>
                </a:cxn>
                <a:cxn ang="0">
                  <a:pos x="0" y="30"/>
                </a:cxn>
                <a:cxn ang="0">
                  <a:pos x="2" y="32"/>
                </a:cxn>
              </a:cxnLst>
              <a:rect l="0" t="0" r="r" b="b"/>
              <a:pathLst>
                <a:path w="58" h="86">
                  <a:moveTo>
                    <a:pt x="2" y="32"/>
                  </a:moveTo>
                  <a:lnTo>
                    <a:pt x="2" y="32"/>
                  </a:lnTo>
                  <a:lnTo>
                    <a:pt x="4" y="32"/>
                  </a:lnTo>
                  <a:lnTo>
                    <a:pt x="6" y="30"/>
                  </a:lnTo>
                  <a:lnTo>
                    <a:pt x="6" y="26"/>
                  </a:lnTo>
                  <a:lnTo>
                    <a:pt x="6" y="26"/>
                  </a:lnTo>
                  <a:lnTo>
                    <a:pt x="8" y="28"/>
                  </a:lnTo>
                  <a:lnTo>
                    <a:pt x="8" y="28"/>
                  </a:lnTo>
                  <a:lnTo>
                    <a:pt x="8" y="36"/>
                  </a:lnTo>
                  <a:lnTo>
                    <a:pt x="12" y="38"/>
                  </a:lnTo>
                  <a:lnTo>
                    <a:pt x="18" y="38"/>
                  </a:lnTo>
                  <a:lnTo>
                    <a:pt x="18" y="38"/>
                  </a:lnTo>
                  <a:lnTo>
                    <a:pt x="20" y="42"/>
                  </a:lnTo>
                  <a:lnTo>
                    <a:pt x="22" y="50"/>
                  </a:lnTo>
                  <a:lnTo>
                    <a:pt x="22" y="50"/>
                  </a:lnTo>
                  <a:lnTo>
                    <a:pt x="22" y="54"/>
                  </a:lnTo>
                  <a:lnTo>
                    <a:pt x="16" y="56"/>
                  </a:lnTo>
                  <a:lnTo>
                    <a:pt x="16" y="56"/>
                  </a:lnTo>
                  <a:lnTo>
                    <a:pt x="12" y="56"/>
                  </a:lnTo>
                  <a:lnTo>
                    <a:pt x="12" y="56"/>
                  </a:lnTo>
                  <a:lnTo>
                    <a:pt x="12" y="58"/>
                  </a:lnTo>
                  <a:lnTo>
                    <a:pt x="12" y="58"/>
                  </a:lnTo>
                  <a:lnTo>
                    <a:pt x="14" y="62"/>
                  </a:lnTo>
                  <a:lnTo>
                    <a:pt x="14" y="66"/>
                  </a:lnTo>
                  <a:lnTo>
                    <a:pt x="10" y="68"/>
                  </a:lnTo>
                  <a:lnTo>
                    <a:pt x="8" y="70"/>
                  </a:lnTo>
                  <a:lnTo>
                    <a:pt x="8" y="70"/>
                  </a:lnTo>
                  <a:lnTo>
                    <a:pt x="16" y="72"/>
                  </a:lnTo>
                  <a:lnTo>
                    <a:pt x="26" y="74"/>
                  </a:lnTo>
                  <a:lnTo>
                    <a:pt x="26" y="74"/>
                  </a:lnTo>
                  <a:lnTo>
                    <a:pt x="20" y="76"/>
                  </a:lnTo>
                  <a:lnTo>
                    <a:pt x="14" y="78"/>
                  </a:lnTo>
                  <a:lnTo>
                    <a:pt x="10" y="80"/>
                  </a:lnTo>
                  <a:lnTo>
                    <a:pt x="8" y="86"/>
                  </a:lnTo>
                  <a:lnTo>
                    <a:pt x="8" y="86"/>
                  </a:lnTo>
                  <a:lnTo>
                    <a:pt x="30" y="82"/>
                  </a:lnTo>
                  <a:lnTo>
                    <a:pt x="50" y="78"/>
                  </a:lnTo>
                  <a:lnTo>
                    <a:pt x="50" y="78"/>
                  </a:lnTo>
                  <a:lnTo>
                    <a:pt x="54" y="76"/>
                  </a:lnTo>
                  <a:lnTo>
                    <a:pt x="56" y="72"/>
                  </a:lnTo>
                  <a:lnTo>
                    <a:pt x="58" y="62"/>
                  </a:lnTo>
                  <a:lnTo>
                    <a:pt x="58" y="62"/>
                  </a:lnTo>
                  <a:lnTo>
                    <a:pt x="56" y="60"/>
                  </a:lnTo>
                  <a:lnTo>
                    <a:pt x="54" y="58"/>
                  </a:lnTo>
                  <a:lnTo>
                    <a:pt x="54" y="58"/>
                  </a:lnTo>
                  <a:lnTo>
                    <a:pt x="50" y="60"/>
                  </a:lnTo>
                  <a:lnTo>
                    <a:pt x="48" y="58"/>
                  </a:lnTo>
                  <a:lnTo>
                    <a:pt x="46" y="52"/>
                  </a:lnTo>
                  <a:lnTo>
                    <a:pt x="46" y="52"/>
                  </a:lnTo>
                  <a:lnTo>
                    <a:pt x="38" y="40"/>
                  </a:lnTo>
                  <a:lnTo>
                    <a:pt x="28" y="28"/>
                  </a:lnTo>
                  <a:lnTo>
                    <a:pt x="28" y="28"/>
                  </a:lnTo>
                  <a:lnTo>
                    <a:pt x="26" y="24"/>
                  </a:lnTo>
                  <a:lnTo>
                    <a:pt x="24" y="20"/>
                  </a:lnTo>
                  <a:lnTo>
                    <a:pt x="24" y="20"/>
                  </a:lnTo>
                  <a:lnTo>
                    <a:pt x="28" y="16"/>
                  </a:lnTo>
                  <a:lnTo>
                    <a:pt x="30" y="14"/>
                  </a:lnTo>
                  <a:lnTo>
                    <a:pt x="30" y="12"/>
                  </a:lnTo>
                  <a:lnTo>
                    <a:pt x="30" y="12"/>
                  </a:lnTo>
                  <a:lnTo>
                    <a:pt x="28" y="10"/>
                  </a:lnTo>
                  <a:lnTo>
                    <a:pt x="26" y="8"/>
                  </a:lnTo>
                  <a:lnTo>
                    <a:pt x="22" y="10"/>
                  </a:lnTo>
                  <a:lnTo>
                    <a:pt x="22" y="10"/>
                  </a:lnTo>
                  <a:lnTo>
                    <a:pt x="16" y="10"/>
                  </a:lnTo>
                  <a:lnTo>
                    <a:pt x="16" y="8"/>
                  </a:lnTo>
                  <a:lnTo>
                    <a:pt x="16" y="6"/>
                  </a:lnTo>
                  <a:lnTo>
                    <a:pt x="20" y="2"/>
                  </a:lnTo>
                  <a:lnTo>
                    <a:pt x="20" y="2"/>
                  </a:lnTo>
                  <a:lnTo>
                    <a:pt x="14" y="0"/>
                  </a:lnTo>
                  <a:lnTo>
                    <a:pt x="10" y="2"/>
                  </a:lnTo>
                  <a:lnTo>
                    <a:pt x="8" y="2"/>
                  </a:lnTo>
                  <a:lnTo>
                    <a:pt x="4" y="4"/>
                  </a:lnTo>
                  <a:lnTo>
                    <a:pt x="2" y="10"/>
                  </a:lnTo>
                  <a:lnTo>
                    <a:pt x="0" y="18"/>
                  </a:lnTo>
                  <a:lnTo>
                    <a:pt x="0" y="18"/>
                  </a:lnTo>
                  <a:lnTo>
                    <a:pt x="0" y="28"/>
                  </a:lnTo>
                  <a:lnTo>
                    <a:pt x="0" y="28"/>
                  </a:lnTo>
                  <a:lnTo>
                    <a:pt x="0" y="30"/>
                  </a:lnTo>
                  <a:lnTo>
                    <a:pt x="2" y="32"/>
                  </a:lnTo>
                  <a:lnTo>
                    <a:pt x="2" y="32"/>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91" name="Freeform 144"/>
            <p:cNvSpPr/>
            <p:nvPr/>
          </p:nvSpPr>
          <p:spPr bwMode="auto">
            <a:xfrm>
              <a:off x="7950200" y="1698625"/>
              <a:ext cx="22225" cy="6350"/>
            </a:xfrm>
            <a:custGeom>
              <a:avLst/>
              <a:gdLst/>
              <a:ahLst/>
              <a:cxnLst>
                <a:cxn ang="0">
                  <a:pos x="14" y="4"/>
                </a:cxn>
                <a:cxn ang="0">
                  <a:pos x="14" y="4"/>
                </a:cxn>
                <a:cxn ang="0">
                  <a:pos x="8" y="0"/>
                </a:cxn>
                <a:cxn ang="0">
                  <a:pos x="4" y="0"/>
                </a:cxn>
                <a:cxn ang="0">
                  <a:pos x="0" y="4"/>
                </a:cxn>
                <a:cxn ang="0">
                  <a:pos x="0" y="4"/>
                </a:cxn>
                <a:cxn ang="0">
                  <a:pos x="8" y="4"/>
                </a:cxn>
                <a:cxn ang="0">
                  <a:pos x="10" y="4"/>
                </a:cxn>
                <a:cxn ang="0">
                  <a:pos x="14" y="4"/>
                </a:cxn>
                <a:cxn ang="0">
                  <a:pos x="14" y="4"/>
                </a:cxn>
              </a:cxnLst>
              <a:rect l="0" t="0" r="r" b="b"/>
              <a:pathLst>
                <a:path w="14" h="4">
                  <a:moveTo>
                    <a:pt x="14" y="4"/>
                  </a:moveTo>
                  <a:lnTo>
                    <a:pt x="14" y="4"/>
                  </a:lnTo>
                  <a:lnTo>
                    <a:pt x="8" y="0"/>
                  </a:lnTo>
                  <a:lnTo>
                    <a:pt x="4" y="0"/>
                  </a:lnTo>
                  <a:lnTo>
                    <a:pt x="0" y="4"/>
                  </a:lnTo>
                  <a:lnTo>
                    <a:pt x="0" y="4"/>
                  </a:lnTo>
                  <a:lnTo>
                    <a:pt x="8" y="4"/>
                  </a:lnTo>
                  <a:lnTo>
                    <a:pt x="10" y="4"/>
                  </a:lnTo>
                  <a:lnTo>
                    <a:pt x="14" y="4"/>
                  </a:lnTo>
                  <a:lnTo>
                    <a:pt x="14" y="4"/>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92" name="Freeform 145"/>
            <p:cNvSpPr/>
            <p:nvPr/>
          </p:nvSpPr>
          <p:spPr bwMode="auto">
            <a:xfrm>
              <a:off x="5391150" y="473075"/>
              <a:ext cx="79375" cy="44450"/>
            </a:xfrm>
            <a:custGeom>
              <a:avLst/>
              <a:gdLst/>
              <a:ahLst/>
              <a:cxnLst>
                <a:cxn ang="0">
                  <a:pos x="50" y="20"/>
                </a:cxn>
                <a:cxn ang="0">
                  <a:pos x="50" y="20"/>
                </a:cxn>
                <a:cxn ang="0">
                  <a:pos x="40" y="18"/>
                </a:cxn>
                <a:cxn ang="0">
                  <a:pos x="40" y="18"/>
                </a:cxn>
                <a:cxn ang="0">
                  <a:pos x="38" y="14"/>
                </a:cxn>
                <a:cxn ang="0">
                  <a:pos x="38" y="14"/>
                </a:cxn>
                <a:cxn ang="0">
                  <a:pos x="32" y="10"/>
                </a:cxn>
                <a:cxn ang="0">
                  <a:pos x="24" y="8"/>
                </a:cxn>
                <a:cxn ang="0">
                  <a:pos x="16" y="6"/>
                </a:cxn>
                <a:cxn ang="0">
                  <a:pos x="10" y="0"/>
                </a:cxn>
                <a:cxn ang="0">
                  <a:pos x="10" y="0"/>
                </a:cxn>
                <a:cxn ang="0">
                  <a:pos x="8" y="2"/>
                </a:cxn>
                <a:cxn ang="0">
                  <a:pos x="8" y="2"/>
                </a:cxn>
                <a:cxn ang="0">
                  <a:pos x="6" y="6"/>
                </a:cxn>
                <a:cxn ang="0">
                  <a:pos x="6" y="12"/>
                </a:cxn>
                <a:cxn ang="0">
                  <a:pos x="4" y="18"/>
                </a:cxn>
                <a:cxn ang="0">
                  <a:pos x="0" y="22"/>
                </a:cxn>
                <a:cxn ang="0">
                  <a:pos x="0" y="22"/>
                </a:cxn>
                <a:cxn ang="0">
                  <a:pos x="2" y="22"/>
                </a:cxn>
                <a:cxn ang="0">
                  <a:pos x="6" y="22"/>
                </a:cxn>
                <a:cxn ang="0">
                  <a:pos x="8" y="22"/>
                </a:cxn>
                <a:cxn ang="0">
                  <a:pos x="10" y="24"/>
                </a:cxn>
                <a:cxn ang="0">
                  <a:pos x="10" y="24"/>
                </a:cxn>
                <a:cxn ang="0">
                  <a:pos x="14" y="28"/>
                </a:cxn>
                <a:cxn ang="0">
                  <a:pos x="16" y="28"/>
                </a:cxn>
                <a:cxn ang="0">
                  <a:pos x="22" y="22"/>
                </a:cxn>
                <a:cxn ang="0">
                  <a:pos x="22" y="22"/>
                </a:cxn>
                <a:cxn ang="0">
                  <a:pos x="28" y="18"/>
                </a:cxn>
                <a:cxn ang="0">
                  <a:pos x="32" y="18"/>
                </a:cxn>
                <a:cxn ang="0">
                  <a:pos x="34" y="20"/>
                </a:cxn>
                <a:cxn ang="0">
                  <a:pos x="34" y="20"/>
                </a:cxn>
                <a:cxn ang="0">
                  <a:pos x="42" y="24"/>
                </a:cxn>
                <a:cxn ang="0">
                  <a:pos x="46" y="24"/>
                </a:cxn>
                <a:cxn ang="0">
                  <a:pos x="50" y="20"/>
                </a:cxn>
                <a:cxn ang="0">
                  <a:pos x="50" y="20"/>
                </a:cxn>
              </a:cxnLst>
              <a:rect l="0" t="0" r="r" b="b"/>
              <a:pathLst>
                <a:path w="50" h="28">
                  <a:moveTo>
                    <a:pt x="50" y="20"/>
                  </a:moveTo>
                  <a:lnTo>
                    <a:pt x="50" y="20"/>
                  </a:lnTo>
                  <a:lnTo>
                    <a:pt x="40" y="18"/>
                  </a:lnTo>
                  <a:lnTo>
                    <a:pt x="40" y="18"/>
                  </a:lnTo>
                  <a:lnTo>
                    <a:pt x="38" y="14"/>
                  </a:lnTo>
                  <a:lnTo>
                    <a:pt x="38" y="14"/>
                  </a:lnTo>
                  <a:lnTo>
                    <a:pt x="32" y="10"/>
                  </a:lnTo>
                  <a:lnTo>
                    <a:pt x="24" y="8"/>
                  </a:lnTo>
                  <a:lnTo>
                    <a:pt x="16" y="6"/>
                  </a:lnTo>
                  <a:lnTo>
                    <a:pt x="10" y="0"/>
                  </a:lnTo>
                  <a:lnTo>
                    <a:pt x="10" y="0"/>
                  </a:lnTo>
                  <a:lnTo>
                    <a:pt x="8" y="2"/>
                  </a:lnTo>
                  <a:lnTo>
                    <a:pt x="8" y="2"/>
                  </a:lnTo>
                  <a:lnTo>
                    <a:pt x="6" y="6"/>
                  </a:lnTo>
                  <a:lnTo>
                    <a:pt x="6" y="12"/>
                  </a:lnTo>
                  <a:lnTo>
                    <a:pt x="4" y="18"/>
                  </a:lnTo>
                  <a:lnTo>
                    <a:pt x="0" y="22"/>
                  </a:lnTo>
                  <a:lnTo>
                    <a:pt x="0" y="22"/>
                  </a:lnTo>
                  <a:lnTo>
                    <a:pt x="2" y="22"/>
                  </a:lnTo>
                  <a:lnTo>
                    <a:pt x="6" y="22"/>
                  </a:lnTo>
                  <a:lnTo>
                    <a:pt x="8" y="22"/>
                  </a:lnTo>
                  <a:lnTo>
                    <a:pt x="10" y="24"/>
                  </a:lnTo>
                  <a:lnTo>
                    <a:pt x="10" y="24"/>
                  </a:lnTo>
                  <a:lnTo>
                    <a:pt x="14" y="28"/>
                  </a:lnTo>
                  <a:lnTo>
                    <a:pt x="16" y="28"/>
                  </a:lnTo>
                  <a:lnTo>
                    <a:pt x="22" y="22"/>
                  </a:lnTo>
                  <a:lnTo>
                    <a:pt x="22" y="22"/>
                  </a:lnTo>
                  <a:lnTo>
                    <a:pt x="28" y="18"/>
                  </a:lnTo>
                  <a:lnTo>
                    <a:pt x="32" y="18"/>
                  </a:lnTo>
                  <a:lnTo>
                    <a:pt x="34" y="20"/>
                  </a:lnTo>
                  <a:lnTo>
                    <a:pt x="34" y="20"/>
                  </a:lnTo>
                  <a:lnTo>
                    <a:pt x="42" y="24"/>
                  </a:lnTo>
                  <a:lnTo>
                    <a:pt x="46" y="24"/>
                  </a:lnTo>
                  <a:lnTo>
                    <a:pt x="50" y="20"/>
                  </a:lnTo>
                  <a:lnTo>
                    <a:pt x="50" y="2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93" name="Freeform 146"/>
            <p:cNvSpPr/>
            <p:nvPr/>
          </p:nvSpPr>
          <p:spPr bwMode="auto">
            <a:xfrm>
              <a:off x="8613775" y="2139950"/>
              <a:ext cx="19050" cy="28575"/>
            </a:xfrm>
            <a:custGeom>
              <a:avLst/>
              <a:gdLst/>
              <a:ahLst/>
              <a:cxnLst>
                <a:cxn ang="0">
                  <a:pos x="12" y="18"/>
                </a:cxn>
                <a:cxn ang="0">
                  <a:pos x="12" y="18"/>
                </a:cxn>
                <a:cxn ang="0">
                  <a:pos x="10" y="10"/>
                </a:cxn>
                <a:cxn ang="0">
                  <a:pos x="8" y="2"/>
                </a:cxn>
                <a:cxn ang="0">
                  <a:pos x="8" y="2"/>
                </a:cxn>
                <a:cxn ang="0">
                  <a:pos x="4" y="0"/>
                </a:cxn>
                <a:cxn ang="0">
                  <a:pos x="2" y="0"/>
                </a:cxn>
                <a:cxn ang="0">
                  <a:pos x="0" y="0"/>
                </a:cxn>
                <a:cxn ang="0">
                  <a:pos x="0" y="0"/>
                </a:cxn>
                <a:cxn ang="0">
                  <a:pos x="0" y="2"/>
                </a:cxn>
                <a:cxn ang="0">
                  <a:pos x="0" y="2"/>
                </a:cxn>
                <a:cxn ang="0">
                  <a:pos x="2" y="6"/>
                </a:cxn>
                <a:cxn ang="0">
                  <a:pos x="2" y="6"/>
                </a:cxn>
                <a:cxn ang="0">
                  <a:pos x="6" y="10"/>
                </a:cxn>
                <a:cxn ang="0">
                  <a:pos x="6" y="10"/>
                </a:cxn>
                <a:cxn ang="0">
                  <a:pos x="8" y="14"/>
                </a:cxn>
                <a:cxn ang="0">
                  <a:pos x="8" y="16"/>
                </a:cxn>
                <a:cxn ang="0">
                  <a:pos x="12" y="18"/>
                </a:cxn>
                <a:cxn ang="0">
                  <a:pos x="12" y="18"/>
                </a:cxn>
              </a:cxnLst>
              <a:rect l="0" t="0" r="r" b="b"/>
              <a:pathLst>
                <a:path w="12" h="18">
                  <a:moveTo>
                    <a:pt x="12" y="18"/>
                  </a:moveTo>
                  <a:lnTo>
                    <a:pt x="12" y="18"/>
                  </a:lnTo>
                  <a:lnTo>
                    <a:pt x="10" y="10"/>
                  </a:lnTo>
                  <a:lnTo>
                    <a:pt x="8" y="2"/>
                  </a:lnTo>
                  <a:lnTo>
                    <a:pt x="8" y="2"/>
                  </a:lnTo>
                  <a:lnTo>
                    <a:pt x="4" y="0"/>
                  </a:lnTo>
                  <a:lnTo>
                    <a:pt x="2" y="0"/>
                  </a:lnTo>
                  <a:lnTo>
                    <a:pt x="0" y="0"/>
                  </a:lnTo>
                  <a:lnTo>
                    <a:pt x="0" y="0"/>
                  </a:lnTo>
                  <a:lnTo>
                    <a:pt x="0" y="2"/>
                  </a:lnTo>
                  <a:lnTo>
                    <a:pt x="0" y="2"/>
                  </a:lnTo>
                  <a:lnTo>
                    <a:pt x="2" y="6"/>
                  </a:lnTo>
                  <a:lnTo>
                    <a:pt x="2" y="6"/>
                  </a:lnTo>
                  <a:lnTo>
                    <a:pt x="6" y="10"/>
                  </a:lnTo>
                  <a:lnTo>
                    <a:pt x="6" y="10"/>
                  </a:lnTo>
                  <a:lnTo>
                    <a:pt x="8" y="14"/>
                  </a:lnTo>
                  <a:lnTo>
                    <a:pt x="8" y="16"/>
                  </a:lnTo>
                  <a:lnTo>
                    <a:pt x="12" y="18"/>
                  </a:lnTo>
                  <a:lnTo>
                    <a:pt x="12" y="18"/>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94" name="Freeform 147"/>
            <p:cNvSpPr/>
            <p:nvPr/>
          </p:nvSpPr>
          <p:spPr bwMode="auto">
            <a:xfrm>
              <a:off x="5635625" y="1254125"/>
              <a:ext cx="19050" cy="9525"/>
            </a:xfrm>
            <a:custGeom>
              <a:avLst/>
              <a:gdLst/>
              <a:ahLst/>
              <a:cxnLst>
                <a:cxn ang="0">
                  <a:pos x="0" y="4"/>
                </a:cxn>
                <a:cxn ang="0">
                  <a:pos x="0" y="4"/>
                </a:cxn>
                <a:cxn ang="0">
                  <a:pos x="4" y="6"/>
                </a:cxn>
                <a:cxn ang="0">
                  <a:pos x="12" y="4"/>
                </a:cxn>
                <a:cxn ang="0">
                  <a:pos x="12" y="4"/>
                </a:cxn>
                <a:cxn ang="0">
                  <a:pos x="4" y="0"/>
                </a:cxn>
                <a:cxn ang="0">
                  <a:pos x="2" y="2"/>
                </a:cxn>
                <a:cxn ang="0">
                  <a:pos x="0" y="4"/>
                </a:cxn>
                <a:cxn ang="0">
                  <a:pos x="0" y="4"/>
                </a:cxn>
              </a:cxnLst>
              <a:rect l="0" t="0" r="r" b="b"/>
              <a:pathLst>
                <a:path w="12" h="6">
                  <a:moveTo>
                    <a:pt x="0" y="4"/>
                  </a:moveTo>
                  <a:lnTo>
                    <a:pt x="0" y="4"/>
                  </a:lnTo>
                  <a:lnTo>
                    <a:pt x="4" y="6"/>
                  </a:lnTo>
                  <a:lnTo>
                    <a:pt x="12" y="4"/>
                  </a:lnTo>
                  <a:lnTo>
                    <a:pt x="12" y="4"/>
                  </a:lnTo>
                  <a:lnTo>
                    <a:pt x="4" y="0"/>
                  </a:lnTo>
                  <a:lnTo>
                    <a:pt x="2" y="2"/>
                  </a:lnTo>
                  <a:lnTo>
                    <a:pt x="0" y="4"/>
                  </a:lnTo>
                  <a:lnTo>
                    <a:pt x="0" y="4"/>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95" name="Freeform 148"/>
            <p:cNvSpPr/>
            <p:nvPr/>
          </p:nvSpPr>
          <p:spPr bwMode="auto">
            <a:xfrm>
              <a:off x="6575425" y="854075"/>
              <a:ext cx="9525" cy="22225"/>
            </a:xfrm>
            <a:custGeom>
              <a:avLst/>
              <a:gdLst/>
              <a:ahLst/>
              <a:cxnLst>
                <a:cxn ang="0">
                  <a:pos x="4" y="0"/>
                </a:cxn>
                <a:cxn ang="0">
                  <a:pos x="4" y="0"/>
                </a:cxn>
                <a:cxn ang="0">
                  <a:pos x="0" y="4"/>
                </a:cxn>
                <a:cxn ang="0">
                  <a:pos x="0" y="6"/>
                </a:cxn>
                <a:cxn ang="0">
                  <a:pos x="4" y="14"/>
                </a:cxn>
                <a:cxn ang="0">
                  <a:pos x="4" y="14"/>
                </a:cxn>
                <a:cxn ang="0">
                  <a:pos x="6" y="6"/>
                </a:cxn>
                <a:cxn ang="0">
                  <a:pos x="4" y="0"/>
                </a:cxn>
                <a:cxn ang="0">
                  <a:pos x="4" y="0"/>
                </a:cxn>
              </a:cxnLst>
              <a:rect l="0" t="0" r="r" b="b"/>
              <a:pathLst>
                <a:path w="6" h="14">
                  <a:moveTo>
                    <a:pt x="4" y="0"/>
                  </a:moveTo>
                  <a:lnTo>
                    <a:pt x="4" y="0"/>
                  </a:lnTo>
                  <a:lnTo>
                    <a:pt x="0" y="4"/>
                  </a:lnTo>
                  <a:lnTo>
                    <a:pt x="0" y="6"/>
                  </a:lnTo>
                  <a:lnTo>
                    <a:pt x="4" y="14"/>
                  </a:lnTo>
                  <a:lnTo>
                    <a:pt x="4" y="14"/>
                  </a:lnTo>
                  <a:lnTo>
                    <a:pt x="6" y="6"/>
                  </a:lnTo>
                  <a:lnTo>
                    <a:pt x="4" y="0"/>
                  </a:lnTo>
                  <a:lnTo>
                    <a:pt x="4"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96" name="Freeform 149"/>
            <p:cNvSpPr/>
            <p:nvPr/>
          </p:nvSpPr>
          <p:spPr bwMode="auto">
            <a:xfrm>
              <a:off x="5546725" y="1231900"/>
              <a:ext cx="73025" cy="31750"/>
            </a:xfrm>
            <a:custGeom>
              <a:avLst/>
              <a:gdLst/>
              <a:ahLst/>
              <a:cxnLst>
                <a:cxn ang="0">
                  <a:pos x="0" y="16"/>
                </a:cxn>
                <a:cxn ang="0">
                  <a:pos x="0" y="16"/>
                </a:cxn>
                <a:cxn ang="0">
                  <a:pos x="2" y="18"/>
                </a:cxn>
                <a:cxn ang="0">
                  <a:pos x="6" y="18"/>
                </a:cxn>
                <a:cxn ang="0">
                  <a:pos x="14" y="16"/>
                </a:cxn>
                <a:cxn ang="0">
                  <a:pos x="14" y="16"/>
                </a:cxn>
                <a:cxn ang="0">
                  <a:pos x="18" y="18"/>
                </a:cxn>
                <a:cxn ang="0">
                  <a:pos x="22" y="20"/>
                </a:cxn>
                <a:cxn ang="0">
                  <a:pos x="30" y="18"/>
                </a:cxn>
                <a:cxn ang="0">
                  <a:pos x="38" y="14"/>
                </a:cxn>
                <a:cxn ang="0">
                  <a:pos x="42" y="14"/>
                </a:cxn>
                <a:cxn ang="0">
                  <a:pos x="46" y="14"/>
                </a:cxn>
                <a:cxn ang="0">
                  <a:pos x="46" y="14"/>
                </a:cxn>
                <a:cxn ang="0">
                  <a:pos x="38" y="8"/>
                </a:cxn>
                <a:cxn ang="0">
                  <a:pos x="30" y="2"/>
                </a:cxn>
                <a:cxn ang="0">
                  <a:pos x="20" y="0"/>
                </a:cxn>
                <a:cxn ang="0">
                  <a:pos x="10" y="2"/>
                </a:cxn>
                <a:cxn ang="0">
                  <a:pos x="10" y="2"/>
                </a:cxn>
                <a:cxn ang="0">
                  <a:pos x="14" y="8"/>
                </a:cxn>
                <a:cxn ang="0">
                  <a:pos x="14" y="12"/>
                </a:cxn>
                <a:cxn ang="0">
                  <a:pos x="14" y="14"/>
                </a:cxn>
                <a:cxn ang="0">
                  <a:pos x="14" y="14"/>
                </a:cxn>
                <a:cxn ang="0">
                  <a:pos x="6" y="14"/>
                </a:cxn>
                <a:cxn ang="0">
                  <a:pos x="2" y="14"/>
                </a:cxn>
                <a:cxn ang="0">
                  <a:pos x="0" y="16"/>
                </a:cxn>
                <a:cxn ang="0">
                  <a:pos x="0" y="16"/>
                </a:cxn>
              </a:cxnLst>
              <a:rect l="0" t="0" r="r" b="b"/>
              <a:pathLst>
                <a:path w="46" h="20">
                  <a:moveTo>
                    <a:pt x="0" y="16"/>
                  </a:moveTo>
                  <a:lnTo>
                    <a:pt x="0" y="16"/>
                  </a:lnTo>
                  <a:lnTo>
                    <a:pt x="2" y="18"/>
                  </a:lnTo>
                  <a:lnTo>
                    <a:pt x="6" y="18"/>
                  </a:lnTo>
                  <a:lnTo>
                    <a:pt x="14" y="16"/>
                  </a:lnTo>
                  <a:lnTo>
                    <a:pt x="14" y="16"/>
                  </a:lnTo>
                  <a:lnTo>
                    <a:pt x="18" y="18"/>
                  </a:lnTo>
                  <a:lnTo>
                    <a:pt x="22" y="20"/>
                  </a:lnTo>
                  <a:lnTo>
                    <a:pt x="30" y="18"/>
                  </a:lnTo>
                  <a:lnTo>
                    <a:pt x="38" y="14"/>
                  </a:lnTo>
                  <a:lnTo>
                    <a:pt x="42" y="14"/>
                  </a:lnTo>
                  <a:lnTo>
                    <a:pt x="46" y="14"/>
                  </a:lnTo>
                  <a:lnTo>
                    <a:pt x="46" y="14"/>
                  </a:lnTo>
                  <a:lnTo>
                    <a:pt x="38" y="8"/>
                  </a:lnTo>
                  <a:lnTo>
                    <a:pt x="30" y="2"/>
                  </a:lnTo>
                  <a:lnTo>
                    <a:pt x="20" y="0"/>
                  </a:lnTo>
                  <a:lnTo>
                    <a:pt x="10" y="2"/>
                  </a:lnTo>
                  <a:lnTo>
                    <a:pt x="10" y="2"/>
                  </a:lnTo>
                  <a:lnTo>
                    <a:pt x="14" y="8"/>
                  </a:lnTo>
                  <a:lnTo>
                    <a:pt x="14" y="12"/>
                  </a:lnTo>
                  <a:lnTo>
                    <a:pt x="14" y="14"/>
                  </a:lnTo>
                  <a:lnTo>
                    <a:pt x="14" y="14"/>
                  </a:lnTo>
                  <a:lnTo>
                    <a:pt x="6" y="14"/>
                  </a:lnTo>
                  <a:lnTo>
                    <a:pt x="2" y="14"/>
                  </a:lnTo>
                  <a:lnTo>
                    <a:pt x="0" y="16"/>
                  </a:lnTo>
                  <a:lnTo>
                    <a:pt x="0" y="16"/>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97" name="Freeform 150"/>
            <p:cNvSpPr/>
            <p:nvPr/>
          </p:nvSpPr>
          <p:spPr bwMode="auto">
            <a:xfrm>
              <a:off x="8029575" y="1609725"/>
              <a:ext cx="12700" cy="12700"/>
            </a:xfrm>
            <a:custGeom>
              <a:avLst/>
              <a:gdLst/>
              <a:ahLst/>
              <a:cxnLst>
                <a:cxn ang="0">
                  <a:pos x="8" y="6"/>
                </a:cxn>
                <a:cxn ang="0">
                  <a:pos x="8" y="6"/>
                </a:cxn>
                <a:cxn ang="0">
                  <a:pos x="6" y="2"/>
                </a:cxn>
                <a:cxn ang="0">
                  <a:pos x="4" y="0"/>
                </a:cxn>
                <a:cxn ang="0">
                  <a:pos x="4" y="0"/>
                </a:cxn>
                <a:cxn ang="0">
                  <a:pos x="0" y="2"/>
                </a:cxn>
                <a:cxn ang="0">
                  <a:pos x="0" y="4"/>
                </a:cxn>
                <a:cxn ang="0">
                  <a:pos x="0" y="4"/>
                </a:cxn>
                <a:cxn ang="0">
                  <a:pos x="2" y="6"/>
                </a:cxn>
                <a:cxn ang="0">
                  <a:pos x="4" y="8"/>
                </a:cxn>
                <a:cxn ang="0">
                  <a:pos x="4" y="8"/>
                </a:cxn>
                <a:cxn ang="0">
                  <a:pos x="8" y="8"/>
                </a:cxn>
                <a:cxn ang="0">
                  <a:pos x="8" y="6"/>
                </a:cxn>
                <a:cxn ang="0">
                  <a:pos x="8" y="6"/>
                </a:cxn>
              </a:cxnLst>
              <a:rect l="0" t="0" r="r" b="b"/>
              <a:pathLst>
                <a:path w="8" h="8">
                  <a:moveTo>
                    <a:pt x="8" y="6"/>
                  </a:moveTo>
                  <a:lnTo>
                    <a:pt x="8" y="6"/>
                  </a:lnTo>
                  <a:lnTo>
                    <a:pt x="6" y="2"/>
                  </a:lnTo>
                  <a:lnTo>
                    <a:pt x="4" y="0"/>
                  </a:lnTo>
                  <a:lnTo>
                    <a:pt x="4" y="0"/>
                  </a:lnTo>
                  <a:lnTo>
                    <a:pt x="0" y="2"/>
                  </a:lnTo>
                  <a:lnTo>
                    <a:pt x="0" y="4"/>
                  </a:lnTo>
                  <a:lnTo>
                    <a:pt x="0" y="4"/>
                  </a:lnTo>
                  <a:lnTo>
                    <a:pt x="2" y="6"/>
                  </a:lnTo>
                  <a:lnTo>
                    <a:pt x="4" y="8"/>
                  </a:lnTo>
                  <a:lnTo>
                    <a:pt x="4" y="8"/>
                  </a:lnTo>
                  <a:lnTo>
                    <a:pt x="8" y="8"/>
                  </a:lnTo>
                  <a:lnTo>
                    <a:pt x="8" y="6"/>
                  </a:lnTo>
                  <a:lnTo>
                    <a:pt x="8" y="6"/>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98" name="Freeform 151"/>
            <p:cNvSpPr/>
            <p:nvPr/>
          </p:nvSpPr>
          <p:spPr bwMode="auto">
            <a:xfrm>
              <a:off x="7981950" y="1635125"/>
              <a:ext cx="9525" cy="12700"/>
            </a:xfrm>
            <a:custGeom>
              <a:avLst/>
              <a:gdLst/>
              <a:ahLst/>
              <a:cxnLst>
                <a:cxn ang="0">
                  <a:pos x="2" y="8"/>
                </a:cxn>
                <a:cxn ang="0">
                  <a:pos x="2" y="8"/>
                </a:cxn>
                <a:cxn ang="0">
                  <a:pos x="6" y="8"/>
                </a:cxn>
                <a:cxn ang="0">
                  <a:pos x="6" y="8"/>
                </a:cxn>
                <a:cxn ang="0">
                  <a:pos x="6" y="2"/>
                </a:cxn>
                <a:cxn ang="0">
                  <a:pos x="6" y="0"/>
                </a:cxn>
                <a:cxn ang="0">
                  <a:pos x="2" y="0"/>
                </a:cxn>
                <a:cxn ang="0">
                  <a:pos x="2" y="0"/>
                </a:cxn>
                <a:cxn ang="0">
                  <a:pos x="0" y="4"/>
                </a:cxn>
                <a:cxn ang="0">
                  <a:pos x="0" y="6"/>
                </a:cxn>
                <a:cxn ang="0">
                  <a:pos x="2" y="8"/>
                </a:cxn>
                <a:cxn ang="0">
                  <a:pos x="2" y="8"/>
                </a:cxn>
              </a:cxnLst>
              <a:rect l="0" t="0" r="r" b="b"/>
              <a:pathLst>
                <a:path w="6" h="8">
                  <a:moveTo>
                    <a:pt x="2" y="8"/>
                  </a:moveTo>
                  <a:lnTo>
                    <a:pt x="2" y="8"/>
                  </a:lnTo>
                  <a:lnTo>
                    <a:pt x="6" y="8"/>
                  </a:lnTo>
                  <a:lnTo>
                    <a:pt x="6" y="8"/>
                  </a:lnTo>
                  <a:lnTo>
                    <a:pt x="6" y="2"/>
                  </a:lnTo>
                  <a:lnTo>
                    <a:pt x="6" y="0"/>
                  </a:lnTo>
                  <a:lnTo>
                    <a:pt x="2" y="0"/>
                  </a:lnTo>
                  <a:lnTo>
                    <a:pt x="2" y="0"/>
                  </a:lnTo>
                  <a:lnTo>
                    <a:pt x="0" y="4"/>
                  </a:lnTo>
                  <a:lnTo>
                    <a:pt x="0" y="6"/>
                  </a:lnTo>
                  <a:lnTo>
                    <a:pt x="2" y="8"/>
                  </a:lnTo>
                  <a:lnTo>
                    <a:pt x="2" y="8"/>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99" name="Freeform 152"/>
            <p:cNvSpPr/>
            <p:nvPr/>
          </p:nvSpPr>
          <p:spPr bwMode="auto">
            <a:xfrm>
              <a:off x="7985125" y="1635125"/>
              <a:ext cx="1588" cy="1588"/>
            </a:xfrm>
            <a:custGeom>
              <a:avLst/>
              <a:gdLst/>
              <a:ahLst/>
              <a:cxnLst>
                <a:cxn ang="0">
                  <a:pos x="0" y="0"/>
                </a:cxn>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lnTo>
                    <a:pt x="0"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200" name="Freeform 153"/>
            <p:cNvSpPr/>
            <p:nvPr/>
          </p:nvSpPr>
          <p:spPr bwMode="auto">
            <a:xfrm>
              <a:off x="7778750" y="1606550"/>
              <a:ext cx="1588" cy="3175"/>
            </a:xfrm>
            <a:custGeom>
              <a:avLst/>
              <a:gdLst/>
              <a:ahLst/>
              <a:cxnLst>
                <a:cxn ang="0">
                  <a:pos x="0" y="0"/>
                </a:cxn>
                <a:cxn ang="0">
                  <a:pos x="0" y="0"/>
                </a:cxn>
                <a:cxn ang="0">
                  <a:pos x="0" y="2"/>
                </a:cxn>
                <a:cxn ang="0">
                  <a:pos x="0" y="2"/>
                </a:cxn>
                <a:cxn ang="0">
                  <a:pos x="0" y="0"/>
                </a:cxn>
                <a:cxn ang="0">
                  <a:pos x="0" y="0"/>
                </a:cxn>
                <a:cxn ang="0">
                  <a:pos x="0" y="0"/>
                </a:cxn>
                <a:cxn ang="0">
                  <a:pos x="0" y="0"/>
                </a:cxn>
              </a:cxnLst>
              <a:rect l="0" t="0" r="r" b="b"/>
              <a:pathLst>
                <a:path h="2">
                  <a:moveTo>
                    <a:pt x="0" y="0"/>
                  </a:moveTo>
                  <a:lnTo>
                    <a:pt x="0" y="0"/>
                  </a:lnTo>
                  <a:lnTo>
                    <a:pt x="0" y="2"/>
                  </a:lnTo>
                  <a:lnTo>
                    <a:pt x="0" y="2"/>
                  </a:lnTo>
                  <a:lnTo>
                    <a:pt x="0" y="0"/>
                  </a:lnTo>
                  <a:lnTo>
                    <a:pt x="0" y="0"/>
                  </a:lnTo>
                  <a:lnTo>
                    <a:pt x="0" y="0"/>
                  </a:lnTo>
                  <a:lnTo>
                    <a:pt x="0"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201" name="Freeform 154"/>
            <p:cNvSpPr/>
            <p:nvPr/>
          </p:nvSpPr>
          <p:spPr bwMode="auto">
            <a:xfrm>
              <a:off x="7772400" y="1587500"/>
              <a:ext cx="9525" cy="19050"/>
            </a:xfrm>
            <a:custGeom>
              <a:avLst/>
              <a:gdLst/>
              <a:ahLst/>
              <a:cxnLst>
                <a:cxn ang="0">
                  <a:pos x="4" y="0"/>
                </a:cxn>
                <a:cxn ang="0">
                  <a:pos x="4" y="0"/>
                </a:cxn>
                <a:cxn ang="0">
                  <a:pos x="0" y="2"/>
                </a:cxn>
                <a:cxn ang="0">
                  <a:pos x="0" y="2"/>
                </a:cxn>
                <a:cxn ang="0">
                  <a:pos x="0" y="4"/>
                </a:cxn>
                <a:cxn ang="0">
                  <a:pos x="2" y="6"/>
                </a:cxn>
                <a:cxn ang="0">
                  <a:pos x="4" y="6"/>
                </a:cxn>
                <a:cxn ang="0">
                  <a:pos x="4" y="10"/>
                </a:cxn>
                <a:cxn ang="0">
                  <a:pos x="4" y="10"/>
                </a:cxn>
                <a:cxn ang="0">
                  <a:pos x="4" y="12"/>
                </a:cxn>
                <a:cxn ang="0">
                  <a:pos x="4" y="12"/>
                </a:cxn>
                <a:cxn ang="0">
                  <a:pos x="6" y="10"/>
                </a:cxn>
                <a:cxn ang="0">
                  <a:pos x="6" y="6"/>
                </a:cxn>
                <a:cxn ang="0">
                  <a:pos x="4" y="0"/>
                </a:cxn>
                <a:cxn ang="0">
                  <a:pos x="4" y="0"/>
                </a:cxn>
              </a:cxnLst>
              <a:rect l="0" t="0" r="r" b="b"/>
              <a:pathLst>
                <a:path w="6" h="12">
                  <a:moveTo>
                    <a:pt x="4" y="0"/>
                  </a:moveTo>
                  <a:lnTo>
                    <a:pt x="4" y="0"/>
                  </a:lnTo>
                  <a:lnTo>
                    <a:pt x="0" y="2"/>
                  </a:lnTo>
                  <a:lnTo>
                    <a:pt x="0" y="2"/>
                  </a:lnTo>
                  <a:lnTo>
                    <a:pt x="0" y="4"/>
                  </a:lnTo>
                  <a:lnTo>
                    <a:pt x="2" y="6"/>
                  </a:lnTo>
                  <a:lnTo>
                    <a:pt x="4" y="6"/>
                  </a:lnTo>
                  <a:lnTo>
                    <a:pt x="4" y="10"/>
                  </a:lnTo>
                  <a:lnTo>
                    <a:pt x="4" y="10"/>
                  </a:lnTo>
                  <a:lnTo>
                    <a:pt x="4" y="12"/>
                  </a:lnTo>
                  <a:lnTo>
                    <a:pt x="4" y="12"/>
                  </a:lnTo>
                  <a:lnTo>
                    <a:pt x="6" y="10"/>
                  </a:lnTo>
                  <a:lnTo>
                    <a:pt x="6" y="6"/>
                  </a:lnTo>
                  <a:lnTo>
                    <a:pt x="4" y="0"/>
                  </a:lnTo>
                  <a:lnTo>
                    <a:pt x="4"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202" name="Freeform 155"/>
            <p:cNvSpPr/>
            <p:nvPr/>
          </p:nvSpPr>
          <p:spPr bwMode="auto">
            <a:xfrm>
              <a:off x="5280025" y="215900"/>
              <a:ext cx="130175" cy="53975"/>
            </a:xfrm>
            <a:custGeom>
              <a:avLst/>
              <a:gdLst/>
              <a:ahLst/>
              <a:cxnLst>
                <a:cxn ang="0">
                  <a:pos x="6" y="22"/>
                </a:cxn>
                <a:cxn ang="0">
                  <a:pos x="6" y="22"/>
                </a:cxn>
                <a:cxn ang="0">
                  <a:pos x="16" y="22"/>
                </a:cxn>
                <a:cxn ang="0">
                  <a:pos x="20" y="22"/>
                </a:cxn>
                <a:cxn ang="0">
                  <a:pos x="26" y="24"/>
                </a:cxn>
                <a:cxn ang="0">
                  <a:pos x="26" y="24"/>
                </a:cxn>
                <a:cxn ang="0">
                  <a:pos x="16" y="26"/>
                </a:cxn>
                <a:cxn ang="0">
                  <a:pos x="16" y="26"/>
                </a:cxn>
                <a:cxn ang="0">
                  <a:pos x="28" y="32"/>
                </a:cxn>
                <a:cxn ang="0">
                  <a:pos x="40" y="34"/>
                </a:cxn>
                <a:cxn ang="0">
                  <a:pos x="54" y="30"/>
                </a:cxn>
                <a:cxn ang="0">
                  <a:pos x="70" y="24"/>
                </a:cxn>
                <a:cxn ang="0">
                  <a:pos x="70" y="24"/>
                </a:cxn>
                <a:cxn ang="0">
                  <a:pos x="82" y="22"/>
                </a:cxn>
                <a:cxn ang="0">
                  <a:pos x="82" y="22"/>
                </a:cxn>
                <a:cxn ang="0">
                  <a:pos x="80" y="20"/>
                </a:cxn>
                <a:cxn ang="0">
                  <a:pos x="78" y="20"/>
                </a:cxn>
                <a:cxn ang="0">
                  <a:pos x="72" y="18"/>
                </a:cxn>
                <a:cxn ang="0">
                  <a:pos x="72" y="18"/>
                </a:cxn>
                <a:cxn ang="0">
                  <a:pos x="64" y="14"/>
                </a:cxn>
                <a:cxn ang="0">
                  <a:pos x="58" y="12"/>
                </a:cxn>
                <a:cxn ang="0">
                  <a:pos x="52" y="12"/>
                </a:cxn>
                <a:cxn ang="0">
                  <a:pos x="52" y="12"/>
                </a:cxn>
                <a:cxn ang="0">
                  <a:pos x="24" y="2"/>
                </a:cxn>
                <a:cxn ang="0">
                  <a:pos x="24" y="2"/>
                </a:cxn>
                <a:cxn ang="0">
                  <a:pos x="18" y="0"/>
                </a:cxn>
                <a:cxn ang="0">
                  <a:pos x="14" y="0"/>
                </a:cxn>
                <a:cxn ang="0">
                  <a:pos x="14" y="4"/>
                </a:cxn>
                <a:cxn ang="0">
                  <a:pos x="14" y="4"/>
                </a:cxn>
                <a:cxn ang="0">
                  <a:pos x="10" y="4"/>
                </a:cxn>
                <a:cxn ang="0">
                  <a:pos x="8" y="4"/>
                </a:cxn>
                <a:cxn ang="0">
                  <a:pos x="6" y="6"/>
                </a:cxn>
                <a:cxn ang="0">
                  <a:pos x="6" y="6"/>
                </a:cxn>
                <a:cxn ang="0">
                  <a:pos x="10" y="8"/>
                </a:cxn>
                <a:cxn ang="0">
                  <a:pos x="10" y="8"/>
                </a:cxn>
                <a:cxn ang="0">
                  <a:pos x="2" y="10"/>
                </a:cxn>
                <a:cxn ang="0">
                  <a:pos x="0" y="12"/>
                </a:cxn>
                <a:cxn ang="0">
                  <a:pos x="0" y="16"/>
                </a:cxn>
                <a:cxn ang="0">
                  <a:pos x="0" y="16"/>
                </a:cxn>
                <a:cxn ang="0">
                  <a:pos x="2" y="20"/>
                </a:cxn>
                <a:cxn ang="0">
                  <a:pos x="6" y="22"/>
                </a:cxn>
                <a:cxn ang="0">
                  <a:pos x="6" y="22"/>
                </a:cxn>
              </a:cxnLst>
              <a:rect l="0" t="0" r="r" b="b"/>
              <a:pathLst>
                <a:path w="82" h="34">
                  <a:moveTo>
                    <a:pt x="6" y="22"/>
                  </a:moveTo>
                  <a:lnTo>
                    <a:pt x="6" y="22"/>
                  </a:lnTo>
                  <a:lnTo>
                    <a:pt x="16" y="22"/>
                  </a:lnTo>
                  <a:lnTo>
                    <a:pt x="20" y="22"/>
                  </a:lnTo>
                  <a:lnTo>
                    <a:pt x="26" y="24"/>
                  </a:lnTo>
                  <a:lnTo>
                    <a:pt x="26" y="24"/>
                  </a:lnTo>
                  <a:lnTo>
                    <a:pt x="16" y="26"/>
                  </a:lnTo>
                  <a:lnTo>
                    <a:pt x="16" y="26"/>
                  </a:lnTo>
                  <a:lnTo>
                    <a:pt x="28" y="32"/>
                  </a:lnTo>
                  <a:lnTo>
                    <a:pt x="40" y="34"/>
                  </a:lnTo>
                  <a:lnTo>
                    <a:pt x="54" y="30"/>
                  </a:lnTo>
                  <a:lnTo>
                    <a:pt x="70" y="24"/>
                  </a:lnTo>
                  <a:lnTo>
                    <a:pt x="70" y="24"/>
                  </a:lnTo>
                  <a:lnTo>
                    <a:pt x="82" y="22"/>
                  </a:lnTo>
                  <a:lnTo>
                    <a:pt x="82" y="22"/>
                  </a:lnTo>
                  <a:lnTo>
                    <a:pt x="80" y="20"/>
                  </a:lnTo>
                  <a:lnTo>
                    <a:pt x="78" y="20"/>
                  </a:lnTo>
                  <a:lnTo>
                    <a:pt x="72" y="18"/>
                  </a:lnTo>
                  <a:lnTo>
                    <a:pt x="72" y="18"/>
                  </a:lnTo>
                  <a:lnTo>
                    <a:pt x="64" y="14"/>
                  </a:lnTo>
                  <a:lnTo>
                    <a:pt x="58" y="12"/>
                  </a:lnTo>
                  <a:lnTo>
                    <a:pt x="52" y="12"/>
                  </a:lnTo>
                  <a:lnTo>
                    <a:pt x="52" y="12"/>
                  </a:lnTo>
                  <a:lnTo>
                    <a:pt x="24" y="2"/>
                  </a:lnTo>
                  <a:lnTo>
                    <a:pt x="24" y="2"/>
                  </a:lnTo>
                  <a:lnTo>
                    <a:pt x="18" y="0"/>
                  </a:lnTo>
                  <a:lnTo>
                    <a:pt x="14" y="0"/>
                  </a:lnTo>
                  <a:lnTo>
                    <a:pt x="14" y="4"/>
                  </a:lnTo>
                  <a:lnTo>
                    <a:pt x="14" y="4"/>
                  </a:lnTo>
                  <a:lnTo>
                    <a:pt x="10" y="4"/>
                  </a:lnTo>
                  <a:lnTo>
                    <a:pt x="8" y="4"/>
                  </a:lnTo>
                  <a:lnTo>
                    <a:pt x="6" y="6"/>
                  </a:lnTo>
                  <a:lnTo>
                    <a:pt x="6" y="6"/>
                  </a:lnTo>
                  <a:lnTo>
                    <a:pt x="10" y="8"/>
                  </a:lnTo>
                  <a:lnTo>
                    <a:pt x="10" y="8"/>
                  </a:lnTo>
                  <a:lnTo>
                    <a:pt x="2" y="10"/>
                  </a:lnTo>
                  <a:lnTo>
                    <a:pt x="0" y="12"/>
                  </a:lnTo>
                  <a:lnTo>
                    <a:pt x="0" y="16"/>
                  </a:lnTo>
                  <a:lnTo>
                    <a:pt x="0" y="16"/>
                  </a:lnTo>
                  <a:lnTo>
                    <a:pt x="2" y="20"/>
                  </a:lnTo>
                  <a:lnTo>
                    <a:pt x="6" y="22"/>
                  </a:lnTo>
                  <a:lnTo>
                    <a:pt x="6" y="22"/>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203" name="Freeform 156"/>
            <p:cNvSpPr/>
            <p:nvPr/>
          </p:nvSpPr>
          <p:spPr bwMode="auto">
            <a:xfrm>
              <a:off x="5346700" y="190500"/>
              <a:ext cx="361950" cy="107950"/>
            </a:xfrm>
            <a:custGeom>
              <a:avLst/>
              <a:gdLst/>
              <a:ahLst/>
              <a:cxnLst>
                <a:cxn ang="0">
                  <a:pos x="10" y="16"/>
                </a:cxn>
                <a:cxn ang="0">
                  <a:pos x="14" y="16"/>
                </a:cxn>
                <a:cxn ang="0">
                  <a:pos x="18" y="18"/>
                </a:cxn>
                <a:cxn ang="0">
                  <a:pos x="40" y="18"/>
                </a:cxn>
                <a:cxn ang="0">
                  <a:pos x="36" y="22"/>
                </a:cxn>
                <a:cxn ang="0">
                  <a:pos x="42" y="26"/>
                </a:cxn>
                <a:cxn ang="0">
                  <a:pos x="54" y="24"/>
                </a:cxn>
                <a:cxn ang="0">
                  <a:pos x="60" y="26"/>
                </a:cxn>
                <a:cxn ang="0">
                  <a:pos x="70" y="24"/>
                </a:cxn>
                <a:cxn ang="0">
                  <a:pos x="78" y="24"/>
                </a:cxn>
                <a:cxn ang="0">
                  <a:pos x="90" y="24"/>
                </a:cxn>
                <a:cxn ang="0">
                  <a:pos x="84" y="26"/>
                </a:cxn>
                <a:cxn ang="0">
                  <a:pos x="74" y="28"/>
                </a:cxn>
                <a:cxn ang="0">
                  <a:pos x="62" y="28"/>
                </a:cxn>
                <a:cxn ang="0">
                  <a:pos x="68" y="30"/>
                </a:cxn>
                <a:cxn ang="0">
                  <a:pos x="70" y="34"/>
                </a:cxn>
                <a:cxn ang="0">
                  <a:pos x="60" y="30"/>
                </a:cxn>
                <a:cxn ang="0">
                  <a:pos x="38" y="28"/>
                </a:cxn>
                <a:cxn ang="0">
                  <a:pos x="34" y="32"/>
                </a:cxn>
                <a:cxn ang="0">
                  <a:pos x="40" y="34"/>
                </a:cxn>
                <a:cxn ang="0">
                  <a:pos x="48" y="38"/>
                </a:cxn>
                <a:cxn ang="0">
                  <a:pos x="64" y="44"/>
                </a:cxn>
                <a:cxn ang="0">
                  <a:pos x="50" y="42"/>
                </a:cxn>
                <a:cxn ang="0">
                  <a:pos x="28" y="44"/>
                </a:cxn>
                <a:cxn ang="0">
                  <a:pos x="24" y="48"/>
                </a:cxn>
                <a:cxn ang="0">
                  <a:pos x="26" y="50"/>
                </a:cxn>
                <a:cxn ang="0">
                  <a:pos x="36" y="50"/>
                </a:cxn>
                <a:cxn ang="0">
                  <a:pos x="42" y="58"/>
                </a:cxn>
                <a:cxn ang="0">
                  <a:pos x="36" y="56"/>
                </a:cxn>
                <a:cxn ang="0">
                  <a:pos x="24" y="54"/>
                </a:cxn>
                <a:cxn ang="0">
                  <a:pos x="22" y="56"/>
                </a:cxn>
                <a:cxn ang="0">
                  <a:pos x="22" y="62"/>
                </a:cxn>
                <a:cxn ang="0">
                  <a:pos x="16" y="62"/>
                </a:cxn>
                <a:cxn ang="0">
                  <a:pos x="8" y="68"/>
                </a:cxn>
                <a:cxn ang="0">
                  <a:pos x="76" y="68"/>
                </a:cxn>
                <a:cxn ang="0">
                  <a:pos x="96" y="64"/>
                </a:cxn>
                <a:cxn ang="0">
                  <a:pos x="88" y="60"/>
                </a:cxn>
                <a:cxn ang="0">
                  <a:pos x="92" y="58"/>
                </a:cxn>
                <a:cxn ang="0">
                  <a:pos x="98" y="54"/>
                </a:cxn>
                <a:cxn ang="0">
                  <a:pos x="102" y="52"/>
                </a:cxn>
                <a:cxn ang="0">
                  <a:pos x="122" y="44"/>
                </a:cxn>
                <a:cxn ang="0">
                  <a:pos x="126" y="38"/>
                </a:cxn>
                <a:cxn ang="0">
                  <a:pos x="132" y="34"/>
                </a:cxn>
                <a:cxn ang="0">
                  <a:pos x="144" y="34"/>
                </a:cxn>
                <a:cxn ang="0">
                  <a:pos x="164" y="26"/>
                </a:cxn>
                <a:cxn ang="0">
                  <a:pos x="186" y="20"/>
                </a:cxn>
                <a:cxn ang="0">
                  <a:pos x="188" y="14"/>
                </a:cxn>
                <a:cxn ang="0">
                  <a:pos x="228" y="6"/>
                </a:cxn>
                <a:cxn ang="0">
                  <a:pos x="192" y="0"/>
                </a:cxn>
                <a:cxn ang="0">
                  <a:pos x="112" y="0"/>
                </a:cxn>
                <a:cxn ang="0">
                  <a:pos x="68" y="4"/>
                </a:cxn>
                <a:cxn ang="0">
                  <a:pos x="58" y="8"/>
                </a:cxn>
                <a:cxn ang="0">
                  <a:pos x="46" y="6"/>
                </a:cxn>
                <a:cxn ang="0">
                  <a:pos x="10" y="12"/>
                </a:cxn>
                <a:cxn ang="0">
                  <a:pos x="0" y="12"/>
                </a:cxn>
                <a:cxn ang="0">
                  <a:pos x="6" y="16"/>
                </a:cxn>
              </a:cxnLst>
              <a:rect l="0" t="0" r="r" b="b"/>
              <a:pathLst>
                <a:path w="228" h="68">
                  <a:moveTo>
                    <a:pt x="8" y="18"/>
                  </a:moveTo>
                  <a:lnTo>
                    <a:pt x="8" y="18"/>
                  </a:lnTo>
                  <a:lnTo>
                    <a:pt x="10" y="16"/>
                  </a:lnTo>
                  <a:lnTo>
                    <a:pt x="10" y="16"/>
                  </a:lnTo>
                  <a:lnTo>
                    <a:pt x="14" y="16"/>
                  </a:lnTo>
                  <a:lnTo>
                    <a:pt x="14" y="16"/>
                  </a:lnTo>
                  <a:lnTo>
                    <a:pt x="14" y="16"/>
                  </a:lnTo>
                  <a:lnTo>
                    <a:pt x="16" y="18"/>
                  </a:lnTo>
                  <a:lnTo>
                    <a:pt x="18" y="18"/>
                  </a:lnTo>
                  <a:lnTo>
                    <a:pt x="24" y="18"/>
                  </a:lnTo>
                  <a:lnTo>
                    <a:pt x="24" y="18"/>
                  </a:lnTo>
                  <a:lnTo>
                    <a:pt x="40" y="18"/>
                  </a:lnTo>
                  <a:lnTo>
                    <a:pt x="40" y="18"/>
                  </a:lnTo>
                  <a:lnTo>
                    <a:pt x="38" y="22"/>
                  </a:lnTo>
                  <a:lnTo>
                    <a:pt x="36" y="22"/>
                  </a:lnTo>
                  <a:lnTo>
                    <a:pt x="36" y="22"/>
                  </a:lnTo>
                  <a:lnTo>
                    <a:pt x="38" y="26"/>
                  </a:lnTo>
                  <a:lnTo>
                    <a:pt x="42" y="26"/>
                  </a:lnTo>
                  <a:lnTo>
                    <a:pt x="48" y="26"/>
                  </a:lnTo>
                  <a:lnTo>
                    <a:pt x="48" y="26"/>
                  </a:lnTo>
                  <a:lnTo>
                    <a:pt x="54" y="24"/>
                  </a:lnTo>
                  <a:lnTo>
                    <a:pt x="58" y="24"/>
                  </a:lnTo>
                  <a:lnTo>
                    <a:pt x="60" y="26"/>
                  </a:lnTo>
                  <a:lnTo>
                    <a:pt x="60" y="26"/>
                  </a:lnTo>
                  <a:lnTo>
                    <a:pt x="62" y="26"/>
                  </a:lnTo>
                  <a:lnTo>
                    <a:pt x="62" y="26"/>
                  </a:lnTo>
                  <a:lnTo>
                    <a:pt x="70" y="24"/>
                  </a:lnTo>
                  <a:lnTo>
                    <a:pt x="70" y="24"/>
                  </a:lnTo>
                  <a:lnTo>
                    <a:pt x="78" y="24"/>
                  </a:lnTo>
                  <a:lnTo>
                    <a:pt x="78" y="24"/>
                  </a:lnTo>
                  <a:lnTo>
                    <a:pt x="88" y="20"/>
                  </a:lnTo>
                  <a:lnTo>
                    <a:pt x="88" y="20"/>
                  </a:lnTo>
                  <a:lnTo>
                    <a:pt x="90" y="24"/>
                  </a:lnTo>
                  <a:lnTo>
                    <a:pt x="90" y="24"/>
                  </a:lnTo>
                  <a:lnTo>
                    <a:pt x="88" y="24"/>
                  </a:lnTo>
                  <a:lnTo>
                    <a:pt x="84" y="26"/>
                  </a:lnTo>
                  <a:lnTo>
                    <a:pt x="78" y="26"/>
                  </a:lnTo>
                  <a:lnTo>
                    <a:pt x="78" y="26"/>
                  </a:lnTo>
                  <a:lnTo>
                    <a:pt x="74" y="28"/>
                  </a:lnTo>
                  <a:lnTo>
                    <a:pt x="70" y="28"/>
                  </a:lnTo>
                  <a:lnTo>
                    <a:pt x="62" y="28"/>
                  </a:lnTo>
                  <a:lnTo>
                    <a:pt x="62" y="28"/>
                  </a:lnTo>
                  <a:lnTo>
                    <a:pt x="64" y="30"/>
                  </a:lnTo>
                  <a:lnTo>
                    <a:pt x="66" y="30"/>
                  </a:lnTo>
                  <a:lnTo>
                    <a:pt x="68" y="30"/>
                  </a:lnTo>
                  <a:lnTo>
                    <a:pt x="70" y="32"/>
                  </a:lnTo>
                  <a:lnTo>
                    <a:pt x="70" y="32"/>
                  </a:lnTo>
                  <a:lnTo>
                    <a:pt x="70" y="34"/>
                  </a:lnTo>
                  <a:lnTo>
                    <a:pt x="70" y="34"/>
                  </a:lnTo>
                  <a:lnTo>
                    <a:pt x="64" y="34"/>
                  </a:lnTo>
                  <a:lnTo>
                    <a:pt x="60" y="30"/>
                  </a:lnTo>
                  <a:lnTo>
                    <a:pt x="60" y="30"/>
                  </a:lnTo>
                  <a:lnTo>
                    <a:pt x="46" y="28"/>
                  </a:lnTo>
                  <a:lnTo>
                    <a:pt x="38" y="28"/>
                  </a:lnTo>
                  <a:lnTo>
                    <a:pt x="30" y="30"/>
                  </a:lnTo>
                  <a:lnTo>
                    <a:pt x="30" y="30"/>
                  </a:lnTo>
                  <a:lnTo>
                    <a:pt x="34" y="32"/>
                  </a:lnTo>
                  <a:lnTo>
                    <a:pt x="36" y="32"/>
                  </a:lnTo>
                  <a:lnTo>
                    <a:pt x="38" y="32"/>
                  </a:lnTo>
                  <a:lnTo>
                    <a:pt x="40" y="34"/>
                  </a:lnTo>
                  <a:lnTo>
                    <a:pt x="40" y="34"/>
                  </a:lnTo>
                  <a:lnTo>
                    <a:pt x="44" y="36"/>
                  </a:lnTo>
                  <a:lnTo>
                    <a:pt x="48" y="38"/>
                  </a:lnTo>
                  <a:lnTo>
                    <a:pt x="48" y="38"/>
                  </a:lnTo>
                  <a:lnTo>
                    <a:pt x="64" y="44"/>
                  </a:lnTo>
                  <a:lnTo>
                    <a:pt x="64" y="44"/>
                  </a:lnTo>
                  <a:lnTo>
                    <a:pt x="58" y="46"/>
                  </a:lnTo>
                  <a:lnTo>
                    <a:pt x="54" y="44"/>
                  </a:lnTo>
                  <a:lnTo>
                    <a:pt x="50" y="42"/>
                  </a:lnTo>
                  <a:lnTo>
                    <a:pt x="46" y="42"/>
                  </a:lnTo>
                  <a:lnTo>
                    <a:pt x="46" y="42"/>
                  </a:lnTo>
                  <a:lnTo>
                    <a:pt x="28" y="44"/>
                  </a:lnTo>
                  <a:lnTo>
                    <a:pt x="28" y="44"/>
                  </a:lnTo>
                  <a:lnTo>
                    <a:pt x="26" y="46"/>
                  </a:lnTo>
                  <a:lnTo>
                    <a:pt x="24" y="48"/>
                  </a:lnTo>
                  <a:lnTo>
                    <a:pt x="24" y="48"/>
                  </a:lnTo>
                  <a:lnTo>
                    <a:pt x="24" y="50"/>
                  </a:lnTo>
                  <a:lnTo>
                    <a:pt x="26" y="50"/>
                  </a:lnTo>
                  <a:lnTo>
                    <a:pt x="28" y="50"/>
                  </a:lnTo>
                  <a:lnTo>
                    <a:pt x="28" y="50"/>
                  </a:lnTo>
                  <a:lnTo>
                    <a:pt x="36" y="50"/>
                  </a:lnTo>
                  <a:lnTo>
                    <a:pt x="42" y="56"/>
                  </a:lnTo>
                  <a:lnTo>
                    <a:pt x="42" y="56"/>
                  </a:lnTo>
                  <a:lnTo>
                    <a:pt x="42" y="58"/>
                  </a:lnTo>
                  <a:lnTo>
                    <a:pt x="42" y="58"/>
                  </a:lnTo>
                  <a:lnTo>
                    <a:pt x="38" y="58"/>
                  </a:lnTo>
                  <a:lnTo>
                    <a:pt x="36" y="56"/>
                  </a:lnTo>
                  <a:lnTo>
                    <a:pt x="30" y="54"/>
                  </a:lnTo>
                  <a:lnTo>
                    <a:pt x="30" y="54"/>
                  </a:lnTo>
                  <a:lnTo>
                    <a:pt x="24" y="54"/>
                  </a:lnTo>
                  <a:lnTo>
                    <a:pt x="22" y="54"/>
                  </a:lnTo>
                  <a:lnTo>
                    <a:pt x="22" y="56"/>
                  </a:lnTo>
                  <a:lnTo>
                    <a:pt x="22" y="56"/>
                  </a:lnTo>
                  <a:lnTo>
                    <a:pt x="24" y="62"/>
                  </a:lnTo>
                  <a:lnTo>
                    <a:pt x="24" y="62"/>
                  </a:lnTo>
                  <a:lnTo>
                    <a:pt x="22" y="62"/>
                  </a:lnTo>
                  <a:lnTo>
                    <a:pt x="18" y="62"/>
                  </a:lnTo>
                  <a:lnTo>
                    <a:pt x="16" y="62"/>
                  </a:lnTo>
                  <a:lnTo>
                    <a:pt x="16" y="62"/>
                  </a:lnTo>
                  <a:lnTo>
                    <a:pt x="12" y="62"/>
                  </a:lnTo>
                  <a:lnTo>
                    <a:pt x="10" y="64"/>
                  </a:lnTo>
                  <a:lnTo>
                    <a:pt x="8" y="68"/>
                  </a:lnTo>
                  <a:lnTo>
                    <a:pt x="8" y="68"/>
                  </a:lnTo>
                  <a:lnTo>
                    <a:pt x="54" y="68"/>
                  </a:lnTo>
                  <a:lnTo>
                    <a:pt x="76" y="68"/>
                  </a:lnTo>
                  <a:lnTo>
                    <a:pt x="100" y="66"/>
                  </a:lnTo>
                  <a:lnTo>
                    <a:pt x="100" y="66"/>
                  </a:lnTo>
                  <a:lnTo>
                    <a:pt x="96" y="64"/>
                  </a:lnTo>
                  <a:lnTo>
                    <a:pt x="92" y="64"/>
                  </a:lnTo>
                  <a:lnTo>
                    <a:pt x="90" y="64"/>
                  </a:lnTo>
                  <a:lnTo>
                    <a:pt x="88" y="60"/>
                  </a:lnTo>
                  <a:lnTo>
                    <a:pt x="88" y="60"/>
                  </a:lnTo>
                  <a:lnTo>
                    <a:pt x="90" y="60"/>
                  </a:lnTo>
                  <a:lnTo>
                    <a:pt x="92" y="58"/>
                  </a:lnTo>
                  <a:lnTo>
                    <a:pt x="92" y="58"/>
                  </a:lnTo>
                  <a:lnTo>
                    <a:pt x="96" y="58"/>
                  </a:lnTo>
                  <a:lnTo>
                    <a:pt x="98" y="54"/>
                  </a:lnTo>
                  <a:lnTo>
                    <a:pt x="100" y="52"/>
                  </a:lnTo>
                  <a:lnTo>
                    <a:pt x="102" y="52"/>
                  </a:lnTo>
                  <a:lnTo>
                    <a:pt x="102" y="52"/>
                  </a:lnTo>
                  <a:lnTo>
                    <a:pt x="108" y="52"/>
                  </a:lnTo>
                  <a:lnTo>
                    <a:pt x="114" y="50"/>
                  </a:lnTo>
                  <a:lnTo>
                    <a:pt x="122" y="44"/>
                  </a:lnTo>
                  <a:lnTo>
                    <a:pt x="122" y="44"/>
                  </a:lnTo>
                  <a:lnTo>
                    <a:pt x="122" y="40"/>
                  </a:lnTo>
                  <a:lnTo>
                    <a:pt x="126" y="38"/>
                  </a:lnTo>
                  <a:lnTo>
                    <a:pt x="130" y="38"/>
                  </a:lnTo>
                  <a:lnTo>
                    <a:pt x="132" y="34"/>
                  </a:lnTo>
                  <a:lnTo>
                    <a:pt x="132" y="34"/>
                  </a:lnTo>
                  <a:lnTo>
                    <a:pt x="136" y="34"/>
                  </a:lnTo>
                  <a:lnTo>
                    <a:pt x="140" y="34"/>
                  </a:lnTo>
                  <a:lnTo>
                    <a:pt x="144" y="34"/>
                  </a:lnTo>
                  <a:lnTo>
                    <a:pt x="148" y="32"/>
                  </a:lnTo>
                  <a:lnTo>
                    <a:pt x="148" y="32"/>
                  </a:lnTo>
                  <a:lnTo>
                    <a:pt x="164" y="26"/>
                  </a:lnTo>
                  <a:lnTo>
                    <a:pt x="164" y="26"/>
                  </a:lnTo>
                  <a:lnTo>
                    <a:pt x="186" y="20"/>
                  </a:lnTo>
                  <a:lnTo>
                    <a:pt x="186" y="20"/>
                  </a:lnTo>
                  <a:lnTo>
                    <a:pt x="188" y="18"/>
                  </a:lnTo>
                  <a:lnTo>
                    <a:pt x="188" y="18"/>
                  </a:lnTo>
                  <a:lnTo>
                    <a:pt x="188" y="14"/>
                  </a:lnTo>
                  <a:lnTo>
                    <a:pt x="188" y="14"/>
                  </a:lnTo>
                  <a:lnTo>
                    <a:pt x="208" y="12"/>
                  </a:lnTo>
                  <a:lnTo>
                    <a:pt x="228" y="6"/>
                  </a:lnTo>
                  <a:lnTo>
                    <a:pt x="228" y="6"/>
                  </a:lnTo>
                  <a:lnTo>
                    <a:pt x="210" y="4"/>
                  </a:lnTo>
                  <a:lnTo>
                    <a:pt x="192" y="0"/>
                  </a:lnTo>
                  <a:lnTo>
                    <a:pt x="156" y="0"/>
                  </a:lnTo>
                  <a:lnTo>
                    <a:pt x="156" y="0"/>
                  </a:lnTo>
                  <a:lnTo>
                    <a:pt x="112" y="0"/>
                  </a:lnTo>
                  <a:lnTo>
                    <a:pt x="90" y="2"/>
                  </a:lnTo>
                  <a:lnTo>
                    <a:pt x="68" y="4"/>
                  </a:lnTo>
                  <a:lnTo>
                    <a:pt x="68" y="4"/>
                  </a:lnTo>
                  <a:lnTo>
                    <a:pt x="64" y="4"/>
                  </a:lnTo>
                  <a:lnTo>
                    <a:pt x="62" y="6"/>
                  </a:lnTo>
                  <a:lnTo>
                    <a:pt x="58" y="8"/>
                  </a:lnTo>
                  <a:lnTo>
                    <a:pt x="58" y="8"/>
                  </a:lnTo>
                  <a:lnTo>
                    <a:pt x="52" y="6"/>
                  </a:lnTo>
                  <a:lnTo>
                    <a:pt x="46" y="6"/>
                  </a:lnTo>
                  <a:lnTo>
                    <a:pt x="34" y="8"/>
                  </a:lnTo>
                  <a:lnTo>
                    <a:pt x="22" y="10"/>
                  </a:lnTo>
                  <a:lnTo>
                    <a:pt x="10" y="12"/>
                  </a:lnTo>
                  <a:lnTo>
                    <a:pt x="10" y="12"/>
                  </a:lnTo>
                  <a:lnTo>
                    <a:pt x="0" y="12"/>
                  </a:lnTo>
                  <a:lnTo>
                    <a:pt x="0" y="12"/>
                  </a:lnTo>
                  <a:lnTo>
                    <a:pt x="2" y="14"/>
                  </a:lnTo>
                  <a:lnTo>
                    <a:pt x="4" y="16"/>
                  </a:lnTo>
                  <a:lnTo>
                    <a:pt x="6" y="16"/>
                  </a:lnTo>
                  <a:lnTo>
                    <a:pt x="8" y="18"/>
                  </a:lnTo>
                  <a:lnTo>
                    <a:pt x="8" y="18"/>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204" name="Freeform 157"/>
            <p:cNvSpPr/>
            <p:nvPr/>
          </p:nvSpPr>
          <p:spPr bwMode="auto">
            <a:xfrm>
              <a:off x="7985125" y="1377950"/>
              <a:ext cx="12700" cy="31750"/>
            </a:xfrm>
            <a:custGeom>
              <a:avLst/>
              <a:gdLst/>
              <a:ahLst/>
              <a:cxnLst>
                <a:cxn ang="0">
                  <a:pos x="4" y="20"/>
                </a:cxn>
                <a:cxn ang="0">
                  <a:pos x="4" y="20"/>
                </a:cxn>
                <a:cxn ang="0">
                  <a:pos x="6" y="16"/>
                </a:cxn>
                <a:cxn ang="0">
                  <a:pos x="4" y="12"/>
                </a:cxn>
                <a:cxn ang="0">
                  <a:pos x="4" y="12"/>
                </a:cxn>
                <a:cxn ang="0">
                  <a:pos x="6" y="8"/>
                </a:cxn>
                <a:cxn ang="0">
                  <a:pos x="8" y="6"/>
                </a:cxn>
                <a:cxn ang="0">
                  <a:pos x="4" y="0"/>
                </a:cxn>
                <a:cxn ang="0">
                  <a:pos x="4" y="0"/>
                </a:cxn>
                <a:cxn ang="0">
                  <a:pos x="4" y="10"/>
                </a:cxn>
                <a:cxn ang="0">
                  <a:pos x="4" y="10"/>
                </a:cxn>
                <a:cxn ang="0">
                  <a:pos x="0" y="14"/>
                </a:cxn>
                <a:cxn ang="0">
                  <a:pos x="0" y="16"/>
                </a:cxn>
                <a:cxn ang="0">
                  <a:pos x="4" y="20"/>
                </a:cxn>
                <a:cxn ang="0">
                  <a:pos x="4" y="20"/>
                </a:cxn>
              </a:cxnLst>
              <a:rect l="0" t="0" r="r" b="b"/>
              <a:pathLst>
                <a:path w="8" h="20">
                  <a:moveTo>
                    <a:pt x="4" y="20"/>
                  </a:moveTo>
                  <a:lnTo>
                    <a:pt x="4" y="20"/>
                  </a:lnTo>
                  <a:lnTo>
                    <a:pt x="6" y="16"/>
                  </a:lnTo>
                  <a:lnTo>
                    <a:pt x="4" y="12"/>
                  </a:lnTo>
                  <a:lnTo>
                    <a:pt x="4" y="12"/>
                  </a:lnTo>
                  <a:lnTo>
                    <a:pt x="6" y="8"/>
                  </a:lnTo>
                  <a:lnTo>
                    <a:pt x="8" y="6"/>
                  </a:lnTo>
                  <a:lnTo>
                    <a:pt x="4" y="0"/>
                  </a:lnTo>
                  <a:lnTo>
                    <a:pt x="4" y="0"/>
                  </a:lnTo>
                  <a:lnTo>
                    <a:pt x="4" y="10"/>
                  </a:lnTo>
                  <a:lnTo>
                    <a:pt x="4" y="10"/>
                  </a:lnTo>
                  <a:lnTo>
                    <a:pt x="0" y="14"/>
                  </a:lnTo>
                  <a:lnTo>
                    <a:pt x="0" y="16"/>
                  </a:lnTo>
                  <a:lnTo>
                    <a:pt x="4" y="20"/>
                  </a:lnTo>
                  <a:lnTo>
                    <a:pt x="4" y="2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205" name="Freeform 158"/>
            <p:cNvSpPr/>
            <p:nvPr/>
          </p:nvSpPr>
          <p:spPr bwMode="auto">
            <a:xfrm>
              <a:off x="6765925" y="974725"/>
              <a:ext cx="19050" cy="9525"/>
            </a:xfrm>
            <a:custGeom>
              <a:avLst/>
              <a:gdLst/>
              <a:ahLst/>
              <a:cxnLst>
                <a:cxn ang="0">
                  <a:pos x="0" y="2"/>
                </a:cxn>
                <a:cxn ang="0">
                  <a:pos x="0" y="2"/>
                </a:cxn>
                <a:cxn ang="0">
                  <a:pos x="2" y="2"/>
                </a:cxn>
                <a:cxn ang="0">
                  <a:pos x="4" y="4"/>
                </a:cxn>
                <a:cxn ang="0">
                  <a:pos x="8" y="6"/>
                </a:cxn>
                <a:cxn ang="0">
                  <a:pos x="12" y="4"/>
                </a:cxn>
                <a:cxn ang="0">
                  <a:pos x="12" y="4"/>
                </a:cxn>
                <a:cxn ang="0">
                  <a:pos x="6" y="0"/>
                </a:cxn>
                <a:cxn ang="0">
                  <a:pos x="0" y="2"/>
                </a:cxn>
                <a:cxn ang="0">
                  <a:pos x="0" y="2"/>
                </a:cxn>
              </a:cxnLst>
              <a:rect l="0" t="0" r="r" b="b"/>
              <a:pathLst>
                <a:path w="12" h="6">
                  <a:moveTo>
                    <a:pt x="0" y="2"/>
                  </a:moveTo>
                  <a:lnTo>
                    <a:pt x="0" y="2"/>
                  </a:lnTo>
                  <a:lnTo>
                    <a:pt x="2" y="2"/>
                  </a:lnTo>
                  <a:lnTo>
                    <a:pt x="4" y="4"/>
                  </a:lnTo>
                  <a:lnTo>
                    <a:pt x="8" y="6"/>
                  </a:lnTo>
                  <a:lnTo>
                    <a:pt x="12" y="4"/>
                  </a:lnTo>
                  <a:lnTo>
                    <a:pt x="12" y="4"/>
                  </a:lnTo>
                  <a:lnTo>
                    <a:pt x="6" y="0"/>
                  </a:lnTo>
                  <a:lnTo>
                    <a:pt x="0" y="2"/>
                  </a:lnTo>
                  <a:lnTo>
                    <a:pt x="0" y="2"/>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206" name="Freeform 159"/>
            <p:cNvSpPr/>
            <p:nvPr/>
          </p:nvSpPr>
          <p:spPr bwMode="auto">
            <a:xfrm>
              <a:off x="7962900" y="1343025"/>
              <a:ext cx="9525" cy="12700"/>
            </a:xfrm>
            <a:custGeom>
              <a:avLst/>
              <a:gdLst/>
              <a:ahLst/>
              <a:cxnLst>
                <a:cxn ang="0">
                  <a:pos x="4" y="0"/>
                </a:cxn>
                <a:cxn ang="0">
                  <a:pos x="4" y="0"/>
                </a:cxn>
                <a:cxn ang="0">
                  <a:pos x="2" y="0"/>
                </a:cxn>
                <a:cxn ang="0">
                  <a:pos x="2" y="0"/>
                </a:cxn>
                <a:cxn ang="0">
                  <a:pos x="0" y="4"/>
                </a:cxn>
                <a:cxn ang="0">
                  <a:pos x="4" y="8"/>
                </a:cxn>
                <a:cxn ang="0">
                  <a:pos x="4" y="8"/>
                </a:cxn>
                <a:cxn ang="0">
                  <a:pos x="6" y="4"/>
                </a:cxn>
                <a:cxn ang="0">
                  <a:pos x="4" y="0"/>
                </a:cxn>
                <a:cxn ang="0">
                  <a:pos x="4" y="0"/>
                </a:cxn>
              </a:cxnLst>
              <a:rect l="0" t="0" r="r" b="b"/>
              <a:pathLst>
                <a:path w="6" h="8">
                  <a:moveTo>
                    <a:pt x="4" y="0"/>
                  </a:moveTo>
                  <a:lnTo>
                    <a:pt x="4" y="0"/>
                  </a:lnTo>
                  <a:lnTo>
                    <a:pt x="2" y="0"/>
                  </a:lnTo>
                  <a:lnTo>
                    <a:pt x="2" y="0"/>
                  </a:lnTo>
                  <a:lnTo>
                    <a:pt x="0" y="4"/>
                  </a:lnTo>
                  <a:lnTo>
                    <a:pt x="4" y="8"/>
                  </a:lnTo>
                  <a:lnTo>
                    <a:pt x="4" y="8"/>
                  </a:lnTo>
                  <a:lnTo>
                    <a:pt x="6" y="4"/>
                  </a:lnTo>
                  <a:lnTo>
                    <a:pt x="4" y="0"/>
                  </a:lnTo>
                  <a:lnTo>
                    <a:pt x="4"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207" name="Freeform 160"/>
            <p:cNvSpPr/>
            <p:nvPr/>
          </p:nvSpPr>
          <p:spPr bwMode="auto">
            <a:xfrm>
              <a:off x="4451350" y="638175"/>
              <a:ext cx="25400" cy="12700"/>
            </a:xfrm>
            <a:custGeom>
              <a:avLst/>
              <a:gdLst/>
              <a:ahLst/>
              <a:cxnLst>
                <a:cxn ang="0">
                  <a:pos x="4" y="2"/>
                </a:cxn>
                <a:cxn ang="0">
                  <a:pos x="4" y="2"/>
                </a:cxn>
                <a:cxn ang="0">
                  <a:pos x="2" y="4"/>
                </a:cxn>
                <a:cxn ang="0">
                  <a:pos x="0" y="6"/>
                </a:cxn>
                <a:cxn ang="0">
                  <a:pos x="2" y="8"/>
                </a:cxn>
                <a:cxn ang="0">
                  <a:pos x="2" y="8"/>
                </a:cxn>
                <a:cxn ang="0">
                  <a:pos x="4" y="8"/>
                </a:cxn>
                <a:cxn ang="0">
                  <a:pos x="6" y="6"/>
                </a:cxn>
                <a:cxn ang="0">
                  <a:pos x="6" y="6"/>
                </a:cxn>
                <a:cxn ang="0">
                  <a:pos x="8" y="4"/>
                </a:cxn>
                <a:cxn ang="0">
                  <a:pos x="12" y="4"/>
                </a:cxn>
                <a:cxn ang="0">
                  <a:pos x="14" y="4"/>
                </a:cxn>
                <a:cxn ang="0">
                  <a:pos x="16" y="0"/>
                </a:cxn>
                <a:cxn ang="0">
                  <a:pos x="16" y="0"/>
                </a:cxn>
                <a:cxn ang="0">
                  <a:pos x="10" y="0"/>
                </a:cxn>
                <a:cxn ang="0">
                  <a:pos x="6" y="0"/>
                </a:cxn>
                <a:cxn ang="0">
                  <a:pos x="4" y="2"/>
                </a:cxn>
                <a:cxn ang="0">
                  <a:pos x="4" y="2"/>
                </a:cxn>
              </a:cxnLst>
              <a:rect l="0" t="0" r="r" b="b"/>
              <a:pathLst>
                <a:path w="16" h="8">
                  <a:moveTo>
                    <a:pt x="4" y="2"/>
                  </a:moveTo>
                  <a:lnTo>
                    <a:pt x="4" y="2"/>
                  </a:lnTo>
                  <a:lnTo>
                    <a:pt x="2" y="4"/>
                  </a:lnTo>
                  <a:lnTo>
                    <a:pt x="0" y="6"/>
                  </a:lnTo>
                  <a:lnTo>
                    <a:pt x="2" y="8"/>
                  </a:lnTo>
                  <a:lnTo>
                    <a:pt x="2" y="8"/>
                  </a:lnTo>
                  <a:lnTo>
                    <a:pt x="4" y="8"/>
                  </a:lnTo>
                  <a:lnTo>
                    <a:pt x="6" y="6"/>
                  </a:lnTo>
                  <a:lnTo>
                    <a:pt x="6" y="6"/>
                  </a:lnTo>
                  <a:lnTo>
                    <a:pt x="8" y="4"/>
                  </a:lnTo>
                  <a:lnTo>
                    <a:pt x="12" y="4"/>
                  </a:lnTo>
                  <a:lnTo>
                    <a:pt x="14" y="4"/>
                  </a:lnTo>
                  <a:lnTo>
                    <a:pt x="16" y="0"/>
                  </a:lnTo>
                  <a:lnTo>
                    <a:pt x="16" y="0"/>
                  </a:lnTo>
                  <a:lnTo>
                    <a:pt x="10" y="0"/>
                  </a:lnTo>
                  <a:lnTo>
                    <a:pt x="6" y="0"/>
                  </a:lnTo>
                  <a:lnTo>
                    <a:pt x="4" y="2"/>
                  </a:lnTo>
                  <a:lnTo>
                    <a:pt x="4" y="2"/>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208" name="Freeform 161"/>
            <p:cNvSpPr/>
            <p:nvPr/>
          </p:nvSpPr>
          <p:spPr bwMode="auto">
            <a:xfrm>
              <a:off x="8080375" y="1749425"/>
              <a:ext cx="12700" cy="6350"/>
            </a:xfrm>
            <a:custGeom>
              <a:avLst/>
              <a:gdLst/>
              <a:ahLst/>
              <a:cxnLst>
                <a:cxn ang="0">
                  <a:pos x="6" y="0"/>
                </a:cxn>
                <a:cxn ang="0">
                  <a:pos x="6" y="0"/>
                </a:cxn>
                <a:cxn ang="0">
                  <a:pos x="2" y="0"/>
                </a:cxn>
                <a:cxn ang="0">
                  <a:pos x="0" y="2"/>
                </a:cxn>
                <a:cxn ang="0">
                  <a:pos x="0" y="2"/>
                </a:cxn>
                <a:cxn ang="0">
                  <a:pos x="2" y="4"/>
                </a:cxn>
                <a:cxn ang="0">
                  <a:pos x="4" y="4"/>
                </a:cxn>
                <a:cxn ang="0">
                  <a:pos x="4" y="4"/>
                </a:cxn>
                <a:cxn ang="0">
                  <a:pos x="8" y="4"/>
                </a:cxn>
                <a:cxn ang="0">
                  <a:pos x="8" y="0"/>
                </a:cxn>
                <a:cxn ang="0">
                  <a:pos x="8" y="0"/>
                </a:cxn>
                <a:cxn ang="0">
                  <a:pos x="8" y="0"/>
                </a:cxn>
                <a:cxn ang="0">
                  <a:pos x="6" y="0"/>
                </a:cxn>
                <a:cxn ang="0">
                  <a:pos x="6" y="0"/>
                </a:cxn>
              </a:cxnLst>
              <a:rect l="0" t="0" r="r" b="b"/>
              <a:pathLst>
                <a:path w="8" h="4">
                  <a:moveTo>
                    <a:pt x="6" y="0"/>
                  </a:moveTo>
                  <a:lnTo>
                    <a:pt x="6" y="0"/>
                  </a:lnTo>
                  <a:lnTo>
                    <a:pt x="2" y="0"/>
                  </a:lnTo>
                  <a:lnTo>
                    <a:pt x="0" y="2"/>
                  </a:lnTo>
                  <a:lnTo>
                    <a:pt x="0" y="2"/>
                  </a:lnTo>
                  <a:lnTo>
                    <a:pt x="2" y="4"/>
                  </a:lnTo>
                  <a:lnTo>
                    <a:pt x="4" y="4"/>
                  </a:lnTo>
                  <a:lnTo>
                    <a:pt x="4" y="4"/>
                  </a:lnTo>
                  <a:lnTo>
                    <a:pt x="8" y="4"/>
                  </a:lnTo>
                  <a:lnTo>
                    <a:pt x="8" y="0"/>
                  </a:lnTo>
                  <a:lnTo>
                    <a:pt x="8" y="0"/>
                  </a:lnTo>
                  <a:lnTo>
                    <a:pt x="8" y="0"/>
                  </a:lnTo>
                  <a:lnTo>
                    <a:pt x="6" y="0"/>
                  </a:lnTo>
                  <a:lnTo>
                    <a:pt x="6"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209" name="Freeform 162"/>
            <p:cNvSpPr/>
            <p:nvPr/>
          </p:nvSpPr>
          <p:spPr bwMode="auto">
            <a:xfrm>
              <a:off x="7943850" y="1717675"/>
              <a:ext cx="19050" cy="9525"/>
            </a:xfrm>
            <a:custGeom>
              <a:avLst/>
              <a:gdLst/>
              <a:ahLst/>
              <a:cxnLst>
                <a:cxn ang="0">
                  <a:pos x="0" y="0"/>
                </a:cxn>
                <a:cxn ang="0">
                  <a:pos x="0" y="0"/>
                </a:cxn>
                <a:cxn ang="0">
                  <a:pos x="2" y="2"/>
                </a:cxn>
                <a:cxn ang="0">
                  <a:pos x="6" y="4"/>
                </a:cxn>
                <a:cxn ang="0">
                  <a:pos x="8" y="6"/>
                </a:cxn>
                <a:cxn ang="0">
                  <a:pos x="12" y="6"/>
                </a:cxn>
                <a:cxn ang="0">
                  <a:pos x="12" y="6"/>
                </a:cxn>
                <a:cxn ang="0">
                  <a:pos x="8" y="0"/>
                </a:cxn>
                <a:cxn ang="0">
                  <a:pos x="4" y="0"/>
                </a:cxn>
                <a:cxn ang="0">
                  <a:pos x="0" y="0"/>
                </a:cxn>
                <a:cxn ang="0">
                  <a:pos x="0" y="0"/>
                </a:cxn>
              </a:cxnLst>
              <a:rect l="0" t="0" r="r" b="b"/>
              <a:pathLst>
                <a:path w="12" h="6">
                  <a:moveTo>
                    <a:pt x="0" y="0"/>
                  </a:moveTo>
                  <a:lnTo>
                    <a:pt x="0" y="0"/>
                  </a:lnTo>
                  <a:lnTo>
                    <a:pt x="2" y="2"/>
                  </a:lnTo>
                  <a:lnTo>
                    <a:pt x="6" y="4"/>
                  </a:lnTo>
                  <a:lnTo>
                    <a:pt x="8" y="6"/>
                  </a:lnTo>
                  <a:lnTo>
                    <a:pt x="12" y="6"/>
                  </a:lnTo>
                  <a:lnTo>
                    <a:pt x="12" y="6"/>
                  </a:lnTo>
                  <a:lnTo>
                    <a:pt x="8" y="0"/>
                  </a:lnTo>
                  <a:lnTo>
                    <a:pt x="4" y="0"/>
                  </a:lnTo>
                  <a:lnTo>
                    <a:pt x="0" y="0"/>
                  </a:lnTo>
                  <a:lnTo>
                    <a:pt x="0"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210" name="Freeform 163"/>
            <p:cNvSpPr/>
            <p:nvPr/>
          </p:nvSpPr>
          <p:spPr bwMode="auto">
            <a:xfrm>
              <a:off x="7915275" y="1701800"/>
              <a:ext cx="15875" cy="6350"/>
            </a:xfrm>
            <a:custGeom>
              <a:avLst/>
              <a:gdLst/>
              <a:ahLst/>
              <a:cxnLst>
                <a:cxn ang="0">
                  <a:pos x="10" y="4"/>
                </a:cxn>
                <a:cxn ang="0">
                  <a:pos x="10" y="4"/>
                </a:cxn>
                <a:cxn ang="0">
                  <a:pos x="6" y="2"/>
                </a:cxn>
                <a:cxn ang="0">
                  <a:pos x="6" y="2"/>
                </a:cxn>
                <a:cxn ang="0">
                  <a:pos x="4" y="0"/>
                </a:cxn>
                <a:cxn ang="0">
                  <a:pos x="0" y="0"/>
                </a:cxn>
                <a:cxn ang="0">
                  <a:pos x="0" y="0"/>
                </a:cxn>
                <a:cxn ang="0">
                  <a:pos x="0" y="2"/>
                </a:cxn>
                <a:cxn ang="0">
                  <a:pos x="0" y="2"/>
                </a:cxn>
                <a:cxn ang="0">
                  <a:pos x="2" y="4"/>
                </a:cxn>
                <a:cxn ang="0">
                  <a:pos x="4" y="4"/>
                </a:cxn>
                <a:cxn ang="0">
                  <a:pos x="6" y="4"/>
                </a:cxn>
                <a:cxn ang="0">
                  <a:pos x="6" y="4"/>
                </a:cxn>
                <a:cxn ang="0">
                  <a:pos x="10" y="4"/>
                </a:cxn>
                <a:cxn ang="0">
                  <a:pos x="10" y="4"/>
                </a:cxn>
                <a:cxn ang="0">
                  <a:pos x="10" y="4"/>
                </a:cxn>
                <a:cxn ang="0">
                  <a:pos x="10" y="4"/>
                </a:cxn>
                <a:cxn ang="0">
                  <a:pos x="10" y="4"/>
                </a:cxn>
                <a:cxn ang="0">
                  <a:pos x="10" y="4"/>
                </a:cxn>
                <a:cxn ang="0">
                  <a:pos x="10" y="2"/>
                </a:cxn>
                <a:cxn ang="0">
                  <a:pos x="10" y="2"/>
                </a:cxn>
                <a:cxn ang="0">
                  <a:pos x="10" y="4"/>
                </a:cxn>
                <a:cxn ang="0">
                  <a:pos x="10" y="4"/>
                </a:cxn>
              </a:cxnLst>
              <a:rect l="0" t="0" r="r" b="b"/>
              <a:pathLst>
                <a:path w="10" h="4">
                  <a:moveTo>
                    <a:pt x="10" y="4"/>
                  </a:moveTo>
                  <a:lnTo>
                    <a:pt x="10" y="4"/>
                  </a:lnTo>
                  <a:lnTo>
                    <a:pt x="6" y="2"/>
                  </a:lnTo>
                  <a:lnTo>
                    <a:pt x="6" y="2"/>
                  </a:lnTo>
                  <a:lnTo>
                    <a:pt x="4" y="0"/>
                  </a:lnTo>
                  <a:lnTo>
                    <a:pt x="0" y="0"/>
                  </a:lnTo>
                  <a:lnTo>
                    <a:pt x="0" y="0"/>
                  </a:lnTo>
                  <a:lnTo>
                    <a:pt x="0" y="2"/>
                  </a:lnTo>
                  <a:lnTo>
                    <a:pt x="0" y="2"/>
                  </a:lnTo>
                  <a:lnTo>
                    <a:pt x="2" y="4"/>
                  </a:lnTo>
                  <a:lnTo>
                    <a:pt x="4" y="4"/>
                  </a:lnTo>
                  <a:lnTo>
                    <a:pt x="6" y="4"/>
                  </a:lnTo>
                  <a:lnTo>
                    <a:pt x="6" y="4"/>
                  </a:lnTo>
                  <a:lnTo>
                    <a:pt x="10" y="4"/>
                  </a:lnTo>
                  <a:lnTo>
                    <a:pt x="10" y="4"/>
                  </a:lnTo>
                  <a:lnTo>
                    <a:pt x="10" y="4"/>
                  </a:lnTo>
                  <a:lnTo>
                    <a:pt x="10" y="4"/>
                  </a:lnTo>
                  <a:lnTo>
                    <a:pt x="10" y="4"/>
                  </a:lnTo>
                  <a:lnTo>
                    <a:pt x="10" y="4"/>
                  </a:lnTo>
                  <a:lnTo>
                    <a:pt x="10" y="2"/>
                  </a:lnTo>
                  <a:lnTo>
                    <a:pt x="10" y="2"/>
                  </a:lnTo>
                  <a:lnTo>
                    <a:pt x="10" y="4"/>
                  </a:lnTo>
                  <a:lnTo>
                    <a:pt x="10" y="4"/>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211" name="Freeform 164"/>
            <p:cNvSpPr/>
            <p:nvPr/>
          </p:nvSpPr>
          <p:spPr bwMode="auto">
            <a:xfrm>
              <a:off x="7931150" y="1698625"/>
              <a:ext cx="9525" cy="6350"/>
            </a:xfrm>
            <a:custGeom>
              <a:avLst/>
              <a:gdLst/>
              <a:ahLst/>
              <a:cxnLst>
                <a:cxn ang="0">
                  <a:pos x="4" y="0"/>
                </a:cxn>
                <a:cxn ang="0">
                  <a:pos x="4" y="0"/>
                </a:cxn>
                <a:cxn ang="0">
                  <a:pos x="2" y="0"/>
                </a:cxn>
                <a:cxn ang="0">
                  <a:pos x="2" y="0"/>
                </a:cxn>
                <a:cxn ang="0">
                  <a:pos x="0" y="0"/>
                </a:cxn>
                <a:cxn ang="0">
                  <a:pos x="0" y="2"/>
                </a:cxn>
                <a:cxn ang="0">
                  <a:pos x="0" y="4"/>
                </a:cxn>
                <a:cxn ang="0">
                  <a:pos x="0" y="4"/>
                </a:cxn>
                <a:cxn ang="0">
                  <a:pos x="4" y="4"/>
                </a:cxn>
                <a:cxn ang="0">
                  <a:pos x="6" y="4"/>
                </a:cxn>
                <a:cxn ang="0">
                  <a:pos x="4" y="0"/>
                </a:cxn>
                <a:cxn ang="0">
                  <a:pos x="4" y="0"/>
                </a:cxn>
              </a:cxnLst>
              <a:rect l="0" t="0" r="r" b="b"/>
              <a:pathLst>
                <a:path w="6" h="4">
                  <a:moveTo>
                    <a:pt x="4" y="0"/>
                  </a:moveTo>
                  <a:lnTo>
                    <a:pt x="4" y="0"/>
                  </a:lnTo>
                  <a:lnTo>
                    <a:pt x="2" y="0"/>
                  </a:lnTo>
                  <a:lnTo>
                    <a:pt x="2" y="0"/>
                  </a:lnTo>
                  <a:lnTo>
                    <a:pt x="0" y="0"/>
                  </a:lnTo>
                  <a:lnTo>
                    <a:pt x="0" y="2"/>
                  </a:lnTo>
                  <a:lnTo>
                    <a:pt x="0" y="4"/>
                  </a:lnTo>
                  <a:lnTo>
                    <a:pt x="0" y="4"/>
                  </a:lnTo>
                  <a:lnTo>
                    <a:pt x="4" y="4"/>
                  </a:lnTo>
                  <a:lnTo>
                    <a:pt x="6" y="4"/>
                  </a:lnTo>
                  <a:lnTo>
                    <a:pt x="4" y="0"/>
                  </a:lnTo>
                  <a:lnTo>
                    <a:pt x="4"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212" name="Freeform 165"/>
            <p:cNvSpPr/>
            <p:nvPr/>
          </p:nvSpPr>
          <p:spPr bwMode="auto">
            <a:xfrm>
              <a:off x="5473700" y="530225"/>
              <a:ext cx="9525" cy="9525"/>
            </a:xfrm>
            <a:custGeom>
              <a:avLst/>
              <a:gdLst/>
              <a:ahLst/>
              <a:cxnLst>
                <a:cxn ang="0">
                  <a:pos x="0" y="4"/>
                </a:cxn>
                <a:cxn ang="0">
                  <a:pos x="0" y="4"/>
                </a:cxn>
                <a:cxn ang="0">
                  <a:pos x="2" y="6"/>
                </a:cxn>
                <a:cxn ang="0">
                  <a:pos x="2" y="6"/>
                </a:cxn>
                <a:cxn ang="0">
                  <a:pos x="6" y="6"/>
                </a:cxn>
                <a:cxn ang="0">
                  <a:pos x="6" y="4"/>
                </a:cxn>
                <a:cxn ang="0">
                  <a:pos x="6" y="4"/>
                </a:cxn>
                <a:cxn ang="0">
                  <a:pos x="6" y="2"/>
                </a:cxn>
                <a:cxn ang="0">
                  <a:pos x="4" y="0"/>
                </a:cxn>
                <a:cxn ang="0">
                  <a:pos x="4" y="0"/>
                </a:cxn>
                <a:cxn ang="0">
                  <a:pos x="2" y="2"/>
                </a:cxn>
                <a:cxn ang="0">
                  <a:pos x="0" y="4"/>
                </a:cxn>
                <a:cxn ang="0">
                  <a:pos x="0" y="4"/>
                </a:cxn>
              </a:cxnLst>
              <a:rect l="0" t="0" r="r" b="b"/>
              <a:pathLst>
                <a:path w="6" h="6">
                  <a:moveTo>
                    <a:pt x="0" y="4"/>
                  </a:moveTo>
                  <a:lnTo>
                    <a:pt x="0" y="4"/>
                  </a:lnTo>
                  <a:lnTo>
                    <a:pt x="2" y="6"/>
                  </a:lnTo>
                  <a:lnTo>
                    <a:pt x="2" y="6"/>
                  </a:lnTo>
                  <a:lnTo>
                    <a:pt x="6" y="6"/>
                  </a:lnTo>
                  <a:lnTo>
                    <a:pt x="6" y="4"/>
                  </a:lnTo>
                  <a:lnTo>
                    <a:pt x="6" y="4"/>
                  </a:lnTo>
                  <a:lnTo>
                    <a:pt x="6" y="2"/>
                  </a:lnTo>
                  <a:lnTo>
                    <a:pt x="4" y="0"/>
                  </a:lnTo>
                  <a:lnTo>
                    <a:pt x="4" y="0"/>
                  </a:lnTo>
                  <a:lnTo>
                    <a:pt x="2" y="2"/>
                  </a:lnTo>
                  <a:lnTo>
                    <a:pt x="0" y="4"/>
                  </a:lnTo>
                  <a:lnTo>
                    <a:pt x="0" y="4"/>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213" name="Freeform 166"/>
            <p:cNvSpPr/>
            <p:nvPr/>
          </p:nvSpPr>
          <p:spPr bwMode="auto">
            <a:xfrm>
              <a:off x="8201025" y="809625"/>
              <a:ext cx="66675" cy="60325"/>
            </a:xfrm>
            <a:custGeom>
              <a:avLst/>
              <a:gdLst/>
              <a:ahLst/>
              <a:cxnLst>
                <a:cxn ang="0">
                  <a:pos x="4" y="38"/>
                </a:cxn>
                <a:cxn ang="0">
                  <a:pos x="4" y="38"/>
                </a:cxn>
                <a:cxn ang="0">
                  <a:pos x="4" y="30"/>
                </a:cxn>
                <a:cxn ang="0">
                  <a:pos x="4" y="30"/>
                </a:cxn>
                <a:cxn ang="0">
                  <a:pos x="20" y="32"/>
                </a:cxn>
                <a:cxn ang="0">
                  <a:pos x="20" y="32"/>
                </a:cxn>
                <a:cxn ang="0">
                  <a:pos x="26" y="32"/>
                </a:cxn>
                <a:cxn ang="0">
                  <a:pos x="32" y="28"/>
                </a:cxn>
                <a:cxn ang="0">
                  <a:pos x="42" y="22"/>
                </a:cxn>
                <a:cxn ang="0">
                  <a:pos x="42" y="22"/>
                </a:cxn>
                <a:cxn ang="0">
                  <a:pos x="38" y="16"/>
                </a:cxn>
                <a:cxn ang="0">
                  <a:pos x="38" y="16"/>
                </a:cxn>
                <a:cxn ang="0">
                  <a:pos x="32" y="16"/>
                </a:cxn>
                <a:cxn ang="0">
                  <a:pos x="24" y="10"/>
                </a:cxn>
                <a:cxn ang="0">
                  <a:pos x="18" y="4"/>
                </a:cxn>
                <a:cxn ang="0">
                  <a:pos x="12" y="0"/>
                </a:cxn>
                <a:cxn ang="0">
                  <a:pos x="12" y="0"/>
                </a:cxn>
                <a:cxn ang="0">
                  <a:pos x="14" y="4"/>
                </a:cxn>
                <a:cxn ang="0">
                  <a:pos x="14" y="10"/>
                </a:cxn>
                <a:cxn ang="0">
                  <a:pos x="12" y="18"/>
                </a:cxn>
                <a:cxn ang="0">
                  <a:pos x="6" y="24"/>
                </a:cxn>
                <a:cxn ang="0">
                  <a:pos x="0" y="30"/>
                </a:cxn>
                <a:cxn ang="0">
                  <a:pos x="0" y="30"/>
                </a:cxn>
                <a:cxn ang="0">
                  <a:pos x="0" y="34"/>
                </a:cxn>
                <a:cxn ang="0">
                  <a:pos x="0" y="36"/>
                </a:cxn>
                <a:cxn ang="0">
                  <a:pos x="4" y="38"/>
                </a:cxn>
                <a:cxn ang="0">
                  <a:pos x="4" y="38"/>
                </a:cxn>
              </a:cxnLst>
              <a:rect l="0" t="0" r="r" b="b"/>
              <a:pathLst>
                <a:path w="42" h="38">
                  <a:moveTo>
                    <a:pt x="4" y="38"/>
                  </a:moveTo>
                  <a:lnTo>
                    <a:pt x="4" y="38"/>
                  </a:lnTo>
                  <a:lnTo>
                    <a:pt x="4" y="30"/>
                  </a:lnTo>
                  <a:lnTo>
                    <a:pt x="4" y="30"/>
                  </a:lnTo>
                  <a:lnTo>
                    <a:pt x="20" y="32"/>
                  </a:lnTo>
                  <a:lnTo>
                    <a:pt x="20" y="32"/>
                  </a:lnTo>
                  <a:lnTo>
                    <a:pt x="26" y="32"/>
                  </a:lnTo>
                  <a:lnTo>
                    <a:pt x="32" y="28"/>
                  </a:lnTo>
                  <a:lnTo>
                    <a:pt x="42" y="22"/>
                  </a:lnTo>
                  <a:lnTo>
                    <a:pt x="42" y="22"/>
                  </a:lnTo>
                  <a:lnTo>
                    <a:pt x="38" y="16"/>
                  </a:lnTo>
                  <a:lnTo>
                    <a:pt x="38" y="16"/>
                  </a:lnTo>
                  <a:lnTo>
                    <a:pt x="32" y="16"/>
                  </a:lnTo>
                  <a:lnTo>
                    <a:pt x="24" y="10"/>
                  </a:lnTo>
                  <a:lnTo>
                    <a:pt x="18" y="4"/>
                  </a:lnTo>
                  <a:lnTo>
                    <a:pt x="12" y="0"/>
                  </a:lnTo>
                  <a:lnTo>
                    <a:pt x="12" y="0"/>
                  </a:lnTo>
                  <a:lnTo>
                    <a:pt x="14" y="4"/>
                  </a:lnTo>
                  <a:lnTo>
                    <a:pt x="14" y="10"/>
                  </a:lnTo>
                  <a:lnTo>
                    <a:pt x="12" y="18"/>
                  </a:lnTo>
                  <a:lnTo>
                    <a:pt x="6" y="24"/>
                  </a:lnTo>
                  <a:lnTo>
                    <a:pt x="0" y="30"/>
                  </a:lnTo>
                  <a:lnTo>
                    <a:pt x="0" y="30"/>
                  </a:lnTo>
                  <a:lnTo>
                    <a:pt x="0" y="34"/>
                  </a:lnTo>
                  <a:lnTo>
                    <a:pt x="0" y="36"/>
                  </a:lnTo>
                  <a:lnTo>
                    <a:pt x="4" y="38"/>
                  </a:lnTo>
                  <a:lnTo>
                    <a:pt x="4" y="38"/>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214" name="Freeform 167"/>
            <p:cNvSpPr/>
            <p:nvPr/>
          </p:nvSpPr>
          <p:spPr bwMode="auto">
            <a:xfrm>
              <a:off x="7870825" y="1736725"/>
              <a:ext cx="495300" cy="463550"/>
            </a:xfrm>
            <a:custGeom>
              <a:avLst/>
              <a:gdLst/>
              <a:ahLst/>
              <a:cxnLst>
                <a:cxn ang="0">
                  <a:pos x="312" y="152"/>
                </a:cxn>
                <a:cxn ang="0">
                  <a:pos x="284" y="120"/>
                </a:cxn>
                <a:cxn ang="0">
                  <a:pos x="266" y="92"/>
                </a:cxn>
                <a:cxn ang="0">
                  <a:pos x="256" y="74"/>
                </a:cxn>
                <a:cxn ang="0">
                  <a:pos x="246" y="44"/>
                </a:cxn>
                <a:cxn ang="0">
                  <a:pos x="232" y="16"/>
                </a:cxn>
                <a:cxn ang="0">
                  <a:pos x="222" y="20"/>
                </a:cxn>
                <a:cxn ang="0">
                  <a:pos x="216" y="68"/>
                </a:cxn>
                <a:cxn ang="0">
                  <a:pos x="208" y="74"/>
                </a:cxn>
                <a:cxn ang="0">
                  <a:pos x="176" y="48"/>
                </a:cxn>
                <a:cxn ang="0">
                  <a:pos x="176" y="32"/>
                </a:cxn>
                <a:cxn ang="0">
                  <a:pos x="182" y="18"/>
                </a:cxn>
                <a:cxn ang="0">
                  <a:pos x="162" y="14"/>
                </a:cxn>
                <a:cxn ang="0">
                  <a:pos x="150" y="14"/>
                </a:cxn>
                <a:cxn ang="0">
                  <a:pos x="140" y="18"/>
                </a:cxn>
                <a:cxn ang="0">
                  <a:pos x="128" y="40"/>
                </a:cxn>
                <a:cxn ang="0">
                  <a:pos x="126" y="44"/>
                </a:cxn>
                <a:cxn ang="0">
                  <a:pos x="116" y="44"/>
                </a:cxn>
                <a:cxn ang="0">
                  <a:pos x="100" y="38"/>
                </a:cxn>
                <a:cxn ang="0">
                  <a:pos x="86" y="60"/>
                </a:cxn>
                <a:cxn ang="0">
                  <a:pos x="72" y="66"/>
                </a:cxn>
                <a:cxn ang="0">
                  <a:pos x="68" y="80"/>
                </a:cxn>
                <a:cxn ang="0">
                  <a:pos x="54" y="96"/>
                </a:cxn>
                <a:cxn ang="0">
                  <a:pos x="10" y="116"/>
                </a:cxn>
                <a:cxn ang="0">
                  <a:pos x="2" y="144"/>
                </a:cxn>
                <a:cxn ang="0">
                  <a:pos x="0" y="166"/>
                </a:cxn>
                <a:cxn ang="0">
                  <a:pos x="12" y="194"/>
                </a:cxn>
                <a:cxn ang="0">
                  <a:pos x="20" y="232"/>
                </a:cxn>
                <a:cxn ang="0">
                  <a:pos x="14" y="244"/>
                </a:cxn>
                <a:cxn ang="0">
                  <a:pos x="30" y="254"/>
                </a:cxn>
                <a:cxn ang="0">
                  <a:pos x="48" y="244"/>
                </a:cxn>
                <a:cxn ang="0">
                  <a:pos x="72" y="242"/>
                </a:cxn>
                <a:cxn ang="0">
                  <a:pos x="82" y="236"/>
                </a:cxn>
                <a:cxn ang="0">
                  <a:pos x="112" y="222"/>
                </a:cxn>
                <a:cxn ang="0">
                  <a:pos x="150" y="220"/>
                </a:cxn>
                <a:cxn ang="0">
                  <a:pos x="170" y="238"/>
                </a:cxn>
                <a:cxn ang="0">
                  <a:pos x="178" y="248"/>
                </a:cxn>
                <a:cxn ang="0">
                  <a:pos x="192" y="230"/>
                </a:cxn>
                <a:cxn ang="0">
                  <a:pos x="190" y="242"/>
                </a:cxn>
                <a:cxn ang="0">
                  <a:pos x="196" y="258"/>
                </a:cxn>
                <a:cxn ang="0">
                  <a:pos x="206" y="268"/>
                </a:cxn>
                <a:cxn ang="0">
                  <a:pos x="216" y="284"/>
                </a:cxn>
                <a:cxn ang="0">
                  <a:pos x="238" y="288"/>
                </a:cxn>
                <a:cxn ang="0">
                  <a:pos x="248" y="284"/>
                </a:cxn>
                <a:cxn ang="0">
                  <a:pos x="258" y="292"/>
                </a:cxn>
                <a:cxn ang="0">
                  <a:pos x="276" y="280"/>
                </a:cxn>
                <a:cxn ang="0">
                  <a:pos x="284" y="280"/>
                </a:cxn>
                <a:cxn ang="0">
                  <a:pos x="286" y="272"/>
                </a:cxn>
                <a:cxn ang="0">
                  <a:pos x="304" y="228"/>
                </a:cxn>
                <a:cxn ang="0">
                  <a:pos x="312" y="196"/>
                </a:cxn>
                <a:cxn ang="0">
                  <a:pos x="310" y="158"/>
                </a:cxn>
              </a:cxnLst>
              <a:rect l="0" t="0" r="r" b="b"/>
              <a:pathLst>
                <a:path w="312" h="292">
                  <a:moveTo>
                    <a:pt x="310" y="158"/>
                  </a:moveTo>
                  <a:lnTo>
                    <a:pt x="310" y="158"/>
                  </a:lnTo>
                  <a:lnTo>
                    <a:pt x="312" y="152"/>
                  </a:lnTo>
                  <a:lnTo>
                    <a:pt x="312" y="152"/>
                  </a:lnTo>
                  <a:lnTo>
                    <a:pt x="308" y="150"/>
                  </a:lnTo>
                  <a:lnTo>
                    <a:pt x="308" y="150"/>
                  </a:lnTo>
                  <a:lnTo>
                    <a:pt x="292" y="130"/>
                  </a:lnTo>
                  <a:lnTo>
                    <a:pt x="284" y="120"/>
                  </a:lnTo>
                  <a:lnTo>
                    <a:pt x="278" y="108"/>
                  </a:lnTo>
                  <a:lnTo>
                    <a:pt x="278" y="108"/>
                  </a:lnTo>
                  <a:lnTo>
                    <a:pt x="274" y="98"/>
                  </a:lnTo>
                  <a:lnTo>
                    <a:pt x="266" y="92"/>
                  </a:lnTo>
                  <a:lnTo>
                    <a:pt x="266" y="92"/>
                  </a:lnTo>
                  <a:lnTo>
                    <a:pt x="260" y="88"/>
                  </a:lnTo>
                  <a:lnTo>
                    <a:pt x="258" y="84"/>
                  </a:lnTo>
                  <a:lnTo>
                    <a:pt x="256" y="74"/>
                  </a:lnTo>
                  <a:lnTo>
                    <a:pt x="256" y="74"/>
                  </a:lnTo>
                  <a:lnTo>
                    <a:pt x="252" y="56"/>
                  </a:lnTo>
                  <a:lnTo>
                    <a:pt x="250" y="48"/>
                  </a:lnTo>
                  <a:lnTo>
                    <a:pt x="246" y="44"/>
                  </a:lnTo>
                  <a:lnTo>
                    <a:pt x="246" y="44"/>
                  </a:lnTo>
                  <a:lnTo>
                    <a:pt x="240" y="38"/>
                  </a:lnTo>
                  <a:lnTo>
                    <a:pt x="236" y="30"/>
                  </a:lnTo>
                  <a:lnTo>
                    <a:pt x="232" y="16"/>
                  </a:lnTo>
                  <a:lnTo>
                    <a:pt x="232" y="16"/>
                  </a:lnTo>
                  <a:lnTo>
                    <a:pt x="228" y="0"/>
                  </a:lnTo>
                  <a:lnTo>
                    <a:pt x="228" y="0"/>
                  </a:lnTo>
                  <a:lnTo>
                    <a:pt x="222" y="20"/>
                  </a:lnTo>
                  <a:lnTo>
                    <a:pt x="222" y="40"/>
                  </a:lnTo>
                  <a:lnTo>
                    <a:pt x="222" y="40"/>
                  </a:lnTo>
                  <a:lnTo>
                    <a:pt x="220" y="54"/>
                  </a:lnTo>
                  <a:lnTo>
                    <a:pt x="216" y="68"/>
                  </a:lnTo>
                  <a:lnTo>
                    <a:pt x="216" y="68"/>
                  </a:lnTo>
                  <a:lnTo>
                    <a:pt x="214" y="72"/>
                  </a:lnTo>
                  <a:lnTo>
                    <a:pt x="212" y="74"/>
                  </a:lnTo>
                  <a:lnTo>
                    <a:pt x="208" y="74"/>
                  </a:lnTo>
                  <a:lnTo>
                    <a:pt x="206" y="72"/>
                  </a:lnTo>
                  <a:lnTo>
                    <a:pt x="206" y="72"/>
                  </a:lnTo>
                  <a:lnTo>
                    <a:pt x="176" y="48"/>
                  </a:lnTo>
                  <a:lnTo>
                    <a:pt x="176" y="48"/>
                  </a:lnTo>
                  <a:lnTo>
                    <a:pt x="174" y="44"/>
                  </a:lnTo>
                  <a:lnTo>
                    <a:pt x="174" y="38"/>
                  </a:lnTo>
                  <a:lnTo>
                    <a:pt x="174" y="38"/>
                  </a:lnTo>
                  <a:lnTo>
                    <a:pt x="176" y="32"/>
                  </a:lnTo>
                  <a:lnTo>
                    <a:pt x="180" y="28"/>
                  </a:lnTo>
                  <a:lnTo>
                    <a:pt x="182" y="22"/>
                  </a:lnTo>
                  <a:lnTo>
                    <a:pt x="182" y="18"/>
                  </a:lnTo>
                  <a:lnTo>
                    <a:pt x="182" y="18"/>
                  </a:lnTo>
                  <a:lnTo>
                    <a:pt x="178" y="16"/>
                  </a:lnTo>
                  <a:lnTo>
                    <a:pt x="174" y="16"/>
                  </a:lnTo>
                  <a:lnTo>
                    <a:pt x="168" y="16"/>
                  </a:lnTo>
                  <a:lnTo>
                    <a:pt x="162" y="14"/>
                  </a:lnTo>
                  <a:lnTo>
                    <a:pt x="162" y="14"/>
                  </a:lnTo>
                  <a:lnTo>
                    <a:pt x="150" y="8"/>
                  </a:lnTo>
                  <a:lnTo>
                    <a:pt x="150" y="8"/>
                  </a:lnTo>
                  <a:lnTo>
                    <a:pt x="150" y="14"/>
                  </a:lnTo>
                  <a:lnTo>
                    <a:pt x="150" y="16"/>
                  </a:lnTo>
                  <a:lnTo>
                    <a:pt x="146" y="18"/>
                  </a:lnTo>
                  <a:lnTo>
                    <a:pt x="146" y="18"/>
                  </a:lnTo>
                  <a:lnTo>
                    <a:pt x="140" y="18"/>
                  </a:lnTo>
                  <a:lnTo>
                    <a:pt x="136" y="20"/>
                  </a:lnTo>
                  <a:lnTo>
                    <a:pt x="132" y="24"/>
                  </a:lnTo>
                  <a:lnTo>
                    <a:pt x="130" y="32"/>
                  </a:lnTo>
                  <a:lnTo>
                    <a:pt x="128" y="40"/>
                  </a:lnTo>
                  <a:lnTo>
                    <a:pt x="128" y="40"/>
                  </a:lnTo>
                  <a:lnTo>
                    <a:pt x="128" y="44"/>
                  </a:lnTo>
                  <a:lnTo>
                    <a:pt x="126" y="44"/>
                  </a:lnTo>
                  <a:lnTo>
                    <a:pt x="126" y="44"/>
                  </a:lnTo>
                  <a:lnTo>
                    <a:pt x="126" y="44"/>
                  </a:lnTo>
                  <a:lnTo>
                    <a:pt x="120" y="44"/>
                  </a:lnTo>
                  <a:lnTo>
                    <a:pt x="118" y="46"/>
                  </a:lnTo>
                  <a:lnTo>
                    <a:pt x="116" y="44"/>
                  </a:lnTo>
                  <a:lnTo>
                    <a:pt x="116" y="44"/>
                  </a:lnTo>
                  <a:lnTo>
                    <a:pt x="108" y="38"/>
                  </a:lnTo>
                  <a:lnTo>
                    <a:pt x="104" y="36"/>
                  </a:lnTo>
                  <a:lnTo>
                    <a:pt x="100" y="38"/>
                  </a:lnTo>
                  <a:lnTo>
                    <a:pt x="92" y="46"/>
                  </a:lnTo>
                  <a:lnTo>
                    <a:pt x="92" y="46"/>
                  </a:lnTo>
                  <a:lnTo>
                    <a:pt x="88" y="52"/>
                  </a:lnTo>
                  <a:lnTo>
                    <a:pt x="86" y="60"/>
                  </a:lnTo>
                  <a:lnTo>
                    <a:pt x="84" y="62"/>
                  </a:lnTo>
                  <a:lnTo>
                    <a:pt x="82" y="64"/>
                  </a:lnTo>
                  <a:lnTo>
                    <a:pt x="78" y="66"/>
                  </a:lnTo>
                  <a:lnTo>
                    <a:pt x="72" y="66"/>
                  </a:lnTo>
                  <a:lnTo>
                    <a:pt x="72" y="66"/>
                  </a:lnTo>
                  <a:lnTo>
                    <a:pt x="70" y="72"/>
                  </a:lnTo>
                  <a:lnTo>
                    <a:pt x="70" y="72"/>
                  </a:lnTo>
                  <a:lnTo>
                    <a:pt x="68" y="80"/>
                  </a:lnTo>
                  <a:lnTo>
                    <a:pt x="68" y="80"/>
                  </a:lnTo>
                  <a:lnTo>
                    <a:pt x="66" y="86"/>
                  </a:lnTo>
                  <a:lnTo>
                    <a:pt x="62" y="90"/>
                  </a:lnTo>
                  <a:lnTo>
                    <a:pt x="54" y="96"/>
                  </a:lnTo>
                  <a:lnTo>
                    <a:pt x="34" y="104"/>
                  </a:lnTo>
                  <a:lnTo>
                    <a:pt x="34" y="104"/>
                  </a:lnTo>
                  <a:lnTo>
                    <a:pt x="16" y="112"/>
                  </a:lnTo>
                  <a:lnTo>
                    <a:pt x="10" y="116"/>
                  </a:lnTo>
                  <a:lnTo>
                    <a:pt x="6" y="122"/>
                  </a:lnTo>
                  <a:lnTo>
                    <a:pt x="4" y="128"/>
                  </a:lnTo>
                  <a:lnTo>
                    <a:pt x="2" y="136"/>
                  </a:lnTo>
                  <a:lnTo>
                    <a:pt x="2" y="144"/>
                  </a:lnTo>
                  <a:lnTo>
                    <a:pt x="4" y="152"/>
                  </a:lnTo>
                  <a:lnTo>
                    <a:pt x="4" y="152"/>
                  </a:lnTo>
                  <a:lnTo>
                    <a:pt x="0" y="162"/>
                  </a:lnTo>
                  <a:lnTo>
                    <a:pt x="0" y="166"/>
                  </a:lnTo>
                  <a:lnTo>
                    <a:pt x="4" y="170"/>
                  </a:lnTo>
                  <a:lnTo>
                    <a:pt x="4" y="170"/>
                  </a:lnTo>
                  <a:lnTo>
                    <a:pt x="8" y="182"/>
                  </a:lnTo>
                  <a:lnTo>
                    <a:pt x="12" y="194"/>
                  </a:lnTo>
                  <a:lnTo>
                    <a:pt x="18" y="220"/>
                  </a:lnTo>
                  <a:lnTo>
                    <a:pt x="18" y="220"/>
                  </a:lnTo>
                  <a:lnTo>
                    <a:pt x="20" y="228"/>
                  </a:lnTo>
                  <a:lnTo>
                    <a:pt x="20" y="232"/>
                  </a:lnTo>
                  <a:lnTo>
                    <a:pt x="18" y="236"/>
                  </a:lnTo>
                  <a:lnTo>
                    <a:pt x="18" y="236"/>
                  </a:lnTo>
                  <a:lnTo>
                    <a:pt x="14" y="240"/>
                  </a:lnTo>
                  <a:lnTo>
                    <a:pt x="14" y="244"/>
                  </a:lnTo>
                  <a:lnTo>
                    <a:pt x="18" y="248"/>
                  </a:lnTo>
                  <a:lnTo>
                    <a:pt x="18" y="248"/>
                  </a:lnTo>
                  <a:lnTo>
                    <a:pt x="24" y="252"/>
                  </a:lnTo>
                  <a:lnTo>
                    <a:pt x="30" y="254"/>
                  </a:lnTo>
                  <a:lnTo>
                    <a:pt x="36" y="252"/>
                  </a:lnTo>
                  <a:lnTo>
                    <a:pt x="40" y="250"/>
                  </a:lnTo>
                  <a:lnTo>
                    <a:pt x="40" y="250"/>
                  </a:lnTo>
                  <a:lnTo>
                    <a:pt x="48" y="244"/>
                  </a:lnTo>
                  <a:lnTo>
                    <a:pt x="56" y="242"/>
                  </a:lnTo>
                  <a:lnTo>
                    <a:pt x="62" y="240"/>
                  </a:lnTo>
                  <a:lnTo>
                    <a:pt x="72" y="242"/>
                  </a:lnTo>
                  <a:lnTo>
                    <a:pt x="72" y="242"/>
                  </a:lnTo>
                  <a:lnTo>
                    <a:pt x="78" y="242"/>
                  </a:lnTo>
                  <a:lnTo>
                    <a:pt x="82" y="240"/>
                  </a:lnTo>
                  <a:lnTo>
                    <a:pt x="82" y="236"/>
                  </a:lnTo>
                  <a:lnTo>
                    <a:pt x="82" y="236"/>
                  </a:lnTo>
                  <a:lnTo>
                    <a:pt x="86" y="232"/>
                  </a:lnTo>
                  <a:lnTo>
                    <a:pt x="90" y="230"/>
                  </a:lnTo>
                  <a:lnTo>
                    <a:pt x="90" y="230"/>
                  </a:lnTo>
                  <a:lnTo>
                    <a:pt x="112" y="222"/>
                  </a:lnTo>
                  <a:lnTo>
                    <a:pt x="124" y="218"/>
                  </a:lnTo>
                  <a:lnTo>
                    <a:pt x="136" y="218"/>
                  </a:lnTo>
                  <a:lnTo>
                    <a:pt x="136" y="218"/>
                  </a:lnTo>
                  <a:lnTo>
                    <a:pt x="150" y="220"/>
                  </a:lnTo>
                  <a:lnTo>
                    <a:pt x="156" y="222"/>
                  </a:lnTo>
                  <a:lnTo>
                    <a:pt x="162" y="228"/>
                  </a:lnTo>
                  <a:lnTo>
                    <a:pt x="162" y="228"/>
                  </a:lnTo>
                  <a:lnTo>
                    <a:pt x="170" y="238"/>
                  </a:lnTo>
                  <a:lnTo>
                    <a:pt x="172" y="246"/>
                  </a:lnTo>
                  <a:lnTo>
                    <a:pt x="174" y="254"/>
                  </a:lnTo>
                  <a:lnTo>
                    <a:pt x="174" y="254"/>
                  </a:lnTo>
                  <a:lnTo>
                    <a:pt x="178" y="248"/>
                  </a:lnTo>
                  <a:lnTo>
                    <a:pt x="182" y="242"/>
                  </a:lnTo>
                  <a:lnTo>
                    <a:pt x="188" y="236"/>
                  </a:lnTo>
                  <a:lnTo>
                    <a:pt x="192" y="230"/>
                  </a:lnTo>
                  <a:lnTo>
                    <a:pt x="192" y="230"/>
                  </a:lnTo>
                  <a:lnTo>
                    <a:pt x="192" y="236"/>
                  </a:lnTo>
                  <a:lnTo>
                    <a:pt x="192" y="236"/>
                  </a:lnTo>
                  <a:lnTo>
                    <a:pt x="190" y="240"/>
                  </a:lnTo>
                  <a:lnTo>
                    <a:pt x="190" y="242"/>
                  </a:lnTo>
                  <a:lnTo>
                    <a:pt x="194" y="248"/>
                  </a:lnTo>
                  <a:lnTo>
                    <a:pt x="196" y="252"/>
                  </a:lnTo>
                  <a:lnTo>
                    <a:pt x="198" y="254"/>
                  </a:lnTo>
                  <a:lnTo>
                    <a:pt x="196" y="258"/>
                  </a:lnTo>
                  <a:lnTo>
                    <a:pt x="196" y="258"/>
                  </a:lnTo>
                  <a:lnTo>
                    <a:pt x="202" y="258"/>
                  </a:lnTo>
                  <a:lnTo>
                    <a:pt x="204" y="260"/>
                  </a:lnTo>
                  <a:lnTo>
                    <a:pt x="206" y="268"/>
                  </a:lnTo>
                  <a:lnTo>
                    <a:pt x="206" y="268"/>
                  </a:lnTo>
                  <a:lnTo>
                    <a:pt x="208" y="274"/>
                  </a:lnTo>
                  <a:lnTo>
                    <a:pt x="212" y="280"/>
                  </a:lnTo>
                  <a:lnTo>
                    <a:pt x="216" y="284"/>
                  </a:lnTo>
                  <a:lnTo>
                    <a:pt x="220" y="288"/>
                  </a:lnTo>
                  <a:lnTo>
                    <a:pt x="226" y="290"/>
                  </a:lnTo>
                  <a:lnTo>
                    <a:pt x="232" y="290"/>
                  </a:lnTo>
                  <a:lnTo>
                    <a:pt x="238" y="288"/>
                  </a:lnTo>
                  <a:lnTo>
                    <a:pt x="244" y="286"/>
                  </a:lnTo>
                  <a:lnTo>
                    <a:pt x="244" y="286"/>
                  </a:lnTo>
                  <a:lnTo>
                    <a:pt x="246" y="284"/>
                  </a:lnTo>
                  <a:lnTo>
                    <a:pt x="248" y="284"/>
                  </a:lnTo>
                  <a:lnTo>
                    <a:pt x="250" y="288"/>
                  </a:lnTo>
                  <a:lnTo>
                    <a:pt x="250" y="288"/>
                  </a:lnTo>
                  <a:lnTo>
                    <a:pt x="254" y="290"/>
                  </a:lnTo>
                  <a:lnTo>
                    <a:pt x="258" y="292"/>
                  </a:lnTo>
                  <a:lnTo>
                    <a:pt x="262" y="290"/>
                  </a:lnTo>
                  <a:lnTo>
                    <a:pt x="266" y="288"/>
                  </a:lnTo>
                  <a:lnTo>
                    <a:pt x="272" y="282"/>
                  </a:lnTo>
                  <a:lnTo>
                    <a:pt x="276" y="280"/>
                  </a:lnTo>
                  <a:lnTo>
                    <a:pt x="280" y="282"/>
                  </a:lnTo>
                  <a:lnTo>
                    <a:pt x="280" y="282"/>
                  </a:lnTo>
                  <a:lnTo>
                    <a:pt x="282" y="282"/>
                  </a:lnTo>
                  <a:lnTo>
                    <a:pt x="284" y="280"/>
                  </a:lnTo>
                  <a:lnTo>
                    <a:pt x="286" y="274"/>
                  </a:lnTo>
                  <a:lnTo>
                    <a:pt x="286" y="274"/>
                  </a:lnTo>
                  <a:lnTo>
                    <a:pt x="286" y="272"/>
                  </a:lnTo>
                  <a:lnTo>
                    <a:pt x="286" y="272"/>
                  </a:lnTo>
                  <a:lnTo>
                    <a:pt x="292" y="250"/>
                  </a:lnTo>
                  <a:lnTo>
                    <a:pt x="296" y="238"/>
                  </a:lnTo>
                  <a:lnTo>
                    <a:pt x="304" y="228"/>
                  </a:lnTo>
                  <a:lnTo>
                    <a:pt x="304" y="228"/>
                  </a:lnTo>
                  <a:lnTo>
                    <a:pt x="308" y="218"/>
                  </a:lnTo>
                  <a:lnTo>
                    <a:pt x="310" y="208"/>
                  </a:lnTo>
                  <a:lnTo>
                    <a:pt x="310" y="208"/>
                  </a:lnTo>
                  <a:lnTo>
                    <a:pt x="312" y="196"/>
                  </a:lnTo>
                  <a:lnTo>
                    <a:pt x="312" y="184"/>
                  </a:lnTo>
                  <a:lnTo>
                    <a:pt x="310" y="158"/>
                  </a:lnTo>
                  <a:lnTo>
                    <a:pt x="310" y="158"/>
                  </a:lnTo>
                  <a:lnTo>
                    <a:pt x="310" y="158"/>
                  </a:lnTo>
                  <a:lnTo>
                    <a:pt x="310" y="158"/>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215" name="Freeform 168"/>
            <p:cNvSpPr/>
            <p:nvPr/>
          </p:nvSpPr>
          <p:spPr bwMode="auto">
            <a:xfrm>
              <a:off x="5556250" y="2438400"/>
              <a:ext cx="1588" cy="1588"/>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lnTo>
                    <a:pt x="0" y="0"/>
                  </a:lnTo>
                  <a:lnTo>
                    <a:pt x="0" y="0"/>
                  </a:lnTo>
                  <a:lnTo>
                    <a:pt x="0" y="0"/>
                  </a:lnTo>
                  <a:lnTo>
                    <a:pt x="0"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216" name="Freeform 169"/>
            <p:cNvSpPr/>
            <p:nvPr/>
          </p:nvSpPr>
          <p:spPr bwMode="auto">
            <a:xfrm>
              <a:off x="5543550" y="2432050"/>
              <a:ext cx="12700" cy="6350"/>
            </a:xfrm>
            <a:custGeom>
              <a:avLst/>
              <a:gdLst/>
              <a:ahLst/>
              <a:cxnLst>
                <a:cxn ang="0">
                  <a:pos x="0" y="0"/>
                </a:cxn>
                <a:cxn ang="0">
                  <a:pos x="0" y="0"/>
                </a:cxn>
                <a:cxn ang="0">
                  <a:pos x="0" y="2"/>
                </a:cxn>
                <a:cxn ang="0">
                  <a:pos x="4" y="4"/>
                </a:cxn>
                <a:cxn ang="0">
                  <a:pos x="8" y="4"/>
                </a:cxn>
                <a:cxn ang="0">
                  <a:pos x="8" y="4"/>
                </a:cxn>
                <a:cxn ang="0">
                  <a:pos x="4" y="0"/>
                </a:cxn>
                <a:cxn ang="0">
                  <a:pos x="0" y="0"/>
                </a:cxn>
                <a:cxn ang="0">
                  <a:pos x="0" y="0"/>
                </a:cxn>
              </a:cxnLst>
              <a:rect l="0" t="0" r="r" b="b"/>
              <a:pathLst>
                <a:path w="8" h="4">
                  <a:moveTo>
                    <a:pt x="0" y="0"/>
                  </a:moveTo>
                  <a:lnTo>
                    <a:pt x="0" y="0"/>
                  </a:lnTo>
                  <a:lnTo>
                    <a:pt x="0" y="2"/>
                  </a:lnTo>
                  <a:lnTo>
                    <a:pt x="4" y="4"/>
                  </a:lnTo>
                  <a:lnTo>
                    <a:pt x="8" y="4"/>
                  </a:lnTo>
                  <a:lnTo>
                    <a:pt x="8" y="4"/>
                  </a:lnTo>
                  <a:lnTo>
                    <a:pt x="4" y="0"/>
                  </a:lnTo>
                  <a:lnTo>
                    <a:pt x="0" y="0"/>
                  </a:lnTo>
                  <a:lnTo>
                    <a:pt x="0"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217" name="Freeform 170"/>
            <p:cNvSpPr/>
            <p:nvPr/>
          </p:nvSpPr>
          <p:spPr bwMode="auto">
            <a:xfrm>
              <a:off x="7978775" y="1403350"/>
              <a:ext cx="57150" cy="57150"/>
            </a:xfrm>
            <a:custGeom>
              <a:avLst/>
              <a:gdLst/>
              <a:ahLst/>
              <a:cxnLst>
                <a:cxn ang="0">
                  <a:pos x="0" y="24"/>
                </a:cxn>
                <a:cxn ang="0">
                  <a:pos x="0" y="24"/>
                </a:cxn>
                <a:cxn ang="0">
                  <a:pos x="8" y="20"/>
                </a:cxn>
                <a:cxn ang="0">
                  <a:pos x="8" y="20"/>
                </a:cxn>
                <a:cxn ang="0">
                  <a:pos x="12" y="18"/>
                </a:cxn>
                <a:cxn ang="0">
                  <a:pos x="16" y="18"/>
                </a:cxn>
                <a:cxn ang="0">
                  <a:pos x="16" y="22"/>
                </a:cxn>
                <a:cxn ang="0">
                  <a:pos x="16" y="26"/>
                </a:cxn>
                <a:cxn ang="0">
                  <a:pos x="16" y="26"/>
                </a:cxn>
                <a:cxn ang="0">
                  <a:pos x="16" y="30"/>
                </a:cxn>
                <a:cxn ang="0">
                  <a:pos x="16" y="34"/>
                </a:cxn>
                <a:cxn ang="0">
                  <a:pos x="20" y="36"/>
                </a:cxn>
                <a:cxn ang="0">
                  <a:pos x="24" y="36"/>
                </a:cxn>
                <a:cxn ang="0">
                  <a:pos x="24" y="36"/>
                </a:cxn>
                <a:cxn ang="0">
                  <a:pos x="28" y="36"/>
                </a:cxn>
                <a:cxn ang="0">
                  <a:pos x="28" y="34"/>
                </a:cxn>
                <a:cxn ang="0">
                  <a:pos x="26" y="30"/>
                </a:cxn>
                <a:cxn ang="0">
                  <a:pos x="26" y="30"/>
                </a:cxn>
                <a:cxn ang="0">
                  <a:pos x="28" y="26"/>
                </a:cxn>
                <a:cxn ang="0">
                  <a:pos x="28" y="26"/>
                </a:cxn>
                <a:cxn ang="0">
                  <a:pos x="34" y="26"/>
                </a:cxn>
                <a:cxn ang="0">
                  <a:pos x="36" y="22"/>
                </a:cxn>
                <a:cxn ang="0">
                  <a:pos x="34" y="16"/>
                </a:cxn>
                <a:cxn ang="0">
                  <a:pos x="34" y="16"/>
                </a:cxn>
                <a:cxn ang="0">
                  <a:pos x="32" y="8"/>
                </a:cxn>
                <a:cxn ang="0">
                  <a:pos x="32" y="4"/>
                </a:cxn>
                <a:cxn ang="0">
                  <a:pos x="30" y="0"/>
                </a:cxn>
                <a:cxn ang="0">
                  <a:pos x="30" y="0"/>
                </a:cxn>
                <a:cxn ang="0">
                  <a:pos x="26" y="4"/>
                </a:cxn>
                <a:cxn ang="0">
                  <a:pos x="24" y="8"/>
                </a:cxn>
                <a:cxn ang="0">
                  <a:pos x="16" y="10"/>
                </a:cxn>
                <a:cxn ang="0">
                  <a:pos x="10" y="12"/>
                </a:cxn>
                <a:cxn ang="0">
                  <a:pos x="2" y="18"/>
                </a:cxn>
                <a:cxn ang="0">
                  <a:pos x="2" y="18"/>
                </a:cxn>
                <a:cxn ang="0">
                  <a:pos x="0" y="20"/>
                </a:cxn>
                <a:cxn ang="0">
                  <a:pos x="0" y="24"/>
                </a:cxn>
                <a:cxn ang="0">
                  <a:pos x="0" y="24"/>
                </a:cxn>
              </a:cxnLst>
              <a:rect l="0" t="0" r="r" b="b"/>
              <a:pathLst>
                <a:path w="36" h="36">
                  <a:moveTo>
                    <a:pt x="0" y="24"/>
                  </a:moveTo>
                  <a:lnTo>
                    <a:pt x="0" y="24"/>
                  </a:lnTo>
                  <a:lnTo>
                    <a:pt x="8" y="20"/>
                  </a:lnTo>
                  <a:lnTo>
                    <a:pt x="8" y="20"/>
                  </a:lnTo>
                  <a:lnTo>
                    <a:pt x="12" y="18"/>
                  </a:lnTo>
                  <a:lnTo>
                    <a:pt x="16" y="18"/>
                  </a:lnTo>
                  <a:lnTo>
                    <a:pt x="16" y="22"/>
                  </a:lnTo>
                  <a:lnTo>
                    <a:pt x="16" y="26"/>
                  </a:lnTo>
                  <a:lnTo>
                    <a:pt x="16" y="26"/>
                  </a:lnTo>
                  <a:lnTo>
                    <a:pt x="16" y="30"/>
                  </a:lnTo>
                  <a:lnTo>
                    <a:pt x="16" y="34"/>
                  </a:lnTo>
                  <a:lnTo>
                    <a:pt x="20" y="36"/>
                  </a:lnTo>
                  <a:lnTo>
                    <a:pt x="24" y="36"/>
                  </a:lnTo>
                  <a:lnTo>
                    <a:pt x="24" y="36"/>
                  </a:lnTo>
                  <a:lnTo>
                    <a:pt x="28" y="36"/>
                  </a:lnTo>
                  <a:lnTo>
                    <a:pt x="28" y="34"/>
                  </a:lnTo>
                  <a:lnTo>
                    <a:pt x="26" y="30"/>
                  </a:lnTo>
                  <a:lnTo>
                    <a:pt x="26" y="30"/>
                  </a:lnTo>
                  <a:lnTo>
                    <a:pt x="28" y="26"/>
                  </a:lnTo>
                  <a:lnTo>
                    <a:pt x="28" y="26"/>
                  </a:lnTo>
                  <a:lnTo>
                    <a:pt x="34" y="26"/>
                  </a:lnTo>
                  <a:lnTo>
                    <a:pt x="36" y="22"/>
                  </a:lnTo>
                  <a:lnTo>
                    <a:pt x="34" y="16"/>
                  </a:lnTo>
                  <a:lnTo>
                    <a:pt x="34" y="16"/>
                  </a:lnTo>
                  <a:lnTo>
                    <a:pt x="32" y="8"/>
                  </a:lnTo>
                  <a:lnTo>
                    <a:pt x="32" y="4"/>
                  </a:lnTo>
                  <a:lnTo>
                    <a:pt x="30" y="0"/>
                  </a:lnTo>
                  <a:lnTo>
                    <a:pt x="30" y="0"/>
                  </a:lnTo>
                  <a:lnTo>
                    <a:pt x="26" y="4"/>
                  </a:lnTo>
                  <a:lnTo>
                    <a:pt x="24" y="8"/>
                  </a:lnTo>
                  <a:lnTo>
                    <a:pt x="16" y="10"/>
                  </a:lnTo>
                  <a:lnTo>
                    <a:pt x="10" y="12"/>
                  </a:lnTo>
                  <a:lnTo>
                    <a:pt x="2" y="18"/>
                  </a:lnTo>
                  <a:lnTo>
                    <a:pt x="2" y="18"/>
                  </a:lnTo>
                  <a:lnTo>
                    <a:pt x="0" y="20"/>
                  </a:lnTo>
                  <a:lnTo>
                    <a:pt x="0" y="24"/>
                  </a:lnTo>
                  <a:lnTo>
                    <a:pt x="0" y="24"/>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218" name="Freeform 171"/>
            <p:cNvSpPr/>
            <p:nvPr/>
          </p:nvSpPr>
          <p:spPr bwMode="auto">
            <a:xfrm>
              <a:off x="6499225" y="901700"/>
              <a:ext cx="9525" cy="6350"/>
            </a:xfrm>
            <a:custGeom>
              <a:avLst/>
              <a:gdLst/>
              <a:ahLst/>
              <a:cxnLst>
                <a:cxn ang="0">
                  <a:pos x="6" y="2"/>
                </a:cxn>
                <a:cxn ang="0">
                  <a:pos x="6" y="2"/>
                </a:cxn>
                <a:cxn ang="0">
                  <a:pos x="6" y="0"/>
                </a:cxn>
                <a:cxn ang="0">
                  <a:pos x="4" y="0"/>
                </a:cxn>
                <a:cxn ang="0">
                  <a:pos x="4" y="0"/>
                </a:cxn>
                <a:cxn ang="0">
                  <a:pos x="0" y="4"/>
                </a:cxn>
                <a:cxn ang="0">
                  <a:pos x="0" y="4"/>
                </a:cxn>
                <a:cxn ang="0">
                  <a:pos x="2" y="4"/>
                </a:cxn>
                <a:cxn ang="0">
                  <a:pos x="2" y="4"/>
                </a:cxn>
                <a:cxn ang="0">
                  <a:pos x="4" y="4"/>
                </a:cxn>
                <a:cxn ang="0">
                  <a:pos x="6" y="2"/>
                </a:cxn>
                <a:cxn ang="0">
                  <a:pos x="6" y="2"/>
                </a:cxn>
              </a:cxnLst>
              <a:rect l="0" t="0" r="r" b="b"/>
              <a:pathLst>
                <a:path w="6" h="4">
                  <a:moveTo>
                    <a:pt x="6" y="2"/>
                  </a:moveTo>
                  <a:lnTo>
                    <a:pt x="6" y="2"/>
                  </a:lnTo>
                  <a:lnTo>
                    <a:pt x="6" y="0"/>
                  </a:lnTo>
                  <a:lnTo>
                    <a:pt x="4" y="0"/>
                  </a:lnTo>
                  <a:lnTo>
                    <a:pt x="4" y="0"/>
                  </a:lnTo>
                  <a:lnTo>
                    <a:pt x="0" y="4"/>
                  </a:lnTo>
                  <a:lnTo>
                    <a:pt x="0" y="4"/>
                  </a:lnTo>
                  <a:lnTo>
                    <a:pt x="2" y="4"/>
                  </a:lnTo>
                  <a:lnTo>
                    <a:pt x="2" y="4"/>
                  </a:lnTo>
                  <a:lnTo>
                    <a:pt x="4" y="4"/>
                  </a:lnTo>
                  <a:lnTo>
                    <a:pt x="6" y="2"/>
                  </a:lnTo>
                  <a:lnTo>
                    <a:pt x="6" y="2"/>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219" name="Freeform 172"/>
            <p:cNvSpPr/>
            <p:nvPr/>
          </p:nvSpPr>
          <p:spPr bwMode="auto">
            <a:xfrm>
              <a:off x="7854950" y="330200"/>
              <a:ext cx="9525" cy="6350"/>
            </a:xfrm>
            <a:custGeom>
              <a:avLst/>
              <a:gdLst/>
              <a:ahLst/>
              <a:cxnLst>
                <a:cxn ang="0">
                  <a:pos x="2" y="0"/>
                </a:cxn>
                <a:cxn ang="0">
                  <a:pos x="2" y="0"/>
                </a:cxn>
                <a:cxn ang="0">
                  <a:pos x="0" y="4"/>
                </a:cxn>
                <a:cxn ang="0">
                  <a:pos x="0" y="4"/>
                </a:cxn>
                <a:cxn ang="0">
                  <a:pos x="4" y="4"/>
                </a:cxn>
                <a:cxn ang="0">
                  <a:pos x="6" y="4"/>
                </a:cxn>
                <a:cxn ang="0">
                  <a:pos x="6" y="2"/>
                </a:cxn>
                <a:cxn ang="0">
                  <a:pos x="6" y="2"/>
                </a:cxn>
                <a:cxn ang="0">
                  <a:pos x="2" y="0"/>
                </a:cxn>
                <a:cxn ang="0">
                  <a:pos x="2" y="0"/>
                </a:cxn>
              </a:cxnLst>
              <a:rect l="0" t="0" r="r" b="b"/>
              <a:pathLst>
                <a:path w="6" h="4">
                  <a:moveTo>
                    <a:pt x="2" y="0"/>
                  </a:moveTo>
                  <a:lnTo>
                    <a:pt x="2" y="0"/>
                  </a:lnTo>
                  <a:lnTo>
                    <a:pt x="0" y="4"/>
                  </a:lnTo>
                  <a:lnTo>
                    <a:pt x="0" y="4"/>
                  </a:lnTo>
                  <a:lnTo>
                    <a:pt x="4" y="4"/>
                  </a:lnTo>
                  <a:lnTo>
                    <a:pt x="6" y="4"/>
                  </a:lnTo>
                  <a:lnTo>
                    <a:pt x="6" y="2"/>
                  </a:lnTo>
                  <a:lnTo>
                    <a:pt x="6" y="2"/>
                  </a:lnTo>
                  <a:lnTo>
                    <a:pt x="2" y="0"/>
                  </a:lnTo>
                  <a:lnTo>
                    <a:pt x="2"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220" name="Freeform 173"/>
            <p:cNvSpPr/>
            <p:nvPr/>
          </p:nvSpPr>
          <p:spPr bwMode="auto">
            <a:xfrm>
              <a:off x="5705475" y="1384300"/>
              <a:ext cx="6350" cy="9525"/>
            </a:xfrm>
            <a:custGeom>
              <a:avLst/>
              <a:gdLst/>
              <a:ahLst/>
              <a:cxnLst>
                <a:cxn ang="0">
                  <a:pos x="2" y="6"/>
                </a:cxn>
                <a:cxn ang="0">
                  <a:pos x="2" y="6"/>
                </a:cxn>
                <a:cxn ang="0">
                  <a:pos x="4" y="2"/>
                </a:cxn>
                <a:cxn ang="0">
                  <a:pos x="4" y="2"/>
                </a:cxn>
                <a:cxn ang="0">
                  <a:pos x="2" y="0"/>
                </a:cxn>
                <a:cxn ang="0">
                  <a:pos x="2" y="0"/>
                </a:cxn>
                <a:cxn ang="0">
                  <a:pos x="0" y="0"/>
                </a:cxn>
                <a:cxn ang="0">
                  <a:pos x="0" y="2"/>
                </a:cxn>
                <a:cxn ang="0">
                  <a:pos x="0" y="2"/>
                </a:cxn>
                <a:cxn ang="0">
                  <a:pos x="0" y="6"/>
                </a:cxn>
                <a:cxn ang="0">
                  <a:pos x="0" y="6"/>
                </a:cxn>
                <a:cxn ang="0">
                  <a:pos x="2" y="6"/>
                </a:cxn>
                <a:cxn ang="0">
                  <a:pos x="2" y="6"/>
                </a:cxn>
              </a:cxnLst>
              <a:rect l="0" t="0" r="r" b="b"/>
              <a:pathLst>
                <a:path w="4" h="6">
                  <a:moveTo>
                    <a:pt x="2" y="6"/>
                  </a:moveTo>
                  <a:lnTo>
                    <a:pt x="2" y="6"/>
                  </a:lnTo>
                  <a:lnTo>
                    <a:pt x="4" y="2"/>
                  </a:lnTo>
                  <a:lnTo>
                    <a:pt x="4" y="2"/>
                  </a:lnTo>
                  <a:lnTo>
                    <a:pt x="2" y="0"/>
                  </a:lnTo>
                  <a:lnTo>
                    <a:pt x="2" y="0"/>
                  </a:lnTo>
                  <a:lnTo>
                    <a:pt x="0" y="0"/>
                  </a:lnTo>
                  <a:lnTo>
                    <a:pt x="0" y="2"/>
                  </a:lnTo>
                  <a:lnTo>
                    <a:pt x="0" y="2"/>
                  </a:lnTo>
                  <a:lnTo>
                    <a:pt x="0" y="6"/>
                  </a:lnTo>
                  <a:lnTo>
                    <a:pt x="0" y="6"/>
                  </a:lnTo>
                  <a:lnTo>
                    <a:pt x="2" y="6"/>
                  </a:lnTo>
                  <a:lnTo>
                    <a:pt x="2" y="6"/>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221" name="Freeform 174"/>
            <p:cNvSpPr/>
            <p:nvPr/>
          </p:nvSpPr>
          <p:spPr bwMode="auto">
            <a:xfrm>
              <a:off x="7991475" y="1377950"/>
              <a:ext cx="1588" cy="1588"/>
            </a:xfrm>
            <a:custGeom>
              <a:avLst/>
              <a:gdLst/>
              <a:ahLst/>
              <a:cxnLst>
                <a:cxn ang="0">
                  <a:pos x="0" y="0"/>
                </a:cxn>
                <a:cxn ang="0">
                  <a:pos x="0" y="0"/>
                </a:cxn>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lnTo>
                    <a:pt x="0" y="0"/>
                  </a:lnTo>
                  <a:lnTo>
                    <a:pt x="0"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222" name="Freeform 175"/>
            <p:cNvSpPr/>
            <p:nvPr/>
          </p:nvSpPr>
          <p:spPr bwMode="auto">
            <a:xfrm>
              <a:off x="7943850" y="1381125"/>
              <a:ext cx="9525" cy="9525"/>
            </a:xfrm>
            <a:custGeom>
              <a:avLst/>
              <a:gdLst/>
              <a:ahLst/>
              <a:cxnLst>
                <a:cxn ang="0">
                  <a:pos x="0" y="6"/>
                </a:cxn>
                <a:cxn ang="0">
                  <a:pos x="0" y="6"/>
                </a:cxn>
                <a:cxn ang="0">
                  <a:pos x="6" y="4"/>
                </a:cxn>
                <a:cxn ang="0">
                  <a:pos x="6" y="4"/>
                </a:cxn>
                <a:cxn ang="0">
                  <a:pos x="2" y="0"/>
                </a:cxn>
                <a:cxn ang="0">
                  <a:pos x="2" y="0"/>
                </a:cxn>
                <a:cxn ang="0">
                  <a:pos x="0" y="4"/>
                </a:cxn>
                <a:cxn ang="0">
                  <a:pos x="0" y="4"/>
                </a:cxn>
                <a:cxn ang="0">
                  <a:pos x="0" y="6"/>
                </a:cxn>
                <a:cxn ang="0">
                  <a:pos x="0" y="6"/>
                </a:cxn>
                <a:cxn ang="0">
                  <a:pos x="0" y="6"/>
                </a:cxn>
              </a:cxnLst>
              <a:rect l="0" t="0" r="r" b="b"/>
              <a:pathLst>
                <a:path w="6" h="6">
                  <a:moveTo>
                    <a:pt x="0" y="6"/>
                  </a:moveTo>
                  <a:lnTo>
                    <a:pt x="0" y="6"/>
                  </a:lnTo>
                  <a:lnTo>
                    <a:pt x="6" y="4"/>
                  </a:lnTo>
                  <a:lnTo>
                    <a:pt x="6" y="4"/>
                  </a:lnTo>
                  <a:lnTo>
                    <a:pt x="2" y="0"/>
                  </a:lnTo>
                  <a:lnTo>
                    <a:pt x="2" y="0"/>
                  </a:lnTo>
                  <a:lnTo>
                    <a:pt x="0" y="4"/>
                  </a:lnTo>
                  <a:lnTo>
                    <a:pt x="0" y="4"/>
                  </a:lnTo>
                  <a:lnTo>
                    <a:pt x="0" y="6"/>
                  </a:lnTo>
                  <a:lnTo>
                    <a:pt x="0" y="6"/>
                  </a:lnTo>
                  <a:lnTo>
                    <a:pt x="0" y="6"/>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223" name="Freeform 176"/>
            <p:cNvSpPr/>
            <p:nvPr/>
          </p:nvSpPr>
          <p:spPr bwMode="auto">
            <a:xfrm>
              <a:off x="5276850" y="276225"/>
              <a:ext cx="22225" cy="6350"/>
            </a:xfrm>
            <a:custGeom>
              <a:avLst/>
              <a:gdLst/>
              <a:ahLst/>
              <a:cxnLst>
                <a:cxn ang="0">
                  <a:pos x="0" y="2"/>
                </a:cxn>
                <a:cxn ang="0">
                  <a:pos x="0" y="2"/>
                </a:cxn>
                <a:cxn ang="0">
                  <a:pos x="6" y="4"/>
                </a:cxn>
                <a:cxn ang="0">
                  <a:pos x="14" y="2"/>
                </a:cxn>
                <a:cxn ang="0">
                  <a:pos x="14" y="2"/>
                </a:cxn>
                <a:cxn ang="0">
                  <a:pos x="6" y="0"/>
                </a:cxn>
                <a:cxn ang="0">
                  <a:pos x="4" y="2"/>
                </a:cxn>
                <a:cxn ang="0">
                  <a:pos x="0" y="2"/>
                </a:cxn>
                <a:cxn ang="0">
                  <a:pos x="0" y="2"/>
                </a:cxn>
              </a:cxnLst>
              <a:rect l="0" t="0" r="r" b="b"/>
              <a:pathLst>
                <a:path w="14" h="4">
                  <a:moveTo>
                    <a:pt x="0" y="2"/>
                  </a:moveTo>
                  <a:lnTo>
                    <a:pt x="0" y="2"/>
                  </a:lnTo>
                  <a:lnTo>
                    <a:pt x="6" y="4"/>
                  </a:lnTo>
                  <a:lnTo>
                    <a:pt x="14" y="2"/>
                  </a:lnTo>
                  <a:lnTo>
                    <a:pt x="14" y="2"/>
                  </a:lnTo>
                  <a:lnTo>
                    <a:pt x="6" y="0"/>
                  </a:lnTo>
                  <a:lnTo>
                    <a:pt x="4" y="2"/>
                  </a:lnTo>
                  <a:lnTo>
                    <a:pt x="0" y="2"/>
                  </a:lnTo>
                  <a:lnTo>
                    <a:pt x="0" y="2"/>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224" name="Freeform 177"/>
            <p:cNvSpPr/>
            <p:nvPr/>
          </p:nvSpPr>
          <p:spPr bwMode="auto">
            <a:xfrm>
              <a:off x="5670550" y="736600"/>
              <a:ext cx="28575" cy="12700"/>
            </a:xfrm>
            <a:custGeom>
              <a:avLst/>
              <a:gdLst/>
              <a:ahLst/>
              <a:cxnLst>
                <a:cxn ang="0">
                  <a:pos x="0" y="2"/>
                </a:cxn>
                <a:cxn ang="0">
                  <a:pos x="0" y="2"/>
                </a:cxn>
                <a:cxn ang="0">
                  <a:pos x="6" y="4"/>
                </a:cxn>
                <a:cxn ang="0">
                  <a:pos x="6" y="4"/>
                </a:cxn>
                <a:cxn ang="0">
                  <a:pos x="12" y="8"/>
                </a:cxn>
                <a:cxn ang="0">
                  <a:pos x="18" y="8"/>
                </a:cxn>
                <a:cxn ang="0">
                  <a:pos x="18" y="8"/>
                </a:cxn>
                <a:cxn ang="0">
                  <a:pos x="14" y="4"/>
                </a:cxn>
                <a:cxn ang="0">
                  <a:pos x="10" y="2"/>
                </a:cxn>
                <a:cxn ang="0">
                  <a:pos x="10" y="2"/>
                </a:cxn>
                <a:cxn ang="0">
                  <a:pos x="6" y="0"/>
                </a:cxn>
                <a:cxn ang="0">
                  <a:pos x="0" y="2"/>
                </a:cxn>
                <a:cxn ang="0">
                  <a:pos x="0" y="2"/>
                </a:cxn>
              </a:cxnLst>
              <a:rect l="0" t="0" r="r" b="b"/>
              <a:pathLst>
                <a:path w="18" h="8">
                  <a:moveTo>
                    <a:pt x="0" y="2"/>
                  </a:moveTo>
                  <a:lnTo>
                    <a:pt x="0" y="2"/>
                  </a:lnTo>
                  <a:lnTo>
                    <a:pt x="6" y="4"/>
                  </a:lnTo>
                  <a:lnTo>
                    <a:pt x="6" y="4"/>
                  </a:lnTo>
                  <a:lnTo>
                    <a:pt x="12" y="8"/>
                  </a:lnTo>
                  <a:lnTo>
                    <a:pt x="18" y="8"/>
                  </a:lnTo>
                  <a:lnTo>
                    <a:pt x="18" y="8"/>
                  </a:lnTo>
                  <a:lnTo>
                    <a:pt x="14" y="4"/>
                  </a:lnTo>
                  <a:lnTo>
                    <a:pt x="10" y="2"/>
                  </a:lnTo>
                  <a:lnTo>
                    <a:pt x="10" y="2"/>
                  </a:lnTo>
                  <a:lnTo>
                    <a:pt x="6" y="0"/>
                  </a:lnTo>
                  <a:lnTo>
                    <a:pt x="0" y="2"/>
                  </a:lnTo>
                  <a:lnTo>
                    <a:pt x="0" y="2"/>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225" name="Freeform 178"/>
            <p:cNvSpPr/>
            <p:nvPr/>
          </p:nvSpPr>
          <p:spPr bwMode="auto">
            <a:xfrm>
              <a:off x="8083550" y="1558925"/>
              <a:ext cx="6350" cy="6350"/>
            </a:xfrm>
            <a:custGeom>
              <a:avLst/>
              <a:gdLst/>
              <a:ahLst/>
              <a:cxnLst>
                <a:cxn ang="0">
                  <a:pos x="4" y="2"/>
                </a:cxn>
                <a:cxn ang="0">
                  <a:pos x="4" y="2"/>
                </a:cxn>
                <a:cxn ang="0">
                  <a:pos x="2" y="0"/>
                </a:cxn>
                <a:cxn ang="0">
                  <a:pos x="2" y="0"/>
                </a:cxn>
                <a:cxn ang="0">
                  <a:pos x="0" y="2"/>
                </a:cxn>
                <a:cxn ang="0">
                  <a:pos x="0" y="2"/>
                </a:cxn>
                <a:cxn ang="0">
                  <a:pos x="2" y="4"/>
                </a:cxn>
                <a:cxn ang="0">
                  <a:pos x="2" y="4"/>
                </a:cxn>
                <a:cxn ang="0">
                  <a:pos x="4" y="4"/>
                </a:cxn>
                <a:cxn ang="0">
                  <a:pos x="4" y="2"/>
                </a:cxn>
                <a:cxn ang="0">
                  <a:pos x="4" y="2"/>
                </a:cxn>
              </a:cxnLst>
              <a:rect l="0" t="0" r="r" b="b"/>
              <a:pathLst>
                <a:path w="4" h="4">
                  <a:moveTo>
                    <a:pt x="4" y="2"/>
                  </a:moveTo>
                  <a:lnTo>
                    <a:pt x="4" y="2"/>
                  </a:lnTo>
                  <a:lnTo>
                    <a:pt x="2" y="0"/>
                  </a:lnTo>
                  <a:lnTo>
                    <a:pt x="2" y="0"/>
                  </a:lnTo>
                  <a:lnTo>
                    <a:pt x="0" y="2"/>
                  </a:lnTo>
                  <a:lnTo>
                    <a:pt x="0" y="2"/>
                  </a:lnTo>
                  <a:lnTo>
                    <a:pt x="2" y="4"/>
                  </a:lnTo>
                  <a:lnTo>
                    <a:pt x="2" y="4"/>
                  </a:lnTo>
                  <a:lnTo>
                    <a:pt x="4" y="4"/>
                  </a:lnTo>
                  <a:lnTo>
                    <a:pt x="4" y="2"/>
                  </a:lnTo>
                  <a:lnTo>
                    <a:pt x="4" y="2"/>
                  </a:lnTo>
                  <a:close/>
                </a:path>
              </a:pathLst>
            </a:custGeom>
            <a:grpFill/>
            <a:ln w="9525">
              <a:noFill/>
              <a:round/>
            </a:ln>
          </p:spPr>
          <p:txBody>
            <a:bodyPr vert="horz" wrap="square" lIns="91440" tIns="45720" rIns="91440" bIns="45720" numCol="1" anchor="t" anchorCtr="0" compatLnSpc="1"/>
            <a:lstStyle/>
            <a:p>
              <a:endParaRPr lang="zh-CN" altLang="en-US"/>
            </a:p>
          </p:txBody>
        </p:sp>
      </p:grpSp>
      <p:sp>
        <p:nvSpPr>
          <p:cNvPr id="3" name="框架 2"/>
          <p:cNvSpPr/>
          <p:nvPr userDrawn="1"/>
        </p:nvSpPr>
        <p:spPr>
          <a:xfrm>
            <a:off x="0" y="0"/>
            <a:ext cx="12192000" cy="6858000"/>
          </a:xfrm>
          <a:prstGeom prst="frame">
            <a:avLst>
              <a:gd name="adj1" fmla="val 213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4" name="文本占位符 7"/>
          <p:cNvSpPr>
            <a:spLocks noGrp="1"/>
          </p:cNvSpPr>
          <p:nvPr>
            <p:ph type="body" sz="quarter" idx="10" hasCustomPrompt="1"/>
          </p:nvPr>
        </p:nvSpPr>
        <p:spPr>
          <a:xfrm>
            <a:off x="248457" y="258233"/>
            <a:ext cx="5293927" cy="529569"/>
          </a:xfrm>
          <a:prstGeom prst="rect">
            <a:avLst/>
          </a:prstGeom>
          <a:ln w="12700" cmpd="sng">
            <a:noFill/>
          </a:ln>
        </p:spPr>
        <p:txBody>
          <a:bodyPr vert="horz" anchor="ctr"/>
          <a:lstStyle>
            <a:lvl1pPr marL="0" indent="0" algn="l">
              <a:buNone/>
              <a:defRPr sz="2400" b="1">
                <a:solidFill>
                  <a:schemeClr val="accent2"/>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lvl="0"/>
            <a:r>
              <a:rPr kumimoji="1" lang="en-US" altLang="zh-CN"/>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
        <p:nvSpPr>
          <p:cNvPr id="5" name="文本占位符 7"/>
          <p:cNvSpPr>
            <a:spLocks noGrp="1"/>
          </p:cNvSpPr>
          <p:nvPr>
            <p:ph type="body" sz="quarter" idx="13" hasCustomPrompt="1"/>
          </p:nvPr>
        </p:nvSpPr>
        <p:spPr>
          <a:xfrm>
            <a:off x="11386592" y="214889"/>
            <a:ext cx="805408" cy="616255"/>
          </a:xfrm>
          <a:prstGeom prst="rect">
            <a:avLst/>
          </a:prstGeom>
          <a:solidFill>
            <a:schemeClr val="accent2"/>
          </a:solidFill>
        </p:spPr>
        <p:txBody>
          <a:bodyPr vert="horz" anchor="ctr"/>
          <a:lstStyle>
            <a:lvl1pPr marL="0" indent="0" algn="ctr">
              <a:buNone/>
              <a:defRPr sz="2400" b="1">
                <a:solidFill>
                  <a:srgbClr val="FFFFFF"/>
                </a:solidFill>
              </a:defRPr>
            </a:lvl1pPr>
          </a:lstStyle>
          <a:p>
            <a:pPr lvl="0"/>
            <a:r>
              <a:rPr kumimoji="1" lang="en-US" altLang="zh-CN" dirty="0"/>
              <a:t>01</a:t>
            </a:r>
            <a:endParaRPr kumimoji="1" lang="zh-CN" altLang="en-US" dirty="0"/>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内容页_3">
    <p:spTree>
      <p:nvGrpSpPr>
        <p:cNvPr id="1" name=""/>
        <p:cNvGrpSpPr/>
        <p:nvPr/>
      </p:nvGrpSpPr>
      <p:grpSpPr>
        <a:xfrm>
          <a:off x="0" y="0"/>
          <a:ext cx="0" cy="0"/>
          <a:chOff x="0" y="0"/>
          <a:chExt cx="0" cy="0"/>
        </a:xfrm>
      </p:grpSpPr>
      <p:grpSp>
        <p:nvGrpSpPr>
          <p:cNvPr id="6" name="组 5"/>
          <p:cNvGrpSpPr/>
          <p:nvPr userDrawn="1"/>
        </p:nvGrpSpPr>
        <p:grpSpPr>
          <a:xfrm>
            <a:off x="182123" y="523016"/>
            <a:ext cx="11827754" cy="6138886"/>
            <a:chOff x="4391025" y="180975"/>
            <a:chExt cx="4422775" cy="2295525"/>
          </a:xfrm>
          <a:solidFill>
            <a:schemeClr val="bg1">
              <a:lumMod val="95000"/>
            </a:schemeClr>
          </a:solidFill>
        </p:grpSpPr>
        <p:sp>
          <p:nvSpPr>
            <p:cNvPr id="7" name="Freeform 70"/>
            <p:cNvSpPr/>
            <p:nvPr/>
          </p:nvSpPr>
          <p:spPr bwMode="auto">
            <a:xfrm>
              <a:off x="5565775" y="180975"/>
              <a:ext cx="746125" cy="387350"/>
            </a:xfrm>
            <a:custGeom>
              <a:avLst/>
              <a:gdLst/>
              <a:ahLst/>
              <a:cxnLst>
                <a:cxn ang="0">
                  <a:pos x="368" y="128"/>
                </a:cxn>
                <a:cxn ang="0">
                  <a:pos x="398" y="134"/>
                </a:cxn>
                <a:cxn ang="0">
                  <a:pos x="392" y="122"/>
                </a:cxn>
                <a:cxn ang="0">
                  <a:pos x="378" y="114"/>
                </a:cxn>
                <a:cxn ang="0">
                  <a:pos x="378" y="106"/>
                </a:cxn>
                <a:cxn ang="0">
                  <a:pos x="398" y="106"/>
                </a:cxn>
                <a:cxn ang="0">
                  <a:pos x="400" y="100"/>
                </a:cxn>
                <a:cxn ang="0">
                  <a:pos x="406" y="86"/>
                </a:cxn>
                <a:cxn ang="0">
                  <a:pos x="416" y="82"/>
                </a:cxn>
                <a:cxn ang="0">
                  <a:pos x="398" y="76"/>
                </a:cxn>
                <a:cxn ang="0">
                  <a:pos x="416" y="68"/>
                </a:cxn>
                <a:cxn ang="0">
                  <a:pos x="424" y="66"/>
                </a:cxn>
                <a:cxn ang="0">
                  <a:pos x="408" y="60"/>
                </a:cxn>
                <a:cxn ang="0">
                  <a:pos x="408" y="48"/>
                </a:cxn>
                <a:cxn ang="0">
                  <a:pos x="428" y="38"/>
                </a:cxn>
                <a:cxn ang="0">
                  <a:pos x="440" y="30"/>
                </a:cxn>
                <a:cxn ang="0">
                  <a:pos x="410" y="22"/>
                </a:cxn>
                <a:cxn ang="0">
                  <a:pos x="382" y="16"/>
                </a:cxn>
                <a:cxn ang="0">
                  <a:pos x="382" y="14"/>
                </a:cxn>
                <a:cxn ang="0">
                  <a:pos x="396" y="10"/>
                </a:cxn>
                <a:cxn ang="0">
                  <a:pos x="362" y="2"/>
                </a:cxn>
                <a:cxn ang="0">
                  <a:pos x="324" y="0"/>
                </a:cxn>
                <a:cxn ang="0">
                  <a:pos x="272" y="0"/>
                </a:cxn>
                <a:cxn ang="0">
                  <a:pos x="238" y="6"/>
                </a:cxn>
                <a:cxn ang="0">
                  <a:pos x="218" y="4"/>
                </a:cxn>
                <a:cxn ang="0">
                  <a:pos x="214" y="14"/>
                </a:cxn>
                <a:cxn ang="0">
                  <a:pos x="202" y="14"/>
                </a:cxn>
                <a:cxn ang="0">
                  <a:pos x="176" y="14"/>
                </a:cxn>
                <a:cxn ang="0">
                  <a:pos x="152" y="16"/>
                </a:cxn>
                <a:cxn ang="0">
                  <a:pos x="110" y="20"/>
                </a:cxn>
                <a:cxn ang="0">
                  <a:pos x="90" y="26"/>
                </a:cxn>
                <a:cxn ang="0">
                  <a:pos x="44" y="34"/>
                </a:cxn>
                <a:cxn ang="0">
                  <a:pos x="60" y="44"/>
                </a:cxn>
                <a:cxn ang="0">
                  <a:pos x="2" y="54"/>
                </a:cxn>
                <a:cxn ang="0">
                  <a:pos x="22" y="66"/>
                </a:cxn>
                <a:cxn ang="0">
                  <a:pos x="24" y="70"/>
                </a:cxn>
                <a:cxn ang="0">
                  <a:pos x="72" y="76"/>
                </a:cxn>
                <a:cxn ang="0">
                  <a:pos x="134" y="100"/>
                </a:cxn>
                <a:cxn ang="0">
                  <a:pos x="146" y="126"/>
                </a:cxn>
                <a:cxn ang="0">
                  <a:pos x="170" y="132"/>
                </a:cxn>
                <a:cxn ang="0">
                  <a:pos x="158" y="134"/>
                </a:cxn>
                <a:cxn ang="0">
                  <a:pos x="142" y="142"/>
                </a:cxn>
                <a:cxn ang="0">
                  <a:pos x="162" y="144"/>
                </a:cxn>
                <a:cxn ang="0">
                  <a:pos x="170" y="160"/>
                </a:cxn>
                <a:cxn ang="0">
                  <a:pos x="150" y="168"/>
                </a:cxn>
                <a:cxn ang="0">
                  <a:pos x="152" y="176"/>
                </a:cxn>
                <a:cxn ang="0">
                  <a:pos x="162" y="194"/>
                </a:cxn>
                <a:cxn ang="0">
                  <a:pos x="176" y="196"/>
                </a:cxn>
                <a:cxn ang="0">
                  <a:pos x="182" y="224"/>
                </a:cxn>
                <a:cxn ang="0">
                  <a:pos x="208" y="234"/>
                </a:cxn>
                <a:cxn ang="0">
                  <a:pos x="226" y="242"/>
                </a:cxn>
                <a:cxn ang="0">
                  <a:pos x="240" y="214"/>
                </a:cxn>
                <a:cxn ang="0">
                  <a:pos x="252" y="192"/>
                </a:cxn>
                <a:cxn ang="0">
                  <a:pos x="272" y="182"/>
                </a:cxn>
                <a:cxn ang="0">
                  <a:pos x="288" y="182"/>
                </a:cxn>
                <a:cxn ang="0">
                  <a:pos x="322" y="160"/>
                </a:cxn>
                <a:cxn ang="0">
                  <a:pos x="376" y="138"/>
                </a:cxn>
              </a:cxnLst>
              <a:rect l="0" t="0" r="r" b="b"/>
              <a:pathLst>
                <a:path w="470" h="244">
                  <a:moveTo>
                    <a:pt x="362" y="140"/>
                  </a:moveTo>
                  <a:lnTo>
                    <a:pt x="362" y="140"/>
                  </a:lnTo>
                  <a:lnTo>
                    <a:pt x="362" y="136"/>
                  </a:lnTo>
                  <a:lnTo>
                    <a:pt x="362" y="136"/>
                  </a:lnTo>
                  <a:lnTo>
                    <a:pt x="368" y="136"/>
                  </a:lnTo>
                  <a:lnTo>
                    <a:pt x="368" y="132"/>
                  </a:lnTo>
                  <a:lnTo>
                    <a:pt x="368" y="128"/>
                  </a:lnTo>
                  <a:lnTo>
                    <a:pt x="368" y="126"/>
                  </a:lnTo>
                  <a:lnTo>
                    <a:pt x="368" y="126"/>
                  </a:lnTo>
                  <a:lnTo>
                    <a:pt x="376" y="128"/>
                  </a:lnTo>
                  <a:lnTo>
                    <a:pt x="382" y="134"/>
                  </a:lnTo>
                  <a:lnTo>
                    <a:pt x="390" y="136"/>
                  </a:lnTo>
                  <a:lnTo>
                    <a:pt x="394" y="136"/>
                  </a:lnTo>
                  <a:lnTo>
                    <a:pt x="398" y="134"/>
                  </a:lnTo>
                  <a:lnTo>
                    <a:pt x="398" y="134"/>
                  </a:lnTo>
                  <a:lnTo>
                    <a:pt x="398" y="130"/>
                  </a:lnTo>
                  <a:lnTo>
                    <a:pt x="396" y="128"/>
                  </a:lnTo>
                  <a:lnTo>
                    <a:pt x="392" y="122"/>
                  </a:lnTo>
                  <a:lnTo>
                    <a:pt x="392" y="122"/>
                  </a:lnTo>
                  <a:lnTo>
                    <a:pt x="392" y="122"/>
                  </a:lnTo>
                  <a:lnTo>
                    <a:pt x="392" y="122"/>
                  </a:lnTo>
                  <a:lnTo>
                    <a:pt x="388" y="120"/>
                  </a:lnTo>
                  <a:lnTo>
                    <a:pt x="386" y="120"/>
                  </a:lnTo>
                  <a:lnTo>
                    <a:pt x="384" y="120"/>
                  </a:lnTo>
                  <a:lnTo>
                    <a:pt x="384" y="116"/>
                  </a:lnTo>
                  <a:lnTo>
                    <a:pt x="384" y="116"/>
                  </a:lnTo>
                  <a:lnTo>
                    <a:pt x="380" y="116"/>
                  </a:lnTo>
                  <a:lnTo>
                    <a:pt x="378" y="114"/>
                  </a:lnTo>
                  <a:lnTo>
                    <a:pt x="374" y="112"/>
                  </a:lnTo>
                  <a:lnTo>
                    <a:pt x="374" y="112"/>
                  </a:lnTo>
                  <a:lnTo>
                    <a:pt x="374" y="110"/>
                  </a:lnTo>
                  <a:lnTo>
                    <a:pt x="374" y="110"/>
                  </a:lnTo>
                  <a:lnTo>
                    <a:pt x="374" y="110"/>
                  </a:lnTo>
                  <a:lnTo>
                    <a:pt x="376" y="106"/>
                  </a:lnTo>
                  <a:lnTo>
                    <a:pt x="378" y="106"/>
                  </a:lnTo>
                  <a:lnTo>
                    <a:pt x="384" y="108"/>
                  </a:lnTo>
                  <a:lnTo>
                    <a:pt x="384" y="108"/>
                  </a:lnTo>
                  <a:lnTo>
                    <a:pt x="384" y="106"/>
                  </a:lnTo>
                  <a:lnTo>
                    <a:pt x="384" y="106"/>
                  </a:lnTo>
                  <a:lnTo>
                    <a:pt x="398" y="106"/>
                  </a:lnTo>
                  <a:lnTo>
                    <a:pt x="398" y="106"/>
                  </a:lnTo>
                  <a:lnTo>
                    <a:pt x="398" y="106"/>
                  </a:lnTo>
                  <a:lnTo>
                    <a:pt x="404" y="106"/>
                  </a:lnTo>
                  <a:lnTo>
                    <a:pt x="406" y="104"/>
                  </a:lnTo>
                  <a:lnTo>
                    <a:pt x="408" y="102"/>
                  </a:lnTo>
                  <a:lnTo>
                    <a:pt x="408" y="102"/>
                  </a:lnTo>
                  <a:lnTo>
                    <a:pt x="406" y="100"/>
                  </a:lnTo>
                  <a:lnTo>
                    <a:pt x="404" y="100"/>
                  </a:lnTo>
                  <a:lnTo>
                    <a:pt x="400" y="100"/>
                  </a:lnTo>
                  <a:lnTo>
                    <a:pt x="400" y="98"/>
                  </a:lnTo>
                  <a:lnTo>
                    <a:pt x="400" y="98"/>
                  </a:lnTo>
                  <a:lnTo>
                    <a:pt x="408" y="98"/>
                  </a:lnTo>
                  <a:lnTo>
                    <a:pt x="408" y="98"/>
                  </a:lnTo>
                  <a:lnTo>
                    <a:pt x="406" y="92"/>
                  </a:lnTo>
                  <a:lnTo>
                    <a:pt x="406" y="88"/>
                  </a:lnTo>
                  <a:lnTo>
                    <a:pt x="406" y="86"/>
                  </a:lnTo>
                  <a:lnTo>
                    <a:pt x="406" y="86"/>
                  </a:lnTo>
                  <a:lnTo>
                    <a:pt x="408" y="86"/>
                  </a:lnTo>
                  <a:lnTo>
                    <a:pt x="412" y="86"/>
                  </a:lnTo>
                  <a:lnTo>
                    <a:pt x="414" y="86"/>
                  </a:lnTo>
                  <a:lnTo>
                    <a:pt x="416" y="84"/>
                  </a:lnTo>
                  <a:lnTo>
                    <a:pt x="416" y="84"/>
                  </a:lnTo>
                  <a:lnTo>
                    <a:pt x="416" y="82"/>
                  </a:lnTo>
                  <a:lnTo>
                    <a:pt x="414" y="80"/>
                  </a:lnTo>
                  <a:lnTo>
                    <a:pt x="412" y="80"/>
                  </a:lnTo>
                  <a:lnTo>
                    <a:pt x="410" y="78"/>
                  </a:lnTo>
                  <a:lnTo>
                    <a:pt x="410" y="78"/>
                  </a:lnTo>
                  <a:lnTo>
                    <a:pt x="408" y="76"/>
                  </a:lnTo>
                  <a:lnTo>
                    <a:pt x="406" y="76"/>
                  </a:lnTo>
                  <a:lnTo>
                    <a:pt x="398" y="76"/>
                  </a:lnTo>
                  <a:lnTo>
                    <a:pt x="398" y="76"/>
                  </a:lnTo>
                  <a:lnTo>
                    <a:pt x="392" y="72"/>
                  </a:lnTo>
                  <a:lnTo>
                    <a:pt x="392" y="72"/>
                  </a:lnTo>
                  <a:lnTo>
                    <a:pt x="404" y="70"/>
                  </a:lnTo>
                  <a:lnTo>
                    <a:pt x="410" y="68"/>
                  </a:lnTo>
                  <a:lnTo>
                    <a:pt x="416" y="68"/>
                  </a:lnTo>
                  <a:lnTo>
                    <a:pt x="416" y="68"/>
                  </a:lnTo>
                  <a:lnTo>
                    <a:pt x="418" y="72"/>
                  </a:lnTo>
                  <a:lnTo>
                    <a:pt x="422" y="74"/>
                  </a:lnTo>
                  <a:lnTo>
                    <a:pt x="424" y="72"/>
                  </a:lnTo>
                  <a:lnTo>
                    <a:pt x="426" y="68"/>
                  </a:lnTo>
                  <a:lnTo>
                    <a:pt x="426" y="68"/>
                  </a:lnTo>
                  <a:lnTo>
                    <a:pt x="424" y="66"/>
                  </a:lnTo>
                  <a:lnTo>
                    <a:pt x="424" y="66"/>
                  </a:lnTo>
                  <a:lnTo>
                    <a:pt x="416" y="66"/>
                  </a:lnTo>
                  <a:lnTo>
                    <a:pt x="408" y="62"/>
                  </a:lnTo>
                  <a:lnTo>
                    <a:pt x="408" y="62"/>
                  </a:lnTo>
                  <a:lnTo>
                    <a:pt x="408" y="62"/>
                  </a:lnTo>
                  <a:lnTo>
                    <a:pt x="408" y="62"/>
                  </a:lnTo>
                  <a:lnTo>
                    <a:pt x="408" y="60"/>
                  </a:lnTo>
                  <a:lnTo>
                    <a:pt x="408" y="60"/>
                  </a:lnTo>
                  <a:lnTo>
                    <a:pt x="406" y="58"/>
                  </a:lnTo>
                  <a:lnTo>
                    <a:pt x="406" y="58"/>
                  </a:lnTo>
                  <a:lnTo>
                    <a:pt x="404" y="52"/>
                  </a:lnTo>
                  <a:lnTo>
                    <a:pt x="404" y="52"/>
                  </a:lnTo>
                  <a:lnTo>
                    <a:pt x="404" y="50"/>
                  </a:lnTo>
                  <a:lnTo>
                    <a:pt x="408" y="48"/>
                  </a:lnTo>
                  <a:lnTo>
                    <a:pt x="408" y="48"/>
                  </a:lnTo>
                  <a:lnTo>
                    <a:pt x="412" y="46"/>
                  </a:lnTo>
                  <a:lnTo>
                    <a:pt x="414" y="42"/>
                  </a:lnTo>
                  <a:lnTo>
                    <a:pt x="414" y="42"/>
                  </a:lnTo>
                  <a:lnTo>
                    <a:pt x="418" y="40"/>
                  </a:lnTo>
                  <a:lnTo>
                    <a:pt x="420" y="40"/>
                  </a:lnTo>
                  <a:lnTo>
                    <a:pt x="428" y="38"/>
                  </a:lnTo>
                  <a:lnTo>
                    <a:pt x="428" y="38"/>
                  </a:lnTo>
                  <a:lnTo>
                    <a:pt x="430" y="38"/>
                  </a:lnTo>
                  <a:lnTo>
                    <a:pt x="432" y="34"/>
                  </a:lnTo>
                  <a:lnTo>
                    <a:pt x="432" y="34"/>
                  </a:lnTo>
                  <a:lnTo>
                    <a:pt x="438" y="34"/>
                  </a:lnTo>
                  <a:lnTo>
                    <a:pt x="438" y="34"/>
                  </a:lnTo>
                  <a:lnTo>
                    <a:pt x="440" y="32"/>
                  </a:lnTo>
                  <a:lnTo>
                    <a:pt x="440" y="30"/>
                  </a:lnTo>
                  <a:lnTo>
                    <a:pt x="440" y="30"/>
                  </a:lnTo>
                  <a:lnTo>
                    <a:pt x="470" y="20"/>
                  </a:lnTo>
                  <a:lnTo>
                    <a:pt x="470" y="20"/>
                  </a:lnTo>
                  <a:lnTo>
                    <a:pt x="460" y="18"/>
                  </a:lnTo>
                  <a:lnTo>
                    <a:pt x="450" y="18"/>
                  </a:lnTo>
                  <a:lnTo>
                    <a:pt x="430" y="20"/>
                  </a:lnTo>
                  <a:lnTo>
                    <a:pt x="410" y="22"/>
                  </a:lnTo>
                  <a:lnTo>
                    <a:pt x="390" y="24"/>
                  </a:lnTo>
                  <a:lnTo>
                    <a:pt x="390" y="24"/>
                  </a:lnTo>
                  <a:lnTo>
                    <a:pt x="394" y="20"/>
                  </a:lnTo>
                  <a:lnTo>
                    <a:pt x="396" y="18"/>
                  </a:lnTo>
                  <a:lnTo>
                    <a:pt x="394" y="16"/>
                  </a:lnTo>
                  <a:lnTo>
                    <a:pt x="394" y="16"/>
                  </a:lnTo>
                  <a:lnTo>
                    <a:pt x="382" y="16"/>
                  </a:lnTo>
                  <a:lnTo>
                    <a:pt x="382" y="16"/>
                  </a:lnTo>
                  <a:lnTo>
                    <a:pt x="378" y="18"/>
                  </a:lnTo>
                  <a:lnTo>
                    <a:pt x="374" y="20"/>
                  </a:lnTo>
                  <a:lnTo>
                    <a:pt x="370" y="18"/>
                  </a:lnTo>
                  <a:lnTo>
                    <a:pt x="368" y="14"/>
                  </a:lnTo>
                  <a:lnTo>
                    <a:pt x="368" y="14"/>
                  </a:lnTo>
                  <a:lnTo>
                    <a:pt x="382" y="14"/>
                  </a:lnTo>
                  <a:lnTo>
                    <a:pt x="382" y="14"/>
                  </a:lnTo>
                  <a:lnTo>
                    <a:pt x="388" y="12"/>
                  </a:lnTo>
                  <a:lnTo>
                    <a:pt x="394" y="12"/>
                  </a:lnTo>
                  <a:lnTo>
                    <a:pt x="394" y="12"/>
                  </a:lnTo>
                  <a:lnTo>
                    <a:pt x="396" y="10"/>
                  </a:lnTo>
                  <a:lnTo>
                    <a:pt x="396" y="10"/>
                  </a:lnTo>
                  <a:lnTo>
                    <a:pt x="396" y="10"/>
                  </a:lnTo>
                  <a:lnTo>
                    <a:pt x="396" y="10"/>
                  </a:lnTo>
                  <a:lnTo>
                    <a:pt x="380" y="8"/>
                  </a:lnTo>
                  <a:lnTo>
                    <a:pt x="364" y="4"/>
                  </a:lnTo>
                  <a:lnTo>
                    <a:pt x="364" y="4"/>
                  </a:lnTo>
                  <a:lnTo>
                    <a:pt x="364" y="2"/>
                  </a:lnTo>
                  <a:lnTo>
                    <a:pt x="362" y="2"/>
                  </a:lnTo>
                  <a:lnTo>
                    <a:pt x="362" y="2"/>
                  </a:lnTo>
                  <a:lnTo>
                    <a:pt x="356" y="2"/>
                  </a:lnTo>
                  <a:lnTo>
                    <a:pt x="356" y="2"/>
                  </a:lnTo>
                  <a:lnTo>
                    <a:pt x="356" y="0"/>
                  </a:lnTo>
                  <a:lnTo>
                    <a:pt x="356" y="0"/>
                  </a:lnTo>
                  <a:lnTo>
                    <a:pt x="340" y="0"/>
                  </a:lnTo>
                  <a:lnTo>
                    <a:pt x="340" y="0"/>
                  </a:lnTo>
                  <a:lnTo>
                    <a:pt x="324" y="0"/>
                  </a:lnTo>
                  <a:lnTo>
                    <a:pt x="324" y="0"/>
                  </a:lnTo>
                  <a:lnTo>
                    <a:pt x="296" y="0"/>
                  </a:lnTo>
                  <a:lnTo>
                    <a:pt x="296" y="0"/>
                  </a:lnTo>
                  <a:lnTo>
                    <a:pt x="280" y="0"/>
                  </a:lnTo>
                  <a:lnTo>
                    <a:pt x="280" y="0"/>
                  </a:lnTo>
                  <a:lnTo>
                    <a:pt x="272" y="0"/>
                  </a:lnTo>
                  <a:lnTo>
                    <a:pt x="272" y="0"/>
                  </a:lnTo>
                  <a:lnTo>
                    <a:pt x="268" y="4"/>
                  </a:lnTo>
                  <a:lnTo>
                    <a:pt x="262" y="6"/>
                  </a:lnTo>
                  <a:lnTo>
                    <a:pt x="250" y="6"/>
                  </a:lnTo>
                  <a:lnTo>
                    <a:pt x="250" y="6"/>
                  </a:lnTo>
                  <a:lnTo>
                    <a:pt x="248" y="4"/>
                  </a:lnTo>
                  <a:lnTo>
                    <a:pt x="244" y="4"/>
                  </a:lnTo>
                  <a:lnTo>
                    <a:pt x="238" y="6"/>
                  </a:lnTo>
                  <a:lnTo>
                    <a:pt x="238" y="6"/>
                  </a:lnTo>
                  <a:lnTo>
                    <a:pt x="232" y="6"/>
                  </a:lnTo>
                  <a:lnTo>
                    <a:pt x="232" y="6"/>
                  </a:lnTo>
                  <a:lnTo>
                    <a:pt x="228" y="4"/>
                  </a:lnTo>
                  <a:lnTo>
                    <a:pt x="226" y="4"/>
                  </a:lnTo>
                  <a:lnTo>
                    <a:pt x="218" y="4"/>
                  </a:lnTo>
                  <a:lnTo>
                    <a:pt x="218" y="4"/>
                  </a:lnTo>
                  <a:lnTo>
                    <a:pt x="216" y="4"/>
                  </a:lnTo>
                  <a:lnTo>
                    <a:pt x="214" y="6"/>
                  </a:lnTo>
                  <a:lnTo>
                    <a:pt x="214" y="6"/>
                  </a:lnTo>
                  <a:lnTo>
                    <a:pt x="210" y="6"/>
                  </a:lnTo>
                  <a:lnTo>
                    <a:pt x="208" y="8"/>
                  </a:lnTo>
                  <a:lnTo>
                    <a:pt x="208" y="8"/>
                  </a:lnTo>
                  <a:lnTo>
                    <a:pt x="214" y="14"/>
                  </a:lnTo>
                  <a:lnTo>
                    <a:pt x="214" y="14"/>
                  </a:lnTo>
                  <a:lnTo>
                    <a:pt x="214" y="14"/>
                  </a:lnTo>
                  <a:lnTo>
                    <a:pt x="214" y="18"/>
                  </a:lnTo>
                  <a:lnTo>
                    <a:pt x="214" y="18"/>
                  </a:lnTo>
                  <a:lnTo>
                    <a:pt x="208" y="16"/>
                  </a:lnTo>
                  <a:lnTo>
                    <a:pt x="202" y="14"/>
                  </a:lnTo>
                  <a:lnTo>
                    <a:pt x="202" y="14"/>
                  </a:lnTo>
                  <a:lnTo>
                    <a:pt x="188" y="12"/>
                  </a:lnTo>
                  <a:lnTo>
                    <a:pt x="176" y="12"/>
                  </a:lnTo>
                  <a:lnTo>
                    <a:pt x="176" y="12"/>
                  </a:lnTo>
                  <a:lnTo>
                    <a:pt x="172" y="12"/>
                  </a:lnTo>
                  <a:lnTo>
                    <a:pt x="172" y="14"/>
                  </a:lnTo>
                  <a:lnTo>
                    <a:pt x="176" y="14"/>
                  </a:lnTo>
                  <a:lnTo>
                    <a:pt x="176" y="14"/>
                  </a:lnTo>
                  <a:lnTo>
                    <a:pt x="174" y="16"/>
                  </a:lnTo>
                  <a:lnTo>
                    <a:pt x="170" y="18"/>
                  </a:lnTo>
                  <a:lnTo>
                    <a:pt x="166" y="16"/>
                  </a:lnTo>
                  <a:lnTo>
                    <a:pt x="166" y="16"/>
                  </a:lnTo>
                  <a:lnTo>
                    <a:pt x="158" y="14"/>
                  </a:lnTo>
                  <a:lnTo>
                    <a:pt x="154" y="14"/>
                  </a:lnTo>
                  <a:lnTo>
                    <a:pt x="152" y="16"/>
                  </a:lnTo>
                  <a:lnTo>
                    <a:pt x="152" y="16"/>
                  </a:lnTo>
                  <a:lnTo>
                    <a:pt x="142" y="14"/>
                  </a:lnTo>
                  <a:lnTo>
                    <a:pt x="132" y="14"/>
                  </a:lnTo>
                  <a:lnTo>
                    <a:pt x="122" y="14"/>
                  </a:lnTo>
                  <a:lnTo>
                    <a:pt x="112" y="20"/>
                  </a:lnTo>
                  <a:lnTo>
                    <a:pt x="112" y="20"/>
                  </a:lnTo>
                  <a:lnTo>
                    <a:pt x="110" y="20"/>
                  </a:lnTo>
                  <a:lnTo>
                    <a:pt x="110" y="20"/>
                  </a:lnTo>
                  <a:lnTo>
                    <a:pt x="100" y="16"/>
                  </a:lnTo>
                  <a:lnTo>
                    <a:pt x="94" y="18"/>
                  </a:lnTo>
                  <a:lnTo>
                    <a:pt x="92" y="20"/>
                  </a:lnTo>
                  <a:lnTo>
                    <a:pt x="92" y="24"/>
                  </a:lnTo>
                  <a:lnTo>
                    <a:pt x="92" y="24"/>
                  </a:lnTo>
                  <a:lnTo>
                    <a:pt x="90" y="26"/>
                  </a:lnTo>
                  <a:lnTo>
                    <a:pt x="88" y="26"/>
                  </a:lnTo>
                  <a:lnTo>
                    <a:pt x="84" y="26"/>
                  </a:lnTo>
                  <a:lnTo>
                    <a:pt x="84" y="26"/>
                  </a:lnTo>
                  <a:lnTo>
                    <a:pt x="74" y="26"/>
                  </a:lnTo>
                  <a:lnTo>
                    <a:pt x="64" y="28"/>
                  </a:lnTo>
                  <a:lnTo>
                    <a:pt x="44" y="34"/>
                  </a:lnTo>
                  <a:lnTo>
                    <a:pt x="44" y="34"/>
                  </a:lnTo>
                  <a:lnTo>
                    <a:pt x="52" y="36"/>
                  </a:lnTo>
                  <a:lnTo>
                    <a:pt x="52" y="36"/>
                  </a:lnTo>
                  <a:lnTo>
                    <a:pt x="58" y="36"/>
                  </a:lnTo>
                  <a:lnTo>
                    <a:pt x="60" y="36"/>
                  </a:lnTo>
                  <a:lnTo>
                    <a:pt x="62" y="40"/>
                  </a:lnTo>
                  <a:lnTo>
                    <a:pt x="62" y="40"/>
                  </a:lnTo>
                  <a:lnTo>
                    <a:pt x="60" y="44"/>
                  </a:lnTo>
                  <a:lnTo>
                    <a:pt x="58" y="44"/>
                  </a:lnTo>
                  <a:lnTo>
                    <a:pt x="50" y="46"/>
                  </a:lnTo>
                  <a:lnTo>
                    <a:pt x="50" y="46"/>
                  </a:lnTo>
                  <a:lnTo>
                    <a:pt x="46" y="46"/>
                  </a:lnTo>
                  <a:lnTo>
                    <a:pt x="46" y="46"/>
                  </a:lnTo>
                  <a:lnTo>
                    <a:pt x="2" y="54"/>
                  </a:lnTo>
                  <a:lnTo>
                    <a:pt x="2" y="54"/>
                  </a:lnTo>
                  <a:lnTo>
                    <a:pt x="0" y="56"/>
                  </a:lnTo>
                  <a:lnTo>
                    <a:pt x="0" y="56"/>
                  </a:lnTo>
                  <a:lnTo>
                    <a:pt x="30" y="64"/>
                  </a:lnTo>
                  <a:lnTo>
                    <a:pt x="30" y="64"/>
                  </a:lnTo>
                  <a:lnTo>
                    <a:pt x="30" y="66"/>
                  </a:lnTo>
                  <a:lnTo>
                    <a:pt x="30" y="66"/>
                  </a:lnTo>
                  <a:lnTo>
                    <a:pt x="22" y="66"/>
                  </a:lnTo>
                  <a:lnTo>
                    <a:pt x="18" y="66"/>
                  </a:lnTo>
                  <a:lnTo>
                    <a:pt x="14" y="68"/>
                  </a:lnTo>
                  <a:lnTo>
                    <a:pt x="14" y="68"/>
                  </a:lnTo>
                  <a:lnTo>
                    <a:pt x="16" y="70"/>
                  </a:lnTo>
                  <a:lnTo>
                    <a:pt x="20" y="70"/>
                  </a:lnTo>
                  <a:lnTo>
                    <a:pt x="24" y="70"/>
                  </a:lnTo>
                  <a:lnTo>
                    <a:pt x="24" y="70"/>
                  </a:lnTo>
                  <a:lnTo>
                    <a:pt x="32" y="76"/>
                  </a:lnTo>
                  <a:lnTo>
                    <a:pt x="36" y="78"/>
                  </a:lnTo>
                  <a:lnTo>
                    <a:pt x="40" y="78"/>
                  </a:lnTo>
                  <a:lnTo>
                    <a:pt x="40" y="78"/>
                  </a:lnTo>
                  <a:lnTo>
                    <a:pt x="48" y="76"/>
                  </a:lnTo>
                  <a:lnTo>
                    <a:pt x="56" y="76"/>
                  </a:lnTo>
                  <a:lnTo>
                    <a:pt x="72" y="76"/>
                  </a:lnTo>
                  <a:lnTo>
                    <a:pt x="72" y="76"/>
                  </a:lnTo>
                  <a:lnTo>
                    <a:pt x="86" y="76"/>
                  </a:lnTo>
                  <a:lnTo>
                    <a:pt x="100" y="78"/>
                  </a:lnTo>
                  <a:lnTo>
                    <a:pt x="114" y="84"/>
                  </a:lnTo>
                  <a:lnTo>
                    <a:pt x="126" y="92"/>
                  </a:lnTo>
                  <a:lnTo>
                    <a:pt x="126" y="92"/>
                  </a:lnTo>
                  <a:lnTo>
                    <a:pt x="134" y="100"/>
                  </a:lnTo>
                  <a:lnTo>
                    <a:pt x="138" y="108"/>
                  </a:lnTo>
                  <a:lnTo>
                    <a:pt x="138" y="116"/>
                  </a:lnTo>
                  <a:lnTo>
                    <a:pt x="134" y="124"/>
                  </a:lnTo>
                  <a:lnTo>
                    <a:pt x="134" y="124"/>
                  </a:lnTo>
                  <a:lnTo>
                    <a:pt x="138" y="126"/>
                  </a:lnTo>
                  <a:lnTo>
                    <a:pt x="142" y="126"/>
                  </a:lnTo>
                  <a:lnTo>
                    <a:pt x="146" y="126"/>
                  </a:lnTo>
                  <a:lnTo>
                    <a:pt x="150" y="122"/>
                  </a:lnTo>
                  <a:lnTo>
                    <a:pt x="150" y="122"/>
                  </a:lnTo>
                  <a:lnTo>
                    <a:pt x="156" y="122"/>
                  </a:lnTo>
                  <a:lnTo>
                    <a:pt x="156" y="122"/>
                  </a:lnTo>
                  <a:lnTo>
                    <a:pt x="160" y="126"/>
                  </a:lnTo>
                  <a:lnTo>
                    <a:pt x="164" y="128"/>
                  </a:lnTo>
                  <a:lnTo>
                    <a:pt x="170" y="132"/>
                  </a:lnTo>
                  <a:lnTo>
                    <a:pt x="172" y="136"/>
                  </a:lnTo>
                  <a:lnTo>
                    <a:pt x="172" y="136"/>
                  </a:lnTo>
                  <a:lnTo>
                    <a:pt x="168" y="138"/>
                  </a:lnTo>
                  <a:lnTo>
                    <a:pt x="164" y="136"/>
                  </a:lnTo>
                  <a:lnTo>
                    <a:pt x="162" y="136"/>
                  </a:lnTo>
                  <a:lnTo>
                    <a:pt x="158" y="134"/>
                  </a:lnTo>
                  <a:lnTo>
                    <a:pt x="158" y="134"/>
                  </a:lnTo>
                  <a:lnTo>
                    <a:pt x="154" y="132"/>
                  </a:lnTo>
                  <a:lnTo>
                    <a:pt x="154" y="132"/>
                  </a:lnTo>
                  <a:lnTo>
                    <a:pt x="148" y="132"/>
                  </a:lnTo>
                  <a:lnTo>
                    <a:pt x="144" y="134"/>
                  </a:lnTo>
                  <a:lnTo>
                    <a:pt x="142" y="138"/>
                  </a:lnTo>
                  <a:lnTo>
                    <a:pt x="142" y="142"/>
                  </a:lnTo>
                  <a:lnTo>
                    <a:pt x="142" y="142"/>
                  </a:lnTo>
                  <a:lnTo>
                    <a:pt x="142" y="144"/>
                  </a:lnTo>
                  <a:lnTo>
                    <a:pt x="146" y="146"/>
                  </a:lnTo>
                  <a:lnTo>
                    <a:pt x="152" y="148"/>
                  </a:lnTo>
                  <a:lnTo>
                    <a:pt x="152" y="148"/>
                  </a:lnTo>
                  <a:lnTo>
                    <a:pt x="158" y="148"/>
                  </a:lnTo>
                  <a:lnTo>
                    <a:pt x="162" y="144"/>
                  </a:lnTo>
                  <a:lnTo>
                    <a:pt x="162" y="144"/>
                  </a:lnTo>
                  <a:lnTo>
                    <a:pt x="170" y="142"/>
                  </a:lnTo>
                  <a:lnTo>
                    <a:pt x="170" y="142"/>
                  </a:lnTo>
                  <a:lnTo>
                    <a:pt x="172" y="144"/>
                  </a:lnTo>
                  <a:lnTo>
                    <a:pt x="172" y="144"/>
                  </a:lnTo>
                  <a:lnTo>
                    <a:pt x="170" y="156"/>
                  </a:lnTo>
                  <a:lnTo>
                    <a:pt x="170" y="156"/>
                  </a:lnTo>
                  <a:lnTo>
                    <a:pt x="170" y="160"/>
                  </a:lnTo>
                  <a:lnTo>
                    <a:pt x="170" y="160"/>
                  </a:lnTo>
                  <a:lnTo>
                    <a:pt x="164" y="162"/>
                  </a:lnTo>
                  <a:lnTo>
                    <a:pt x="164" y="162"/>
                  </a:lnTo>
                  <a:lnTo>
                    <a:pt x="160" y="158"/>
                  </a:lnTo>
                  <a:lnTo>
                    <a:pt x="156" y="158"/>
                  </a:lnTo>
                  <a:lnTo>
                    <a:pt x="152" y="162"/>
                  </a:lnTo>
                  <a:lnTo>
                    <a:pt x="150" y="168"/>
                  </a:lnTo>
                  <a:lnTo>
                    <a:pt x="150" y="168"/>
                  </a:lnTo>
                  <a:lnTo>
                    <a:pt x="150" y="170"/>
                  </a:lnTo>
                  <a:lnTo>
                    <a:pt x="152" y="172"/>
                  </a:lnTo>
                  <a:lnTo>
                    <a:pt x="154" y="174"/>
                  </a:lnTo>
                  <a:lnTo>
                    <a:pt x="156" y="176"/>
                  </a:lnTo>
                  <a:lnTo>
                    <a:pt x="156" y="176"/>
                  </a:lnTo>
                  <a:lnTo>
                    <a:pt x="152" y="176"/>
                  </a:lnTo>
                  <a:lnTo>
                    <a:pt x="150" y="178"/>
                  </a:lnTo>
                  <a:lnTo>
                    <a:pt x="152" y="180"/>
                  </a:lnTo>
                  <a:lnTo>
                    <a:pt x="152" y="180"/>
                  </a:lnTo>
                  <a:lnTo>
                    <a:pt x="156" y="186"/>
                  </a:lnTo>
                  <a:lnTo>
                    <a:pt x="162" y="190"/>
                  </a:lnTo>
                  <a:lnTo>
                    <a:pt x="162" y="190"/>
                  </a:lnTo>
                  <a:lnTo>
                    <a:pt x="162" y="194"/>
                  </a:lnTo>
                  <a:lnTo>
                    <a:pt x="164" y="196"/>
                  </a:lnTo>
                  <a:lnTo>
                    <a:pt x="166" y="198"/>
                  </a:lnTo>
                  <a:lnTo>
                    <a:pt x="170" y="196"/>
                  </a:lnTo>
                  <a:lnTo>
                    <a:pt x="170" y="196"/>
                  </a:lnTo>
                  <a:lnTo>
                    <a:pt x="174" y="194"/>
                  </a:lnTo>
                  <a:lnTo>
                    <a:pt x="174" y="194"/>
                  </a:lnTo>
                  <a:lnTo>
                    <a:pt x="176" y="196"/>
                  </a:lnTo>
                  <a:lnTo>
                    <a:pt x="176" y="196"/>
                  </a:lnTo>
                  <a:lnTo>
                    <a:pt x="172" y="198"/>
                  </a:lnTo>
                  <a:lnTo>
                    <a:pt x="170" y="202"/>
                  </a:lnTo>
                  <a:lnTo>
                    <a:pt x="170" y="202"/>
                  </a:lnTo>
                  <a:lnTo>
                    <a:pt x="172" y="208"/>
                  </a:lnTo>
                  <a:lnTo>
                    <a:pt x="176" y="216"/>
                  </a:lnTo>
                  <a:lnTo>
                    <a:pt x="182" y="224"/>
                  </a:lnTo>
                  <a:lnTo>
                    <a:pt x="192" y="232"/>
                  </a:lnTo>
                  <a:lnTo>
                    <a:pt x="192" y="232"/>
                  </a:lnTo>
                  <a:lnTo>
                    <a:pt x="196" y="236"/>
                  </a:lnTo>
                  <a:lnTo>
                    <a:pt x="202" y="236"/>
                  </a:lnTo>
                  <a:lnTo>
                    <a:pt x="202" y="236"/>
                  </a:lnTo>
                  <a:lnTo>
                    <a:pt x="206" y="234"/>
                  </a:lnTo>
                  <a:lnTo>
                    <a:pt x="208" y="234"/>
                  </a:lnTo>
                  <a:lnTo>
                    <a:pt x="214" y="238"/>
                  </a:lnTo>
                  <a:lnTo>
                    <a:pt x="214" y="238"/>
                  </a:lnTo>
                  <a:lnTo>
                    <a:pt x="218" y="242"/>
                  </a:lnTo>
                  <a:lnTo>
                    <a:pt x="218" y="242"/>
                  </a:lnTo>
                  <a:lnTo>
                    <a:pt x="220" y="244"/>
                  </a:lnTo>
                  <a:lnTo>
                    <a:pt x="220" y="244"/>
                  </a:lnTo>
                  <a:lnTo>
                    <a:pt x="226" y="242"/>
                  </a:lnTo>
                  <a:lnTo>
                    <a:pt x="232" y="236"/>
                  </a:lnTo>
                  <a:lnTo>
                    <a:pt x="236" y="230"/>
                  </a:lnTo>
                  <a:lnTo>
                    <a:pt x="236" y="222"/>
                  </a:lnTo>
                  <a:lnTo>
                    <a:pt x="236" y="222"/>
                  </a:lnTo>
                  <a:lnTo>
                    <a:pt x="236" y="220"/>
                  </a:lnTo>
                  <a:lnTo>
                    <a:pt x="236" y="216"/>
                  </a:lnTo>
                  <a:lnTo>
                    <a:pt x="240" y="214"/>
                  </a:lnTo>
                  <a:lnTo>
                    <a:pt x="240" y="214"/>
                  </a:lnTo>
                  <a:lnTo>
                    <a:pt x="246" y="210"/>
                  </a:lnTo>
                  <a:lnTo>
                    <a:pt x="248" y="206"/>
                  </a:lnTo>
                  <a:lnTo>
                    <a:pt x="250" y="204"/>
                  </a:lnTo>
                  <a:lnTo>
                    <a:pt x="250" y="204"/>
                  </a:lnTo>
                  <a:lnTo>
                    <a:pt x="250" y="198"/>
                  </a:lnTo>
                  <a:lnTo>
                    <a:pt x="252" y="192"/>
                  </a:lnTo>
                  <a:lnTo>
                    <a:pt x="256" y="188"/>
                  </a:lnTo>
                  <a:lnTo>
                    <a:pt x="260" y="188"/>
                  </a:lnTo>
                  <a:lnTo>
                    <a:pt x="260" y="188"/>
                  </a:lnTo>
                  <a:lnTo>
                    <a:pt x="264" y="186"/>
                  </a:lnTo>
                  <a:lnTo>
                    <a:pt x="268" y="184"/>
                  </a:lnTo>
                  <a:lnTo>
                    <a:pt x="272" y="182"/>
                  </a:lnTo>
                  <a:lnTo>
                    <a:pt x="272" y="182"/>
                  </a:lnTo>
                  <a:lnTo>
                    <a:pt x="274" y="186"/>
                  </a:lnTo>
                  <a:lnTo>
                    <a:pt x="276" y="186"/>
                  </a:lnTo>
                  <a:lnTo>
                    <a:pt x="280" y="182"/>
                  </a:lnTo>
                  <a:lnTo>
                    <a:pt x="280" y="182"/>
                  </a:lnTo>
                  <a:lnTo>
                    <a:pt x="280" y="182"/>
                  </a:lnTo>
                  <a:lnTo>
                    <a:pt x="280" y="182"/>
                  </a:lnTo>
                  <a:lnTo>
                    <a:pt x="288" y="182"/>
                  </a:lnTo>
                  <a:lnTo>
                    <a:pt x="294" y="178"/>
                  </a:lnTo>
                  <a:lnTo>
                    <a:pt x="302" y="174"/>
                  </a:lnTo>
                  <a:lnTo>
                    <a:pt x="306" y="168"/>
                  </a:lnTo>
                  <a:lnTo>
                    <a:pt x="306" y="168"/>
                  </a:lnTo>
                  <a:lnTo>
                    <a:pt x="314" y="162"/>
                  </a:lnTo>
                  <a:lnTo>
                    <a:pt x="322" y="160"/>
                  </a:lnTo>
                  <a:lnTo>
                    <a:pt x="322" y="160"/>
                  </a:lnTo>
                  <a:lnTo>
                    <a:pt x="340" y="158"/>
                  </a:lnTo>
                  <a:lnTo>
                    <a:pt x="358" y="154"/>
                  </a:lnTo>
                  <a:lnTo>
                    <a:pt x="374" y="148"/>
                  </a:lnTo>
                  <a:lnTo>
                    <a:pt x="390" y="140"/>
                  </a:lnTo>
                  <a:lnTo>
                    <a:pt x="390" y="140"/>
                  </a:lnTo>
                  <a:lnTo>
                    <a:pt x="382" y="140"/>
                  </a:lnTo>
                  <a:lnTo>
                    <a:pt x="376" y="138"/>
                  </a:lnTo>
                  <a:lnTo>
                    <a:pt x="370" y="138"/>
                  </a:lnTo>
                  <a:lnTo>
                    <a:pt x="362" y="140"/>
                  </a:lnTo>
                  <a:lnTo>
                    <a:pt x="362" y="14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8" name="Freeform 71"/>
            <p:cNvSpPr>
              <a:spLocks noEditPoints="1"/>
            </p:cNvSpPr>
            <p:nvPr/>
          </p:nvSpPr>
          <p:spPr bwMode="auto">
            <a:xfrm>
              <a:off x="6254750" y="279400"/>
              <a:ext cx="2559050" cy="1851025"/>
            </a:xfrm>
            <a:custGeom>
              <a:avLst/>
              <a:gdLst/>
              <a:ahLst/>
              <a:cxnLst>
                <a:cxn ang="0">
                  <a:pos x="1460" y="92"/>
                </a:cxn>
                <a:cxn ang="0">
                  <a:pos x="1272" y="54"/>
                </a:cxn>
                <a:cxn ang="0">
                  <a:pos x="1188" y="64"/>
                </a:cxn>
                <a:cxn ang="0">
                  <a:pos x="1078" y="48"/>
                </a:cxn>
                <a:cxn ang="0">
                  <a:pos x="1000" y="10"/>
                </a:cxn>
                <a:cxn ang="0">
                  <a:pos x="804" y="38"/>
                </a:cxn>
                <a:cxn ang="0">
                  <a:pos x="722" y="62"/>
                </a:cxn>
                <a:cxn ang="0">
                  <a:pos x="726" y="90"/>
                </a:cxn>
                <a:cxn ang="0">
                  <a:pos x="684" y="48"/>
                </a:cxn>
                <a:cxn ang="0">
                  <a:pos x="604" y="84"/>
                </a:cxn>
                <a:cxn ang="0">
                  <a:pos x="496" y="98"/>
                </a:cxn>
                <a:cxn ang="0">
                  <a:pos x="426" y="138"/>
                </a:cxn>
                <a:cxn ang="0">
                  <a:pos x="384" y="82"/>
                </a:cxn>
                <a:cxn ang="0">
                  <a:pos x="272" y="90"/>
                </a:cxn>
                <a:cxn ang="0">
                  <a:pos x="184" y="158"/>
                </a:cxn>
                <a:cxn ang="0">
                  <a:pos x="216" y="188"/>
                </a:cxn>
                <a:cxn ang="0">
                  <a:pos x="278" y="178"/>
                </a:cxn>
                <a:cxn ang="0">
                  <a:pos x="358" y="182"/>
                </a:cxn>
                <a:cxn ang="0">
                  <a:pos x="226" y="240"/>
                </a:cxn>
                <a:cxn ang="0">
                  <a:pos x="162" y="270"/>
                </a:cxn>
                <a:cxn ang="0">
                  <a:pos x="118" y="356"/>
                </a:cxn>
                <a:cxn ang="0">
                  <a:pos x="98" y="426"/>
                </a:cxn>
                <a:cxn ang="0">
                  <a:pos x="224" y="368"/>
                </a:cxn>
                <a:cxn ang="0">
                  <a:pos x="244" y="336"/>
                </a:cxn>
                <a:cxn ang="0">
                  <a:pos x="318" y="412"/>
                </a:cxn>
                <a:cxn ang="0">
                  <a:pos x="380" y="322"/>
                </a:cxn>
                <a:cxn ang="0">
                  <a:pos x="432" y="324"/>
                </a:cxn>
                <a:cxn ang="0">
                  <a:pos x="340" y="388"/>
                </a:cxn>
                <a:cxn ang="0">
                  <a:pos x="414" y="428"/>
                </a:cxn>
                <a:cxn ang="0">
                  <a:pos x="280" y="492"/>
                </a:cxn>
                <a:cxn ang="0">
                  <a:pos x="172" y="424"/>
                </a:cxn>
                <a:cxn ang="0">
                  <a:pos x="2" y="580"/>
                </a:cxn>
                <a:cxn ang="0">
                  <a:pos x="96" y="752"/>
                </a:cxn>
                <a:cxn ang="0">
                  <a:pos x="214" y="836"/>
                </a:cxn>
                <a:cxn ang="0">
                  <a:pos x="280" y="1162"/>
                </a:cxn>
                <a:cxn ang="0">
                  <a:pos x="404" y="1018"/>
                </a:cxn>
                <a:cxn ang="0">
                  <a:pos x="532" y="682"/>
                </a:cxn>
                <a:cxn ang="0">
                  <a:pos x="422" y="582"/>
                </a:cxn>
                <a:cxn ang="0">
                  <a:pos x="438" y="574"/>
                </a:cxn>
                <a:cxn ang="0">
                  <a:pos x="590" y="592"/>
                </a:cxn>
                <a:cxn ang="0">
                  <a:pos x="516" y="520"/>
                </a:cxn>
                <a:cxn ang="0">
                  <a:pos x="630" y="544"/>
                </a:cxn>
                <a:cxn ang="0">
                  <a:pos x="732" y="712"/>
                </a:cxn>
                <a:cxn ang="0">
                  <a:pos x="840" y="574"/>
                </a:cxn>
                <a:cxn ang="0">
                  <a:pos x="902" y="710"/>
                </a:cxn>
                <a:cxn ang="0">
                  <a:pos x="912" y="684"/>
                </a:cxn>
                <a:cxn ang="0">
                  <a:pos x="966" y="592"/>
                </a:cxn>
                <a:cxn ang="0">
                  <a:pos x="1084" y="498"/>
                </a:cxn>
                <a:cxn ang="0">
                  <a:pos x="1052" y="408"/>
                </a:cxn>
                <a:cxn ang="0">
                  <a:pos x="1112" y="400"/>
                </a:cxn>
                <a:cxn ang="0">
                  <a:pos x="1154" y="362"/>
                </a:cxn>
                <a:cxn ang="0">
                  <a:pos x="1200" y="242"/>
                </a:cxn>
                <a:cxn ang="0">
                  <a:pos x="1374" y="164"/>
                </a:cxn>
                <a:cxn ang="0">
                  <a:pos x="1366" y="270"/>
                </a:cxn>
                <a:cxn ang="0">
                  <a:pos x="1398" y="200"/>
                </a:cxn>
                <a:cxn ang="0">
                  <a:pos x="1518" y="134"/>
                </a:cxn>
                <a:cxn ang="0">
                  <a:pos x="1612" y="118"/>
                </a:cxn>
                <a:cxn ang="0">
                  <a:pos x="372" y="178"/>
                </a:cxn>
                <a:cxn ang="0">
                  <a:pos x="416" y="172"/>
                </a:cxn>
                <a:cxn ang="0">
                  <a:pos x="516" y="238"/>
                </a:cxn>
                <a:cxn ang="0">
                  <a:pos x="500" y="346"/>
                </a:cxn>
                <a:cxn ang="0">
                  <a:pos x="550" y="370"/>
                </a:cxn>
                <a:cxn ang="0">
                  <a:pos x="604" y="354"/>
                </a:cxn>
              </a:cxnLst>
              <a:rect l="0" t="0" r="r" b="b"/>
              <a:pathLst>
                <a:path w="1612" h="1166">
                  <a:moveTo>
                    <a:pt x="1612" y="118"/>
                  </a:moveTo>
                  <a:lnTo>
                    <a:pt x="1612" y="118"/>
                  </a:lnTo>
                  <a:lnTo>
                    <a:pt x="1608" y="114"/>
                  </a:lnTo>
                  <a:lnTo>
                    <a:pt x="1600" y="112"/>
                  </a:lnTo>
                  <a:lnTo>
                    <a:pt x="1592" y="110"/>
                  </a:lnTo>
                  <a:lnTo>
                    <a:pt x="1586" y="110"/>
                  </a:lnTo>
                  <a:lnTo>
                    <a:pt x="1586" y="110"/>
                  </a:lnTo>
                  <a:lnTo>
                    <a:pt x="1586" y="112"/>
                  </a:lnTo>
                  <a:lnTo>
                    <a:pt x="1586" y="114"/>
                  </a:lnTo>
                  <a:lnTo>
                    <a:pt x="1586" y="116"/>
                  </a:lnTo>
                  <a:lnTo>
                    <a:pt x="1582" y="116"/>
                  </a:lnTo>
                  <a:lnTo>
                    <a:pt x="1582" y="116"/>
                  </a:lnTo>
                  <a:lnTo>
                    <a:pt x="1580" y="114"/>
                  </a:lnTo>
                  <a:lnTo>
                    <a:pt x="1578" y="112"/>
                  </a:lnTo>
                  <a:lnTo>
                    <a:pt x="1578" y="108"/>
                  </a:lnTo>
                  <a:lnTo>
                    <a:pt x="1578" y="108"/>
                  </a:lnTo>
                  <a:lnTo>
                    <a:pt x="1574" y="104"/>
                  </a:lnTo>
                  <a:lnTo>
                    <a:pt x="1570" y="102"/>
                  </a:lnTo>
                  <a:lnTo>
                    <a:pt x="1570" y="102"/>
                  </a:lnTo>
                  <a:lnTo>
                    <a:pt x="1546" y="92"/>
                  </a:lnTo>
                  <a:lnTo>
                    <a:pt x="1522" y="84"/>
                  </a:lnTo>
                  <a:lnTo>
                    <a:pt x="1496" y="80"/>
                  </a:lnTo>
                  <a:lnTo>
                    <a:pt x="1470" y="78"/>
                  </a:lnTo>
                  <a:lnTo>
                    <a:pt x="1470" y="78"/>
                  </a:lnTo>
                  <a:lnTo>
                    <a:pt x="1466" y="78"/>
                  </a:lnTo>
                  <a:lnTo>
                    <a:pt x="1464" y="80"/>
                  </a:lnTo>
                  <a:lnTo>
                    <a:pt x="1466" y="84"/>
                  </a:lnTo>
                  <a:lnTo>
                    <a:pt x="1466" y="84"/>
                  </a:lnTo>
                  <a:lnTo>
                    <a:pt x="1468" y="86"/>
                  </a:lnTo>
                  <a:lnTo>
                    <a:pt x="1468" y="88"/>
                  </a:lnTo>
                  <a:lnTo>
                    <a:pt x="1466" y="90"/>
                  </a:lnTo>
                  <a:lnTo>
                    <a:pt x="1466" y="90"/>
                  </a:lnTo>
                  <a:lnTo>
                    <a:pt x="1462" y="92"/>
                  </a:lnTo>
                  <a:lnTo>
                    <a:pt x="1460" y="92"/>
                  </a:lnTo>
                  <a:lnTo>
                    <a:pt x="1458" y="92"/>
                  </a:lnTo>
                  <a:lnTo>
                    <a:pt x="1458" y="92"/>
                  </a:lnTo>
                  <a:lnTo>
                    <a:pt x="1450" y="86"/>
                  </a:lnTo>
                  <a:lnTo>
                    <a:pt x="1442" y="84"/>
                  </a:lnTo>
                  <a:lnTo>
                    <a:pt x="1426" y="84"/>
                  </a:lnTo>
                  <a:lnTo>
                    <a:pt x="1426" y="84"/>
                  </a:lnTo>
                  <a:lnTo>
                    <a:pt x="1412" y="82"/>
                  </a:lnTo>
                  <a:lnTo>
                    <a:pt x="1404" y="82"/>
                  </a:lnTo>
                  <a:lnTo>
                    <a:pt x="1398" y="84"/>
                  </a:lnTo>
                  <a:lnTo>
                    <a:pt x="1398" y="84"/>
                  </a:lnTo>
                  <a:lnTo>
                    <a:pt x="1392" y="86"/>
                  </a:lnTo>
                  <a:lnTo>
                    <a:pt x="1388" y="84"/>
                  </a:lnTo>
                  <a:lnTo>
                    <a:pt x="1382" y="82"/>
                  </a:lnTo>
                  <a:lnTo>
                    <a:pt x="1382" y="78"/>
                  </a:lnTo>
                  <a:lnTo>
                    <a:pt x="1382" y="78"/>
                  </a:lnTo>
                  <a:lnTo>
                    <a:pt x="1380" y="74"/>
                  </a:lnTo>
                  <a:lnTo>
                    <a:pt x="1378" y="72"/>
                  </a:lnTo>
                  <a:lnTo>
                    <a:pt x="1372" y="70"/>
                  </a:lnTo>
                  <a:lnTo>
                    <a:pt x="1372" y="70"/>
                  </a:lnTo>
                  <a:lnTo>
                    <a:pt x="1358" y="68"/>
                  </a:lnTo>
                  <a:lnTo>
                    <a:pt x="1344" y="68"/>
                  </a:lnTo>
                  <a:lnTo>
                    <a:pt x="1344" y="68"/>
                  </a:lnTo>
                  <a:lnTo>
                    <a:pt x="1334" y="70"/>
                  </a:lnTo>
                  <a:lnTo>
                    <a:pt x="1324" y="70"/>
                  </a:lnTo>
                  <a:lnTo>
                    <a:pt x="1304" y="62"/>
                  </a:lnTo>
                  <a:lnTo>
                    <a:pt x="1304" y="62"/>
                  </a:lnTo>
                  <a:lnTo>
                    <a:pt x="1302" y="62"/>
                  </a:lnTo>
                  <a:lnTo>
                    <a:pt x="1302" y="58"/>
                  </a:lnTo>
                  <a:lnTo>
                    <a:pt x="1302" y="56"/>
                  </a:lnTo>
                  <a:lnTo>
                    <a:pt x="1298" y="56"/>
                  </a:lnTo>
                  <a:lnTo>
                    <a:pt x="1298" y="56"/>
                  </a:lnTo>
                  <a:lnTo>
                    <a:pt x="1286" y="56"/>
                  </a:lnTo>
                  <a:lnTo>
                    <a:pt x="1278" y="56"/>
                  </a:lnTo>
                  <a:lnTo>
                    <a:pt x="1272" y="54"/>
                  </a:lnTo>
                  <a:lnTo>
                    <a:pt x="1272" y="54"/>
                  </a:lnTo>
                  <a:lnTo>
                    <a:pt x="1274" y="56"/>
                  </a:lnTo>
                  <a:lnTo>
                    <a:pt x="1274" y="60"/>
                  </a:lnTo>
                  <a:lnTo>
                    <a:pt x="1274" y="60"/>
                  </a:lnTo>
                  <a:lnTo>
                    <a:pt x="1274" y="60"/>
                  </a:lnTo>
                  <a:lnTo>
                    <a:pt x="1272" y="62"/>
                  </a:lnTo>
                  <a:lnTo>
                    <a:pt x="1266" y="62"/>
                  </a:lnTo>
                  <a:lnTo>
                    <a:pt x="1266" y="62"/>
                  </a:lnTo>
                  <a:lnTo>
                    <a:pt x="1268" y="58"/>
                  </a:lnTo>
                  <a:lnTo>
                    <a:pt x="1266" y="56"/>
                  </a:lnTo>
                  <a:lnTo>
                    <a:pt x="1262" y="54"/>
                  </a:lnTo>
                  <a:lnTo>
                    <a:pt x="1262" y="54"/>
                  </a:lnTo>
                  <a:lnTo>
                    <a:pt x="1258" y="52"/>
                  </a:lnTo>
                  <a:lnTo>
                    <a:pt x="1258" y="52"/>
                  </a:lnTo>
                  <a:lnTo>
                    <a:pt x="1246" y="52"/>
                  </a:lnTo>
                  <a:lnTo>
                    <a:pt x="1246" y="52"/>
                  </a:lnTo>
                  <a:lnTo>
                    <a:pt x="1238" y="50"/>
                  </a:lnTo>
                  <a:lnTo>
                    <a:pt x="1238" y="50"/>
                  </a:lnTo>
                  <a:lnTo>
                    <a:pt x="1222" y="56"/>
                  </a:lnTo>
                  <a:lnTo>
                    <a:pt x="1222" y="56"/>
                  </a:lnTo>
                  <a:lnTo>
                    <a:pt x="1224" y="58"/>
                  </a:lnTo>
                  <a:lnTo>
                    <a:pt x="1224" y="62"/>
                  </a:lnTo>
                  <a:lnTo>
                    <a:pt x="1224" y="62"/>
                  </a:lnTo>
                  <a:lnTo>
                    <a:pt x="1222" y="64"/>
                  </a:lnTo>
                  <a:lnTo>
                    <a:pt x="1220" y="64"/>
                  </a:lnTo>
                  <a:lnTo>
                    <a:pt x="1216" y="64"/>
                  </a:lnTo>
                  <a:lnTo>
                    <a:pt x="1216" y="64"/>
                  </a:lnTo>
                  <a:lnTo>
                    <a:pt x="1210" y="66"/>
                  </a:lnTo>
                  <a:lnTo>
                    <a:pt x="1206" y="64"/>
                  </a:lnTo>
                  <a:lnTo>
                    <a:pt x="1202" y="64"/>
                  </a:lnTo>
                  <a:lnTo>
                    <a:pt x="1198" y="64"/>
                  </a:lnTo>
                  <a:lnTo>
                    <a:pt x="1198" y="64"/>
                  </a:lnTo>
                  <a:lnTo>
                    <a:pt x="1192" y="64"/>
                  </a:lnTo>
                  <a:lnTo>
                    <a:pt x="1188" y="64"/>
                  </a:lnTo>
                  <a:lnTo>
                    <a:pt x="1178" y="62"/>
                  </a:lnTo>
                  <a:lnTo>
                    <a:pt x="1172" y="62"/>
                  </a:lnTo>
                  <a:lnTo>
                    <a:pt x="1168" y="64"/>
                  </a:lnTo>
                  <a:lnTo>
                    <a:pt x="1164" y="66"/>
                  </a:lnTo>
                  <a:lnTo>
                    <a:pt x="1160" y="70"/>
                  </a:lnTo>
                  <a:lnTo>
                    <a:pt x="1160" y="70"/>
                  </a:lnTo>
                  <a:lnTo>
                    <a:pt x="1156" y="72"/>
                  </a:lnTo>
                  <a:lnTo>
                    <a:pt x="1152" y="70"/>
                  </a:lnTo>
                  <a:lnTo>
                    <a:pt x="1144" y="66"/>
                  </a:lnTo>
                  <a:lnTo>
                    <a:pt x="1144" y="66"/>
                  </a:lnTo>
                  <a:lnTo>
                    <a:pt x="1132" y="56"/>
                  </a:lnTo>
                  <a:lnTo>
                    <a:pt x="1132" y="56"/>
                  </a:lnTo>
                  <a:lnTo>
                    <a:pt x="1134" y="48"/>
                  </a:lnTo>
                  <a:lnTo>
                    <a:pt x="1134" y="48"/>
                  </a:lnTo>
                  <a:lnTo>
                    <a:pt x="1136" y="48"/>
                  </a:lnTo>
                  <a:lnTo>
                    <a:pt x="1138" y="48"/>
                  </a:lnTo>
                  <a:lnTo>
                    <a:pt x="1136" y="46"/>
                  </a:lnTo>
                  <a:lnTo>
                    <a:pt x="1136" y="46"/>
                  </a:lnTo>
                  <a:lnTo>
                    <a:pt x="1130" y="44"/>
                  </a:lnTo>
                  <a:lnTo>
                    <a:pt x="1126" y="42"/>
                  </a:lnTo>
                  <a:lnTo>
                    <a:pt x="1124" y="44"/>
                  </a:lnTo>
                  <a:lnTo>
                    <a:pt x="1124" y="44"/>
                  </a:lnTo>
                  <a:lnTo>
                    <a:pt x="1118" y="44"/>
                  </a:lnTo>
                  <a:lnTo>
                    <a:pt x="1118" y="44"/>
                  </a:lnTo>
                  <a:lnTo>
                    <a:pt x="1108" y="42"/>
                  </a:lnTo>
                  <a:lnTo>
                    <a:pt x="1104" y="40"/>
                  </a:lnTo>
                  <a:lnTo>
                    <a:pt x="1098" y="42"/>
                  </a:lnTo>
                  <a:lnTo>
                    <a:pt x="1098" y="42"/>
                  </a:lnTo>
                  <a:lnTo>
                    <a:pt x="1096" y="44"/>
                  </a:lnTo>
                  <a:lnTo>
                    <a:pt x="1096" y="46"/>
                  </a:lnTo>
                  <a:lnTo>
                    <a:pt x="1096" y="50"/>
                  </a:lnTo>
                  <a:lnTo>
                    <a:pt x="1096" y="50"/>
                  </a:lnTo>
                  <a:lnTo>
                    <a:pt x="1086" y="50"/>
                  </a:lnTo>
                  <a:lnTo>
                    <a:pt x="1078" y="48"/>
                  </a:lnTo>
                  <a:lnTo>
                    <a:pt x="1070" y="48"/>
                  </a:lnTo>
                  <a:lnTo>
                    <a:pt x="1062" y="46"/>
                  </a:lnTo>
                  <a:lnTo>
                    <a:pt x="1062" y="46"/>
                  </a:lnTo>
                  <a:lnTo>
                    <a:pt x="1054" y="42"/>
                  </a:lnTo>
                  <a:lnTo>
                    <a:pt x="1046" y="42"/>
                  </a:lnTo>
                  <a:lnTo>
                    <a:pt x="1038" y="40"/>
                  </a:lnTo>
                  <a:lnTo>
                    <a:pt x="1030" y="42"/>
                  </a:lnTo>
                  <a:lnTo>
                    <a:pt x="1030" y="42"/>
                  </a:lnTo>
                  <a:lnTo>
                    <a:pt x="1024" y="42"/>
                  </a:lnTo>
                  <a:lnTo>
                    <a:pt x="1018" y="42"/>
                  </a:lnTo>
                  <a:lnTo>
                    <a:pt x="1004" y="40"/>
                  </a:lnTo>
                  <a:lnTo>
                    <a:pt x="1004" y="40"/>
                  </a:lnTo>
                  <a:lnTo>
                    <a:pt x="1000" y="38"/>
                  </a:lnTo>
                  <a:lnTo>
                    <a:pt x="994" y="40"/>
                  </a:lnTo>
                  <a:lnTo>
                    <a:pt x="994" y="40"/>
                  </a:lnTo>
                  <a:lnTo>
                    <a:pt x="986" y="44"/>
                  </a:lnTo>
                  <a:lnTo>
                    <a:pt x="980" y="46"/>
                  </a:lnTo>
                  <a:lnTo>
                    <a:pt x="964" y="44"/>
                  </a:lnTo>
                  <a:lnTo>
                    <a:pt x="964" y="44"/>
                  </a:lnTo>
                  <a:lnTo>
                    <a:pt x="990" y="36"/>
                  </a:lnTo>
                  <a:lnTo>
                    <a:pt x="990" y="36"/>
                  </a:lnTo>
                  <a:lnTo>
                    <a:pt x="994" y="34"/>
                  </a:lnTo>
                  <a:lnTo>
                    <a:pt x="998" y="32"/>
                  </a:lnTo>
                  <a:lnTo>
                    <a:pt x="1008" y="30"/>
                  </a:lnTo>
                  <a:lnTo>
                    <a:pt x="1008" y="30"/>
                  </a:lnTo>
                  <a:lnTo>
                    <a:pt x="1016" y="26"/>
                  </a:lnTo>
                  <a:lnTo>
                    <a:pt x="1016" y="26"/>
                  </a:lnTo>
                  <a:lnTo>
                    <a:pt x="1018" y="24"/>
                  </a:lnTo>
                  <a:lnTo>
                    <a:pt x="1018" y="20"/>
                  </a:lnTo>
                  <a:lnTo>
                    <a:pt x="1018" y="18"/>
                  </a:lnTo>
                  <a:lnTo>
                    <a:pt x="1018" y="16"/>
                  </a:lnTo>
                  <a:lnTo>
                    <a:pt x="1018" y="16"/>
                  </a:lnTo>
                  <a:lnTo>
                    <a:pt x="1006" y="12"/>
                  </a:lnTo>
                  <a:lnTo>
                    <a:pt x="1000" y="10"/>
                  </a:lnTo>
                  <a:lnTo>
                    <a:pt x="994" y="8"/>
                  </a:lnTo>
                  <a:lnTo>
                    <a:pt x="994" y="8"/>
                  </a:lnTo>
                  <a:lnTo>
                    <a:pt x="976" y="10"/>
                  </a:lnTo>
                  <a:lnTo>
                    <a:pt x="968" y="10"/>
                  </a:lnTo>
                  <a:lnTo>
                    <a:pt x="960" y="6"/>
                  </a:lnTo>
                  <a:lnTo>
                    <a:pt x="960" y="6"/>
                  </a:lnTo>
                  <a:lnTo>
                    <a:pt x="956" y="6"/>
                  </a:lnTo>
                  <a:lnTo>
                    <a:pt x="956" y="6"/>
                  </a:lnTo>
                  <a:lnTo>
                    <a:pt x="946" y="0"/>
                  </a:lnTo>
                  <a:lnTo>
                    <a:pt x="938" y="0"/>
                  </a:lnTo>
                  <a:lnTo>
                    <a:pt x="938" y="0"/>
                  </a:lnTo>
                  <a:lnTo>
                    <a:pt x="932" y="2"/>
                  </a:lnTo>
                  <a:lnTo>
                    <a:pt x="924" y="6"/>
                  </a:lnTo>
                  <a:lnTo>
                    <a:pt x="918" y="10"/>
                  </a:lnTo>
                  <a:lnTo>
                    <a:pt x="910" y="12"/>
                  </a:lnTo>
                  <a:lnTo>
                    <a:pt x="910" y="12"/>
                  </a:lnTo>
                  <a:lnTo>
                    <a:pt x="914" y="16"/>
                  </a:lnTo>
                  <a:lnTo>
                    <a:pt x="914" y="16"/>
                  </a:lnTo>
                  <a:lnTo>
                    <a:pt x="908" y="16"/>
                  </a:lnTo>
                  <a:lnTo>
                    <a:pt x="908" y="16"/>
                  </a:lnTo>
                  <a:lnTo>
                    <a:pt x="902" y="14"/>
                  </a:lnTo>
                  <a:lnTo>
                    <a:pt x="894" y="14"/>
                  </a:lnTo>
                  <a:lnTo>
                    <a:pt x="880" y="16"/>
                  </a:lnTo>
                  <a:lnTo>
                    <a:pt x="880" y="16"/>
                  </a:lnTo>
                  <a:lnTo>
                    <a:pt x="852" y="18"/>
                  </a:lnTo>
                  <a:lnTo>
                    <a:pt x="824" y="24"/>
                  </a:lnTo>
                  <a:lnTo>
                    <a:pt x="824" y="24"/>
                  </a:lnTo>
                  <a:lnTo>
                    <a:pt x="816" y="28"/>
                  </a:lnTo>
                  <a:lnTo>
                    <a:pt x="814" y="30"/>
                  </a:lnTo>
                  <a:lnTo>
                    <a:pt x="812" y="36"/>
                  </a:lnTo>
                  <a:lnTo>
                    <a:pt x="814" y="42"/>
                  </a:lnTo>
                  <a:lnTo>
                    <a:pt x="814" y="42"/>
                  </a:lnTo>
                  <a:lnTo>
                    <a:pt x="808" y="38"/>
                  </a:lnTo>
                  <a:lnTo>
                    <a:pt x="804" y="38"/>
                  </a:lnTo>
                  <a:lnTo>
                    <a:pt x="802" y="40"/>
                  </a:lnTo>
                  <a:lnTo>
                    <a:pt x="802" y="40"/>
                  </a:lnTo>
                  <a:lnTo>
                    <a:pt x="770" y="42"/>
                  </a:lnTo>
                  <a:lnTo>
                    <a:pt x="770" y="42"/>
                  </a:lnTo>
                  <a:lnTo>
                    <a:pt x="766" y="42"/>
                  </a:lnTo>
                  <a:lnTo>
                    <a:pt x="764" y="42"/>
                  </a:lnTo>
                  <a:lnTo>
                    <a:pt x="762" y="44"/>
                  </a:lnTo>
                  <a:lnTo>
                    <a:pt x="762" y="44"/>
                  </a:lnTo>
                  <a:lnTo>
                    <a:pt x="764" y="50"/>
                  </a:lnTo>
                  <a:lnTo>
                    <a:pt x="766" y="52"/>
                  </a:lnTo>
                  <a:lnTo>
                    <a:pt x="768" y="54"/>
                  </a:lnTo>
                  <a:lnTo>
                    <a:pt x="768" y="54"/>
                  </a:lnTo>
                  <a:lnTo>
                    <a:pt x="774" y="56"/>
                  </a:lnTo>
                  <a:lnTo>
                    <a:pt x="780" y="58"/>
                  </a:lnTo>
                  <a:lnTo>
                    <a:pt x="780" y="58"/>
                  </a:lnTo>
                  <a:lnTo>
                    <a:pt x="780" y="60"/>
                  </a:lnTo>
                  <a:lnTo>
                    <a:pt x="780" y="60"/>
                  </a:lnTo>
                  <a:lnTo>
                    <a:pt x="770" y="62"/>
                  </a:lnTo>
                  <a:lnTo>
                    <a:pt x="770" y="62"/>
                  </a:lnTo>
                  <a:lnTo>
                    <a:pt x="766" y="58"/>
                  </a:lnTo>
                  <a:lnTo>
                    <a:pt x="760" y="56"/>
                  </a:lnTo>
                  <a:lnTo>
                    <a:pt x="750" y="56"/>
                  </a:lnTo>
                  <a:lnTo>
                    <a:pt x="740" y="58"/>
                  </a:lnTo>
                  <a:lnTo>
                    <a:pt x="730" y="60"/>
                  </a:lnTo>
                  <a:lnTo>
                    <a:pt x="730" y="60"/>
                  </a:lnTo>
                  <a:lnTo>
                    <a:pt x="730" y="62"/>
                  </a:lnTo>
                  <a:lnTo>
                    <a:pt x="732" y="62"/>
                  </a:lnTo>
                  <a:lnTo>
                    <a:pt x="736" y="64"/>
                  </a:lnTo>
                  <a:lnTo>
                    <a:pt x="736" y="64"/>
                  </a:lnTo>
                  <a:lnTo>
                    <a:pt x="730" y="66"/>
                  </a:lnTo>
                  <a:lnTo>
                    <a:pt x="730" y="66"/>
                  </a:lnTo>
                  <a:lnTo>
                    <a:pt x="726" y="66"/>
                  </a:lnTo>
                  <a:lnTo>
                    <a:pt x="722" y="66"/>
                  </a:lnTo>
                  <a:lnTo>
                    <a:pt x="722" y="62"/>
                  </a:lnTo>
                  <a:lnTo>
                    <a:pt x="722" y="62"/>
                  </a:lnTo>
                  <a:lnTo>
                    <a:pt x="720" y="58"/>
                  </a:lnTo>
                  <a:lnTo>
                    <a:pt x="716" y="58"/>
                  </a:lnTo>
                  <a:lnTo>
                    <a:pt x="710" y="60"/>
                  </a:lnTo>
                  <a:lnTo>
                    <a:pt x="710" y="60"/>
                  </a:lnTo>
                  <a:lnTo>
                    <a:pt x="706" y="62"/>
                  </a:lnTo>
                  <a:lnTo>
                    <a:pt x="706" y="66"/>
                  </a:lnTo>
                  <a:lnTo>
                    <a:pt x="710" y="70"/>
                  </a:lnTo>
                  <a:lnTo>
                    <a:pt x="710" y="70"/>
                  </a:lnTo>
                  <a:lnTo>
                    <a:pt x="712" y="72"/>
                  </a:lnTo>
                  <a:lnTo>
                    <a:pt x="712" y="76"/>
                  </a:lnTo>
                  <a:lnTo>
                    <a:pt x="712" y="76"/>
                  </a:lnTo>
                  <a:lnTo>
                    <a:pt x="708" y="82"/>
                  </a:lnTo>
                  <a:lnTo>
                    <a:pt x="708" y="84"/>
                  </a:lnTo>
                  <a:lnTo>
                    <a:pt x="710" y="86"/>
                  </a:lnTo>
                  <a:lnTo>
                    <a:pt x="714" y="88"/>
                  </a:lnTo>
                  <a:lnTo>
                    <a:pt x="720" y="88"/>
                  </a:lnTo>
                  <a:lnTo>
                    <a:pt x="720" y="88"/>
                  </a:lnTo>
                  <a:lnTo>
                    <a:pt x="726" y="86"/>
                  </a:lnTo>
                  <a:lnTo>
                    <a:pt x="730" y="88"/>
                  </a:lnTo>
                  <a:lnTo>
                    <a:pt x="740" y="92"/>
                  </a:lnTo>
                  <a:lnTo>
                    <a:pt x="740" y="92"/>
                  </a:lnTo>
                  <a:lnTo>
                    <a:pt x="742" y="94"/>
                  </a:lnTo>
                  <a:lnTo>
                    <a:pt x="742" y="96"/>
                  </a:lnTo>
                  <a:lnTo>
                    <a:pt x="742" y="96"/>
                  </a:lnTo>
                  <a:lnTo>
                    <a:pt x="738" y="98"/>
                  </a:lnTo>
                  <a:lnTo>
                    <a:pt x="738" y="98"/>
                  </a:lnTo>
                  <a:lnTo>
                    <a:pt x="736" y="100"/>
                  </a:lnTo>
                  <a:lnTo>
                    <a:pt x="736" y="98"/>
                  </a:lnTo>
                  <a:lnTo>
                    <a:pt x="736" y="96"/>
                  </a:lnTo>
                  <a:lnTo>
                    <a:pt x="736" y="96"/>
                  </a:lnTo>
                  <a:lnTo>
                    <a:pt x="734" y="92"/>
                  </a:lnTo>
                  <a:lnTo>
                    <a:pt x="732" y="92"/>
                  </a:lnTo>
                  <a:lnTo>
                    <a:pt x="726" y="90"/>
                  </a:lnTo>
                  <a:lnTo>
                    <a:pt x="726" y="90"/>
                  </a:lnTo>
                  <a:lnTo>
                    <a:pt x="720" y="92"/>
                  </a:lnTo>
                  <a:lnTo>
                    <a:pt x="718" y="92"/>
                  </a:lnTo>
                  <a:lnTo>
                    <a:pt x="716" y="96"/>
                  </a:lnTo>
                  <a:lnTo>
                    <a:pt x="716" y="96"/>
                  </a:lnTo>
                  <a:lnTo>
                    <a:pt x="712" y="104"/>
                  </a:lnTo>
                  <a:lnTo>
                    <a:pt x="708" y="112"/>
                  </a:lnTo>
                  <a:lnTo>
                    <a:pt x="700" y="116"/>
                  </a:lnTo>
                  <a:lnTo>
                    <a:pt x="692" y="118"/>
                  </a:lnTo>
                  <a:lnTo>
                    <a:pt x="692" y="118"/>
                  </a:lnTo>
                  <a:lnTo>
                    <a:pt x="692" y="112"/>
                  </a:lnTo>
                  <a:lnTo>
                    <a:pt x="692" y="112"/>
                  </a:lnTo>
                  <a:lnTo>
                    <a:pt x="702" y="102"/>
                  </a:lnTo>
                  <a:lnTo>
                    <a:pt x="702" y="102"/>
                  </a:lnTo>
                  <a:lnTo>
                    <a:pt x="706" y="98"/>
                  </a:lnTo>
                  <a:lnTo>
                    <a:pt x="706" y="96"/>
                  </a:lnTo>
                  <a:lnTo>
                    <a:pt x="704" y="94"/>
                  </a:lnTo>
                  <a:lnTo>
                    <a:pt x="704" y="94"/>
                  </a:lnTo>
                  <a:lnTo>
                    <a:pt x="700" y="90"/>
                  </a:lnTo>
                  <a:lnTo>
                    <a:pt x="698" y="84"/>
                  </a:lnTo>
                  <a:lnTo>
                    <a:pt x="700" y="80"/>
                  </a:lnTo>
                  <a:lnTo>
                    <a:pt x="702" y="74"/>
                  </a:lnTo>
                  <a:lnTo>
                    <a:pt x="702" y="74"/>
                  </a:lnTo>
                  <a:lnTo>
                    <a:pt x="700" y="70"/>
                  </a:lnTo>
                  <a:lnTo>
                    <a:pt x="698" y="68"/>
                  </a:lnTo>
                  <a:lnTo>
                    <a:pt x="696" y="64"/>
                  </a:lnTo>
                  <a:lnTo>
                    <a:pt x="698" y="62"/>
                  </a:lnTo>
                  <a:lnTo>
                    <a:pt x="698" y="62"/>
                  </a:lnTo>
                  <a:lnTo>
                    <a:pt x="700" y="56"/>
                  </a:lnTo>
                  <a:lnTo>
                    <a:pt x="700" y="52"/>
                  </a:lnTo>
                  <a:lnTo>
                    <a:pt x="696" y="50"/>
                  </a:lnTo>
                  <a:lnTo>
                    <a:pt x="692" y="48"/>
                  </a:lnTo>
                  <a:lnTo>
                    <a:pt x="692" y="48"/>
                  </a:lnTo>
                  <a:lnTo>
                    <a:pt x="684" y="48"/>
                  </a:lnTo>
                  <a:lnTo>
                    <a:pt x="678" y="48"/>
                  </a:lnTo>
                  <a:lnTo>
                    <a:pt x="672" y="52"/>
                  </a:lnTo>
                  <a:lnTo>
                    <a:pt x="670" y="58"/>
                  </a:lnTo>
                  <a:lnTo>
                    <a:pt x="670" y="58"/>
                  </a:lnTo>
                  <a:lnTo>
                    <a:pt x="666" y="60"/>
                  </a:lnTo>
                  <a:lnTo>
                    <a:pt x="664" y="64"/>
                  </a:lnTo>
                  <a:lnTo>
                    <a:pt x="664" y="64"/>
                  </a:lnTo>
                  <a:lnTo>
                    <a:pt x="660" y="64"/>
                  </a:lnTo>
                  <a:lnTo>
                    <a:pt x="658" y="66"/>
                  </a:lnTo>
                  <a:lnTo>
                    <a:pt x="656" y="68"/>
                  </a:lnTo>
                  <a:lnTo>
                    <a:pt x="658" y="74"/>
                  </a:lnTo>
                  <a:lnTo>
                    <a:pt x="658" y="74"/>
                  </a:lnTo>
                  <a:lnTo>
                    <a:pt x="658" y="76"/>
                  </a:lnTo>
                  <a:lnTo>
                    <a:pt x="658" y="80"/>
                  </a:lnTo>
                  <a:lnTo>
                    <a:pt x="660" y="82"/>
                  </a:lnTo>
                  <a:lnTo>
                    <a:pt x="664" y="84"/>
                  </a:lnTo>
                  <a:lnTo>
                    <a:pt x="664" y="84"/>
                  </a:lnTo>
                  <a:lnTo>
                    <a:pt x="666" y="86"/>
                  </a:lnTo>
                  <a:lnTo>
                    <a:pt x="670" y="90"/>
                  </a:lnTo>
                  <a:lnTo>
                    <a:pt x="670" y="90"/>
                  </a:lnTo>
                  <a:lnTo>
                    <a:pt x="672" y="92"/>
                  </a:lnTo>
                  <a:lnTo>
                    <a:pt x="670" y="96"/>
                  </a:lnTo>
                  <a:lnTo>
                    <a:pt x="670" y="96"/>
                  </a:lnTo>
                  <a:lnTo>
                    <a:pt x="668" y="98"/>
                  </a:lnTo>
                  <a:lnTo>
                    <a:pt x="664" y="96"/>
                  </a:lnTo>
                  <a:lnTo>
                    <a:pt x="664" y="96"/>
                  </a:lnTo>
                  <a:lnTo>
                    <a:pt x="658" y="92"/>
                  </a:lnTo>
                  <a:lnTo>
                    <a:pt x="650" y="90"/>
                  </a:lnTo>
                  <a:lnTo>
                    <a:pt x="636" y="86"/>
                  </a:lnTo>
                  <a:lnTo>
                    <a:pt x="636" y="86"/>
                  </a:lnTo>
                  <a:lnTo>
                    <a:pt x="620" y="82"/>
                  </a:lnTo>
                  <a:lnTo>
                    <a:pt x="612" y="82"/>
                  </a:lnTo>
                  <a:lnTo>
                    <a:pt x="604" y="84"/>
                  </a:lnTo>
                  <a:lnTo>
                    <a:pt x="604" y="84"/>
                  </a:lnTo>
                  <a:lnTo>
                    <a:pt x="608" y="86"/>
                  </a:lnTo>
                  <a:lnTo>
                    <a:pt x="608" y="88"/>
                  </a:lnTo>
                  <a:lnTo>
                    <a:pt x="608" y="90"/>
                  </a:lnTo>
                  <a:lnTo>
                    <a:pt x="608" y="90"/>
                  </a:lnTo>
                  <a:lnTo>
                    <a:pt x="602" y="96"/>
                  </a:lnTo>
                  <a:lnTo>
                    <a:pt x="598" y="96"/>
                  </a:lnTo>
                  <a:lnTo>
                    <a:pt x="596" y="96"/>
                  </a:lnTo>
                  <a:lnTo>
                    <a:pt x="596" y="96"/>
                  </a:lnTo>
                  <a:lnTo>
                    <a:pt x="594" y="92"/>
                  </a:lnTo>
                  <a:lnTo>
                    <a:pt x="590" y="90"/>
                  </a:lnTo>
                  <a:lnTo>
                    <a:pt x="584" y="92"/>
                  </a:lnTo>
                  <a:lnTo>
                    <a:pt x="584" y="92"/>
                  </a:lnTo>
                  <a:lnTo>
                    <a:pt x="570" y="94"/>
                  </a:lnTo>
                  <a:lnTo>
                    <a:pt x="552" y="90"/>
                  </a:lnTo>
                  <a:lnTo>
                    <a:pt x="552" y="90"/>
                  </a:lnTo>
                  <a:lnTo>
                    <a:pt x="548" y="92"/>
                  </a:lnTo>
                  <a:lnTo>
                    <a:pt x="548" y="92"/>
                  </a:lnTo>
                  <a:lnTo>
                    <a:pt x="542" y="94"/>
                  </a:lnTo>
                  <a:lnTo>
                    <a:pt x="538" y="96"/>
                  </a:lnTo>
                  <a:lnTo>
                    <a:pt x="538" y="96"/>
                  </a:lnTo>
                  <a:lnTo>
                    <a:pt x="522" y="100"/>
                  </a:lnTo>
                  <a:lnTo>
                    <a:pt x="514" y="102"/>
                  </a:lnTo>
                  <a:lnTo>
                    <a:pt x="508" y="106"/>
                  </a:lnTo>
                  <a:lnTo>
                    <a:pt x="508" y="106"/>
                  </a:lnTo>
                  <a:lnTo>
                    <a:pt x="502" y="112"/>
                  </a:lnTo>
                  <a:lnTo>
                    <a:pt x="496" y="112"/>
                  </a:lnTo>
                  <a:lnTo>
                    <a:pt x="492" y="110"/>
                  </a:lnTo>
                  <a:lnTo>
                    <a:pt x="486" y="104"/>
                  </a:lnTo>
                  <a:lnTo>
                    <a:pt x="486" y="104"/>
                  </a:lnTo>
                  <a:lnTo>
                    <a:pt x="488" y="102"/>
                  </a:lnTo>
                  <a:lnTo>
                    <a:pt x="492" y="102"/>
                  </a:lnTo>
                  <a:lnTo>
                    <a:pt x="494" y="102"/>
                  </a:lnTo>
                  <a:lnTo>
                    <a:pt x="496" y="98"/>
                  </a:lnTo>
                  <a:lnTo>
                    <a:pt x="496" y="98"/>
                  </a:lnTo>
                  <a:lnTo>
                    <a:pt x="492" y="96"/>
                  </a:lnTo>
                  <a:lnTo>
                    <a:pt x="488" y="94"/>
                  </a:lnTo>
                  <a:lnTo>
                    <a:pt x="484" y="94"/>
                  </a:lnTo>
                  <a:lnTo>
                    <a:pt x="480" y="96"/>
                  </a:lnTo>
                  <a:lnTo>
                    <a:pt x="480" y="96"/>
                  </a:lnTo>
                  <a:lnTo>
                    <a:pt x="478" y="100"/>
                  </a:lnTo>
                  <a:lnTo>
                    <a:pt x="478" y="106"/>
                  </a:lnTo>
                  <a:lnTo>
                    <a:pt x="478" y="106"/>
                  </a:lnTo>
                  <a:lnTo>
                    <a:pt x="482" y="114"/>
                  </a:lnTo>
                  <a:lnTo>
                    <a:pt x="482" y="116"/>
                  </a:lnTo>
                  <a:lnTo>
                    <a:pt x="480" y="118"/>
                  </a:lnTo>
                  <a:lnTo>
                    <a:pt x="476" y="118"/>
                  </a:lnTo>
                  <a:lnTo>
                    <a:pt x="468" y="118"/>
                  </a:lnTo>
                  <a:lnTo>
                    <a:pt x="468" y="118"/>
                  </a:lnTo>
                  <a:lnTo>
                    <a:pt x="462" y="116"/>
                  </a:lnTo>
                  <a:lnTo>
                    <a:pt x="456" y="118"/>
                  </a:lnTo>
                  <a:lnTo>
                    <a:pt x="446" y="126"/>
                  </a:lnTo>
                  <a:lnTo>
                    <a:pt x="446" y="126"/>
                  </a:lnTo>
                  <a:lnTo>
                    <a:pt x="446" y="128"/>
                  </a:lnTo>
                  <a:lnTo>
                    <a:pt x="448" y="130"/>
                  </a:lnTo>
                  <a:lnTo>
                    <a:pt x="450" y="132"/>
                  </a:lnTo>
                  <a:lnTo>
                    <a:pt x="448" y="134"/>
                  </a:lnTo>
                  <a:lnTo>
                    <a:pt x="448" y="134"/>
                  </a:lnTo>
                  <a:lnTo>
                    <a:pt x="438" y="134"/>
                  </a:lnTo>
                  <a:lnTo>
                    <a:pt x="428" y="132"/>
                  </a:lnTo>
                  <a:lnTo>
                    <a:pt x="428" y="132"/>
                  </a:lnTo>
                  <a:lnTo>
                    <a:pt x="424" y="130"/>
                  </a:lnTo>
                  <a:lnTo>
                    <a:pt x="422" y="130"/>
                  </a:lnTo>
                  <a:lnTo>
                    <a:pt x="422" y="132"/>
                  </a:lnTo>
                  <a:lnTo>
                    <a:pt x="422" y="132"/>
                  </a:lnTo>
                  <a:lnTo>
                    <a:pt x="422" y="134"/>
                  </a:lnTo>
                  <a:lnTo>
                    <a:pt x="422" y="136"/>
                  </a:lnTo>
                  <a:lnTo>
                    <a:pt x="426" y="138"/>
                  </a:lnTo>
                  <a:lnTo>
                    <a:pt x="426" y="138"/>
                  </a:lnTo>
                  <a:lnTo>
                    <a:pt x="430" y="138"/>
                  </a:lnTo>
                  <a:lnTo>
                    <a:pt x="430" y="140"/>
                  </a:lnTo>
                  <a:lnTo>
                    <a:pt x="430" y="140"/>
                  </a:lnTo>
                  <a:lnTo>
                    <a:pt x="424" y="142"/>
                  </a:lnTo>
                  <a:lnTo>
                    <a:pt x="416" y="140"/>
                  </a:lnTo>
                  <a:lnTo>
                    <a:pt x="408" y="138"/>
                  </a:lnTo>
                  <a:lnTo>
                    <a:pt x="406" y="134"/>
                  </a:lnTo>
                  <a:lnTo>
                    <a:pt x="406" y="134"/>
                  </a:lnTo>
                  <a:lnTo>
                    <a:pt x="404" y="126"/>
                  </a:lnTo>
                  <a:lnTo>
                    <a:pt x="402" y="122"/>
                  </a:lnTo>
                  <a:lnTo>
                    <a:pt x="398" y="116"/>
                  </a:lnTo>
                  <a:lnTo>
                    <a:pt x="390" y="114"/>
                  </a:lnTo>
                  <a:lnTo>
                    <a:pt x="390" y="114"/>
                  </a:lnTo>
                  <a:lnTo>
                    <a:pt x="398" y="112"/>
                  </a:lnTo>
                  <a:lnTo>
                    <a:pt x="402" y="114"/>
                  </a:lnTo>
                  <a:lnTo>
                    <a:pt x="412" y="116"/>
                  </a:lnTo>
                  <a:lnTo>
                    <a:pt x="412" y="116"/>
                  </a:lnTo>
                  <a:lnTo>
                    <a:pt x="432" y="120"/>
                  </a:lnTo>
                  <a:lnTo>
                    <a:pt x="440" y="120"/>
                  </a:lnTo>
                  <a:lnTo>
                    <a:pt x="450" y="116"/>
                  </a:lnTo>
                  <a:lnTo>
                    <a:pt x="450" y="116"/>
                  </a:lnTo>
                  <a:lnTo>
                    <a:pt x="454" y="112"/>
                  </a:lnTo>
                  <a:lnTo>
                    <a:pt x="456" y="110"/>
                  </a:lnTo>
                  <a:lnTo>
                    <a:pt x="456" y="108"/>
                  </a:lnTo>
                  <a:lnTo>
                    <a:pt x="456" y="108"/>
                  </a:lnTo>
                  <a:lnTo>
                    <a:pt x="454" y="104"/>
                  </a:lnTo>
                  <a:lnTo>
                    <a:pt x="450" y="102"/>
                  </a:lnTo>
                  <a:lnTo>
                    <a:pt x="450" y="102"/>
                  </a:lnTo>
                  <a:lnTo>
                    <a:pt x="418" y="90"/>
                  </a:lnTo>
                  <a:lnTo>
                    <a:pt x="418" y="90"/>
                  </a:lnTo>
                  <a:lnTo>
                    <a:pt x="410" y="88"/>
                  </a:lnTo>
                  <a:lnTo>
                    <a:pt x="402" y="86"/>
                  </a:lnTo>
                  <a:lnTo>
                    <a:pt x="394" y="86"/>
                  </a:lnTo>
                  <a:lnTo>
                    <a:pt x="384" y="82"/>
                  </a:lnTo>
                  <a:lnTo>
                    <a:pt x="384" y="82"/>
                  </a:lnTo>
                  <a:lnTo>
                    <a:pt x="380" y="80"/>
                  </a:lnTo>
                  <a:lnTo>
                    <a:pt x="374" y="80"/>
                  </a:lnTo>
                  <a:lnTo>
                    <a:pt x="360" y="80"/>
                  </a:lnTo>
                  <a:lnTo>
                    <a:pt x="360" y="80"/>
                  </a:lnTo>
                  <a:lnTo>
                    <a:pt x="364" y="78"/>
                  </a:lnTo>
                  <a:lnTo>
                    <a:pt x="368" y="78"/>
                  </a:lnTo>
                  <a:lnTo>
                    <a:pt x="370" y="78"/>
                  </a:lnTo>
                  <a:lnTo>
                    <a:pt x="372" y="74"/>
                  </a:lnTo>
                  <a:lnTo>
                    <a:pt x="372" y="74"/>
                  </a:lnTo>
                  <a:lnTo>
                    <a:pt x="352" y="70"/>
                  </a:lnTo>
                  <a:lnTo>
                    <a:pt x="352" y="70"/>
                  </a:lnTo>
                  <a:lnTo>
                    <a:pt x="354" y="70"/>
                  </a:lnTo>
                  <a:lnTo>
                    <a:pt x="354" y="70"/>
                  </a:lnTo>
                  <a:lnTo>
                    <a:pt x="354" y="68"/>
                  </a:lnTo>
                  <a:lnTo>
                    <a:pt x="354" y="68"/>
                  </a:lnTo>
                  <a:lnTo>
                    <a:pt x="340" y="72"/>
                  </a:lnTo>
                  <a:lnTo>
                    <a:pt x="324" y="74"/>
                  </a:lnTo>
                  <a:lnTo>
                    <a:pt x="324" y="74"/>
                  </a:lnTo>
                  <a:lnTo>
                    <a:pt x="310" y="76"/>
                  </a:lnTo>
                  <a:lnTo>
                    <a:pt x="302" y="78"/>
                  </a:lnTo>
                  <a:lnTo>
                    <a:pt x="296" y="82"/>
                  </a:lnTo>
                  <a:lnTo>
                    <a:pt x="296" y="82"/>
                  </a:lnTo>
                  <a:lnTo>
                    <a:pt x="292" y="82"/>
                  </a:lnTo>
                  <a:lnTo>
                    <a:pt x="288" y="80"/>
                  </a:lnTo>
                  <a:lnTo>
                    <a:pt x="284" y="78"/>
                  </a:lnTo>
                  <a:lnTo>
                    <a:pt x="280" y="80"/>
                  </a:lnTo>
                  <a:lnTo>
                    <a:pt x="280" y="80"/>
                  </a:lnTo>
                  <a:lnTo>
                    <a:pt x="278" y="82"/>
                  </a:lnTo>
                  <a:lnTo>
                    <a:pt x="274" y="84"/>
                  </a:lnTo>
                  <a:lnTo>
                    <a:pt x="270" y="86"/>
                  </a:lnTo>
                  <a:lnTo>
                    <a:pt x="272" y="90"/>
                  </a:lnTo>
                  <a:lnTo>
                    <a:pt x="272" y="90"/>
                  </a:lnTo>
                  <a:lnTo>
                    <a:pt x="272" y="90"/>
                  </a:lnTo>
                  <a:lnTo>
                    <a:pt x="266" y="92"/>
                  </a:lnTo>
                  <a:lnTo>
                    <a:pt x="262" y="90"/>
                  </a:lnTo>
                  <a:lnTo>
                    <a:pt x="262" y="90"/>
                  </a:lnTo>
                  <a:lnTo>
                    <a:pt x="258" y="90"/>
                  </a:lnTo>
                  <a:lnTo>
                    <a:pt x="256" y="90"/>
                  </a:lnTo>
                  <a:lnTo>
                    <a:pt x="256" y="92"/>
                  </a:lnTo>
                  <a:lnTo>
                    <a:pt x="256" y="92"/>
                  </a:lnTo>
                  <a:lnTo>
                    <a:pt x="256" y="94"/>
                  </a:lnTo>
                  <a:lnTo>
                    <a:pt x="256" y="94"/>
                  </a:lnTo>
                  <a:lnTo>
                    <a:pt x="260" y="96"/>
                  </a:lnTo>
                  <a:lnTo>
                    <a:pt x="260" y="96"/>
                  </a:lnTo>
                  <a:lnTo>
                    <a:pt x="260" y="100"/>
                  </a:lnTo>
                  <a:lnTo>
                    <a:pt x="260" y="100"/>
                  </a:lnTo>
                  <a:lnTo>
                    <a:pt x="254" y="102"/>
                  </a:lnTo>
                  <a:lnTo>
                    <a:pt x="250" y="106"/>
                  </a:lnTo>
                  <a:lnTo>
                    <a:pt x="250" y="106"/>
                  </a:lnTo>
                  <a:lnTo>
                    <a:pt x="240" y="114"/>
                  </a:lnTo>
                  <a:lnTo>
                    <a:pt x="232" y="126"/>
                  </a:lnTo>
                  <a:lnTo>
                    <a:pt x="224" y="136"/>
                  </a:lnTo>
                  <a:lnTo>
                    <a:pt x="218" y="140"/>
                  </a:lnTo>
                  <a:lnTo>
                    <a:pt x="212" y="142"/>
                  </a:lnTo>
                  <a:lnTo>
                    <a:pt x="212" y="142"/>
                  </a:lnTo>
                  <a:lnTo>
                    <a:pt x="206" y="148"/>
                  </a:lnTo>
                  <a:lnTo>
                    <a:pt x="206" y="148"/>
                  </a:lnTo>
                  <a:lnTo>
                    <a:pt x="204" y="148"/>
                  </a:lnTo>
                  <a:lnTo>
                    <a:pt x="202" y="150"/>
                  </a:lnTo>
                  <a:lnTo>
                    <a:pt x="202" y="150"/>
                  </a:lnTo>
                  <a:lnTo>
                    <a:pt x="200" y="152"/>
                  </a:lnTo>
                  <a:lnTo>
                    <a:pt x="196" y="152"/>
                  </a:lnTo>
                  <a:lnTo>
                    <a:pt x="192" y="152"/>
                  </a:lnTo>
                  <a:lnTo>
                    <a:pt x="190" y="154"/>
                  </a:lnTo>
                  <a:lnTo>
                    <a:pt x="190" y="154"/>
                  </a:lnTo>
                  <a:lnTo>
                    <a:pt x="186" y="154"/>
                  </a:lnTo>
                  <a:lnTo>
                    <a:pt x="184" y="158"/>
                  </a:lnTo>
                  <a:lnTo>
                    <a:pt x="184" y="158"/>
                  </a:lnTo>
                  <a:lnTo>
                    <a:pt x="182" y="160"/>
                  </a:lnTo>
                  <a:lnTo>
                    <a:pt x="178" y="162"/>
                  </a:lnTo>
                  <a:lnTo>
                    <a:pt x="176" y="164"/>
                  </a:lnTo>
                  <a:lnTo>
                    <a:pt x="176" y="170"/>
                  </a:lnTo>
                  <a:lnTo>
                    <a:pt x="176" y="170"/>
                  </a:lnTo>
                  <a:lnTo>
                    <a:pt x="174" y="172"/>
                  </a:lnTo>
                  <a:lnTo>
                    <a:pt x="174" y="172"/>
                  </a:lnTo>
                  <a:lnTo>
                    <a:pt x="178" y="180"/>
                  </a:lnTo>
                  <a:lnTo>
                    <a:pt x="178" y="180"/>
                  </a:lnTo>
                  <a:lnTo>
                    <a:pt x="178" y="180"/>
                  </a:lnTo>
                  <a:lnTo>
                    <a:pt x="178" y="180"/>
                  </a:lnTo>
                  <a:lnTo>
                    <a:pt x="180" y="184"/>
                  </a:lnTo>
                  <a:lnTo>
                    <a:pt x="180" y="184"/>
                  </a:lnTo>
                  <a:lnTo>
                    <a:pt x="178" y="186"/>
                  </a:lnTo>
                  <a:lnTo>
                    <a:pt x="176" y="188"/>
                  </a:lnTo>
                  <a:lnTo>
                    <a:pt x="176" y="188"/>
                  </a:lnTo>
                  <a:lnTo>
                    <a:pt x="176" y="190"/>
                  </a:lnTo>
                  <a:lnTo>
                    <a:pt x="178" y="190"/>
                  </a:lnTo>
                  <a:lnTo>
                    <a:pt x="180" y="188"/>
                  </a:lnTo>
                  <a:lnTo>
                    <a:pt x="182" y="190"/>
                  </a:lnTo>
                  <a:lnTo>
                    <a:pt x="182" y="190"/>
                  </a:lnTo>
                  <a:lnTo>
                    <a:pt x="182" y="192"/>
                  </a:lnTo>
                  <a:lnTo>
                    <a:pt x="182" y="192"/>
                  </a:lnTo>
                  <a:lnTo>
                    <a:pt x="178" y="196"/>
                  </a:lnTo>
                  <a:lnTo>
                    <a:pt x="178" y="198"/>
                  </a:lnTo>
                  <a:lnTo>
                    <a:pt x="182" y="200"/>
                  </a:lnTo>
                  <a:lnTo>
                    <a:pt x="182" y="200"/>
                  </a:lnTo>
                  <a:lnTo>
                    <a:pt x="188" y="202"/>
                  </a:lnTo>
                  <a:lnTo>
                    <a:pt x="194" y="202"/>
                  </a:lnTo>
                  <a:lnTo>
                    <a:pt x="198" y="202"/>
                  </a:lnTo>
                  <a:lnTo>
                    <a:pt x="204" y="198"/>
                  </a:lnTo>
                  <a:lnTo>
                    <a:pt x="204" y="198"/>
                  </a:lnTo>
                  <a:lnTo>
                    <a:pt x="216" y="188"/>
                  </a:lnTo>
                  <a:lnTo>
                    <a:pt x="216" y="188"/>
                  </a:lnTo>
                  <a:lnTo>
                    <a:pt x="222" y="196"/>
                  </a:lnTo>
                  <a:lnTo>
                    <a:pt x="226" y="204"/>
                  </a:lnTo>
                  <a:lnTo>
                    <a:pt x="226" y="204"/>
                  </a:lnTo>
                  <a:lnTo>
                    <a:pt x="228" y="210"/>
                  </a:lnTo>
                  <a:lnTo>
                    <a:pt x="232" y="216"/>
                  </a:lnTo>
                  <a:lnTo>
                    <a:pt x="232" y="216"/>
                  </a:lnTo>
                  <a:lnTo>
                    <a:pt x="234" y="220"/>
                  </a:lnTo>
                  <a:lnTo>
                    <a:pt x="232" y="222"/>
                  </a:lnTo>
                  <a:lnTo>
                    <a:pt x="232" y="222"/>
                  </a:lnTo>
                  <a:lnTo>
                    <a:pt x="234" y="232"/>
                  </a:lnTo>
                  <a:lnTo>
                    <a:pt x="238" y="234"/>
                  </a:lnTo>
                  <a:lnTo>
                    <a:pt x="242" y="232"/>
                  </a:lnTo>
                  <a:lnTo>
                    <a:pt x="242" y="232"/>
                  </a:lnTo>
                  <a:lnTo>
                    <a:pt x="250" y="228"/>
                  </a:lnTo>
                  <a:lnTo>
                    <a:pt x="258" y="224"/>
                  </a:lnTo>
                  <a:lnTo>
                    <a:pt x="264" y="218"/>
                  </a:lnTo>
                  <a:lnTo>
                    <a:pt x="266" y="214"/>
                  </a:lnTo>
                  <a:lnTo>
                    <a:pt x="266" y="208"/>
                  </a:lnTo>
                  <a:lnTo>
                    <a:pt x="266" y="208"/>
                  </a:lnTo>
                  <a:lnTo>
                    <a:pt x="268" y="200"/>
                  </a:lnTo>
                  <a:lnTo>
                    <a:pt x="274" y="196"/>
                  </a:lnTo>
                  <a:lnTo>
                    <a:pt x="274" y="196"/>
                  </a:lnTo>
                  <a:lnTo>
                    <a:pt x="274" y="194"/>
                  </a:lnTo>
                  <a:lnTo>
                    <a:pt x="274" y="194"/>
                  </a:lnTo>
                  <a:lnTo>
                    <a:pt x="276" y="192"/>
                  </a:lnTo>
                  <a:lnTo>
                    <a:pt x="276" y="190"/>
                  </a:lnTo>
                  <a:lnTo>
                    <a:pt x="276" y="190"/>
                  </a:lnTo>
                  <a:lnTo>
                    <a:pt x="276" y="190"/>
                  </a:lnTo>
                  <a:lnTo>
                    <a:pt x="276" y="190"/>
                  </a:lnTo>
                  <a:lnTo>
                    <a:pt x="280" y="188"/>
                  </a:lnTo>
                  <a:lnTo>
                    <a:pt x="282" y="184"/>
                  </a:lnTo>
                  <a:lnTo>
                    <a:pt x="280" y="182"/>
                  </a:lnTo>
                  <a:lnTo>
                    <a:pt x="278" y="178"/>
                  </a:lnTo>
                  <a:lnTo>
                    <a:pt x="278" y="178"/>
                  </a:lnTo>
                  <a:lnTo>
                    <a:pt x="272" y="170"/>
                  </a:lnTo>
                  <a:lnTo>
                    <a:pt x="272" y="166"/>
                  </a:lnTo>
                  <a:lnTo>
                    <a:pt x="274" y="160"/>
                  </a:lnTo>
                  <a:lnTo>
                    <a:pt x="280" y="154"/>
                  </a:lnTo>
                  <a:lnTo>
                    <a:pt x="280" y="154"/>
                  </a:lnTo>
                  <a:lnTo>
                    <a:pt x="288" y="150"/>
                  </a:lnTo>
                  <a:lnTo>
                    <a:pt x="288" y="150"/>
                  </a:lnTo>
                  <a:lnTo>
                    <a:pt x="296" y="144"/>
                  </a:lnTo>
                  <a:lnTo>
                    <a:pt x="302" y="136"/>
                  </a:lnTo>
                  <a:lnTo>
                    <a:pt x="302" y="136"/>
                  </a:lnTo>
                  <a:lnTo>
                    <a:pt x="306" y="130"/>
                  </a:lnTo>
                  <a:lnTo>
                    <a:pt x="312" y="126"/>
                  </a:lnTo>
                  <a:lnTo>
                    <a:pt x="318" y="126"/>
                  </a:lnTo>
                  <a:lnTo>
                    <a:pt x="326" y="128"/>
                  </a:lnTo>
                  <a:lnTo>
                    <a:pt x="326" y="128"/>
                  </a:lnTo>
                  <a:lnTo>
                    <a:pt x="316" y="138"/>
                  </a:lnTo>
                  <a:lnTo>
                    <a:pt x="304" y="146"/>
                  </a:lnTo>
                  <a:lnTo>
                    <a:pt x="304" y="146"/>
                  </a:lnTo>
                  <a:lnTo>
                    <a:pt x="300" y="152"/>
                  </a:lnTo>
                  <a:lnTo>
                    <a:pt x="298" y="154"/>
                  </a:lnTo>
                  <a:lnTo>
                    <a:pt x="298" y="158"/>
                  </a:lnTo>
                  <a:lnTo>
                    <a:pt x="298" y="158"/>
                  </a:lnTo>
                  <a:lnTo>
                    <a:pt x="298" y="172"/>
                  </a:lnTo>
                  <a:lnTo>
                    <a:pt x="300" y="176"/>
                  </a:lnTo>
                  <a:lnTo>
                    <a:pt x="304" y="180"/>
                  </a:lnTo>
                  <a:lnTo>
                    <a:pt x="308" y="182"/>
                  </a:lnTo>
                  <a:lnTo>
                    <a:pt x="312" y="184"/>
                  </a:lnTo>
                  <a:lnTo>
                    <a:pt x="328" y="184"/>
                  </a:lnTo>
                  <a:lnTo>
                    <a:pt x="328" y="184"/>
                  </a:lnTo>
                  <a:lnTo>
                    <a:pt x="342" y="180"/>
                  </a:lnTo>
                  <a:lnTo>
                    <a:pt x="350" y="180"/>
                  </a:lnTo>
                  <a:lnTo>
                    <a:pt x="358" y="182"/>
                  </a:lnTo>
                  <a:lnTo>
                    <a:pt x="358" y="182"/>
                  </a:lnTo>
                  <a:lnTo>
                    <a:pt x="358" y="182"/>
                  </a:lnTo>
                  <a:lnTo>
                    <a:pt x="360" y="182"/>
                  </a:lnTo>
                  <a:lnTo>
                    <a:pt x="360" y="182"/>
                  </a:lnTo>
                  <a:lnTo>
                    <a:pt x="358" y="182"/>
                  </a:lnTo>
                  <a:lnTo>
                    <a:pt x="358" y="182"/>
                  </a:lnTo>
                  <a:lnTo>
                    <a:pt x="348" y="184"/>
                  </a:lnTo>
                  <a:lnTo>
                    <a:pt x="338" y="184"/>
                  </a:lnTo>
                  <a:lnTo>
                    <a:pt x="338" y="184"/>
                  </a:lnTo>
                  <a:lnTo>
                    <a:pt x="326" y="186"/>
                  </a:lnTo>
                  <a:lnTo>
                    <a:pt x="322" y="186"/>
                  </a:lnTo>
                  <a:lnTo>
                    <a:pt x="320" y="188"/>
                  </a:lnTo>
                  <a:lnTo>
                    <a:pt x="318" y="192"/>
                  </a:lnTo>
                  <a:lnTo>
                    <a:pt x="318" y="196"/>
                  </a:lnTo>
                  <a:lnTo>
                    <a:pt x="320" y="206"/>
                  </a:lnTo>
                  <a:lnTo>
                    <a:pt x="320" y="206"/>
                  </a:lnTo>
                  <a:lnTo>
                    <a:pt x="320" y="208"/>
                  </a:lnTo>
                  <a:lnTo>
                    <a:pt x="320" y="208"/>
                  </a:lnTo>
                  <a:lnTo>
                    <a:pt x="308" y="206"/>
                  </a:lnTo>
                  <a:lnTo>
                    <a:pt x="302" y="208"/>
                  </a:lnTo>
                  <a:lnTo>
                    <a:pt x="298" y="214"/>
                  </a:lnTo>
                  <a:lnTo>
                    <a:pt x="296" y="228"/>
                  </a:lnTo>
                  <a:lnTo>
                    <a:pt x="296" y="228"/>
                  </a:lnTo>
                  <a:lnTo>
                    <a:pt x="294" y="232"/>
                  </a:lnTo>
                  <a:lnTo>
                    <a:pt x="290" y="236"/>
                  </a:lnTo>
                  <a:lnTo>
                    <a:pt x="286" y="236"/>
                  </a:lnTo>
                  <a:lnTo>
                    <a:pt x="282" y="236"/>
                  </a:lnTo>
                  <a:lnTo>
                    <a:pt x="282" y="236"/>
                  </a:lnTo>
                  <a:lnTo>
                    <a:pt x="276" y="236"/>
                  </a:lnTo>
                  <a:lnTo>
                    <a:pt x="272" y="234"/>
                  </a:lnTo>
                  <a:lnTo>
                    <a:pt x="270" y="236"/>
                  </a:lnTo>
                  <a:lnTo>
                    <a:pt x="270" y="236"/>
                  </a:lnTo>
                  <a:lnTo>
                    <a:pt x="258" y="240"/>
                  </a:lnTo>
                  <a:lnTo>
                    <a:pt x="248" y="242"/>
                  </a:lnTo>
                  <a:lnTo>
                    <a:pt x="226" y="240"/>
                  </a:lnTo>
                  <a:lnTo>
                    <a:pt x="226" y="240"/>
                  </a:lnTo>
                  <a:lnTo>
                    <a:pt x="220" y="240"/>
                  </a:lnTo>
                  <a:lnTo>
                    <a:pt x="216" y="238"/>
                  </a:lnTo>
                  <a:lnTo>
                    <a:pt x="212" y="232"/>
                  </a:lnTo>
                  <a:lnTo>
                    <a:pt x="212" y="226"/>
                  </a:lnTo>
                  <a:lnTo>
                    <a:pt x="212" y="226"/>
                  </a:lnTo>
                  <a:lnTo>
                    <a:pt x="216" y="224"/>
                  </a:lnTo>
                  <a:lnTo>
                    <a:pt x="216" y="218"/>
                  </a:lnTo>
                  <a:lnTo>
                    <a:pt x="214" y="214"/>
                  </a:lnTo>
                  <a:lnTo>
                    <a:pt x="214" y="210"/>
                  </a:lnTo>
                  <a:lnTo>
                    <a:pt x="214" y="210"/>
                  </a:lnTo>
                  <a:lnTo>
                    <a:pt x="212" y="210"/>
                  </a:lnTo>
                  <a:lnTo>
                    <a:pt x="208" y="212"/>
                  </a:lnTo>
                  <a:lnTo>
                    <a:pt x="208" y="214"/>
                  </a:lnTo>
                  <a:lnTo>
                    <a:pt x="206" y="216"/>
                  </a:lnTo>
                  <a:lnTo>
                    <a:pt x="206" y="216"/>
                  </a:lnTo>
                  <a:lnTo>
                    <a:pt x="200" y="220"/>
                  </a:lnTo>
                  <a:lnTo>
                    <a:pt x="198" y="224"/>
                  </a:lnTo>
                  <a:lnTo>
                    <a:pt x="198" y="228"/>
                  </a:lnTo>
                  <a:lnTo>
                    <a:pt x="202" y="232"/>
                  </a:lnTo>
                  <a:lnTo>
                    <a:pt x="202" y="232"/>
                  </a:lnTo>
                  <a:lnTo>
                    <a:pt x="202" y="238"/>
                  </a:lnTo>
                  <a:lnTo>
                    <a:pt x="202" y="242"/>
                  </a:lnTo>
                  <a:lnTo>
                    <a:pt x="202" y="242"/>
                  </a:lnTo>
                  <a:lnTo>
                    <a:pt x="204" y="246"/>
                  </a:lnTo>
                  <a:lnTo>
                    <a:pt x="202" y="248"/>
                  </a:lnTo>
                  <a:lnTo>
                    <a:pt x="200" y="250"/>
                  </a:lnTo>
                  <a:lnTo>
                    <a:pt x="196" y="250"/>
                  </a:lnTo>
                  <a:lnTo>
                    <a:pt x="196" y="250"/>
                  </a:lnTo>
                  <a:lnTo>
                    <a:pt x="188" y="250"/>
                  </a:lnTo>
                  <a:lnTo>
                    <a:pt x="180" y="254"/>
                  </a:lnTo>
                  <a:lnTo>
                    <a:pt x="170" y="264"/>
                  </a:lnTo>
                  <a:lnTo>
                    <a:pt x="170" y="264"/>
                  </a:lnTo>
                  <a:lnTo>
                    <a:pt x="162" y="270"/>
                  </a:lnTo>
                  <a:lnTo>
                    <a:pt x="158" y="274"/>
                  </a:lnTo>
                  <a:lnTo>
                    <a:pt x="154" y="276"/>
                  </a:lnTo>
                  <a:lnTo>
                    <a:pt x="154" y="276"/>
                  </a:lnTo>
                  <a:lnTo>
                    <a:pt x="150" y="278"/>
                  </a:lnTo>
                  <a:lnTo>
                    <a:pt x="146" y="282"/>
                  </a:lnTo>
                  <a:lnTo>
                    <a:pt x="146" y="282"/>
                  </a:lnTo>
                  <a:lnTo>
                    <a:pt x="142" y="288"/>
                  </a:lnTo>
                  <a:lnTo>
                    <a:pt x="136" y="292"/>
                  </a:lnTo>
                  <a:lnTo>
                    <a:pt x="130" y="294"/>
                  </a:lnTo>
                  <a:lnTo>
                    <a:pt x="122" y="292"/>
                  </a:lnTo>
                  <a:lnTo>
                    <a:pt x="122" y="292"/>
                  </a:lnTo>
                  <a:lnTo>
                    <a:pt x="122" y="298"/>
                  </a:lnTo>
                  <a:lnTo>
                    <a:pt x="120" y="302"/>
                  </a:lnTo>
                  <a:lnTo>
                    <a:pt x="118" y="302"/>
                  </a:lnTo>
                  <a:lnTo>
                    <a:pt x="112" y="300"/>
                  </a:lnTo>
                  <a:lnTo>
                    <a:pt x="112" y="300"/>
                  </a:lnTo>
                  <a:lnTo>
                    <a:pt x="104" y="300"/>
                  </a:lnTo>
                  <a:lnTo>
                    <a:pt x="102" y="302"/>
                  </a:lnTo>
                  <a:lnTo>
                    <a:pt x="100" y="304"/>
                  </a:lnTo>
                  <a:lnTo>
                    <a:pt x="100" y="304"/>
                  </a:lnTo>
                  <a:lnTo>
                    <a:pt x="100" y="306"/>
                  </a:lnTo>
                  <a:lnTo>
                    <a:pt x="102" y="308"/>
                  </a:lnTo>
                  <a:lnTo>
                    <a:pt x="108" y="310"/>
                  </a:lnTo>
                  <a:lnTo>
                    <a:pt x="108" y="310"/>
                  </a:lnTo>
                  <a:lnTo>
                    <a:pt x="114" y="314"/>
                  </a:lnTo>
                  <a:lnTo>
                    <a:pt x="118" y="318"/>
                  </a:lnTo>
                  <a:lnTo>
                    <a:pt x="122" y="324"/>
                  </a:lnTo>
                  <a:lnTo>
                    <a:pt x="124" y="330"/>
                  </a:lnTo>
                  <a:lnTo>
                    <a:pt x="126" y="336"/>
                  </a:lnTo>
                  <a:lnTo>
                    <a:pt x="126" y="342"/>
                  </a:lnTo>
                  <a:lnTo>
                    <a:pt x="124" y="348"/>
                  </a:lnTo>
                  <a:lnTo>
                    <a:pt x="122" y="354"/>
                  </a:lnTo>
                  <a:lnTo>
                    <a:pt x="122" y="354"/>
                  </a:lnTo>
                  <a:lnTo>
                    <a:pt x="118" y="356"/>
                  </a:lnTo>
                  <a:lnTo>
                    <a:pt x="114" y="356"/>
                  </a:lnTo>
                  <a:lnTo>
                    <a:pt x="114" y="356"/>
                  </a:lnTo>
                  <a:lnTo>
                    <a:pt x="104" y="354"/>
                  </a:lnTo>
                  <a:lnTo>
                    <a:pt x="94" y="354"/>
                  </a:lnTo>
                  <a:lnTo>
                    <a:pt x="86" y="354"/>
                  </a:lnTo>
                  <a:lnTo>
                    <a:pt x="76" y="354"/>
                  </a:lnTo>
                  <a:lnTo>
                    <a:pt x="76" y="354"/>
                  </a:lnTo>
                  <a:lnTo>
                    <a:pt x="72" y="354"/>
                  </a:lnTo>
                  <a:lnTo>
                    <a:pt x="68" y="354"/>
                  </a:lnTo>
                  <a:lnTo>
                    <a:pt x="64" y="358"/>
                  </a:lnTo>
                  <a:lnTo>
                    <a:pt x="64" y="366"/>
                  </a:lnTo>
                  <a:lnTo>
                    <a:pt x="64" y="366"/>
                  </a:lnTo>
                  <a:lnTo>
                    <a:pt x="66" y="372"/>
                  </a:lnTo>
                  <a:lnTo>
                    <a:pt x="66" y="380"/>
                  </a:lnTo>
                  <a:lnTo>
                    <a:pt x="66" y="388"/>
                  </a:lnTo>
                  <a:lnTo>
                    <a:pt x="62" y="396"/>
                  </a:lnTo>
                  <a:lnTo>
                    <a:pt x="62" y="396"/>
                  </a:lnTo>
                  <a:lnTo>
                    <a:pt x="62" y="400"/>
                  </a:lnTo>
                  <a:lnTo>
                    <a:pt x="62" y="404"/>
                  </a:lnTo>
                  <a:lnTo>
                    <a:pt x="62" y="404"/>
                  </a:lnTo>
                  <a:lnTo>
                    <a:pt x="64" y="410"/>
                  </a:lnTo>
                  <a:lnTo>
                    <a:pt x="66" y="418"/>
                  </a:lnTo>
                  <a:lnTo>
                    <a:pt x="68" y="420"/>
                  </a:lnTo>
                  <a:lnTo>
                    <a:pt x="70" y="422"/>
                  </a:lnTo>
                  <a:lnTo>
                    <a:pt x="74" y="422"/>
                  </a:lnTo>
                  <a:lnTo>
                    <a:pt x="80" y="420"/>
                  </a:lnTo>
                  <a:lnTo>
                    <a:pt x="80" y="420"/>
                  </a:lnTo>
                  <a:lnTo>
                    <a:pt x="84" y="424"/>
                  </a:lnTo>
                  <a:lnTo>
                    <a:pt x="84" y="424"/>
                  </a:lnTo>
                  <a:lnTo>
                    <a:pt x="86" y="428"/>
                  </a:lnTo>
                  <a:lnTo>
                    <a:pt x="90" y="430"/>
                  </a:lnTo>
                  <a:lnTo>
                    <a:pt x="94" y="430"/>
                  </a:lnTo>
                  <a:lnTo>
                    <a:pt x="98" y="426"/>
                  </a:lnTo>
                  <a:lnTo>
                    <a:pt x="98" y="426"/>
                  </a:lnTo>
                  <a:lnTo>
                    <a:pt x="104" y="424"/>
                  </a:lnTo>
                  <a:lnTo>
                    <a:pt x="110" y="424"/>
                  </a:lnTo>
                  <a:lnTo>
                    <a:pt x="110" y="424"/>
                  </a:lnTo>
                  <a:lnTo>
                    <a:pt x="118" y="422"/>
                  </a:lnTo>
                  <a:lnTo>
                    <a:pt x="124" y="416"/>
                  </a:lnTo>
                  <a:lnTo>
                    <a:pt x="130" y="408"/>
                  </a:lnTo>
                  <a:lnTo>
                    <a:pt x="132" y="402"/>
                  </a:lnTo>
                  <a:lnTo>
                    <a:pt x="132" y="402"/>
                  </a:lnTo>
                  <a:lnTo>
                    <a:pt x="132" y="394"/>
                  </a:lnTo>
                  <a:lnTo>
                    <a:pt x="136" y="386"/>
                  </a:lnTo>
                  <a:lnTo>
                    <a:pt x="142" y="382"/>
                  </a:lnTo>
                  <a:lnTo>
                    <a:pt x="148" y="378"/>
                  </a:lnTo>
                  <a:lnTo>
                    <a:pt x="148" y="378"/>
                  </a:lnTo>
                  <a:lnTo>
                    <a:pt x="156" y="374"/>
                  </a:lnTo>
                  <a:lnTo>
                    <a:pt x="158" y="370"/>
                  </a:lnTo>
                  <a:lnTo>
                    <a:pt x="158" y="366"/>
                  </a:lnTo>
                  <a:lnTo>
                    <a:pt x="158" y="366"/>
                  </a:lnTo>
                  <a:lnTo>
                    <a:pt x="158" y="358"/>
                  </a:lnTo>
                  <a:lnTo>
                    <a:pt x="162" y="354"/>
                  </a:lnTo>
                  <a:lnTo>
                    <a:pt x="166" y="354"/>
                  </a:lnTo>
                  <a:lnTo>
                    <a:pt x="172" y="356"/>
                  </a:lnTo>
                  <a:lnTo>
                    <a:pt x="172" y="356"/>
                  </a:lnTo>
                  <a:lnTo>
                    <a:pt x="180" y="358"/>
                  </a:lnTo>
                  <a:lnTo>
                    <a:pt x="186" y="356"/>
                  </a:lnTo>
                  <a:lnTo>
                    <a:pt x="192" y="352"/>
                  </a:lnTo>
                  <a:lnTo>
                    <a:pt x="198" y="348"/>
                  </a:lnTo>
                  <a:lnTo>
                    <a:pt x="198" y="348"/>
                  </a:lnTo>
                  <a:lnTo>
                    <a:pt x="204" y="346"/>
                  </a:lnTo>
                  <a:lnTo>
                    <a:pt x="208" y="346"/>
                  </a:lnTo>
                  <a:lnTo>
                    <a:pt x="212" y="348"/>
                  </a:lnTo>
                  <a:lnTo>
                    <a:pt x="214" y="352"/>
                  </a:lnTo>
                  <a:lnTo>
                    <a:pt x="214" y="352"/>
                  </a:lnTo>
                  <a:lnTo>
                    <a:pt x="218" y="360"/>
                  </a:lnTo>
                  <a:lnTo>
                    <a:pt x="224" y="368"/>
                  </a:lnTo>
                  <a:lnTo>
                    <a:pt x="232" y="374"/>
                  </a:lnTo>
                  <a:lnTo>
                    <a:pt x="240" y="378"/>
                  </a:lnTo>
                  <a:lnTo>
                    <a:pt x="240" y="378"/>
                  </a:lnTo>
                  <a:lnTo>
                    <a:pt x="252" y="386"/>
                  </a:lnTo>
                  <a:lnTo>
                    <a:pt x="256" y="392"/>
                  </a:lnTo>
                  <a:lnTo>
                    <a:pt x="260" y="398"/>
                  </a:lnTo>
                  <a:lnTo>
                    <a:pt x="260" y="398"/>
                  </a:lnTo>
                  <a:lnTo>
                    <a:pt x="260" y="402"/>
                  </a:lnTo>
                  <a:lnTo>
                    <a:pt x="262" y="404"/>
                  </a:lnTo>
                  <a:lnTo>
                    <a:pt x="264" y="404"/>
                  </a:lnTo>
                  <a:lnTo>
                    <a:pt x="264" y="404"/>
                  </a:lnTo>
                  <a:lnTo>
                    <a:pt x="266" y="402"/>
                  </a:lnTo>
                  <a:lnTo>
                    <a:pt x="266" y="400"/>
                  </a:lnTo>
                  <a:lnTo>
                    <a:pt x="266" y="396"/>
                  </a:lnTo>
                  <a:lnTo>
                    <a:pt x="266" y="396"/>
                  </a:lnTo>
                  <a:lnTo>
                    <a:pt x="264" y="390"/>
                  </a:lnTo>
                  <a:lnTo>
                    <a:pt x="264" y="388"/>
                  </a:lnTo>
                  <a:lnTo>
                    <a:pt x="270" y="386"/>
                  </a:lnTo>
                  <a:lnTo>
                    <a:pt x="276" y="386"/>
                  </a:lnTo>
                  <a:lnTo>
                    <a:pt x="276" y="386"/>
                  </a:lnTo>
                  <a:lnTo>
                    <a:pt x="264" y="378"/>
                  </a:lnTo>
                  <a:lnTo>
                    <a:pt x="252" y="370"/>
                  </a:lnTo>
                  <a:lnTo>
                    <a:pt x="242" y="360"/>
                  </a:lnTo>
                  <a:lnTo>
                    <a:pt x="234" y="350"/>
                  </a:lnTo>
                  <a:lnTo>
                    <a:pt x="234" y="350"/>
                  </a:lnTo>
                  <a:lnTo>
                    <a:pt x="230" y="344"/>
                  </a:lnTo>
                  <a:lnTo>
                    <a:pt x="230" y="336"/>
                  </a:lnTo>
                  <a:lnTo>
                    <a:pt x="230" y="336"/>
                  </a:lnTo>
                  <a:lnTo>
                    <a:pt x="230" y="334"/>
                  </a:lnTo>
                  <a:lnTo>
                    <a:pt x="232" y="332"/>
                  </a:lnTo>
                  <a:lnTo>
                    <a:pt x="238" y="330"/>
                  </a:lnTo>
                  <a:lnTo>
                    <a:pt x="238" y="330"/>
                  </a:lnTo>
                  <a:lnTo>
                    <a:pt x="240" y="334"/>
                  </a:lnTo>
                  <a:lnTo>
                    <a:pt x="244" y="336"/>
                  </a:lnTo>
                  <a:lnTo>
                    <a:pt x="248" y="338"/>
                  </a:lnTo>
                  <a:lnTo>
                    <a:pt x="250" y="342"/>
                  </a:lnTo>
                  <a:lnTo>
                    <a:pt x="250" y="342"/>
                  </a:lnTo>
                  <a:lnTo>
                    <a:pt x="252" y="346"/>
                  </a:lnTo>
                  <a:lnTo>
                    <a:pt x="256" y="350"/>
                  </a:lnTo>
                  <a:lnTo>
                    <a:pt x="264" y="356"/>
                  </a:lnTo>
                  <a:lnTo>
                    <a:pt x="264" y="356"/>
                  </a:lnTo>
                  <a:lnTo>
                    <a:pt x="278" y="364"/>
                  </a:lnTo>
                  <a:lnTo>
                    <a:pt x="284" y="368"/>
                  </a:lnTo>
                  <a:lnTo>
                    <a:pt x="286" y="374"/>
                  </a:lnTo>
                  <a:lnTo>
                    <a:pt x="286" y="374"/>
                  </a:lnTo>
                  <a:lnTo>
                    <a:pt x="286" y="382"/>
                  </a:lnTo>
                  <a:lnTo>
                    <a:pt x="290" y="392"/>
                  </a:lnTo>
                  <a:lnTo>
                    <a:pt x="298" y="406"/>
                  </a:lnTo>
                  <a:lnTo>
                    <a:pt x="298" y="406"/>
                  </a:lnTo>
                  <a:lnTo>
                    <a:pt x="298" y="406"/>
                  </a:lnTo>
                  <a:lnTo>
                    <a:pt x="300" y="412"/>
                  </a:lnTo>
                  <a:lnTo>
                    <a:pt x="300" y="412"/>
                  </a:lnTo>
                  <a:lnTo>
                    <a:pt x="302" y="416"/>
                  </a:lnTo>
                  <a:lnTo>
                    <a:pt x="302" y="416"/>
                  </a:lnTo>
                  <a:lnTo>
                    <a:pt x="304" y="422"/>
                  </a:lnTo>
                  <a:lnTo>
                    <a:pt x="306" y="424"/>
                  </a:lnTo>
                  <a:lnTo>
                    <a:pt x="310" y="424"/>
                  </a:lnTo>
                  <a:lnTo>
                    <a:pt x="310" y="424"/>
                  </a:lnTo>
                  <a:lnTo>
                    <a:pt x="312" y="424"/>
                  </a:lnTo>
                  <a:lnTo>
                    <a:pt x="312" y="422"/>
                  </a:lnTo>
                  <a:lnTo>
                    <a:pt x="312" y="418"/>
                  </a:lnTo>
                  <a:lnTo>
                    <a:pt x="312" y="418"/>
                  </a:lnTo>
                  <a:lnTo>
                    <a:pt x="312" y="418"/>
                  </a:lnTo>
                  <a:lnTo>
                    <a:pt x="314" y="416"/>
                  </a:lnTo>
                  <a:lnTo>
                    <a:pt x="314" y="414"/>
                  </a:lnTo>
                  <a:lnTo>
                    <a:pt x="316" y="412"/>
                  </a:lnTo>
                  <a:lnTo>
                    <a:pt x="318" y="412"/>
                  </a:lnTo>
                  <a:lnTo>
                    <a:pt x="318" y="412"/>
                  </a:lnTo>
                  <a:lnTo>
                    <a:pt x="322" y="412"/>
                  </a:lnTo>
                  <a:lnTo>
                    <a:pt x="322" y="412"/>
                  </a:lnTo>
                  <a:lnTo>
                    <a:pt x="324" y="410"/>
                  </a:lnTo>
                  <a:lnTo>
                    <a:pt x="324" y="410"/>
                  </a:lnTo>
                  <a:lnTo>
                    <a:pt x="324" y="406"/>
                  </a:lnTo>
                  <a:lnTo>
                    <a:pt x="320" y="404"/>
                  </a:lnTo>
                  <a:lnTo>
                    <a:pt x="320" y="404"/>
                  </a:lnTo>
                  <a:lnTo>
                    <a:pt x="318" y="406"/>
                  </a:lnTo>
                  <a:lnTo>
                    <a:pt x="318" y="408"/>
                  </a:lnTo>
                  <a:lnTo>
                    <a:pt x="318" y="408"/>
                  </a:lnTo>
                  <a:lnTo>
                    <a:pt x="314" y="406"/>
                  </a:lnTo>
                  <a:lnTo>
                    <a:pt x="314" y="406"/>
                  </a:lnTo>
                  <a:lnTo>
                    <a:pt x="312" y="398"/>
                  </a:lnTo>
                  <a:lnTo>
                    <a:pt x="312" y="392"/>
                  </a:lnTo>
                  <a:lnTo>
                    <a:pt x="316" y="388"/>
                  </a:lnTo>
                  <a:lnTo>
                    <a:pt x="320" y="384"/>
                  </a:lnTo>
                  <a:lnTo>
                    <a:pt x="320" y="384"/>
                  </a:lnTo>
                  <a:lnTo>
                    <a:pt x="324" y="382"/>
                  </a:lnTo>
                  <a:lnTo>
                    <a:pt x="330" y="380"/>
                  </a:lnTo>
                  <a:lnTo>
                    <a:pt x="336" y="382"/>
                  </a:lnTo>
                  <a:lnTo>
                    <a:pt x="340" y="386"/>
                  </a:lnTo>
                  <a:lnTo>
                    <a:pt x="340" y="386"/>
                  </a:lnTo>
                  <a:lnTo>
                    <a:pt x="358" y="376"/>
                  </a:lnTo>
                  <a:lnTo>
                    <a:pt x="358" y="376"/>
                  </a:lnTo>
                  <a:lnTo>
                    <a:pt x="354" y="374"/>
                  </a:lnTo>
                  <a:lnTo>
                    <a:pt x="350" y="370"/>
                  </a:lnTo>
                  <a:lnTo>
                    <a:pt x="350" y="366"/>
                  </a:lnTo>
                  <a:lnTo>
                    <a:pt x="350" y="360"/>
                  </a:lnTo>
                  <a:lnTo>
                    <a:pt x="350" y="360"/>
                  </a:lnTo>
                  <a:lnTo>
                    <a:pt x="362" y="340"/>
                  </a:lnTo>
                  <a:lnTo>
                    <a:pt x="368" y="330"/>
                  </a:lnTo>
                  <a:lnTo>
                    <a:pt x="378" y="322"/>
                  </a:lnTo>
                  <a:lnTo>
                    <a:pt x="378" y="322"/>
                  </a:lnTo>
                  <a:lnTo>
                    <a:pt x="380" y="322"/>
                  </a:lnTo>
                  <a:lnTo>
                    <a:pt x="382" y="324"/>
                  </a:lnTo>
                  <a:lnTo>
                    <a:pt x="384" y="326"/>
                  </a:lnTo>
                  <a:lnTo>
                    <a:pt x="388" y="328"/>
                  </a:lnTo>
                  <a:lnTo>
                    <a:pt x="388" y="328"/>
                  </a:lnTo>
                  <a:lnTo>
                    <a:pt x="392" y="328"/>
                  </a:lnTo>
                  <a:lnTo>
                    <a:pt x="396" y="328"/>
                  </a:lnTo>
                  <a:lnTo>
                    <a:pt x="396" y="328"/>
                  </a:lnTo>
                  <a:lnTo>
                    <a:pt x="392" y="330"/>
                  </a:lnTo>
                  <a:lnTo>
                    <a:pt x="390" y="332"/>
                  </a:lnTo>
                  <a:lnTo>
                    <a:pt x="390" y="334"/>
                  </a:lnTo>
                  <a:lnTo>
                    <a:pt x="392" y="336"/>
                  </a:lnTo>
                  <a:lnTo>
                    <a:pt x="398" y="342"/>
                  </a:lnTo>
                  <a:lnTo>
                    <a:pt x="398" y="342"/>
                  </a:lnTo>
                  <a:lnTo>
                    <a:pt x="400" y="344"/>
                  </a:lnTo>
                  <a:lnTo>
                    <a:pt x="402" y="344"/>
                  </a:lnTo>
                  <a:lnTo>
                    <a:pt x="404" y="342"/>
                  </a:lnTo>
                  <a:lnTo>
                    <a:pt x="406" y="340"/>
                  </a:lnTo>
                  <a:lnTo>
                    <a:pt x="406" y="340"/>
                  </a:lnTo>
                  <a:lnTo>
                    <a:pt x="410" y="338"/>
                  </a:lnTo>
                  <a:lnTo>
                    <a:pt x="408" y="336"/>
                  </a:lnTo>
                  <a:lnTo>
                    <a:pt x="408" y="336"/>
                  </a:lnTo>
                  <a:lnTo>
                    <a:pt x="406" y="328"/>
                  </a:lnTo>
                  <a:lnTo>
                    <a:pt x="406" y="326"/>
                  </a:lnTo>
                  <a:lnTo>
                    <a:pt x="408" y="324"/>
                  </a:lnTo>
                  <a:lnTo>
                    <a:pt x="412" y="322"/>
                  </a:lnTo>
                  <a:lnTo>
                    <a:pt x="418" y="320"/>
                  </a:lnTo>
                  <a:lnTo>
                    <a:pt x="418" y="320"/>
                  </a:lnTo>
                  <a:lnTo>
                    <a:pt x="440" y="314"/>
                  </a:lnTo>
                  <a:lnTo>
                    <a:pt x="440" y="314"/>
                  </a:lnTo>
                  <a:lnTo>
                    <a:pt x="438" y="318"/>
                  </a:lnTo>
                  <a:lnTo>
                    <a:pt x="434" y="320"/>
                  </a:lnTo>
                  <a:lnTo>
                    <a:pt x="432" y="322"/>
                  </a:lnTo>
                  <a:lnTo>
                    <a:pt x="432" y="324"/>
                  </a:lnTo>
                  <a:lnTo>
                    <a:pt x="432" y="324"/>
                  </a:lnTo>
                  <a:lnTo>
                    <a:pt x="432" y="328"/>
                  </a:lnTo>
                  <a:lnTo>
                    <a:pt x="430" y="330"/>
                  </a:lnTo>
                  <a:lnTo>
                    <a:pt x="426" y="336"/>
                  </a:lnTo>
                  <a:lnTo>
                    <a:pt x="426" y="336"/>
                  </a:lnTo>
                  <a:lnTo>
                    <a:pt x="424" y="338"/>
                  </a:lnTo>
                  <a:lnTo>
                    <a:pt x="426" y="340"/>
                  </a:lnTo>
                  <a:lnTo>
                    <a:pt x="426" y="340"/>
                  </a:lnTo>
                  <a:lnTo>
                    <a:pt x="428" y="342"/>
                  </a:lnTo>
                  <a:lnTo>
                    <a:pt x="428" y="342"/>
                  </a:lnTo>
                  <a:lnTo>
                    <a:pt x="448" y="356"/>
                  </a:lnTo>
                  <a:lnTo>
                    <a:pt x="448" y="356"/>
                  </a:lnTo>
                  <a:lnTo>
                    <a:pt x="456" y="362"/>
                  </a:lnTo>
                  <a:lnTo>
                    <a:pt x="460" y="368"/>
                  </a:lnTo>
                  <a:lnTo>
                    <a:pt x="458" y="374"/>
                  </a:lnTo>
                  <a:lnTo>
                    <a:pt x="458" y="374"/>
                  </a:lnTo>
                  <a:lnTo>
                    <a:pt x="456" y="378"/>
                  </a:lnTo>
                  <a:lnTo>
                    <a:pt x="452" y="380"/>
                  </a:lnTo>
                  <a:lnTo>
                    <a:pt x="440" y="380"/>
                  </a:lnTo>
                  <a:lnTo>
                    <a:pt x="440" y="380"/>
                  </a:lnTo>
                  <a:lnTo>
                    <a:pt x="432" y="380"/>
                  </a:lnTo>
                  <a:lnTo>
                    <a:pt x="424" y="380"/>
                  </a:lnTo>
                  <a:lnTo>
                    <a:pt x="412" y="374"/>
                  </a:lnTo>
                  <a:lnTo>
                    <a:pt x="412" y="374"/>
                  </a:lnTo>
                  <a:lnTo>
                    <a:pt x="404" y="372"/>
                  </a:lnTo>
                  <a:lnTo>
                    <a:pt x="398" y="370"/>
                  </a:lnTo>
                  <a:lnTo>
                    <a:pt x="390" y="372"/>
                  </a:lnTo>
                  <a:lnTo>
                    <a:pt x="384" y="374"/>
                  </a:lnTo>
                  <a:lnTo>
                    <a:pt x="384" y="374"/>
                  </a:lnTo>
                  <a:lnTo>
                    <a:pt x="374" y="378"/>
                  </a:lnTo>
                  <a:lnTo>
                    <a:pt x="364" y="378"/>
                  </a:lnTo>
                  <a:lnTo>
                    <a:pt x="364" y="378"/>
                  </a:lnTo>
                  <a:lnTo>
                    <a:pt x="360" y="386"/>
                  </a:lnTo>
                  <a:lnTo>
                    <a:pt x="354" y="388"/>
                  </a:lnTo>
                  <a:lnTo>
                    <a:pt x="340" y="388"/>
                  </a:lnTo>
                  <a:lnTo>
                    <a:pt x="340" y="388"/>
                  </a:lnTo>
                  <a:lnTo>
                    <a:pt x="338" y="394"/>
                  </a:lnTo>
                  <a:lnTo>
                    <a:pt x="340" y="398"/>
                  </a:lnTo>
                  <a:lnTo>
                    <a:pt x="342" y="402"/>
                  </a:lnTo>
                  <a:lnTo>
                    <a:pt x="342" y="402"/>
                  </a:lnTo>
                  <a:lnTo>
                    <a:pt x="342" y="402"/>
                  </a:lnTo>
                  <a:lnTo>
                    <a:pt x="342" y="404"/>
                  </a:lnTo>
                  <a:lnTo>
                    <a:pt x="340" y="406"/>
                  </a:lnTo>
                  <a:lnTo>
                    <a:pt x="338" y="410"/>
                  </a:lnTo>
                  <a:lnTo>
                    <a:pt x="344" y="412"/>
                  </a:lnTo>
                  <a:lnTo>
                    <a:pt x="344" y="412"/>
                  </a:lnTo>
                  <a:lnTo>
                    <a:pt x="346" y="418"/>
                  </a:lnTo>
                  <a:lnTo>
                    <a:pt x="352" y="422"/>
                  </a:lnTo>
                  <a:lnTo>
                    <a:pt x="364" y="430"/>
                  </a:lnTo>
                  <a:lnTo>
                    <a:pt x="364" y="430"/>
                  </a:lnTo>
                  <a:lnTo>
                    <a:pt x="366" y="430"/>
                  </a:lnTo>
                  <a:lnTo>
                    <a:pt x="368" y="430"/>
                  </a:lnTo>
                  <a:lnTo>
                    <a:pt x="372" y="428"/>
                  </a:lnTo>
                  <a:lnTo>
                    <a:pt x="372" y="428"/>
                  </a:lnTo>
                  <a:lnTo>
                    <a:pt x="374" y="424"/>
                  </a:lnTo>
                  <a:lnTo>
                    <a:pt x="378" y="424"/>
                  </a:lnTo>
                  <a:lnTo>
                    <a:pt x="380" y="424"/>
                  </a:lnTo>
                  <a:lnTo>
                    <a:pt x="384" y="428"/>
                  </a:lnTo>
                  <a:lnTo>
                    <a:pt x="384" y="428"/>
                  </a:lnTo>
                  <a:lnTo>
                    <a:pt x="388" y="430"/>
                  </a:lnTo>
                  <a:lnTo>
                    <a:pt x="392" y="432"/>
                  </a:lnTo>
                  <a:lnTo>
                    <a:pt x="396" y="430"/>
                  </a:lnTo>
                  <a:lnTo>
                    <a:pt x="400" y="426"/>
                  </a:lnTo>
                  <a:lnTo>
                    <a:pt x="400" y="426"/>
                  </a:lnTo>
                  <a:lnTo>
                    <a:pt x="404" y="424"/>
                  </a:lnTo>
                  <a:lnTo>
                    <a:pt x="406" y="424"/>
                  </a:lnTo>
                  <a:lnTo>
                    <a:pt x="412" y="426"/>
                  </a:lnTo>
                  <a:lnTo>
                    <a:pt x="412" y="426"/>
                  </a:lnTo>
                  <a:lnTo>
                    <a:pt x="414" y="428"/>
                  </a:lnTo>
                  <a:lnTo>
                    <a:pt x="414" y="430"/>
                  </a:lnTo>
                  <a:lnTo>
                    <a:pt x="414" y="434"/>
                  </a:lnTo>
                  <a:lnTo>
                    <a:pt x="414" y="434"/>
                  </a:lnTo>
                  <a:lnTo>
                    <a:pt x="414" y="444"/>
                  </a:lnTo>
                  <a:lnTo>
                    <a:pt x="412" y="452"/>
                  </a:lnTo>
                  <a:lnTo>
                    <a:pt x="406" y="470"/>
                  </a:lnTo>
                  <a:lnTo>
                    <a:pt x="406" y="470"/>
                  </a:lnTo>
                  <a:lnTo>
                    <a:pt x="404" y="478"/>
                  </a:lnTo>
                  <a:lnTo>
                    <a:pt x="398" y="482"/>
                  </a:lnTo>
                  <a:lnTo>
                    <a:pt x="392" y="484"/>
                  </a:lnTo>
                  <a:lnTo>
                    <a:pt x="382" y="482"/>
                  </a:lnTo>
                  <a:lnTo>
                    <a:pt x="382" y="482"/>
                  </a:lnTo>
                  <a:lnTo>
                    <a:pt x="376" y="480"/>
                  </a:lnTo>
                  <a:lnTo>
                    <a:pt x="368" y="482"/>
                  </a:lnTo>
                  <a:lnTo>
                    <a:pt x="368" y="482"/>
                  </a:lnTo>
                  <a:lnTo>
                    <a:pt x="364" y="486"/>
                  </a:lnTo>
                  <a:lnTo>
                    <a:pt x="360" y="486"/>
                  </a:lnTo>
                  <a:lnTo>
                    <a:pt x="360" y="486"/>
                  </a:lnTo>
                  <a:lnTo>
                    <a:pt x="338" y="480"/>
                  </a:lnTo>
                  <a:lnTo>
                    <a:pt x="326" y="476"/>
                  </a:lnTo>
                  <a:lnTo>
                    <a:pt x="316" y="472"/>
                  </a:lnTo>
                  <a:lnTo>
                    <a:pt x="316" y="472"/>
                  </a:lnTo>
                  <a:lnTo>
                    <a:pt x="306" y="466"/>
                  </a:lnTo>
                  <a:lnTo>
                    <a:pt x="300" y="466"/>
                  </a:lnTo>
                  <a:lnTo>
                    <a:pt x="298" y="466"/>
                  </a:lnTo>
                  <a:lnTo>
                    <a:pt x="294" y="468"/>
                  </a:lnTo>
                  <a:lnTo>
                    <a:pt x="294" y="472"/>
                  </a:lnTo>
                  <a:lnTo>
                    <a:pt x="292" y="482"/>
                  </a:lnTo>
                  <a:lnTo>
                    <a:pt x="292" y="482"/>
                  </a:lnTo>
                  <a:lnTo>
                    <a:pt x="290" y="488"/>
                  </a:lnTo>
                  <a:lnTo>
                    <a:pt x="286" y="492"/>
                  </a:lnTo>
                  <a:lnTo>
                    <a:pt x="286" y="492"/>
                  </a:lnTo>
                  <a:lnTo>
                    <a:pt x="284" y="492"/>
                  </a:lnTo>
                  <a:lnTo>
                    <a:pt x="280" y="492"/>
                  </a:lnTo>
                  <a:lnTo>
                    <a:pt x="278" y="488"/>
                  </a:lnTo>
                  <a:lnTo>
                    <a:pt x="278" y="488"/>
                  </a:lnTo>
                  <a:lnTo>
                    <a:pt x="270" y="484"/>
                  </a:lnTo>
                  <a:lnTo>
                    <a:pt x="262" y="482"/>
                  </a:lnTo>
                  <a:lnTo>
                    <a:pt x="262" y="482"/>
                  </a:lnTo>
                  <a:lnTo>
                    <a:pt x="258" y="482"/>
                  </a:lnTo>
                  <a:lnTo>
                    <a:pt x="254" y="476"/>
                  </a:lnTo>
                  <a:lnTo>
                    <a:pt x="254" y="476"/>
                  </a:lnTo>
                  <a:lnTo>
                    <a:pt x="252" y="472"/>
                  </a:lnTo>
                  <a:lnTo>
                    <a:pt x="248" y="468"/>
                  </a:lnTo>
                  <a:lnTo>
                    <a:pt x="244" y="466"/>
                  </a:lnTo>
                  <a:lnTo>
                    <a:pt x="238" y="466"/>
                  </a:lnTo>
                  <a:lnTo>
                    <a:pt x="238" y="466"/>
                  </a:lnTo>
                  <a:lnTo>
                    <a:pt x="232" y="466"/>
                  </a:lnTo>
                  <a:lnTo>
                    <a:pt x="226" y="464"/>
                  </a:lnTo>
                  <a:lnTo>
                    <a:pt x="216" y="458"/>
                  </a:lnTo>
                  <a:lnTo>
                    <a:pt x="216" y="458"/>
                  </a:lnTo>
                  <a:lnTo>
                    <a:pt x="212" y="454"/>
                  </a:lnTo>
                  <a:lnTo>
                    <a:pt x="212" y="452"/>
                  </a:lnTo>
                  <a:lnTo>
                    <a:pt x="212" y="452"/>
                  </a:lnTo>
                  <a:lnTo>
                    <a:pt x="212" y="452"/>
                  </a:lnTo>
                  <a:lnTo>
                    <a:pt x="216" y="446"/>
                  </a:lnTo>
                  <a:lnTo>
                    <a:pt x="218" y="442"/>
                  </a:lnTo>
                  <a:lnTo>
                    <a:pt x="216" y="430"/>
                  </a:lnTo>
                  <a:lnTo>
                    <a:pt x="216" y="430"/>
                  </a:lnTo>
                  <a:lnTo>
                    <a:pt x="214" y="426"/>
                  </a:lnTo>
                  <a:lnTo>
                    <a:pt x="212" y="422"/>
                  </a:lnTo>
                  <a:lnTo>
                    <a:pt x="210" y="420"/>
                  </a:lnTo>
                  <a:lnTo>
                    <a:pt x="204" y="422"/>
                  </a:lnTo>
                  <a:lnTo>
                    <a:pt x="204" y="422"/>
                  </a:lnTo>
                  <a:lnTo>
                    <a:pt x="196" y="424"/>
                  </a:lnTo>
                  <a:lnTo>
                    <a:pt x="188" y="424"/>
                  </a:lnTo>
                  <a:lnTo>
                    <a:pt x="172" y="424"/>
                  </a:lnTo>
                  <a:lnTo>
                    <a:pt x="172" y="424"/>
                  </a:lnTo>
                  <a:lnTo>
                    <a:pt x="154" y="426"/>
                  </a:lnTo>
                  <a:lnTo>
                    <a:pt x="144" y="428"/>
                  </a:lnTo>
                  <a:lnTo>
                    <a:pt x="136" y="432"/>
                  </a:lnTo>
                  <a:lnTo>
                    <a:pt x="136" y="432"/>
                  </a:lnTo>
                  <a:lnTo>
                    <a:pt x="122" y="440"/>
                  </a:lnTo>
                  <a:lnTo>
                    <a:pt x="110" y="442"/>
                  </a:lnTo>
                  <a:lnTo>
                    <a:pt x="98" y="440"/>
                  </a:lnTo>
                  <a:lnTo>
                    <a:pt x="88" y="434"/>
                  </a:lnTo>
                  <a:lnTo>
                    <a:pt x="88" y="434"/>
                  </a:lnTo>
                  <a:lnTo>
                    <a:pt x="86" y="442"/>
                  </a:lnTo>
                  <a:lnTo>
                    <a:pt x="82" y="450"/>
                  </a:lnTo>
                  <a:lnTo>
                    <a:pt x="76" y="456"/>
                  </a:lnTo>
                  <a:lnTo>
                    <a:pt x="68" y="462"/>
                  </a:lnTo>
                  <a:lnTo>
                    <a:pt x="68" y="462"/>
                  </a:lnTo>
                  <a:lnTo>
                    <a:pt x="64" y="466"/>
                  </a:lnTo>
                  <a:lnTo>
                    <a:pt x="60" y="472"/>
                  </a:lnTo>
                  <a:lnTo>
                    <a:pt x="58" y="478"/>
                  </a:lnTo>
                  <a:lnTo>
                    <a:pt x="58" y="486"/>
                  </a:lnTo>
                  <a:lnTo>
                    <a:pt x="58" y="486"/>
                  </a:lnTo>
                  <a:lnTo>
                    <a:pt x="58" y="496"/>
                  </a:lnTo>
                  <a:lnTo>
                    <a:pt x="54" y="504"/>
                  </a:lnTo>
                  <a:lnTo>
                    <a:pt x="48" y="508"/>
                  </a:lnTo>
                  <a:lnTo>
                    <a:pt x="40" y="514"/>
                  </a:lnTo>
                  <a:lnTo>
                    <a:pt x="40" y="514"/>
                  </a:lnTo>
                  <a:lnTo>
                    <a:pt x="34" y="520"/>
                  </a:lnTo>
                  <a:lnTo>
                    <a:pt x="28" y="526"/>
                  </a:lnTo>
                  <a:lnTo>
                    <a:pt x="28" y="526"/>
                  </a:lnTo>
                  <a:lnTo>
                    <a:pt x="24" y="534"/>
                  </a:lnTo>
                  <a:lnTo>
                    <a:pt x="20" y="542"/>
                  </a:lnTo>
                  <a:lnTo>
                    <a:pt x="16" y="550"/>
                  </a:lnTo>
                  <a:lnTo>
                    <a:pt x="12" y="560"/>
                  </a:lnTo>
                  <a:lnTo>
                    <a:pt x="12" y="560"/>
                  </a:lnTo>
                  <a:lnTo>
                    <a:pt x="4" y="572"/>
                  </a:lnTo>
                  <a:lnTo>
                    <a:pt x="2" y="580"/>
                  </a:lnTo>
                  <a:lnTo>
                    <a:pt x="2" y="588"/>
                  </a:lnTo>
                  <a:lnTo>
                    <a:pt x="2" y="588"/>
                  </a:lnTo>
                  <a:lnTo>
                    <a:pt x="8" y="604"/>
                  </a:lnTo>
                  <a:lnTo>
                    <a:pt x="8" y="620"/>
                  </a:lnTo>
                  <a:lnTo>
                    <a:pt x="6" y="634"/>
                  </a:lnTo>
                  <a:lnTo>
                    <a:pt x="2" y="650"/>
                  </a:lnTo>
                  <a:lnTo>
                    <a:pt x="2" y="650"/>
                  </a:lnTo>
                  <a:lnTo>
                    <a:pt x="0" y="654"/>
                  </a:lnTo>
                  <a:lnTo>
                    <a:pt x="2" y="656"/>
                  </a:lnTo>
                  <a:lnTo>
                    <a:pt x="4" y="662"/>
                  </a:lnTo>
                  <a:lnTo>
                    <a:pt x="4" y="662"/>
                  </a:lnTo>
                  <a:lnTo>
                    <a:pt x="4" y="668"/>
                  </a:lnTo>
                  <a:lnTo>
                    <a:pt x="4" y="668"/>
                  </a:lnTo>
                  <a:lnTo>
                    <a:pt x="4" y="676"/>
                  </a:lnTo>
                  <a:lnTo>
                    <a:pt x="6" y="682"/>
                  </a:lnTo>
                  <a:lnTo>
                    <a:pt x="6" y="682"/>
                  </a:lnTo>
                  <a:lnTo>
                    <a:pt x="16" y="690"/>
                  </a:lnTo>
                  <a:lnTo>
                    <a:pt x="22" y="700"/>
                  </a:lnTo>
                  <a:lnTo>
                    <a:pt x="28" y="710"/>
                  </a:lnTo>
                  <a:lnTo>
                    <a:pt x="32" y="722"/>
                  </a:lnTo>
                  <a:lnTo>
                    <a:pt x="32" y="722"/>
                  </a:lnTo>
                  <a:lnTo>
                    <a:pt x="34" y="726"/>
                  </a:lnTo>
                  <a:lnTo>
                    <a:pt x="38" y="730"/>
                  </a:lnTo>
                  <a:lnTo>
                    <a:pt x="38" y="730"/>
                  </a:lnTo>
                  <a:lnTo>
                    <a:pt x="50" y="742"/>
                  </a:lnTo>
                  <a:lnTo>
                    <a:pt x="64" y="754"/>
                  </a:lnTo>
                  <a:lnTo>
                    <a:pt x="64" y="754"/>
                  </a:lnTo>
                  <a:lnTo>
                    <a:pt x="68" y="758"/>
                  </a:lnTo>
                  <a:lnTo>
                    <a:pt x="72" y="760"/>
                  </a:lnTo>
                  <a:lnTo>
                    <a:pt x="78" y="760"/>
                  </a:lnTo>
                  <a:lnTo>
                    <a:pt x="84" y="756"/>
                  </a:lnTo>
                  <a:lnTo>
                    <a:pt x="84" y="756"/>
                  </a:lnTo>
                  <a:lnTo>
                    <a:pt x="90" y="754"/>
                  </a:lnTo>
                  <a:lnTo>
                    <a:pt x="96" y="752"/>
                  </a:lnTo>
                  <a:lnTo>
                    <a:pt x="102" y="752"/>
                  </a:lnTo>
                  <a:lnTo>
                    <a:pt x="108" y="754"/>
                  </a:lnTo>
                  <a:lnTo>
                    <a:pt x="108" y="754"/>
                  </a:lnTo>
                  <a:lnTo>
                    <a:pt x="114" y="754"/>
                  </a:lnTo>
                  <a:lnTo>
                    <a:pt x="120" y="754"/>
                  </a:lnTo>
                  <a:lnTo>
                    <a:pt x="130" y="750"/>
                  </a:lnTo>
                  <a:lnTo>
                    <a:pt x="130" y="750"/>
                  </a:lnTo>
                  <a:lnTo>
                    <a:pt x="144" y="744"/>
                  </a:lnTo>
                  <a:lnTo>
                    <a:pt x="150" y="742"/>
                  </a:lnTo>
                  <a:lnTo>
                    <a:pt x="158" y="740"/>
                  </a:lnTo>
                  <a:lnTo>
                    <a:pt x="158" y="740"/>
                  </a:lnTo>
                  <a:lnTo>
                    <a:pt x="164" y="740"/>
                  </a:lnTo>
                  <a:lnTo>
                    <a:pt x="170" y="742"/>
                  </a:lnTo>
                  <a:lnTo>
                    <a:pt x="174" y="744"/>
                  </a:lnTo>
                  <a:lnTo>
                    <a:pt x="176" y="750"/>
                  </a:lnTo>
                  <a:lnTo>
                    <a:pt x="176" y="750"/>
                  </a:lnTo>
                  <a:lnTo>
                    <a:pt x="178" y="756"/>
                  </a:lnTo>
                  <a:lnTo>
                    <a:pt x="182" y="758"/>
                  </a:lnTo>
                  <a:lnTo>
                    <a:pt x="186" y="760"/>
                  </a:lnTo>
                  <a:lnTo>
                    <a:pt x="192" y="760"/>
                  </a:lnTo>
                  <a:lnTo>
                    <a:pt x="192" y="760"/>
                  </a:lnTo>
                  <a:lnTo>
                    <a:pt x="200" y="760"/>
                  </a:lnTo>
                  <a:lnTo>
                    <a:pt x="206" y="764"/>
                  </a:lnTo>
                  <a:lnTo>
                    <a:pt x="210" y="770"/>
                  </a:lnTo>
                  <a:lnTo>
                    <a:pt x="212" y="778"/>
                  </a:lnTo>
                  <a:lnTo>
                    <a:pt x="212" y="778"/>
                  </a:lnTo>
                  <a:lnTo>
                    <a:pt x="210" y="792"/>
                  </a:lnTo>
                  <a:lnTo>
                    <a:pt x="208" y="806"/>
                  </a:lnTo>
                  <a:lnTo>
                    <a:pt x="208" y="806"/>
                  </a:lnTo>
                  <a:lnTo>
                    <a:pt x="206" y="816"/>
                  </a:lnTo>
                  <a:lnTo>
                    <a:pt x="206" y="824"/>
                  </a:lnTo>
                  <a:lnTo>
                    <a:pt x="210" y="830"/>
                  </a:lnTo>
                  <a:lnTo>
                    <a:pt x="214" y="836"/>
                  </a:lnTo>
                  <a:lnTo>
                    <a:pt x="214" y="836"/>
                  </a:lnTo>
                  <a:lnTo>
                    <a:pt x="222" y="846"/>
                  </a:lnTo>
                  <a:lnTo>
                    <a:pt x="226" y="858"/>
                  </a:lnTo>
                  <a:lnTo>
                    <a:pt x="230" y="868"/>
                  </a:lnTo>
                  <a:lnTo>
                    <a:pt x="234" y="878"/>
                  </a:lnTo>
                  <a:lnTo>
                    <a:pt x="242" y="924"/>
                  </a:lnTo>
                  <a:lnTo>
                    <a:pt x="242" y="924"/>
                  </a:lnTo>
                  <a:lnTo>
                    <a:pt x="242" y="930"/>
                  </a:lnTo>
                  <a:lnTo>
                    <a:pt x="240" y="936"/>
                  </a:lnTo>
                  <a:lnTo>
                    <a:pt x="240" y="936"/>
                  </a:lnTo>
                  <a:lnTo>
                    <a:pt x="234" y="946"/>
                  </a:lnTo>
                  <a:lnTo>
                    <a:pt x="230" y="956"/>
                  </a:lnTo>
                  <a:lnTo>
                    <a:pt x="226" y="976"/>
                  </a:lnTo>
                  <a:lnTo>
                    <a:pt x="226" y="976"/>
                  </a:lnTo>
                  <a:lnTo>
                    <a:pt x="226" y="984"/>
                  </a:lnTo>
                  <a:lnTo>
                    <a:pt x="226" y="992"/>
                  </a:lnTo>
                  <a:lnTo>
                    <a:pt x="232" y="1006"/>
                  </a:lnTo>
                  <a:lnTo>
                    <a:pt x="232" y="1006"/>
                  </a:lnTo>
                  <a:lnTo>
                    <a:pt x="242" y="1030"/>
                  </a:lnTo>
                  <a:lnTo>
                    <a:pt x="246" y="1042"/>
                  </a:lnTo>
                  <a:lnTo>
                    <a:pt x="248" y="1056"/>
                  </a:lnTo>
                  <a:lnTo>
                    <a:pt x="248" y="1056"/>
                  </a:lnTo>
                  <a:lnTo>
                    <a:pt x="250" y="1068"/>
                  </a:lnTo>
                  <a:lnTo>
                    <a:pt x="252" y="1082"/>
                  </a:lnTo>
                  <a:lnTo>
                    <a:pt x="256" y="1094"/>
                  </a:lnTo>
                  <a:lnTo>
                    <a:pt x="262" y="1106"/>
                  </a:lnTo>
                  <a:lnTo>
                    <a:pt x="262" y="1106"/>
                  </a:lnTo>
                  <a:lnTo>
                    <a:pt x="268" y="1116"/>
                  </a:lnTo>
                  <a:lnTo>
                    <a:pt x="274" y="1126"/>
                  </a:lnTo>
                  <a:lnTo>
                    <a:pt x="276" y="1138"/>
                  </a:lnTo>
                  <a:lnTo>
                    <a:pt x="274" y="1150"/>
                  </a:lnTo>
                  <a:lnTo>
                    <a:pt x="274" y="1150"/>
                  </a:lnTo>
                  <a:lnTo>
                    <a:pt x="274" y="1154"/>
                  </a:lnTo>
                  <a:lnTo>
                    <a:pt x="276" y="1156"/>
                  </a:lnTo>
                  <a:lnTo>
                    <a:pt x="280" y="1162"/>
                  </a:lnTo>
                  <a:lnTo>
                    <a:pt x="288" y="1164"/>
                  </a:lnTo>
                  <a:lnTo>
                    <a:pt x="296" y="1166"/>
                  </a:lnTo>
                  <a:lnTo>
                    <a:pt x="296" y="1166"/>
                  </a:lnTo>
                  <a:lnTo>
                    <a:pt x="306" y="1162"/>
                  </a:lnTo>
                  <a:lnTo>
                    <a:pt x="310" y="1160"/>
                  </a:lnTo>
                  <a:lnTo>
                    <a:pt x="316" y="1160"/>
                  </a:lnTo>
                  <a:lnTo>
                    <a:pt x="316" y="1160"/>
                  </a:lnTo>
                  <a:lnTo>
                    <a:pt x="330" y="1160"/>
                  </a:lnTo>
                  <a:lnTo>
                    <a:pt x="342" y="1156"/>
                  </a:lnTo>
                  <a:lnTo>
                    <a:pt x="352" y="1148"/>
                  </a:lnTo>
                  <a:lnTo>
                    <a:pt x="362" y="1138"/>
                  </a:lnTo>
                  <a:lnTo>
                    <a:pt x="362" y="1138"/>
                  </a:lnTo>
                  <a:lnTo>
                    <a:pt x="372" y="1124"/>
                  </a:lnTo>
                  <a:lnTo>
                    <a:pt x="376" y="1116"/>
                  </a:lnTo>
                  <a:lnTo>
                    <a:pt x="380" y="1110"/>
                  </a:lnTo>
                  <a:lnTo>
                    <a:pt x="380" y="1110"/>
                  </a:lnTo>
                  <a:lnTo>
                    <a:pt x="386" y="1104"/>
                  </a:lnTo>
                  <a:lnTo>
                    <a:pt x="388" y="1096"/>
                  </a:lnTo>
                  <a:lnTo>
                    <a:pt x="390" y="1088"/>
                  </a:lnTo>
                  <a:lnTo>
                    <a:pt x="390" y="1080"/>
                  </a:lnTo>
                  <a:lnTo>
                    <a:pt x="390" y="1080"/>
                  </a:lnTo>
                  <a:lnTo>
                    <a:pt x="390" y="1076"/>
                  </a:lnTo>
                  <a:lnTo>
                    <a:pt x="390" y="1072"/>
                  </a:lnTo>
                  <a:lnTo>
                    <a:pt x="392" y="1070"/>
                  </a:lnTo>
                  <a:lnTo>
                    <a:pt x="396" y="1068"/>
                  </a:lnTo>
                  <a:lnTo>
                    <a:pt x="396" y="1068"/>
                  </a:lnTo>
                  <a:lnTo>
                    <a:pt x="404" y="1064"/>
                  </a:lnTo>
                  <a:lnTo>
                    <a:pt x="408" y="1058"/>
                  </a:lnTo>
                  <a:lnTo>
                    <a:pt x="410" y="1052"/>
                  </a:lnTo>
                  <a:lnTo>
                    <a:pt x="410" y="1042"/>
                  </a:lnTo>
                  <a:lnTo>
                    <a:pt x="410" y="1042"/>
                  </a:lnTo>
                  <a:lnTo>
                    <a:pt x="406" y="1022"/>
                  </a:lnTo>
                  <a:lnTo>
                    <a:pt x="406" y="1022"/>
                  </a:lnTo>
                  <a:lnTo>
                    <a:pt x="404" y="1018"/>
                  </a:lnTo>
                  <a:lnTo>
                    <a:pt x="404" y="1016"/>
                  </a:lnTo>
                  <a:lnTo>
                    <a:pt x="406" y="1014"/>
                  </a:lnTo>
                  <a:lnTo>
                    <a:pt x="406" y="1014"/>
                  </a:lnTo>
                  <a:lnTo>
                    <a:pt x="412" y="1006"/>
                  </a:lnTo>
                  <a:lnTo>
                    <a:pt x="420" y="998"/>
                  </a:lnTo>
                  <a:lnTo>
                    <a:pt x="426" y="990"/>
                  </a:lnTo>
                  <a:lnTo>
                    <a:pt x="436" y="984"/>
                  </a:lnTo>
                  <a:lnTo>
                    <a:pt x="436" y="984"/>
                  </a:lnTo>
                  <a:lnTo>
                    <a:pt x="442" y="980"/>
                  </a:lnTo>
                  <a:lnTo>
                    <a:pt x="448" y="974"/>
                  </a:lnTo>
                  <a:lnTo>
                    <a:pt x="450" y="966"/>
                  </a:lnTo>
                  <a:lnTo>
                    <a:pt x="452" y="958"/>
                  </a:lnTo>
                  <a:lnTo>
                    <a:pt x="452" y="958"/>
                  </a:lnTo>
                  <a:lnTo>
                    <a:pt x="450" y="938"/>
                  </a:lnTo>
                  <a:lnTo>
                    <a:pt x="448" y="918"/>
                  </a:lnTo>
                  <a:lnTo>
                    <a:pt x="440" y="880"/>
                  </a:lnTo>
                  <a:lnTo>
                    <a:pt x="440" y="880"/>
                  </a:lnTo>
                  <a:lnTo>
                    <a:pt x="438" y="866"/>
                  </a:lnTo>
                  <a:lnTo>
                    <a:pt x="442" y="852"/>
                  </a:lnTo>
                  <a:lnTo>
                    <a:pt x="448" y="840"/>
                  </a:lnTo>
                  <a:lnTo>
                    <a:pt x="454" y="828"/>
                  </a:lnTo>
                  <a:lnTo>
                    <a:pt x="454" y="828"/>
                  </a:lnTo>
                  <a:lnTo>
                    <a:pt x="464" y="814"/>
                  </a:lnTo>
                  <a:lnTo>
                    <a:pt x="474" y="800"/>
                  </a:lnTo>
                  <a:lnTo>
                    <a:pt x="496" y="776"/>
                  </a:lnTo>
                  <a:lnTo>
                    <a:pt x="496" y="776"/>
                  </a:lnTo>
                  <a:lnTo>
                    <a:pt x="502" y="768"/>
                  </a:lnTo>
                  <a:lnTo>
                    <a:pt x="508" y="760"/>
                  </a:lnTo>
                  <a:lnTo>
                    <a:pt x="516" y="744"/>
                  </a:lnTo>
                  <a:lnTo>
                    <a:pt x="530" y="708"/>
                  </a:lnTo>
                  <a:lnTo>
                    <a:pt x="530" y="708"/>
                  </a:lnTo>
                  <a:lnTo>
                    <a:pt x="532" y="696"/>
                  </a:lnTo>
                  <a:lnTo>
                    <a:pt x="532" y="690"/>
                  </a:lnTo>
                  <a:lnTo>
                    <a:pt x="532" y="682"/>
                  </a:lnTo>
                  <a:lnTo>
                    <a:pt x="532" y="682"/>
                  </a:lnTo>
                  <a:lnTo>
                    <a:pt x="524" y="688"/>
                  </a:lnTo>
                  <a:lnTo>
                    <a:pt x="514" y="690"/>
                  </a:lnTo>
                  <a:lnTo>
                    <a:pt x="504" y="692"/>
                  </a:lnTo>
                  <a:lnTo>
                    <a:pt x="496" y="696"/>
                  </a:lnTo>
                  <a:lnTo>
                    <a:pt x="496" y="696"/>
                  </a:lnTo>
                  <a:lnTo>
                    <a:pt x="490" y="698"/>
                  </a:lnTo>
                  <a:lnTo>
                    <a:pt x="482" y="698"/>
                  </a:lnTo>
                  <a:lnTo>
                    <a:pt x="476" y="696"/>
                  </a:lnTo>
                  <a:lnTo>
                    <a:pt x="470" y="688"/>
                  </a:lnTo>
                  <a:lnTo>
                    <a:pt x="470" y="688"/>
                  </a:lnTo>
                  <a:lnTo>
                    <a:pt x="470" y="684"/>
                  </a:lnTo>
                  <a:lnTo>
                    <a:pt x="472" y="682"/>
                  </a:lnTo>
                  <a:lnTo>
                    <a:pt x="472" y="678"/>
                  </a:lnTo>
                  <a:lnTo>
                    <a:pt x="472" y="676"/>
                  </a:lnTo>
                  <a:lnTo>
                    <a:pt x="472" y="676"/>
                  </a:lnTo>
                  <a:lnTo>
                    <a:pt x="458" y="660"/>
                  </a:lnTo>
                  <a:lnTo>
                    <a:pt x="452" y="654"/>
                  </a:lnTo>
                  <a:lnTo>
                    <a:pt x="444" y="646"/>
                  </a:lnTo>
                  <a:lnTo>
                    <a:pt x="444" y="646"/>
                  </a:lnTo>
                  <a:lnTo>
                    <a:pt x="442" y="644"/>
                  </a:lnTo>
                  <a:lnTo>
                    <a:pt x="440" y="642"/>
                  </a:lnTo>
                  <a:lnTo>
                    <a:pt x="440" y="634"/>
                  </a:lnTo>
                  <a:lnTo>
                    <a:pt x="440" y="634"/>
                  </a:lnTo>
                  <a:lnTo>
                    <a:pt x="438" y="628"/>
                  </a:lnTo>
                  <a:lnTo>
                    <a:pt x="436" y="624"/>
                  </a:lnTo>
                  <a:lnTo>
                    <a:pt x="434" y="622"/>
                  </a:lnTo>
                  <a:lnTo>
                    <a:pt x="434" y="622"/>
                  </a:lnTo>
                  <a:lnTo>
                    <a:pt x="428" y="614"/>
                  </a:lnTo>
                  <a:lnTo>
                    <a:pt x="426" y="606"/>
                  </a:lnTo>
                  <a:lnTo>
                    <a:pt x="424" y="598"/>
                  </a:lnTo>
                  <a:lnTo>
                    <a:pt x="424" y="590"/>
                  </a:lnTo>
                  <a:lnTo>
                    <a:pt x="424" y="590"/>
                  </a:lnTo>
                  <a:lnTo>
                    <a:pt x="422" y="582"/>
                  </a:lnTo>
                  <a:lnTo>
                    <a:pt x="418" y="578"/>
                  </a:lnTo>
                  <a:lnTo>
                    <a:pt x="414" y="572"/>
                  </a:lnTo>
                  <a:lnTo>
                    <a:pt x="412" y="566"/>
                  </a:lnTo>
                  <a:lnTo>
                    <a:pt x="412" y="566"/>
                  </a:lnTo>
                  <a:lnTo>
                    <a:pt x="408" y="556"/>
                  </a:lnTo>
                  <a:lnTo>
                    <a:pt x="404" y="544"/>
                  </a:lnTo>
                  <a:lnTo>
                    <a:pt x="400" y="532"/>
                  </a:lnTo>
                  <a:lnTo>
                    <a:pt x="396" y="522"/>
                  </a:lnTo>
                  <a:lnTo>
                    <a:pt x="396" y="522"/>
                  </a:lnTo>
                  <a:lnTo>
                    <a:pt x="392" y="510"/>
                  </a:lnTo>
                  <a:lnTo>
                    <a:pt x="392" y="510"/>
                  </a:lnTo>
                  <a:lnTo>
                    <a:pt x="394" y="512"/>
                  </a:lnTo>
                  <a:lnTo>
                    <a:pt x="396" y="514"/>
                  </a:lnTo>
                  <a:lnTo>
                    <a:pt x="400" y="518"/>
                  </a:lnTo>
                  <a:lnTo>
                    <a:pt x="400" y="518"/>
                  </a:lnTo>
                  <a:lnTo>
                    <a:pt x="402" y="516"/>
                  </a:lnTo>
                  <a:lnTo>
                    <a:pt x="402" y="516"/>
                  </a:lnTo>
                  <a:lnTo>
                    <a:pt x="402" y="508"/>
                  </a:lnTo>
                  <a:lnTo>
                    <a:pt x="406" y="502"/>
                  </a:lnTo>
                  <a:lnTo>
                    <a:pt x="406" y="502"/>
                  </a:lnTo>
                  <a:lnTo>
                    <a:pt x="408" y="516"/>
                  </a:lnTo>
                  <a:lnTo>
                    <a:pt x="408" y="516"/>
                  </a:lnTo>
                  <a:lnTo>
                    <a:pt x="410" y="518"/>
                  </a:lnTo>
                  <a:lnTo>
                    <a:pt x="412" y="522"/>
                  </a:lnTo>
                  <a:lnTo>
                    <a:pt x="416" y="530"/>
                  </a:lnTo>
                  <a:lnTo>
                    <a:pt x="416" y="530"/>
                  </a:lnTo>
                  <a:lnTo>
                    <a:pt x="420" y="538"/>
                  </a:lnTo>
                  <a:lnTo>
                    <a:pt x="424" y="546"/>
                  </a:lnTo>
                  <a:lnTo>
                    <a:pt x="428" y="554"/>
                  </a:lnTo>
                  <a:lnTo>
                    <a:pt x="434" y="560"/>
                  </a:lnTo>
                  <a:lnTo>
                    <a:pt x="434" y="560"/>
                  </a:lnTo>
                  <a:lnTo>
                    <a:pt x="436" y="564"/>
                  </a:lnTo>
                  <a:lnTo>
                    <a:pt x="436" y="564"/>
                  </a:lnTo>
                  <a:lnTo>
                    <a:pt x="438" y="574"/>
                  </a:lnTo>
                  <a:lnTo>
                    <a:pt x="440" y="582"/>
                  </a:lnTo>
                  <a:lnTo>
                    <a:pt x="448" y="598"/>
                  </a:lnTo>
                  <a:lnTo>
                    <a:pt x="458" y="614"/>
                  </a:lnTo>
                  <a:lnTo>
                    <a:pt x="466" y="632"/>
                  </a:lnTo>
                  <a:lnTo>
                    <a:pt x="466" y="632"/>
                  </a:lnTo>
                  <a:lnTo>
                    <a:pt x="470" y="648"/>
                  </a:lnTo>
                  <a:lnTo>
                    <a:pt x="472" y="666"/>
                  </a:lnTo>
                  <a:lnTo>
                    <a:pt x="472" y="666"/>
                  </a:lnTo>
                  <a:lnTo>
                    <a:pt x="474" y="674"/>
                  </a:lnTo>
                  <a:lnTo>
                    <a:pt x="474" y="674"/>
                  </a:lnTo>
                  <a:lnTo>
                    <a:pt x="476" y="674"/>
                  </a:lnTo>
                  <a:lnTo>
                    <a:pt x="480" y="676"/>
                  </a:lnTo>
                  <a:lnTo>
                    <a:pt x="484" y="672"/>
                  </a:lnTo>
                  <a:lnTo>
                    <a:pt x="488" y="670"/>
                  </a:lnTo>
                  <a:lnTo>
                    <a:pt x="494" y="668"/>
                  </a:lnTo>
                  <a:lnTo>
                    <a:pt x="494" y="668"/>
                  </a:lnTo>
                  <a:lnTo>
                    <a:pt x="506" y="664"/>
                  </a:lnTo>
                  <a:lnTo>
                    <a:pt x="516" y="658"/>
                  </a:lnTo>
                  <a:lnTo>
                    <a:pt x="526" y="652"/>
                  </a:lnTo>
                  <a:lnTo>
                    <a:pt x="536" y="646"/>
                  </a:lnTo>
                  <a:lnTo>
                    <a:pt x="536" y="646"/>
                  </a:lnTo>
                  <a:lnTo>
                    <a:pt x="540" y="644"/>
                  </a:lnTo>
                  <a:lnTo>
                    <a:pt x="540" y="644"/>
                  </a:lnTo>
                  <a:lnTo>
                    <a:pt x="542" y="638"/>
                  </a:lnTo>
                  <a:lnTo>
                    <a:pt x="544" y="634"/>
                  </a:lnTo>
                  <a:lnTo>
                    <a:pt x="554" y="632"/>
                  </a:lnTo>
                  <a:lnTo>
                    <a:pt x="554" y="632"/>
                  </a:lnTo>
                  <a:lnTo>
                    <a:pt x="560" y="628"/>
                  </a:lnTo>
                  <a:lnTo>
                    <a:pt x="566" y="624"/>
                  </a:lnTo>
                  <a:lnTo>
                    <a:pt x="576" y="614"/>
                  </a:lnTo>
                  <a:lnTo>
                    <a:pt x="576" y="614"/>
                  </a:lnTo>
                  <a:lnTo>
                    <a:pt x="582" y="608"/>
                  </a:lnTo>
                  <a:lnTo>
                    <a:pt x="586" y="600"/>
                  </a:lnTo>
                  <a:lnTo>
                    <a:pt x="590" y="592"/>
                  </a:lnTo>
                  <a:lnTo>
                    <a:pt x="594" y="586"/>
                  </a:lnTo>
                  <a:lnTo>
                    <a:pt x="594" y="586"/>
                  </a:lnTo>
                  <a:lnTo>
                    <a:pt x="598" y="578"/>
                  </a:lnTo>
                  <a:lnTo>
                    <a:pt x="598" y="572"/>
                  </a:lnTo>
                  <a:lnTo>
                    <a:pt x="596" y="566"/>
                  </a:lnTo>
                  <a:lnTo>
                    <a:pt x="590" y="562"/>
                  </a:lnTo>
                  <a:lnTo>
                    <a:pt x="590" y="562"/>
                  </a:lnTo>
                  <a:lnTo>
                    <a:pt x="582" y="558"/>
                  </a:lnTo>
                  <a:lnTo>
                    <a:pt x="576" y="554"/>
                  </a:lnTo>
                  <a:lnTo>
                    <a:pt x="574" y="546"/>
                  </a:lnTo>
                  <a:lnTo>
                    <a:pt x="572" y="538"/>
                  </a:lnTo>
                  <a:lnTo>
                    <a:pt x="572" y="538"/>
                  </a:lnTo>
                  <a:lnTo>
                    <a:pt x="564" y="548"/>
                  </a:lnTo>
                  <a:lnTo>
                    <a:pt x="556" y="554"/>
                  </a:lnTo>
                  <a:lnTo>
                    <a:pt x="552" y="556"/>
                  </a:lnTo>
                  <a:lnTo>
                    <a:pt x="546" y="558"/>
                  </a:lnTo>
                  <a:lnTo>
                    <a:pt x="542" y="558"/>
                  </a:lnTo>
                  <a:lnTo>
                    <a:pt x="536" y="554"/>
                  </a:lnTo>
                  <a:lnTo>
                    <a:pt x="536" y="554"/>
                  </a:lnTo>
                  <a:lnTo>
                    <a:pt x="536" y="546"/>
                  </a:lnTo>
                  <a:lnTo>
                    <a:pt x="536" y="542"/>
                  </a:lnTo>
                  <a:lnTo>
                    <a:pt x="534" y="538"/>
                  </a:lnTo>
                  <a:lnTo>
                    <a:pt x="534" y="538"/>
                  </a:lnTo>
                  <a:lnTo>
                    <a:pt x="532" y="540"/>
                  </a:lnTo>
                  <a:lnTo>
                    <a:pt x="530" y="542"/>
                  </a:lnTo>
                  <a:lnTo>
                    <a:pt x="530" y="544"/>
                  </a:lnTo>
                  <a:lnTo>
                    <a:pt x="528" y="546"/>
                  </a:lnTo>
                  <a:lnTo>
                    <a:pt x="528" y="546"/>
                  </a:lnTo>
                  <a:lnTo>
                    <a:pt x="526" y="542"/>
                  </a:lnTo>
                  <a:lnTo>
                    <a:pt x="526" y="536"/>
                  </a:lnTo>
                  <a:lnTo>
                    <a:pt x="524" y="530"/>
                  </a:lnTo>
                  <a:lnTo>
                    <a:pt x="520" y="526"/>
                  </a:lnTo>
                  <a:lnTo>
                    <a:pt x="520" y="526"/>
                  </a:lnTo>
                  <a:lnTo>
                    <a:pt x="516" y="520"/>
                  </a:lnTo>
                  <a:lnTo>
                    <a:pt x="514" y="516"/>
                  </a:lnTo>
                  <a:lnTo>
                    <a:pt x="508" y="504"/>
                  </a:lnTo>
                  <a:lnTo>
                    <a:pt x="508" y="504"/>
                  </a:lnTo>
                  <a:lnTo>
                    <a:pt x="508" y="500"/>
                  </a:lnTo>
                  <a:lnTo>
                    <a:pt x="508" y="498"/>
                  </a:lnTo>
                  <a:lnTo>
                    <a:pt x="514" y="494"/>
                  </a:lnTo>
                  <a:lnTo>
                    <a:pt x="514" y="494"/>
                  </a:lnTo>
                  <a:lnTo>
                    <a:pt x="518" y="492"/>
                  </a:lnTo>
                  <a:lnTo>
                    <a:pt x="522" y="494"/>
                  </a:lnTo>
                  <a:lnTo>
                    <a:pt x="526" y="496"/>
                  </a:lnTo>
                  <a:lnTo>
                    <a:pt x="528" y="500"/>
                  </a:lnTo>
                  <a:lnTo>
                    <a:pt x="528" y="500"/>
                  </a:lnTo>
                  <a:lnTo>
                    <a:pt x="532" y="508"/>
                  </a:lnTo>
                  <a:lnTo>
                    <a:pt x="536" y="514"/>
                  </a:lnTo>
                  <a:lnTo>
                    <a:pt x="548" y="524"/>
                  </a:lnTo>
                  <a:lnTo>
                    <a:pt x="548" y="524"/>
                  </a:lnTo>
                  <a:lnTo>
                    <a:pt x="552" y="528"/>
                  </a:lnTo>
                  <a:lnTo>
                    <a:pt x="558" y="530"/>
                  </a:lnTo>
                  <a:lnTo>
                    <a:pt x="562" y="530"/>
                  </a:lnTo>
                  <a:lnTo>
                    <a:pt x="568" y="526"/>
                  </a:lnTo>
                  <a:lnTo>
                    <a:pt x="568" y="526"/>
                  </a:lnTo>
                  <a:lnTo>
                    <a:pt x="572" y="524"/>
                  </a:lnTo>
                  <a:lnTo>
                    <a:pt x="576" y="524"/>
                  </a:lnTo>
                  <a:lnTo>
                    <a:pt x="578" y="526"/>
                  </a:lnTo>
                  <a:lnTo>
                    <a:pt x="580" y="532"/>
                  </a:lnTo>
                  <a:lnTo>
                    <a:pt x="580" y="532"/>
                  </a:lnTo>
                  <a:lnTo>
                    <a:pt x="582" y="538"/>
                  </a:lnTo>
                  <a:lnTo>
                    <a:pt x="584" y="540"/>
                  </a:lnTo>
                  <a:lnTo>
                    <a:pt x="588" y="540"/>
                  </a:lnTo>
                  <a:lnTo>
                    <a:pt x="588" y="540"/>
                  </a:lnTo>
                  <a:lnTo>
                    <a:pt x="608" y="544"/>
                  </a:lnTo>
                  <a:lnTo>
                    <a:pt x="620" y="544"/>
                  </a:lnTo>
                  <a:lnTo>
                    <a:pt x="630" y="544"/>
                  </a:lnTo>
                  <a:lnTo>
                    <a:pt x="630" y="544"/>
                  </a:lnTo>
                  <a:lnTo>
                    <a:pt x="638" y="542"/>
                  </a:lnTo>
                  <a:lnTo>
                    <a:pt x="648" y="542"/>
                  </a:lnTo>
                  <a:lnTo>
                    <a:pt x="652" y="544"/>
                  </a:lnTo>
                  <a:lnTo>
                    <a:pt x="656" y="546"/>
                  </a:lnTo>
                  <a:lnTo>
                    <a:pt x="658" y="550"/>
                  </a:lnTo>
                  <a:lnTo>
                    <a:pt x="662" y="556"/>
                  </a:lnTo>
                  <a:lnTo>
                    <a:pt x="662" y="556"/>
                  </a:lnTo>
                  <a:lnTo>
                    <a:pt x="664" y="560"/>
                  </a:lnTo>
                  <a:lnTo>
                    <a:pt x="668" y="566"/>
                  </a:lnTo>
                  <a:lnTo>
                    <a:pt x="674" y="570"/>
                  </a:lnTo>
                  <a:lnTo>
                    <a:pt x="678" y="570"/>
                  </a:lnTo>
                  <a:lnTo>
                    <a:pt x="684" y="570"/>
                  </a:lnTo>
                  <a:lnTo>
                    <a:pt x="684" y="570"/>
                  </a:lnTo>
                  <a:lnTo>
                    <a:pt x="680" y="572"/>
                  </a:lnTo>
                  <a:lnTo>
                    <a:pt x="678" y="574"/>
                  </a:lnTo>
                  <a:lnTo>
                    <a:pt x="674" y="576"/>
                  </a:lnTo>
                  <a:lnTo>
                    <a:pt x="674" y="576"/>
                  </a:lnTo>
                  <a:lnTo>
                    <a:pt x="680" y="586"/>
                  </a:lnTo>
                  <a:lnTo>
                    <a:pt x="682" y="588"/>
                  </a:lnTo>
                  <a:lnTo>
                    <a:pt x="688" y="590"/>
                  </a:lnTo>
                  <a:lnTo>
                    <a:pt x="688" y="590"/>
                  </a:lnTo>
                  <a:lnTo>
                    <a:pt x="692" y="590"/>
                  </a:lnTo>
                  <a:lnTo>
                    <a:pt x="696" y="586"/>
                  </a:lnTo>
                  <a:lnTo>
                    <a:pt x="700" y="576"/>
                  </a:lnTo>
                  <a:lnTo>
                    <a:pt x="700" y="576"/>
                  </a:lnTo>
                  <a:lnTo>
                    <a:pt x="702" y="586"/>
                  </a:lnTo>
                  <a:lnTo>
                    <a:pt x="702" y="594"/>
                  </a:lnTo>
                  <a:lnTo>
                    <a:pt x="702" y="594"/>
                  </a:lnTo>
                  <a:lnTo>
                    <a:pt x="704" y="618"/>
                  </a:lnTo>
                  <a:lnTo>
                    <a:pt x="708" y="642"/>
                  </a:lnTo>
                  <a:lnTo>
                    <a:pt x="708" y="642"/>
                  </a:lnTo>
                  <a:lnTo>
                    <a:pt x="730" y="702"/>
                  </a:lnTo>
                  <a:lnTo>
                    <a:pt x="730" y="702"/>
                  </a:lnTo>
                  <a:lnTo>
                    <a:pt x="732" y="712"/>
                  </a:lnTo>
                  <a:lnTo>
                    <a:pt x="732" y="716"/>
                  </a:lnTo>
                  <a:lnTo>
                    <a:pt x="736" y="720"/>
                  </a:lnTo>
                  <a:lnTo>
                    <a:pt x="736" y="720"/>
                  </a:lnTo>
                  <a:lnTo>
                    <a:pt x="738" y="722"/>
                  </a:lnTo>
                  <a:lnTo>
                    <a:pt x="740" y="722"/>
                  </a:lnTo>
                  <a:lnTo>
                    <a:pt x="742" y="720"/>
                  </a:lnTo>
                  <a:lnTo>
                    <a:pt x="742" y="720"/>
                  </a:lnTo>
                  <a:lnTo>
                    <a:pt x="750" y="708"/>
                  </a:lnTo>
                  <a:lnTo>
                    <a:pt x="756" y="694"/>
                  </a:lnTo>
                  <a:lnTo>
                    <a:pt x="758" y="678"/>
                  </a:lnTo>
                  <a:lnTo>
                    <a:pt x="758" y="664"/>
                  </a:lnTo>
                  <a:lnTo>
                    <a:pt x="758" y="664"/>
                  </a:lnTo>
                  <a:lnTo>
                    <a:pt x="758" y="654"/>
                  </a:lnTo>
                  <a:lnTo>
                    <a:pt x="760" y="646"/>
                  </a:lnTo>
                  <a:lnTo>
                    <a:pt x="764" y="640"/>
                  </a:lnTo>
                  <a:lnTo>
                    <a:pt x="772" y="636"/>
                  </a:lnTo>
                  <a:lnTo>
                    <a:pt x="772" y="636"/>
                  </a:lnTo>
                  <a:lnTo>
                    <a:pt x="774" y="634"/>
                  </a:lnTo>
                  <a:lnTo>
                    <a:pt x="774" y="634"/>
                  </a:lnTo>
                  <a:lnTo>
                    <a:pt x="790" y="614"/>
                  </a:lnTo>
                  <a:lnTo>
                    <a:pt x="798" y="606"/>
                  </a:lnTo>
                  <a:lnTo>
                    <a:pt x="808" y="598"/>
                  </a:lnTo>
                  <a:lnTo>
                    <a:pt x="808" y="598"/>
                  </a:lnTo>
                  <a:lnTo>
                    <a:pt x="810" y="594"/>
                  </a:lnTo>
                  <a:lnTo>
                    <a:pt x="812" y="590"/>
                  </a:lnTo>
                  <a:lnTo>
                    <a:pt x="812" y="590"/>
                  </a:lnTo>
                  <a:lnTo>
                    <a:pt x="812" y="584"/>
                  </a:lnTo>
                  <a:lnTo>
                    <a:pt x="816" y="582"/>
                  </a:lnTo>
                  <a:lnTo>
                    <a:pt x="820" y="580"/>
                  </a:lnTo>
                  <a:lnTo>
                    <a:pt x="824" y="580"/>
                  </a:lnTo>
                  <a:lnTo>
                    <a:pt x="824" y="580"/>
                  </a:lnTo>
                  <a:lnTo>
                    <a:pt x="832" y="580"/>
                  </a:lnTo>
                  <a:lnTo>
                    <a:pt x="838" y="578"/>
                  </a:lnTo>
                  <a:lnTo>
                    <a:pt x="840" y="574"/>
                  </a:lnTo>
                  <a:lnTo>
                    <a:pt x="840" y="566"/>
                  </a:lnTo>
                  <a:lnTo>
                    <a:pt x="840" y="566"/>
                  </a:lnTo>
                  <a:lnTo>
                    <a:pt x="846" y="570"/>
                  </a:lnTo>
                  <a:lnTo>
                    <a:pt x="850" y="574"/>
                  </a:lnTo>
                  <a:lnTo>
                    <a:pt x="852" y="578"/>
                  </a:lnTo>
                  <a:lnTo>
                    <a:pt x="852" y="584"/>
                  </a:lnTo>
                  <a:lnTo>
                    <a:pt x="852" y="584"/>
                  </a:lnTo>
                  <a:lnTo>
                    <a:pt x="854" y="590"/>
                  </a:lnTo>
                  <a:lnTo>
                    <a:pt x="858" y="594"/>
                  </a:lnTo>
                  <a:lnTo>
                    <a:pt x="858" y="594"/>
                  </a:lnTo>
                  <a:lnTo>
                    <a:pt x="864" y="602"/>
                  </a:lnTo>
                  <a:lnTo>
                    <a:pt x="870" y="612"/>
                  </a:lnTo>
                  <a:lnTo>
                    <a:pt x="872" y="622"/>
                  </a:lnTo>
                  <a:lnTo>
                    <a:pt x="872" y="632"/>
                  </a:lnTo>
                  <a:lnTo>
                    <a:pt x="872" y="632"/>
                  </a:lnTo>
                  <a:lnTo>
                    <a:pt x="872" y="638"/>
                  </a:lnTo>
                  <a:lnTo>
                    <a:pt x="874" y="640"/>
                  </a:lnTo>
                  <a:lnTo>
                    <a:pt x="874" y="640"/>
                  </a:lnTo>
                  <a:lnTo>
                    <a:pt x="878" y="640"/>
                  </a:lnTo>
                  <a:lnTo>
                    <a:pt x="882" y="638"/>
                  </a:lnTo>
                  <a:lnTo>
                    <a:pt x="882" y="638"/>
                  </a:lnTo>
                  <a:lnTo>
                    <a:pt x="888" y="632"/>
                  </a:lnTo>
                  <a:lnTo>
                    <a:pt x="888" y="632"/>
                  </a:lnTo>
                  <a:lnTo>
                    <a:pt x="894" y="634"/>
                  </a:lnTo>
                  <a:lnTo>
                    <a:pt x="894" y="634"/>
                  </a:lnTo>
                  <a:lnTo>
                    <a:pt x="896" y="642"/>
                  </a:lnTo>
                  <a:lnTo>
                    <a:pt x="898" y="652"/>
                  </a:lnTo>
                  <a:lnTo>
                    <a:pt x="900" y="660"/>
                  </a:lnTo>
                  <a:lnTo>
                    <a:pt x="904" y="668"/>
                  </a:lnTo>
                  <a:lnTo>
                    <a:pt x="904" y="668"/>
                  </a:lnTo>
                  <a:lnTo>
                    <a:pt x="904" y="686"/>
                  </a:lnTo>
                  <a:lnTo>
                    <a:pt x="902" y="702"/>
                  </a:lnTo>
                  <a:lnTo>
                    <a:pt x="902" y="702"/>
                  </a:lnTo>
                  <a:lnTo>
                    <a:pt x="902" y="710"/>
                  </a:lnTo>
                  <a:lnTo>
                    <a:pt x="902" y="716"/>
                  </a:lnTo>
                  <a:lnTo>
                    <a:pt x="906" y="722"/>
                  </a:lnTo>
                  <a:lnTo>
                    <a:pt x="910" y="730"/>
                  </a:lnTo>
                  <a:lnTo>
                    <a:pt x="910" y="730"/>
                  </a:lnTo>
                  <a:lnTo>
                    <a:pt x="916" y="742"/>
                  </a:lnTo>
                  <a:lnTo>
                    <a:pt x="918" y="756"/>
                  </a:lnTo>
                  <a:lnTo>
                    <a:pt x="918" y="756"/>
                  </a:lnTo>
                  <a:lnTo>
                    <a:pt x="920" y="766"/>
                  </a:lnTo>
                  <a:lnTo>
                    <a:pt x="924" y="774"/>
                  </a:lnTo>
                  <a:lnTo>
                    <a:pt x="930" y="782"/>
                  </a:lnTo>
                  <a:lnTo>
                    <a:pt x="938" y="790"/>
                  </a:lnTo>
                  <a:lnTo>
                    <a:pt x="938" y="790"/>
                  </a:lnTo>
                  <a:lnTo>
                    <a:pt x="942" y="792"/>
                  </a:lnTo>
                  <a:lnTo>
                    <a:pt x="946" y="792"/>
                  </a:lnTo>
                  <a:lnTo>
                    <a:pt x="946" y="792"/>
                  </a:lnTo>
                  <a:lnTo>
                    <a:pt x="946" y="790"/>
                  </a:lnTo>
                  <a:lnTo>
                    <a:pt x="946" y="788"/>
                  </a:lnTo>
                  <a:lnTo>
                    <a:pt x="946" y="784"/>
                  </a:lnTo>
                  <a:lnTo>
                    <a:pt x="946" y="784"/>
                  </a:lnTo>
                  <a:lnTo>
                    <a:pt x="942" y="776"/>
                  </a:lnTo>
                  <a:lnTo>
                    <a:pt x="940" y="772"/>
                  </a:lnTo>
                  <a:lnTo>
                    <a:pt x="940" y="768"/>
                  </a:lnTo>
                  <a:lnTo>
                    <a:pt x="940" y="768"/>
                  </a:lnTo>
                  <a:lnTo>
                    <a:pt x="940" y="758"/>
                  </a:lnTo>
                  <a:lnTo>
                    <a:pt x="938" y="750"/>
                  </a:lnTo>
                  <a:lnTo>
                    <a:pt x="932" y="744"/>
                  </a:lnTo>
                  <a:lnTo>
                    <a:pt x="926" y="738"/>
                  </a:lnTo>
                  <a:lnTo>
                    <a:pt x="926" y="738"/>
                  </a:lnTo>
                  <a:lnTo>
                    <a:pt x="918" y="728"/>
                  </a:lnTo>
                  <a:lnTo>
                    <a:pt x="912" y="718"/>
                  </a:lnTo>
                  <a:lnTo>
                    <a:pt x="910" y="708"/>
                  </a:lnTo>
                  <a:lnTo>
                    <a:pt x="908" y="696"/>
                  </a:lnTo>
                  <a:lnTo>
                    <a:pt x="908" y="696"/>
                  </a:lnTo>
                  <a:lnTo>
                    <a:pt x="912" y="684"/>
                  </a:lnTo>
                  <a:lnTo>
                    <a:pt x="914" y="672"/>
                  </a:lnTo>
                  <a:lnTo>
                    <a:pt x="914" y="672"/>
                  </a:lnTo>
                  <a:lnTo>
                    <a:pt x="914" y="668"/>
                  </a:lnTo>
                  <a:lnTo>
                    <a:pt x="918" y="666"/>
                  </a:lnTo>
                  <a:lnTo>
                    <a:pt x="918" y="666"/>
                  </a:lnTo>
                  <a:lnTo>
                    <a:pt x="920" y="666"/>
                  </a:lnTo>
                  <a:lnTo>
                    <a:pt x="922" y="668"/>
                  </a:lnTo>
                  <a:lnTo>
                    <a:pt x="922" y="668"/>
                  </a:lnTo>
                  <a:lnTo>
                    <a:pt x="926" y="676"/>
                  </a:lnTo>
                  <a:lnTo>
                    <a:pt x="932" y="682"/>
                  </a:lnTo>
                  <a:lnTo>
                    <a:pt x="944" y="694"/>
                  </a:lnTo>
                  <a:lnTo>
                    <a:pt x="944" y="694"/>
                  </a:lnTo>
                  <a:lnTo>
                    <a:pt x="952" y="704"/>
                  </a:lnTo>
                  <a:lnTo>
                    <a:pt x="954" y="710"/>
                  </a:lnTo>
                  <a:lnTo>
                    <a:pt x="954" y="716"/>
                  </a:lnTo>
                  <a:lnTo>
                    <a:pt x="954" y="716"/>
                  </a:lnTo>
                  <a:lnTo>
                    <a:pt x="960" y="708"/>
                  </a:lnTo>
                  <a:lnTo>
                    <a:pt x="966" y="702"/>
                  </a:lnTo>
                  <a:lnTo>
                    <a:pt x="982" y="690"/>
                  </a:lnTo>
                  <a:lnTo>
                    <a:pt x="982" y="690"/>
                  </a:lnTo>
                  <a:lnTo>
                    <a:pt x="984" y="686"/>
                  </a:lnTo>
                  <a:lnTo>
                    <a:pt x="984" y="686"/>
                  </a:lnTo>
                  <a:lnTo>
                    <a:pt x="986" y="672"/>
                  </a:lnTo>
                  <a:lnTo>
                    <a:pt x="986" y="660"/>
                  </a:lnTo>
                  <a:lnTo>
                    <a:pt x="982" y="648"/>
                  </a:lnTo>
                  <a:lnTo>
                    <a:pt x="974" y="636"/>
                  </a:lnTo>
                  <a:lnTo>
                    <a:pt x="974" y="636"/>
                  </a:lnTo>
                  <a:lnTo>
                    <a:pt x="964" y="620"/>
                  </a:lnTo>
                  <a:lnTo>
                    <a:pt x="964" y="620"/>
                  </a:lnTo>
                  <a:lnTo>
                    <a:pt x="958" y="612"/>
                  </a:lnTo>
                  <a:lnTo>
                    <a:pt x="958" y="606"/>
                  </a:lnTo>
                  <a:lnTo>
                    <a:pt x="962" y="598"/>
                  </a:lnTo>
                  <a:lnTo>
                    <a:pt x="966" y="592"/>
                  </a:lnTo>
                  <a:lnTo>
                    <a:pt x="966" y="592"/>
                  </a:lnTo>
                  <a:lnTo>
                    <a:pt x="970" y="586"/>
                  </a:lnTo>
                  <a:lnTo>
                    <a:pt x="976" y="582"/>
                  </a:lnTo>
                  <a:lnTo>
                    <a:pt x="982" y="582"/>
                  </a:lnTo>
                  <a:lnTo>
                    <a:pt x="990" y="582"/>
                  </a:lnTo>
                  <a:lnTo>
                    <a:pt x="990" y="582"/>
                  </a:lnTo>
                  <a:lnTo>
                    <a:pt x="990" y="588"/>
                  </a:lnTo>
                  <a:lnTo>
                    <a:pt x="990" y="592"/>
                  </a:lnTo>
                  <a:lnTo>
                    <a:pt x="992" y="592"/>
                  </a:lnTo>
                  <a:lnTo>
                    <a:pt x="992" y="592"/>
                  </a:lnTo>
                  <a:lnTo>
                    <a:pt x="994" y="592"/>
                  </a:lnTo>
                  <a:lnTo>
                    <a:pt x="994" y="592"/>
                  </a:lnTo>
                  <a:lnTo>
                    <a:pt x="994" y="586"/>
                  </a:lnTo>
                  <a:lnTo>
                    <a:pt x="994" y="586"/>
                  </a:lnTo>
                  <a:lnTo>
                    <a:pt x="1000" y="584"/>
                  </a:lnTo>
                  <a:lnTo>
                    <a:pt x="1008" y="580"/>
                  </a:lnTo>
                  <a:lnTo>
                    <a:pt x="1014" y="578"/>
                  </a:lnTo>
                  <a:lnTo>
                    <a:pt x="1020" y="574"/>
                  </a:lnTo>
                  <a:lnTo>
                    <a:pt x="1020" y="574"/>
                  </a:lnTo>
                  <a:lnTo>
                    <a:pt x="1022" y="574"/>
                  </a:lnTo>
                  <a:lnTo>
                    <a:pt x="1026" y="574"/>
                  </a:lnTo>
                  <a:lnTo>
                    <a:pt x="1026" y="574"/>
                  </a:lnTo>
                  <a:lnTo>
                    <a:pt x="1026" y="572"/>
                  </a:lnTo>
                  <a:lnTo>
                    <a:pt x="1026" y="572"/>
                  </a:lnTo>
                  <a:lnTo>
                    <a:pt x="1038" y="568"/>
                  </a:lnTo>
                  <a:lnTo>
                    <a:pt x="1048" y="562"/>
                  </a:lnTo>
                  <a:lnTo>
                    <a:pt x="1056" y="552"/>
                  </a:lnTo>
                  <a:lnTo>
                    <a:pt x="1064" y="544"/>
                  </a:lnTo>
                  <a:lnTo>
                    <a:pt x="1064" y="544"/>
                  </a:lnTo>
                  <a:lnTo>
                    <a:pt x="1072" y="526"/>
                  </a:lnTo>
                  <a:lnTo>
                    <a:pt x="1076" y="518"/>
                  </a:lnTo>
                  <a:lnTo>
                    <a:pt x="1080" y="510"/>
                  </a:lnTo>
                  <a:lnTo>
                    <a:pt x="1080" y="510"/>
                  </a:lnTo>
                  <a:lnTo>
                    <a:pt x="1084" y="502"/>
                  </a:lnTo>
                  <a:lnTo>
                    <a:pt x="1084" y="498"/>
                  </a:lnTo>
                  <a:lnTo>
                    <a:pt x="1082" y="494"/>
                  </a:lnTo>
                  <a:lnTo>
                    <a:pt x="1082" y="494"/>
                  </a:lnTo>
                  <a:lnTo>
                    <a:pt x="1078" y="488"/>
                  </a:lnTo>
                  <a:lnTo>
                    <a:pt x="1078" y="488"/>
                  </a:lnTo>
                  <a:lnTo>
                    <a:pt x="1082" y="488"/>
                  </a:lnTo>
                  <a:lnTo>
                    <a:pt x="1082" y="486"/>
                  </a:lnTo>
                  <a:lnTo>
                    <a:pt x="1082" y="482"/>
                  </a:lnTo>
                  <a:lnTo>
                    <a:pt x="1080" y="476"/>
                  </a:lnTo>
                  <a:lnTo>
                    <a:pt x="1080" y="476"/>
                  </a:lnTo>
                  <a:lnTo>
                    <a:pt x="1082" y="474"/>
                  </a:lnTo>
                  <a:lnTo>
                    <a:pt x="1082" y="474"/>
                  </a:lnTo>
                  <a:lnTo>
                    <a:pt x="1078" y="468"/>
                  </a:lnTo>
                  <a:lnTo>
                    <a:pt x="1076" y="462"/>
                  </a:lnTo>
                  <a:lnTo>
                    <a:pt x="1074" y="454"/>
                  </a:lnTo>
                  <a:lnTo>
                    <a:pt x="1068" y="448"/>
                  </a:lnTo>
                  <a:lnTo>
                    <a:pt x="1068" y="448"/>
                  </a:lnTo>
                  <a:lnTo>
                    <a:pt x="1064" y="446"/>
                  </a:lnTo>
                  <a:lnTo>
                    <a:pt x="1064" y="442"/>
                  </a:lnTo>
                  <a:lnTo>
                    <a:pt x="1068" y="436"/>
                  </a:lnTo>
                  <a:lnTo>
                    <a:pt x="1068" y="436"/>
                  </a:lnTo>
                  <a:lnTo>
                    <a:pt x="1078" y="426"/>
                  </a:lnTo>
                  <a:lnTo>
                    <a:pt x="1090" y="420"/>
                  </a:lnTo>
                  <a:lnTo>
                    <a:pt x="1090" y="420"/>
                  </a:lnTo>
                  <a:lnTo>
                    <a:pt x="1078" y="416"/>
                  </a:lnTo>
                  <a:lnTo>
                    <a:pt x="1074" y="416"/>
                  </a:lnTo>
                  <a:lnTo>
                    <a:pt x="1068" y="420"/>
                  </a:lnTo>
                  <a:lnTo>
                    <a:pt x="1068" y="420"/>
                  </a:lnTo>
                  <a:lnTo>
                    <a:pt x="1066" y="420"/>
                  </a:lnTo>
                  <a:lnTo>
                    <a:pt x="1064" y="420"/>
                  </a:lnTo>
                  <a:lnTo>
                    <a:pt x="1062" y="416"/>
                  </a:lnTo>
                  <a:lnTo>
                    <a:pt x="1058" y="410"/>
                  </a:lnTo>
                  <a:lnTo>
                    <a:pt x="1056" y="408"/>
                  </a:lnTo>
                  <a:lnTo>
                    <a:pt x="1052" y="408"/>
                  </a:lnTo>
                  <a:lnTo>
                    <a:pt x="1052" y="408"/>
                  </a:lnTo>
                  <a:lnTo>
                    <a:pt x="1052" y="406"/>
                  </a:lnTo>
                  <a:lnTo>
                    <a:pt x="1052" y="402"/>
                  </a:lnTo>
                  <a:lnTo>
                    <a:pt x="1052" y="402"/>
                  </a:lnTo>
                  <a:lnTo>
                    <a:pt x="1054" y="400"/>
                  </a:lnTo>
                  <a:lnTo>
                    <a:pt x="1054" y="400"/>
                  </a:lnTo>
                  <a:lnTo>
                    <a:pt x="1060" y="398"/>
                  </a:lnTo>
                  <a:lnTo>
                    <a:pt x="1066" y="394"/>
                  </a:lnTo>
                  <a:lnTo>
                    <a:pt x="1070" y="390"/>
                  </a:lnTo>
                  <a:lnTo>
                    <a:pt x="1074" y="386"/>
                  </a:lnTo>
                  <a:lnTo>
                    <a:pt x="1074" y="386"/>
                  </a:lnTo>
                  <a:lnTo>
                    <a:pt x="1080" y="382"/>
                  </a:lnTo>
                  <a:lnTo>
                    <a:pt x="1082" y="382"/>
                  </a:lnTo>
                  <a:lnTo>
                    <a:pt x="1086" y="382"/>
                  </a:lnTo>
                  <a:lnTo>
                    <a:pt x="1086" y="382"/>
                  </a:lnTo>
                  <a:lnTo>
                    <a:pt x="1088" y="386"/>
                  </a:lnTo>
                  <a:lnTo>
                    <a:pt x="1088" y="388"/>
                  </a:lnTo>
                  <a:lnTo>
                    <a:pt x="1084" y="392"/>
                  </a:lnTo>
                  <a:lnTo>
                    <a:pt x="1084" y="392"/>
                  </a:lnTo>
                  <a:lnTo>
                    <a:pt x="1082" y="394"/>
                  </a:lnTo>
                  <a:lnTo>
                    <a:pt x="1082" y="396"/>
                  </a:lnTo>
                  <a:lnTo>
                    <a:pt x="1084" y="400"/>
                  </a:lnTo>
                  <a:lnTo>
                    <a:pt x="1084" y="400"/>
                  </a:lnTo>
                  <a:lnTo>
                    <a:pt x="1086" y="400"/>
                  </a:lnTo>
                  <a:lnTo>
                    <a:pt x="1086" y="400"/>
                  </a:lnTo>
                  <a:lnTo>
                    <a:pt x="1090" y="396"/>
                  </a:lnTo>
                  <a:lnTo>
                    <a:pt x="1090" y="396"/>
                  </a:lnTo>
                  <a:lnTo>
                    <a:pt x="1096" y="394"/>
                  </a:lnTo>
                  <a:lnTo>
                    <a:pt x="1096" y="394"/>
                  </a:lnTo>
                  <a:lnTo>
                    <a:pt x="1100" y="392"/>
                  </a:lnTo>
                  <a:lnTo>
                    <a:pt x="1102" y="392"/>
                  </a:lnTo>
                  <a:lnTo>
                    <a:pt x="1110" y="394"/>
                  </a:lnTo>
                  <a:lnTo>
                    <a:pt x="1110" y="394"/>
                  </a:lnTo>
                  <a:lnTo>
                    <a:pt x="1112" y="398"/>
                  </a:lnTo>
                  <a:lnTo>
                    <a:pt x="1112" y="400"/>
                  </a:lnTo>
                  <a:lnTo>
                    <a:pt x="1110" y="406"/>
                  </a:lnTo>
                  <a:lnTo>
                    <a:pt x="1110" y="406"/>
                  </a:lnTo>
                  <a:lnTo>
                    <a:pt x="1110" y="410"/>
                  </a:lnTo>
                  <a:lnTo>
                    <a:pt x="1110" y="412"/>
                  </a:lnTo>
                  <a:lnTo>
                    <a:pt x="1112" y="412"/>
                  </a:lnTo>
                  <a:lnTo>
                    <a:pt x="1116" y="412"/>
                  </a:lnTo>
                  <a:lnTo>
                    <a:pt x="1116" y="412"/>
                  </a:lnTo>
                  <a:lnTo>
                    <a:pt x="1120" y="414"/>
                  </a:lnTo>
                  <a:lnTo>
                    <a:pt x="1122" y="416"/>
                  </a:lnTo>
                  <a:lnTo>
                    <a:pt x="1124" y="418"/>
                  </a:lnTo>
                  <a:lnTo>
                    <a:pt x="1124" y="422"/>
                  </a:lnTo>
                  <a:lnTo>
                    <a:pt x="1124" y="422"/>
                  </a:lnTo>
                  <a:lnTo>
                    <a:pt x="1120" y="448"/>
                  </a:lnTo>
                  <a:lnTo>
                    <a:pt x="1120" y="448"/>
                  </a:lnTo>
                  <a:lnTo>
                    <a:pt x="1132" y="444"/>
                  </a:lnTo>
                  <a:lnTo>
                    <a:pt x="1140" y="440"/>
                  </a:lnTo>
                  <a:lnTo>
                    <a:pt x="1140" y="440"/>
                  </a:lnTo>
                  <a:lnTo>
                    <a:pt x="1144" y="436"/>
                  </a:lnTo>
                  <a:lnTo>
                    <a:pt x="1144" y="432"/>
                  </a:lnTo>
                  <a:lnTo>
                    <a:pt x="1142" y="422"/>
                  </a:lnTo>
                  <a:lnTo>
                    <a:pt x="1142" y="422"/>
                  </a:lnTo>
                  <a:lnTo>
                    <a:pt x="1138" y="412"/>
                  </a:lnTo>
                  <a:lnTo>
                    <a:pt x="1132" y="402"/>
                  </a:lnTo>
                  <a:lnTo>
                    <a:pt x="1132" y="402"/>
                  </a:lnTo>
                  <a:lnTo>
                    <a:pt x="1128" y="398"/>
                  </a:lnTo>
                  <a:lnTo>
                    <a:pt x="1128" y="396"/>
                  </a:lnTo>
                  <a:lnTo>
                    <a:pt x="1130" y="392"/>
                  </a:lnTo>
                  <a:lnTo>
                    <a:pt x="1134" y="390"/>
                  </a:lnTo>
                  <a:lnTo>
                    <a:pt x="1134" y="390"/>
                  </a:lnTo>
                  <a:lnTo>
                    <a:pt x="1142" y="384"/>
                  </a:lnTo>
                  <a:lnTo>
                    <a:pt x="1146" y="374"/>
                  </a:lnTo>
                  <a:lnTo>
                    <a:pt x="1146" y="374"/>
                  </a:lnTo>
                  <a:lnTo>
                    <a:pt x="1150" y="368"/>
                  </a:lnTo>
                  <a:lnTo>
                    <a:pt x="1154" y="362"/>
                  </a:lnTo>
                  <a:lnTo>
                    <a:pt x="1160" y="360"/>
                  </a:lnTo>
                  <a:lnTo>
                    <a:pt x="1162" y="358"/>
                  </a:lnTo>
                  <a:lnTo>
                    <a:pt x="1166" y="360"/>
                  </a:lnTo>
                  <a:lnTo>
                    <a:pt x="1166" y="360"/>
                  </a:lnTo>
                  <a:lnTo>
                    <a:pt x="1172" y="362"/>
                  </a:lnTo>
                  <a:lnTo>
                    <a:pt x="1178" y="360"/>
                  </a:lnTo>
                  <a:lnTo>
                    <a:pt x="1184" y="358"/>
                  </a:lnTo>
                  <a:lnTo>
                    <a:pt x="1188" y="354"/>
                  </a:lnTo>
                  <a:lnTo>
                    <a:pt x="1188" y="354"/>
                  </a:lnTo>
                  <a:lnTo>
                    <a:pt x="1202" y="336"/>
                  </a:lnTo>
                  <a:lnTo>
                    <a:pt x="1216" y="320"/>
                  </a:lnTo>
                  <a:lnTo>
                    <a:pt x="1222" y="310"/>
                  </a:lnTo>
                  <a:lnTo>
                    <a:pt x="1226" y="300"/>
                  </a:lnTo>
                  <a:lnTo>
                    <a:pt x="1230" y="290"/>
                  </a:lnTo>
                  <a:lnTo>
                    <a:pt x="1230" y="278"/>
                  </a:lnTo>
                  <a:lnTo>
                    <a:pt x="1230" y="278"/>
                  </a:lnTo>
                  <a:lnTo>
                    <a:pt x="1232" y="274"/>
                  </a:lnTo>
                  <a:lnTo>
                    <a:pt x="1232" y="272"/>
                  </a:lnTo>
                  <a:lnTo>
                    <a:pt x="1232" y="272"/>
                  </a:lnTo>
                  <a:lnTo>
                    <a:pt x="1236" y="268"/>
                  </a:lnTo>
                  <a:lnTo>
                    <a:pt x="1236" y="264"/>
                  </a:lnTo>
                  <a:lnTo>
                    <a:pt x="1236" y="254"/>
                  </a:lnTo>
                  <a:lnTo>
                    <a:pt x="1236" y="254"/>
                  </a:lnTo>
                  <a:lnTo>
                    <a:pt x="1232" y="250"/>
                  </a:lnTo>
                  <a:lnTo>
                    <a:pt x="1228" y="246"/>
                  </a:lnTo>
                  <a:lnTo>
                    <a:pt x="1220" y="246"/>
                  </a:lnTo>
                  <a:lnTo>
                    <a:pt x="1216" y="248"/>
                  </a:lnTo>
                  <a:lnTo>
                    <a:pt x="1216" y="248"/>
                  </a:lnTo>
                  <a:lnTo>
                    <a:pt x="1210" y="250"/>
                  </a:lnTo>
                  <a:lnTo>
                    <a:pt x="1206" y="250"/>
                  </a:lnTo>
                  <a:lnTo>
                    <a:pt x="1204" y="248"/>
                  </a:lnTo>
                  <a:lnTo>
                    <a:pt x="1202" y="248"/>
                  </a:lnTo>
                  <a:lnTo>
                    <a:pt x="1202" y="248"/>
                  </a:lnTo>
                  <a:lnTo>
                    <a:pt x="1200" y="242"/>
                  </a:lnTo>
                  <a:lnTo>
                    <a:pt x="1196" y="240"/>
                  </a:lnTo>
                  <a:lnTo>
                    <a:pt x="1186" y="236"/>
                  </a:lnTo>
                  <a:lnTo>
                    <a:pt x="1186" y="236"/>
                  </a:lnTo>
                  <a:lnTo>
                    <a:pt x="1202" y="228"/>
                  </a:lnTo>
                  <a:lnTo>
                    <a:pt x="1214" y="218"/>
                  </a:lnTo>
                  <a:lnTo>
                    <a:pt x="1238" y="196"/>
                  </a:lnTo>
                  <a:lnTo>
                    <a:pt x="1238" y="196"/>
                  </a:lnTo>
                  <a:lnTo>
                    <a:pt x="1248" y="190"/>
                  </a:lnTo>
                  <a:lnTo>
                    <a:pt x="1260" y="190"/>
                  </a:lnTo>
                  <a:lnTo>
                    <a:pt x="1260" y="190"/>
                  </a:lnTo>
                  <a:lnTo>
                    <a:pt x="1280" y="190"/>
                  </a:lnTo>
                  <a:lnTo>
                    <a:pt x="1290" y="190"/>
                  </a:lnTo>
                  <a:lnTo>
                    <a:pt x="1300" y="186"/>
                  </a:lnTo>
                  <a:lnTo>
                    <a:pt x="1300" y="186"/>
                  </a:lnTo>
                  <a:lnTo>
                    <a:pt x="1304" y="184"/>
                  </a:lnTo>
                  <a:lnTo>
                    <a:pt x="1308" y="186"/>
                  </a:lnTo>
                  <a:lnTo>
                    <a:pt x="1316" y="188"/>
                  </a:lnTo>
                  <a:lnTo>
                    <a:pt x="1316" y="188"/>
                  </a:lnTo>
                  <a:lnTo>
                    <a:pt x="1322" y="192"/>
                  </a:lnTo>
                  <a:lnTo>
                    <a:pt x="1328" y="192"/>
                  </a:lnTo>
                  <a:lnTo>
                    <a:pt x="1328" y="192"/>
                  </a:lnTo>
                  <a:lnTo>
                    <a:pt x="1342" y="192"/>
                  </a:lnTo>
                  <a:lnTo>
                    <a:pt x="1342" y="192"/>
                  </a:lnTo>
                  <a:lnTo>
                    <a:pt x="1340" y="188"/>
                  </a:lnTo>
                  <a:lnTo>
                    <a:pt x="1338" y="186"/>
                  </a:lnTo>
                  <a:lnTo>
                    <a:pt x="1338" y="186"/>
                  </a:lnTo>
                  <a:lnTo>
                    <a:pt x="1338" y="184"/>
                  </a:lnTo>
                  <a:lnTo>
                    <a:pt x="1338" y="184"/>
                  </a:lnTo>
                  <a:lnTo>
                    <a:pt x="1340" y="182"/>
                  </a:lnTo>
                  <a:lnTo>
                    <a:pt x="1340" y="182"/>
                  </a:lnTo>
                  <a:lnTo>
                    <a:pt x="1348" y="174"/>
                  </a:lnTo>
                  <a:lnTo>
                    <a:pt x="1358" y="168"/>
                  </a:lnTo>
                  <a:lnTo>
                    <a:pt x="1368" y="164"/>
                  </a:lnTo>
                  <a:lnTo>
                    <a:pt x="1374" y="164"/>
                  </a:lnTo>
                  <a:lnTo>
                    <a:pt x="1380" y="164"/>
                  </a:lnTo>
                  <a:lnTo>
                    <a:pt x="1380" y="164"/>
                  </a:lnTo>
                  <a:lnTo>
                    <a:pt x="1382" y="164"/>
                  </a:lnTo>
                  <a:lnTo>
                    <a:pt x="1384" y="166"/>
                  </a:lnTo>
                  <a:lnTo>
                    <a:pt x="1384" y="166"/>
                  </a:lnTo>
                  <a:lnTo>
                    <a:pt x="1386" y="170"/>
                  </a:lnTo>
                  <a:lnTo>
                    <a:pt x="1388" y="172"/>
                  </a:lnTo>
                  <a:lnTo>
                    <a:pt x="1396" y="170"/>
                  </a:lnTo>
                  <a:lnTo>
                    <a:pt x="1396" y="170"/>
                  </a:lnTo>
                  <a:lnTo>
                    <a:pt x="1402" y="164"/>
                  </a:lnTo>
                  <a:lnTo>
                    <a:pt x="1406" y="160"/>
                  </a:lnTo>
                  <a:lnTo>
                    <a:pt x="1412" y="156"/>
                  </a:lnTo>
                  <a:lnTo>
                    <a:pt x="1416" y="154"/>
                  </a:lnTo>
                  <a:lnTo>
                    <a:pt x="1420" y="154"/>
                  </a:lnTo>
                  <a:lnTo>
                    <a:pt x="1420" y="154"/>
                  </a:lnTo>
                  <a:lnTo>
                    <a:pt x="1416" y="164"/>
                  </a:lnTo>
                  <a:lnTo>
                    <a:pt x="1410" y="172"/>
                  </a:lnTo>
                  <a:lnTo>
                    <a:pt x="1402" y="178"/>
                  </a:lnTo>
                  <a:lnTo>
                    <a:pt x="1394" y="182"/>
                  </a:lnTo>
                  <a:lnTo>
                    <a:pt x="1394" y="182"/>
                  </a:lnTo>
                  <a:lnTo>
                    <a:pt x="1382" y="194"/>
                  </a:lnTo>
                  <a:lnTo>
                    <a:pt x="1368" y="204"/>
                  </a:lnTo>
                  <a:lnTo>
                    <a:pt x="1368" y="204"/>
                  </a:lnTo>
                  <a:lnTo>
                    <a:pt x="1358" y="212"/>
                  </a:lnTo>
                  <a:lnTo>
                    <a:pt x="1350" y="222"/>
                  </a:lnTo>
                  <a:lnTo>
                    <a:pt x="1348" y="230"/>
                  </a:lnTo>
                  <a:lnTo>
                    <a:pt x="1350" y="242"/>
                  </a:lnTo>
                  <a:lnTo>
                    <a:pt x="1350" y="242"/>
                  </a:lnTo>
                  <a:lnTo>
                    <a:pt x="1356" y="270"/>
                  </a:lnTo>
                  <a:lnTo>
                    <a:pt x="1356" y="270"/>
                  </a:lnTo>
                  <a:lnTo>
                    <a:pt x="1358" y="274"/>
                  </a:lnTo>
                  <a:lnTo>
                    <a:pt x="1360" y="272"/>
                  </a:lnTo>
                  <a:lnTo>
                    <a:pt x="1360" y="272"/>
                  </a:lnTo>
                  <a:lnTo>
                    <a:pt x="1366" y="270"/>
                  </a:lnTo>
                  <a:lnTo>
                    <a:pt x="1368" y="266"/>
                  </a:lnTo>
                  <a:lnTo>
                    <a:pt x="1370" y="262"/>
                  </a:lnTo>
                  <a:lnTo>
                    <a:pt x="1370" y="256"/>
                  </a:lnTo>
                  <a:lnTo>
                    <a:pt x="1370" y="256"/>
                  </a:lnTo>
                  <a:lnTo>
                    <a:pt x="1376" y="254"/>
                  </a:lnTo>
                  <a:lnTo>
                    <a:pt x="1378" y="254"/>
                  </a:lnTo>
                  <a:lnTo>
                    <a:pt x="1380" y="250"/>
                  </a:lnTo>
                  <a:lnTo>
                    <a:pt x="1380" y="250"/>
                  </a:lnTo>
                  <a:lnTo>
                    <a:pt x="1380" y="248"/>
                  </a:lnTo>
                  <a:lnTo>
                    <a:pt x="1380" y="246"/>
                  </a:lnTo>
                  <a:lnTo>
                    <a:pt x="1382" y="244"/>
                  </a:lnTo>
                  <a:lnTo>
                    <a:pt x="1382" y="244"/>
                  </a:lnTo>
                  <a:lnTo>
                    <a:pt x="1394" y="238"/>
                  </a:lnTo>
                  <a:lnTo>
                    <a:pt x="1396" y="234"/>
                  </a:lnTo>
                  <a:lnTo>
                    <a:pt x="1398" y="232"/>
                  </a:lnTo>
                  <a:lnTo>
                    <a:pt x="1396" y="226"/>
                  </a:lnTo>
                  <a:lnTo>
                    <a:pt x="1396" y="226"/>
                  </a:lnTo>
                  <a:lnTo>
                    <a:pt x="1398" y="224"/>
                  </a:lnTo>
                  <a:lnTo>
                    <a:pt x="1402" y="222"/>
                  </a:lnTo>
                  <a:lnTo>
                    <a:pt x="1402" y="222"/>
                  </a:lnTo>
                  <a:lnTo>
                    <a:pt x="1406" y="222"/>
                  </a:lnTo>
                  <a:lnTo>
                    <a:pt x="1408" y="222"/>
                  </a:lnTo>
                  <a:lnTo>
                    <a:pt x="1404" y="216"/>
                  </a:lnTo>
                  <a:lnTo>
                    <a:pt x="1404" y="216"/>
                  </a:lnTo>
                  <a:lnTo>
                    <a:pt x="1404" y="212"/>
                  </a:lnTo>
                  <a:lnTo>
                    <a:pt x="1404" y="208"/>
                  </a:lnTo>
                  <a:lnTo>
                    <a:pt x="1404" y="208"/>
                  </a:lnTo>
                  <a:lnTo>
                    <a:pt x="1406" y="208"/>
                  </a:lnTo>
                  <a:lnTo>
                    <a:pt x="1406" y="206"/>
                  </a:lnTo>
                  <a:lnTo>
                    <a:pt x="1404" y="206"/>
                  </a:lnTo>
                  <a:lnTo>
                    <a:pt x="1404" y="206"/>
                  </a:lnTo>
                  <a:lnTo>
                    <a:pt x="1400" y="206"/>
                  </a:lnTo>
                  <a:lnTo>
                    <a:pt x="1398" y="204"/>
                  </a:lnTo>
                  <a:lnTo>
                    <a:pt x="1398" y="200"/>
                  </a:lnTo>
                  <a:lnTo>
                    <a:pt x="1398" y="200"/>
                  </a:lnTo>
                  <a:lnTo>
                    <a:pt x="1410" y="188"/>
                  </a:lnTo>
                  <a:lnTo>
                    <a:pt x="1416" y="182"/>
                  </a:lnTo>
                  <a:lnTo>
                    <a:pt x="1424" y="180"/>
                  </a:lnTo>
                  <a:lnTo>
                    <a:pt x="1424" y="180"/>
                  </a:lnTo>
                  <a:lnTo>
                    <a:pt x="1430" y="182"/>
                  </a:lnTo>
                  <a:lnTo>
                    <a:pt x="1434" y="182"/>
                  </a:lnTo>
                  <a:lnTo>
                    <a:pt x="1436" y="180"/>
                  </a:lnTo>
                  <a:lnTo>
                    <a:pt x="1436" y="180"/>
                  </a:lnTo>
                  <a:lnTo>
                    <a:pt x="1446" y="176"/>
                  </a:lnTo>
                  <a:lnTo>
                    <a:pt x="1450" y="176"/>
                  </a:lnTo>
                  <a:lnTo>
                    <a:pt x="1454" y="178"/>
                  </a:lnTo>
                  <a:lnTo>
                    <a:pt x="1454" y="178"/>
                  </a:lnTo>
                  <a:lnTo>
                    <a:pt x="1460" y="180"/>
                  </a:lnTo>
                  <a:lnTo>
                    <a:pt x="1464" y="180"/>
                  </a:lnTo>
                  <a:lnTo>
                    <a:pt x="1474" y="174"/>
                  </a:lnTo>
                  <a:lnTo>
                    <a:pt x="1474" y="174"/>
                  </a:lnTo>
                  <a:lnTo>
                    <a:pt x="1484" y="168"/>
                  </a:lnTo>
                  <a:lnTo>
                    <a:pt x="1496" y="162"/>
                  </a:lnTo>
                  <a:lnTo>
                    <a:pt x="1496" y="162"/>
                  </a:lnTo>
                  <a:lnTo>
                    <a:pt x="1504" y="160"/>
                  </a:lnTo>
                  <a:lnTo>
                    <a:pt x="1512" y="156"/>
                  </a:lnTo>
                  <a:lnTo>
                    <a:pt x="1520" y="156"/>
                  </a:lnTo>
                  <a:lnTo>
                    <a:pt x="1528" y="156"/>
                  </a:lnTo>
                  <a:lnTo>
                    <a:pt x="1528" y="156"/>
                  </a:lnTo>
                  <a:lnTo>
                    <a:pt x="1532" y="156"/>
                  </a:lnTo>
                  <a:lnTo>
                    <a:pt x="1534" y="154"/>
                  </a:lnTo>
                  <a:lnTo>
                    <a:pt x="1534" y="152"/>
                  </a:lnTo>
                  <a:lnTo>
                    <a:pt x="1532" y="150"/>
                  </a:lnTo>
                  <a:lnTo>
                    <a:pt x="1532" y="150"/>
                  </a:lnTo>
                  <a:lnTo>
                    <a:pt x="1526" y="142"/>
                  </a:lnTo>
                  <a:lnTo>
                    <a:pt x="1522" y="138"/>
                  </a:lnTo>
                  <a:lnTo>
                    <a:pt x="1518" y="134"/>
                  </a:lnTo>
                  <a:lnTo>
                    <a:pt x="1518" y="134"/>
                  </a:lnTo>
                  <a:lnTo>
                    <a:pt x="1524" y="134"/>
                  </a:lnTo>
                  <a:lnTo>
                    <a:pt x="1524" y="134"/>
                  </a:lnTo>
                  <a:lnTo>
                    <a:pt x="1536" y="132"/>
                  </a:lnTo>
                  <a:lnTo>
                    <a:pt x="1540" y="128"/>
                  </a:lnTo>
                  <a:lnTo>
                    <a:pt x="1540" y="126"/>
                  </a:lnTo>
                  <a:lnTo>
                    <a:pt x="1540" y="122"/>
                  </a:lnTo>
                  <a:lnTo>
                    <a:pt x="1540" y="122"/>
                  </a:lnTo>
                  <a:lnTo>
                    <a:pt x="1542" y="118"/>
                  </a:lnTo>
                  <a:lnTo>
                    <a:pt x="1544" y="118"/>
                  </a:lnTo>
                  <a:lnTo>
                    <a:pt x="1544" y="118"/>
                  </a:lnTo>
                  <a:lnTo>
                    <a:pt x="1548" y="118"/>
                  </a:lnTo>
                  <a:lnTo>
                    <a:pt x="1548" y="118"/>
                  </a:lnTo>
                  <a:lnTo>
                    <a:pt x="1548" y="120"/>
                  </a:lnTo>
                  <a:lnTo>
                    <a:pt x="1548" y="120"/>
                  </a:lnTo>
                  <a:lnTo>
                    <a:pt x="1550" y="124"/>
                  </a:lnTo>
                  <a:lnTo>
                    <a:pt x="1552" y="124"/>
                  </a:lnTo>
                  <a:lnTo>
                    <a:pt x="1552" y="124"/>
                  </a:lnTo>
                  <a:lnTo>
                    <a:pt x="1562" y="124"/>
                  </a:lnTo>
                  <a:lnTo>
                    <a:pt x="1570" y="128"/>
                  </a:lnTo>
                  <a:lnTo>
                    <a:pt x="1578" y="132"/>
                  </a:lnTo>
                  <a:lnTo>
                    <a:pt x="1586" y="136"/>
                  </a:lnTo>
                  <a:lnTo>
                    <a:pt x="1586" y="136"/>
                  </a:lnTo>
                  <a:lnTo>
                    <a:pt x="1590" y="138"/>
                  </a:lnTo>
                  <a:lnTo>
                    <a:pt x="1592" y="138"/>
                  </a:lnTo>
                  <a:lnTo>
                    <a:pt x="1594" y="134"/>
                  </a:lnTo>
                  <a:lnTo>
                    <a:pt x="1594" y="134"/>
                  </a:lnTo>
                  <a:lnTo>
                    <a:pt x="1596" y="130"/>
                  </a:lnTo>
                  <a:lnTo>
                    <a:pt x="1598" y="126"/>
                  </a:lnTo>
                  <a:lnTo>
                    <a:pt x="1602" y="124"/>
                  </a:lnTo>
                  <a:lnTo>
                    <a:pt x="1608" y="124"/>
                  </a:lnTo>
                  <a:lnTo>
                    <a:pt x="1608" y="124"/>
                  </a:lnTo>
                  <a:lnTo>
                    <a:pt x="1612" y="122"/>
                  </a:lnTo>
                  <a:lnTo>
                    <a:pt x="1612" y="120"/>
                  </a:lnTo>
                  <a:lnTo>
                    <a:pt x="1612" y="118"/>
                  </a:lnTo>
                  <a:lnTo>
                    <a:pt x="1612" y="118"/>
                  </a:lnTo>
                  <a:close/>
                  <a:moveTo>
                    <a:pt x="350" y="152"/>
                  </a:moveTo>
                  <a:lnTo>
                    <a:pt x="350" y="152"/>
                  </a:lnTo>
                  <a:lnTo>
                    <a:pt x="352" y="152"/>
                  </a:lnTo>
                  <a:lnTo>
                    <a:pt x="352" y="152"/>
                  </a:lnTo>
                  <a:lnTo>
                    <a:pt x="354" y="154"/>
                  </a:lnTo>
                  <a:lnTo>
                    <a:pt x="354" y="156"/>
                  </a:lnTo>
                  <a:lnTo>
                    <a:pt x="352" y="160"/>
                  </a:lnTo>
                  <a:lnTo>
                    <a:pt x="352" y="160"/>
                  </a:lnTo>
                  <a:lnTo>
                    <a:pt x="350" y="156"/>
                  </a:lnTo>
                  <a:lnTo>
                    <a:pt x="348" y="154"/>
                  </a:lnTo>
                  <a:lnTo>
                    <a:pt x="350" y="152"/>
                  </a:lnTo>
                  <a:lnTo>
                    <a:pt x="350" y="152"/>
                  </a:lnTo>
                  <a:close/>
                  <a:moveTo>
                    <a:pt x="348" y="168"/>
                  </a:moveTo>
                  <a:lnTo>
                    <a:pt x="348" y="168"/>
                  </a:lnTo>
                  <a:lnTo>
                    <a:pt x="348" y="168"/>
                  </a:lnTo>
                  <a:lnTo>
                    <a:pt x="348" y="166"/>
                  </a:lnTo>
                  <a:lnTo>
                    <a:pt x="352" y="166"/>
                  </a:lnTo>
                  <a:lnTo>
                    <a:pt x="356" y="164"/>
                  </a:lnTo>
                  <a:lnTo>
                    <a:pt x="352" y="160"/>
                  </a:lnTo>
                  <a:lnTo>
                    <a:pt x="352" y="160"/>
                  </a:lnTo>
                  <a:lnTo>
                    <a:pt x="360" y="158"/>
                  </a:lnTo>
                  <a:lnTo>
                    <a:pt x="364" y="158"/>
                  </a:lnTo>
                  <a:lnTo>
                    <a:pt x="368" y="156"/>
                  </a:lnTo>
                  <a:lnTo>
                    <a:pt x="368" y="156"/>
                  </a:lnTo>
                  <a:lnTo>
                    <a:pt x="364" y="164"/>
                  </a:lnTo>
                  <a:lnTo>
                    <a:pt x="360" y="170"/>
                  </a:lnTo>
                  <a:lnTo>
                    <a:pt x="354" y="170"/>
                  </a:lnTo>
                  <a:lnTo>
                    <a:pt x="348" y="168"/>
                  </a:lnTo>
                  <a:lnTo>
                    <a:pt x="348" y="168"/>
                  </a:lnTo>
                  <a:close/>
                  <a:moveTo>
                    <a:pt x="380" y="184"/>
                  </a:moveTo>
                  <a:lnTo>
                    <a:pt x="380" y="184"/>
                  </a:lnTo>
                  <a:lnTo>
                    <a:pt x="376" y="182"/>
                  </a:lnTo>
                  <a:lnTo>
                    <a:pt x="372" y="178"/>
                  </a:lnTo>
                  <a:lnTo>
                    <a:pt x="368" y="170"/>
                  </a:lnTo>
                  <a:lnTo>
                    <a:pt x="368" y="170"/>
                  </a:lnTo>
                  <a:lnTo>
                    <a:pt x="372" y="166"/>
                  </a:lnTo>
                  <a:lnTo>
                    <a:pt x="374" y="166"/>
                  </a:lnTo>
                  <a:lnTo>
                    <a:pt x="376" y="166"/>
                  </a:lnTo>
                  <a:lnTo>
                    <a:pt x="376" y="166"/>
                  </a:lnTo>
                  <a:lnTo>
                    <a:pt x="384" y="168"/>
                  </a:lnTo>
                  <a:lnTo>
                    <a:pt x="388" y="170"/>
                  </a:lnTo>
                  <a:lnTo>
                    <a:pt x="390" y="174"/>
                  </a:lnTo>
                  <a:lnTo>
                    <a:pt x="390" y="174"/>
                  </a:lnTo>
                  <a:lnTo>
                    <a:pt x="388" y="180"/>
                  </a:lnTo>
                  <a:lnTo>
                    <a:pt x="386" y="182"/>
                  </a:lnTo>
                  <a:lnTo>
                    <a:pt x="380" y="184"/>
                  </a:lnTo>
                  <a:lnTo>
                    <a:pt x="380" y="184"/>
                  </a:lnTo>
                  <a:close/>
                  <a:moveTo>
                    <a:pt x="410" y="174"/>
                  </a:moveTo>
                  <a:lnTo>
                    <a:pt x="410" y="174"/>
                  </a:lnTo>
                  <a:lnTo>
                    <a:pt x="406" y="172"/>
                  </a:lnTo>
                  <a:lnTo>
                    <a:pt x="406" y="170"/>
                  </a:lnTo>
                  <a:lnTo>
                    <a:pt x="406" y="168"/>
                  </a:lnTo>
                  <a:lnTo>
                    <a:pt x="406" y="168"/>
                  </a:lnTo>
                  <a:lnTo>
                    <a:pt x="404" y="166"/>
                  </a:lnTo>
                  <a:lnTo>
                    <a:pt x="402" y="164"/>
                  </a:lnTo>
                  <a:lnTo>
                    <a:pt x="402" y="160"/>
                  </a:lnTo>
                  <a:lnTo>
                    <a:pt x="404" y="156"/>
                  </a:lnTo>
                  <a:lnTo>
                    <a:pt x="404" y="156"/>
                  </a:lnTo>
                  <a:lnTo>
                    <a:pt x="404" y="154"/>
                  </a:lnTo>
                  <a:lnTo>
                    <a:pt x="404" y="154"/>
                  </a:lnTo>
                  <a:lnTo>
                    <a:pt x="406" y="154"/>
                  </a:lnTo>
                  <a:lnTo>
                    <a:pt x="406" y="154"/>
                  </a:lnTo>
                  <a:lnTo>
                    <a:pt x="412" y="156"/>
                  </a:lnTo>
                  <a:lnTo>
                    <a:pt x="414" y="162"/>
                  </a:lnTo>
                  <a:lnTo>
                    <a:pt x="414" y="162"/>
                  </a:lnTo>
                  <a:lnTo>
                    <a:pt x="418" y="170"/>
                  </a:lnTo>
                  <a:lnTo>
                    <a:pt x="416" y="172"/>
                  </a:lnTo>
                  <a:lnTo>
                    <a:pt x="410" y="174"/>
                  </a:lnTo>
                  <a:lnTo>
                    <a:pt x="410" y="174"/>
                  </a:lnTo>
                  <a:close/>
                  <a:moveTo>
                    <a:pt x="432" y="202"/>
                  </a:moveTo>
                  <a:lnTo>
                    <a:pt x="432" y="202"/>
                  </a:lnTo>
                  <a:lnTo>
                    <a:pt x="428" y="200"/>
                  </a:lnTo>
                  <a:lnTo>
                    <a:pt x="428" y="198"/>
                  </a:lnTo>
                  <a:lnTo>
                    <a:pt x="426" y="196"/>
                  </a:lnTo>
                  <a:lnTo>
                    <a:pt x="426" y="196"/>
                  </a:lnTo>
                  <a:lnTo>
                    <a:pt x="428" y="192"/>
                  </a:lnTo>
                  <a:lnTo>
                    <a:pt x="428" y="192"/>
                  </a:lnTo>
                  <a:lnTo>
                    <a:pt x="430" y="192"/>
                  </a:lnTo>
                  <a:lnTo>
                    <a:pt x="430" y="192"/>
                  </a:lnTo>
                  <a:lnTo>
                    <a:pt x="434" y="194"/>
                  </a:lnTo>
                  <a:lnTo>
                    <a:pt x="436" y="198"/>
                  </a:lnTo>
                  <a:lnTo>
                    <a:pt x="436" y="198"/>
                  </a:lnTo>
                  <a:lnTo>
                    <a:pt x="436" y="202"/>
                  </a:lnTo>
                  <a:lnTo>
                    <a:pt x="432" y="202"/>
                  </a:lnTo>
                  <a:lnTo>
                    <a:pt x="432" y="202"/>
                  </a:lnTo>
                  <a:close/>
                  <a:moveTo>
                    <a:pt x="470" y="218"/>
                  </a:moveTo>
                  <a:lnTo>
                    <a:pt x="470" y="218"/>
                  </a:lnTo>
                  <a:lnTo>
                    <a:pt x="468" y="212"/>
                  </a:lnTo>
                  <a:lnTo>
                    <a:pt x="470" y="210"/>
                  </a:lnTo>
                  <a:lnTo>
                    <a:pt x="472" y="208"/>
                  </a:lnTo>
                  <a:lnTo>
                    <a:pt x="472" y="208"/>
                  </a:lnTo>
                  <a:lnTo>
                    <a:pt x="474" y="214"/>
                  </a:lnTo>
                  <a:lnTo>
                    <a:pt x="472" y="216"/>
                  </a:lnTo>
                  <a:lnTo>
                    <a:pt x="470" y="218"/>
                  </a:lnTo>
                  <a:lnTo>
                    <a:pt x="470" y="218"/>
                  </a:lnTo>
                  <a:close/>
                  <a:moveTo>
                    <a:pt x="518" y="232"/>
                  </a:moveTo>
                  <a:lnTo>
                    <a:pt x="518" y="232"/>
                  </a:lnTo>
                  <a:lnTo>
                    <a:pt x="522" y="232"/>
                  </a:lnTo>
                  <a:lnTo>
                    <a:pt x="522" y="234"/>
                  </a:lnTo>
                  <a:lnTo>
                    <a:pt x="522" y="234"/>
                  </a:lnTo>
                  <a:lnTo>
                    <a:pt x="516" y="238"/>
                  </a:lnTo>
                  <a:lnTo>
                    <a:pt x="516" y="238"/>
                  </a:lnTo>
                  <a:lnTo>
                    <a:pt x="512" y="238"/>
                  </a:lnTo>
                  <a:lnTo>
                    <a:pt x="512" y="238"/>
                  </a:lnTo>
                  <a:lnTo>
                    <a:pt x="518" y="232"/>
                  </a:lnTo>
                  <a:lnTo>
                    <a:pt x="518" y="232"/>
                  </a:lnTo>
                  <a:close/>
                  <a:moveTo>
                    <a:pt x="552" y="384"/>
                  </a:moveTo>
                  <a:lnTo>
                    <a:pt x="552" y="384"/>
                  </a:lnTo>
                  <a:lnTo>
                    <a:pt x="548" y="384"/>
                  </a:lnTo>
                  <a:lnTo>
                    <a:pt x="546" y="386"/>
                  </a:lnTo>
                  <a:lnTo>
                    <a:pt x="546" y="386"/>
                  </a:lnTo>
                  <a:lnTo>
                    <a:pt x="546" y="388"/>
                  </a:lnTo>
                  <a:lnTo>
                    <a:pt x="548" y="392"/>
                  </a:lnTo>
                  <a:lnTo>
                    <a:pt x="548" y="392"/>
                  </a:lnTo>
                  <a:lnTo>
                    <a:pt x="554" y="398"/>
                  </a:lnTo>
                  <a:lnTo>
                    <a:pt x="554" y="406"/>
                  </a:lnTo>
                  <a:lnTo>
                    <a:pt x="554" y="420"/>
                  </a:lnTo>
                  <a:lnTo>
                    <a:pt x="554" y="420"/>
                  </a:lnTo>
                  <a:lnTo>
                    <a:pt x="552" y="424"/>
                  </a:lnTo>
                  <a:lnTo>
                    <a:pt x="546" y="426"/>
                  </a:lnTo>
                  <a:lnTo>
                    <a:pt x="538" y="426"/>
                  </a:lnTo>
                  <a:lnTo>
                    <a:pt x="532" y="424"/>
                  </a:lnTo>
                  <a:lnTo>
                    <a:pt x="532" y="424"/>
                  </a:lnTo>
                  <a:lnTo>
                    <a:pt x="520" y="418"/>
                  </a:lnTo>
                  <a:lnTo>
                    <a:pt x="518" y="416"/>
                  </a:lnTo>
                  <a:lnTo>
                    <a:pt x="516" y="412"/>
                  </a:lnTo>
                  <a:lnTo>
                    <a:pt x="514" y="408"/>
                  </a:lnTo>
                  <a:lnTo>
                    <a:pt x="516" y="404"/>
                  </a:lnTo>
                  <a:lnTo>
                    <a:pt x="520" y="390"/>
                  </a:lnTo>
                  <a:lnTo>
                    <a:pt x="520" y="390"/>
                  </a:lnTo>
                  <a:lnTo>
                    <a:pt x="520" y="386"/>
                  </a:lnTo>
                  <a:lnTo>
                    <a:pt x="518" y="382"/>
                  </a:lnTo>
                  <a:lnTo>
                    <a:pt x="518" y="382"/>
                  </a:lnTo>
                  <a:lnTo>
                    <a:pt x="508" y="364"/>
                  </a:lnTo>
                  <a:lnTo>
                    <a:pt x="500" y="346"/>
                  </a:lnTo>
                  <a:lnTo>
                    <a:pt x="500" y="346"/>
                  </a:lnTo>
                  <a:lnTo>
                    <a:pt x="500" y="342"/>
                  </a:lnTo>
                  <a:lnTo>
                    <a:pt x="500" y="338"/>
                  </a:lnTo>
                  <a:lnTo>
                    <a:pt x="504" y="334"/>
                  </a:lnTo>
                  <a:lnTo>
                    <a:pt x="504" y="334"/>
                  </a:lnTo>
                  <a:lnTo>
                    <a:pt x="512" y="328"/>
                  </a:lnTo>
                  <a:lnTo>
                    <a:pt x="522" y="322"/>
                  </a:lnTo>
                  <a:lnTo>
                    <a:pt x="530" y="318"/>
                  </a:lnTo>
                  <a:lnTo>
                    <a:pt x="536" y="318"/>
                  </a:lnTo>
                  <a:lnTo>
                    <a:pt x="542" y="318"/>
                  </a:lnTo>
                  <a:lnTo>
                    <a:pt x="542" y="318"/>
                  </a:lnTo>
                  <a:lnTo>
                    <a:pt x="546" y="320"/>
                  </a:lnTo>
                  <a:lnTo>
                    <a:pt x="548" y="322"/>
                  </a:lnTo>
                  <a:lnTo>
                    <a:pt x="548" y="324"/>
                  </a:lnTo>
                  <a:lnTo>
                    <a:pt x="548" y="324"/>
                  </a:lnTo>
                  <a:lnTo>
                    <a:pt x="548" y="332"/>
                  </a:lnTo>
                  <a:lnTo>
                    <a:pt x="546" y="334"/>
                  </a:lnTo>
                  <a:lnTo>
                    <a:pt x="544" y="334"/>
                  </a:lnTo>
                  <a:lnTo>
                    <a:pt x="544" y="334"/>
                  </a:lnTo>
                  <a:lnTo>
                    <a:pt x="538" y="336"/>
                  </a:lnTo>
                  <a:lnTo>
                    <a:pt x="534" y="338"/>
                  </a:lnTo>
                  <a:lnTo>
                    <a:pt x="532" y="342"/>
                  </a:lnTo>
                  <a:lnTo>
                    <a:pt x="528" y="346"/>
                  </a:lnTo>
                  <a:lnTo>
                    <a:pt x="528" y="346"/>
                  </a:lnTo>
                  <a:lnTo>
                    <a:pt x="534" y="354"/>
                  </a:lnTo>
                  <a:lnTo>
                    <a:pt x="536" y="356"/>
                  </a:lnTo>
                  <a:lnTo>
                    <a:pt x="540" y="360"/>
                  </a:lnTo>
                  <a:lnTo>
                    <a:pt x="540" y="360"/>
                  </a:lnTo>
                  <a:lnTo>
                    <a:pt x="542" y="362"/>
                  </a:lnTo>
                  <a:lnTo>
                    <a:pt x="544" y="366"/>
                  </a:lnTo>
                  <a:lnTo>
                    <a:pt x="544" y="370"/>
                  </a:lnTo>
                  <a:lnTo>
                    <a:pt x="542" y="376"/>
                  </a:lnTo>
                  <a:lnTo>
                    <a:pt x="542" y="376"/>
                  </a:lnTo>
                  <a:lnTo>
                    <a:pt x="550" y="370"/>
                  </a:lnTo>
                  <a:lnTo>
                    <a:pt x="552" y="370"/>
                  </a:lnTo>
                  <a:lnTo>
                    <a:pt x="554" y="370"/>
                  </a:lnTo>
                  <a:lnTo>
                    <a:pt x="558" y="374"/>
                  </a:lnTo>
                  <a:lnTo>
                    <a:pt x="560" y="378"/>
                  </a:lnTo>
                  <a:lnTo>
                    <a:pt x="560" y="378"/>
                  </a:lnTo>
                  <a:lnTo>
                    <a:pt x="560" y="382"/>
                  </a:lnTo>
                  <a:lnTo>
                    <a:pt x="558" y="384"/>
                  </a:lnTo>
                  <a:lnTo>
                    <a:pt x="552" y="384"/>
                  </a:lnTo>
                  <a:lnTo>
                    <a:pt x="552" y="384"/>
                  </a:lnTo>
                  <a:close/>
                  <a:moveTo>
                    <a:pt x="604" y="354"/>
                  </a:moveTo>
                  <a:lnTo>
                    <a:pt x="604" y="354"/>
                  </a:lnTo>
                  <a:lnTo>
                    <a:pt x="596" y="354"/>
                  </a:lnTo>
                  <a:lnTo>
                    <a:pt x="592" y="352"/>
                  </a:lnTo>
                  <a:lnTo>
                    <a:pt x="590" y="350"/>
                  </a:lnTo>
                  <a:lnTo>
                    <a:pt x="590" y="350"/>
                  </a:lnTo>
                  <a:lnTo>
                    <a:pt x="588" y="344"/>
                  </a:lnTo>
                  <a:lnTo>
                    <a:pt x="588" y="338"/>
                  </a:lnTo>
                  <a:lnTo>
                    <a:pt x="590" y="334"/>
                  </a:lnTo>
                  <a:lnTo>
                    <a:pt x="592" y="330"/>
                  </a:lnTo>
                  <a:lnTo>
                    <a:pt x="592" y="330"/>
                  </a:lnTo>
                  <a:lnTo>
                    <a:pt x="602" y="322"/>
                  </a:lnTo>
                  <a:lnTo>
                    <a:pt x="608" y="320"/>
                  </a:lnTo>
                  <a:lnTo>
                    <a:pt x="614" y="322"/>
                  </a:lnTo>
                  <a:lnTo>
                    <a:pt x="614" y="322"/>
                  </a:lnTo>
                  <a:lnTo>
                    <a:pt x="612" y="326"/>
                  </a:lnTo>
                  <a:lnTo>
                    <a:pt x="610" y="330"/>
                  </a:lnTo>
                  <a:lnTo>
                    <a:pt x="612" y="334"/>
                  </a:lnTo>
                  <a:lnTo>
                    <a:pt x="616" y="338"/>
                  </a:lnTo>
                  <a:lnTo>
                    <a:pt x="616" y="338"/>
                  </a:lnTo>
                  <a:lnTo>
                    <a:pt x="612" y="342"/>
                  </a:lnTo>
                  <a:lnTo>
                    <a:pt x="610" y="348"/>
                  </a:lnTo>
                  <a:lnTo>
                    <a:pt x="608" y="352"/>
                  </a:lnTo>
                  <a:lnTo>
                    <a:pt x="604" y="354"/>
                  </a:lnTo>
                  <a:lnTo>
                    <a:pt x="604" y="354"/>
                  </a:lnTo>
                  <a:close/>
                  <a:moveTo>
                    <a:pt x="784" y="76"/>
                  </a:moveTo>
                  <a:lnTo>
                    <a:pt x="784" y="76"/>
                  </a:lnTo>
                  <a:lnTo>
                    <a:pt x="778" y="78"/>
                  </a:lnTo>
                  <a:lnTo>
                    <a:pt x="778" y="74"/>
                  </a:lnTo>
                  <a:lnTo>
                    <a:pt x="778" y="74"/>
                  </a:lnTo>
                  <a:lnTo>
                    <a:pt x="784" y="68"/>
                  </a:lnTo>
                  <a:lnTo>
                    <a:pt x="784" y="68"/>
                  </a:lnTo>
                  <a:lnTo>
                    <a:pt x="786" y="70"/>
                  </a:lnTo>
                  <a:lnTo>
                    <a:pt x="788" y="74"/>
                  </a:lnTo>
                  <a:lnTo>
                    <a:pt x="786" y="76"/>
                  </a:lnTo>
                  <a:lnTo>
                    <a:pt x="784" y="76"/>
                  </a:lnTo>
                  <a:lnTo>
                    <a:pt x="784" y="76"/>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9" name="Freeform 72"/>
            <p:cNvSpPr/>
            <p:nvPr/>
          </p:nvSpPr>
          <p:spPr bwMode="auto">
            <a:xfrm>
              <a:off x="7213600" y="412750"/>
              <a:ext cx="1588" cy="1588"/>
            </a:xfrm>
            <a:custGeom>
              <a:avLst/>
              <a:gdLst/>
              <a:ahLst/>
              <a:cxnLst>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0" name="Freeform 73"/>
            <p:cNvSpPr/>
            <p:nvPr/>
          </p:nvSpPr>
          <p:spPr bwMode="auto">
            <a:xfrm>
              <a:off x="4886325" y="714375"/>
              <a:ext cx="1588" cy="3175"/>
            </a:xfrm>
            <a:custGeom>
              <a:avLst/>
              <a:gdLst/>
              <a:ahLst/>
              <a:cxnLst>
                <a:cxn ang="0">
                  <a:pos x="0" y="0"/>
                </a:cxn>
                <a:cxn ang="0">
                  <a:pos x="0" y="0"/>
                </a:cxn>
                <a:cxn ang="0">
                  <a:pos x="0" y="2"/>
                </a:cxn>
                <a:cxn ang="0">
                  <a:pos x="0" y="2"/>
                </a:cxn>
                <a:cxn ang="0">
                  <a:pos x="0" y="0"/>
                </a:cxn>
                <a:cxn ang="0">
                  <a:pos x="0" y="0"/>
                </a:cxn>
              </a:cxnLst>
              <a:rect l="0" t="0" r="r" b="b"/>
              <a:pathLst>
                <a:path h="2">
                  <a:moveTo>
                    <a:pt x="0" y="0"/>
                  </a:moveTo>
                  <a:lnTo>
                    <a:pt x="0" y="0"/>
                  </a:lnTo>
                  <a:lnTo>
                    <a:pt x="0" y="2"/>
                  </a:lnTo>
                  <a:lnTo>
                    <a:pt x="0" y="2"/>
                  </a:lnTo>
                  <a:lnTo>
                    <a:pt x="0" y="0"/>
                  </a:lnTo>
                  <a:lnTo>
                    <a:pt x="0"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1" name="Freeform 74"/>
            <p:cNvSpPr>
              <a:spLocks noEditPoints="1"/>
            </p:cNvSpPr>
            <p:nvPr/>
          </p:nvSpPr>
          <p:spPr bwMode="auto">
            <a:xfrm>
              <a:off x="4391025" y="336550"/>
              <a:ext cx="1644650" cy="2139950"/>
            </a:xfrm>
            <a:custGeom>
              <a:avLst/>
              <a:gdLst/>
              <a:ahLst/>
              <a:cxnLst>
                <a:cxn ang="0">
                  <a:pos x="924" y="772"/>
                </a:cxn>
                <a:cxn ang="0">
                  <a:pos x="872" y="710"/>
                </a:cxn>
                <a:cxn ang="0">
                  <a:pos x="776" y="662"/>
                </a:cxn>
                <a:cxn ang="0">
                  <a:pos x="708" y="686"/>
                </a:cxn>
                <a:cxn ang="0">
                  <a:pos x="618" y="592"/>
                </a:cxn>
                <a:cxn ang="0">
                  <a:pos x="544" y="532"/>
                </a:cxn>
                <a:cxn ang="0">
                  <a:pos x="646" y="462"/>
                </a:cxn>
                <a:cxn ang="0">
                  <a:pos x="712" y="378"/>
                </a:cxn>
                <a:cxn ang="0">
                  <a:pos x="734" y="344"/>
                </a:cxn>
                <a:cxn ang="0">
                  <a:pos x="798" y="318"/>
                </a:cxn>
                <a:cxn ang="0">
                  <a:pos x="806" y="264"/>
                </a:cxn>
                <a:cxn ang="0">
                  <a:pos x="854" y="208"/>
                </a:cxn>
                <a:cxn ang="0">
                  <a:pos x="776" y="164"/>
                </a:cxn>
                <a:cxn ang="0">
                  <a:pos x="698" y="160"/>
                </a:cxn>
                <a:cxn ang="0">
                  <a:pos x="666" y="212"/>
                </a:cxn>
                <a:cxn ang="0">
                  <a:pos x="610" y="104"/>
                </a:cxn>
                <a:cxn ang="0">
                  <a:pos x="672" y="54"/>
                </a:cxn>
                <a:cxn ang="0">
                  <a:pos x="734" y="80"/>
                </a:cxn>
                <a:cxn ang="0">
                  <a:pos x="792" y="126"/>
                </a:cxn>
                <a:cxn ang="0">
                  <a:pos x="782" y="80"/>
                </a:cxn>
                <a:cxn ang="0">
                  <a:pos x="774" y="54"/>
                </a:cxn>
                <a:cxn ang="0">
                  <a:pos x="732" y="28"/>
                </a:cxn>
                <a:cxn ang="0">
                  <a:pos x="640" y="24"/>
                </a:cxn>
                <a:cxn ang="0">
                  <a:pos x="618" y="30"/>
                </a:cxn>
                <a:cxn ang="0">
                  <a:pos x="630" y="70"/>
                </a:cxn>
                <a:cxn ang="0">
                  <a:pos x="570" y="24"/>
                </a:cxn>
                <a:cxn ang="0">
                  <a:pos x="574" y="60"/>
                </a:cxn>
                <a:cxn ang="0">
                  <a:pos x="536" y="52"/>
                </a:cxn>
                <a:cxn ang="0">
                  <a:pos x="468" y="68"/>
                </a:cxn>
                <a:cxn ang="0">
                  <a:pos x="338" y="48"/>
                </a:cxn>
                <a:cxn ang="0">
                  <a:pos x="258" y="48"/>
                </a:cxn>
                <a:cxn ang="0">
                  <a:pos x="12" y="56"/>
                </a:cxn>
                <a:cxn ang="0">
                  <a:pos x="52" y="100"/>
                </a:cxn>
                <a:cxn ang="0">
                  <a:pos x="78" y="160"/>
                </a:cxn>
                <a:cxn ang="0">
                  <a:pos x="128" y="136"/>
                </a:cxn>
                <a:cxn ang="0">
                  <a:pos x="200" y="146"/>
                </a:cxn>
                <a:cxn ang="0">
                  <a:pos x="282" y="194"/>
                </a:cxn>
                <a:cxn ang="0">
                  <a:pos x="338" y="252"/>
                </a:cxn>
                <a:cxn ang="0">
                  <a:pos x="354" y="380"/>
                </a:cxn>
                <a:cxn ang="0">
                  <a:pos x="448" y="528"/>
                </a:cxn>
                <a:cxn ang="0">
                  <a:pos x="442" y="480"/>
                </a:cxn>
                <a:cxn ang="0">
                  <a:pos x="582" y="612"/>
                </a:cxn>
                <a:cxn ang="0">
                  <a:pos x="692" y="678"/>
                </a:cxn>
                <a:cxn ang="0">
                  <a:pos x="676" y="826"/>
                </a:cxn>
                <a:cxn ang="0">
                  <a:pos x="746" y="1130"/>
                </a:cxn>
                <a:cxn ang="0">
                  <a:pos x="730" y="1262"/>
                </a:cxn>
                <a:cxn ang="0">
                  <a:pos x="748" y="1336"/>
                </a:cxn>
                <a:cxn ang="0">
                  <a:pos x="770" y="1310"/>
                </a:cxn>
                <a:cxn ang="0">
                  <a:pos x="800" y="1196"/>
                </a:cxn>
                <a:cxn ang="0">
                  <a:pos x="884" y="1132"/>
                </a:cxn>
                <a:cxn ang="0">
                  <a:pos x="968" y="1010"/>
                </a:cxn>
                <a:cxn ang="0">
                  <a:pos x="796" y="210"/>
                </a:cxn>
                <a:cxn ang="0">
                  <a:pos x="738" y="240"/>
                </a:cxn>
                <a:cxn ang="0">
                  <a:pos x="688" y="318"/>
                </a:cxn>
                <a:cxn ang="0">
                  <a:pos x="670" y="316"/>
                </a:cxn>
                <a:cxn ang="0">
                  <a:pos x="624" y="336"/>
                </a:cxn>
                <a:cxn ang="0">
                  <a:pos x="682" y="10"/>
                </a:cxn>
                <a:cxn ang="0">
                  <a:pos x="564" y="260"/>
                </a:cxn>
                <a:cxn ang="0">
                  <a:pos x="374" y="80"/>
                </a:cxn>
                <a:cxn ang="0">
                  <a:pos x="426" y="126"/>
                </a:cxn>
                <a:cxn ang="0">
                  <a:pos x="508" y="180"/>
                </a:cxn>
                <a:cxn ang="0">
                  <a:pos x="530" y="214"/>
                </a:cxn>
                <a:cxn ang="0">
                  <a:pos x="542" y="208"/>
                </a:cxn>
              </a:cxnLst>
              <a:rect l="0" t="0" r="r" b="b"/>
              <a:pathLst>
                <a:path w="1036" h="1348">
                  <a:moveTo>
                    <a:pt x="1028" y="824"/>
                  </a:moveTo>
                  <a:lnTo>
                    <a:pt x="1028" y="824"/>
                  </a:lnTo>
                  <a:lnTo>
                    <a:pt x="1022" y="824"/>
                  </a:lnTo>
                  <a:lnTo>
                    <a:pt x="1016" y="820"/>
                  </a:lnTo>
                  <a:lnTo>
                    <a:pt x="1008" y="812"/>
                  </a:lnTo>
                  <a:lnTo>
                    <a:pt x="1008" y="812"/>
                  </a:lnTo>
                  <a:lnTo>
                    <a:pt x="1004" y="808"/>
                  </a:lnTo>
                  <a:lnTo>
                    <a:pt x="998" y="804"/>
                  </a:lnTo>
                  <a:lnTo>
                    <a:pt x="992" y="800"/>
                  </a:lnTo>
                  <a:lnTo>
                    <a:pt x="984" y="800"/>
                  </a:lnTo>
                  <a:lnTo>
                    <a:pt x="984" y="800"/>
                  </a:lnTo>
                  <a:lnTo>
                    <a:pt x="970" y="800"/>
                  </a:lnTo>
                  <a:lnTo>
                    <a:pt x="964" y="798"/>
                  </a:lnTo>
                  <a:lnTo>
                    <a:pt x="962" y="796"/>
                  </a:lnTo>
                  <a:lnTo>
                    <a:pt x="962" y="796"/>
                  </a:lnTo>
                  <a:lnTo>
                    <a:pt x="956" y="788"/>
                  </a:lnTo>
                  <a:lnTo>
                    <a:pt x="950" y="784"/>
                  </a:lnTo>
                  <a:lnTo>
                    <a:pt x="934" y="778"/>
                  </a:lnTo>
                  <a:lnTo>
                    <a:pt x="934" y="778"/>
                  </a:lnTo>
                  <a:lnTo>
                    <a:pt x="930" y="786"/>
                  </a:lnTo>
                  <a:lnTo>
                    <a:pt x="928" y="788"/>
                  </a:lnTo>
                  <a:lnTo>
                    <a:pt x="922" y="790"/>
                  </a:lnTo>
                  <a:lnTo>
                    <a:pt x="922" y="790"/>
                  </a:lnTo>
                  <a:lnTo>
                    <a:pt x="928" y="782"/>
                  </a:lnTo>
                  <a:lnTo>
                    <a:pt x="928" y="778"/>
                  </a:lnTo>
                  <a:lnTo>
                    <a:pt x="928" y="774"/>
                  </a:lnTo>
                  <a:lnTo>
                    <a:pt x="928" y="774"/>
                  </a:lnTo>
                  <a:lnTo>
                    <a:pt x="924" y="772"/>
                  </a:lnTo>
                  <a:lnTo>
                    <a:pt x="924" y="772"/>
                  </a:lnTo>
                  <a:lnTo>
                    <a:pt x="914" y="774"/>
                  </a:lnTo>
                  <a:lnTo>
                    <a:pt x="914" y="774"/>
                  </a:lnTo>
                  <a:lnTo>
                    <a:pt x="912" y="778"/>
                  </a:lnTo>
                  <a:lnTo>
                    <a:pt x="912" y="782"/>
                  </a:lnTo>
                  <a:lnTo>
                    <a:pt x="910" y="784"/>
                  </a:lnTo>
                  <a:lnTo>
                    <a:pt x="910" y="784"/>
                  </a:lnTo>
                  <a:lnTo>
                    <a:pt x="906" y="782"/>
                  </a:lnTo>
                  <a:lnTo>
                    <a:pt x="906" y="782"/>
                  </a:lnTo>
                  <a:lnTo>
                    <a:pt x="906" y="774"/>
                  </a:lnTo>
                  <a:lnTo>
                    <a:pt x="908" y="770"/>
                  </a:lnTo>
                  <a:lnTo>
                    <a:pt x="912" y="768"/>
                  </a:lnTo>
                  <a:lnTo>
                    <a:pt x="912" y="768"/>
                  </a:lnTo>
                  <a:lnTo>
                    <a:pt x="916" y="762"/>
                  </a:lnTo>
                  <a:lnTo>
                    <a:pt x="916" y="762"/>
                  </a:lnTo>
                  <a:lnTo>
                    <a:pt x="916" y="762"/>
                  </a:lnTo>
                  <a:lnTo>
                    <a:pt x="916" y="762"/>
                  </a:lnTo>
                  <a:lnTo>
                    <a:pt x="918" y="756"/>
                  </a:lnTo>
                  <a:lnTo>
                    <a:pt x="918" y="754"/>
                  </a:lnTo>
                  <a:lnTo>
                    <a:pt x="916" y="752"/>
                  </a:lnTo>
                  <a:lnTo>
                    <a:pt x="916" y="752"/>
                  </a:lnTo>
                  <a:lnTo>
                    <a:pt x="912" y="750"/>
                  </a:lnTo>
                  <a:lnTo>
                    <a:pt x="912" y="746"/>
                  </a:lnTo>
                  <a:lnTo>
                    <a:pt x="910" y="738"/>
                  </a:lnTo>
                  <a:lnTo>
                    <a:pt x="910" y="738"/>
                  </a:lnTo>
                  <a:lnTo>
                    <a:pt x="904" y="726"/>
                  </a:lnTo>
                  <a:lnTo>
                    <a:pt x="896" y="716"/>
                  </a:lnTo>
                  <a:lnTo>
                    <a:pt x="886" y="710"/>
                  </a:lnTo>
                  <a:lnTo>
                    <a:pt x="880" y="710"/>
                  </a:lnTo>
                  <a:lnTo>
                    <a:pt x="872" y="710"/>
                  </a:lnTo>
                  <a:lnTo>
                    <a:pt x="872" y="710"/>
                  </a:lnTo>
                  <a:lnTo>
                    <a:pt x="866" y="710"/>
                  </a:lnTo>
                  <a:lnTo>
                    <a:pt x="860" y="706"/>
                  </a:lnTo>
                  <a:lnTo>
                    <a:pt x="854" y="702"/>
                  </a:lnTo>
                  <a:lnTo>
                    <a:pt x="852" y="698"/>
                  </a:lnTo>
                  <a:lnTo>
                    <a:pt x="852" y="698"/>
                  </a:lnTo>
                  <a:lnTo>
                    <a:pt x="848" y="690"/>
                  </a:lnTo>
                  <a:lnTo>
                    <a:pt x="842" y="686"/>
                  </a:lnTo>
                  <a:lnTo>
                    <a:pt x="836" y="682"/>
                  </a:lnTo>
                  <a:lnTo>
                    <a:pt x="828" y="682"/>
                  </a:lnTo>
                  <a:lnTo>
                    <a:pt x="828" y="682"/>
                  </a:lnTo>
                  <a:lnTo>
                    <a:pt x="830" y="678"/>
                  </a:lnTo>
                  <a:lnTo>
                    <a:pt x="832" y="674"/>
                  </a:lnTo>
                  <a:lnTo>
                    <a:pt x="830" y="672"/>
                  </a:lnTo>
                  <a:lnTo>
                    <a:pt x="826" y="668"/>
                  </a:lnTo>
                  <a:lnTo>
                    <a:pt x="826" y="668"/>
                  </a:lnTo>
                  <a:lnTo>
                    <a:pt x="820" y="664"/>
                  </a:lnTo>
                  <a:lnTo>
                    <a:pt x="814" y="662"/>
                  </a:lnTo>
                  <a:lnTo>
                    <a:pt x="808" y="662"/>
                  </a:lnTo>
                  <a:lnTo>
                    <a:pt x="800" y="666"/>
                  </a:lnTo>
                  <a:lnTo>
                    <a:pt x="800" y="666"/>
                  </a:lnTo>
                  <a:lnTo>
                    <a:pt x="798" y="666"/>
                  </a:lnTo>
                  <a:lnTo>
                    <a:pt x="796" y="664"/>
                  </a:lnTo>
                  <a:lnTo>
                    <a:pt x="796" y="664"/>
                  </a:lnTo>
                  <a:lnTo>
                    <a:pt x="790" y="662"/>
                  </a:lnTo>
                  <a:lnTo>
                    <a:pt x="782" y="662"/>
                  </a:lnTo>
                  <a:lnTo>
                    <a:pt x="782" y="662"/>
                  </a:lnTo>
                  <a:lnTo>
                    <a:pt x="778" y="662"/>
                  </a:lnTo>
                  <a:lnTo>
                    <a:pt x="776" y="662"/>
                  </a:lnTo>
                  <a:lnTo>
                    <a:pt x="776" y="660"/>
                  </a:lnTo>
                  <a:lnTo>
                    <a:pt x="776" y="660"/>
                  </a:lnTo>
                  <a:lnTo>
                    <a:pt x="770" y="652"/>
                  </a:lnTo>
                  <a:lnTo>
                    <a:pt x="766" y="652"/>
                  </a:lnTo>
                  <a:lnTo>
                    <a:pt x="760" y="654"/>
                  </a:lnTo>
                  <a:lnTo>
                    <a:pt x="754" y="656"/>
                  </a:lnTo>
                  <a:lnTo>
                    <a:pt x="754" y="656"/>
                  </a:lnTo>
                  <a:lnTo>
                    <a:pt x="752" y="658"/>
                  </a:lnTo>
                  <a:lnTo>
                    <a:pt x="750" y="658"/>
                  </a:lnTo>
                  <a:lnTo>
                    <a:pt x="748" y="656"/>
                  </a:lnTo>
                  <a:lnTo>
                    <a:pt x="748" y="656"/>
                  </a:lnTo>
                  <a:lnTo>
                    <a:pt x="746" y="652"/>
                  </a:lnTo>
                  <a:lnTo>
                    <a:pt x="746" y="650"/>
                  </a:lnTo>
                  <a:lnTo>
                    <a:pt x="750" y="648"/>
                  </a:lnTo>
                  <a:lnTo>
                    <a:pt x="750" y="648"/>
                  </a:lnTo>
                  <a:lnTo>
                    <a:pt x="752" y="646"/>
                  </a:lnTo>
                  <a:lnTo>
                    <a:pt x="750" y="642"/>
                  </a:lnTo>
                  <a:lnTo>
                    <a:pt x="750" y="642"/>
                  </a:lnTo>
                  <a:lnTo>
                    <a:pt x="738" y="652"/>
                  </a:lnTo>
                  <a:lnTo>
                    <a:pt x="730" y="656"/>
                  </a:lnTo>
                  <a:lnTo>
                    <a:pt x="722" y="658"/>
                  </a:lnTo>
                  <a:lnTo>
                    <a:pt x="722" y="658"/>
                  </a:lnTo>
                  <a:lnTo>
                    <a:pt x="720" y="662"/>
                  </a:lnTo>
                  <a:lnTo>
                    <a:pt x="720" y="662"/>
                  </a:lnTo>
                  <a:lnTo>
                    <a:pt x="718" y="668"/>
                  </a:lnTo>
                  <a:lnTo>
                    <a:pt x="716" y="674"/>
                  </a:lnTo>
                  <a:lnTo>
                    <a:pt x="710" y="680"/>
                  </a:lnTo>
                  <a:lnTo>
                    <a:pt x="708" y="686"/>
                  </a:lnTo>
                  <a:lnTo>
                    <a:pt x="708" y="686"/>
                  </a:lnTo>
                  <a:lnTo>
                    <a:pt x="698" y="676"/>
                  </a:lnTo>
                  <a:lnTo>
                    <a:pt x="692" y="672"/>
                  </a:lnTo>
                  <a:lnTo>
                    <a:pt x="688" y="674"/>
                  </a:lnTo>
                  <a:lnTo>
                    <a:pt x="684" y="674"/>
                  </a:lnTo>
                  <a:lnTo>
                    <a:pt x="684" y="674"/>
                  </a:lnTo>
                  <a:lnTo>
                    <a:pt x="678" y="678"/>
                  </a:lnTo>
                  <a:lnTo>
                    <a:pt x="672" y="678"/>
                  </a:lnTo>
                  <a:lnTo>
                    <a:pt x="666" y="676"/>
                  </a:lnTo>
                  <a:lnTo>
                    <a:pt x="662" y="670"/>
                  </a:lnTo>
                  <a:lnTo>
                    <a:pt x="662" y="670"/>
                  </a:lnTo>
                  <a:lnTo>
                    <a:pt x="658" y="664"/>
                  </a:lnTo>
                  <a:lnTo>
                    <a:pt x="656" y="660"/>
                  </a:lnTo>
                  <a:lnTo>
                    <a:pt x="654" y="648"/>
                  </a:lnTo>
                  <a:lnTo>
                    <a:pt x="658" y="626"/>
                  </a:lnTo>
                  <a:lnTo>
                    <a:pt x="658" y="626"/>
                  </a:lnTo>
                  <a:lnTo>
                    <a:pt x="656" y="616"/>
                  </a:lnTo>
                  <a:lnTo>
                    <a:pt x="652" y="610"/>
                  </a:lnTo>
                  <a:lnTo>
                    <a:pt x="646" y="606"/>
                  </a:lnTo>
                  <a:lnTo>
                    <a:pt x="638" y="606"/>
                  </a:lnTo>
                  <a:lnTo>
                    <a:pt x="638" y="606"/>
                  </a:lnTo>
                  <a:lnTo>
                    <a:pt x="626" y="606"/>
                  </a:lnTo>
                  <a:lnTo>
                    <a:pt x="616" y="608"/>
                  </a:lnTo>
                  <a:lnTo>
                    <a:pt x="616" y="608"/>
                  </a:lnTo>
                  <a:lnTo>
                    <a:pt x="614" y="602"/>
                  </a:lnTo>
                  <a:lnTo>
                    <a:pt x="614" y="602"/>
                  </a:lnTo>
                  <a:lnTo>
                    <a:pt x="616" y="600"/>
                  </a:lnTo>
                  <a:lnTo>
                    <a:pt x="618" y="598"/>
                  </a:lnTo>
                  <a:lnTo>
                    <a:pt x="618" y="592"/>
                  </a:lnTo>
                  <a:lnTo>
                    <a:pt x="618" y="592"/>
                  </a:lnTo>
                  <a:lnTo>
                    <a:pt x="626" y="560"/>
                  </a:lnTo>
                  <a:lnTo>
                    <a:pt x="626" y="560"/>
                  </a:lnTo>
                  <a:lnTo>
                    <a:pt x="630" y="554"/>
                  </a:lnTo>
                  <a:lnTo>
                    <a:pt x="630" y="552"/>
                  </a:lnTo>
                  <a:lnTo>
                    <a:pt x="630" y="550"/>
                  </a:lnTo>
                  <a:lnTo>
                    <a:pt x="630" y="550"/>
                  </a:lnTo>
                  <a:lnTo>
                    <a:pt x="626" y="548"/>
                  </a:lnTo>
                  <a:lnTo>
                    <a:pt x="622" y="548"/>
                  </a:lnTo>
                  <a:lnTo>
                    <a:pt x="616" y="548"/>
                  </a:lnTo>
                  <a:lnTo>
                    <a:pt x="616" y="548"/>
                  </a:lnTo>
                  <a:lnTo>
                    <a:pt x="610" y="550"/>
                  </a:lnTo>
                  <a:lnTo>
                    <a:pt x="606" y="552"/>
                  </a:lnTo>
                  <a:lnTo>
                    <a:pt x="604" y="556"/>
                  </a:lnTo>
                  <a:lnTo>
                    <a:pt x="602" y="562"/>
                  </a:lnTo>
                  <a:lnTo>
                    <a:pt x="602" y="562"/>
                  </a:lnTo>
                  <a:lnTo>
                    <a:pt x="600" y="568"/>
                  </a:lnTo>
                  <a:lnTo>
                    <a:pt x="598" y="572"/>
                  </a:lnTo>
                  <a:lnTo>
                    <a:pt x="594" y="576"/>
                  </a:lnTo>
                  <a:lnTo>
                    <a:pt x="588" y="580"/>
                  </a:lnTo>
                  <a:lnTo>
                    <a:pt x="582" y="580"/>
                  </a:lnTo>
                  <a:lnTo>
                    <a:pt x="576" y="582"/>
                  </a:lnTo>
                  <a:lnTo>
                    <a:pt x="572" y="580"/>
                  </a:lnTo>
                  <a:lnTo>
                    <a:pt x="566" y="578"/>
                  </a:lnTo>
                  <a:lnTo>
                    <a:pt x="566" y="578"/>
                  </a:lnTo>
                  <a:lnTo>
                    <a:pt x="556" y="568"/>
                  </a:lnTo>
                  <a:lnTo>
                    <a:pt x="550" y="558"/>
                  </a:lnTo>
                  <a:lnTo>
                    <a:pt x="546" y="546"/>
                  </a:lnTo>
                  <a:lnTo>
                    <a:pt x="544" y="532"/>
                  </a:lnTo>
                  <a:lnTo>
                    <a:pt x="544" y="532"/>
                  </a:lnTo>
                  <a:lnTo>
                    <a:pt x="546" y="516"/>
                  </a:lnTo>
                  <a:lnTo>
                    <a:pt x="548" y="500"/>
                  </a:lnTo>
                  <a:lnTo>
                    <a:pt x="548" y="500"/>
                  </a:lnTo>
                  <a:lnTo>
                    <a:pt x="550" y="490"/>
                  </a:lnTo>
                  <a:lnTo>
                    <a:pt x="552" y="480"/>
                  </a:lnTo>
                  <a:lnTo>
                    <a:pt x="556" y="472"/>
                  </a:lnTo>
                  <a:lnTo>
                    <a:pt x="562" y="468"/>
                  </a:lnTo>
                  <a:lnTo>
                    <a:pt x="570" y="464"/>
                  </a:lnTo>
                  <a:lnTo>
                    <a:pt x="578" y="462"/>
                  </a:lnTo>
                  <a:lnTo>
                    <a:pt x="586" y="462"/>
                  </a:lnTo>
                  <a:lnTo>
                    <a:pt x="598" y="466"/>
                  </a:lnTo>
                  <a:lnTo>
                    <a:pt x="598" y="466"/>
                  </a:lnTo>
                  <a:lnTo>
                    <a:pt x="602" y="466"/>
                  </a:lnTo>
                  <a:lnTo>
                    <a:pt x="604" y="466"/>
                  </a:lnTo>
                  <a:lnTo>
                    <a:pt x="608" y="464"/>
                  </a:lnTo>
                  <a:lnTo>
                    <a:pt x="608" y="460"/>
                  </a:lnTo>
                  <a:lnTo>
                    <a:pt x="608" y="460"/>
                  </a:lnTo>
                  <a:lnTo>
                    <a:pt x="610" y="456"/>
                  </a:lnTo>
                  <a:lnTo>
                    <a:pt x="612" y="454"/>
                  </a:lnTo>
                  <a:lnTo>
                    <a:pt x="614" y="454"/>
                  </a:lnTo>
                  <a:lnTo>
                    <a:pt x="614" y="454"/>
                  </a:lnTo>
                  <a:lnTo>
                    <a:pt x="628" y="454"/>
                  </a:lnTo>
                  <a:lnTo>
                    <a:pt x="636" y="456"/>
                  </a:lnTo>
                  <a:lnTo>
                    <a:pt x="640" y="458"/>
                  </a:lnTo>
                  <a:lnTo>
                    <a:pt x="642" y="460"/>
                  </a:lnTo>
                  <a:lnTo>
                    <a:pt x="642" y="460"/>
                  </a:lnTo>
                  <a:lnTo>
                    <a:pt x="644" y="462"/>
                  </a:lnTo>
                  <a:lnTo>
                    <a:pt x="646" y="462"/>
                  </a:lnTo>
                  <a:lnTo>
                    <a:pt x="646" y="462"/>
                  </a:lnTo>
                  <a:lnTo>
                    <a:pt x="652" y="460"/>
                  </a:lnTo>
                  <a:lnTo>
                    <a:pt x="658" y="464"/>
                  </a:lnTo>
                  <a:lnTo>
                    <a:pt x="662" y="468"/>
                  </a:lnTo>
                  <a:lnTo>
                    <a:pt x="664" y="474"/>
                  </a:lnTo>
                  <a:lnTo>
                    <a:pt x="664" y="474"/>
                  </a:lnTo>
                  <a:lnTo>
                    <a:pt x="664" y="484"/>
                  </a:lnTo>
                  <a:lnTo>
                    <a:pt x="668" y="492"/>
                  </a:lnTo>
                  <a:lnTo>
                    <a:pt x="678" y="510"/>
                  </a:lnTo>
                  <a:lnTo>
                    <a:pt x="678" y="510"/>
                  </a:lnTo>
                  <a:lnTo>
                    <a:pt x="682" y="502"/>
                  </a:lnTo>
                  <a:lnTo>
                    <a:pt x="682" y="496"/>
                  </a:lnTo>
                  <a:lnTo>
                    <a:pt x="682" y="488"/>
                  </a:lnTo>
                  <a:lnTo>
                    <a:pt x="680" y="482"/>
                  </a:lnTo>
                  <a:lnTo>
                    <a:pt x="680" y="482"/>
                  </a:lnTo>
                  <a:lnTo>
                    <a:pt x="674" y="460"/>
                  </a:lnTo>
                  <a:lnTo>
                    <a:pt x="672" y="452"/>
                  </a:lnTo>
                  <a:lnTo>
                    <a:pt x="672" y="444"/>
                  </a:lnTo>
                  <a:lnTo>
                    <a:pt x="676" y="438"/>
                  </a:lnTo>
                  <a:lnTo>
                    <a:pt x="682" y="432"/>
                  </a:lnTo>
                  <a:lnTo>
                    <a:pt x="700" y="416"/>
                  </a:lnTo>
                  <a:lnTo>
                    <a:pt x="700" y="416"/>
                  </a:lnTo>
                  <a:lnTo>
                    <a:pt x="706" y="410"/>
                  </a:lnTo>
                  <a:lnTo>
                    <a:pt x="712" y="402"/>
                  </a:lnTo>
                  <a:lnTo>
                    <a:pt x="714" y="398"/>
                  </a:lnTo>
                  <a:lnTo>
                    <a:pt x="714" y="394"/>
                  </a:lnTo>
                  <a:lnTo>
                    <a:pt x="714" y="388"/>
                  </a:lnTo>
                  <a:lnTo>
                    <a:pt x="712" y="382"/>
                  </a:lnTo>
                  <a:lnTo>
                    <a:pt x="712" y="382"/>
                  </a:lnTo>
                  <a:lnTo>
                    <a:pt x="712" y="378"/>
                  </a:lnTo>
                  <a:lnTo>
                    <a:pt x="712" y="378"/>
                  </a:lnTo>
                  <a:lnTo>
                    <a:pt x="710" y="376"/>
                  </a:lnTo>
                  <a:lnTo>
                    <a:pt x="710" y="376"/>
                  </a:lnTo>
                  <a:lnTo>
                    <a:pt x="712" y="370"/>
                  </a:lnTo>
                  <a:lnTo>
                    <a:pt x="712" y="364"/>
                  </a:lnTo>
                  <a:lnTo>
                    <a:pt x="712" y="364"/>
                  </a:lnTo>
                  <a:lnTo>
                    <a:pt x="712" y="362"/>
                  </a:lnTo>
                  <a:lnTo>
                    <a:pt x="712" y="362"/>
                  </a:lnTo>
                  <a:lnTo>
                    <a:pt x="714" y="360"/>
                  </a:lnTo>
                  <a:lnTo>
                    <a:pt x="714" y="360"/>
                  </a:lnTo>
                  <a:lnTo>
                    <a:pt x="714" y="368"/>
                  </a:lnTo>
                  <a:lnTo>
                    <a:pt x="714" y="372"/>
                  </a:lnTo>
                  <a:lnTo>
                    <a:pt x="716" y="376"/>
                  </a:lnTo>
                  <a:lnTo>
                    <a:pt x="716" y="376"/>
                  </a:lnTo>
                  <a:lnTo>
                    <a:pt x="722" y="372"/>
                  </a:lnTo>
                  <a:lnTo>
                    <a:pt x="722" y="368"/>
                  </a:lnTo>
                  <a:lnTo>
                    <a:pt x="720" y="364"/>
                  </a:lnTo>
                  <a:lnTo>
                    <a:pt x="720" y="362"/>
                  </a:lnTo>
                  <a:lnTo>
                    <a:pt x="720" y="362"/>
                  </a:lnTo>
                  <a:lnTo>
                    <a:pt x="726" y="362"/>
                  </a:lnTo>
                  <a:lnTo>
                    <a:pt x="728" y="360"/>
                  </a:lnTo>
                  <a:lnTo>
                    <a:pt x="730" y="356"/>
                  </a:lnTo>
                  <a:lnTo>
                    <a:pt x="730" y="352"/>
                  </a:lnTo>
                  <a:lnTo>
                    <a:pt x="730" y="352"/>
                  </a:lnTo>
                  <a:lnTo>
                    <a:pt x="730" y="350"/>
                  </a:lnTo>
                  <a:lnTo>
                    <a:pt x="732" y="348"/>
                  </a:lnTo>
                  <a:lnTo>
                    <a:pt x="736" y="348"/>
                  </a:lnTo>
                  <a:lnTo>
                    <a:pt x="736" y="348"/>
                  </a:lnTo>
                  <a:lnTo>
                    <a:pt x="734" y="344"/>
                  </a:lnTo>
                  <a:lnTo>
                    <a:pt x="736" y="342"/>
                  </a:lnTo>
                  <a:lnTo>
                    <a:pt x="744" y="342"/>
                  </a:lnTo>
                  <a:lnTo>
                    <a:pt x="744" y="342"/>
                  </a:lnTo>
                  <a:lnTo>
                    <a:pt x="754" y="338"/>
                  </a:lnTo>
                  <a:lnTo>
                    <a:pt x="754" y="338"/>
                  </a:lnTo>
                  <a:lnTo>
                    <a:pt x="756" y="338"/>
                  </a:lnTo>
                  <a:lnTo>
                    <a:pt x="756" y="334"/>
                  </a:lnTo>
                  <a:lnTo>
                    <a:pt x="756" y="334"/>
                  </a:lnTo>
                  <a:lnTo>
                    <a:pt x="754" y="328"/>
                  </a:lnTo>
                  <a:lnTo>
                    <a:pt x="756" y="322"/>
                  </a:lnTo>
                  <a:lnTo>
                    <a:pt x="760" y="318"/>
                  </a:lnTo>
                  <a:lnTo>
                    <a:pt x="764" y="314"/>
                  </a:lnTo>
                  <a:lnTo>
                    <a:pt x="764" y="314"/>
                  </a:lnTo>
                  <a:lnTo>
                    <a:pt x="776" y="308"/>
                  </a:lnTo>
                  <a:lnTo>
                    <a:pt x="786" y="302"/>
                  </a:lnTo>
                  <a:lnTo>
                    <a:pt x="786" y="302"/>
                  </a:lnTo>
                  <a:lnTo>
                    <a:pt x="790" y="300"/>
                  </a:lnTo>
                  <a:lnTo>
                    <a:pt x="796" y="298"/>
                  </a:lnTo>
                  <a:lnTo>
                    <a:pt x="802" y="298"/>
                  </a:lnTo>
                  <a:lnTo>
                    <a:pt x="810" y="302"/>
                  </a:lnTo>
                  <a:lnTo>
                    <a:pt x="810" y="302"/>
                  </a:lnTo>
                  <a:lnTo>
                    <a:pt x="804" y="302"/>
                  </a:lnTo>
                  <a:lnTo>
                    <a:pt x="800" y="302"/>
                  </a:lnTo>
                  <a:lnTo>
                    <a:pt x="794" y="308"/>
                  </a:lnTo>
                  <a:lnTo>
                    <a:pt x="794" y="308"/>
                  </a:lnTo>
                  <a:lnTo>
                    <a:pt x="792" y="312"/>
                  </a:lnTo>
                  <a:lnTo>
                    <a:pt x="794" y="316"/>
                  </a:lnTo>
                  <a:lnTo>
                    <a:pt x="794" y="316"/>
                  </a:lnTo>
                  <a:lnTo>
                    <a:pt x="798" y="318"/>
                  </a:lnTo>
                  <a:lnTo>
                    <a:pt x="800" y="316"/>
                  </a:lnTo>
                  <a:lnTo>
                    <a:pt x="800" y="316"/>
                  </a:lnTo>
                  <a:lnTo>
                    <a:pt x="804" y="310"/>
                  </a:lnTo>
                  <a:lnTo>
                    <a:pt x="810" y="308"/>
                  </a:lnTo>
                  <a:lnTo>
                    <a:pt x="822" y="304"/>
                  </a:lnTo>
                  <a:lnTo>
                    <a:pt x="822" y="304"/>
                  </a:lnTo>
                  <a:lnTo>
                    <a:pt x="826" y="302"/>
                  </a:lnTo>
                  <a:lnTo>
                    <a:pt x="828" y="300"/>
                  </a:lnTo>
                  <a:lnTo>
                    <a:pt x="828" y="298"/>
                  </a:lnTo>
                  <a:lnTo>
                    <a:pt x="828" y="298"/>
                  </a:lnTo>
                  <a:lnTo>
                    <a:pt x="826" y="296"/>
                  </a:lnTo>
                  <a:lnTo>
                    <a:pt x="824" y="296"/>
                  </a:lnTo>
                  <a:lnTo>
                    <a:pt x="820" y="296"/>
                  </a:lnTo>
                  <a:lnTo>
                    <a:pt x="820" y="296"/>
                  </a:lnTo>
                  <a:lnTo>
                    <a:pt x="814" y="294"/>
                  </a:lnTo>
                  <a:lnTo>
                    <a:pt x="808" y="292"/>
                  </a:lnTo>
                  <a:lnTo>
                    <a:pt x="802" y="288"/>
                  </a:lnTo>
                  <a:lnTo>
                    <a:pt x="800" y="282"/>
                  </a:lnTo>
                  <a:lnTo>
                    <a:pt x="800" y="282"/>
                  </a:lnTo>
                  <a:lnTo>
                    <a:pt x="800" y="278"/>
                  </a:lnTo>
                  <a:lnTo>
                    <a:pt x="798" y="276"/>
                  </a:lnTo>
                  <a:lnTo>
                    <a:pt x="792" y="274"/>
                  </a:lnTo>
                  <a:lnTo>
                    <a:pt x="792" y="274"/>
                  </a:lnTo>
                  <a:lnTo>
                    <a:pt x="796" y="272"/>
                  </a:lnTo>
                  <a:lnTo>
                    <a:pt x="796" y="272"/>
                  </a:lnTo>
                  <a:lnTo>
                    <a:pt x="802" y="268"/>
                  </a:lnTo>
                  <a:lnTo>
                    <a:pt x="804" y="266"/>
                  </a:lnTo>
                  <a:lnTo>
                    <a:pt x="806" y="264"/>
                  </a:lnTo>
                  <a:lnTo>
                    <a:pt x="806" y="264"/>
                  </a:lnTo>
                  <a:lnTo>
                    <a:pt x="804" y="260"/>
                  </a:lnTo>
                  <a:lnTo>
                    <a:pt x="800" y="260"/>
                  </a:lnTo>
                  <a:lnTo>
                    <a:pt x="794" y="260"/>
                  </a:lnTo>
                  <a:lnTo>
                    <a:pt x="794" y="260"/>
                  </a:lnTo>
                  <a:lnTo>
                    <a:pt x="786" y="262"/>
                  </a:lnTo>
                  <a:lnTo>
                    <a:pt x="786" y="262"/>
                  </a:lnTo>
                  <a:lnTo>
                    <a:pt x="766" y="270"/>
                  </a:lnTo>
                  <a:lnTo>
                    <a:pt x="766" y="270"/>
                  </a:lnTo>
                  <a:lnTo>
                    <a:pt x="778" y="258"/>
                  </a:lnTo>
                  <a:lnTo>
                    <a:pt x="790" y="250"/>
                  </a:lnTo>
                  <a:lnTo>
                    <a:pt x="796" y="248"/>
                  </a:lnTo>
                  <a:lnTo>
                    <a:pt x="804" y="246"/>
                  </a:lnTo>
                  <a:lnTo>
                    <a:pt x="810" y="246"/>
                  </a:lnTo>
                  <a:lnTo>
                    <a:pt x="818" y="248"/>
                  </a:lnTo>
                  <a:lnTo>
                    <a:pt x="818" y="248"/>
                  </a:lnTo>
                  <a:lnTo>
                    <a:pt x="826" y="248"/>
                  </a:lnTo>
                  <a:lnTo>
                    <a:pt x="834" y="248"/>
                  </a:lnTo>
                  <a:lnTo>
                    <a:pt x="846" y="242"/>
                  </a:lnTo>
                  <a:lnTo>
                    <a:pt x="858" y="236"/>
                  </a:lnTo>
                  <a:lnTo>
                    <a:pt x="864" y="232"/>
                  </a:lnTo>
                  <a:lnTo>
                    <a:pt x="870" y="232"/>
                  </a:lnTo>
                  <a:lnTo>
                    <a:pt x="870" y="232"/>
                  </a:lnTo>
                  <a:lnTo>
                    <a:pt x="870" y="230"/>
                  </a:lnTo>
                  <a:lnTo>
                    <a:pt x="872" y="230"/>
                  </a:lnTo>
                  <a:lnTo>
                    <a:pt x="872" y="226"/>
                  </a:lnTo>
                  <a:lnTo>
                    <a:pt x="872" y="226"/>
                  </a:lnTo>
                  <a:lnTo>
                    <a:pt x="870" y="218"/>
                  </a:lnTo>
                  <a:lnTo>
                    <a:pt x="866" y="214"/>
                  </a:lnTo>
                  <a:lnTo>
                    <a:pt x="854" y="208"/>
                  </a:lnTo>
                  <a:lnTo>
                    <a:pt x="854" y="208"/>
                  </a:lnTo>
                  <a:lnTo>
                    <a:pt x="856" y="206"/>
                  </a:lnTo>
                  <a:lnTo>
                    <a:pt x="856" y="206"/>
                  </a:lnTo>
                  <a:lnTo>
                    <a:pt x="858" y="204"/>
                  </a:lnTo>
                  <a:lnTo>
                    <a:pt x="858" y="204"/>
                  </a:lnTo>
                  <a:lnTo>
                    <a:pt x="858" y="204"/>
                  </a:lnTo>
                  <a:lnTo>
                    <a:pt x="858" y="204"/>
                  </a:lnTo>
                  <a:lnTo>
                    <a:pt x="842" y="198"/>
                  </a:lnTo>
                  <a:lnTo>
                    <a:pt x="842" y="198"/>
                  </a:lnTo>
                  <a:lnTo>
                    <a:pt x="832" y="192"/>
                  </a:lnTo>
                  <a:lnTo>
                    <a:pt x="828" y="188"/>
                  </a:lnTo>
                  <a:lnTo>
                    <a:pt x="826" y="184"/>
                  </a:lnTo>
                  <a:lnTo>
                    <a:pt x="826" y="184"/>
                  </a:lnTo>
                  <a:lnTo>
                    <a:pt x="824" y="174"/>
                  </a:lnTo>
                  <a:lnTo>
                    <a:pt x="818" y="166"/>
                  </a:lnTo>
                  <a:lnTo>
                    <a:pt x="812" y="158"/>
                  </a:lnTo>
                  <a:lnTo>
                    <a:pt x="808" y="150"/>
                  </a:lnTo>
                  <a:lnTo>
                    <a:pt x="808" y="150"/>
                  </a:lnTo>
                  <a:lnTo>
                    <a:pt x="806" y="146"/>
                  </a:lnTo>
                  <a:lnTo>
                    <a:pt x="802" y="146"/>
                  </a:lnTo>
                  <a:lnTo>
                    <a:pt x="800" y="148"/>
                  </a:lnTo>
                  <a:lnTo>
                    <a:pt x="798" y="152"/>
                  </a:lnTo>
                  <a:lnTo>
                    <a:pt x="798" y="152"/>
                  </a:lnTo>
                  <a:lnTo>
                    <a:pt x="796" y="158"/>
                  </a:lnTo>
                  <a:lnTo>
                    <a:pt x="790" y="162"/>
                  </a:lnTo>
                  <a:lnTo>
                    <a:pt x="786" y="164"/>
                  </a:lnTo>
                  <a:lnTo>
                    <a:pt x="780" y="164"/>
                  </a:lnTo>
                  <a:lnTo>
                    <a:pt x="780" y="164"/>
                  </a:lnTo>
                  <a:lnTo>
                    <a:pt x="776" y="164"/>
                  </a:lnTo>
                  <a:lnTo>
                    <a:pt x="770" y="160"/>
                  </a:lnTo>
                  <a:lnTo>
                    <a:pt x="766" y="156"/>
                  </a:lnTo>
                  <a:lnTo>
                    <a:pt x="764" y="150"/>
                  </a:lnTo>
                  <a:lnTo>
                    <a:pt x="764" y="150"/>
                  </a:lnTo>
                  <a:lnTo>
                    <a:pt x="762" y="144"/>
                  </a:lnTo>
                  <a:lnTo>
                    <a:pt x="760" y="138"/>
                  </a:lnTo>
                  <a:lnTo>
                    <a:pt x="756" y="136"/>
                  </a:lnTo>
                  <a:lnTo>
                    <a:pt x="750" y="134"/>
                  </a:lnTo>
                  <a:lnTo>
                    <a:pt x="750" y="134"/>
                  </a:lnTo>
                  <a:lnTo>
                    <a:pt x="746" y="130"/>
                  </a:lnTo>
                  <a:lnTo>
                    <a:pt x="740" y="126"/>
                  </a:lnTo>
                  <a:lnTo>
                    <a:pt x="736" y="124"/>
                  </a:lnTo>
                  <a:lnTo>
                    <a:pt x="730" y="124"/>
                  </a:lnTo>
                  <a:lnTo>
                    <a:pt x="718" y="124"/>
                  </a:lnTo>
                  <a:lnTo>
                    <a:pt x="706" y="122"/>
                  </a:lnTo>
                  <a:lnTo>
                    <a:pt x="706" y="122"/>
                  </a:lnTo>
                  <a:lnTo>
                    <a:pt x="704" y="120"/>
                  </a:lnTo>
                  <a:lnTo>
                    <a:pt x="702" y="122"/>
                  </a:lnTo>
                  <a:lnTo>
                    <a:pt x="700" y="124"/>
                  </a:lnTo>
                  <a:lnTo>
                    <a:pt x="700" y="130"/>
                  </a:lnTo>
                  <a:lnTo>
                    <a:pt x="700" y="130"/>
                  </a:lnTo>
                  <a:lnTo>
                    <a:pt x="702" y="136"/>
                  </a:lnTo>
                  <a:lnTo>
                    <a:pt x="704" y="142"/>
                  </a:lnTo>
                  <a:lnTo>
                    <a:pt x="704" y="148"/>
                  </a:lnTo>
                  <a:lnTo>
                    <a:pt x="704" y="150"/>
                  </a:lnTo>
                  <a:lnTo>
                    <a:pt x="700" y="154"/>
                  </a:lnTo>
                  <a:lnTo>
                    <a:pt x="700" y="154"/>
                  </a:lnTo>
                  <a:lnTo>
                    <a:pt x="698" y="156"/>
                  </a:lnTo>
                  <a:lnTo>
                    <a:pt x="698" y="160"/>
                  </a:lnTo>
                  <a:lnTo>
                    <a:pt x="698" y="162"/>
                  </a:lnTo>
                  <a:lnTo>
                    <a:pt x="702" y="166"/>
                  </a:lnTo>
                  <a:lnTo>
                    <a:pt x="702" y="166"/>
                  </a:lnTo>
                  <a:lnTo>
                    <a:pt x="710" y="172"/>
                  </a:lnTo>
                  <a:lnTo>
                    <a:pt x="712" y="180"/>
                  </a:lnTo>
                  <a:lnTo>
                    <a:pt x="712" y="184"/>
                  </a:lnTo>
                  <a:lnTo>
                    <a:pt x="710" y="188"/>
                  </a:lnTo>
                  <a:lnTo>
                    <a:pt x="706" y="192"/>
                  </a:lnTo>
                  <a:lnTo>
                    <a:pt x="702" y="194"/>
                  </a:lnTo>
                  <a:lnTo>
                    <a:pt x="702" y="194"/>
                  </a:lnTo>
                  <a:lnTo>
                    <a:pt x="694" y="200"/>
                  </a:lnTo>
                  <a:lnTo>
                    <a:pt x="692" y="204"/>
                  </a:lnTo>
                  <a:lnTo>
                    <a:pt x="690" y="206"/>
                  </a:lnTo>
                  <a:lnTo>
                    <a:pt x="692" y="214"/>
                  </a:lnTo>
                  <a:lnTo>
                    <a:pt x="694" y="222"/>
                  </a:lnTo>
                  <a:lnTo>
                    <a:pt x="694" y="222"/>
                  </a:lnTo>
                  <a:lnTo>
                    <a:pt x="696" y="226"/>
                  </a:lnTo>
                  <a:lnTo>
                    <a:pt x="696" y="226"/>
                  </a:lnTo>
                  <a:lnTo>
                    <a:pt x="694" y="230"/>
                  </a:lnTo>
                  <a:lnTo>
                    <a:pt x="692" y="232"/>
                  </a:lnTo>
                  <a:lnTo>
                    <a:pt x="686" y="238"/>
                  </a:lnTo>
                  <a:lnTo>
                    <a:pt x="686" y="238"/>
                  </a:lnTo>
                  <a:lnTo>
                    <a:pt x="684" y="238"/>
                  </a:lnTo>
                  <a:lnTo>
                    <a:pt x="682" y="238"/>
                  </a:lnTo>
                  <a:lnTo>
                    <a:pt x="678" y="234"/>
                  </a:lnTo>
                  <a:lnTo>
                    <a:pt x="678" y="234"/>
                  </a:lnTo>
                  <a:lnTo>
                    <a:pt x="672" y="228"/>
                  </a:lnTo>
                  <a:lnTo>
                    <a:pt x="668" y="220"/>
                  </a:lnTo>
                  <a:lnTo>
                    <a:pt x="666" y="212"/>
                  </a:lnTo>
                  <a:lnTo>
                    <a:pt x="666" y="204"/>
                  </a:lnTo>
                  <a:lnTo>
                    <a:pt x="666" y="204"/>
                  </a:lnTo>
                  <a:lnTo>
                    <a:pt x="664" y="200"/>
                  </a:lnTo>
                  <a:lnTo>
                    <a:pt x="664" y="198"/>
                  </a:lnTo>
                  <a:lnTo>
                    <a:pt x="658" y="198"/>
                  </a:lnTo>
                  <a:lnTo>
                    <a:pt x="658" y="198"/>
                  </a:lnTo>
                  <a:lnTo>
                    <a:pt x="648" y="196"/>
                  </a:lnTo>
                  <a:lnTo>
                    <a:pt x="638" y="192"/>
                  </a:lnTo>
                  <a:lnTo>
                    <a:pt x="618" y="184"/>
                  </a:lnTo>
                  <a:lnTo>
                    <a:pt x="618" y="184"/>
                  </a:lnTo>
                  <a:lnTo>
                    <a:pt x="606" y="178"/>
                  </a:lnTo>
                  <a:lnTo>
                    <a:pt x="598" y="176"/>
                  </a:lnTo>
                  <a:lnTo>
                    <a:pt x="592" y="178"/>
                  </a:lnTo>
                  <a:lnTo>
                    <a:pt x="592" y="178"/>
                  </a:lnTo>
                  <a:lnTo>
                    <a:pt x="588" y="174"/>
                  </a:lnTo>
                  <a:lnTo>
                    <a:pt x="580" y="166"/>
                  </a:lnTo>
                  <a:lnTo>
                    <a:pt x="568" y="150"/>
                  </a:lnTo>
                  <a:lnTo>
                    <a:pt x="568" y="150"/>
                  </a:lnTo>
                  <a:lnTo>
                    <a:pt x="570" y="140"/>
                  </a:lnTo>
                  <a:lnTo>
                    <a:pt x="576" y="130"/>
                  </a:lnTo>
                  <a:lnTo>
                    <a:pt x="586" y="122"/>
                  </a:lnTo>
                  <a:lnTo>
                    <a:pt x="596" y="116"/>
                  </a:lnTo>
                  <a:lnTo>
                    <a:pt x="596" y="116"/>
                  </a:lnTo>
                  <a:lnTo>
                    <a:pt x="598" y="116"/>
                  </a:lnTo>
                  <a:lnTo>
                    <a:pt x="600" y="114"/>
                  </a:lnTo>
                  <a:lnTo>
                    <a:pt x="600" y="114"/>
                  </a:lnTo>
                  <a:lnTo>
                    <a:pt x="604" y="108"/>
                  </a:lnTo>
                  <a:lnTo>
                    <a:pt x="606" y="104"/>
                  </a:lnTo>
                  <a:lnTo>
                    <a:pt x="610" y="104"/>
                  </a:lnTo>
                  <a:lnTo>
                    <a:pt x="610" y="104"/>
                  </a:lnTo>
                  <a:lnTo>
                    <a:pt x="616" y="104"/>
                  </a:lnTo>
                  <a:lnTo>
                    <a:pt x="620" y="102"/>
                  </a:lnTo>
                  <a:lnTo>
                    <a:pt x="624" y="98"/>
                  </a:lnTo>
                  <a:lnTo>
                    <a:pt x="628" y="94"/>
                  </a:lnTo>
                  <a:lnTo>
                    <a:pt x="628" y="94"/>
                  </a:lnTo>
                  <a:lnTo>
                    <a:pt x="628" y="92"/>
                  </a:lnTo>
                  <a:lnTo>
                    <a:pt x="628" y="92"/>
                  </a:lnTo>
                  <a:lnTo>
                    <a:pt x="630" y="90"/>
                  </a:lnTo>
                  <a:lnTo>
                    <a:pt x="632" y="86"/>
                  </a:lnTo>
                  <a:lnTo>
                    <a:pt x="634" y="82"/>
                  </a:lnTo>
                  <a:lnTo>
                    <a:pt x="638" y="78"/>
                  </a:lnTo>
                  <a:lnTo>
                    <a:pt x="638" y="78"/>
                  </a:lnTo>
                  <a:lnTo>
                    <a:pt x="642" y="80"/>
                  </a:lnTo>
                  <a:lnTo>
                    <a:pt x="644" y="82"/>
                  </a:lnTo>
                  <a:lnTo>
                    <a:pt x="648" y="82"/>
                  </a:lnTo>
                  <a:lnTo>
                    <a:pt x="652" y="80"/>
                  </a:lnTo>
                  <a:lnTo>
                    <a:pt x="652" y="80"/>
                  </a:lnTo>
                  <a:lnTo>
                    <a:pt x="656" y="80"/>
                  </a:lnTo>
                  <a:lnTo>
                    <a:pt x="656" y="80"/>
                  </a:lnTo>
                  <a:lnTo>
                    <a:pt x="664" y="78"/>
                  </a:lnTo>
                  <a:lnTo>
                    <a:pt x="668" y="74"/>
                  </a:lnTo>
                  <a:lnTo>
                    <a:pt x="668" y="70"/>
                  </a:lnTo>
                  <a:lnTo>
                    <a:pt x="666" y="62"/>
                  </a:lnTo>
                  <a:lnTo>
                    <a:pt x="666" y="62"/>
                  </a:lnTo>
                  <a:lnTo>
                    <a:pt x="666" y="60"/>
                  </a:lnTo>
                  <a:lnTo>
                    <a:pt x="666" y="60"/>
                  </a:lnTo>
                  <a:lnTo>
                    <a:pt x="672" y="54"/>
                  </a:lnTo>
                  <a:lnTo>
                    <a:pt x="672" y="54"/>
                  </a:lnTo>
                  <a:lnTo>
                    <a:pt x="670" y="52"/>
                  </a:lnTo>
                  <a:lnTo>
                    <a:pt x="666" y="50"/>
                  </a:lnTo>
                  <a:lnTo>
                    <a:pt x="662" y="48"/>
                  </a:lnTo>
                  <a:lnTo>
                    <a:pt x="662" y="48"/>
                  </a:lnTo>
                  <a:lnTo>
                    <a:pt x="662" y="44"/>
                  </a:lnTo>
                  <a:lnTo>
                    <a:pt x="662" y="44"/>
                  </a:lnTo>
                  <a:lnTo>
                    <a:pt x="676" y="44"/>
                  </a:lnTo>
                  <a:lnTo>
                    <a:pt x="690" y="42"/>
                  </a:lnTo>
                  <a:lnTo>
                    <a:pt x="704" y="44"/>
                  </a:lnTo>
                  <a:lnTo>
                    <a:pt x="710" y="46"/>
                  </a:lnTo>
                  <a:lnTo>
                    <a:pt x="716" y="50"/>
                  </a:lnTo>
                  <a:lnTo>
                    <a:pt x="716" y="50"/>
                  </a:lnTo>
                  <a:lnTo>
                    <a:pt x="716" y="52"/>
                  </a:lnTo>
                  <a:lnTo>
                    <a:pt x="714" y="52"/>
                  </a:lnTo>
                  <a:lnTo>
                    <a:pt x="712" y="54"/>
                  </a:lnTo>
                  <a:lnTo>
                    <a:pt x="712" y="56"/>
                  </a:lnTo>
                  <a:lnTo>
                    <a:pt x="712" y="56"/>
                  </a:lnTo>
                  <a:lnTo>
                    <a:pt x="720" y="54"/>
                  </a:lnTo>
                  <a:lnTo>
                    <a:pt x="720" y="54"/>
                  </a:lnTo>
                  <a:lnTo>
                    <a:pt x="726" y="56"/>
                  </a:lnTo>
                  <a:lnTo>
                    <a:pt x="732" y="58"/>
                  </a:lnTo>
                  <a:lnTo>
                    <a:pt x="738" y="62"/>
                  </a:lnTo>
                  <a:lnTo>
                    <a:pt x="742" y="68"/>
                  </a:lnTo>
                  <a:lnTo>
                    <a:pt x="742" y="68"/>
                  </a:lnTo>
                  <a:lnTo>
                    <a:pt x="742" y="70"/>
                  </a:lnTo>
                  <a:lnTo>
                    <a:pt x="742" y="74"/>
                  </a:lnTo>
                  <a:lnTo>
                    <a:pt x="742" y="74"/>
                  </a:lnTo>
                  <a:lnTo>
                    <a:pt x="738" y="76"/>
                  </a:lnTo>
                  <a:lnTo>
                    <a:pt x="734" y="80"/>
                  </a:lnTo>
                  <a:lnTo>
                    <a:pt x="730" y="82"/>
                  </a:lnTo>
                  <a:lnTo>
                    <a:pt x="730" y="86"/>
                  </a:lnTo>
                  <a:lnTo>
                    <a:pt x="732" y="88"/>
                  </a:lnTo>
                  <a:lnTo>
                    <a:pt x="732" y="88"/>
                  </a:lnTo>
                  <a:lnTo>
                    <a:pt x="728" y="90"/>
                  </a:lnTo>
                  <a:lnTo>
                    <a:pt x="728" y="90"/>
                  </a:lnTo>
                  <a:lnTo>
                    <a:pt x="724" y="92"/>
                  </a:lnTo>
                  <a:lnTo>
                    <a:pt x="722" y="92"/>
                  </a:lnTo>
                  <a:lnTo>
                    <a:pt x="722" y="94"/>
                  </a:lnTo>
                  <a:lnTo>
                    <a:pt x="722" y="94"/>
                  </a:lnTo>
                  <a:lnTo>
                    <a:pt x="718" y="94"/>
                  </a:lnTo>
                  <a:lnTo>
                    <a:pt x="716" y="94"/>
                  </a:lnTo>
                  <a:lnTo>
                    <a:pt x="710" y="92"/>
                  </a:lnTo>
                  <a:lnTo>
                    <a:pt x="710" y="92"/>
                  </a:lnTo>
                  <a:lnTo>
                    <a:pt x="702" y="92"/>
                  </a:lnTo>
                  <a:lnTo>
                    <a:pt x="700" y="94"/>
                  </a:lnTo>
                  <a:lnTo>
                    <a:pt x="700" y="98"/>
                  </a:lnTo>
                  <a:lnTo>
                    <a:pt x="700" y="98"/>
                  </a:lnTo>
                  <a:lnTo>
                    <a:pt x="700" y="100"/>
                  </a:lnTo>
                  <a:lnTo>
                    <a:pt x="702" y="102"/>
                  </a:lnTo>
                  <a:lnTo>
                    <a:pt x="708" y="102"/>
                  </a:lnTo>
                  <a:lnTo>
                    <a:pt x="708" y="102"/>
                  </a:lnTo>
                  <a:lnTo>
                    <a:pt x="732" y="98"/>
                  </a:lnTo>
                  <a:lnTo>
                    <a:pt x="732" y="98"/>
                  </a:lnTo>
                  <a:lnTo>
                    <a:pt x="742" y="108"/>
                  </a:lnTo>
                  <a:lnTo>
                    <a:pt x="754" y="116"/>
                  </a:lnTo>
                  <a:lnTo>
                    <a:pt x="754" y="116"/>
                  </a:lnTo>
                  <a:lnTo>
                    <a:pt x="772" y="122"/>
                  </a:lnTo>
                  <a:lnTo>
                    <a:pt x="792" y="126"/>
                  </a:lnTo>
                  <a:lnTo>
                    <a:pt x="792" y="126"/>
                  </a:lnTo>
                  <a:lnTo>
                    <a:pt x="788" y="122"/>
                  </a:lnTo>
                  <a:lnTo>
                    <a:pt x="782" y="118"/>
                  </a:lnTo>
                  <a:lnTo>
                    <a:pt x="778" y="114"/>
                  </a:lnTo>
                  <a:lnTo>
                    <a:pt x="774" y="110"/>
                  </a:lnTo>
                  <a:lnTo>
                    <a:pt x="774" y="110"/>
                  </a:lnTo>
                  <a:lnTo>
                    <a:pt x="780" y="110"/>
                  </a:lnTo>
                  <a:lnTo>
                    <a:pt x="784" y="112"/>
                  </a:lnTo>
                  <a:lnTo>
                    <a:pt x="788" y="114"/>
                  </a:lnTo>
                  <a:lnTo>
                    <a:pt x="792" y="116"/>
                  </a:lnTo>
                  <a:lnTo>
                    <a:pt x="792" y="116"/>
                  </a:lnTo>
                  <a:lnTo>
                    <a:pt x="798" y="118"/>
                  </a:lnTo>
                  <a:lnTo>
                    <a:pt x="800" y="118"/>
                  </a:lnTo>
                  <a:lnTo>
                    <a:pt x="800" y="116"/>
                  </a:lnTo>
                  <a:lnTo>
                    <a:pt x="800" y="116"/>
                  </a:lnTo>
                  <a:lnTo>
                    <a:pt x="802" y="110"/>
                  </a:lnTo>
                  <a:lnTo>
                    <a:pt x="802" y="108"/>
                  </a:lnTo>
                  <a:lnTo>
                    <a:pt x="802" y="106"/>
                  </a:lnTo>
                  <a:lnTo>
                    <a:pt x="802" y="106"/>
                  </a:lnTo>
                  <a:lnTo>
                    <a:pt x="796" y="102"/>
                  </a:lnTo>
                  <a:lnTo>
                    <a:pt x="794" y="98"/>
                  </a:lnTo>
                  <a:lnTo>
                    <a:pt x="790" y="96"/>
                  </a:lnTo>
                  <a:lnTo>
                    <a:pt x="790" y="96"/>
                  </a:lnTo>
                  <a:lnTo>
                    <a:pt x="786" y="94"/>
                  </a:lnTo>
                  <a:lnTo>
                    <a:pt x="782" y="92"/>
                  </a:lnTo>
                  <a:lnTo>
                    <a:pt x="780" y="88"/>
                  </a:lnTo>
                  <a:lnTo>
                    <a:pt x="782" y="82"/>
                  </a:lnTo>
                  <a:lnTo>
                    <a:pt x="782" y="82"/>
                  </a:lnTo>
                  <a:lnTo>
                    <a:pt x="782" y="80"/>
                  </a:lnTo>
                  <a:lnTo>
                    <a:pt x="784" y="78"/>
                  </a:lnTo>
                  <a:lnTo>
                    <a:pt x="788" y="80"/>
                  </a:lnTo>
                  <a:lnTo>
                    <a:pt x="792" y="82"/>
                  </a:lnTo>
                  <a:lnTo>
                    <a:pt x="796" y="84"/>
                  </a:lnTo>
                  <a:lnTo>
                    <a:pt x="796" y="84"/>
                  </a:lnTo>
                  <a:lnTo>
                    <a:pt x="798" y="84"/>
                  </a:lnTo>
                  <a:lnTo>
                    <a:pt x="798" y="84"/>
                  </a:lnTo>
                  <a:lnTo>
                    <a:pt x="802" y="92"/>
                  </a:lnTo>
                  <a:lnTo>
                    <a:pt x="806" y="94"/>
                  </a:lnTo>
                  <a:lnTo>
                    <a:pt x="812" y="92"/>
                  </a:lnTo>
                  <a:lnTo>
                    <a:pt x="816" y="88"/>
                  </a:lnTo>
                  <a:lnTo>
                    <a:pt x="816" y="88"/>
                  </a:lnTo>
                  <a:lnTo>
                    <a:pt x="822" y="84"/>
                  </a:lnTo>
                  <a:lnTo>
                    <a:pt x="826" y="80"/>
                  </a:lnTo>
                  <a:lnTo>
                    <a:pt x="826" y="78"/>
                  </a:lnTo>
                  <a:lnTo>
                    <a:pt x="826" y="78"/>
                  </a:lnTo>
                  <a:lnTo>
                    <a:pt x="824" y="76"/>
                  </a:lnTo>
                  <a:lnTo>
                    <a:pt x="822" y="76"/>
                  </a:lnTo>
                  <a:lnTo>
                    <a:pt x="820" y="76"/>
                  </a:lnTo>
                  <a:lnTo>
                    <a:pt x="816" y="76"/>
                  </a:lnTo>
                  <a:lnTo>
                    <a:pt x="816" y="76"/>
                  </a:lnTo>
                  <a:lnTo>
                    <a:pt x="810" y="72"/>
                  </a:lnTo>
                  <a:lnTo>
                    <a:pt x="810" y="72"/>
                  </a:lnTo>
                  <a:lnTo>
                    <a:pt x="802" y="66"/>
                  </a:lnTo>
                  <a:lnTo>
                    <a:pt x="794" y="64"/>
                  </a:lnTo>
                  <a:lnTo>
                    <a:pt x="784" y="62"/>
                  </a:lnTo>
                  <a:lnTo>
                    <a:pt x="776" y="60"/>
                  </a:lnTo>
                  <a:lnTo>
                    <a:pt x="776" y="60"/>
                  </a:lnTo>
                  <a:lnTo>
                    <a:pt x="774" y="54"/>
                  </a:lnTo>
                  <a:lnTo>
                    <a:pt x="774" y="54"/>
                  </a:lnTo>
                  <a:lnTo>
                    <a:pt x="772" y="52"/>
                  </a:lnTo>
                  <a:lnTo>
                    <a:pt x="772" y="52"/>
                  </a:lnTo>
                  <a:lnTo>
                    <a:pt x="772" y="52"/>
                  </a:lnTo>
                  <a:lnTo>
                    <a:pt x="772" y="52"/>
                  </a:lnTo>
                  <a:lnTo>
                    <a:pt x="772" y="52"/>
                  </a:lnTo>
                  <a:lnTo>
                    <a:pt x="772" y="52"/>
                  </a:lnTo>
                  <a:lnTo>
                    <a:pt x="774" y="48"/>
                  </a:lnTo>
                  <a:lnTo>
                    <a:pt x="774" y="48"/>
                  </a:lnTo>
                  <a:lnTo>
                    <a:pt x="770" y="42"/>
                  </a:lnTo>
                  <a:lnTo>
                    <a:pt x="770" y="42"/>
                  </a:lnTo>
                  <a:lnTo>
                    <a:pt x="770" y="42"/>
                  </a:lnTo>
                  <a:lnTo>
                    <a:pt x="774" y="40"/>
                  </a:lnTo>
                  <a:lnTo>
                    <a:pt x="774" y="40"/>
                  </a:lnTo>
                  <a:lnTo>
                    <a:pt x="772" y="38"/>
                  </a:lnTo>
                  <a:lnTo>
                    <a:pt x="768" y="36"/>
                  </a:lnTo>
                  <a:lnTo>
                    <a:pt x="762" y="36"/>
                  </a:lnTo>
                  <a:lnTo>
                    <a:pt x="762" y="36"/>
                  </a:lnTo>
                  <a:lnTo>
                    <a:pt x="756" y="36"/>
                  </a:lnTo>
                  <a:lnTo>
                    <a:pt x="754" y="36"/>
                  </a:lnTo>
                  <a:lnTo>
                    <a:pt x="752" y="32"/>
                  </a:lnTo>
                  <a:lnTo>
                    <a:pt x="752" y="32"/>
                  </a:lnTo>
                  <a:lnTo>
                    <a:pt x="750" y="28"/>
                  </a:lnTo>
                  <a:lnTo>
                    <a:pt x="746" y="26"/>
                  </a:lnTo>
                  <a:lnTo>
                    <a:pt x="742" y="26"/>
                  </a:lnTo>
                  <a:lnTo>
                    <a:pt x="738" y="28"/>
                  </a:lnTo>
                  <a:lnTo>
                    <a:pt x="738" y="28"/>
                  </a:lnTo>
                  <a:lnTo>
                    <a:pt x="734" y="30"/>
                  </a:lnTo>
                  <a:lnTo>
                    <a:pt x="732" y="28"/>
                  </a:lnTo>
                  <a:lnTo>
                    <a:pt x="728" y="26"/>
                  </a:lnTo>
                  <a:lnTo>
                    <a:pt x="724" y="28"/>
                  </a:lnTo>
                  <a:lnTo>
                    <a:pt x="724" y="28"/>
                  </a:lnTo>
                  <a:lnTo>
                    <a:pt x="722" y="20"/>
                  </a:lnTo>
                  <a:lnTo>
                    <a:pt x="718" y="18"/>
                  </a:lnTo>
                  <a:lnTo>
                    <a:pt x="708" y="14"/>
                  </a:lnTo>
                  <a:lnTo>
                    <a:pt x="708" y="14"/>
                  </a:lnTo>
                  <a:lnTo>
                    <a:pt x="706" y="14"/>
                  </a:lnTo>
                  <a:lnTo>
                    <a:pt x="706" y="14"/>
                  </a:lnTo>
                  <a:lnTo>
                    <a:pt x="710" y="12"/>
                  </a:lnTo>
                  <a:lnTo>
                    <a:pt x="710" y="10"/>
                  </a:lnTo>
                  <a:lnTo>
                    <a:pt x="708" y="8"/>
                  </a:lnTo>
                  <a:lnTo>
                    <a:pt x="708" y="8"/>
                  </a:lnTo>
                  <a:lnTo>
                    <a:pt x="700" y="6"/>
                  </a:lnTo>
                  <a:lnTo>
                    <a:pt x="694" y="4"/>
                  </a:lnTo>
                  <a:lnTo>
                    <a:pt x="680" y="6"/>
                  </a:lnTo>
                  <a:lnTo>
                    <a:pt x="680" y="6"/>
                  </a:lnTo>
                  <a:lnTo>
                    <a:pt x="678" y="6"/>
                  </a:lnTo>
                  <a:lnTo>
                    <a:pt x="678" y="8"/>
                  </a:lnTo>
                  <a:lnTo>
                    <a:pt x="680" y="10"/>
                  </a:lnTo>
                  <a:lnTo>
                    <a:pt x="680" y="10"/>
                  </a:lnTo>
                  <a:lnTo>
                    <a:pt x="672" y="6"/>
                  </a:lnTo>
                  <a:lnTo>
                    <a:pt x="666" y="4"/>
                  </a:lnTo>
                  <a:lnTo>
                    <a:pt x="658" y="6"/>
                  </a:lnTo>
                  <a:lnTo>
                    <a:pt x="650" y="8"/>
                  </a:lnTo>
                  <a:lnTo>
                    <a:pt x="650" y="8"/>
                  </a:lnTo>
                  <a:lnTo>
                    <a:pt x="646" y="10"/>
                  </a:lnTo>
                  <a:lnTo>
                    <a:pt x="644" y="14"/>
                  </a:lnTo>
                  <a:lnTo>
                    <a:pt x="640" y="24"/>
                  </a:lnTo>
                  <a:lnTo>
                    <a:pt x="640" y="24"/>
                  </a:lnTo>
                  <a:lnTo>
                    <a:pt x="644" y="24"/>
                  </a:lnTo>
                  <a:lnTo>
                    <a:pt x="646" y="26"/>
                  </a:lnTo>
                  <a:lnTo>
                    <a:pt x="646" y="26"/>
                  </a:lnTo>
                  <a:lnTo>
                    <a:pt x="648" y="30"/>
                  </a:lnTo>
                  <a:lnTo>
                    <a:pt x="646" y="32"/>
                  </a:lnTo>
                  <a:lnTo>
                    <a:pt x="646" y="32"/>
                  </a:lnTo>
                  <a:lnTo>
                    <a:pt x="642" y="32"/>
                  </a:lnTo>
                  <a:lnTo>
                    <a:pt x="642" y="30"/>
                  </a:lnTo>
                  <a:lnTo>
                    <a:pt x="642" y="28"/>
                  </a:lnTo>
                  <a:lnTo>
                    <a:pt x="640" y="26"/>
                  </a:lnTo>
                  <a:lnTo>
                    <a:pt x="640" y="26"/>
                  </a:lnTo>
                  <a:lnTo>
                    <a:pt x="634" y="20"/>
                  </a:lnTo>
                  <a:lnTo>
                    <a:pt x="632" y="16"/>
                  </a:lnTo>
                  <a:lnTo>
                    <a:pt x="634" y="10"/>
                  </a:lnTo>
                  <a:lnTo>
                    <a:pt x="642" y="4"/>
                  </a:lnTo>
                  <a:lnTo>
                    <a:pt x="642" y="4"/>
                  </a:lnTo>
                  <a:lnTo>
                    <a:pt x="636" y="2"/>
                  </a:lnTo>
                  <a:lnTo>
                    <a:pt x="630" y="2"/>
                  </a:lnTo>
                  <a:lnTo>
                    <a:pt x="620" y="6"/>
                  </a:lnTo>
                  <a:lnTo>
                    <a:pt x="620" y="6"/>
                  </a:lnTo>
                  <a:lnTo>
                    <a:pt x="614" y="10"/>
                  </a:lnTo>
                  <a:lnTo>
                    <a:pt x="610" y="14"/>
                  </a:lnTo>
                  <a:lnTo>
                    <a:pt x="606" y="20"/>
                  </a:lnTo>
                  <a:lnTo>
                    <a:pt x="606" y="26"/>
                  </a:lnTo>
                  <a:lnTo>
                    <a:pt x="606" y="26"/>
                  </a:lnTo>
                  <a:lnTo>
                    <a:pt x="608" y="30"/>
                  </a:lnTo>
                  <a:lnTo>
                    <a:pt x="612" y="30"/>
                  </a:lnTo>
                  <a:lnTo>
                    <a:pt x="618" y="30"/>
                  </a:lnTo>
                  <a:lnTo>
                    <a:pt x="622" y="30"/>
                  </a:lnTo>
                  <a:lnTo>
                    <a:pt x="622" y="30"/>
                  </a:lnTo>
                  <a:lnTo>
                    <a:pt x="620" y="32"/>
                  </a:lnTo>
                  <a:lnTo>
                    <a:pt x="618" y="32"/>
                  </a:lnTo>
                  <a:lnTo>
                    <a:pt x="618" y="32"/>
                  </a:lnTo>
                  <a:lnTo>
                    <a:pt x="612" y="32"/>
                  </a:lnTo>
                  <a:lnTo>
                    <a:pt x="612" y="32"/>
                  </a:lnTo>
                  <a:lnTo>
                    <a:pt x="612" y="34"/>
                  </a:lnTo>
                  <a:lnTo>
                    <a:pt x="614" y="36"/>
                  </a:lnTo>
                  <a:lnTo>
                    <a:pt x="616" y="38"/>
                  </a:lnTo>
                  <a:lnTo>
                    <a:pt x="616" y="38"/>
                  </a:lnTo>
                  <a:lnTo>
                    <a:pt x="622" y="40"/>
                  </a:lnTo>
                  <a:lnTo>
                    <a:pt x="626" y="40"/>
                  </a:lnTo>
                  <a:lnTo>
                    <a:pt x="632" y="40"/>
                  </a:lnTo>
                  <a:lnTo>
                    <a:pt x="638" y="42"/>
                  </a:lnTo>
                  <a:lnTo>
                    <a:pt x="638" y="42"/>
                  </a:lnTo>
                  <a:lnTo>
                    <a:pt x="640" y="48"/>
                  </a:lnTo>
                  <a:lnTo>
                    <a:pt x="640" y="50"/>
                  </a:lnTo>
                  <a:lnTo>
                    <a:pt x="642" y="52"/>
                  </a:lnTo>
                  <a:lnTo>
                    <a:pt x="642" y="52"/>
                  </a:lnTo>
                  <a:lnTo>
                    <a:pt x="646" y="54"/>
                  </a:lnTo>
                  <a:lnTo>
                    <a:pt x="646" y="54"/>
                  </a:lnTo>
                  <a:lnTo>
                    <a:pt x="644" y="56"/>
                  </a:lnTo>
                  <a:lnTo>
                    <a:pt x="644" y="56"/>
                  </a:lnTo>
                  <a:lnTo>
                    <a:pt x="640" y="58"/>
                  </a:lnTo>
                  <a:lnTo>
                    <a:pt x="638" y="60"/>
                  </a:lnTo>
                  <a:lnTo>
                    <a:pt x="632" y="66"/>
                  </a:lnTo>
                  <a:lnTo>
                    <a:pt x="632" y="66"/>
                  </a:lnTo>
                  <a:lnTo>
                    <a:pt x="630" y="70"/>
                  </a:lnTo>
                  <a:lnTo>
                    <a:pt x="628" y="72"/>
                  </a:lnTo>
                  <a:lnTo>
                    <a:pt x="626" y="70"/>
                  </a:lnTo>
                  <a:lnTo>
                    <a:pt x="626" y="70"/>
                  </a:lnTo>
                  <a:lnTo>
                    <a:pt x="620" y="68"/>
                  </a:lnTo>
                  <a:lnTo>
                    <a:pt x="618" y="64"/>
                  </a:lnTo>
                  <a:lnTo>
                    <a:pt x="620" y="60"/>
                  </a:lnTo>
                  <a:lnTo>
                    <a:pt x="620" y="60"/>
                  </a:lnTo>
                  <a:lnTo>
                    <a:pt x="622" y="58"/>
                  </a:lnTo>
                  <a:lnTo>
                    <a:pt x="620" y="56"/>
                  </a:lnTo>
                  <a:lnTo>
                    <a:pt x="616" y="54"/>
                  </a:lnTo>
                  <a:lnTo>
                    <a:pt x="616" y="54"/>
                  </a:lnTo>
                  <a:lnTo>
                    <a:pt x="612" y="52"/>
                  </a:lnTo>
                  <a:lnTo>
                    <a:pt x="610" y="52"/>
                  </a:lnTo>
                  <a:lnTo>
                    <a:pt x="608" y="54"/>
                  </a:lnTo>
                  <a:lnTo>
                    <a:pt x="608" y="54"/>
                  </a:lnTo>
                  <a:lnTo>
                    <a:pt x="606" y="58"/>
                  </a:lnTo>
                  <a:lnTo>
                    <a:pt x="602" y="60"/>
                  </a:lnTo>
                  <a:lnTo>
                    <a:pt x="602" y="60"/>
                  </a:lnTo>
                  <a:lnTo>
                    <a:pt x="598" y="52"/>
                  </a:lnTo>
                  <a:lnTo>
                    <a:pt x="594" y="48"/>
                  </a:lnTo>
                  <a:lnTo>
                    <a:pt x="588" y="48"/>
                  </a:lnTo>
                  <a:lnTo>
                    <a:pt x="588" y="48"/>
                  </a:lnTo>
                  <a:lnTo>
                    <a:pt x="586" y="46"/>
                  </a:lnTo>
                  <a:lnTo>
                    <a:pt x="586" y="44"/>
                  </a:lnTo>
                  <a:lnTo>
                    <a:pt x="586" y="44"/>
                  </a:lnTo>
                  <a:lnTo>
                    <a:pt x="586" y="36"/>
                  </a:lnTo>
                  <a:lnTo>
                    <a:pt x="584" y="32"/>
                  </a:lnTo>
                  <a:lnTo>
                    <a:pt x="578" y="28"/>
                  </a:lnTo>
                  <a:lnTo>
                    <a:pt x="570" y="24"/>
                  </a:lnTo>
                  <a:lnTo>
                    <a:pt x="570" y="24"/>
                  </a:lnTo>
                  <a:lnTo>
                    <a:pt x="576" y="18"/>
                  </a:lnTo>
                  <a:lnTo>
                    <a:pt x="578" y="14"/>
                  </a:lnTo>
                  <a:lnTo>
                    <a:pt x="580" y="14"/>
                  </a:lnTo>
                  <a:lnTo>
                    <a:pt x="580" y="14"/>
                  </a:lnTo>
                  <a:lnTo>
                    <a:pt x="588" y="14"/>
                  </a:lnTo>
                  <a:lnTo>
                    <a:pt x="592" y="12"/>
                  </a:lnTo>
                  <a:lnTo>
                    <a:pt x="602" y="2"/>
                  </a:lnTo>
                  <a:lnTo>
                    <a:pt x="602" y="2"/>
                  </a:lnTo>
                  <a:lnTo>
                    <a:pt x="578" y="0"/>
                  </a:lnTo>
                  <a:lnTo>
                    <a:pt x="578" y="0"/>
                  </a:lnTo>
                  <a:lnTo>
                    <a:pt x="568" y="0"/>
                  </a:lnTo>
                  <a:lnTo>
                    <a:pt x="564" y="4"/>
                  </a:lnTo>
                  <a:lnTo>
                    <a:pt x="562" y="8"/>
                  </a:lnTo>
                  <a:lnTo>
                    <a:pt x="566" y="18"/>
                  </a:lnTo>
                  <a:lnTo>
                    <a:pt x="566" y="18"/>
                  </a:lnTo>
                  <a:lnTo>
                    <a:pt x="566" y="24"/>
                  </a:lnTo>
                  <a:lnTo>
                    <a:pt x="566" y="24"/>
                  </a:lnTo>
                  <a:lnTo>
                    <a:pt x="560" y="28"/>
                  </a:lnTo>
                  <a:lnTo>
                    <a:pt x="556" y="32"/>
                  </a:lnTo>
                  <a:lnTo>
                    <a:pt x="556" y="38"/>
                  </a:lnTo>
                  <a:lnTo>
                    <a:pt x="558" y="44"/>
                  </a:lnTo>
                  <a:lnTo>
                    <a:pt x="558" y="44"/>
                  </a:lnTo>
                  <a:lnTo>
                    <a:pt x="568" y="46"/>
                  </a:lnTo>
                  <a:lnTo>
                    <a:pt x="572" y="50"/>
                  </a:lnTo>
                  <a:lnTo>
                    <a:pt x="576" y="54"/>
                  </a:lnTo>
                  <a:lnTo>
                    <a:pt x="576" y="54"/>
                  </a:lnTo>
                  <a:lnTo>
                    <a:pt x="576" y="56"/>
                  </a:lnTo>
                  <a:lnTo>
                    <a:pt x="574" y="60"/>
                  </a:lnTo>
                  <a:lnTo>
                    <a:pt x="574" y="60"/>
                  </a:lnTo>
                  <a:lnTo>
                    <a:pt x="568" y="64"/>
                  </a:lnTo>
                  <a:lnTo>
                    <a:pt x="564" y="66"/>
                  </a:lnTo>
                  <a:lnTo>
                    <a:pt x="562" y="70"/>
                  </a:lnTo>
                  <a:lnTo>
                    <a:pt x="562" y="70"/>
                  </a:lnTo>
                  <a:lnTo>
                    <a:pt x="562" y="72"/>
                  </a:lnTo>
                  <a:lnTo>
                    <a:pt x="558" y="72"/>
                  </a:lnTo>
                  <a:lnTo>
                    <a:pt x="558" y="72"/>
                  </a:lnTo>
                  <a:lnTo>
                    <a:pt x="556" y="70"/>
                  </a:lnTo>
                  <a:lnTo>
                    <a:pt x="556" y="68"/>
                  </a:lnTo>
                  <a:lnTo>
                    <a:pt x="556" y="64"/>
                  </a:lnTo>
                  <a:lnTo>
                    <a:pt x="556" y="64"/>
                  </a:lnTo>
                  <a:lnTo>
                    <a:pt x="558" y="64"/>
                  </a:lnTo>
                  <a:lnTo>
                    <a:pt x="558" y="64"/>
                  </a:lnTo>
                  <a:lnTo>
                    <a:pt x="556" y="62"/>
                  </a:lnTo>
                  <a:lnTo>
                    <a:pt x="556" y="62"/>
                  </a:lnTo>
                  <a:lnTo>
                    <a:pt x="554" y="62"/>
                  </a:lnTo>
                  <a:lnTo>
                    <a:pt x="552" y="62"/>
                  </a:lnTo>
                  <a:lnTo>
                    <a:pt x="552" y="60"/>
                  </a:lnTo>
                  <a:lnTo>
                    <a:pt x="552" y="60"/>
                  </a:lnTo>
                  <a:lnTo>
                    <a:pt x="562" y="56"/>
                  </a:lnTo>
                  <a:lnTo>
                    <a:pt x="562" y="56"/>
                  </a:lnTo>
                  <a:lnTo>
                    <a:pt x="556" y="50"/>
                  </a:lnTo>
                  <a:lnTo>
                    <a:pt x="550" y="48"/>
                  </a:lnTo>
                  <a:lnTo>
                    <a:pt x="550" y="48"/>
                  </a:lnTo>
                  <a:lnTo>
                    <a:pt x="548" y="46"/>
                  </a:lnTo>
                  <a:lnTo>
                    <a:pt x="544" y="44"/>
                  </a:lnTo>
                  <a:lnTo>
                    <a:pt x="540" y="48"/>
                  </a:lnTo>
                  <a:lnTo>
                    <a:pt x="536" y="52"/>
                  </a:lnTo>
                  <a:lnTo>
                    <a:pt x="534" y="52"/>
                  </a:lnTo>
                  <a:lnTo>
                    <a:pt x="530" y="52"/>
                  </a:lnTo>
                  <a:lnTo>
                    <a:pt x="530" y="52"/>
                  </a:lnTo>
                  <a:lnTo>
                    <a:pt x="538" y="54"/>
                  </a:lnTo>
                  <a:lnTo>
                    <a:pt x="542" y="56"/>
                  </a:lnTo>
                  <a:lnTo>
                    <a:pt x="544" y="60"/>
                  </a:lnTo>
                  <a:lnTo>
                    <a:pt x="544" y="60"/>
                  </a:lnTo>
                  <a:lnTo>
                    <a:pt x="542" y="60"/>
                  </a:lnTo>
                  <a:lnTo>
                    <a:pt x="540" y="62"/>
                  </a:lnTo>
                  <a:lnTo>
                    <a:pt x="538" y="66"/>
                  </a:lnTo>
                  <a:lnTo>
                    <a:pt x="538" y="66"/>
                  </a:lnTo>
                  <a:lnTo>
                    <a:pt x="510" y="66"/>
                  </a:lnTo>
                  <a:lnTo>
                    <a:pt x="498" y="64"/>
                  </a:lnTo>
                  <a:lnTo>
                    <a:pt x="484" y="60"/>
                  </a:lnTo>
                  <a:lnTo>
                    <a:pt x="484" y="60"/>
                  </a:lnTo>
                  <a:lnTo>
                    <a:pt x="482" y="56"/>
                  </a:lnTo>
                  <a:lnTo>
                    <a:pt x="480" y="54"/>
                  </a:lnTo>
                  <a:lnTo>
                    <a:pt x="474" y="56"/>
                  </a:lnTo>
                  <a:lnTo>
                    <a:pt x="474" y="56"/>
                  </a:lnTo>
                  <a:lnTo>
                    <a:pt x="464" y="58"/>
                  </a:lnTo>
                  <a:lnTo>
                    <a:pt x="464" y="58"/>
                  </a:lnTo>
                  <a:lnTo>
                    <a:pt x="462" y="58"/>
                  </a:lnTo>
                  <a:lnTo>
                    <a:pt x="462" y="60"/>
                  </a:lnTo>
                  <a:lnTo>
                    <a:pt x="462" y="60"/>
                  </a:lnTo>
                  <a:lnTo>
                    <a:pt x="466" y="62"/>
                  </a:lnTo>
                  <a:lnTo>
                    <a:pt x="466" y="62"/>
                  </a:lnTo>
                  <a:lnTo>
                    <a:pt x="468" y="64"/>
                  </a:lnTo>
                  <a:lnTo>
                    <a:pt x="468" y="64"/>
                  </a:lnTo>
                  <a:lnTo>
                    <a:pt x="468" y="68"/>
                  </a:lnTo>
                  <a:lnTo>
                    <a:pt x="468" y="68"/>
                  </a:lnTo>
                  <a:lnTo>
                    <a:pt x="464" y="72"/>
                  </a:lnTo>
                  <a:lnTo>
                    <a:pt x="464" y="72"/>
                  </a:lnTo>
                  <a:lnTo>
                    <a:pt x="452" y="66"/>
                  </a:lnTo>
                  <a:lnTo>
                    <a:pt x="446" y="66"/>
                  </a:lnTo>
                  <a:lnTo>
                    <a:pt x="440" y="66"/>
                  </a:lnTo>
                  <a:lnTo>
                    <a:pt x="440" y="66"/>
                  </a:lnTo>
                  <a:lnTo>
                    <a:pt x="424" y="68"/>
                  </a:lnTo>
                  <a:lnTo>
                    <a:pt x="408" y="66"/>
                  </a:lnTo>
                  <a:lnTo>
                    <a:pt x="408" y="66"/>
                  </a:lnTo>
                  <a:lnTo>
                    <a:pt x="410" y="62"/>
                  </a:lnTo>
                  <a:lnTo>
                    <a:pt x="412" y="62"/>
                  </a:lnTo>
                  <a:lnTo>
                    <a:pt x="414" y="60"/>
                  </a:lnTo>
                  <a:lnTo>
                    <a:pt x="416" y="60"/>
                  </a:lnTo>
                  <a:lnTo>
                    <a:pt x="416" y="60"/>
                  </a:lnTo>
                  <a:lnTo>
                    <a:pt x="412" y="56"/>
                  </a:lnTo>
                  <a:lnTo>
                    <a:pt x="406" y="54"/>
                  </a:lnTo>
                  <a:lnTo>
                    <a:pt x="406" y="54"/>
                  </a:lnTo>
                  <a:lnTo>
                    <a:pt x="398" y="54"/>
                  </a:lnTo>
                  <a:lnTo>
                    <a:pt x="390" y="54"/>
                  </a:lnTo>
                  <a:lnTo>
                    <a:pt x="374" y="50"/>
                  </a:lnTo>
                  <a:lnTo>
                    <a:pt x="374" y="50"/>
                  </a:lnTo>
                  <a:lnTo>
                    <a:pt x="358" y="46"/>
                  </a:lnTo>
                  <a:lnTo>
                    <a:pt x="350" y="46"/>
                  </a:lnTo>
                  <a:lnTo>
                    <a:pt x="348" y="46"/>
                  </a:lnTo>
                  <a:lnTo>
                    <a:pt x="344" y="50"/>
                  </a:lnTo>
                  <a:lnTo>
                    <a:pt x="344" y="50"/>
                  </a:lnTo>
                  <a:lnTo>
                    <a:pt x="340" y="50"/>
                  </a:lnTo>
                  <a:lnTo>
                    <a:pt x="338" y="48"/>
                  </a:lnTo>
                  <a:lnTo>
                    <a:pt x="338" y="48"/>
                  </a:lnTo>
                  <a:lnTo>
                    <a:pt x="336" y="44"/>
                  </a:lnTo>
                  <a:lnTo>
                    <a:pt x="334" y="44"/>
                  </a:lnTo>
                  <a:lnTo>
                    <a:pt x="330" y="48"/>
                  </a:lnTo>
                  <a:lnTo>
                    <a:pt x="330" y="48"/>
                  </a:lnTo>
                  <a:lnTo>
                    <a:pt x="326" y="50"/>
                  </a:lnTo>
                  <a:lnTo>
                    <a:pt x="324" y="48"/>
                  </a:lnTo>
                  <a:lnTo>
                    <a:pt x="324" y="48"/>
                  </a:lnTo>
                  <a:lnTo>
                    <a:pt x="318" y="44"/>
                  </a:lnTo>
                  <a:lnTo>
                    <a:pt x="314" y="42"/>
                  </a:lnTo>
                  <a:lnTo>
                    <a:pt x="308" y="42"/>
                  </a:lnTo>
                  <a:lnTo>
                    <a:pt x="302" y="46"/>
                  </a:lnTo>
                  <a:lnTo>
                    <a:pt x="302" y="46"/>
                  </a:lnTo>
                  <a:lnTo>
                    <a:pt x="296" y="44"/>
                  </a:lnTo>
                  <a:lnTo>
                    <a:pt x="296" y="44"/>
                  </a:lnTo>
                  <a:lnTo>
                    <a:pt x="294" y="48"/>
                  </a:lnTo>
                  <a:lnTo>
                    <a:pt x="290" y="48"/>
                  </a:lnTo>
                  <a:lnTo>
                    <a:pt x="290" y="48"/>
                  </a:lnTo>
                  <a:lnTo>
                    <a:pt x="286" y="46"/>
                  </a:lnTo>
                  <a:lnTo>
                    <a:pt x="286" y="46"/>
                  </a:lnTo>
                  <a:lnTo>
                    <a:pt x="286" y="46"/>
                  </a:lnTo>
                  <a:lnTo>
                    <a:pt x="286" y="46"/>
                  </a:lnTo>
                  <a:lnTo>
                    <a:pt x="280" y="46"/>
                  </a:lnTo>
                  <a:lnTo>
                    <a:pt x="278" y="44"/>
                  </a:lnTo>
                  <a:lnTo>
                    <a:pt x="274" y="46"/>
                  </a:lnTo>
                  <a:lnTo>
                    <a:pt x="274" y="46"/>
                  </a:lnTo>
                  <a:lnTo>
                    <a:pt x="268" y="48"/>
                  </a:lnTo>
                  <a:lnTo>
                    <a:pt x="264" y="48"/>
                  </a:lnTo>
                  <a:lnTo>
                    <a:pt x="258" y="48"/>
                  </a:lnTo>
                  <a:lnTo>
                    <a:pt x="254" y="50"/>
                  </a:lnTo>
                  <a:lnTo>
                    <a:pt x="254" y="50"/>
                  </a:lnTo>
                  <a:lnTo>
                    <a:pt x="246" y="54"/>
                  </a:lnTo>
                  <a:lnTo>
                    <a:pt x="238" y="54"/>
                  </a:lnTo>
                  <a:lnTo>
                    <a:pt x="224" y="50"/>
                  </a:lnTo>
                  <a:lnTo>
                    <a:pt x="224" y="50"/>
                  </a:lnTo>
                  <a:lnTo>
                    <a:pt x="202" y="46"/>
                  </a:lnTo>
                  <a:lnTo>
                    <a:pt x="192" y="44"/>
                  </a:lnTo>
                  <a:lnTo>
                    <a:pt x="180" y="42"/>
                  </a:lnTo>
                  <a:lnTo>
                    <a:pt x="180" y="42"/>
                  </a:lnTo>
                  <a:lnTo>
                    <a:pt x="166" y="42"/>
                  </a:lnTo>
                  <a:lnTo>
                    <a:pt x="152" y="42"/>
                  </a:lnTo>
                  <a:lnTo>
                    <a:pt x="124" y="38"/>
                  </a:lnTo>
                  <a:lnTo>
                    <a:pt x="124" y="38"/>
                  </a:lnTo>
                  <a:lnTo>
                    <a:pt x="96" y="32"/>
                  </a:lnTo>
                  <a:lnTo>
                    <a:pt x="82" y="32"/>
                  </a:lnTo>
                  <a:lnTo>
                    <a:pt x="68" y="36"/>
                  </a:lnTo>
                  <a:lnTo>
                    <a:pt x="68" y="36"/>
                  </a:lnTo>
                  <a:lnTo>
                    <a:pt x="52" y="38"/>
                  </a:lnTo>
                  <a:lnTo>
                    <a:pt x="44" y="40"/>
                  </a:lnTo>
                  <a:lnTo>
                    <a:pt x="38" y="46"/>
                  </a:lnTo>
                  <a:lnTo>
                    <a:pt x="38" y="46"/>
                  </a:lnTo>
                  <a:lnTo>
                    <a:pt x="34" y="50"/>
                  </a:lnTo>
                  <a:lnTo>
                    <a:pt x="30" y="52"/>
                  </a:lnTo>
                  <a:lnTo>
                    <a:pt x="24" y="54"/>
                  </a:lnTo>
                  <a:lnTo>
                    <a:pt x="18" y="54"/>
                  </a:lnTo>
                  <a:lnTo>
                    <a:pt x="18" y="54"/>
                  </a:lnTo>
                  <a:lnTo>
                    <a:pt x="14" y="56"/>
                  </a:lnTo>
                  <a:lnTo>
                    <a:pt x="12" y="56"/>
                  </a:lnTo>
                  <a:lnTo>
                    <a:pt x="12" y="58"/>
                  </a:lnTo>
                  <a:lnTo>
                    <a:pt x="12" y="58"/>
                  </a:lnTo>
                  <a:lnTo>
                    <a:pt x="12" y="60"/>
                  </a:lnTo>
                  <a:lnTo>
                    <a:pt x="12" y="62"/>
                  </a:lnTo>
                  <a:lnTo>
                    <a:pt x="16" y="62"/>
                  </a:lnTo>
                  <a:lnTo>
                    <a:pt x="16" y="62"/>
                  </a:lnTo>
                  <a:lnTo>
                    <a:pt x="50" y="78"/>
                  </a:lnTo>
                  <a:lnTo>
                    <a:pt x="50" y="78"/>
                  </a:lnTo>
                  <a:lnTo>
                    <a:pt x="46" y="84"/>
                  </a:lnTo>
                  <a:lnTo>
                    <a:pt x="40" y="86"/>
                  </a:lnTo>
                  <a:lnTo>
                    <a:pt x="34" y="84"/>
                  </a:lnTo>
                  <a:lnTo>
                    <a:pt x="30" y="82"/>
                  </a:lnTo>
                  <a:lnTo>
                    <a:pt x="30" y="82"/>
                  </a:lnTo>
                  <a:lnTo>
                    <a:pt x="26" y="80"/>
                  </a:lnTo>
                  <a:lnTo>
                    <a:pt x="22" y="80"/>
                  </a:lnTo>
                  <a:lnTo>
                    <a:pt x="22" y="80"/>
                  </a:lnTo>
                  <a:lnTo>
                    <a:pt x="0" y="88"/>
                  </a:lnTo>
                  <a:lnTo>
                    <a:pt x="0" y="88"/>
                  </a:lnTo>
                  <a:lnTo>
                    <a:pt x="6" y="90"/>
                  </a:lnTo>
                  <a:lnTo>
                    <a:pt x="8" y="94"/>
                  </a:lnTo>
                  <a:lnTo>
                    <a:pt x="10" y="98"/>
                  </a:lnTo>
                  <a:lnTo>
                    <a:pt x="14" y="100"/>
                  </a:lnTo>
                  <a:lnTo>
                    <a:pt x="14" y="100"/>
                  </a:lnTo>
                  <a:lnTo>
                    <a:pt x="30" y="100"/>
                  </a:lnTo>
                  <a:lnTo>
                    <a:pt x="44" y="98"/>
                  </a:lnTo>
                  <a:lnTo>
                    <a:pt x="44" y="98"/>
                  </a:lnTo>
                  <a:lnTo>
                    <a:pt x="48" y="96"/>
                  </a:lnTo>
                  <a:lnTo>
                    <a:pt x="50" y="96"/>
                  </a:lnTo>
                  <a:lnTo>
                    <a:pt x="52" y="100"/>
                  </a:lnTo>
                  <a:lnTo>
                    <a:pt x="52" y="100"/>
                  </a:lnTo>
                  <a:lnTo>
                    <a:pt x="52" y="108"/>
                  </a:lnTo>
                  <a:lnTo>
                    <a:pt x="52" y="110"/>
                  </a:lnTo>
                  <a:lnTo>
                    <a:pt x="46" y="112"/>
                  </a:lnTo>
                  <a:lnTo>
                    <a:pt x="46" y="112"/>
                  </a:lnTo>
                  <a:lnTo>
                    <a:pt x="36" y="114"/>
                  </a:lnTo>
                  <a:lnTo>
                    <a:pt x="24" y="116"/>
                  </a:lnTo>
                  <a:lnTo>
                    <a:pt x="24" y="116"/>
                  </a:lnTo>
                  <a:lnTo>
                    <a:pt x="22" y="118"/>
                  </a:lnTo>
                  <a:lnTo>
                    <a:pt x="18" y="122"/>
                  </a:lnTo>
                  <a:lnTo>
                    <a:pt x="14" y="130"/>
                  </a:lnTo>
                  <a:lnTo>
                    <a:pt x="14" y="130"/>
                  </a:lnTo>
                  <a:lnTo>
                    <a:pt x="18" y="134"/>
                  </a:lnTo>
                  <a:lnTo>
                    <a:pt x="20" y="140"/>
                  </a:lnTo>
                  <a:lnTo>
                    <a:pt x="22" y="144"/>
                  </a:lnTo>
                  <a:lnTo>
                    <a:pt x="28" y="146"/>
                  </a:lnTo>
                  <a:lnTo>
                    <a:pt x="28" y="146"/>
                  </a:lnTo>
                  <a:lnTo>
                    <a:pt x="40" y="148"/>
                  </a:lnTo>
                  <a:lnTo>
                    <a:pt x="46" y="152"/>
                  </a:lnTo>
                  <a:lnTo>
                    <a:pt x="46" y="154"/>
                  </a:lnTo>
                  <a:lnTo>
                    <a:pt x="48" y="160"/>
                  </a:lnTo>
                  <a:lnTo>
                    <a:pt x="48" y="160"/>
                  </a:lnTo>
                  <a:lnTo>
                    <a:pt x="48" y="160"/>
                  </a:lnTo>
                  <a:lnTo>
                    <a:pt x="48" y="160"/>
                  </a:lnTo>
                  <a:lnTo>
                    <a:pt x="52" y="158"/>
                  </a:lnTo>
                  <a:lnTo>
                    <a:pt x="56" y="158"/>
                  </a:lnTo>
                  <a:lnTo>
                    <a:pt x="66" y="160"/>
                  </a:lnTo>
                  <a:lnTo>
                    <a:pt x="74" y="160"/>
                  </a:lnTo>
                  <a:lnTo>
                    <a:pt x="78" y="160"/>
                  </a:lnTo>
                  <a:lnTo>
                    <a:pt x="82" y="158"/>
                  </a:lnTo>
                  <a:lnTo>
                    <a:pt x="82" y="158"/>
                  </a:lnTo>
                  <a:lnTo>
                    <a:pt x="80" y="166"/>
                  </a:lnTo>
                  <a:lnTo>
                    <a:pt x="74" y="174"/>
                  </a:lnTo>
                  <a:lnTo>
                    <a:pt x="68" y="180"/>
                  </a:lnTo>
                  <a:lnTo>
                    <a:pt x="60" y="184"/>
                  </a:lnTo>
                  <a:lnTo>
                    <a:pt x="60" y="184"/>
                  </a:lnTo>
                  <a:lnTo>
                    <a:pt x="58" y="186"/>
                  </a:lnTo>
                  <a:lnTo>
                    <a:pt x="56" y="188"/>
                  </a:lnTo>
                  <a:lnTo>
                    <a:pt x="56" y="190"/>
                  </a:lnTo>
                  <a:lnTo>
                    <a:pt x="56" y="190"/>
                  </a:lnTo>
                  <a:lnTo>
                    <a:pt x="58" y="190"/>
                  </a:lnTo>
                  <a:lnTo>
                    <a:pt x="60" y="190"/>
                  </a:lnTo>
                  <a:lnTo>
                    <a:pt x="64" y="190"/>
                  </a:lnTo>
                  <a:lnTo>
                    <a:pt x="64" y="190"/>
                  </a:lnTo>
                  <a:lnTo>
                    <a:pt x="70" y="188"/>
                  </a:lnTo>
                  <a:lnTo>
                    <a:pt x="70" y="188"/>
                  </a:lnTo>
                  <a:lnTo>
                    <a:pt x="98" y="168"/>
                  </a:lnTo>
                  <a:lnTo>
                    <a:pt x="98" y="168"/>
                  </a:lnTo>
                  <a:lnTo>
                    <a:pt x="104" y="164"/>
                  </a:lnTo>
                  <a:lnTo>
                    <a:pt x="106" y="160"/>
                  </a:lnTo>
                  <a:lnTo>
                    <a:pt x="106" y="156"/>
                  </a:lnTo>
                  <a:lnTo>
                    <a:pt x="106" y="156"/>
                  </a:lnTo>
                  <a:lnTo>
                    <a:pt x="106" y="154"/>
                  </a:lnTo>
                  <a:lnTo>
                    <a:pt x="106" y="154"/>
                  </a:lnTo>
                  <a:lnTo>
                    <a:pt x="112" y="150"/>
                  </a:lnTo>
                  <a:lnTo>
                    <a:pt x="118" y="144"/>
                  </a:lnTo>
                  <a:lnTo>
                    <a:pt x="122" y="140"/>
                  </a:lnTo>
                  <a:lnTo>
                    <a:pt x="128" y="136"/>
                  </a:lnTo>
                  <a:lnTo>
                    <a:pt x="128" y="136"/>
                  </a:lnTo>
                  <a:lnTo>
                    <a:pt x="130" y="138"/>
                  </a:lnTo>
                  <a:lnTo>
                    <a:pt x="130" y="138"/>
                  </a:lnTo>
                  <a:lnTo>
                    <a:pt x="128" y="140"/>
                  </a:lnTo>
                  <a:lnTo>
                    <a:pt x="128" y="142"/>
                  </a:lnTo>
                  <a:lnTo>
                    <a:pt x="126" y="146"/>
                  </a:lnTo>
                  <a:lnTo>
                    <a:pt x="126" y="146"/>
                  </a:lnTo>
                  <a:lnTo>
                    <a:pt x="124" y="148"/>
                  </a:lnTo>
                  <a:lnTo>
                    <a:pt x="124" y="150"/>
                  </a:lnTo>
                  <a:lnTo>
                    <a:pt x="126" y="152"/>
                  </a:lnTo>
                  <a:lnTo>
                    <a:pt x="124" y="156"/>
                  </a:lnTo>
                  <a:lnTo>
                    <a:pt x="124" y="156"/>
                  </a:lnTo>
                  <a:lnTo>
                    <a:pt x="128" y="156"/>
                  </a:lnTo>
                  <a:lnTo>
                    <a:pt x="128" y="154"/>
                  </a:lnTo>
                  <a:lnTo>
                    <a:pt x="130" y="152"/>
                  </a:lnTo>
                  <a:lnTo>
                    <a:pt x="132" y="150"/>
                  </a:lnTo>
                  <a:lnTo>
                    <a:pt x="132" y="150"/>
                  </a:lnTo>
                  <a:lnTo>
                    <a:pt x="142" y="148"/>
                  </a:lnTo>
                  <a:lnTo>
                    <a:pt x="148" y="146"/>
                  </a:lnTo>
                  <a:lnTo>
                    <a:pt x="150" y="142"/>
                  </a:lnTo>
                  <a:lnTo>
                    <a:pt x="150" y="142"/>
                  </a:lnTo>
                  <a:lnTo>
                    <a:pt x="152" y="138"/>
                  </a:lnTo>
                  <a:lnTo>
                    <a:pt x="152" y="136"/>
                  </a:lnTo>
                  <a:lnTo>
                    <a:pt x="160" y="138"/>
                  </a:lnTo>
                  <a:lnTo>
                    <a:pt x="160" y="138"/>
                  </a:lnTo>
                  <a:lnTo>
                    <a:pt x="180" y="144"/>
                  </a:lnTo>
                  <a:lnTo>
                    <a:pt x="190" y="146"/>
                  </a:lnTo>
                  <a:lnTo>
                    <a:pt x="200" y="146"/>
                  </a:lnTo>
                  <a:lnTo>
                    <a:pt x="200" y="146"/>
                  </a:lnTo>
                  <a:lnTo>
                    <a:pt x="210" y="148"/>
                  </a:lnTo>
                  <a:lnTo>
                    <a:pt x="220" y="150"/>
                  </a:lnTo>
                  <a:lnTo>
                    <a:pt x="220" y="150"/>
                  </a:lnTo>
                  <a:lnTo>
                    <a:pt x="230" y="156"/>
                  </a:lnTo>
                  <a:lnTo>
                    <a:pt x="240" y="164"/>
                  </a:lnTo>
                  <a:lnTo>
                    <a:pt x="240" y="164"/>
                  </a:lnTo>
                  <a:lnTo>
                    <a:pt x="244" y="168"/>
                  </a:lnTo>
                  <a:lnTo>
                    <a:pt x="244" y="168"/>
                  </a:lnTo>
                  <a:lnTo>
                    <a:pt x="246" y="166"/>
                  </a:lnTo>
                  <a:lnTo>
                    <a:pt x="250" y="166"/>
                  </a:lnTo>
                  <a:lnTo>
                    <a:pt x="250" y="166"/>
                  </a:lnTo>
                  <a:lnTo>
                    <a:pt x="252" y="166"/>
                  </a:lnTo>
                  <a:lnTo>
                    <a:pt x="252" y="166"/>
                  </a:lnTo>
                  <a:lnTo>
                    <a:pt x="258" y="164"/>
                  </a:lnTo>
                  <a:lnTo>
                    <a:pt x="258" y="164"/>
                  </a:lnTo>
                  <a:lnTo>
                    <a:pt x="262" y="164"/>
                  </a:lnTo>
                  <a:lnTo>
                    <a:pt x="264" y="168"/>
                  </a:lnTo>
                  <a:lnTo>
                    <a:pt x="264" y="168"/>
                  </a:lnTo>
                  <a:lnTo>
                    <a:pt x="266" y="170"/>
                  </a:lnTo>
                  <a:lnTo>
                    <a:pt x="268" y="172"/>
                  </a:lnTo>
                  <a:lnTo>
                    <a:pt x="270" y="178"/>
                  </a:lnTo>
                  <a:lnTo>
                    <a:pt x="270" y="178"/>
                  </a:lnTo>
                  <a:lnTo>
                    <a:pt x="272" y="180"/>
                  </a:lnTo>
                  <a:lnTo>
                    <a:pt x="272" y="180"/>
                  </a:lnTo>
                  <a:lnTo>
                    <a:pt x="276" y="182"/>
                  </a:lnTo>
                  <a:lnTo>
                    <a:pt x="276" y="186"/>
                  </a:lnTo>
                  <a:lnTo>
                    <a:pt x="276" y="186"/>
                  </a:lnTo>
                  <a:lnTo>
                    <a:pt x="282" y="190"/>
                  </a:lnTo>
                  <a:lnTo>
                    <a:pt x="282" y="194"/>
                  </a:lnTo>
                  <a:lnTo>
                    <a:pt x="282" y="194"/>
                  </a:lnTo>
                  <a:lnTo>
                    <a:pt x="284" y="194"/>
                  </a:lnTo>
                  <a:lnTo>
                    <a:pt x="286" y="196"/>
                  </a:lnTo>
                  <a:lnTo>
                    <a:pt x="286" y="200"/>
                  </a:lnTo>
                  <a:lnTo>
                    <a:pt x="286" y="200"/>
                  </a:lnTo>
                  <a:lnTo>
                    <a:pt x="288" y="202"/>
                  </a:lnTo>
                  <a:lnTo>
                    <a:pt x="292" y="206"/>
                  </a:lnTo>
                  <a:lnTo>
                    <a:pt x="292" y="206"/>
                  </a:lnTo>
                  <a:lnTo>
                    <a:pt x="294" y="208"/>
                  </a:lnTo>
                  <a:lnTo>
                    <a:pt x="294" y="210"/>
                  </a:lnTo>
                  <a:lnTo>
                    <a:pt x="296" y="214"/>
                  </a:lnTo>
                  <a:lnTo>
                    <a:pt x="298" y="216"/>
                  </a:lnTo>
                  <a:lnTo>
                    <a:pt x="298" y="216"/>
                  </a:lnTo>
                  <a:lnTo>
                    <a:pt x="304" y="218"/>
                  </a:lnTo>
                  <a:lnTo>
                    <a:pt x="310" y="224"/>
                  </a:lnTo>
                  <a:lnTo>
                    <a:pt x="312" y="230"/>
                  </a:lnTo>
                  <a:lnTo>
                    <a:pt x="312" y="234"/>
                  </a:lnTo>
                  <a:lnTo>
                    <a:pt x="312" y="238"/>
                  </a:lnTo>
                  <a:lnTo>
                    <a:pt x="312" y="238"/>
                  </a:lnTo>
                  <a:lnTo>
                    <a:pt x="314" y="240"/>
                  </a:lnTo>
                  <a:lnTo>
                    <a:pt x="316" y="242"/>
                  </a:lnTo>
                  <a:lnTo>
                    <a:pt x="322" y="242"/>
                  </a:lnTo>
                  <a:lnTo>
                    <a:pt x="322" y="242"/>
                  </a:lnTo>
                  <a:lnTo>
                    <a:pt x="324" y="242"/>
                  </a:lnTo>
                  <a:lnTo>
                    <a:pt x="328" y="244"/>
                  </a:lnTo>
                  <a:lnTo>
                    <a:pt x="334" y="246"/>
                  </a:lnTo>
                  <a:lnTo>
                    <a:pt x="334" y="246"/>
                  </a:lnTo>
                  <a:lnTo>
                    <a:pt x="336" y="250"/>
                  </a:lnTo>
                  <a:lnTo>
                    <a:pt x="338" y="252"/>
                  </a:lnTo>
                  <a:lnTo>
                    <a:pt x="344" y="256"/>
                  </a:lnTo>
                  <a:lnTo>
                    <a:pt x="344" y="256"/>
                  </a:lnTo>
                  <a:lnTo>
                    <a:pt x="348" y="260"/>
                  </a:lnTo>
                  <a:lnTo>
                    <a:pt x="352" y="264"/>
                  </a:lnTo>
                  <a:lnTo>
                    <a:pt x="354" y="268"/>
                  </a:lnTo>
                  <a:lnTo>
                    <a:pt x="354" y="274"/>
                  </a:lnTo>
                  <a:lnTo>
                    <a:pt x="354" y="274"/>
                  </a:lnTo>
                  <a:lnTo>
                    <a:pt x="348" y="272"/>
                  </a:lnTo>
                  <a:lnTo>
                    <a:pt x="348" y="272"/>
                  </a:lnTo>
                  <a:lnTo>
                    <a:pt x="346" y="272"/>
                  </a:lnTo>
                  <a:lnTo>
                    <a:pt x="342" y="270"/>
                  </a:lnTo>
                  <a:lnTo>
                    <a:pt x="338" y="270"/>
                  </a:lnTo>
                  <a:lnTo>
                    <a:pt x="336" y="272"/>
                  </a:lnTo>
                  <a:lnTo>
                    <a:pt x="336" y="272"/>
                  </a:lnTo>
                  <a:lnTo>
                    <a:pt x="338" y="278"/>
                  </a:lnTo>
                  <a:lnTo>
                    <a:pt x="340" y="284"/>
                  </a:lnTo>
                  <a:lnTo>
                    <a:pt x="342" y="292"/>
                  </a:lnTo>
                  <a:lnTo>
                    <a:pt x="342" y="298"/>
                  </a:lnTo>
                  <a:lnTo>
                    <a:pt x="342" y="298"/>
                  </a:lnTo>
                  <a:lnTo>
                    <a:pt x="340" y="314"/>
                  </a:lnTo>
                  <a:lnTo>
                    <a:pt x="338" y="330"/>
                  </a:lnTo>
                  <a:lnTo>
                    <a:pt x="340" y="346"/>
                  </a:lnTo>
                  <a:lnTo>
                    <a:pt x="342" y="362"/>
                  </a:lnTo>
                  <a:lnTo>
                    <a:pt x="342" y="362"/>
                  </a:lnTo>
                  <a:lnTo>
                    <a:pt x="346" y="368"/>
                  </a:lnTo>
                  <a:lnTo>
                    <a:pt x="348" y="372"/>
                  </a:lnTo>
                  <a:lnTo>
                    <a:pt x="352" y="376"/>
                  </a:lnTo>
                  <a:lnTo>
                    <a:pt x="354" y="380"/>
                  </a:lnTo>
                  <a:lnTo>
                    <a:pt x="354" y="380"/>
                  </a:lnTo>
                  <a:lnTo>
                    <a:pt x="358" y="392"/>
                  </a:lnTo>
                  <a:lnTo>
                    <a:pt x="364" y="402"/>
                  </a:lnTo>
                  <a:lnTo>
                    <a:pt x="372" y="412"/>
                  </a:lnTo>
                  <a:lnTo>
                    <a:pt x="376" y="414"/>
                  </a:lnTo>
                  <a:lnTo>
                    <a:pt x="382" y="418"/>
                  </a:lnTo>
                  <a:lnTo>
                    <a:pt x="382" y="418"/>
                  </a:lnTo>
                  <a:lnTo>
                    <a:pt x="386" y="420"/>
                  </a:lnTo>
                  <a:lnTo>
                    <a:pt x="390" y="422"/>
                  </a:lnTo>
                  <a:lnTo>
                    <a:pt x="394" y="432"/>
                  </a:lnTo>
                  <a:lnTo>
                    <a:pt x="394" y="432"/>
                  </a:lnTo>
                  <a:lnTo>
                    <a:pt x="402" y="452"/>
                  </a:lnTo>
                  <a:lnTo>
                    <a:pt x="408" y="462"/>
                  </a:lnTo>
                  <a:lnTo>
                    <a:pt x="414" y="470"/>
                  </a:lnTo>
                  <a:lnTo>
                    <a:pt x="414" y="470"/>
                  </a:lnTo>
                  <a:lnTo>
                    <a:pt x="416" y="472"/>
                  </a:lnTo>
                  <a:lnTo>
                    <a:pt x="418" y="476"/>
                  </a:lnTo>
                  <a:lnTo>
                    <a:pt x="418" y="478"/>
                  </a:lnTo>
                  <a:lnTo>
                    <a:pt x="416" y="482"/>
                  </a:lnTo>
                  <a:lnTo>
                    <a:pt x="416" y="482"/>
                  </a:lnTo>
                  <a:lnTo>
                    <a:pt x="414" y="484"/>
                  </a:lnTo>
                  <a:lnTo>
                    <a:pt x="414" y="486"/>
                  </a:lnTo>
                  <a:lnTo>
                    <a:pt x="414" y="486"/>
                  </a:lnTo>
                  <a:lnTo>
                    <a:pt x="424" y="492"/>
                  </a:lnTo>
                  <a:lnTo>
                    <a:pt x="430" y="500"/>
                  </a:lnTo>
                  <a:lnTo>
                    <a:pt x="440" y="518"/>
                  </a:lnTo>
                  <a:lnTo>
                    <a:pt x="440" y="518"/>
                  </a:lnTo>
                  <a:lnTo>
                    <a:pt x="442" y="520"/>
                  </a:lnTo>
                  <a:lnTo>
                    <a:pt x="442" y="520"/>
                  </a:lnTo>
                  <a:lnTo>
                    <a:pt x="448" y="528"/>
                  </a:lnTo>
                  <a:lnTo>
                    <a:pt x="448" y="528"/>
                  </a:lnTo>
                  <a:lnTo>
                    <a:pt x="450" y="530"/>
                  </a:lnTo>
                  <a:lnTo>
                    <a:pt x="450" y="532"/>
                  </a:lnTo>
                  <a:lnTo>
                    <a:pt x="452" y="530"/>
                  </a:lnTo>
                  <a:lnTo>
                    <a:pt x="452" y="530"/>
                  </a:lnTo>
                  <a:lnTo>
                    <a:pt x="454" y="528"/>
                  </a:lnTo>
                  <a:lnTo>
                    <a:pt x="454" y="528"/>
                  </a:lnTo>
                  <a:lnTo>
                    <a:pt x="452" y="524"/>
                  </a:lnTo>
                  <a:lnTo>
                    <a:pt x="452" y="524"/>
                  </a:lnTo>
                  <a:lnTo>
                    <a:pt x="448" y="520"/>
                  </a:lnTo>
                  <a:lnTo>
                    <a:pt x="444" y="514"/>
                  </a:lnTo>
                  <a:lnTo>
                    <a:pt x="444" y="514"/>
                  </a:lnTo>
                  <a:lnTo>
                    <a:pt x="442" y="512"/>
                  </a:lnTo>
                  <a:lnTo>
                    <a:pt x="442" y="512"/>
                  </a:lnTo>
                  <a:lnTo>
                    <a:pt x="432" y="486"/>
                  </a:lnTo>
                  <a:lnTo>
                    <a:pt x="418" y="464"/>
                  </a:lnTo>
                  <a:lnTo>
                    <a:pt x="418" y="464"/>
                  </a:lnTo>
                  <a:lnTo>
                    <a:pt x="414" y="458"/>
                  </a:lnTo>
                  <a:lnTo>
                    <a:pt x="412" y="452"/>
                  </a:lnTo>
                  <a:lnTo>
                    <a:pt x="412" y="442"/>
                  </a:lnTo>
                  <a:lnTo>
                    <a:pt x="412" y="442"/>
                  </a:lnTo>
                  <a:lnTo>
                    <a:pt x="418" y="442"/>
                  </a:lnTo>
                  <a:lnTo>
                    <a:pt x="424" y="446"/>
                  </a:lnTo>
                  <a:lnTo>
                    <a:pt x="426" y="450"/>
                  </a:lnTo>
                  <a:lnTo>
                    <a:pt x="428" y="456"/>
                  </a:lnTo>
                  <a:lnTo>
                    <a:pt x="428" y="456"/>
                  </a:lnTo>
                  <a:lnTo>
                    <a:pt x="430" y="462"/>
                  </a:lnTo>
                  <a:lnTo>
                    <a:pt x="434" y="470"/>
                  </a:lnTo>
                  <a:lnTo>
                    <a:pt x="442" y="480"/>
                  </a:lnTo>
                  <a:lnTo>
                    <a:pt x="452" y="492"/>
                  </a:lnTo>
                  <a:lnTo>
                    <a:pt x="458" y="504"/>
                  </a:lnTo>
                  <a:lnTo>
                    <a:pt x="458" y="504"/>
                  </a:lnTo>
                  <a:lnTo>
                    <a:pt x="462" y="510"/>
                  </a:lnTo>
                  <a:lnTo>
                    <a:pt x="468" y="518"/>
                  </a:lnTo>
                  <a:lnTo>
                    <a:pt x="478" y="530"/>
                  </a:lnTo>
                  <a:lnTo>
                    <a:pt x="478" y="530"/>
                  </a:lnTo>
                  <a:lnTo>
                    <a:pt x="482" y="536"/>
                  </a:lnTo>
                  <a:lnTo>
                    <a:pt x="486" y="544"/>
                  </a:lnTo>
                  <a:lnTo>
                    <a:pt x="486" y="550"/>
                  </a:lnTo>
                  <a:lnTo>
                    <a:pt x="486" y="558"/>
                  </a:lnTo>
                  <a:lnTo>
                    <a:pt x="486" y="558"/>
                  </a:lnTo>
                  <a:lnTo>
                    <a:pt x="484" y="562"/>
                  </a:lnTo>
                  <a:lnTo>
                    <a:pt x="486" y="566"/>
                  </a:lnTo>
                  <a:lnTo>
                    <a:pt x="492" y="570"/>
                  </a:lnTo>
                  <a:lnTo>
                    <a:pt x="492" y="570"/>
                  </a:lnTo>
                  <a:lnTo>
                    <a:pt x="504" y="580"/>
                  </a:lnTo>
                  <a:lnTo>
                    <a:pt x="516" y="588"/>
                  </a:lnTo>
                  <a:lnTo>
                    <a:pt x="516" y="588"/>
                  </a:lnTo>
                  <a:lnTo>
                    <a:pt x="534" y="598"/>
                  </a:lnTo>
                  <a:lnTo>
                    <a:pt x="550" y="606"/>
                  </a:lnTo>
                  <a:lnTo>
                    <a:pt x="550" y="606"/>
                  </a:lnTo>
                  <a:lnTo>
                    <a:pt x="556" y="608"/>
                  </a:lnTo>
                  <a:lnTo>
                    <a:pt x="560" y="606"/>
                  </a:lnTo>
                  <a:lnTo>
                    <a:pt x="560" y="606"/>
                  </a:lnTo>
                  <a:lnTo>
                    <a:pt x="566" y="602"/>
                  </a:lnTo>
                  <a:lnTo>
                    <a:pt x="572" y="602"/>
                  </a:lnTo>
                  <a:lnTo>
                    <a:pt x="578" y="606"/>
                  </a:lnTo>
                  <a:lnTo>
                    <a:pt x="582" y="612"/>
                  </a:lnTo>
                  <a:lnTo>
                    <a:pt x="582" y="612"/>
                  </a:lnTo>
                  <a:lnTo>
                    <a:pt x="592" y="622"/>
                  </a:lnTo>
                  <a:lnTo>
                    <a:pt x="596" y="624"/>
                  </a:lnTo>
                  <a:lnTo>
                    <a:pt x="604" y="628"/>
                  </a:lnTo>
                  <a:lnTo>
                    <a:pt x="604" y="628"/>
                  </a:lnTo>
                  <a:lnTo>
                    <a:pt x="614" y="630"/>
                  </a:lnTo>
                  <a:lnTo>
                    <a:pt x="622" y="634"/>
                  </a:lnTo>
                  <a:lnTo>
                    <a:pt x="630" y="642"/>
                  </a:lnTo>
                  <a:lnTo>
                    <a:pt x="636" y="652"/>
                  </a:lnTo>
                  <a:lnTo>
                    <a:pt x="636" y="652"/>
                  </a:lnTo>
                  <a:lnTo>
                    <a:pt x="638" y="652"/>
                  </a:lnTo>
                  <a:lnTo>
                    <a:pt x="638" y="652"/>
                  </a:lnTo>
                  <a:lnTo>
                    <a:pt x="638" y="656"/>
                  </a:lnTo>
                  <a:lnTo>
                    <a:pt x="638" y="656"/>
                  </a:lnTo>
                  <a:lnTo>
                    <a:pt x="638" y="662"/>
                  </a:lnTo>
                  <a:lnTo>
                    <a:pt x="640" y="666"/>
                  </a:lnTo>
                  <a:lnTo>
                    <a:pt x="640" y="666"/>
                  </a:lnTo>
                  <a:lnTo>
                    <a:pt x="678" y="694"/>
                  </a:lnTo>
                  <a:lnTo>
                    <a:pt x="678" y="694"/>
                  </a:lnTo>
                  <a:lnTo>
                    <a:pt x="682" y="694"/>
                  </a:lnTo>
                  <a:lnTo>
                    <a:pt x="682" y="694"/>
                  </a:lnTo>
                  <a:lnTo>
                    <a:pt x="682" y="692"/>
                  </a:lnTo>
                  <a:lnTo>
                    <a:pt x="682" y="692"/>
                  </a:lnTo>
                  <a:lnTo>
                    <a:pt x="680" y="686"/>
                  </a:lnTo>
                  <a:lnTo>
                    <a:pt x="682" y="684"/>
                  </a:lnTo>
                  <a:lnTo>
                    <a:pt x="686" y="680"/>
                  </a:lnTo>
                  <a:lnTo>
                    <a:pt x="688" y="676"/>
                  </a:lnTo>
                  <a:lnTo>
                    <a:pt x="688" y="676"/>
                  </a:lnTo>
                  <a:lnTo>
                    <a:pt x="692" y="678"/>
                  </a:lnTo>
                  <a:lnTo>
                    <a:pt x="694" y="678"/>
                  </a:lnTo>
                  <a:lnTo>
                    <a:pt x="696" y="684"/>
                  </a:lnTo>
                  <a:lnTo>
                    <a:pt x="698" y="690"/>
                  </a:lnTo>
                  <a:lnTo>
                    <a:pt x="700" y="694"/>
                  </a:lnTo>
                  <a:lnTo>
                    <a:pt x="700" y="694"/>
                  </a:lnTo>
                  <a:lnTo>
                    <a:pt x="702" y="702"/>
                  </a:lnTo>
                  <a:lnTo>
                    <a:pt x="704" y="710"/>
                  </a:lnTo>
                  <a:lnTo>
                    <a:pt x="706" y="720"/>
                  </a:lnTo>
                  <a:lnTo>
                    <a:pt x="704" y="728"/>
                  </a:lnTo>
                  <a:lnTo>
                    <a:pt x="702" y="738"/>
                  </a:lnTo>
                  <a:lnTo>
                    <a:pt x="700" y="746"/>
                  </a:lnTo>
                  <a:lnTo>
                    <a:pt x="696" y="754"/>
                  </a:lnTo>
                  <a:lnTo>
                    <a:pt x="690" y="760"/>
                  </a:lnTo>
                  <a:lnTo>
                    <a:pt x="690" y="760"/>
                  </a:lnTo>
                  <a:lnTo>
                    <a:pt x="684" y="766"/>
                  </a:lnTo>
                  <a:lnTo>
                    <a:pt x="680" y="774"/>
                  </a:lnTo>
                  <a:lnTo>
                    <a:pt x="678" y="784"/>
                  </a:lnTo>
                  <a:lnTo>
                    <a:pt x="678" y="792"/>
                  </a:lnTo>
                  <a:lnTo>
                    <a:pt x="678" y="792"/>
                  </a:lnTo>
                  <a:lnTo>
                    <a:pt x="678" y="796"/>
                  </a:lnTo>
                  <a:lnTo>
                    <a:pt x="680" y="798"/>
                  </a:lnTo>
                  <a:lnTo>
                    <a:pt x="680" y="798"/>
                  </a:lnTo>
                  <a:lnTo>
                    <a:pt x="684" y="800"/>
                  </a:lnTo>
                  <a:lnTo>
                    <a:pt x="686" y="802"/>
                  </a:lnTo>
                  <a:lnTo>
                    <a:pt x="682" y="806"/>
                  </a:lnTo>
                  <a:lnTo>
                    <a:pt x="682" y="806"/>
                  </a:lnTo>
                  <a:lnTo>
                    <a:pt x="678" y="812"/>
                  </a:lnTo>
                  <a:lnTo>
                    <a:pt x="676" y="816"/>
                  </a:lnTo>
                  <a:lnTo>
                    <a:pt x="676" y="826"/>
                  </a:lnTo>
                  <a:lnTo>
                    <a:pt x="676" y="826"/>
                  </a:lnTo>
                  <a:lnTo>
                    <a:pt x="676" y="832"/>
                  </a:lnTo>
                  <a:lnTo>
                    <a:pt x="680" y="836"/>
                  </a:lnTo>
                  <a:lnTo>
                    <a:pt x="684" y="840"/>
                  </a:lnTo>
                  <a:lnTo>
                    <a:pt x="686" y="846"/>
                  </a:lnTo>
                  <a:lnTo>
                    <a:pt x="686" y="846"/>
                  </a:lnTo>
                  <a:lnTo>
                    <a:pt x="700" y="876"/>
                  </a:lnTo>
                  <a:lnTo>
                    <a:pt x="706" y="892"/>
                  </a:lnTo>
                  <a:lnTo>
                    <a:pt x="712" y="908"/>
                  </a:lnTo>
                  <a:lnTo>
                    <a:pt x="712" y="908"/>
                  </a:lnTo>
                  <a:lnTo>
                    <a:pt x="716" y="920"/>
                  </a:lnTo>
                  <a:lnTo>
                    <a:pt x="722" y="930"/>
                  </a:lnTo>
                  <a:lnTo>
                    <a:pt x="730" y="938"/>
                  </a:lnTo>
                  <a:lnTo>
                    <a:pt x="740" y="944"/>
                  </a:lnTo>
                  <a:lnTo>
                    <a:pt x="740" y="944"/>
                  </a:lnTo>
                  <a:lnTo>
                    <a:pt x="748" y="950"/>
                  </a:lnTo>
                  <a:lnTo>
                    <a:pt x="754" y="958"/>
                  </a:lnTo>
                  <a:lnTo>
                    <a:pt x="760" y="966"/>
                  </a:lnTo>
                  <a:lnTo>
                    <a:pt x="760" y="976"/>
                  </a:lnTo>
                  <a:lnTo>
                    <a:pt x="760" y="976"/>
                  </a:lnTo>
                  <a:lnTo>
                    <a:pt x="760" y="1006"/>
                  </a:lnTo>
                  <a:lnTo>
                    <a:pt x="758" y="1038"/>
                  </a:lnTo>
                  <a:lnTo>
                    <a:pt x="758" y="1038"/>
                  </a:lnTo>
                  <a:lnTo>
                    <a:pt x="752" y="1066"/>
                  </a:lnTo>
                  <a:lnTo>
                    <a:pt x="750" y="1080"/>
                  </a:lnTo>
                  <a:lnTo>
                    <a:pt x="750" y="1094"/>
                  </a:lnTo>
                  <a:lnTo>
                    <a:pt x="750" y="1094"/>
                  </a:lnTo>
                  <a:lnTo>
                    <a:pt x="748" y="1118"/>
                  </a:lnTo>
                  <a:lnTo>
                    <a:pt x="746" y="1130"/>
                  </a:lnTo>
                  <a:lnTo>
                    <a:pt x="742" y="1140"/>
                  </a:lnTo>
                  <a:lnTo>
                    <a:pt x="742" y="1140"/>
                  </a:lnTo>
                  <a:lnTo>
                    <a:pt x="740" y="1148"/>
                  </a:lnTo>
                  <a:lnTo>
                    <a:pt x="738" y="1154"/>
                  </a:lnTo>
                  <a:lnTo>
                    <a:pt x="736" y="1170"/>
                  </a:lnTo>
                  <a:lnTo>
                    <a:pt x="734" y="1184"/>
                  </a:lnTo>
                  <a:lnTo>
                    <a:pt x="732" y="1198"/>
                  </a:lnTo>
                  <a:lnTo>
                    <a:pt x="732" y="1198"/>
                  </a:lnTo>
                  <a:lnTo>
                    <a:pt x="732" y="1202"/>
                  </a:lnTo>
                  <a:lnTo>
                    <a:pt x="734" y="1206"/>
                  </a:lnTo>
                  <a:lnTo>
                    <a:pt x="734" y="1206"/>
                  </a:lnTo>
                  <a:lnTo>
                    <a:pt x="738" y="1204"/>
                  </a:lnTo>
                  <a:lnTo>
                    <a:pt x="740" y="1204"/>
                  </a:lnTo>
                  <a:lnTo>
                    <a:pt x="742" y="1206"/>
                  </a:lnTo>
                  <a:lnTo>
                    <a:pt x="742" y="1210"/>
                  </a:lnTo>
                  <a:lnTo>
                    <a:pt x="742" y="1210"/>
                  </a:lnTo>
                  <a:lnTo>
                    <a:pt x="738" y="1232"/>
                  </a:lnTo>
                  <a:lnTo>
                    <a:pt x="736" y="1242"/>
                  </a:lnTo>
                  <a:lnTo>
                    <a:pt x="732" y="1252"/>
                  </a:lnTo>
                  <a:lnTo>
                    <a:pt x="732" y="1252"/>
                  </a:lnTo>
                  <a:lnTo>
                    <a:pt x="730" y="1252"/>
                  </a:lnTo>
                  <a:lnTo>
                    <a:pt x="728" y="1250"/>
                  </a:lnTo>
                  <a:lnTo>
                    <a:pt x="726" y="1248"/>
                  </a:lnTo>
                  <a:lnTo>
                    <a:pt x="722" y="1252"/>
                  </a:lnTo>
                  <a:lnTo>
                    <a:pt x="722" y="1252"/>
                  </a:lnTo>
                  <a:lnTo>
                    <a:pt x="722" y="1254"/>
                  </a:lnTo>
                  <a:lnTo>
                    <a:pt x="724" y="1258"/>
                  </a:lnTo>
                  <a:lnTo>
                    <a:pt x="724" y="1258"/>
                  </a:lnTo>
                  <a:lnTo>
                    <a:pt x="730" y="1262"/>
                  </a:lnTo>
                  <a:lnTo>
                    <a:pt x="730" y="1268"/>
                  </a:lnTo>
                  <a:lnTo>
                    <a:pt x="730" y="1274"/>
                  </a:lnTo>
                  <a:lnTo>
                    <a:pt x="726" y="1278"/>
                  </a:lnTo>
                  <a:lnTo>
                    <a:pt x="726" y="1278"/>
                  </a:lnTo>
                  <a:lnTo>
                    <a:pt x="724" y="1282"/>
                  </a:lnTo>
                  <a:lnTo>
                    <a:pt x="724" y="1284"/>
                  </a:lnTo>
                  <a:lnTo>
                    <a:pt x="724" y="1284"/>
                  </a:lnTo>
                  <a:lnTo>
                    <a:pt x="726" y="1290"/>
                  </a:lnTo>
                  <a:lnTo>
                    <a:pt x="728" y="1294"/>
                  </a:lnTo>
                  <a:lnTo>
                    <a:pt x="728" y="1294"/>
                  </a:lnTo>
                  <a:lnTo>
                    <a:pt x="728" y="1294"/>
                  </a:lnTo>
                  <a:lnTo>
                    <a:pt x="734" y="1316"/>
                  </a:lnTo>
                  <a:lnTo>
                    <a:pt x="734" y="1316"/>
                  </a:lnTo>
                  <a:lnTo>
                    <a:pt x="736" y="1320"/>
                  </a:lnTo>
                  <a:lnTo>
                    <a:pt x="736" y="1322"/>
                  </a:lnTo>
                  <a:lnTo>
                    <a:pt x="734" y="1324"/>
                  </a:lnTo>
                  <a:lnTo>
                    <a:pt x="734" y="1324"/>
                  </a:lnTo>
                  <a:lnTo>
                    <a:pt x="734" y="1328"/>
                  </a:lnTo>
                  <a:lnTo>
                    <a:pt x="736" y="1332"/>
                  </a:lnTo>
                  <a:lnTo>
                    <a:pt x="736" y="1332"/>
                  </a:lnTo>
                  <a:lnTo>
                    <a:pt x="740" y="1332"/>
                  </a:lnTo>
                  <a:lnTo>
                    <a:pt x="742" y="1332"/>
                  </a:lnTo>
                  <a:lnTo>
                    <a:pt x="744" y="1330"/>
                  </a:lnTo>
                  <a:lnTo>
                    <a:pt x="744" y="1330"/>
                  </a:lnTo>
                  <a:lnTo>
                    <a:pt x="746" y="1330"/>
                  </a:lnTo>
                  <a:lnTo>
                    <a:pt x="748" y="1332"/>
                  </a:lnTo>
                  <a:lnTo>
                    <a:pt x="748" y="1332"/>
                  </a:lnTo>
                  <a:lnTo>
                    <a:pt x="746" y="1334"/>
                  </a:lnTo>
                  <a:lnTo>
                    <a:pt x="748" y="1336"/>
                  </a:lnTo>
                  <a:lnTo>
                    <a:pt x="752" y="1338"/>
                  </a:lnTo>
                  <a:lnTo>
                    <a:pt x="752" y="1338"/>
                  </a:lnTo>
                  <a:lnTo>
                    <a:pt x="756" y="1342"/>
                  </a:lnTo>
                  <a:lnTo>
                    <a:pt x="758" y="1342"/>
                  </a:lnTo>
                  <a:lnTo>
                    <a:pt x="760" y="1340"/>
                  </a:lnTo>
                  <a:lnTo>
                    <a:pt x="760" y="1340"/>
                  </a:lnTo>
                  <a:lnTo>
                    <a:pt x="766" y="1342"/>
                  </a:lnTo>
                  <a:lnTo>
                    <a:pt x="766" y="1342"/>
                  </a:lnTo>
                  <a:lnTo>
                    <a:pt x="766" y="1342"/>
                  </a:lnTo>
                  <a:lnTo>
                    <a:pt x="766" y="1346"/>
                  </a:lnTo>
                  <a:lnTo>
                    <a:pt x="768" y="1346"/>
                  </a:lnTo>
                  <a:lnTo>
                    <a:pt x="770" y="1348"/>
                  </a:lnTo>
                  <a:lnTo>
                    <a:pt x="772" y="1348"/>
                  </a:lnTo>
                  <a:lnTo>
                    <a:pt x="772" y="1348"/>
                  </a:lnTo>
                  <a:lnTo>
                    <a:pt x="782" y="1346"/>
                  </a:lnTo>
                  <a:lnTo>
                    <a:pt x="786" y="1346"/>
                  </a:lnTo>
                  <a:lnTo>
                    <a:pt x="788" y="1344"/>
                  </a:lnTo>
                  <a:lnTo>
                    <a:pt x="788" y="1344"/>
                  </a:lnTo>
                  <a:lnTo>
                    <a:pt x="792" y="1340"/>
                  </a:lnTo>
                  <a:lnTo>
                    <a:pt x="788" y="1338"/>
                  </a:lnTo>
                  <a:lnTo>
                    <a:pt x="788" y="1338"/>
                  </a:lnTo>
                  <a:lnTo>
                    <a:pt x="778" y="1330"/>
                  </a:lnTo>
                  <a:lnTo>
                    <a:pt x="774" y="1326"/>
                  </a:lnTo>
                  <a:lnTo>
                    <a:pt x="774" y="1320"/>
                  </a:lnTo>
                  <a:lnTo>
                    <a:pt x="774" y="1320"/>
                  </a:lnTo>
                  <a:lnTo>
                    <a:pt x="774" y="1314"/>
                  </a:lnTo>
                  <a:lnTo>
                    <a:pt x="772" y="1312"/>
                  </a:lnTo>
                  <a:lnTo>
                    <a:pt x="770" y="1310"/>
                  </a:lnTo>
                  <a:lnTo>
                    <a:pt x="770" y="1310"/>
                  </a:lnTo>
                  <a:lnTo>
                    <a:pt x="768" y="1302"/>
                  </a:lnTo>
                  <a:lnTo>
                    <a:pt x="768" y="1298"/>
                  </a:lnTo>
                  <a:lnTo>
                    <a:pt x="770" y="1296"/>
                  </a:lnTo>
                  <a:lnTo>
                    <a:pt x="770" y="1296"/>
                  </a:lnTo>
                  <a:lnTo>
                    <a:pt x="776" y="1292"/>
                  </a:lnTo>
                  <a:lnTo>
                    <a:pt x="780" y="1284"/>
                  </a:lnTo>
                  <a:lnTo>
                    <a:pt x="782" y="1278"/>
                  </a:lnTo>
                  <a:lnTo>
                    <a:pt x="788" y="1274"/>
                  </a:lnTo>
                  <a:lnTo>
                    <a:pt x="788" y="1274"/>
                  </a:lnTo>
                  <a:lnTo>
                    <a:pt x="792" y="1270"/>
                  </a:lnTo>
                  <a:lnTo>
                    <a:pt x="794" y="1268"/>
                  </a:lnTo>
                  <a:lnTo>
                    <a:pt x="794" y="1264"/>
                  </a:lnTo>
                  <a:lnTo>
                    <a:pt x="788" y="1260"/>
                  </a:lnTo>
                  <a:lnTo>
                    <a:pt x="788" y="1260"/>
                  </a:lnTo>
                  <a:lnTo>
                    <a:pt x="784" y="1258"/>
                  </a:lnTo>
                  <a:lnTo>
                    <a:pt x="782" y="1256"/>
                  </a:lnTo>
                  <a:lnTo>
                    <a:pt x="780" y="1252"/>
                  </a:lnTo>
                  <a:lnTo>
                    <a:pt x="780" y="1248"/>
                  </a:lnTo>
                  <a:lnTo>
                    <a:pt x="780" y="1248"/>
                  </a:lnTo>
                  <a:lnTo>
                    <a:pt x="784" y="1244"/>
                  </a:lnTo>
                  <a:lnTo>
                    <a:pt x="784" y="1244"/>
                  </a:lnTo>
                  <a:lnTo>
                    <a:pt x="794" y="1236"/>
                  </a:lnTo>
                  <a:lnTo>
                    <a:pt x="798" y="1230"/>
                  </a:lnTo>
                  <a:lnTo>
                    <a:pt x="800" y="1226"/>
                  </a:lnTo>
                  <a:lnTo>
                    <a:pt x="802" y="1214"/>
                  </a:lnTo>
                  <a:lnTo>
                    <a:pt x="800" y="1202"/>
                  </a:lnTo>
                  <a:lnTo>
                    <a:pt x="800" y="1202"/>
                  </a:lnTo>
                  <a:lnTo>
                    <a:pt x="800" y="1198"/>
                  </a:lnTo>
                  <a:lnTo>
                    <a:pt x="800" y="1196"/>
                  </a:lnTo>
                  <a:lnTo>
                    <a:pt x="806" y="1196"/>
                  </a:lnTo>
                  <a:lnTo>
                    <a:pt x="806" y="1196"/>
                  </a:lnTo>
                  <a:lnTo>
                    <a:pt x="814" y="1198"/>
                  </a:lnTo>
                  <a:lnTo>
                    <a:pt x="818" y="1198"/>
                  </a:lnTo>
                  <a:lnTo>
                    <a:pt x="820" y="1194"/>
                  </a:lnTo>
                  <a:lnTo>
                    <a:pt x="820" y="1194"/>
                  </a:lnTo>
                  <a:lnTo>
                    <a:pt x="822" y="1186"/>
                  </a:lnTo>
                  <a:lnTo>
                    <a:pt x="822" y="1180"/>
                  </a:lnTo>
                  <a:lnTo>
                    <a:pt x="820" y="1176"/>
                  </a:lnTo>
                  <a:lnTo>
                    <a:pt x="820" y="1176"/>
                  </a:lnTo>
                  <a:lnTo>
                    <a:pt x="844" y="1174"/>
                  </a:lnTo>
                  <a:lnTo>
                    <a:pt x="844" y="1174"/>
                  </a:lnTo>
                  <a:lnTo>
                    <a:pt x="852" y="1172"/>
                  </a:lnTo>
                  <a:lnTo>
                    <a:pt x="858" y="1168"/>
                  </a:lnTo>
                  <a:lnTo>
                    <a:pt x="862" y="1162"/>
                  </a:lnTo>
                  <a:lnTo>
                    <a:pt x="864" y="1154"/>
                  </a:lnTo>
                  <a:lnTo>
                    <a:pt x="864" y="1154"/>
                  </a:lnTo>
                  <a:lnTo>
                    <a:pt x="864" y="1148"/>
                  </a:lnTo>
                  <a:lnTo>
                    <a:pt x="862" y="1142"/>
                  </a:lnTo>
                  <a:lnTo>
                    <a:pt x="858" y="1136"/>
                  </a:lnTo>
                  <a:lnTo>
                    <a:pt x="852" y="1132"/>
                  </a:lnTo>
                  <a:lnTo>
                    <a:pt x="852" y="1132"/>
                  </a:lnTo>
                  <a:lnTo>
                    <a:pt x="852" y="1128"/>
                  </a:lnTo>
                  <a:lnTo>
                    <a:pt x="854" y="1126"/>
                  </a:lnTo>
                  <a:lnTo>
                    <a:pt x="854" y="1126"/>
                  </a:lnTo>
                  <a:lnTo>
                    <a:pt x="868" y="1132"/>
                  </a:lnTo>
                  <a:lnTo>
                    <a:pt x="868" y="1132"/>
                  </a:lnTo>
                  <a:lnTo>
                    <a:pt x="876" y="1134"/>
                  </a:lnTo>
                  <a:lnTo>
                    <a:pt x="884" y="1132"/>
                  </a:lnTo>
                  <a:lnTo>
                    <a:pt x="888" y="1128"/>
                  </a:lnTo>
                  <a:lnTo>
                    <a:pt x="892" y="1120"/>
                  </a:lnTo>
                  <a:lnTo>
                    <a:pt x="892" y="1120"/>
                  </a:lnTo>
                  <a:lnTo>
                    <a:pt x="894" y="1112"/>
                  </a:lnTo>
                  <a:lnTo>
                    <a:pt x="900" y="1104"/>
                  </a:lnTo>
                  <a:lnTo>
                    <a:pt x="910" y="1088"/>
                  </a:lnTo>
                  <a:lnTo>
                    <a:pt x="910" y="1088"/>
                  </a:lnTo>
                  <a:lnTo>
                    <a:pt x="908" y="1092"/>
                  </a:lnTo>
                  <a:lnTo>
                    <a:pt x="910" y="1096"/>
                  </a:lnTo>
                  <a:lnTo>
                    <a:pt x="910" y="1096"/>
                  </a:lnTo>
                  <a:lnTo>
                    <a:pt x="914" y="1090"/>
                  </a:lnTo>
                  <a:lnTo>
                    <a:pt x="916" y="1084"/>
                  </a:lnTo>
                  <a:lnTo>
                    <a:pt x="916" y="1084"/>
                  </a:lnTo>
                  <a:lnTo>
                    <a:pt x="918" y="1078"/>
                  </a:lnTo>
                  <a:lnTo>
                    <a:pt x="922" y="1072"/>
                  </a:lnTo>
                  <a:lnTo>
                    <a:pt x="922" y="1072"/>
                  </a:lnTo>
                  <a:lnTo>
                    <a:pt x="926" y="1068"/>
                  </a:lnTo>
                  <a:lnTo>
                    <a:pt x="928" y="1064"/>
                  </a:lnTo>
                  <a:lnTo>
                    <a:pt x="928" y="1054"/>
                  </a:lnTo>
                  <a:lnTo>
                    <a:pt x="928" y="1054"/>
                  </a:lnTo>
                  <a:lnTo>
                    <a:pt x="930" y="1046"/>
                  </a:lnTo>
                  <a:lnTo>
                    <a:pt x="932" y="1038"/>
                  </a:lnTo>
                  <a:lnTo>
                    <a:pt x="936" y="1030"/>
                  </a:lnTo>
                  <a:lnTo>
                    <a:pt x="940" y="1024"/>
                  </a:lnTo>
                  <a:lnTo>
                    <a:pt x="946" y="1018"/>
                  </a:lnTo>
                  <a:lnTo>
                    <a:pt x="954" y="1014"/>
                  </a:lnTo>
                  <a:lnTo>
                    <a:pt x="962" y="1012"/>
                  </a:lnTo>
                  <a:lnTo>
                    <a:pt x="968" y="1010"/>
                  </a:lnTo>
                  <a:lnTo>
                    <a:pt x="968" y="1010"/>
                  </a:lnTo>
                  <a:lnTo>
                    <a:pt x="976" y="1008"/>
                  </a:lnTo>
                  <a:lnTo>
                    <a:pt x="982" y="1004"/>
                  </a:lnTo>
                  <a:lnTo>
                    <a:pt x="982" y="1004"/>
                  </a:lnTo>
                  <a:lnTo>
                    <a:pt x="986" y="1000"/>
                  </a:lnTo>
                  <a:lnTo>
                    <a:pt x="988" y="994"/>
                  </a:lnTo>
                  <a:lnTo>
                    <a:pt x="990" y="986"/>
                  </a:lnTo>
                  <a:lnTo>
                    <a:pt x="990" y="986"/>
                  </a:lnTo>
                  <a:lnTo>
                    <a:pt x="996" y="972"/>
                  </a:lnTo>
                  <a:lnTo>
                    <a:pt x="1000" y="960"/>
                  </a:lnTo>
                  <a:lnTo>
                    <a:pt x="1002" y="946"/>
                  </a:lnTo>
                  <a:lnTo>
                    <a:pt x="1002" y="932"/>
                  </a:lnTo>
                  <a:lnTo>
                    <a:pt x="1002" y="932"/>
                  </a:lnTo>
                  <a:lnTo>
                    <a:pt x="1004" y="918"/>
                  </a:lnTo>
                  <a:lnTo>
                    <a:pt x="1008" y="904"/>
                  </a:lnTo>
                  <a:lnTo>
                    <a:pt x="1014" y="892"/>
                  </a:lnTo>
                  <a:lnTo>
                    <a:pt x="1022" y="880"/>
                  </a:lnTo>
                  <a:lnTo>
                    <a:pt x="1022" y="880"/>
                  </a:lnTo>
                  <a:lnTo>
                    <a:pt x="1030" y="870"/>
                  </a:lnTo>
                  <a:lnTo>
                    <a:pt x="1034" y="858"/>
                  </a:lnTo>
                  <a:lnTo>
                    <a:pt x="1036" y="846"/>
                  </a:lnTo>
                  <a:lnTo>
                    <a:pt x="1032" y="832"/>
                  </a:lnTo>
                  <a:lnTo>
                    <a:pt x="1032" y="832"/>
                  </a:lnTo>
                  <a:lnTo>
                    <a:pt x="1032" y="828"/>
                  </a:lnTo>
                  <a:lnTo>
                    <a:pt x="1030" y="826"/>
                  </a:lnTo>
                  <a:lnTo>
                    <a:pt x="1028" y="824"/>
                  </a:lnTo>
                  <a:lnTo>
                    <a:pt x="1028" y="824"/>
                  </a:lnTo>
                  <a:close/>
                  <a:moveTo>
                    <a:pt x="796" y="214"/>
                  </a:moveTo>
                  <a:lnTo>
                    <a:pt x="796" y="214"/>
                  </a:lnTo>
                  <a:lnTo>
                    <a:pt x="796" y="210"/>
                  </a:lnTo>
                  <a:lnTo>
                    <a:pt x="798" y="208"/>
                  </a:lnTo>
                  <a:lnTo>
                    <a:pt x="800" y="208"/>
                  </a:lnTo>
                  <a:lnTo>
                    <a:pt x="800" y="208"/>
                  </a:lnTo>
                  <a:lnTo>
                    <a:pt x="800" y="210"/>
                  </a:lnTo>
                  <a:lnTo>
                    <a:pt x="800" y="210"/>
                  </a:lnTo>
                  <a:lnTo>
                    <a:pt x="800" y="212"/>
                  </a:lnTo>
                  <a:lnTo>
                    <a:pt x="798" y="214"/>
                  </a:lnTo>
                  <a:lnTo>
                    <a:pt x="798" y="214"/>
                  </a:lnTo>
                  <a:lnTo>
                    <a:pt x="796" y="214"/>
                  </a:lnTo>
                  <a:lnTo>
                    <a:pt x="796" y="214"/>
                  </a:lnTo>
                  <a:lnTo>
                    <a:pt x="796" y="214"/>
                  </a:lnTo>
                  <a:close/>
                  <a:moveTo>
                    <a:pt x="772" y="232"/>
                  </a:moveTo>
                  <a:lnTo>
                    <a:pt x="772" y="232"/>
                  </a:lnTo>
                  <a:lnTo>
                    <a:pt x="776" y="234"/>
                  </a:lnTo>
                  <a:lnTo>
                    <a:pt x="776" y="238"/>
                  </a:lnTo>
                  <a:lnTo>
                    <a:pt x="776" y="238"/>
                  </a:lnTo>
                  <a:lnTo>
                    <a:pt x="774" y="240"/>
                  </a:lnTo>
                  <a:lnTo>
                    <a:pt x="772" y="240"/>
                  </a:lnTo>
                  <a:lnTo>
                    <a:pt x="772" y="240"/>
                  </a:lnTo>
                  <a:lnTo>
                    <a:pt x="768" y="238"/>
                  </a:lnTo>
                  <a:lnTo>
                    <a:pt x="768" y="236"/>
                  </a:lnTo>
                  <a:lnTo>
                    <a:pt x="768" y="236"/>
                  </a:lnTo>
                  <a:lnTo>
                    <a:pt x="770" y="232"/>
                  </a:lnTo>
                  <a:lnTo>
                    <a:pt x="772" y="232"/>
                  </a:lnTo>
                  <a:lnTo>
                    <a:pt x="772" y="232"/>
                  </a:lnTo>
                  <a:close/>
                  <a:moveTo>
                    <a:pt x="736" y="238"/>
                  </a:moveTo>
                  <a:lnTo>
                    <a:pt x="736" y="238"/>
                  </a:lnTo>
                  <a:lnTo>
                    <a:pt x="738" y="240"/>
                  </a:lnTo>
                  <a:lnTo>
                    <a:pt x="738" y="240"/>
                  </a:lnTo>
                  <a:lnTo>
                    <a:pt x="734" y="244"/>
                  </a:lnTo>
                  <a:lnTo>
                    <a:pt x="728" y="244"/>
                  </a:lnTo>
                  <a:lnTo>
                    <a:pt x="728" y="244"/>
                  </a:lnTo>
                  <a:lnTo>
                    <a:pt x="732" y="240"/>
                  </a:lnTo>
                  <a:lnTo>
                    <a:pt x="736" y="238"/>
                  </a:lnTo>
                  <a:lnTo>
                    <a:pt x="736" y="238"/>
                  </a:lnTo>
                  <a:close/>
                  <a:moveTo>
                    <a:pt x="658" y="336"/>
                  </a:moveTo>
                  <a:lnTo>
                    <a:pt x="658" y="336"/>
                  </a:lnTo>
                  <a:lnTo>
                    <a:pt x="676" y="328"/>
                  </a:lnTo>
                  <a:lnTo>
                    <a:pt x="682" y="326"/>
                  </a:lnTo>
                  <a:lnTo>
                    <a:pt x="690" y="328"/>
                  </a:lnTo>
                  <a:lnTo>
                    <a:pt x="690" y="328"/>
                  </a:lnTo>
                  <a:lnTo>
                    <a:pt x="680" y="334"/>
                  </a:lnTo>
                  <a:lnTo>
                    <a:pt x="672" y="338"/>
                  </a:lnTo>
                  <a:lnTo>
                    <a:pt x="664" y="338"/>
                  </a:lnTo>
                  <a:lnTo>
                    <a:pt x="658" y="336"/>
                  </a:lnTo>
                  <a:lnTo>
                    <a:pt x="658" y="336"/>
                  </a:lnTo>
                  <a:close/>
                  <a:moveTo>
                    <a:pt x="712" y="310"/>
                  </a:moveTo>
                  <a:lnTo>
                    <a:pt x="712" y="310"/>
                  </a:lnTo>
                  <a:lnTo>
                    <a:pt x="714" y="312"/>
                  </a:lnTo>
                  <a:lnTo>
                    <a:pt x="714" y="314"/>
                  </a:lnTo>
                  <a:lnTo>
                    <a:pt x="714" y="314"/>
                  </a:lnTo>
                  <a:lnTo>
                    <a:pt x="714" y="316"/>
                  </a:lnTo>
                  <a:lnTo>
                    <a:pt x="712" y="318"/>
                  </a:lnTo>
                  <a:lnTo>
                    <a:pt x="708" y="320"/>
                  </a:lnTo>
                  <a:lnTo>
                    <a:pt x="708" y="320"/>
                  </a:lnTo>
                  <a:lnTo>
                    <a:pt x="686" y="320"/>
                  </a:lnTo>
                  <a:lnTo>
                    <a:pt x="686" y="320"/>
                  </a:lnTo>
                  <a:lnTo>
                    <a:pt x="688" y="318"/>
                  </a:lnTo>
                  <a:lnTo>
                    <a:pt x="692" y="316"/>
                  </a:lnTo>
                  <a:lnTo>
                    <a:pt x="698" y="314"/>
                  </a:lnTo>
                  <a:lnTo>
                    <a:pt x="706" y="312"/>
                  </a:lnTo>
                  <a:lnTo>
                    <a:pt x="712" y="310"/>
                  </a:lnTo>
                  <a:lnTo>
                    <a:pt x="712" y="310"/>
                  </a:lnTo>
                  <a:close/>
                  <a:moveTo>
                    <a:pt x="628" y="264"/>
                  </a:moveTo>
                  <a:lnTo>
                    <a:pt x="628" y="264"/>
                  </a:lnTo>
                  <a:lnTo>
                    <a:pt x="634" y="266"/>
                  </a:lnTo>
                  <a:lnTo>
                    <a:pt x="640" y="270"/>
                  </a:lnTo>
                  <a:lnTo>
                    <a:pt x="646" y="274"/>
                  </a:lnTo>
                  <a:lnTo>
                    <a:pt x="648" y="284"/>
                  </a:lnTo>
                  <a:lnTo>
                    <a:pt x="648" y="284"/>
                  </a:lnTo>
                  <a:lnTo>
                    <a:pt x="652" y="290"/>
                  </a:lnTo>
                  <a:lnTo>
                    <a:pt x="652" y="290"/>
                  </a:lnTo>
                  <a:lnTo>
                    <a:pt x="668" y="290"/>
                  </a:lnTo>
                  <a:lnTo>
                    <a:pt x="676" y="292"/>
                  </a:lnTo>
                  <a:lnTo>
                    <a:pt x="682" y="298"/>
                  </a:lnTo>
                  <a:lnTo>
                    <a:pt x="682" y="298"/>
                  </a:lnTo>
                  <a:lnTo>
                    <a:pt x="684" y="302"/>
                  </a:lnTo>
                  <a:lnTo>
                    <a:pt x="684" y="306"/>
                  </a:lnTo>
                  <a:lnTo>
                    <a:pt x="684" y="306"/>
                  </a:lnTo>
                  <a:lnTo>
                    <a:pt x="682" y="308"/>
                  </a:lnTo>
                  <a:lnTo>
                    <a:pt x="682" y="308"/>
                  </a:lnTo>
                  <a:lnTo>
                    <a:pt x="678" y="306"/>
                  </a:lnTo>
                  <a:lnTo>
                    <a:pt x="678" y="306"/>
                  </a:lnTo>
                  <a:lnTo>
                    <a:pt x="674" y="308"/>
                  </a:lnTo>
                  <a:lnTo>
                    <a:pt x="672" y="310"/>
                  </a:lnTo>
                  <a:lnTo>
                    <a:pt x="670" y="316"/>
                  </a:lnTo>
                  <a:lnTo>
                    <a:pt x="670" y="316"/>
                  </a:lnTo>
                  <a:lnTo>
                    <a:pt x="670" y="320"/>
                  </a:lnTo>
                  <a:lnTo>
                    <a:pt x="666" y="322"/>
                  </a:lnTo>
                  <a:lnTo>
                    <a:pt x="666" y="322"/>
                  </a:lnTo>
                  <a:lnTo>
                    <a:pt x="664" y="322"/>
                  </a:lnTo>
                  <a:lnTo>
                    <a:pt x="664" y="322"/>
                  </a:lnTo>
                  <a:lnTo>
                    <a:pt x="662" y="318"/>
                  </a:lnTo>
                  <a:lnTo>
                    <a:pt x="662" y="318"/>
                  </a:lnTo>
                  <a:lnTo>
                    <a:pt x="662" y="314"/>
                  </a:lnTo>
                  <a:lnTo>
                    <a:pt x="658" y="314"/>
                  </a:lnTo>
                  <a:lnTo>
                    <a:pt x="656" y="316"/>
                  </a:lnTo>
                  <a:lnTo>
                    <a:pt x="654" y="316"/>
                  </a:lnTo>
                  <a:lnTo>
                    <a:pt x="654" y="316"/>
                  </a:lnTo>
                  <a:lnTo>
                    <a:pt x="656" y="310"/>
                  </a:lnTo>
                  <a:lnTo>
                    <a:pt x="658" y="304"/>
                  </a:lnTo>
                  <a:lnTo>
                    <a:pt x="656" y="300"/>
                  </a:lnTo>
                  <a:lnTo>
                    <a:pt x="650" y="296"/>
                  </a:lnTo>
                  <a:lnTo>
                    <a:pt x="650" y="296"/>
                  </a:lnTo>
                  <a:lnTo>
                    <a:pt x="642" y="300"/>
                  </a:lnTo>
                  <a:lnTo>
                    <a:pt x="638" y="306"/>
                  </a:lnTo>
                  <a:lnTo>
                    <a:pt x="634" y="312"/>
                  </a:lnTo>
                  <a:lnTo>
                    <a:pt x="634" y="320"/>
                  </a:lnTo>
                  <a:lnTo>
                    <a:pt x="634" y="320"/>
                  </a:lnTo>
                  <a:lnTo>
                    <a:pt x="636" y="326"/>
                  </a:lnTo>
                  <a:lnTo>
                    <a:pt x="636" y="326"/>
                  </a:lnTo>
                  <a:lnTo>
                    <a:pt x="634" y="334"/>
                  </a:lnTo>
                  <a:lnTo>
                    <a:pt x="632" y="336"/>
                  </a:lnTo>
                  <a:lnTo>
                    <a:pt x="628" y="338"/>
                  </a:lnTo>
                  <a:lnTo>
                    <a:pt x="628" y="338"/>
                  </a:lnTo>
                  <a:lnTo>
                    <a:pt x="624" y="336"/>
                  </a:lnTo>
                  <a:lnTo>
                    <a:pt x="624" y="334"/>
                  </a:lnTo>
                  <a:lnTo>
                    <a:pt x="622" y="326"/>
                  </a:lnTo>
                  <a:lnTo>
                    <a:pt x="622" y="326"/>
                  </a:lnTo>
                  <a:lnTo>
                    <a:pt x="622" y="320"/>
                  </a:lnTo>
                  <a:lnTo>
                    <a:pt x="622" y="314"/>
                  </a:lnTo>
                  <a:lnTo>
                    <a:pt x="624" y="304"/>
                  </a:lnTo>
                  <a:lnTo>
                    <a:pt x="624" y="304"/>
                  </a:lnTo>
                  <a:lnTo>
                    <a:pt x="626" y="298"/>
                  </a:lnTo>
                  <a:lnTo>
                    <a:pt x="630" y="294"/>
                  </a:lnTo>
                  <a:lnTo>
                    <a:pt x="636" y="292"/>
                  </a:lnTo>
                  <a:lnTo>
                    <a:pt x="644" y="292"/>
                  </a:lnTo>
                  <a:lnTo>
                    <a:pt x="644" y="292"/>
                  </a:lnTo>
                  <a:lnTo>
                    <a:pt x="648" y="292"/>
                  </a:lnTo>
                  <a:lnTo>
                    <a:pt x="650" y="290"/>
                  </a:lnTo>
                  <a:lnTo>
                    <a:pt x="648" y="286"/>
                  </a:lnTo>
                  <a:lnTo>
                    <a:pt x="648" y="286"/>
                  </a:lnTo>
                  <a:lnTo>
                    <a:pt x="620" y="284"/>
                  </a:lnTo>
                  <a:lnTo>
                    <a:pt x="604" y="284"/>
                  </a:lnTo>
                  <a:lnTo>
                    <a:pt x="590" y="284"/>
                  </a:lnTo>
                  <a:lnTo>
                    <a:pt x="590" y="284"/>
                  </a:lnTo>
                  <a:lnTo>
                    <a:pt x="600" y="278"/>
                  </a:lnTo>
                  <a:lnTo>
                    <a:pt x="608" y="270"/>
                  </a:lnTo>
                  <a:lnTo>
                    <a:pt x="616" y="264"/>
                  </a:lnTo>
                  <a:lnTo>
                    <a:pt x="622" y="264"/>
                  </a:lnTo>
                  <a:lnTo>
                    <a:pt x="628" y="264"/>
                  </a:lnTo>
                  <a:lnTo>
                    <a:pt x="628" y="264"/>
                  </a:lnTo>
                  <a:close/>
                  <a:moveTo>
                    <a:pt x="682" y="10"/>
                  </a:moveTo>
                  <a:lnTo>
                    <a:pt x="682" y="10"/>
                  </a:lnTo>
                  <a:lnTo>
                    <a:pt x="682" y="10"/>
                  </a:lnTo>
                  <a:lnTo>
                    <a:pt x="682" y="10"/>
                  </a:lnTo>
                  <a:lnTo>
                    <a:pt x="686" y="14"/>
                  </a:lnTo>
                  <a:lnTo>
                    <a:pt x="690" y="14"/>
                  </a:lnTo>
                  <a:lnTo>
                    <a:pt x="694" y="12"/>
                  </a:lnTo>
                  <a:lnTo>
                    <a:pt x="694" y="12"/>
                  </a:lnTo>
                  <a:lnTo>
                    <a:pt x="698" y="12"/>
                  </a:lnTo>
                  <a:lnTo>
                    <a:pt x="702" y="12"/>
                  </a:lnTo>
                  <a:lnTo>
                    <a:pt x="704" y="14"/>
                  </a:lnTo>
                  <a:lnTo>
                    <a:pt x="704" y="14"/>
                  </a:lnTo>
                  <a:lnTo>
                    <a:pt x="690" y="20"/>
                  </a:lnTo>
                  <a:lnTo>
                    <a:pt x="678" y="22"/>
                  </a:lnTo>
                  <a:lnTo>
                    <a:pt x="678" y="22"/>
                  </a:lnTo>
                  <a:lnTo>
                    <a:pt x="676" y="18"/>
                  </a:lnTo>
                  <a:lnTo>
                    <a:pt x="678" y="16"/>
                  </a:lnTo>
                  <a:lnTo>
                    <a:pt x="682" y="10"/>
                  </a:lnTo>
                  <a:lnTo>
                    <a:pt x="682" y="10"/>
                  </a:lnTo>
                  <a:close/>
                  <a:moveTo>
                    <a:pt x="564" y="260"/>
                  </a:moveTo>
                  <a:lnTo>
                    <a:pt x="564" y="260"/>
                  </a:lnTo>
                  <a:lnTo>
                    <a:pt x="566" y="256"/>
                  </a:lnTo>
                  <a:lnTo>
                    <a:pt x="570" y="254"/>
                  </a:lnTo>
                  <a:lnTo>
                    <a:pt x="570" y="254"/>
                  </a:lnTo>
                  <a:lnTo>
                    <a:pt x="572" y="254"/>
                  </a:lnTo>
                  <a:lnTo>
                    <a:pt x="574" y="258"/>
                  </a:lnTo>
                  <a:lnTo>
                    <a:pt x="574" y="258"/>
                  </a:lnTo>
                  <a:lnTo>
                    <a:pt x="572" y="262"/>
                  </a:lnTo>
                  <a:lnTo>
                    <a:pt x="568" y="262"/>
                  </a:lnTo>
                  <a:lnTo>
                    <a:pt x="568" y="262"/>
                  </a:lnTo>
                  <a:lnTo>
                    <a:pt x="566" y="262"/>
                  </a:lnTo>
                  <a:lnTo>
                    <a:pt x="564" y="260"/>
                  </a:lnTo>
                  <a:lnTo>
                    <a:pt x="564" y="260"/>
                  </a:lnTo>
                  <a:close/>
                  <a:moveTo>
                    <a:pt x="378" y="86"/>
                  </a:moveTo>
                  <a:lnTo>
                    <a:pt x="378" y="86"/>
                  </a:lnTo>
                  <a:lnTo>
                    <a:pt x="376" y="86"/>
                  </a:lnTo>
                  <a:lnTo>
                    <a:pt x="374" y="88"/>
                  </a:lnTo>
                  <a:lnTo>
                    <a:pt x="374" y="88"/>
                  </a:lnTo>
                  <a:lnTo>
                    <a:pt x="368" y="94"/>
                  </a:lnTo>
                  <a:lnTo>
                    <a:pt x="362" y="96"/>
                  </a:lnTo>
                  <a:lnTo>
                    <a:pt x="350" y="94"/>
                  </a:lnTo>
                  <a:lnTo>
                    <a:pt x="350" y="94"/>
                  </a:lnTo>
                  <a:lnTo>
                    <a:pt x="346" y="94"/>
                  </a:lnTo>
                  <a:lnTo>
                    <a:pt x="348" y="92"/>
                  </a:lnTo>
                  <a:lnTo>
                    <a:pt x="350" y="88"/>
                  </a:lnTo>
                  <a:lnTo>
                    <a:pt x="350" y="88"/>
                  </a:lnTo>
                  <a:lnTo>
                    <a:pt x="358" y="82"/>
                  </a:lnTo>
                  <a:lnTo>
                    <a:pt x="358" y="82"/>
                  </a:lnTo>
                  <a:lnTo>
                    <a:pt x="348" y="82"/>
                  </a:lnTo>
                  <a:lnTo>
                    <a:pt x="348" y="82"/>
                  </a:lnTo>
                  <a:lnTo>
                    <a:pt x="346" y="80"/>
                  </a:lnTo>
                  <a:lnTo>
                    <a:pt x="346" y="80"/>
                  </a:lnTo>
                  <a:lnTo>
                    <a:pt x="354" y="78"/>
                  </a:lnTo>
                  <a:lnTo>
                    <a:pt x="360" y="76"/>
                  </a:lnTo>
                  <a:lnTo>
                    <a:pt x="368" y="74"/>
                  </a:lnTo>
                  <a:lnTo>
                    <a:pt x="376" y="74"/>
                  </a:lnTo>
                  <a:lnTo>
                    <a:pt x="376" y="74"/>
                  </a:lnTo>
                  <a:lnTo>
                    <a:pt x="376" y="76"/>
                  </a:lnTo>
                  <a:lnTo>
                    <a:pt x="374" y="78"/>
                  </a:lnTo>
                  <a:lnTo>
                    <a:pt x="372" y="78"/>
                  </a:lnTo>
                  <a:lnTo>
                    <a:pt x="374" y="80"/>
                  </a:lnTo>
                  <a:lnTo>
                    <a:pt x="374" y="80"/>
                  </a:lnTo>
                  <a:lnTo>
                    <a:pt x="376" y="82"/>
                  </a:lnTo>
                  <a:lnTo>
                    <a:pt x="382" y="80"/>
                  </a:lnTo>
                  <a:lnTo>
                    <a:pt x="392" y="78"/>
                  </a:lnTo>
                  <a:lnTo>
                    <a:pt x="392" y="78"/>
                  </a:lnTo>
                  <a:lnTo>
                    <a:pt x="390" y="82"/>
                  </a:lnTo>
                  <a:lnTo>
                    <a:pt x="388" y="86"/>
                  </a:lnTo>
                  <a:lnTo>
                    <a:pt x="384" y="88"/>
                  </a:lnTo>
                  <a:lnTo>
                    <a:pt x="378" y="86"/>
                  </a:lnTo>
                  <a:lnTo>
                    <a:pt x="378" y="86"/>
                  </a:lnTo>
                  <a:close/>
                  <a:moveTo>
                    <a:pt x="442" y="124"/>
                  </a:moveTo>
                  <a:lnTo>
                    <a:pt x="442" y="124"/>
                  </a:lnTo>
                  <a:lnTo>
                    <a:pt x="440" y="124"/>
                  </a:lnTo>
                  <a:lnTo>
                    <a:pt x="440" y="124"/>
                  </a:lnTo>
                  <a:lnTo>
                    <a:pt x="428" y="132"/>
                  </a:lnTo>
                  <a:lnTo>
                    <a:pt x="418" y="138"/>
                  </a:lnTo>
                  <a:lnTo>
                    <a:pt x="406" y="138"/>
                  </a:lnTo>
                  <a:lnTo>
                    <a:pt x="394" y="134"/>
                  </a:lnTo>
                  <a:lnTo>
                    <a:pt x="394" y="134"/>
                  </a:lnTo>
                  <a:lnTo>
                    <a:pt x="402" y="132"/>
                  </a:lnTo>
                  <a:lnTo>
                    <a:pt x="408" y="128"/>
                  </a:lnTo>
                  <a:lnTo>
                    <a:pt x="408" y="128"/>
                  </a:lnTo>
                  <a:lnTo>
                    <a:pt x="410" y="128"/>
                  </a:lnTo>
                  <a:lnTo>
                    <a:pt x="410" y="128"/>
                  </a:lnTo>
                  <a:lnTo>
                    <a:pt x="410" y="124"/>
                  </a:lnTo>
                  <a:lnTo>
                    <a:pt x="408" y="122"/>
                  </a:lnTo>
                  <a:lnTo>
                    <a:pt x="412" y="122"/>
                  </a:lnTo>
                  <a:lnTo>
                    <a:pt x="412" y="122"/>
                  </a:lnTo>
                  <a:lnTo>
                    <a:pt x="426" y="126"/>
                  </a:lnTo>
                  <a:lnTo>
                    <a:pt x="426" y="126"/>
                  </a:lnTo>
                  <a:lnTo>
                    <a:pt x="428" y="126"/>
                  </a:lnTo>
                  <a:lnTo>
                    <a:pt x="432" y="124"/>
                  </a:lnTo>
                  <a:lnTo>
                    <a:pt x="438" y="122"/>
                  </a:lnTo>
                  <a:lnTo>
                    <a:pt x="438" y="122"/>
                  </a:lnTo>
                  <a:lnTo>
                    <a:pt x="442" y="118"/>
                  </a:lnTo>
                  <a:lnTo>
                    <a:pt x="442" y="118"/>
                  </a:lnTo>
                  <a:lnTo>
                    <a:pt x="446" y="116"/>
                  </a:lnTo>
                  <a:lnTo>
                    <a:pt x="448" y="116"/>
                  </a:lnTo>
                  <a:lnTo>
                    <a:pt x="450" y="118"/>
                  </a:lnTo>
                  <a:lnTo>
                    <a:pt x="450" y="118"/>
                  </a:lnTo>
                  <a:lnTo>
                    <a:pt x="450" y="120"/>
                  </a:lnTo>
                  <a:lnTo>
                    <a:pt x="448" y="122"/>
                  </a:lnTo>
                  <a:lnTo>
                    <a:pt x="442" y="124"/>
                  </a:lnTo>
                  <a:lnTo>
                    <a:pt x="442" y="124"/>
                  </a:lnTo>
                  <a:close/>
                  <a:moveTo>
                    <a:pt x="456" y="156"/>
                  </a:moveTo>
                  <a:lnTo>
                    <a:pt x="456" y="156"/>
                  </a:lnTo>
                  <a:lnTo>
                    <a:pt x="450" y="154"/>
                  </a:lnTo>
                  <a:lnTo>
                    <a:pt x="450" y="154"/>
                  </a:lnTo>
                  <a:lnTo>
                    <a:pt x="454" y="152"/>
                  </a:lnTo>
                  <a:lnTo>
                    <a:pt x="458" y="152"/>
                  </a:lnTo>
                  <a:lnTo>
                    <a:pt x="462" y="154"/>
                  </a:lnTo>
                  <a:lnTo>
                    <a:pt x="466" y="154"/>
                  </a:lnTo>
                  <a:lnTo>
                    <a:pt x="466" y="154"/>
                  </a:lnTo>
                  <a:lnTo>
                    <a:pt x="460" y="156"/>
                  </a:lnTo>
                  <a:lnTo>
                    <a:pt x="456" y="156"/>
                  </a:lnTo>
                  <a:lnTo>
                    <a:pt x="456" y="156"/>
                  </a:lnTo>
                  <a:close/>
                  <a:moveTo>
                    <a:pt x="508" y="180"/>
                  </a:moveTo>
                  <a:lnTo>
                    <a:pt x="508" y="180"/>
                  </a:lnTo>
                  <a:lnTo>
                    <a:pt x="506" y="176"/>
                  </a:lnTo>
                  <a:lnTo>
                    <a:pt x="506" y="172"/>
                  </a:lnTo>
                  <a:lnTo>
                    <a:pt x="510" y="170"/>
                  </a:lnTo>
                  <a:lnTo>
                    <a:pt x="516" y="168"/>
                  </a:lnTo>
                  <a:lnTo>
                    <a:pt x="516" y="168"/>
                  </a:lnTo>
                  <a:lnTo>
                    <a:pt x="512" y="176"/>
                  </a:lnTo>
                  <a:lnTo>
                    <a:pt x="510" y="178"/>
                  </a:lnTo>
                  <a:lnTo>
                    <a:pt x="508" y="180"/>
                  </a:lnTo>
                  <a:lnTo>
                    <a:pt x="508" y="180"/>
                  </a:lnTo>
                  <a:close/>
                  <a:moveTo>
                    <a:pt x="516" y="118"/>
                  </a:moveTo>
                  <a:lnTo>
                    <a:pt x="516" y="118"/>
                  </a:lnTo>
                  <a:lnTo>
                    <a:pt x="514" y="118"/>
                  </a:lnTo>
                  <a:lnTo>
                    <a:pt x="512" y="116"/>
                  </a:lnTo>
                  <a:lnTo>
                    <a:pt x="512" y="116"/>
                  </a:lnTo>
                  <a:lnTo>
                    <a:pt x="512" y="114"/>
                  </a:lnTo>
                  <a:lnTo>
                    <a:pt x="514" y="112"/>
                  </a:lnTo>
                  <a:lnTo>
                    <a:pt x="518" y="110"/>
                  </a:lnTo>
                  <a:lnTo>
                    <a:pt x="518" y="110"/>
                  </a:lnTo>
                  <a:lnTo>
                    <a:pt x="520" y="110"/>
                  </a:lnTo>
                  <a:lnTo>
                    <a:pt x="522" y="114"/>
                  </a:lnTo>
                  <a:lnTo>
                    <a:pt x="522" y="114"/>
                  </a:lnTo>
                  <a:lnTo>
                    <a:pt x="520" y="116"/>
                  </a:lnTo>
                  <a:lnTo>
                    <a:pt x="518" y="118"/>
                  </a:lnTo>
                  <a:lnTo>
                    <a:pt x="516" y="118"/>
                  </a:lnTo>
                  <a:lnTo>
                    <a:pt x="516" y="118"/>
                  </a:lnTo>
                  <a:close/>
                  <a:moveTo>
                    <a:pt x="526" y="208"/>
                  </a:moveTo>
                  <a:lnTo>
                    <a:pt x="526" y="208"/>
                  </a:lnTo>
                  <a:lnTo>
                    <a:pt x="528" y="210"/>
                  </a:lnTo>
                  <a:lnTo>
                    <a:pt x="530" y="214"/>
                  </a:lnTo>
                  <a:lnTo>
                    <a:pt x="530" y="222"/>
                  </a:lnTo>
                  <a:lnTo>
                    <a:pt x="532" y="230"/>
                  </a:lnTo>
                  <a:lnTo>
                    <a:pt x="534" y="232"/>
                  </a:lnTo>
                  <a:lnTo>
                    <a:pt x="536" y="236"/>
                  </a:lnTo>
                  <a:lnTo>
                    <a:pt x="536" y="236"/>
                  </a:lnTo>
                  <a:lnTo>
                    <a:pt x="528" y="230"/>
                  </a:lnTo>
                  <a:lnTo>
                    <a:pt x="522" y="224"/>
                  </a:lnTo>
                  <a:lnTo>
                    <a:pt x="522" y="216"/>
                  </a:lnTo>
                  <a:lnTo>
                    <a:pt x="526" y="208"/>
                  </a:lnTo>
                  <a:lnTo>
                    <a:pt x="526" y="208"/>
                  </a:lnTo>
                  <a:close/>
                  <a:moveTo>
                    <a:pt x="542" y="208"/>
                  </a:moveTo>
                  <a:lnTo>
                    <a:pt x="542" y="208"/>
                  </a:lnTo>
                  <a:lnTo>
                    <a:pt x="544" y="208"/>
                  </a:lnTo>
                  <a:lnTo>
                    <a:pt x="544" y="208"/>
                  </a:lnTo>
                  <a:lnTo>
                    <a:pt x="554" y="234"/>
                  </a:lnTo>
                  <a:lnTo>
                    <a:pt x="554" y="234"/>
                  </a:lnTo>
                  <a:lnTo>
                    <a:pt x="556" y="238"/>
                  </a:lnTo>
                  <a:lnTo>
                    <a:pt x="556" y="240"/>
                  </a:lnTo>
                  <a:lnTo>
                    <a:pt x="552" y="248"/>
                  </a:lnTo>
                  <a:lnTo>
                    <a:pt x="552" y="248"/>
                  </a:lnTo>
                  <a:lnTo>
                    <a:pt x="550" y="236"/>
                  </a:lnTo>
                  <a:lnTo>
                    <a:pt x="546" y="232"/>
                  </a:lnTo>
                  <a:lnTo>
                    <a:pt x="542" y="228"/>
                  </a:lnTo>
                  <a:lnTo>
                    <a:pt x="542" y="228"/>
                  </a:lnTo>
                  <a:lnTo>
                    <a:pt x="536" y="222"/>
                  </a:lnTo>
                  <a:lnTo>
                    <a:pt x="534" y="218"/>
                  </a:lnTo>
                  <a:lnTo>
                    <a:pt x="536" y="212"/>
                  </a:lnTo>
                  <a:lnTo>
                    <a:pt x="542" y="208"/>
                  </a:lnTo>
                  <a:lnTo>
                    <a:pt x="542" y="208"/>
                  </a:lnTo>
                  <a:close/>
                  <a:moveTo>
                    <a:pt x="752" y="676"/>
                  </a:moveTo>
                  <a:lnTo>
                    <a:pt x="752" y="676"/>
                  </a:lnTo>
                  <a:lnTo>
                    <a:pt x="750" y="676"/>
                  </a:lnTo>
                  <a:lnTo>
                    <a:pt x="748" y="676"/>
                  </a:lnTo>
                  <a:lnTo>
                    <a:pt x="748" y="676"/>
                  </a:lnTo>
                  <a:lnTo>
                    <a:pt x="746" y="672"/>
                  </a:lnTo>
                  <a:lnTo>
                    <a:pt x="746" y="668"/>
                  </a:lnTo>
                  <a:lnTo>
                    <a:pt x="746" y="664"/>
                  </a:lnTo>
                  <a:lnTo>
                    <a:pt x="750" y="662"/>
                  </a:lnTo>
                  <a:lnTo>
                    <a:pt x="750" y="662"/>
                  </a:lnTo>
                  <a:lnTo>
                    <a:pt x="754" y="668"/>
                  </a:lnTo>
                  <a:lnTo>
                    <a:pt x="754" y="672"/>
                  </a:lnTo>
                  <a:lnTo>
                    <a:pt x="752" y="676"/>
                  </a:lnTo>
                  <a:lnTo>
                    <a:pt x="752" y="676"/>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2" name="Freeform 75"/>
            <p:cNvSpPr/>
            <p:nvPr/>
          </p:nvSpPr>
          <p:spPr bwMode="auto">
            <a:xfrm>
              <a:off x="5556250" y="2251075"/>
              <a:ext cx="1588" cy="1588"/>
            </a:xfrm>
            <a:custGeom>
              <a:avLst/>
              <a:gdLst/>
              <a:ahLst/>
              <a:cxnLst>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3" name="Freeform 76"/>
            <p:cNvSpPr/>
            <p:nvPr/>
          </p:nvSpPr>
          <p:spPr bwMode="auto">
            <a:xfrm>
              <a:off x="7816850" y="1447800"/>
              <a:ext cx="123825" cy="177800"/>
            </a:xfrm>
            <a:custGeom>
              <a:avLst/>
              <a:gdLst/>
              <a:ahLst/>
              <a:cxnLst>
                <a:cxn ang="0">
                  <a:pos x="0" y="64"/>
                </a:cxn>
                <a:cxn ang="0">
                  <a:pos x="6" y="82"/>
                </a:cxn>
                <a:cxn ang="0">
                  <a:pos x="10" y="98"/>
                </a:cxn>
                <a:cxn ang="0">
                  <a:pos x="12" y="100"/>
                </a:cxn>
                <a:cxn ang="0">
                  <a:pos x="22" y="104"/>
                </a:cxn>
                <a:cxn ang="0">
                  <a:pos x="40" y="106"/>
                </a:cxn>
                <a:cxn ang="0">
                  <a:pos x="46" y="112"/>
                </a:cxn>
                <a:cxn ang="0">
                  <a:pos x="50" y="110"/>
                </a:cxn>
                <a:cxn ang="0">
                  <a:pos x="54" y="108"/>
                </a:cxn>
                <a:cxn ang="0">
                  <a:pos x="58" y="96"/>
                </a:cxn>
                <a:cxn ang="0">
                  <a:pos x="60" y="88"/>
                </a:cxn>
                <a:cxn ang="0">
                  <a:pos x="66" y="74"/>
                </a:cxn>
                <a:cxn ang="0">
                  <a:pos x="68" y="66"/>
                </a:cxn>
                <a:cxn ang="0">
                  <a:pos x="72" y="62"/>
                </a:cxn>
                <a:cxn ang="0">
                  <a:pos x="78" y="60"/>
                </a:cxn>
                <a:cxn ang="0">
                  <a:pos x="70" y="50"/>
                </a:cxn>
                <a:cxn ang="0">
                  <a:pos x="66" y="38"/>
                </a:cxn>
                <a:cxn ang="0">
                  <a:pos x="66" y="32"/>
                </a:cxn>
                <a:cxn ang="0">
                  <a:pos x="68" y="26"/>
                </a:cxn>
                <a:cxn ang="0">
                  <a:pos x="78" y="16"/>
                </a:cxn>
                <a:cxn ang="0">
                  <a:pos x="70" y="10"/>
                </a:cxn>
                <a:cxn ang="0">
                  <a:pos x="68" y="8"/>
                </a:cxn>
                <a:cxn ang="0">
                  <a:pos x="68" y="6"/>
                </a:cxn>
                <a:cxn ang="0">
                  <a:pos x="62" y="0"/>
                </a:cxn>
                <a:cxn ang="0">
                  <a:pos x="58" y="6"/>
                </a:cxn>
                <a:cxn ang="0">
                  <a:pos x="48" y="20"/>
                </a:cxn>
                <a:cxn ang="0">
                  <a:pos x="40" y="28"/>
                </a:cxn>
                <a:cxn ang="0">
                  <a:pos x="24" y="44"/>
                </a:cxn>
                <a:cxn ang="0">
                  <a:pos x="18" y="52"/>
                </a:cxn>
                <a:cxn ang="0">
                  <a:pos x="12" y="54"/>
                </a:cxn>
                <a:cxn ang="0">
                  <a:pos x="6" y="52"/>
                </a:cxn>
                <a:cxn ang="0">
                  <a:pos x="0" y="58"/>
                </a:cxn>
                <a:cxn ang="0">
                  <a:pos x="0" y="64"/>
                </a:cxn>
              </a:cxnLst>
              <a:rect l="0" t="0" r="r" b="b"/>
              <a:pathLst>
                <a:path w="78" h="112">
                  <a:moveTo>
                    <a:pt x="0" y="64"/>
                  </a:moveTo>
                  <a:lnTo>
                    <a:pt x="0" y="64"/>
                  </a:lnTo>
                  <a:lnTo>
                    <a:pt x="2" y="74"/>
                  </a:lnTo>
                  <a:lnTo>
                    <a:pt x="6" y="82"/>
                  </a:lnTo>
                  <a:lnTo>
                    <a:pt x="8" y="90"/>
                  </a:lnTo>
                  <a:lnTo>
                    <a:pt x="10" y="98"/>
                  </a:lnTo>
                  <a:lnTo>
                    <a:pt x="10" y="98"/>
                  </a:lnTo>
                  <a:lnTo>
                    <a:pt x="12" y="100"/>
                  </a:lnTo>
                  <a:lnTo>
                    <a:pt x="12" y="100"/>
                  </a:lnTo>
                  <a:lnTo>
                    <a:pt x="22" y="104"/>
                  </a:lnTo>
                  <a:lnTo>
                    <a:pt x="30" y="104"/>
                  </a:lnTo>
                  <a:lnTo>
                    <a:pt x="40" y="106"/>
                  </a:lnTo>
                  <a:lnTo>
                    <a:pt x="44" y="108"/>
                  </a:lnTo>
                  <a:lnTo>
                    <a:pt x="46" y="112"/>
                  </a:lnTo>
                  <a:lnTo>
                    <a:pt x="46" y="112"/>
                  </a:lnTo>
                  <a:lnTo>
                    <a:pt x="50" y="110"/>
                  </a:lnTo>
                  <a:lnTo>
                    <a:pt x="54" y="108"/>
                  </a:lnTo>
                  <a:lnTo>
                    <a:pt x="54" y="108"/>
                  </a:lnTo>
                  <a:lnTo>
                    <a:pt x="56" y="102"/>
                  </a:lnTo>
                  <a:lnTo>
                    <a:pt x="58" y="96"/>
                  </a:lnTo>
                  <a:lnTo>
                    <a:pt x="58" y="96"/>
                  </a:lnTo>
                  <a:lnTo>
                    <a:pt x="60" y="88"/>
                  </a:lnTo>
                  <a:lnTo>
                    <a:pt x="62" y="80"/>
                  </a:lnTo>
                  <a:lnTo>
                    <a:pt x="66" y="74"/>
                  </a:lnTo>
                  <a:lnTo>
                    <a:pt x="68" y="66"/>
                  </a:lnTo>
                  <a:lnTo>
                    <a:pt x="68" y="66"/>
                  </a:lnTo>
                  <a:lnTo>
                    <a:pt x="68" y="62"/>
                  </a:lnTo>
                  <a:lnTo>
                    <a:pt x="72" y="62"/>
                  </a:lnTo>
                  <a:lnTo>
                    <a:pt x="78" y="60"/>
                  </a:lnTo>
                  <a:lnTo>
                    <a:pt x="78" y="60"/>
                  </a:lnTo>
                  <a:lnTo>
                    <a:pt x="72" y="56"/>
                  </a:lnTo>
                  <a:lnTo>
                    <a:pt x="70" y="50"/>
                  </a:lnTo>
                  <a:lnTo>
                    <a:pt x="66" y="38"/>
                  </a:lnTo>
                  <a:lnTo>
                    <a:pt x="66" y="38"/>
                  </a:lnTo>
                  <a:lnTo>
                    <a:pt x="66" y="36"/>
                  </a:lnTo>
                  <a:lnTo>
                    <a:pt x="66" y="32"/>
                  </a:lnTo>
                  <a:lnTo>
                    <a:pt x="68" y="26"/>
                  </a:lnTo>
                  <a:lnTo>
                    <a:pt x="68" y="26"/>
                  </a:lnTo>
                  <a:lnTo>
                    <a:pt x="76" y="18"/>
                  </a:lnTo>
                  <a:lnTo>
                    <a:pt x="78" y="16"/>
                  </a:lnTo>
                  <a:lnTo>
                    <a:pt x="76" y="14"/>
                  </a:lnTo>
                  <a:lnTo>
                    <a:pt x="70" y="10"/>
                  </a:lnTo>
                  <a:lnTo>
                    <a:pt x="70" y="10"/>
                  </a:lnTo>
                  <a:lnTo>
                    <a:pt x="68" y="8"/>
                  </a:lnTo>
                  <a:lnTo>
                    <a:pt x="68" y="6"/>
                  </a:lnTo>
                  <a:lnTo>
                    <a:pt x="68" y="6"/>
                  </a:lnTo>
                  <a:lnTo>
                    <a:pt x="66" y="2"/>
                  </a:lnTo>
                  <a:lnTo>
                    <a:pt x="62" y="0"/>
                  </a:lnTo>
                  <a:lnTo>
                    <a:pt x="60" y="2"/>
                  </a:lnTo>
                  <a:lnTo>
                    <a:pt x="58" y="6"/>
                  </a:lnTo>
                  <a:lnTo>
                    <a:pt x="58" y="6"/>
                  </a:lnTo>
                  <a:lnTo>
                    <a:pt x="48" y="20"/>
                  </a:lnTo>
                  <a:lnTo>
                    <a:pt x="48" y="20"/>
                  </a:lnTo>
                  <a:lnTo>
                    <a:pt x="40" y="28"/>
                  </a:lnTo>
                  <a:lnTo>
                    <a:pt x="30" y="36"/>
                  </a:lnTo>
                  <a:lnTo>
                    <a:pt x="24" y="44"/>
                  </a:lnTo>
                  <a:lnTo>
                    <a:pt x="18" y="52"/>
                  </a:lnTo>
                  <a:lnTo>
                    <a:pt x="18" y="52"/>
                  </a:lnTo>
                  <a:lnTo>
                    <a:pt x="16" y="56"/>
                  </a:lnTo>
                  <a:lnTo>
                    <a:pt x="12" y="54"/>
                  </a:lnTo>
                  <a:lnTo>
                    <a:pt x="12" y="54"/>
                  </a:lnTo>
                  <a:lnTo>
                    <a:pt x="6" y="52"/>
                  </a:lnTo>
                  <a:lnTo>
                    <a:pt x="2" y="54"/>
                  </a:lnTo>
                  <a:lnTo>
                    <a:pt x="0" y="58"/>
                  </a:lnTo>
                  <a:lnTo>
                    <a:pt x="0" y="64"/>
                  </a:lnTo>
                  <a:lnTo>
                    <a:pt x="0" y="64"/>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4" name="Freeform 77"/>
            <p:cNvSpPr/>
            <p:nvPr/>
          </p:nvSpPr>
          <p:spPr bwMode="auto">
            <a:xfrm>
              <a:off x="7648575" y="1470025"/>
              <a:ext cx="133350" cy="184150"/>
            </a:xfrm>
            <a:custGeom>
              <a:avLst/>
              <a:gdLst/>
              <a:ahLst/>
              <a:cxnLst>
                <a:cxn ang="0">
                  <a:pos x="82" y="108"/>
                </a:cxn>
                <a:cxn ang="0">
                  <a:pos x="82" y="108"/>
                </a:cxn>
                <a:cxn ang="0">
                  <a:pos x="82" y="98"/>
                </a:cxn>
                <a:cxn ang="0">
                  <a:pos x="84" y="88"/>
                </a:cxn>
                <a:cxn ang="0">
                  <a:pos x="84" y="88"/>
                </a:cxn>
                <a:cxn ang="0">
                  <a:pos x="84" y="88"/>
                </a:cxn>
                <a:cxn ang="0">
                  <a:pos x="84" y="88"/>
                </a:cxn>
                <a:cxn ang="0">
                  <a:pos x="84" y="88"/>
                </a:cxn>
                <a:cxn ang="0">
                  <a:pos x="84" y="88"/>
                </a:cxn>
                <a:cxn ang="0">
                  <a:pos x="82" y="88"/>
                </a:cxn>
                <a:cxn ang="0">
                  <a:pos x="82" y="88"/>
                </a:cxn>
                <a:cxn ang="0">
                  <a:pos x="84" y="88"/>
                </a:cxn>
                <a:cxn ang="0">
                  <a:pos x="84" y="88"/>
                </a:cxn>
                <a:cxn ang="0">
                  <a:pos x="82" y="88"/>
                </a:cxn>
                <a:cxn ang="0">
                  <a:pos x="82" y="88"/>
                </a:cxn>
                <a:cxn ang="0">
                  <a:pos x="82" y="88"/>
                </a:cxn>
                <a:cxn ang="0">
                  <a:pos x="82" y="88"/>
                </a:cxn>
                <a:cxn ang="0">
                  <a:pos x="84" y="88"/>
                </a:cxn>
                <a:cxn ang="0">
                  <a:pos x="84" y="88"/>
                </a:cxn>
                <a:cxn ang="0">
                  <a:pos x="76" y="82"/>
                </a:cxn>
                <a:cxn ang="0">
                  <a:pos x="76" y="82"/>
                </a:cxn>
                <a:cxn ang="0">
                  <a:pos x="72" y="78"/>
                </a:cxn>
                <a:cxn ang="0">
                  <a:pos x="68" y="72"/>
                </a:cxn>
                <a:cxn ang="0">
                  <a:pos x="64" y="66"/>
                </a:cxn>
                <a:cxn ang="0">
                  <a:pos x="64" y="64"/>
                </a:cxn>
                <a:cxn ang="0">
                  <a:pos x="64" y="64"/>
                </a:cxn>
                <a:cxn ang="0">
                  <a:pos x="64" y="56"/>
                </a:cxn>
                <a:cxn ang="0">
                  <a:pos x="62" y="52"/>
                </a:cxn>
                <a:cxn ang="0">
                  <a:pos x="54" y="44"/>
                </a:cxn>
                <a:cxn ang="0">
                  <a:pos x="54" y="44"/>
                </a:cxn>
                <a:cxn ang="0">
                  <a:pos x="38" y="30"/>
                </a:cxn>
                <a:cxn ang="0">
                  <a:pos x="32" y="24"/>
                </a:cxn>
                <a:cxn ang="0">
                  <a:pos x="26" y="16"/>
                </a:cxn>
                <a:cxn ang="0">
                  <a:pos x="26" y="16"/>
                </a:cxn>
                <a:cxn ang="0">
                  <a:pos x="20" y="10"/>
                </a:cxn>
                <a:cxn ang="0">
                  <a:pos x="14" y="4"/>
                </a:cxn>
                <a:cxn ang="0">
                  <a:pos x="8" y="2"/>
                </a:cxn>
                <a:cxn ang="0">
                  <a:pos x="0" y="0"/>
                </a:cxn>
                <a:cxn ang="0">
                  <a:pos x="0" y="0"/>
                </a:cxn>
                <a:cxn ang="0">
                  <a:pos x="0" y="4"/>
                </a:cxn>
                <a:cxn ang="0">
                  <a:pos x="2" y="8"/>
                </a:cxn>
                <a:cxn ang="0">
                  <a:pos x="6" y="14"/>
                </a:cxn>
                <a:cxn ang="0">
                  <a:pos x="6" y="14"/>
                </a:cxn>
                <a:cxn ang="0">
                  <a:pos x="18" y="26"/>
                </a:cxn>
                <a:cxn ang="0">
                  <a:pos x="26" y="42"/>
                </a:cxn>
                <a:cxn ang="0">
                  <a:pos x="34" y="56"/>
                </a:cxn>
                <a:cxn ang="0">
                  <a:pos x="40" y="72"/>
                </a:cxn>
                <a:cxn ang="0">
                  <a:pos x="40" y="72"/>
                </a:cxn>
                <a:cxn ang="0">
                  <a:pos x="46" y="84"/>
                </a:cxn>
                <a:cxn ang="0">
                  <a:pos x="54" y="94"/>
                </a:cxn>
                <a:cxn ang="0">
                  <a:pos x="70" y="114"/>
                </a:cxn>
                <a:cxn ang="0">
                  <a:pos x="70" y="114"/>
                </a:cxn>
                <a:cxn ang="0">
                  <a:pos x="72" y="116"/>
                </a:cxn>
                <a:cxn ang="0">
                  <a:pos x="74" y="116"/>
                </a:cxn>
                <a:cxn ang="0">
                  <a:pos x="78" y="114"/>
                </a:cxn>
                <a:cxn ang="0">
                  <a:pos x="78" y="114"/>
                </a:cxn>
                <a:cxn ang="0">
                  <a:pos x="80" y="114"/>
                </a:cxn>
                <a:cxn ang="0">
                  <a:pos x="82" y="112"/>
                </a:cxn>
                <a:cxn ang="0">
                  <a:pos x="82" y="108"/>
                </a:cxn>
                <a:cxn ang="0">
                  <a:pos x="82" y="108"/>
                </a:cxn>
              </a:cxnLst>
              <a:rect l="0" t="0" r="r" b="b"/>
              <a:pathLst>
                <a:path w="84" h="116">
                  <a:moveTo>
                    <a:pt x="82" y="108"/>
                  </a:moveTo>
                  <a:lnTo>
                    <a:pt x="82" y="108"/>
                  </a:lnTo>
                  <a:lnTo>
                    <a:pt x="82" y="98"/>
                  </a:lnTo>
                  <a:lnTo>
                    <a:pt x="84" y="88"/>
                  </a:lnTo>
                  <a:lnTo>
                    <a:pt x="84" y="88"/>
                  </a:lnTo>
                  <a:lnTo>
                    <a:pt x="84" y="88"/>
                  </a:lnTo>
                  <a:lnTo>
                    <a:pt x="84" y="88"/>
                  </a:lnTo>
                  <a:lnTo>
                    <a:pt x="84" y="88"/>
                  </a:lnTo>
                  <a:lnTo>
                    <a:pt x="84" y="88"/>
                  </a:lnTo>
                  <a:lnTo>
                    <a:pt x="82" y="88"/>
                  </a:lnTo>
                  <a:lnTo>
                    <a:pt x="82" y="88"/>
                  </a:lnTo>
                  <a:lnTo>
                    <a:pt x="84" y="88"/>
                  </a:lnTo>
                  <a:lnTo>
                    <a:pt x="84" y="88"/>
                  </a:lnTo>
                  <a:lnTo>
                    <a:pt x="82" y="88"/>
                  </a:lnTo>
                  <a:lnTo>
                    <a:pt x="82" y="88"/>
                  </a:lnTo>
                  <a:lnTo>
                    <a:pt x="82" y="88"/>
                  </a:lnTo>
                  <a:lnTo>
                    <a:pt x="82" y="88"/>
                  </a:lnTo>
                  <a:lnTo>
                    <a:pt x="84" y="88"/>
                  </a:lnTo>
                  <a:lnTo>
                    <a:pt x="84" y="88"/>
                  </a:lnTo>
                  <a:lnTo>
                    <a:pt x="76" y="82"/>
                  </a:lnTo>
                  <a:lnTo>
                    <a:pt x="76" y="82"/>
                  </a:lnTo>
                  <a:lnTo>
                    <a:pt x="72" y="78"/>
                  </a:lnTo>
                  <a:lnTo>
                    <a:pt x="68" y="72"/>
                  </a:lnTo>
                  <a:lnTo>
                    <a:pt x="64" y="66"/>
                  </a:lnTo>
                  <a:lnTo>
                    <a:pt x="64" y="64"/>
                  </a:lnTo>
                  <a:lnTo>
                    <a:pt x="64" y="64"/>
                  </a:lnTo>
                  <a:lnTo>
                    <a:pt x="64" y="56"/>
                  </a:lnTo>
                  <a:lnTo>
                    <a:pt x="62" y="52"/>
                  </a:lnTo>
                  <a:lnTo>
                    <a:pt x="54" y="44"/>
                  </a:lnTo>
                  <a:lnTo>
                    <a:pt x="54" y="44"/>
                  </a:lnTo>
                  <a:lnTo>
                    <a:pt x="38" y="30"/>
                  </a:lnTo>
                  <a:lnTo>
                    <a:pt x="32" y="24"/>
                  </a:lnTo>
                  <a:lnTo>
                    <a:pt x="26" y="16"/>
                  </a:lnTo>
                  <a:lnTo>
                    <a:pt x="26" y="16"/>
                  </a:lnTo>
                  <a:lnTo>
                    <a:pt x="20" y="10"/>
                  </a:lnTo>
                  <a:lnTo>
                    <a:pt x="14" y="4"/>
                  </a:lnTo>
                  <a:lnTo>
                    <a:pt x="8" y="2"/>
                  </a:lnTo>
                  <a:lnTo>
                    <a:pt x="0" y="0"/>
                  </a:lnTo>
                  <a:lnTo>
                    <a:pt x="0" y="0"/>
                  </a:lnTo>
                  <a:lnTo>
                    <a:pt x="0" y="4"/>
                  </a:lnTo>
                  <a:lnTo>
                    <a:pt x="2" y="8"/>
                  </a:lnTo>
                  <a:lnTo>
                    <a:pt x="6" y="14"/>
                  </a:lnTo>
                  <a:lnTo>
                    <a:pt x="6" y="14"/>
                  </a:lnTo>
                  <a:lnTo>
                    <a:pt x="18" y="26"/>
                  </a:lnTo>
                  <a:lnTo>
                    <a:pt x="26" y="42"/>
                  </a:lnTo>
                  <a:lnTo>
                    <a:pt x="34" y="56"/>
                  </a:lnTo>
                  <a:lnTo>
                    <a:pt x="40" y="72"/>
                  </a:lnTo>
                  <a:lnTo>
                    <a:pt x="40" y="72"/>
                  </a:lnTo>
                  <a:lnTo>
                    <a:pt x="46" y="84"/>
                  </a:lnTo>
                  <a:lnTo>
                    <a:pt x="54" y="94"/>
                  </a:lnTo>
                  <a:lnTo>
                    <a:pt x="70" y="114"/>
                  </a:lnTo>
                  <a:lnTo>
                    <a:pt x="70" y="114"/>
                  </a:lnTo>
                  <a:lnTo>
                    <a:pt x="72" y="116"/>
                  </a:lnTo>
                  <a:lnTo>
                    <a:pt x="74" y="116"/>
                  </a:lnTo>
                  <a:lnTo>
                    <a:pt x="78" y="114"/>
                  </a:lnTo>
                  <a:lnTo>
                    <a:pt x="78" y="114"/>
                  </a:lnTo>
                  <a:lnTo>
                    <a:pt x="80" y="114"/>
                  </a:lnTo>
                  <a:lnTo>
                    <a:pt x="82" y="112"/>
                  </a:lnTo>
                  <a:lnTo>
                    <a:pt x="82" y="108"/>
                  </a:lnTo>
                  <a:lnTo>
                    <a:pt x="82" y="108"/>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5" name="Freeform 78"/>
            <p:cNvSpPr/>
            <p:nvPr/>
          </p:nvSpPr>
          <p:spPr bwMode="auto">
            <a:xfrm>
              <a:off x="8086725" y="882650"/>
              <a:ext cx="139700" cy="123825"/>
            </a:xfrm>
            <a:custGeom>
              <a:avLst/>
              <a:gdLst/>
              <a:ahLst/>
              <a:cxnLst>
                <a:cxn ang="0">
                  <a:pos x="38" y="58"/>
                </a:cxn>
                <a:cxn ang="0">
                  <a:pos x="36" y="58"/>
                </a:cxn>
                <a:cxn ang="0">
                  <a:pos x="16" y="60"/>
                </a:cxn>
                <a:cxn ang="0">
                  <a:pos x="0" y="74"/>
                </a:cxn>
                <a:cxn ang="0">
                  <a:pos x="8" y="72"/>
                </a:cxn>
                <a:cxn ang="0">
                  <a:pos x="26" y="68"/>
                </a:cxn>
                <a:cxn ang="0">
                  <a:pos x="32" y="64"/>
                </a:cxn>
                <a:cxn ang="0">
                  <a:pos x="36" y="72"/>
                </a:cxn>
                <a:cxn ang="0">
                  <a:pos x="36" y="76"/>
                </a:cxn>
                <a:cxn ang="0">
                  <a:pos x="38" y="78"/>
                </a:cxn>
                <a:cxn ang="0">
                  <a:pos x="42" y="76"/>
                </a:cxn>
                <a:cxn ang="0">
                  <a:pos x="42" y="72"/>
                </a:cxn>
                <a:cxn ang="0">
                  <a:pos x="46" y="68"/>
                </a:cxn>
                <a:cxn ang="0">
                  <a:pos x="46" y="64"/>
                </a:cxn>
                <a:cxn ang="0">
                  <a:pos x="54" y="66"/>
                </a:cxn>
                <a:cxn ang="0">
                  <a:pos x="66" y="60"/>
                </a:cxn>
                <a:cxn ang="0">
                  <a:pos x="70" y="58"/>
                </a:cxn>
                <a:cxn ang="0">
                  <a:pos x="78" y="54"/>
                </a:cxn>
                <a:cxn ang="0">
                  <a:pos x="78" y="46"/>
                </a:cxn>
                <a:cxn ang="0">
                  <a:pos x="82" y="28"/>
                </a:cxn>
                <a:cxn ang="0">
                  <a:pos x="86" y="20"/>
                </a:cxn>
                <a:cxn ang="0">
                  <a:pos x="88" y="14"/>
                </a:cxn>
                <a:cxn ang="0">
                  <a:pos x="84" y="8"/>
                </a:cxn>
                <a:cxn ang="0">
                  <a:pos x="80" y="2"/>
                </a:cxn>
                <a:cxn ang="0">
                  <a:pos x="78" y="0"/>
                </a:cxn>
                <a:cxn ang="0">
                  <a:pos x="74" y="4"/>
                </a:cxn>
                <a:cxn ang="0">
                  <a:pos x="72" y="10"/>
                </a:cxn>
                <a:cxn ang="0">
                  <a:pos x="70" y="26"/>
                </a:cxn>
                <a:cxn ang="0">
                  <a:pos x="68" y="32"/>
                </a:cxn>
                <a:cxn ang="0">
                  <a:pos x="54" y="42"/>
                </a:cxn>
                <a:cxn ang="0">
                  <a:pos x="42" y="52"/>
                </a:cxn>
                <a:cxn ang="0">
                  <a:pos x="38" y="58"/>
                </a:cxn>
              </a:cxnLst>
              <a:rect l="0" t="0" r="r" b="b"/>
              <a:pathLst>
                <a:path w="88" h="78">
                  <a:moveTo>
                    <a:pt x="38" y="58"/>
                  </a:moveTo>
                  <a:lnTo>
                    <a:pt x="38" y="58"/>
                  </a:lnTo>
                  <a:lnTo>
                    <a:pt x="36" y="58"/>
                  </a:lnTo>
                  <a:lnTo>
                    <a:pt x="36" y="58"/>
                  </a:lnTo>
                  <a:lnTo>
                    <a:pt x="26" y="58"/>
                  </a:lnTo>
                  <a:lnTo>
                    <a:pt x="16" y="60"/>
                  </a:lnTo>
                  <a:lnTo>
                    <a:pt x="8" y="66"/>
                  </a:lnTo>
                  <a:lnTo>
                    <a:pt x="0" y="74"/>
                  </a:lnTo>
                  <a:lnTo>
                    <a:pt x="0" y="74"/>
                  </a:lnTo>
                  <a:lnTo>
                    <a:pt x="8" y="72"/>
                  </a:lnTo>
                  <a:lnTo>
                    <a:pt x="14" y="72"/>
                  </a:lnTo>
                  <a:lnTo>
                    <a:pt x="26" y="68"/>
                  </a:lnTo>
                  <a:lnTo>
                    <a:pt x="26" y="68"/>
                  </a:lnTo>
                  <a:lnTo>
                    <a:pt x="32" y="64"/>
                  </a:lnTo>
                  <a:lnTo>
                    <a:pt x="34" y="66"/>
                  </a:lnTo>
                  <a:lnTo>
                    <a:pt x="36" y="72"/>
                  </a:lnTo>
                  <a:lnTo>
                    <a:pt x="36" y="72"/>
                  </a:lnTo>
                  <a:lnTo>
                    <a:pt x="36" y="76"/>
                  </a:lnTo>
                  <a:lnTo>
                    <a:pt x="38" y="78"/>
                  </a:lnTo>
                  <a:lnTo>
                    <a:pt x="38" y="78"/>
                  </a:lnTo>
                  <a:lnTo>
                    <a:pt x="40" y="78"/>
                  </a:lnTo>
                  <a:lnTo>
                    <a:pt x="42" y="76"/>
                  </a:lnTo>
                  <a:lnTo>
                    <a:pt x="42" y="72"/>
                  </a:lnTo>
                  <a:lnTo>
                    <a:pt x="42" y="72"/>
                  </a:lnTo>
                  <a:lnTo>
                    <a:pt x="46" y="70"/>
                  </a:lnTo>
                  <a:lnTo>
                    <a:pt x="46" y="68"/>
                  </a:lnTo>
                  <a:lnTo>
                    <a:pt x="46" y="64"/>
                  </a:lnTo>
                  <a:lnTo>
                    <a:pt x="46" y="64"/>
                  </a:lnTo>
                  <a:lnTo>
                    <a:pt x="50" y="66"/>
                  </a:lnTo>
                  <a:lnTo>
                    <a:pt x="54" y="66"/>
                  </a:lnTo>
                  <a:lnTo>
                    <a:pt x="60" y="64"/>
                  </a:lnTo>
                  <a:lnTo>
                    <a:pt x="66" y="60"/>
                  </a:lnTo>
                  <a:lnTo>
                    <a:pt x="70" y="58"/>
                  </a:lnTo>
                  <a:lnTo>
                    <a:pt x="70" y="58"/>
                  </a:lnTo>
                  <a:lnTo>
                    <a:pt x="76" y="58"/>
                  </a:lnTo>
                  <a:lnTo>
                    <a:pt x="78" y="54"/>
                  </a:lnTo>
                  <a:lnTo>
                    <a:pt x="78" y="54"/>
                  </a:lnTo>
                  <a:lnTo>
                    <a:pt x="78" y="46"/>
                  </a:lnTo>
                  <a:lnTo>
                    <a:pt x="80" y="36"/>
                  </a:lnTo>
                  <a:lnTo>
                    <a:pt x="82" y="28"/>
                  </a:lnTo>
                  <a:lnTo>
                    <a:pt x="86" y="20"/>
                  </a:lnTo>
                  <a:lnTo>
                    <a:pt x="86" y="20"/>
                  </a:lnTo>
                  <a:lnTo>
                    <a:pt x="88" y="16"/>
                  </a:lnTo>
                  <a:lnTo>
                    <a:pt x="88" y="14"/>
                  </a:lnTo>
                  <a:lnTo>
                    <a:pt x="84" y="8"/>
                  </a:lnTo>
                  <a:lnTo>
                    <a:pt x="84" y="8"/>
                  </a:lnTo>
                  <a:lnTo>
                    <a:pt x="82" y="2"/>
                  </a:lnTo>
                  <a:lnTo>
                    <a:pt x="80" y="2"/>
                  </a:lnTo>
                  <a:lnTo>
                    <a:pt x="78" y="0"/>
                  </a:lnTo>
                  <a:lnTo>
                    <a:pt x="78" y="0"/>
                  </a:lnTo>
                  <a:lnTo>
                    <a:pt x="74" y="2"/>
                  </a:lnTo>
                  <a:lnTo>
                    <a:pt x="74" y="4"/>
                  </a:lnTo>
                  <a:lnTo>
                    <a:pt x="72" y="10"/>
                  </a:lnTo>
                  <a:lnTo>
                    <a:pt x="72" y="10"/>
                  </a:lnTo>
                  <a:lnTo>
                    <a:pt x="72" y="18"/>
                  </a:lnTo>
                  <a:lnTo>
                    <a:pt x="70" y="26"/>
                  </a:lnTo>
                  <a:lnTo>
                    <a:pt x="70" y="26"/>
                  </a:lnTo>
                  <a:lnTo>
                    <a:pt x="68" y="32"/>
                  </a:lnTo>
                  <a:lnTo>
                    <a:pt x="64" y="36"/>
                  </a:lnTo>
                  <a:lnTo>
                    <a:pt x="54" y="42"/>
                  </a:lnTo>
                  <a:lnTo>
                    <a:pt x="46" y="48"/>
                  </a:lnTo>
                  <a:lnTo>
                    <a:pt x="42" y="52"/>
                  </a:lnTo>
                  <a:lnTo>
                    <a:pt x="38" y="58"/>
                  </a:lnTo>
                  <a:lnTo>
                    <a:pt x="38" y="58"/>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6" name="Freeform 79"/>
            <p:cNvSpPr/>
            <p:nvPr/>
          </p:nvSpPr>
          <p:spPr bwMode="auto">
            <a:xfrm>
              <a:off x="4911725" y="330200"/>
              <a:ext cx="301625" cy="98425"/>
            </a:xfrm>
            <a:custGeom>
              <a:avLst/>
              <a:gdLst/>
              <a:ahLst/>
              <a:cxnLst>
                <a:cxn ang="0">
                  <a:pos x="40" y="28"/>
                </a:cxn>
                <a:cxn ang="0">
                  <a:pos x="54" y="18"/>
                </a:cxn>
                <a:cxn ang="0">
                  <a:pos x="62" y="16"/>
                </a:cxn>
                <a:cxn ang="0">
                  <a:pos x="62" y="18"/>
                </a:cxn>
                <a:cxn ang="0">
                  <a:pos x="56" y="24"/>
                </a:cxn>
                <a:cxn ang="0">
                  <a:pos x="52" y="26"/>
                </a:cxn>
                <a:cxn ang="0">
                  <a:pos x="78" y="32"/>
                </a:cxn>
                <a:cxn ang="0">
                  <a:pos x="58" y="36"/>
                </a:cxn>
                <a:cxn ang="0">
                  <a:pos x="70" y="40"/>
                </a:cxn>
                <a:cxn ang="0">
                  <a:pos x="88" y="40"/>
                </a:cxn>
                <a:cxn ang="0">
                  <a:pos x="106" y="44"/>
                </a:cxn>
                <a:cxn ang="0">
                  <a:pos x="66" y="48"/>
                </a:cxn>
                <a:cxn ang="0">
                  <a:pos x="72" y="52"/>
                </a:cxn>
                <a:cxn ang="0">
                  <a:pos x="88" y="54"/>
                </a:cxn>
                <a:cxn ang="0">
                  <a:pos x="96" y="60"/>
                </a:cxn>
                <a:cxn ang="0">
                  <a:pos x="114" y="62"/>
                </a:cxn>
                <a:cxn ang="0">
                  <a:pos x="176" y="58"/>
                </a:cxn>
                <a:cxn ang="0">
                  <a:pos x="182" y="58"/>
                </a:cxn>
                <a:cxn ang="0">
                  <a:pos x="182" y="54"/>
                </a:cxn>
                <a:cxn ang="0">
                  <a:pos x="176" y="52"/>
                </a:cxn>
                <a:cxn ang="0">
                  <a:pos x="182" y="48"/>
                </a:cxn>
                <a:cxn ang="0">
                  <a:pos x="190" y="46"/>
                </a:cxn>
                <a:cxn ang="0">
                  <a:pos x="162" y="28"/>
                </a:cxn>
                <a:cxn ang="0">
                  <a:pos x="162" y="14"/>
                </a:cxn>
                <a:cxn ang="0">
                  <a:pos x="162" y="10"/>
                </a:cxn>
                <a:cxn ang="0">
                  <a:pos x="152" y="8"/>
                </a:cxn>
                <a:cxn ang="0">
                  <a:pos x="148" y="10"/>
                </a:cxn>
                <a:cxn ang="0">
                  <a:pos x="152" y="14"/>
                </a:cxn>
                <a:cxn ang="0">
                  <a:pos x="140" y="14"/>
                </a:cxn>
                <a:cxn ang="0">
                  <a:pos x="138" y="18"/>
                </a:cxn>
                <a:cxn ang="0">
                  <a:pos x="142" y="26"/>
                </a:cxn>
                <a:cxn ang="0">
                  <a:pos x="136" y="30"/>
                </a:cxn>
                <a:cxn ang="0">
                  <a:pos x="132" y="22"/>
                </a:cxn>
                <a:cxn ang="0">
                  <a:pos x="120" y="18"/>
                </a:cxn>
                <a:cxn ang="0">
                  <a:pos x="114" y="22"/>
                </a:cxn>
                <a:cxn ang="0">
                  <a:pos x="102" y="16"/>
                </a:cxn>
                <a:cxn ang="0">
                  <a:pos x="94" y="18"/>
                </a:cxn>
                <a:cxn ang="0">
                  <a:pos x="88" y="14"/>
                </a:cxn>
                <a:cxn ang="0">
                  <a:pos x="78" y="14"/>
                </a:cxn>
                <a:cxn ang="0">
                  <a:pos x="74" y="14"/>
                </a:cxn>
                <a:cxn ang="0">
                  <a:pos x="78" y="12"/>
                </a:cxn>
                <a:cxn ang="0">
                  <a:pos x="78" y="10"/>
                </a:cxn>
                <a:cxn ang="0">
                  <a:pos x="60" y="4"/>
                </a:cxn>
                <a:cxn ang="0">
                  <a:pos x="40" y="2"/>
                </a:cxn>
                <a:cxn ang="0">
                  <a:pos x="26" y="0"/>
                </a:cxn>
                <a:cxn ang="0">
                  <a:pos x="10" y="2"/>
                </a:cxn>
                <a:cxn ang="0">
                  <a:pos x="10" y="8"/>
                </a:cxn>
                <a:cxn ang="0">
                  <a:pos x="4" y="20"/>
                </a:cxn>
                <a:cxn ang="0">
                  <a:pos x="16" y="32"/>
                </a:cxn>
                <a:cxn ang="0">
                  <a:pos x="34" y="32"/>
                </a:cxn>
              </a:cxnLst>
              <a:rect l="0" t="0" r="r" b="b"/>
              <a:pathLst>
                <a:path w="190" h="62">
                  <a:moveTo>
                    <a:pt x="34" y="32"/>
                  </a:moveTo>
                  <a:lnTo>
                    <a:pt x="34" y="32"/>
                  </a:lnTo>
                  <a:lnTo>
                    <a:pt x="40" y="28"/>
                  </a:lnTo>
                  <a:lnTo>
                    <a:pt x="44" y="24"/>
                  </a:lnTo>
                  <a:lnTo>
                    <a:pt x="48" y="20"/>
                  </a:lnTo>
                  <a:lnTo>
                    <a:pt x="54" y="18"/>
                  </a:lnTo>
                  <a:lnTo>
                    <a:pt x="54" y="18"/>
                  </a:lnTo>
                  <a:lnTo>
                    <a:pt x="58" y="16"/>
                  </a:lnTo>
                  <a:lnTo>
                    <a:pt x="62" y="16"/>
                  </a:lnTo>
                  <a:lnTo>
                    <a:pt x="62" y="16"/>
                  </a:lnTo>
                  <a:lnTo>
                    <a:pt x="62" y="18"/>
                  </a:lnTo>
                  <a:lnTo>
                    <a:pt x="62" y="18"/>
                  </a:lnTo>
                  <a:lnTo>
                    <a:pt x="60" y="20"/>
                  </a:lnTo>
                  <a:lnTo>
                    <a:pt x="58" y="20"/>
                  </a:lnTo>
                  <a:lnTo>
                    <a:pt x="56" y="24"/>
                  </a:lnTo>
                  <a:lnTo>
                    <a:pt x="56" y="24"/>
                  </a:lnTo>
                  <a:lnTo>
                    <a:pt x="52" y="26"/>
                  </a:lnTo>
                  <a:lnTo>
                    <a:pt x="52" y="26"/>
                  </a:lnTo>
                  <a:lnTo>
                    <a:pt x="58" y="30"/>
                  </a:lnTo>
                  <a:lnTo>
                    <a:pt x="64" y="32"/>
                  </a:lnTo>
                  <a:lnTo>
                    <a:pt x="78" y="32"/>
                  </a:lnTo>
                  <a:lnTo>
                    <a:pt x="78" y="32"/>
                  </a:lnTo>
                  <a:lnTo>
                    <a:pt x="58" y="36"/>
                  </a:lnTo>
                  <a:lnTo>
                    <a:pt x="58" y="36"/>
                  </a:lnTo>
                  <a:lnTo>
                    <a:pt x="60" y="38"/>
                  </a:lnTo>
                  <a:lnTo>
                    <a:pt x="64" y="40"/>
                  </a:lnTo>
                  <a:lnTo>
                    <a:pt x="70" y="40"/>
                  </a:lnTo>
                  <a:lnTo>
                    <a:pt x="70" y="40"/>
                  </a:lnTo>
                  <a:lnTo>
                    <a:pt x="78" y="40"/>
                  </a:lnTo>
                  <a:lnTo>
                    <a:pt x="88" y="40"/>
                  </a:lnTo>
                  <a:lnTo>
                    <a:pt x="96" y="40"/>
                  </a:lnTo>
                  <a:lnTo>
                    <a:pt x="106" y="44"/>
                  </a:lnTo>
                  <a:lnTo>
                    <a:pt x="106" y="44"/>
                  </a:lnTo>
                  <a:lnTo>
                    <a:pt x="86" y="44"/>
                  </a:lnTo>
                  <a:lnTo>
                    <a:pt x="76" y="44"/>
                  </a:lnTo>
                  <a:lnTo>
                    <a:pt x="66" y="48"/>
                  </a:lnTo>
                  <a:lnTo>
                    <a:pt x="66" y="48"/>
                  </a:lnTo>
                  <a:lnTo>
                    <a:pt x="68" y="50"/>
                  </a:lnTo>
                  <a:lnTo>
                    <a:pt x="72" y="52"/>
                  </a:lnTo>
                  <a:lnTo>
                    <a:pt x="82" y="54"/>
                  </a:lnTo>
                  <a:lnTo>
                    <a:pt x="82" y="54"/>
                  </a:lnTo>
                  <a:lnTo>
                    <a:pt x="88" y="54"/>
                  </a:lnTo>
                  <a:lnTo>
                    <a:pt x="90" y="56"/>
                  </a:lnTo>
                  <a:lnTo>
                    <a:pt x="90" y="56"/>
                  </a:lnTo>
                  <a:lnTo>
                    <a:pt x="96" y="60"/>
                  </a:lnTo>
                  <a:lnTo>
                    <a:pt x="102" y="62"/>
                  </a:lnTo>
                  <a:lnTo>
                    <a:pt x="114" y="62"/>
                  </a:lnTo>
                  <a:lnTo>
                    <a:pt x="114" y="62"/>
                  </a:lnTo>
                  <a:lnTo>
                    <a:pt x="144" y="56"/>
                  </a:lnTo>
                  <a:lnTo>
                    <a:pt x="160" y="56"/>
                  </a:lnTo>
                  <a:lnTo>
                    <a:pt x="176" y="58"/>
                  </a:lnTo>
                  <a:lnTo>
                    <a:pt x="176" y="58"/>
                  </a:lnTo>
                  <a:lnTo>
                    <a:pt x="180" y="58"/>
                  </a:lnTo>
                  <a:lnTo>
                    <a:pt x="182" y="58"/>
                  </a:lnTo>
                  <a:lnTo>
                    <a:pt x="182" y="56"/>
                  </a:lnTo>
                  <a:lnTo>
                    <a:pt x="182" y="56"/>
                  </a:lnTo>
                  <a:lnTo>
                    <a:pt x="182" y="54"/>
                  </a:lnTo>
                  <a:lnTo>
                    <a:pt x="180" y="54"/>
                  </a:lnTo>
                  <a:lnTo>
                    <a:pt x="178" y="54"/>
                  </a:lnTo>
                  <a:lnTo>
                    <a:pt x="176" y="52"/>
                  </a:lnTo>
                  <a:lnTo>
                    <a:pt x="176" y="52"/>
                  </a:lnTo>
                  <a:lnTo>
                    <a:pt x="178" y="50"/>
                  </a:lnTo>
                  <a:lnTo>
                    <a:pt x="182" y="48"/>
                  </a:lnTo>
                  <a:lnTo>
                    <a:pt x="186" y="48"/>
                  </a:lnTo>
                  <a:lnTo>
                    <a:pt x="190" y="46"/>
                  </a:lnTo>
                  <a:lnTo>
                    <a:pt x="190" y="46"/>
                  </a:lnTo>
                  <a:lnTo>
                    <a:pt x="178" y="44"/>
                  </a:lnTo>
                  <a:lnTo>
                    <a:pt x="168" y="38"/>
                  </a:lnTo>
                  <a:lnTo>
                    <a:pt x="162" y="28"/>
                  </a:lnTo>
                  <a:lnTo>
                    <a:pt x="158" y="16"/>
                  </a:lnTo>
                  <a:lnTo>
                    <a:pt x="158" y="16"/>
                  </a:lnTo>
                  <a:lnTo>
                    <a:pt x="162" y="14"/>
                  </a:lnTo>
                  <a:lnTo>
                    <a:pt x="164" y="12"/>
                  </a:lnTo>
                  <a:lnTo>
                    <a:pt x="162" y="10"/>
                  </a:lnTo>
                  <a:lnTo>
                    <a:pt x="162" y="10"/>
                  </a:lnTo>
                  <a:lnTo>
                    <a:pt x="160" y="8"/>
                  </a:lnTo>
                  <a:lnTo>
                    <a:pt x="158" y="8"/>
                  </a:lnTo>
                  <a:lnTo>
                    <a:pt x="152" y="8"/>
                  </a:lnTo>
                  <a:lnTo>
                    <a:pt x="152" y="8"/>
                  </a:lnTo>
                  <a:lnTo>
                    <a:pt x="148" y="8"/>
                  </a:lnTo>
                  <a:lnTo>
                    <a:pt x="148" y="10"/>
                  </a:lnTo>
                  <a:lnTo>
                    <a:pt x="148" y="12"/>
                  </a:lnTo>
                  <a:lnTo>
                    <a:pt x="148" y="12"/>
                  </a:lnTo>
                  <a:lnTo>
                    <a:pt x="152" y="14"/>
                  </a:lnTo>
                  <a:lnTo>
                    <a:pt x="152" y="14"/>
                  </a:lnTo>
                  <a:lnTo>
                    <a:pt x="144" y="14"/>
                  </a:lnTo>
                  <a:lnTo>
                    <a:pt x="140" y="14"/>
                  </a:lnTo>
                  <a:lnTo>
                    <a:pt x="136" y="14"/>
                  </a:lnTo>
                  <a:lnTo>
                    <a:pt x="136" y="14"/>
                  </a:lnTo>
                  <a:lnTo>
                    <a:pt x="138" y="18"/>
                  </a:lnTo>
                  <a:lnTo>
                    <a:pt x="138" y="18"/>
                  </a:lnTo>
                  <a:lnTo>
                    <a:pt x="140" y="24"/>
                  </a:lnTo>
                  <a:lnTo>
                    <a:pt x="142" y="26"/>
                  </a:lnTo>
                  <a:lnTo>
                    <a:pt x="140" y="28"/>
                  </a:lnTo>
                  <a:lnTo>
                    <a:pt x="140" y="28"/>
                  </a:lnTo>
                  <a:lnTo>
                    <a:pt x="136" y="30"/>
                  </a:lnTo>
                  <a:lnTo>
                    <a:pt x="134" y="28"/>
                  </a:lnTo>
                  <a:lnTo>
                    <a:pt x="132" y="22"/>
                  </a:lnTo>
                  <a:lnTo>
                    <a:pt x="132" y="22"/>
                  </a:lnTo>
                  <a:lnTo>
                    <a:pt x="126" y="18"/>
                  </a:lnTo>
                  <a:lnTo>
                    <a:pt x="124" y="18"/>
                  </a:lnTo>
                  <a:lnTo>
                    <a:pt x="120" y="18"/>
                  </a:lnTo>
                  <a:lnTo>
                    <a:pt x="120" y="18"/>
                  </a:lnTo>
                  <a:lnTo>
                    <a:pt x="118" y="20"/>
                  </a:lnTo>
                  <a:lnTo>
                    <a:pt x="114" y="22"/>
                  </a:lnTo>
                  <a:lnTo>
                    <a:pt x="110" y="20"/>
                  </a:lnTo>
                  <a:lnTo>
                    <a:pt x="110" y="20"/>
                  </a:lnTo>
                  <a:lnTo>
                    <a:pt x="102" y="16"/>
                  </a:lnTo>
                  <a:lnTo>
                    <a:pt x="98" y="16"/>
                  </a:lnTo>
                  <a:lnTo>
                    <a:pt x="94" y="18"/>
                  </a:lnTo>
                  <a:lnTo>
                    <a:pt x="94" y="18"/>
                  </a:lnTo>
                  <a:lnTo>
                    <a:pt x="88" y="18"/>
                  </a:lnTo>
                  <a:lnTo>
                    <a:pt x="88" y="18"/>
                  </a:lnTo>
                  <a:lnTo>
                    <a:pt x="88" y="14"/>
                  </a:lnTo>
                  <a:lnTo>
                    <a:pt x="86" y="12"/>
                  </a:lnTo>
                  <a:lnTo>
                    <a:pt x="84" y="12"/>
                  </a:lnTo>
                  <a:lnTo>
                    <a:pt x="78" y="14"/>
                  </a:lnTo>
                  <a:lnTo>
                    <a:pt x="76" y="14"/>
                  </a:lnTo>
                  <a:lnTo>
                    <a:pt x="74" y="14"/>
                  </a:lnTo>
                  <a:lnTo>
                    <a:pt x="74" y="14"/>
                  </a:lnTo>
                  <a:lnTo>
                    <a:pt x="74" y="12"/>
                  </a:lnTo>
                  <a:lnTo>
                    <a:pt x="74" y="12"/>
                  </a:lnTo>
                  <a:lnTo>
                    <a:pt x="78" y="12"/>
                  </a:lnTo>
                  <a:lnTo>
                    <a:pt x="78" y="12"/>
                  </a:lnTo>
                  <a:lnTo>
                    <a:pt x="78" y="10"/>
                  </a:lnTo>
                  <a:lnTo>
                    <a:pt x="78" y="10"/>
                  </a:lnTo>
                  <a:lnTo>
                    <a:pt x="70" y="6"/>
                  </a:lnTo>
                  <a:lnTo>
                    <a:pt x="60" y="4"/>
                  </a:lnTo>
                  <a:lnTo>
                    <a:pt x="60" y="4"/>
                  </a:lnTo>
                  <a:lnTo>
                    <a:pt x="50" y="4"/>
                  </a:lnTo>
                  <a:lnTo>
                    <a:pt x="46" y="4"/>
                  </a:lnTo>
                  <a:lnTo>
                    <a:pt x="40" y="2"/>
                  </a:lnTo>
                  <a:lnTo>
                    <a:pt x="40" y="2"/>
                  </a:lnTo>
                  <a:lnTo>
                    <a:pt x="34" y="0"/>
                  </a:lnTo>
                  <a:lnTo>
                    <a:pt x="26" y="0"/>
                  </a:lnTo>
                  <a:lnTo>
                    <a:pt x="12" y="2"/>
                  </a:lnTo>
                  <a:lnTo>
                    <a:pt x="12" y="2"/>
                  </a:lnTo>
                  <a:lnTo>
                    <a:pt x="10" y="2"/>
                  </a:lnTo>
                  <a:lnTo>
                    <a:pt x="10" y="4"/>
                  </a:lnTo>
                  <a:lnTo>
                    <a:pt x="10" y="4"/>
                  </a:lnTo>
                  <a:lnTo>
                    <a:pt x="10" y="8"/>
                  </a:lnTo>
                  <a:lnTo>
                    <a:pt x="10" y="10"/>
                  </a:lnTo>
                  <a:lnTo>
                    <a:pt x="8" y="16"/>
                  </a:lnTo>
                  <a:lnTo>
                    <a:pt x="4" y="20"/>
                  </a:lnTo>
                  <a:lnTo>
                    <a:pt x="0" y="26"/>
                  </a:lnTo>
                  <a:lnTo>
                    <a:pt x="0" y="26"/>
                  </a:lnTo>
                  <a:lnTo>
                    <a:pt x="16" y="32"/>
                  </a:lnTo>
                  <a:lnTo>
                    <a:pt x="26" y="34"/>
                  </a:lnTo>
                  <a:lnTo>
                    <a:pt x="30" y="34"/>
                  </a:lnTo>
                  <a:lnTo>
                    <a:pt x="34" y="32"/>
                  </a:lnTo>
                  <a:lnTo>
                    <a:pt x="34" y="32"/>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7" name="Freeform 80"/>
            <p:cNvSpPr/>
            <p:nvPr/>
          </p:nvSpPr>
          <p:spPr bwMode="auto">
            <a:xfrm>
              <a:off x="7004050" y="1758950"/>
              <a:ext cx="88900" cy="222250"/>
            </a:xfrm>
            <a:custGeom>
              <a:avLst/>
              <a:gdLst/>
              <a:ahLst/>
              <a:cxnLst>
                <a:cxn ang="0">
                  <a:pos x="56" y="34"/>
                </a:cxn>
                <a:cxn ang="0">
                  <a:pos x="56" y="34"/>
                </a:cxn>
                <a:cxn ang="0">
                  <a:pos x="54" y="26"/>
                </a:cxn>
                <a:cxn ang="0">
                  <a:pos x="52" y="18"/>
                </a:cxn>
                <a:cxn ang="0">
                  <a:pos x="50" y="10"/>
                </a:cxn>
                <a:cxn ang="0">
                  <a:pos x="46" y="4"/>
                </a:cxn>
                <a:cxn ang="0">
                  <a:pos x="42" y="0"/>
                </a:cxn>
                <a:cxn ang="0">
                  <a:pos x="42" y="0"/>
                </a:cxn>
                <a:cxn ang="0">
                  <a:pos x="44" y="8"/>
                </a:cxn>
                <a:cxn ang="0">
                  <a:pos x="42" y="14"/>
                </a:cxn>
                <a:cxn ang="0">
                  <a:pos x="38" y="18"/>
                </a:cxn>
                <a:cxn ang="0">
                  <a:pos x="36" y="24"/>
                </a:cxn>
                <a:cxn ang="0">
                  <a:pos x="36" y="24"/>
                </a:cxn>
                <a:cxn ang="0">
                  <a:pos x="34" y="30"/>
                </a:cxn>
                <a:cxn ang="0">
                  <a:pos x="30" y="34"/>
                </a:cxn>
                <a:cxn ang="0">
                  <a:pos x="22" y="40"/>
                </a:cxn>
                <a:cxn ang="0">
                  <a:pos x="22" y="40"/>
                </a:cxn>
                <a:cxn ang="0">
                  <a:pos x="12" y="46"/>
                </a:cxn>
                <a:cxn ang="0">
                  <a:pos x="8" y="52"/>
                </a:cxn>
                <a:cxn ang="0">
                  <a:pos x="6" y="60"/>
                </a:cxn>
                <a:cxn ang="0">
                  <a:pos x="8" y="70"/>
                </a:cxn>
                <a:cxn ang="0">
                  <a:pos x="8" y="70"/>
                </a:cxn>
                <a:cxn ang="0">
                  <a:pos x="8" y="80"/>
                </a:cxn>
                <a:cxn ang="0">
                  <a:pos x="6" y="92"/>
                </a:cxn>
                <a:cxn ang="0">
                  <a:pos x="6" y="92"/>
                </a:cxn>
                <a:cxn ang="0">
                  <a:pos x="2" y="96"/>
                </a:cxn>
                <a:cxn ang="0">
                  <a:pos x="2" y="102"/>
                </a:cxn>
                <a:cxn ang="0">
                  <a:pos x="0" y="112"/>
                </a:cxn>
                <a:cxn ang="0">
                  <a:pos x="6" y="132"/>
                </a:cxn>
                <a:cxn ang="0">
                  <a:pos x="6" y="132"/>
                </a:cxn>
                <a:cxn ang="0">
                  <a:pos x="8" y="136"/>
                </a:cxn>
                <a:cxn ang="0">
                  <a:pos x="12" y="138"/>
                </a:cxn>
                <a:cxn ang="0">
                  <a:pos x="12" y="138"/>
                </a:cxn>
                <a:cxn ang="0">
                  <a:pos x="14" y="140"/>
                </a:cxn>
                <a:cxn ang="0">
                  <a:pos x="16" y="140"/>
                </a:cxn>
                <a:cxn ang="0">
                  <a:pos x="18" y="138"/>
                </a:cxn>
                <a:cxn ang="0">
                  <a:pos x="18" y="138"/>
                </a:cxn>
                <a:cxn ang="0">
                  <a:pos x="24" y="136"/>
                </a:cxn>
                <a:cxn ang="0">
                  <a:pos x="28" y="134"/>
                </a:cxn>
                <a:cxn ang="0">
                  <a:pos x="30" y="130"/>
                </a:cxn>
                <a:cxn ang="0">
                  <a:pos x="32" y="124"/>
                </a:cxn>
                <a:cxn ang="0">
                  <a:pos x="32" y="124"/>
                </a:cxn>
                <a:cxn ang="0">
                  <a:pos x="36" y="102"/>
                </a:cxn>
                <a:cxn ang="0">
                  <a:pos x="36" y="102"/>
                </a:cxn>
                <a:cxn ang="0">
                  <a:pos x="36" y="102"/>
                </a:cxn>
                <a:cxn ang="0">
                  <a:pos x="36" y="102"/>
                </a:cxn>
                <a:cxn ang="0">
                  <a:pos x="46" y="68"/>
                </a:cxn>
                <a:cxn ang="0">
                  <a:pos x="46" y="68"/>
                </a:cxn>
                <a:cxn ang="0">
                  <a:pos x="48" y="60"/>
                </a:cxn>
                <a:cxn ang="0">
                  <a:pos x="46" y="52"/>
                </a:cxn>
                <a:cxn ang="0">
                  <a:pos x="46" y="52"/>
                </a:cxn>
                <a:cxn ang="0">
                  <a:pos x="46" y="50"/>
                </a:cxn>
                <a:cxn ang="0">
                  <a:pos x="46" y="50"/>
                </a:cxn>
                <a:cxn ang="0">
                  <a:pos x="50" y="48"/>
                </a:cxn>
                <a:cxn ang="0">
                  <a:pos x="50" y="46"/>
                </a:cxn>
                <a:cxn ang="0">
                  <a:pos x="50" y="46"/>
                </a:cxn>
                <a:cxn ang="0">
                  <a:pos x="48" y="42"/>
                </a:cxn>
                <a:cxn ang="0">
                  <a:pos x="48" y="38"/>
                </a:cxn>
                <a:cxn ang="0">
                  <a:pos x="52" y="36"/>
                </a:cxn>
                <a:cxn ang="0">
                  <a:pos x="56" y="34"/>
                </a:cxn>
                <a:cxn ang="0">
                  <a:pos x="56" y="34"/>
                </a:cxn>
              </a:cxnLst>
              <a:rect l="0" t="0" r="r" b="b"/>
              <a:pathLst>
                <a:path w="56" h="140">
                  <a:moveTo>
                    <a:pt x="56" y="34"/>
                  </a:moveTo>
                  <a:lnTo>
                    <a:pt x="56" y="34"/>
                  </a:lnTo>
                  <a:lnTo>
                    <a:pt x="54" y="26"/>
                  </a:lnTo>
                  <a:lnTo>
                    <a:pt x="52" y="18"/>
                  </a:lnTo>
                  <a:lnTo>
                    <a:pt x="50" y="10"/>
                  </a:lnTo>
                  <a:lnTo>
                    <a:pt x="46" y="4"/>
                  </a:lnTo>
                  <a:lnTo>
                    <a:pt x="42" y="0"/>
                  </a:lnTo>
                  <a:lnTo>
                    <a:pt x="42" y="0"/>
                  </a:lnTo>
                  <a:lnTo>
                    <a:pt x="44" y="8"/>
                  </a:lnTo>
                  <a:lnTo>
                    <a:pt x="42" y="14"/>
                  </a:lnTo>
                  <a:lnTo>
                    <a:pt x="38" y="18"/>
                  </a:lnTo>
                  <a:lnTo>
                    <a:pt x="36" y="24"/>
                  </a:lnTo>
                  <a:lnTo>
                    <a:pt x="36" y="24"/>
                  </a:lnTo>
                  <a:lnTo>
                    <a:pt x="34" y="30"/>
                  </a:lnTo>
                  <a:lnTo>
                    <a:pt x="30" y="34"/>
                  </a:lnTo>
                  <a:lnTo>
                    <a:pt x="22" y="40"/>
                  </a:lnTo>
                  <a:lnTo>
                    <a:pt x="22" y="40"/>
                  </a:lnTo>
                  <a:lnTo>
                    <a:pt x="12" y="46"/>
                  </a:lnTo>
                  <a:lnTo>
                    <a:pt x="8" y="52"/>
                  </a:lnTo>
                  <a:lnTo>
                    <a:pt x="6" y="60"/>
                  </a:lnTo>
                  <a:lnTo>
                    <a:pt x="8" y="70"/>
                  </a:lnTo>
                  <a:lnTo>
                    <a:pt x="8" y="70"/>
                  </a:lnTo>
                  <a:lnTo>
                    <a:pt x="8" y="80"/>
                  </a:lnTo>
                  <a:lnTo>
                    <a:pt x="6" y="92"/>
                  </a:lnTo>
                  <a:lnTo>
                    <a:pt x="6" y="92"/>
                  </a:lnTo>
                  <a:lnTo>
                    <a:pt x="2" y="96"/>
                  </a:lnTo>
                  <a:lnTo>
                    <a:pt x="2" y="102"/>
                  </a:lnTo>
                  <a:lnTo>
                    <a:pt x="0" y="112"/>
                  </a:lnTo>
                  <a:lnTo>
                    <a:pt x="6" y="132"/>
                  </a:lnTo>
                  <a:lnTo>
                    <a:pt x="6" y="132"/>
                  </a:lnTo>
                  <a:lnTo>
                    <a:pt x="8" y="136"/>
                  </a:lnTo>
                  <a:lnTo>
                    <a:pt x="12" y="138"/>
                  </a:lnTo>
                  <a:lnTo>
                    <a:pt x="12" y="138"/>
                  </a:lnTo>
                  <a:lnTo>
                    <a:pt x="14" y="140"/>
                  </a:lnTo>
                  <a:lnTo>
                    <a:pt x="16" y="140"/>
                  </a:lnTo>
                  <a:lnTo>
                    <a:pt x="18" y="138"/>
                  </a:lnTo>
                  <a:lnTo>
                    <a:pt x="18" y="138"/>
                  </a:lnTo>
                  <a:lnTo>
                    <a:pt x="24" y="136"/>
                  </a:lnTo>
                  <a:lnTo>
                    <a:pt x="28" y="134"/>
                  </a:lnTo>
                  <a:lnTo>
                    <a:pt x="30" y="130"/>
                  </a:lnTo>
                  <a:lnTo>
                    <a:pt x="32" y="124"/>
                  </a:lnTo>
                  <a:lnTo>
                    <a:pt x="32" y="124"/>
                  </a:lnTo>
                  <a:lnTo>
                    <a:pt x="36" y="102"/>
                  </a:lnTo>
                  <a:lnTo>
                    <a:pt x="36" y="102"/>
                  </a:lnTo>
                  <a:lnTo>
                    <a:pt x="36" y="102"/>
                  </a:lnTo>
                  <a:lnTo>
                    <a:pt x="36" y="102"/>
                  </a:lnTo>
                  <a:lnTo>
                    <a:pt x="46" y="68"/>
                  </a:lnTo>
                  <a:lnTo>
                    <a:pt x="46" y="68"/>
                  </a:lnTo>
                  <a:lnTo>
                    <a:pt x="48" y="60"/>
                  </a:lnTo>
                  <a:lnTo>
                    <a:pt x="46" y="52"/>
                  </a:lnTo>
                  <a:lnTo>
                    <a:pt x="46" y="52"/>
                  </a:lnTo>
                  <a:lnTo>
                    <a:pt x="46" y="50"/>
                  </a:lnTo>
                  <a:lnTo>
                    <a:pt x="46" y="50"/>
                  </a:lnTo>
                  <a:lnTo>
                    <a:pt x="50" y="48"/>
                  </a:lnTo>
                  <a:lnTo>
                    <a:pt x="50" y="46"/>
                  </a:lnTo>
                  <a:lnTo>
                    <a:pt x="50" y="46"/>
                  </a:lnTo>
                  <a:lnTo>
                    <a:pt x="48" y="42"/>
                  </a:lnTo>
                  <a:lnTo>
                    <a:pt x="48" y="38"/>
                  </a:lnTo>
                  <a:lnTo>
                    <a:pt x="52" y="36"/>
                  </a:lnTo>
                  <a:lnTo>
                    <a:pt x="56" y="34"/>
                  </a:lnTo>
                  <a:lnTo>
                    <a:pt x="56" y="34"/>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8" name="Freeform 81"/>
            <p:cNvSpPr/>
            <p:nvPr/>
          </p:nvSpPr>
          <p:spPr bwMode="auto">
            <a:xfrm>
              <a:off x="6172200" y="466725"/>
              <a:ext cx="123825" cy="44450"/>
            </a:xfrm>
            <a:custGeom>
              <a:avLst/>
              <a:gdLst/>
              <a:ahLst/>
              <a:cxnLst>
                <a:cxn ang="0">
                  <a:pos x="76" y="14"/>
                </a:cxn>
                <a:cxn ang="0">
                  <a:pos x="76" y="14"/>
                </a:cxn>
                <a:cxn ang="0">
                  <a:pos x="78" y="10"/>
                </a:cxn>
                <a:cxn ang="0">
                  <a:pos x="74" y="6"/>
                </a:cxn>
                <a:cxn ang="0">
                  <a:pos x="74" y="6"/>
                </a:cxn>
                <a:cxn ang="0">
                  <a:pos x="64" y="0"/>
                </a:cxn>
                <a:cxn ang="0">
                  <a:pos x="58" y="0"/>
                </a:cxn>
                <a:cxn ang="0">
                  <a:pos x="52" y="2"/>
                </a:cxn>
                <a:cxn ang="0">
                  <a:pos x="52" y="2"/>
                </a:cxn>
                <a:cxn ang="0">
                  <a:pos x="44" y="4"/>
                </a:cxn>
                <a:cxn ang="0">
                  <a:pos x="36" y="4"/>
                </a:cxn>
                <a:cxn ang="0">
                  <a:pos x="28" y="6"/>
                </a:cxn>
                <a:cxn ang="0">
                  <a:pos x="20" y="10"/>
                </a:cxn>
                <a:cxn ang="0">
                  <a:pos x="20" y="10"/>
                </a:cxn>
                <a:cxn ang="0">
                  <a:pos x="16" y="2"/>
                </a:cxn>
                <a:cxn ang="0">
                  <a:pos x="12" y="0"/>
                </a:cxn>
                <a:cxn ang="0">
                  <a:pos x="6" y="2"/>
                </a:cxn>
                <a:cxn ang="0">
                  <a:pos x="0" y="6"/>
                </a:cxn>
                <a:cxn ang="0">
                  <a:pos x="0" y="6"/>
                </a:cxn>
                <a:cxn ang="0">
                  <a:pos x="4" y="8"/>
                </a:cxn>
                <a:cxn ang="0">
                  <a:pos x="8" y="8"/>
                </a:cxn>
                <a:cxn ang="0">
                  <a:pos x="10" y="8"/>
                </a:cxn>
                <a:cxn ang="0">
                  <a:pos x="14" y="10"/>
                </a:cxn>
                <a:cxn ang="0">
                  <a:pos x="14" y="10"/>
                </a:cxn>
                <a:cxn ang="0">
                  <a:pos x="12" y="12"/>
                </a:cxn>
                <a:cxn ang="0">
                  <a:pos x="12" y="12"/>
                </a:cxn>
                <a:cxn ang="0">
                  <a:pos x="6" y="12"/>
                </a:cxn>
                <a:cxn ang="0">
                  <a:pos x="6" y="12"/>
                </a:cxn>
                <a:cxn ang="0">
                  <a:pos x="8" y="16"/>
                </a:cxn>
                <a:cxn ang="0">
                  <a:pos x="12" y="16"/>
                </a:cxn>
                <a:cxn ang="0">
                  <a:pos x="12" y="16"/>
                </a:cxn>
                <a:cxn ang="0">
                  <a:pos x="14" y="18"/>
                </a:cxn>
                <a:cxn ang="0">
                  <a:pos x="14" y="20"/>
                </a:cxn>
                <a:cxn ang="0">
                  <a:pos x="14" y="22"/>
                </a:cxn>
                <a:cxn ang="0">
                  <a:pos x="16" y="24"/>
                </a:cxn>
                <a:cxn ang="0">
                  <a:pos x="16" y="24"/>
                </a:cxn>
                <a:cxn ang="0">
                  <a:pos x="20" y="26"/>
                </a:cxn>
                <a:cxn ang="0">
                  <a:pos x="28" y="28"/>
                </a:cxn>
                <a:cxn ang="0">
                  <a:pos x="46" y="26"/>
                </a:cxn>
                <a:cxn ang="0">
                  <a:pos x="64" y="22"/>
                </a:cxn>
                <a:cxn ang="0">
                  <a:pos x="72" y="18"/>
                </a:cxn>
                <a:cxn ang="0">
                  <a:pos x="76" y="14"/>
                </a:cxn>
                <a:cxn ang="0">
                  <a:pos x="76" y="14"/>
                </a:cxn>
              </a:cxnLst>
              <a:rect l="0" t="0" r="r" b="b"/>
              <a:pathLst>
                <a:path w="78" h="28">
                  <a:moveTo>
                    <a:pt x="76" y="14"/>
                  </a:moveTo>
                  <a:lnTo>
                    <a:pt x="76" y="14"/>
                  </a:lnTo>
                  <a:lnTo>
                    <a:pt x="78" y="10"/>
                  </a:lnTo>
                  <a:lnTo>
                    <a:pt x="74" y="6"/>
                  </a:lnTo>
                  <a:lnTo>
                    <a:pt x="74" y="6"/>
                  </a:lnTo>
                  <a:lnTo>
                    <a:pt x="64" y="0"/>
                  </a:lnTo>
                  <a:lnTo>
                    <a:pt x="58" y="0"/>
                  </a:lnTo>
                  <a:lnTo>
                    <a:pt x="52" y="2"/>
                  </a:lnTo>
                  <a:lnTo>
                    <a:pt x="52" y="2"/>
                  </a:lnTo>
                  <a:lnTo>
                    <a:pt x="44" y="4"/>
                  </a:lnTo>
                  <a:lnTo>
                    <a:pt x="36" y="4"/>
                  </a:lnTo>
                  <a:lnTo>
                    <a:pt x="28" y="6"/>
                  </a:lnTo>
                  <a:lnTo>
                    <a:pt x="20" y="10"/>
                  </a:lnTo>
                  <a:lnTo>
                    <a:pt x="20" y="10"/>
                  </a:lnTo>
                  <a:lnTo>
                    <a:pt x="16" y="2"/>
                  </a:lnTo>
                  <a:lnTo>
                    <a:pt x="12" y="0"/>
                  </a:lnTo>
                  <a:lnTo>
                    <a:pt x="6" y="2"/>
                  </a:lnTo>
                  <a:lnTo>
                    <a:pt x="0" y="6"/>
                  </a:lnTo>
                  <a:lnTo>
                    <a:pt x="0" y="6"/>
                  </a:lnTo>
                  <a:lnTo>
                    <a:pt x="4" y="8"/>
                  </a:lnTo>
                  <a:lnTo>
                    <a:pt x="8" y="8"/>
                  </a:lnTo>
                  <a:lnTo>
                    <a:pt x="10" y="8"/>
                  </a:lnTo>
                  <a:lnTo>
                    <a:pt x="14" y="10"/>
                  </a:lnTo>
                  <a:lnTo>
                    <a:pt x="14" y="10"/>
                  </a:lnTo>
                  <a:lnTo>
                    <a:pt x="12" y="12"/>
                  </a:lnTo>
                  <a:lnTo>
                    <a:pt x="12" y="12"/>
                  </a:lnTo>
                  <a:lnTo>
                    <a:pt x="6" y="12"/>
                  </a:lnTo>
                  <a:lnTo>
                    <a:pt x="6" y="12"/>
                  </a:lnTo>
                  <a:lnTo>
                    <a:pt x="8" y="16"/>
                  </a:lnTo>
                  <a:lnTo>
                    <a:pt x="12" y="16"/>
                  </a:lnTo>
                  <a:lnTo>
                    <a:pt x="12" y="16"/>
                  </a:lnTo>
                  <a:lnTo>
                    <a:pt x="14" y="18"/>
                  </a:lnTo>
                  <a:lnTo>
                    <a:pt x="14" y="20"/>
                  </a:lnTo>
                  <a:lnTo>
                    <a:pt x="14" y="22"/>
                  </a:lnTo>
                  <a:lnTo>
                    <a:pt x="16" y="24"/>
                  </a:lnTo>
                  <a:lnTo>
                    <a:pt x="16" y="24"/>
                  </a:lnTo>
                  <a:lnTo>
                    <a:pt x="20" y="26"/>
                  </a:lnTo>
                  <a:lnTo>
                    <a:pt x="28" y="28"/>
                  </a:lnTo>
                  <a:lnTo>
                    <a:pt x="46" y="26"/>
                  </a:lnTo>
                  <a:lnTo>
                    <a:pt x="64" y="22"/>
                  </a:lnTo>
                  <a:lnTo>
                    <a:pt x="72" y="18"/>
                  </a:lnTo>
                  <a:lnTo>
                    <a:pt x="76" y="14"/>
                  </a:lnTo>
                  <a:lnTo>
                    <a:pt x="76" y="14"/>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9" name="Freeform 82"/>
            <p:cNvSpPr/>
            <p:nvPr/>
          </p:nvSpPr>
          <p:spPr bwMode="auto">
            <a:xfrm>
              <a:off x="8531225" y="2232025"/>
              <a:ext cx="92075" cy="98425"/>
            </a:xfrm>
            <a:custGeom>
              <a:avLst/>
              <a:gdLst/>
              <a:ahLst/>
              <a:cxnLst>
                <a:cxn ang="0">
                  <a:pos x="48" y="2"/>
                </a:cxn>
                <a:cxn ang="0">
                  <a:pos x="48" y="2"/>
                </a:cxn>
                <a:cxn ang="0">
                  <a:pos x="46" y="0"/>
                </a:cxn>
                <a:cxn ang="0">
                  <a:pos x="44" y="2"/>
                </a:cxn>
                <a:cxn ang="0">
                  <a:pos x="42" y="6"/>
                </a:cxn>
                <a:cxn ang="0">
                  <a:pos x="42" y="6"/>
                </a:cxn>
                <a:cxn ang="0">
                  <a:pos x="38" y="14"/>
                </a:cxn>
                <a:cxn ang="0">
                  <a:pos x="32" y="22"/>
                </a:cxn>
                <a:cxn ang="0">
                  <a:pos x="26" y="30"/>
                </a:cxn>
                <a:cxn ang="0">
                  <a:pos x="18" y="34"/>
                </a:cxn>
                <a:cxn ang="0">
                  <a:pos x="18" y="34"/>
                </a:cxn>
                <a:cxn ang="0">
                  <a:pos x="12" y="38"/>
                </a:cxn>
                <a:cxn ang="0">
                  <a:pos x="8" y="42"/>
                </a:cxn>
                <a:cxn ang="0">
                  <a:pos x="2" y="52"/>
                </a:cxn>
                <a:cxn ang="0">
                  <a:pos x="2" y="52"/>
                </a:cxn>
                <a:cxn ang="0">
                  <a:pos x="0" y="54"/>
                </a:cxn>
                <a:cxn ang="0">
                  <a:pos x="2" y="56"/>
                </a:cxn>
                <a:cxn ang="0">
                  <a:pos x="2" y="58"/>
                </a:cxn>
                <a:cxn ang="0">
                  <a:pos x="2" y="58"/>
                </a:cxn>
                <a:cxn ang="0">
                  <a:pos x="10" y="60"/>
                </a:cxn>
                <a:cxn ang="0">
                  <a:pos x="18" y="62"/>
                </a:cxn>
                <a:cxn ang="0">
                  <a:pos x="18" y="62"/>
                </a:cxn>
                <a:cxn ang="0">
                  <a:pos x="24" y="60"/>
                </a:cxn>
                <a:cxn ang="0">
                  <a:pos x="28" y="58"/>
                </a:cxn>
                <a:cxn ang="0">
                  <a:pos x="30" y="54"/>
                </a:cxn>
                <a:cxn ang="0">
                  <a:pos x="32" y="52"/>
                </a:cxn>
                <a:cxn ang="0">
                  <a:pos x="32" y="52"/>
                </a:cxn>
                <a:cxn ang="0">
                  <a:pos x="36" y="40"/>
                </a:cxn>
                <a:cxn ang="0">
                  <a:pos x="40" y="34"/>
                </a:cxn>
                <a:cxn ang="0">
                  <a:pos x="46" y="30"/>
                </a:cxn>
                <a:cxn ang="0">
                  <a:pos x="46" y="30"/>
                </a:cxn>
                <a:cxn ang="0">
                  <a:pos x="50" y="28"/>
                </a:cxn>
                <a:cxn ang="0">
                  <a:pos x="52" y="24"/>
                </a:cxn>
                <a:cxn ang="0">
                  <a:pos x="58" y="14"/>
                </a:cxn>
                <a:cxn ang="0">
                  <a:pos x="58" y="14"/>
                </a:cxn>
                <a:cxn ang="0">
                  <a:pos x="58" y="8"/>
                </a:cxn>
                <a:cxn ang="0">
                  <a:pos x="56" y="6"/>
                </a:cxn>
                <a:cxn ang="0">
                  <a:pos x="52" y="4"/>
                </a:cxn>
                <a:cxn ang="0">
                  <a:pos x="48" y="2"/>
                </a:cxn>
                <a:cxn ang="0">
                  <a:pos x="48" y="2"/>
                </a:cxn>
              </a:cxnLst>
              <a:rect l="0" t="0" r="r" b="b"/>
              <a:pathLst>
                <a:path w="58" h="62">
                  <a:moveTo>
                    <a:pt x="48" y="2"/>
                  </a:moveTo>
                  <a:lnTo>
                    <a:pt x="48" y="2"/>
                  </a:lnTo>
                  <a:lnTo>
                    <a:pt x="46" y="0"/>
                  </a:lnTo>
                  <a:lnTo>
                    <a:pt x="44" y="2"/>
                  </a:lnTo>
                  <a:lnTo>
                    <a:pt x="42" y="6"/>
                  </a:lnTo>
                  <a:lnTo>
                    <a:pt x="42" y="6"/>
                  </a:lnTo>
                  <a:lnTo>
                    <a:pt x="38" y="14"/>
                  </a:lnTo>
                  <a:lnTo>
                    <a:pt x="32" y="22"/>
                  </a:lnTo>
                  <a:lnTo>
                    <a:pt x="26" y="30"/>
                  </a:lnTo>
                  <a:lnTo>
                    <a:pt x="18" y="34"/>
                  </a:lnTo>
                  <a:lnTo>
                    <a:pt x="18" y="34"/>
                  </a:lnTo>
                  <a:lnTo>
                    <a:pt x="12" y="38"/>
                  </a:lnTo>
                  <a:lnTo>
                    <a:pt x="8" y="42"/>
                  </a:lnTo>
                  <a:lnTo>
                    <a:pt x="2" y="52"/>
                  </a:lnTo>
                  <a:lnTo>
                    <a:pt x="2" y="52"/>
                  </a:lnTo>
                  <a:lnTo>
                    <a:pt x="0" y="54"/>
                  </a:lnTo>
                  <a:lnTo>
                    <a:pt x="2" y="56"/>
                  </a:lnTo>
                  <a:lnTo>
                    <a:pt x="2" y="58"/>
                  </a:lnTo>
                  <a:lnTo>
                    <a:pt x="2" y="58"/>
                  </a:lnTo>
                  <a:lnTo>
                    <a:pt x="10" y="60"/>
                  </a:lnTo>
                  <a:lnTo>
                    <a:pt x="18" y="62"/>
                  </a:lnTo>
                  <a:lnTo>
                    <a:pt x="18" y="62"/>
                  </a:lnTo>
                  <a:lnTo>
                    <a:pt x="24" y="60"/>
                  </a:lnTo>
                  <a:lnTo>
                    <a:pt x="28" y="58"/>
                  </a:lnTo>
                  <a:lnTo>
                    <a:pt x="30" y="54"/>
                  </a:lnTo>
                  <a:lnTo>
                    <a:pt x="32" y="52"/>
                  </a:lnTo>
                  <a:lnTo>
                    <a:pt x="32" y="52"/>
                  </a:lnTo>
                  <a:lnTo>
                    <a:pt x="36" y="40"/>
                  </a:lnTo>
                  <a:lnTo>
                    <a:pt x="40" y="34"/>
                  </a:lnTo>
                  <a:lnTo>
                    <a:pt x="46" y="30"/>
                  </a:lnTo>
                  <a:lnTo>
                    <a:pt x="46" y="30"/>
                  </a:lnTo>
                  <a:lnTo>
                    <a:pt x="50" y="28"/>
                  </a:lnTo>
                  <a:lnTo>
                    <a:pt x="52" y="24"/>
                  </a:lnTo>
                  <a:lnTo>
                    <a:pt x="58" y="14"/>
                  </a:lnTo>
                  <a:lnTo>
                    <a:pt x="58" y="14"/>
                  </a:lnTo>
                  <a:lnTo>
                    <a:pt x="58" y="8"/>
                  </a:lnTo>
                  <a:lnTo>
                    <a:pt x="56" y="6"/>
                  </a:lnTo>
                  <a:lnTo>
                    <a:pt x="52" y="4"/>
                  </a:lnTo>
                  <a:lnTo>
                    <a:pt x="48" y="2"/>
                  </a:lnTo>
                  <a:lnTo>
                    <a:pt x="48" y="2"/>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20" name="Freeform 83"/>
            <p:cNvSpPr/>
            <p:nvPr/>
          </p:nvSpPr>
          <p:spPr bwMode="auto">
            <a:xfrm>
              <a:off x="5314950" y="295275"/>
              <a:ext cx="161925" cy="34925"/>
            </a:xfrm>
            <a:custGeom>
              <a:avLst/>
              <a:gdLst/>
              <a:ahLst/>
              <a:cxnLst>
                <a:cxn ang="0">
                  <a:pos x="14" y="20"/>
                </a:cxn>
                <a:cxn ang="0">
                  <a:pos x="14" y="20"/>
                </a:cxn>
                <a:cxn ang="0">
                  <a:pos x="42" y="20"/>
                </a:cxn>
                <a:cxn ang="0">
                  <a:pos x="70" y="20"/>
                </a:cxn>
                <a:cxn ang="0">
                  <a:pos x="70" y="20"/>
                </a:cxn>
                <a:cxn ang="0">
                  <a:pos x="82" y="22"/>
                </a:cxn>
                <a:cxn ang="0">
                  <a:pos x="94" y="22"/>
                </a:cxn>
                <a:cxn ang="0">
                  <a:pos x="94" y="22"/>
                </a:cxn>
                <a:cxn ang="0">
                  <a:pos x="100" y="18"/>
                </a:cxn>
                <a:cxn ang="0">
                  <a:pos x="102" y="14"/>
                </a:cxn>
                <a:cxn ang="0">
                  <a:pos x="102" y="14"/>
                </a:cxn>
                <a:cxn ang="0">
                  <a:pos x="102" y="12"/>
                </a:cxn>
                <a:cxn ang="0">
                  <a:pos x="100" y="12"/>
                </a:cxn>
                <a:cxn ang="0">
                  <a:pos x="96" y="10"/>
                </a:cxn>
                <a:cxn ang="0">
                  <a:pos x="96" y="10"/>
                </a:cxn>
                <a:cxn ang="0">
                  <a:pos x="88" y="10"/>
                </a:cxn>
                <a:cxn ang="0">
                  <a:pos x="82" y="8"/>
                </a:cxn>
                <a:cxn ang="0">
                  <a:pos x="68" y="10"/>
                </a:cxn>
                <a:cxn ang="0">
                  <a:pos x="68" y="10"/>
                </a:cxn>
                <a:cxn ang="0">
                  <a:pos x="48" y="12"/>
                </a:cxn>
                <a:cxn ang="0">
                  <a:pos x="38" y="12"/>
                </a:cxn>
                <a:cxn ang="0">
                  <a:pos x="28" y="8"/>
                </a:cxn>
                <a:cxn ang="0">
                  <a:pos x="28" y="8"/>
                </a:cxn>
                <a:cxn ang="0">
                  <a:pos x="14" y="2"/>
                </a:cxn>
                <a:cxn ang="0">
                  <a:pos x="8" y="0"/>
                </a:cxn>
                <a:cxn ang="0">
                  <a:pos x="0" y="0"/>
                </a:cxn>
                <a:cxn ang="0">
                  <a:pos x="0" y="0"/>
                </a:cxn>
                <a:cxn ang="0">
                  <a:pos x="2" y="4"/>
                </a:cxn>
                <a:cxn ang="0">
                  <a:pos x="4" y="8"/>
                </a:cxn>
                <a:cxn ang="0">
                  <a:pos x="8" y="12"/>
                </a:cxn>
                <a:cxn ang="0">
                  <a:pos x="8" y="18"/>
                </a:cxn>
                <a:cxn ang="0">
                  <a:pos x="8" y="18"/>
                </a:cxn>
                <a:cxn ang="0">
                  <a:pos x="10" y="20"/>
                </a:cxn>
                <a:cxn ang="0">
                  <a:pos x="14" y="20"/>
                </a:cxn>
                <a:cxn ang="0">
                  <a:pos x="14" y="20"/>
                </a:cxn>
              </a:cxnLst>
              <a:rect l="0" t="0" r="r" b="b"/>
              <a:pathLst>
                <a:path w="102" h="22">
                  <a:moveTo>
                    <a:pt x="14" y="20"/>
                  </a:moveTo>
                  <a:lnTo>
                    <a:pt x="14" y="20"/>
                  </a:lnTo>
                  <a:lnTo>
                    <a:pt x="42" y="20"/>
                  </a:lnTo>
                  <a:lnTo>
                    <a:pt x="70" y="20"/>
                  </a:lnTo>
                  <a:lnTo>
                    <a:pt x="70" y="20"/>
                  </a:lnTo>
                  <a:lnTo>
                    <a:pt x="82" y="22"/>
                  </a:lnTo>
                  <a:lnTo>
                    <a:pt x="94" y="22"/>
                  </a:lnTo>
                  <a:lnTo>
                    <a:pt x="94" y="22"/>
                  </a:lnTo>
                  <a:lnTo>
                    <a:pt x="100" y="18"/>
                  </a:lnTo>
                  <a:lnTo>
                    <a:pt x="102" y="14"/>
                  </a:lnTo>
                  <a:lnTo>
                    <a:pt x="102" y="14"/>
                  </a:lnTo>
                  <a:lnTo>
                    <a:pt x="102" y="12"/>
                  </a:lnTo>
                  <a:lnTo>
                    <a:pt x="100" y="12"/>
                  </a:lnTo>
                  <a:lnTo>
                    <a:pt x="96" y="10"/>
                  </a:lnTo>
                  <a:lnTo>
                    <a:pt x="96" y="10"/>
                  </a:lnTo>
                  <a:lnTo>
                    <a:pt x="88" y="10"/>
                  </a:lnTo>
                  <a:lnTo>
                    <a:pt x="82" y="8"/>
                  </a:lnTo>
                  <a:lnTo>
                    <a:pt x="68" y="10"/>
                  </a:lnTo>
                  <a:lnTo>
                    <a:pt x="68" y="10"/>
                  </a:lnTo>
                  <a:lnTo>
                    <a:pt x="48" y="12"/>
                  </a:lnTo>
                  <a:lnTo>
                    <a:pt x="38" y="12"/>
                  </a:lnTo>
                  <a:lnTo>
                    <a:pt x="28" y="8"/>
                  </a:lnTo>
                  <a:lnTo>
                    <a:pt x="28" y="8"/>
                  </a:lnTo>
                  <a:lnTo>
                    <a:pt x="14" y="2"/>
                  </a:lnTo>
                  <a:lnTo>
                    <a:pt x="8" y="0"/>
                  </a:lnTo>
                  <a:lnTo>
                    <a:pt x="0" y="0"/>
                  </a:lnTo>
                  <a:lnTo>
                    <a:pt x="0" y="0"/>
                  </a:lnTo>
                  <a:lnTo>
                    <a:pt x="2" y="4"/>
                  </a:lnTo>
                  <a:lnTo>
                    <a:pt x="4" y="8"/>
                  </a:lnTo>
                  <a:lnTo>
                    <a:pt x="8" y="12"/>
                  </a:lnTo>
                  <a:lnTo>
                    <a:pt x="8" y="18"/>
                  </a:lnTo>
                  <a:lnTo>
                    <a:pt x="8" y="18"/>
                  </a:lnTo>
                  <a:lnTo>
                    <a:pt x="10" y="20"/>
                  </a:lnTo>
                  <a:lnTo>
                    <a:pt x="14" y="20"/>
                  </a:lnTo>
                  <a:lnTo>
                    <a:pt x="14" y="2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21" name="Freeform 84"/>
            <p:cNvSpPr/>
            <p:nvPr/>
          </p:nvSpPr>
          <p:spPr bwMode="auto">
            <a:xfrm>
              <a:off x="5273675" y="288925"/>
              <a:ext cx="41275" cy="12700"/>
            </a:xfrm>
            <a:custGeom>
              <a:avLst/>
              <a:gdLst/>
              <a:ahLst/>
              <a:cxnLst>
                <a:cxn ang="0">
                  <a:pos x="24" y="4"/>
                </a:cxn>
                <a:cxn ang="0">
                  <a:pos x="24" y="4"/>
                </a:cxn>
                <a:cxn ang="0">
                  <a:pos x="12" y="0"/>
                </a:cxn>
                <a:cxn ang="0">
                  <a:pos x="0" y="2"/>
                </a:cxn>
                <a:cxn ang="0">
                  <a:pos x="0" y="2"/>
                </a:cxn>
                <a:cxn ang="0">
                  <a:pos x="12" y="8"/>
                </a:cxn>
                <a:cxn ang="0">
                  <a:pos x="18" y="8"/>
                </a:cxn>
                <a:cxn ang="0">
                  <a:pos x="26" y="4"/>
                </a:cxn>
                <a:cxn ang="0">
                  <a:pos x="26" y="4"/>
                </a:cxn>
                <a:cxn ang="0">
                  <a:pos x="26" y="4"/>
                </a:cxn>
                <a:cxn ang="0">
                  <a:pos x="26" y="4"/>
                </a:cxn>
                <a:cxn ang="0">
                  <a:pos x="26" y="4"/>
                </a:cxn>
                <a:cxn ang="0">
                  <a:pos x="26" y="4"/>
                </a:cxn>
                <a:cxn ang="0">
                  <a:pos x="26" y="4"/>
                </a:cxn>
                <a:cxn ang="0">
                  <a:pos x="26" y="4"/>
                </a:cxn>
                <a:cxn ang="0">
                  <a:pos x="26" y="4"/>
                </a:cxn>
                <a:cxn ang="0">
                  <a:pos x="26" y="4"/>
                </a:cxn>
                <a:cxn ang="0">
                  <a:pos x="26" y="4"/>
                </a:cxn>
                <a:cxn ang="0">
                  <a:pos x="24" y="4"/>
                </a:cxn>
              </a:cxnLst>
              <a:rect l="0" t="0" r="r" b="b"/>
              <a:pathLst>
                <a:path w="26" h="8">
                  <a:moveTo>
                    <a:pt x="24" y="4"/>
                  </a:moveTo>
                  <a:lnTo>
                    <a:pt x="24" y="4"/>
                  </a:lnTo>
                  <a:lnTo>
                    <a:pt x="12" y="0"/>
                  </a:lnTo>
                  <a:lnTo>
                    <a:pt x="0" y="2"/>
                  </a:lnTo>
                  <a:lnTo>
                    <a:pt x="0" y="2"/>
                  </a:lnTo>
                  <a:lnTo>
                    <a:pt x="12" y="8"/>
                  </a:lnTo>
                  <a:lnTo>
                    <a:pt x="18" y="8"/>
                  </a:lnTo>
                  <a:lnTo>
                    <a:pt x="26" y="4"/>
                  </a:lnTo>
                  <a:lnTo>
                    <a:pt x="26" y="4"/>
                  </a:lnTo>
                  <a:lnTo>
                    <a:pt x="26" y="4"/>
                  </a:lnTo>
                  <a:lnTo>
                    <a:pt x="26" y="4"/>
                  </a:lnTo>
                  <a:lnTo>
                    <a:pt x="26" y="4"/>
                  </a:lnTo>
                  <a:lnTo>
                    <a:pt x="26" y="4"/>
                  </a:lnTo>
                  <a:lnTo>
                    <a:pt x="26" y="4"/>
                  </a:lnTo>
                  <a:lnTo>
                    <a:pt x="26" y="4"/>
                  </a:lnTo>
                  <a:lnTo>
                    <a:pt x="26" y="4"/>
                  </a:lnTo>
                  <a:lnTo>
                    <a:pt x="26" y="4"/>
                  </a:lnTo>
                  <a:lnTo>
                    <a:pt x="26" y="4"/>
                  </a:lnTo>
                  <a:lnTo>
                    <a:pt x="24" y="4"/>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22" name="Freeform 85"/>
            <p:cNvSpPr/>
            <p:nvPr/>
          </p:nvSpPr>
          <p:spPr bwMode="auto">
            <a:xfrm>
              <a:off x="5730875" y="708025"/>
              <a:ext cx="69850" cy="79375"/>
            </a:xfrm>
            <a:custGeom>
              <a:avLst/>
              <a:gdLst/>
              <a:ahLst/>
              <a:cxnLst>
                <a:cxn ang="0">
                  <a:pos x="30" y="0"/>
                </a:cxn>
                <a:cxn ang="0">
                  <a:pos x="30" y="0"/>
                </a:cxn>
                <a:cxn ang="0">
                  <a:pos x="24" y="4"/>
                </a:cxn>
                <a:cxn ang="0">
                  <a:pos x="20" y="8"/>
                </a:cxn>
                <a:cxn ang="0">
                  <a:pos x="14" y="20"/>
                </a:cxn>
                <a:cxn ang="0">
                  <a:pos x="8" y="30"/>
                </a:cxn>
                <a:cxn ang="0">
                  <a:pos x="0" y="40"/>
                </a:cxn>
                <a:cxn ang="0">
                  <a:pos x="0" y="40"/>
                </a:cxn>
                <a:cxn ang="0">
                  <a:pos x="18" y="42"/>
                </a:cxn>
                <a:cxn ang="0">
                  <a:pos x="24" y="42"/>
                </a:cxn>
                <a:cxn ang="0">
                  <a:pos x="32" y="44"/>
                </a:cxn>
                <a:cxn ang="0">
                  <a:pos x="32" y="44"/>
                </a:cxn>
                <a:cxn ang="0">
                  <a:pos x="30" y="46"/>
                </a:cxn>
                <a:cxn ang="0">
                  <a:pos x="30" y="48"/>
                </a:cxn>
                <a:cxn ang="0">
                  <a:pos x="30" y="50"/>
                </a:cxn>
                <a:cxn ang="0">
                  <a:pos x="30" y="50"/>
                </a:cxn>
                <a:cxn ang="0">
                  <a:pos x="34" y="48"/>
                </a:cxn>
                <a:cxn ang="0">
                  <a:pos x="38" y="42"/>
                </a:cxn>
                <a:cxn ang="0">
                  <a:pos x="38" y="42"/>
                </a:cxn>
                <a:cxn ang="0">
                  <a:pos x="42" y="40"/>
                </a:cxn>
                <a:cxn ang="0">
                  <a:pos x="42" y="40"/>
                </a:cxn>
                <a:cxn ang="0">
                  <a:pos x="44" y="36"/>
                </a:cxn>
                <a:cxn ang="0">
                  <a:pos x="44" y="32"/>
                </a:cxn>
                <a:cxn ang="0">
                  <a:pos x="44" y="28"/>
                </a:cxn>
                <a:cxn ang="0">
                  <a:pos x="44" y="24"/>
                </a:cxn>
                <a:cxn ang="0">
                  <a:pos x="44" y="24"/>
                </a:cxn>
                <a:cxn ang="0">
                  <a:pos x="44" y="24"/>
                </a:cxn>
                <a:cxn ang="0">
                  <a:pos x="42" y="24"/>
                </a:cxn>
                <a:cxn ang="0">
                  <a:pos x="36" y="24"/>
                </a:cxn>
                <a:cxn ang="0">
                  <a:pos x="36" y="24"/>
                </a:cxn>
                <a:cxn ang="0">
                  <a:pos x="32" y="24"/>
                </a:cxn>
                <a:cxn ang="0">
                  <a:pos x="28" y="22"/>
                </a:cxn>
                <a:cxn ang="0">
                  <a:pos x="26" y="18"/>
                </a:cxn>
                <a:cxn ang="0">
                  <a:pos x="22" y="18"/>
                </a:cxn>
                <a:cxn ang="0">
                  <a:pos x="22" y="18"/>
                </a:cxn>
                <a:cxn ang="0">
                  <a:pos x="24" y="14"/>
                </a:cxn>
                <a:cxn ang="0">
                  <a:pos x="26" y="10"/>
                </a:cxn>
                <a:cxn ang="0">
                  <a:pos x="26" y="10"/>
                </a:cxn>
                <a:cxn ang="0">
                  <a:pos x="30" y="0"/>
                </a:cxn>
                <a:cxn ang="0">
                  <a:pos x="30" y="0"/>
                </a:cxn>
              </a:cxnLst>
              <a:rect l="0" t="0" r="r" b="b"/>
              <a:pathLst>
                <a:path w="44" h="50">
                  <a:moveTo>
                    <a:pt x="30" y="0"/>
                  </a:moveTo>
                  <a:lnTo>
                    <a:pt x="30" y="0"/>
                  </a:lnTo>
                  <a:lnTo>
                    <a:pt x="24" y="4"/>
                  </a:lnTo>
                  <a:lnTo>
                    <a:pt x="20" y="8"/>
                  </a:lnTo>
                  <a:lnTo>
                    <a:pt x="14" y="20"/>
                  </a:lnTo>
                  <a:lnTo>
                    <a:pt x="8" y="30"/>
                  </a:lnTo>
                  <a:lnTo>
                    <a:pt x="0" y="40"/>
                  </a:lnTo>
                  <a:lnTo>
                    <a:pt x="0" y="40"/>
                  </a:lnTo>
                  <a:lnTo>
                    <a:pt x="18" y="42"/>
                  </a:lnTo>
                  <a:lnTo>
                    <a:pt x="24" y="42"/>
                  </a:lnTo>
                  <a:lnTo>
                    <a:pt x="32" y="44"/>
                  </a:lnTo>
                  <a:lnTo>
                    <a:pt x="32" y="44"/>
                  </a:lnTo>
                  <a:lnTo>
                    <a:pt x="30" y="46"/>
                  </a:lnTo>
                  <a:lnTo>
                    <a:pt x="30" y="48"/>
                  </a:lnTo>
                  <a:lnTo>
                    <a:pt x="30" y="50"/>
                  </a:lnTo>
                  <a:lnTo>
                    <a:pt x="30" y="50"/>
                  </a:lnTo>
                  <a:lnTo>
                    <a:pt x="34" y="48"/>
                  </a:lnTo>
                  <a:lnTo>
                    <a:pt x="38" y="42"/>
                  </a:lnTo>
                  <a:lnTo>
                    <a:pt x="38" y="42"/>
                  </a:lnTo>
                  <a:lnTo>
                    <a:pt x="42" y="40"/>
                  </a:lnTo>
                  <a:lnTo>
                    <a:pt x="42" y="40"/>
                  </a:lnTo>
                  <a:lnTo>
                    <a:pt x="44" y="36"/>
                  </a:lnTo>
                  <a:lnTo>
                    <a:pt x="44" y="32"/>
                  </a:lnTo>
                  <a:lnTo>
                    <a:pt x="44" y="28"/>
                  </a:lnTo>
                  <a:lnTo>
                    <a:pt x="44" y="24"/>
                  </a:lnTo>
                  <a:lnTo>
                    <a:pt x="44" y="24"/>
                  </a:lnTo>
                  <a:lnTo>
                    <a:pt x="44" y="24"/>
                  </a:lnTo>
                  <a:lnTo>
                    <a:pt x="42" y="24"/>
                  </a:lnTo>
                  <a:lnTo>
                    <a:pt x="36" y="24"/>
                  </a:lnTo>
                  <a:lnTo>
                    <a:pt x="36" y="24"/>
                  </a:lnTo>
                  <a:lnTo>
                    <a:pt x="32" y="24"/>
                  </a:lnTo>
                  <a:lnTo>
                    <a:pt x="28" y="22"/>
                  </a:lnTo>
                  <a:lnTo>
                    <a:pt x="26" y="18"/>
                  </a:lnTo>
                  <a:lnTo>
                    <a:pt x="22" y="18"/>
                  </a:lnTo>
                  <a:lnTo>
                    <a:pt x="22" y="18"/>
                  </a:lnTo>
                  <a:lnTo>
                    <a:pt x="24" y="14"/>
                  </a:lnTo>
                  <a:lnTo>
                    <a:pt x="26" y="10"/>
                  </a:lnTo>
                  <a:lnTo>
                    <a:pt x="26" y="10"/>
                  </a:lnTo>
                  <a:lnTo>
                    <a:pt x="30" y="0"/>
                  </a:lnTo>
                  <a:lnTo>
                    <a:pt x="30"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23" name="Freeform 86"/>
            <p:cNvSpPr/>
            <p:nvPr/>
          </p:nvSpPr>
          <p:spPr bwMode="auto">
            <a:xfrm>
              <a:off x="6340475" y="647700"/>
              <a:ext cx="53975" cy="60325"/>
            </a:xfrm>
            <a:custGeom>
              <a:avLst/>
              <a:gdLst/>
              <a:ahLst/>
              <a:cxnLst>
                <a:cxn ang="0">
                  <a:pos x="8" y="38"/>
                </a:cxn>
                <a:cxn ang="0">
                  <a:pos x="8" y="38"/>
                </a:cxn>
                <a:cxn ang="0">
                  <a:pos x="20" y="34"/>
                </a:cxn>
                <a:cxn ang="0">
                  <a:pos x="30" y="30"/>
                </a:cxn>
                <a:cxn ang="0">
                  <a:pos x="30" y="30"/>
                </a:cxn>
                <a:cxn ang="0">
                  <a:pos x="32" y="28"/>
                </a:cxn>
                <a:cxn ang="0">
                  <a:pos x="32" y="24"/>
                </a:cxn>
                <a:cxn ang="0">
                  <a:pos x="32" y="18"/>
                </a:cxn>
                <a:cxn ang="0">
                  <a:pos x="32" y="18"/>
                </a:cxn>
                <a:cxn ang="0">
                  <a:pos x="32" y="12"/>
                </a:cxn>
                <a:cxn ang="0">
                  <a:pos x="32" y="12"/>
                </a:cxn>
                <a:cxn ang="0">
                  <a:pos x="34" y="6"/>
                </a:cxn>
                <a:cxn ang="0">
                  <a:pos x="32" y="2"/>
                </a:cxn>
                <a:cxn ang="0">
                  <a:pos x="30" y="0"/>
                </a:cxn>
                <a:cxn ang="0">
                  <a:pos x="24" y="0"/>
                </a:cxn>
                <a:cxn ang="0">
                  <a:pos x="24" y="0"/>
                </a:cxn>
                <a:cxn ang="0">
                  <a:pos x="18" y="2"/>
                </a:cxn>
                <a:cxn ang="0">
                  <a:pos x="14" y="6"/>
                </a:cxn>
                <a:cxn ang="0">
                  <a:pos x="10" y="12"/>
                </a:cxn>
                <a:cxn ang="0">
                  <a:pos x="4" y="14"/>
                </a:cxn>
                <a:cxn ang="0">
                  <a:pos x="4" y="14"/>
                </a:cxn>
                <a:cxn ang="0">
                  <a:pos x="4" y="16"/>
                </a:cxn>
                <a:cxn ang="0">
                  <a:pos x="2" y="18"/>
                </a:cxn>
                <a:cxn ang="0">
                  <a:pos x="4" y="20"/>
                </a:cxn>
                <a:cxn ang="0">
                  <a:pos x="4" y="20"/>
                </a:cxn>
                <a:cxn ang="0">
                  <a:pos x="6" y="22"/>
                </a:cxn>
                <a:cxn ang="0">
                  <a:pos x="8" y="24"/>
                </a:cxn>
                <a:cxn ang="0">
                  <a:pos x="4" y="30"/>
                </a:cxn>
                <a:cxn ang="0">
                  <a:pos x="4" y="30"/>
                </a:cxn>
                <a:cxn ang="0">
                  <a:pos x="2" y="32"/>
                </a:cxn>
                <a:cxn ang="0">
                  <a:pos x="0" y="34"/>
                </a:cxn>
                <a:cxn ang="0">
                  <a:pos x="0" y="36"/>
                </a:cxn>
                <a:cxn ang="0">
                  <a:pos x="0" y="36"/>
                </a:cxn>
                <a:cxn ang="0">
                  <a:pos x="4" y="38"/>
                </a:cxn>
                <a:cxn ang="0">
                  <a:pos x="8" y="38"/>
                </a:cxn>
                <a:cxn ang="0">
                  <a:pos x="8" y="38"/>
                </a:cxn>
              </a:cxnLst>
              <a:rect l="0" t="0" r="r" b="b"/>
              <a:pathLst>
                <a:path w="34" h="38">
                  <a:moveTo>
                    <a:pt x="8" y="38"/>
                  </a:moveTo>
                  <a:lnTo>
                    <a:pt x="8" y="38"/>
                  </a:lnTo>
                  <a:lnTo>
                    <a:pt x="20" y="34"/>
                  </a:lnTo>
                  <a:lnTo>
                    <a:pt x="30" y="30"/>
                  </a:lnTo>
                  <a:lnTo>
                    <a:pt x="30" y="30"/>
                  </a:lnTo>
                  <a:lnTo>
                    <a:pt x="32" y="28"/>
                  </a:lnTo>
                  <a:lnTo>
                    <a:pt x="32" y="24"/>
                  </a:lnTo>
                  <a:lnTo>
                    <a:pt x="32" y="18"/>
                  </a:lnTo>
                  <a:lnTo>
                    <a:pt x="32" y="18"/>
                  </a:lnTo>
                  <a:lnTo>
                    <a:pt x="32" y="12"/>
                  </a:lnTo>
                  <a:lnTo>
                    <a:pt x="32" y="12"/>
                  </a:lnTo>
                  <a:lnTo>
                    <a:pt x="34" y="6"/>
                  </a:lnTo>
                  <a:lnTo>
                    <a:pt x="32" y="2"/>
                  </a:lnTo>
                  <a:lnTo>
                    <a:pt x="30" y="0"/>
                  </a:lnTo>
                  <a:lnTo>
                    <a:pt x="24" y="0"/>
                  </a:lnTo>
                  <a:lnTo>
                    <a:pt x="24" y="0"/>
                  </a:lnTo>
                  <a:lnTo>
                    <a:pt x="18" y="2"/>
                  </a:lnTo>
                  <a:lnTo>
                    <a:pt x="14" y="6"/>
                  </a:lnTo>
                  <a:lnTo>
                    <a:pt x="10" y="12"/>
                  </a:lnTo>
                  <a:lnTo>
                    <a:pt x="4" y="14"/>
                  </a:lnTo>
                  <a:lnTo>
                    <a:pt x="4" y="14"/>
                  </a:lnTo>
                  <a:lnTo>
                    <a:pt x="4" y="16"/>
                  </a:lnTo>
                  <a:lnTo>
                    <a:pt x="2" y="18"/>
                  </a:lnTo>
                  <a:lnTo>
                    <a:pt x="4" y="20"/>
                  </a:lnTo>
                  <a:lnTo>
                    <a:pt x="4" y="20"/>
                  </a:lnTo>
                  <a:lnTo>
                    <a:pt x="6" y="22"/>
                  </a:lnTo>
                  <a:lnTo>
                    <a:pt x="8" y="24"/>
                  </a:lnTo>
                  <a:lnTo>
                    <a:pt x="4" y="30"/>
                  </a:lnTo>
                  <a:lnTo>
                    <a:pt x="4" y="30"/>
                  </a:lnTo>
                  <a:lnTo>
                    <a:pt x="2" y="32"/>
                  </a:lnTo>
                  <a:lnTo>
                    <a:pt x="0" y="34"/>
                  </a:lnTo>
                  <a:lnTo>
                    <a:pt x="0" y="36"/>
                  </a:lnTo>
                  <a:lnTo>
                    <a:pt x="0" y="36"/>
                  </a:lnTo>
                  <a:lnTo>
                    <a:pt x="4" y="38"/>
                  </a:lnTo>
                  <a:lnTo>
                    <a:pt x="8" y="38"/>
                  </a:lnTo>
                  <a:lnTo>
                    <a:pt x="8" y="38"/>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24" name="Freeform 87"/>
            <p:cNvSpPr/>
            <p:nvPr/>
          </p:nvSpPr>
          <p:spPr bwMode="auto">
            <a:xfrm>
              <a:off x="7940675" y="1571625"/>
              <a:ext cx="47625" cy="82550"/>
            </a:xfrm>
            <a:custGeom>
              <a:avLst/>
              <a:gdLst/>
              <a:ahLst/>
              <a:cxnLst>
                <a:cxn ang="0">
                  <a:pos x="4" y="32"/>
                </a:cxn>
                <a:cxn ang="0">
                  <a:pos x="4" y="32"/>
                </a:cxn>
                <a:cxn ang="0">
                  <a:pos x="6" y="36"/>
                </a:cxn>
                <a:cxn ang="0">
                  <a:pos x="4" y="42"/>
                </a:cxn>
                <a:cxn ang="0">
                  <a:pos x="4" y="42"/>
                </a:cxn>
                <a:cxn ang="0">
                  <a:pos x="4" y="48"/>
                </a:cxn>
                <a:cxn ang="0">
                  <a:pos x="4" y="50"/>
                </a:cxn>
                <a:cxn ang="0">
                  <a:pos x="8" y="52"/>
                </a:cxn>
                <a:cxn ang="0">
                  <a:pos x="8" y="52"/>
                </a:cxn>
                <a:cxn ang="0">
                  <a:pos x="10" y="46"/>
                </a:cxn>
                <a:cxn ang="0">
                  <a:pos x="10" y="40"/>
                </a:cxn>
                <a:cxn ang="0">
                  <a:pos x="10" y="28"/>
                </a:cxn>
                <a:cxn ang="0">
                  <a:pos x="10" y="28"/>
                </a:cxn>
                <a:cxn ang="0">
                  <a:pos x="10" y="22"/>
                </a:cxn>
                <a:cxn ang="0">
                  <a:pos x="12" y="22"/>
                </a:cxn>
                <a:cxn ang="0">
                  <a:pos x="14" y="20"/>
                </a:cxn>
                <a:cxn ang="0">
                  <a:pos x="14" y="20"/>
                </a:cxn>
                <a:cxn ang="0">
                  <a:pos x="16" y="22"/>
                </a:cxn>
                <a:cxn ang="0">
                  <a:pos x="16" y="22"/>
                </a:cxn>
                <a:cxn ang="0">
                  <a:pos x="16" y="26"/>
                </a:cxn>
                <a:cxn ang="0">
                  <a:pos x="16" y="26"/>
                </a:cxn>
                <a:cxn ang="0">
                  <a:pos x="18" y="34"/>
                </a:cxn>
                <a:cxn ang="0">
                  <a:pos x="20" y="38"/>
                </a:cxn>
                <a:cxn ang="0">
                  <a:pos x="24" y="40"/>
                </a:cxn>
                <a:cxn ang="0">
                  <a:pos x="28" y="40"/>
                </a:cxn>
                <a:cxn ang="0">
                  <a:pos x="28" y="40"/>
                </a:cxn>
                <a:cxn ang="0">
                  <a:pos x="28" y="32"/>
                </a:cxn>
                <a:cxn ang="0">
                  <a:pos x="28" y="32"/>
                </a:cxn>
                <a:cxn ang="0">
                  <a:pos x="24" y="26"/>
                </a:cxn>
                <a:cxn ang="0">
                  <a:pos x="22" y="18"/>
                </a:cxn>
                <a:cxn ang="0">
                  <a:pos x="22" y="14"/>
                </a:cxn>
                <a:cxn ang="0">
                  <a:pos x="22" y="10"/>
                </a:cxn>
                <a:cxn ang="0">
                  <a:pos x="26" y="6"/>
                </a:cxn>
                <a:cxn ang="0">
                  <a:pos x="30" y="2"/>
                </a:cxn>
                <a:cxn ang="0">
                  <a:pos x="30" y="2"/>
                </a:cxn>
                <a:cxn ang="0">
                  <a:pos x="30" y="2"/>
                </a:cxn>
                <a:cxn ang="0">
                  <a:pos x="28" y="0"/>
                </a:cxn>
                <a:cxn ang="0">
                  <a:pos x="28" y="0"/>
                </a:cxn>
                <a:cxn ang="0">
                  <a:pos x="24" y="2"/>
                </a:cxn>
                <a:cxn ang="0">
                  <a:pos x="18" y="4"/>
                </a:cxn>
                <a:cxn ang="0">
                  <a:pos x="14" y="6"/>
                </a:cxn>
                <a:cxn ang="0">
                  <a:pos x="10" y="4"/>
                </a:cxn>
                <a:cxn ang="0">
                  <a:pos x="8" y="2"/>
                </a:cxn>
                <a:cxn ang="0">
                  <a:pos x="8" y="2"/>
                </a:cxn>
                <a:cxn ang="0">
                  <a:pos x="8" y="0"/>
                </a:cxn>
                <a:cxn ang="0">
                  <a:pos x="6" y="2"/>
                </a:cxn>
                <a:cxn ang="0">
                  <a:pos x="4" y="4"/>
                </a:cxn>
                <a:cxn ang="0">
                  <a:pos x="4" y="4"/>
                </a:cxn>
                <a:cxn ang="0">
                  <a:pos x="4" y="12"/>
                </a:cxn>
                <a:cxn ang="0">
                  <a:pos x="0" y="18"/>
                </a:cxn>
                <a:cxn ang="0">
                  <a:pos x="0" y="26"/>
                </a:cxn>
                <a:cxn ang="0">
                  <a:pos x="2" y="30"/>
                </a:cxn>
                <a:cxn ang="0">
                  <a:pos x="4" y="32"/>
                </a:cxn>
                <a:cxn ang="0">
                  <a:pos x="4" y="32"/>
                </a:cxn>
              </a:cxnLst>
              <a:rect l="0" t="0" r="r" b="b"/>
              <a:pathLst>
                <a:path w="30" h="52">
                  <a:moveTo>
                    <a:pt x="4" y="32"/>
                  </a:moveTo>
                  <a:lnTo>
                    <a:pt x="4" y="32"/>
                  </a:lnTo>
                  <a:lnTo>
                    <a:pt x="6" y="36"/>
                  </a:lnTo>
                  <a:lnTo>
                    <a:pt x="4" y="42"/>
                  </a:lnTo>
                  <a:lnTo>
                    <a:pt x="4" y="42"/>
                  </a:lnTo>
                  <a:lnTo>
                    <a:pt x="4" y="48"/>
                  </a:lnTo>
                  <a:lnTo>
                    <a:pt x="4" y="50"/>
                  </a:lnTo>
                  <a:lnTo>
                    <a:pt x="8" y="52"/>
                  </a:lnTo>
                  <a:lnTo>
                    <a:pt x="8" y="52"/>
                  </a:lnTo>
                  <a:lnTo>
                    <a:pt x="10" y="46"/>
                  </a:lnTo>
                  <a:lnTo>
                    <a:pt x="10" y="40"/>
                  </a:lnTo>
                  <a:lnTo>
                    <a:pt x="10" y="28"/>
                  </a:lnTo>
                  <a:lnTo>
                    <a:pt x="10" y="28"/>
                  </a:lnTo>
                  <a:lnTo>
                    <a:pt x="10" y="22"/>
                  </a:lnTo>
                  <a:lnTo>
                    <a:pt x="12" y="22"/>
                  </a:lnTo>
                  <a:lnTo>
                    <a:pt x="14" y="20"/>
                  </a:lnTo>
                  <a:lnTo>
                    <a:pt x="14" y="20"/>
                  </a:lnTo>
                  <a:lnTo>
                    <a:pt x="16" y="22"/>
                  </a:lnTo>
                  <a:lnTo>
                    <a:pt x="16" y="22"/>
                  </a:lnTo>
                  <a:lnTo>
                    <a:pt x="16" y="26"/>
                  </a:lnTo>
                  <a:lnTo>
                    <a:pt x="16" y="26"/>
                  </a:lnTo>
                  <a:lnTo>
                    <a:pt x="18" y="34"/>
                  </a:lnTo>
                  <a:lnTo>
                    <a:pt x="20" y="38"/>
                  </a:lnTo>
                  <a:lnTo>
                    <a:pt x="24" y="40"/>
                  </a:lnTo>
                  <a:lnTo>
                    <a:pt x="28" y="40"/>
                  </a:lnTo>
                  <a:lnTo>
                    <a:pt x="28" y="40"/>
                  </a:lnTo>
                  <a:lnTo>
                    <a:pt x="28" y="32"/>
                  </a:lnTo>
                  <a:lnTo>
                    <a:pt x="28" y="32"/>
                  </a:lnTo>
                  <a:lnTo>
                    <a:pt x="24" y="26"/>
                  </a:lnTo>
                  <a:lnTo>
                    <a:pt x="22" y="18"/>
                  </a:lnTo>
                  <a:lnTo>
                    <a:pt x="22" y="14"/>
                  </a:lnTo>
                  <a:lnTo>
                    <a:pt x="22" y="10"/>
                  </a:lnTo>
                  <a:lnTo>
                    <a:pt x="26" y="6"/>
                  </a:lnTo>
                  <a:lnTo>
                    <a:pt x="30" y="2"/>
                  </a:lnTo>
                  <a:lnTo>
                    <a:pt x="30" y="2"/>
                  </a:lnTo>
                  <a:lnTo>
                    <a:pt x="30" y="2"/>
                  </a:lnTo>
                  <a:lnTo>
                    <a:pt x="28" y="0"/>
                  </a:lnTo>
                  <a:lnTo>
                    <a:pt x="28" y="0"/>
                  </a:lnTo>
                  <a:lnTo>
                    <a:pt x="24" y="2"/>
                  </a:lnTo>
                  <a:lnTo>
                    <a:pt x="18" y="4"/>
                  </a:lnTo>
                  <a:lnTo>
                    <a:pt x="14" y="6"/>
                  </a:lnTo>
                  <a:lnTo>
                    <a:pt x="10" y="4"/>
                  </a:lnTo>
                  <a:lnTo>
                    <a:pt x="8" y="2"/>
                  </a:lnTo>
                  <a:lnTo>
                    <a:pt x="8" y="2"/>
                  </a:lnTo>
                  <a:lnTo>
                    <a:pt x="8" y="0"/>
                  </a:lnTo>
                  <a:lnTo>
                    <a:pt x="6" y="2"/>
                  </a:lnTo>
                  <a:lnTo>
                    <a:pt x="4" y="4"/>
                  </a:lnTo>
                  <a:lnTo>
                    <a:pt x="4" y="4"/>
                  </a:lnTo>
                  <a:lnTo>
                    <a:pt x="4" y="12"/>
                  </a:lnTo>
                  <a:lnTo>
                    <a:pt x="0" y="18"/>
                  </a:lnTo>
                  <a:lnTo>
                    <a:pt x="0" y="26"/>
                  </a:lnTo>
                  <a:lnTo>
                    <a:pt x="2" y="30"/>
                  </a:lnTo>
                  <a:lnTo>
                    <a:pt x="4" y="32"/>
                  </a:lnTo>
                  <a:lnTo>
                    <a:pt x="4" y="32"/>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25" name="Freeform 88"/>
            <p:cNvSpPr/>
            <p:nvPr/>
          </p:nvSpPr>
          <p:spPr bwMode="auto">
            <a:xfrm>
              <a:off x="7985125" y="1635125"/>
              <a:ext cx="1588" cy="1588"/>
            </a:xfrm>
            <a:custGeom>
              <a:avLst/>
              <a:gdLst/>
              <a:ahLst/>
              <a:cxnLst>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26" name="Freeform 89"/>
            <p:cNvSpPr/>
            <p:nvPr/>
          </p:nvSpPr>
          <p:spPr bwMode="auto">
            <a:xfrm>
              <a:off x="8626475" y="2171700"/>
              <a:ext cx="50800" cy="73025"/>
            </a:xfrm>
            <a:custGeom>
              <a:avLst/>
              <a:gdLst/>
              <a:ahLst/>
              <a:cxnLst>
                <a:cxn ang="0">
                  <a:pos x="14" y="6"/>
                </a:cxn>
                <a:cxn ang="0">
                  <a:pos x="14" y="6"/>
                </a:cxn>
                <a:cxn ang="0">
                  <a:pos x="10" y="2"/>
                </a:cxn>
                <a:cxn ang="0">
                  <a:pos x="8" y="0"/>
                </a:cxn>
                <a:cxn ang="0">
                  <a:pos x="2" y="0"/>
                </a:cxn>
                <a:cxn ang="0">
                  <a:pos x="2" y="0"/>
                </a:cxn>
                <a:cxn ang="0">
                  <a:pos x="4" y="10"/>
                </a:cxn>
                <a:cxn ang="0">
                  <a:pos x="4" y="10"/>
                </a:cxn>
                <a:cxn ang="0">
                  <a:pos x="2" y="16"/>
                </a:cxn>
                <a:cxn ang="0">
                  <a:pos x="0" y="22"/>
                </a:cxn>
                <a:cxn ang="0">
                  <a:pos x="0" y="26"/>
                </a:cxn>
                <a:cxn ang="0">
                  <a:pos x="0" y="28"/>
                </a:cxn>
                <a:cxn ang="0">
                  <a:pos x="2" y="30"/>
                </a:cxn>
                <a:cxn ang="0">
                  <a:pos x="8" y="34"/>
                </a:cxn>
                <a:cxn ang="0">
                  <a:pos x="8" y="34"/>
                </a:cxn>
                <a:cxn ang="0">
                  <a:pos x="8" y="36"/>
                </a:cxn>
                <a:cxn ang="0">
                  <a:pos x="6" y="40"/>
                </a:cxn>
                <a:cxn ang="0">
                  <a:pos x="6" y="40"/>
                </a:cxn>
                <a:cxn ang="0">
                  <a:pos x="4" y="44"/>
                </a:cxn>
                <a:cxn ang="0">
                  <a:pos x="8" y="46"/>
                </a:cxn>
                <a:cxn ang="0">
                  <a:pos x="8" y="46"/>
                </a:cxn>
                <a:cxn ang="0">
                  <a:pos x="10" y="46"/>
                </a:cxn>
                <a:cxn ang="0">
                  <a:pos x="12" y="44"/>
                </a:cxn>
                <a:cxn ang="0">
                  <a:pos x="12" y="44"/>
                </a:cxn>
                <a:cxn ang="0">
                  <a:pos x="32" y="10"/>
                </a:cxn>
                <a:cxn ang="0">
                  <a:pos x="32" y="10"/>
                </a:cxn>
                <a:cxn ang="0">
                  <a:pos x="30" y="6"/>
                </a:cxn>
                <a:cxn ang="0">
                  <a:pos x="30" y="6"/>
                </a:cxn>
                <a:cxn ang="0">
                  <a:pos x="26" y="8"/>
                </a:cxn>
                <a:cxn ang="0">
                  <a:pos x="22" y="10"/>
                </a:cxn>
                <a:cxn ang="0">
                  <a:pos x="18" y="10"/>
                </a:cxn>
                <a:cxn ang="0">
                  <a:pos x="14" y="6"/>
                </a:cxn>
                <a:cxn ang="0">
                  <a:pos x="14" y="6"/>
                </a:cxn>
              </a:cxnLst>
              <a:rect l="0" t="0" r="r" b="b"/>
              <a:pathLst>
                <a:path w="32" h="46">
                  <a:moveTo>
                    <a:pt x="14" y="6"/>
                  </a:moveTo>
                  <a:lnTo>
                    <a:pt x="14" y="6"/>
                  </a:lnTo>
                  <a:lnTo>
                    <a:pt x="10" y="2"/>
                  </a:lnTo>
                  <a:lnTo>
                    <a:pt x="8" y="0"/>
                  </a:lnTo>
                  <a:lnTo>
                    <a:pt x="2" y="0"/>
                  </a:lnTo>
                  <a:lnTo>
                    <a:pt x="2" y="0"/>
                  </a:lnTo>
                  <a:lnTo>
                    <a:pt x="4" y="10"/>
                  </a:lnTo>
                  <a:lnTo>
                    <a:pt x="4" y="10"/>
                  </a:lnTo>
                  <a:lnTo>
                    <a:pt x="2" y="16"/>
                  </a:lnTo>
                  <a:lnTo>
                    <a:pt x="0" y="22"/>
                  </a:lnTo>
                  <a:lnTo>
                    <a:pt x="0" y="26"/>
                  </a:lnTo>
                  <a:lnTo>
                    <a:pt x="0" y="28"/>
                  </a:lnTo>
                  <a:lnTo>
                    <a:pt x="2" y="30"/>
                  </a:lnTo>
                  <a:lnTo>
                    <a:pt x="8" y="34"/>
                  </a:lnTo>
                  <a:lnTo>
                    <a:pt x="8" y="34"/>
                  </a:lnTo>
                  <a:lnTo>
                    <a:pt x="8" y="36"/>
                  </a:lnTo>
                  <a:lnTo>
                    <a:pt x="6" y="40"/>
                  </a:lnTo>
                  <a:lnTo>
                    <a:pt x="6" y="40"/>
                  </a:lnTo>
                  <a:lnTo>
                    <a:pt x="4" y="44"/>
                  </a:lnTo>
                  <a:lnTo>
                    <a:pt x="8" y="46"/>
                  </a:lnTo>
                  <a:lnTo>
                    <a:pt x="8" y="46"/>
                  </a:lnTo>
                  <a:lnTo>
                    <a:pt x="10" y="46"/>
                  </a:lnTo>
                  <a:lnTo>
                    <a:pt x="12" y="44"/>
                  </a:lnTo>
                  <a:lnTo>
                    <a:pt x="12" y="44"/>
                  </a:lnTo>
                  <a:lnTo>
                    <a:pt x="32" y="10"/>
                  </a:lnTo>
                  <a:lnTo>
                    <a:pt x="32" y="10"/>
                  </a:lnTo>
                  <a:lnTo>
                    <a:pt x="30" y="6"/>
                  </a:lnTo>
                  <a:lnTo>
                    <a:pt x="30" y="6"/>
                  </a:lnTo>
                  <a:lnTo>
                    <a:pt x="26" y="8"/>
                  </a:lnTo>
                  <a:lnTo>
                    <a:pt x="22" y="10"/>
                  </a:lnTo>
                  <a:lnTo>
                    <a:pt x="18" y="10"/>
                  </a:lnTo>
                  <a:lnTo>
                    <a:pt x="14" y="6"/>
                  </a:lnTo>
                  <a:lnTo>
                    <a:pt x="14" y="6"/>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27" name="Freeform 90"/>
            <p:cNvSpPr/>
            <p:nvPr/>
          </p:nvSpPr>
          <p:spPr bwMode="auto">
            <a:xfrm>
              <a:off x="7775575" y="1660525"/>
              <a:ext cx="111125" cy="41275"/>
            </a:xfrm>
            <a:custGeom>
              <a:avLst/>
              <a:gdLst/>
              <a:ahLst/>
              <a:cxnLst>
                <a:cxn ang="0">
                  <a:pos x="70" y="22"/>
                </a:cxn>
                <a:cxn ang="0">
                  <a:pos x="70" y="22"/>
                </a:cxn>
                <a:cxn ang="0">
                  <a:pos x="68" y="18"/>
                </a:cxn>
                <a:cxn ang="0">
                  <a:pos x="68" y="18"/>
                </a:cxn>
                <a:cxn ang="0">
                  <a:pos x="62" y="18"/>
                </a:cxn>
                <a:cxn ang="0">
                  <a:pos x="58" y="14"/>
                </a:cxn>
                <a:cxn ang="0">
                  <a:pos x="54" y="12"/>
                </a:cxn>
                <a:cxn ang="0">
                  <a:pos x="52" y="10"/>
                </a:cxn>
                <a:cxn ang="0">
                  <a:pos x="52" y="10"/>
                </a:cxn>
                <a:cxn ang="0">
                  <a:pos x="28" y="6"/>
                </a:cxn>
                <a:cxn ang="0">
                  <a:pos x="6" y="0"/>
                </a:cxn>
                <a:cxn ang="0">
                  <a:pos x="6" y="0"/>
                </a:cxn>
                <a:cxn ang="0">
                  <a:pos x="4" y="0"/>
                </a:cxn>
                <a:cxn ang="0">
                  <a:pos x="4" y="0"/>
                </a:cxn>
                <a:cxn ang="0">
                  <a:pos x="2" y="4"/>
                </a:cxn>
                <a:cxn ang="0">
                  <a:pos x="2" y="4"/>
                </a:cxn>
                <a:cxn ang="0">
                  <a:pos x="0" y="6"/>
                </a:cxn>
                <a:cxn ang="0">
                  <a:pos x="2" y="8"/>
                </a:cxn>
                <a:cxn ang="0">
                  <a:pos x="4" y="8"/>
                </a:cxn>
                <a:cxn ang="0">
                  <a:pos x="4" y="8"/>
                </a:cxn>
                <a:cxn ang="0">
                  <a:pos x="18" y="16"/>
                </a:cxn>
                <a:cxn ang="0">
                  <a:pos x="34" y="20"/>
                </a:cxn>
                <a:cxn ang="0">
                  <a:pos x="66" y="26"/>
                </a:cxn>
                <a:cxn ang="0">
                  <a:pos x="66" y="26"/>
                </a:cxn>
                <a:cxn ang="0">
                  <a:pos x="68" y="24"/>
                </a:cxn>
                <a:cxn ang="0">
                  <a:pos x="70" y="22"/>
                </a:cxn>
                <a:cxn ang="0">
                  <a:pos x="70" y="22"/>
                </a:cxn>
              </a:cxnLst>
              <a:rect l="0" t="0" r="r" b="b"/>
              <a:pathLst>
                <a:path w="70" h="26">
                  <a:moveTo>
                    <a:pt x="70" y="22"/>
                  </a:moveTo>
                  <a:lnTo>
                    <a:pt x="70" y="22"/>
                  </a:lnTo>
                  <a:lnTo>
                    <a:pt x="68" y="18"/>
                  </a:lnTo>
                  <a:lnTo>
                    <a:pt x="68" y="18"/>
                  </a:lnTo>
                  <a:lnTo>
                    <a:pt x="62" y="18"/>
                  </a:lnTo>
                  <a:lnTo>
                    <a:pt x="58" y="14"/>
                  </a:lnTo>
                  <a:lnTo>
                    <a:pt x="54" y="12"/>
                  </a:lnTo>
                  <a:lnTo>
                    <a:pt x="52" y="10"/>
                  </a:lnTo>
                  <a:lnTo>
                    <a:pt x="52" y="10"/>
                  </a:lnTo>
                  <a:lnTo>
                    <a:pt x="28" y="6"/>
                  </a:lnTo>
                  <a:lnTo>
                    <a:pt x="6" y="0"/>
                  </a:lnTo>
                  <a:lnTo>
                    <a:pt x="6" y="0"/>
                  </a:lnTo>
                  <a:lnTo>
                    <a:pt x="4" y="0"/>
                  </a:lnTo>
                  <a:lnTo>
                    <a:pt x="4" y="0"/>
                  </a:lnTo>
                  <a:lnTo>
                    <a:pt x="2" y="4"/>
                  </a:lnTo>
                  <a:lnTo>
                    <a:pt x="2" y="4"/>
                  </a:lnTo>
                  <a:lnTo>
                    <a:pt x="0" y="6"/>
                  </a:lnTo>
                  <a:lnTo>
                    <a:pt x="2" y="8"/>
                  </a:lnTo>
                  <a:lnTo>
                    <a:pt x="4" y="8"/>
                  </a:lnTo>
                  <a:lnTo>
                    <a:pt x="4" y="8"/>
                  </a:lnTo>
                  <a:lnTo>
                    <a:pt x="18" y="16"/>
                  </a:lnTo>
                  <a:lnTo>
                    <a:pt x="34" y="20"/>
                  </a:lnTo>
                  <a:lnTo>
                    <a:pt x="66" y="26"/>
                  </a:lnTo>
                  <a:lnTo>
                    <a:pt x="66" y="26"/>
                  </a:lnTo>
                  <a:lnTo>
                    <a:pt x="68" y="24"/>
                  </a:lnTo>
                  <a:lnTo>
                    <a:pt x="70" y="22"/>
                  </a:lnTo>
                  <a:lnTo>
                    <a:pt x="70" y="22"/>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28" name="Freeform 91"/>
            <p:cNvSpPr/>
            <p:nvPr/>
          </p:nvSpPr>
          <p:spPr bwMode="auto">
            <a:xfrm>
              <a:off x="7102475" y="288925"/>
              <a:ext cx="215900" cy="104775"/>
            </a:xfrm>
            <a:custGeom>
              <a:avLst/>
              <a:gdLst/>
              <a:ahLst/>
              <a:cxnLst>
                <a:cxn ang="0">
                  <a:pos x="44" y="64"/>
                </a:cxn>
                <a:cxn ang="0">
                  <a:pos x="44" y="64"/>
                </a:cxn>
                <a:cxn ang="0">
                  <a:pos x="38" y="60"/>
                </a:cxn>
                <a:cxn ang="0">
                  <a:pos x="34" y="56"/>
                </a:cxn>
                <a:cxn ang="0">
                  <a:pos x="32" y="54"/>
                </a:cxn>
                <a:cxn ang="0">
                  <a:pos x="32" y="52"/>
                </a:cxn>
                <a:cxn ang="0">
                  <a:pos x="32" y="48"/>
                </a:cxn>
                <a:cxn ang="0">
                  <a:pos x="36" y="44"/>
                </a:cxn>
                <a:cxn ang="0">
                  <a:pos x="36" y="44"/>
                </a:cxn>
                <a:cxn ang="0">
                  <a:pos x="44" y="38"/>
                </a:cxn>
                <a:cxn ang="0">
                  <a:pos x="44" y="38"/>
                </a:cxn>
                <a:cxn ang="0">
                  <a:pos x="54" y="30"/>
                </a:cxn>
                <a:cxn ang="0">
                  <a:pos x="66" y="24"/>
                </a:cxn>
                <a:cxn ang="0">
                  <a:pos x="78" y="18"/>
                </a:cxn>
                <a:cxn ang="0">
                  <a:pos x="90" y="16"/>
                </a:cxn>
                <a:cxn ang="0">
                  <a:pos x="90" y="16"/>
                </a:cxn>
                <a:cxn ang="0">
                  <a:pos x="128" y="8"/>
                </a:cxn>
                <a:cxn ang="0">
                  <a:pos x="128" y="8"/>
                </a:cxn>
                <a:cxn ang="0">
                  <a:pos x="134" y="6"/>
                </a:cxn>
                <a:cxn ang="0">
                  <a:pos x="134" y="6"/>
                </a:cxn>
                <a:cxn ang="0">
                  <a:pos x="136" y="4"/>
                </a:cxn>
                <a:cxn ang="0">
                  <a:pos x="136" y="4"/>
                </a:cxn>
                <a:cxn ang="0">
                  <a:pos x="134" y="0"/>
                </a:cxn>
                <a:cxn ang="0">
                  <a:pos x="132" y="0"/>
                </a:cxn>
                <a:cxn ang="0">
                  <a:pos x="128" y="0"/>
                </a:cxn>
                <a:cxn ang="0">
                  <a:pos x="128" y="0"/>
                </a:cxn>
                <a:cxn ang="0">
                  <a:pos x="102" y="6"/>
                </a:cxn>
                <a:cxn ang="0">
                  <a:pos x="76" y="10"/>
                </a:cxn>
                <a:cxn ang="0">
                  <a:pos x="76" y="10"/>
                </a:cxn>
                <a:cxn ang="0">
                  <a:pos x="64" y="12"/>
                </a:cxn>
                <a:cxn ang="0">
                  <a:pos x="52" y="16"/>
                </a:cxn>
                <a:cxn ang="0">
                  <a:pos x="40" y="22"/>
                </a:cxn>
                <a:cxn ang="0">
                  <a:pos x="28" y="30"/>
                </a:cxn>
                <a:cxn ang="0">
                  <a:pos x="28" y="30"/>
                </a:cxn>
                <a:cxn ang="0">
                  <a:pos x="26" y="32"/>
                </a:cxn>
                <a:cxn ang="0">
                  <a:pos x="24" y="32"/>
                </a:cxn>
                <a:cxn ang="0">
                  <a:pos x="24" y="32"/>
                </a:cxn>
                <a:cxn ang="0">
                  <a:pos x="20" y="40"/>
                </a:cxn>
                <a:cxn ang="0">
                  <a:pos x="14" y="46"/>
                </a:cxn>
                <a:cxn ang="0">
                  <a:pos x="0" y="56"/>
                </a:cxn>
                <a:cxn ang="0">
                  <a:pos x="0" y="56"/>
                </a:cxn>
                <a:cxn ang="0">
                  <a:pos x="6" y="56"/>
                </a:cxn>
                <a:cxn ang="0">
                  <a:pos x="12" y="58"/>
                </a:cxn>
                <a:cxn ang="0">
                  <a:pos x="22" y="62"/>
                </a:cxn>
                <a:cxn ang="0">
                  <a:pos x="32" y="66"/>
                </a:cxn>
                <a:cxn ang="0">
                  <a:pos x="38" y="66"/>
                </a:cxn>
                <a:cxn ang="0">
                  <a:pos x="44" y="64"/>
                </a:cxn>
                <a:cxn ang="0">
                  <a:pos x="44" y="64"/>
                </a:cxn>
              </a:cxnLst>
              <a:rect l="0" t="0" r="r" b="b"/>
              <a:pathLst>
                <a:path w="136" h="66">
                  <a:moveTo>
                    <a:pt x="44" y="64"/>
                  </a:moveTo>
                  <a:lnTo>
                    <a:pt x="44" y="64"/>
                  </a:lnTo>
                  <a:lnTo>
                    <a:pt x="38" y="60"/>
                  </a:lnTo>
                  <a:lnTo>
                    <a:pt x="34" y="56"/>
                  </a:lnTo>
                  <a:lnTo>
                    <a:pt x="32" y="54"/>
                  </a:lnTo>
                  <a:lnTo>
                    <a:pt x="32" y="52"/>
                  </a:lnTo>
                  <a:lnTo>
                    <a:pt x="32" y="48"/>
                  </a:lnTo>
                  <a:lnTo>
                    <a:pt x="36" y="44"/>
                  </a:lnTo>
                  <a:lnTo>
                    <a:pt x="36" y="44"/>
                  </a:lnTo>
                  <a:lnTo>
                    <a:pt x="44" y="38"/>
                  </a:lnTo>
                  <a:lnTo>
                    <a:pt x="44" y="38"/>
                  </a:lnTo>
                  <a:lnTo>
                    <a:pt x="54" y="30"/>
                  </a:lnTo>
                  <a:lnTo>
                    <a:pt x="66" y="24"/>
                  </a:lnTo>
                  <a:lnTo>
                    <a:pt x="78" y="18"/>
                  </a:lnTo>
                  <a:lnTo>
                    <a:pt x="90" y="16"/>
                  </a:lnTo>
                  <a:lnTo>
                    <a:pt x="90" y="16"/>
                  </a:lnTo>
                  <a:lnTo>
                    <a:pt x="128" y="8"/>
                  </a:lnTo>
                  <a:lnTo>
                    <a:pt x="128" y="8"/>
                  </a:lnTo>
                  <a:lnTo>
                    <a:pt x="134" y="6"/>
                  </a:lnTo>
                  <a:lnTo>
                    <a:pt x="134" y="6"/>
                  </a:lnTo>
                  <a:lnTo>
                    <a:pt x="136" y="4"/>
                  </a:lnTo>
                  <a:lnTo>
                    <a:pt x="136" y="4"/>
                  </a:lnTo>
                  <a:lnTo>
                    <a:pt x="134" y="0"/>
                  </a:lnTo>
                  <a:lnTo>
                    <a:pt x="132" y="0"/>
                  </a:lnTo>
                  <a:lnTo>
                    <a:pt x="128" y="0"/>
                  </a:lnTo>
                  <a:lnTo>
                    <a:pt x="128" y="0"/>
                  </a:lnTo>
                  <a:lnTo>
                    <a:pt x="102" y="6"/>
                  </a:lnTo>
                  <a:lnTo>
                    <a:pt x="76" y="10"/>
                  </a:lnTo>
                  <a:lnTo>
                    <a:pt x="76" y="10"/>
                  </a:lnTo>
                  <a:lnTo>
                    <a:pt x="64" y="12"/>
                  </a:lnTo>
                  <a:lnTo>
                    <a:pt x="52" y="16"/>
                  </a:lnTo>
                  <a:lnTo>
                    <a:pt x="40" y="22"/>
                  </a:lnTo>
                  <a:lnTo>
                    <a:pt x="28" y="30"/>
                  </a:lnTo>
                  <a:lnTo>
                    <a:pt x="28" y="30"/>
                  </a:lnTo>
                  <a:lnTo>
                    <a:pt x="26" y="32"/>
                  </a:lnTo>
                  <a:lnTo>
                    <a:pt x="24" y="32"/>
                  </a:lnTo>
                  <a:lnTo>
                    <a:pt x="24" y="32"/>
                  </a:lnTo>
                  <a:lnTo>
                    <a:pt x="20" y="40"/>
                  </a:lnTo>
                  <a:lnTo>
                    <a:pt x="14" y="46"/>
                  </a:lnTo>
                  <a:lnTo>
                    <a:pt x="0" y="56"/>
                  </a:lnTo>
                  <a:lnTo>
                    <a:pt x="0" y="56"/>
                  </a:lnTo>
                  <a:lnTo>
                    <a:pt x="6" y="56"/>
                  </a:lnTo>
                  <a:lnTo>
                    <a:pt x="12" y="58"/>
                  </a:lnTo>
                  <a:lnTo>
                    <a:pt x="22" y="62"/>
                  </a:lnTo>
                  <a:lnTo>
                    <a:pt x="32" y="66"/>
                  </a:lnTo>
                  <a:lnTo>
                    <a:pt x="38" y="66"/>
                  </a:lnTo>
                  <a:lnTo>
                    <a:pt x="44" y="64"/>
                  </a:lnTo>
                  <a:lnTo>
                    <a:pt x="44" y="64"/>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29" name="Freeform 92"/>
            <p:cNvSpPr/>
            <p:nvPr/>
          </p:nvSpPr>
          <p:spPr bwMode="auto">
            <a:xfrm>
              <a:off x="5194300" y="339725"/>
              <a:ext cx="76200" cy="41275"/>
            </a:xfrm>
            <a:custGeom>
              <a:avLst/>
              <a:gdLst/>
              <a:ahLst/>
              <a:cxnLst>
                <a:cxn ang="0">
                  <a:pos x="0" y="14"/>
                </a:cxn>
                <a:cxn ang="0">
                  <a:pos x="0" y="14"/>
                </a:cxn>
                <a:cxn ang="0">
                  <a:pos x="6" y="14"/>
                </a:cxn>
                <a:cxn ang="0">
                  <a:pos x="10" y="16"/>
                </a:cxn>
                <a:cxn ang="0">
                  <a:pos x="22" y="22"/>
                </a:cxn>
                <a:cxn ang="0">
                  <a:pos x="32" y="26"/>
                </a:cxn>
                <a:cxn ang="0">
                  <a:pos x="38" y="26"/>
                </a:cxn>
                <a:cxn ang="0">
                  <a:pos x="44" y="24"/>
                </a:cxn>
                <a:cxn ang="0">
                  <a:pos x="44" y="24"/>
                </a:cxn>
                <a:cxn ang="0">
                  <a:pos x="46" y="20"/>
                </a:cxn>
                <a:cxn ang="0">
                  <a:pos x="48" y="18"/>
                </a:cxn>
                <a:cxn ang="0">
                  <a:pos x="48" y="18"/>
                </a:cxn>
                <a:cxn ang="0">
                  <a:pos x="48" y="14"/>
                </a:cxn>
                <a:cxn ang="0">
                  <a:pos x="48" y="14"/>
                </a:cxn>
                <a:cxn ang="0">
                  <a:pos x="44" y="12"/>
                </a:cxn>
                <a:cxn ang="0">
                  <a:pos x="44" y="12"/>
                </a:cxn>
                <a:cxn ang="0">
                  <a:pos x="42" y="12"/>
                </a:cxn>
                <a:cxn ang="0">
                  <a:pos x="40" y="10"/>
                </a:cxn>
                <a:cxn ang="0">
                  <a:pos x="38" y="10"/>
                </a:cxn>
                <a:cxn ang="0">
                  <a:pos x="36" y="8"/>
                </a:cxn>
                <a:cxn ang="0">
                  <a:pos x="36" y="8"/>
                </a:cxn>
                <a:cxn ang="0">
                  <a:pos x="42" y="2"/>
                </a:cxn>
                <a:cxn ang="0">
                  <a:pos x="42" y="2"/>
                </a:cxn>
                <a:cxn ang="0">
                  <a:pos x="40" y="0"/>
                </a:cxn>
                <a:cxn ang="0">
                  <a:pos x="38" y="0"/>
                </a:cxn>
                <a:cxn ang="0">
                  <a:pos x="32" y="0"/>
                </a:cxn>
                <a:cxn ang="0">
                  <a:pos x="28" y="2"/>
                </a:cxn>
                <a:cxn ang="0">
                  <a:pos x="22" y="0"/>
                </a:cxn>
                <a:cxn ang="0">
                  <a:pos x="22" y="0"/>
                </a:cxn>
                <a:cxn ang="0">
                  <a:pos x="16" y="0"/>
                </a:cxn>
                <a:cxn ang="0">
                  <a:pos x="12" y="4"/>
                </a:cxn>
                <a:cxn ang="0">
                  <a:pos x="12" y="4"/>
                </a:cxn>
                <a:cxn ang="0">
                  <a:pos x="16" y="6"/>
                </a:cxn>
                <a:cxn ang="0">
                  <a:pos x="20" y="8"/>
                </a:cxn>
                <a:cxn ang="0">
                  <a:pos x="20" y="8"/>
                </a:cxn>
                <a:cxn ang="0">
                  <a:pos x="18" y="12"/>
                </a:cxn>
                <a:cxn ang="0">
                  <a:pos x="16" y="12"/>
                </a:cxn>
                <a:cxn ang="0">
                  <a:pos x="12" y="12"/>
                </a:cxn>
                <a:cxn ang="0">
                  <a:pos x="6" y="12"/>
                </a:cxn>
                <a:cxn ang="0">
                  <a:pos x="2" y="12"/>
                </a:cxn>
                <a:cxn ang="0">
                  <a:pos x="0" y="14"/>
                </a:cxn>
                <a:cxn ang="0">
                  <a:pos x="0" y="14"/>
                </a:cxn>
              </a:cxnLst>
              <a:rect l="0" t="0" r="r" b="b"/>
              <a:pathLst>
                <a:path w="48" h="26">
                  <a:moveTo>
                    <a:pt x="0" y="14"/>
                  </a:moveTo>
                  <a:lnTo>
                    <a:pt x="0" y="14"/>
                  </a:lnTo>
                  <a:lnTo>
                    <a:pt x="6" y="14"/>
                  </a:lnTo>
                  <a:lnTo>
                    <a:pt x="10" y="16"/>
                  </a:lnTo>
                  <a:lnTo>
                    <a:pt x="22" y="22"/>
                  </a:lnTo>
                  <a:lnTo>
                    <a:pt x="32" y="26"/>
                  </a:lnTo>
                  <a:lnTo>
                    <a:pt x="38" y="26"/>
                  </a:lnTo>
                  <a:lnTo>
                    <a:pt x="44" y="24"/>
                  </a:lnTo>
                  <a:lnTo>
                    <a:pt x="44" y="24"/>
                  </a:lnTo>
                  <a:lnTo>
                    <a:pt x="46" y="20"/>
                  </a:lnTo>
                  <a:lnTo>
                    <a:pt x="48" y="18"/>
                  </a:lnTo>
                  <a:lnTo>
                    <a:pt x="48" y="18"/>
                  </a:lnTo>
                  <a:lnTo>
                    <a:pt x="48" y="14"/>
                  </a:lnTo>
                  <a:lnTo>
                    <a:pt x="48" y="14"/>
                  </a:lnTo>
                  <a:lnTo>
                    <a:pt x="44" y="12"/>
                  </a:lnTo>
                  <a:lnTo>
                    <a:pt x="44" y="12"/>
                  </a:lnTo>
                  <a:lnTo>
                    <a:pt x="42" y="12"/>
                  </a:lnTo>
                  <a:lnTo>
                    <a:pt x="40" y="10"/>
                  </a:lnTo>
                  <a:lnTo>
                    <a:pt x="38" y="10"/>
                  </a:lnTo>
                  <a:lnTo>
                    <a:pt x="36" y="8"/>
                  </a:lnTo>
                  <a:lnTo>
                    <a:pt x="36" y="8"/>
                  </a:lnTo>
                  <a:lnTo>
                    <a:pt x="42" y="2"/>
                  </a:lnTo>
                  <a:lnTo>
                    <a:pt x="42" y="2"/>
                  </a:lnTo>
                  <a:lnTo>
                    <a:pt x="40" y="0"/>
                  </a:lnTo>
                  <a:lnTo>
                    <a:pt x="38" y="0"/>
                  </a:lnTo>
                  <a:lnTo>
                    <a:pt x="32" y="0"/>
                  </a:lnTo>
                  <a:lnTo>
                    <a:pt x="28" y="2"/>
                  </a:lnTo>
                  <a:lnTo>
                    <a:pt x="22" y="0"/>
                  </a:lnTo>
                  <a:lnTo>
                    <a:pt x="22" y="0"/>
                  </a:lnTo>
                  <a:lnTo>
                    <a:pt x="16" y="0"/>
                  </a:lnTo>
                  <a:lnTo>
                    <a:pt x="12" y="4"/>
                  </a:lnTo>
                  <a:lnTo>
                    <a:pt x="12" y="4"/>
                  </a:lnTo>
                  <a:lnTo>
                    <a:pt x="16" y="6"/>
                  </a:lnTo>
                  <a:lnTo>
                    <a:pt x="20" y="8"/>
                  </a:lnTo>
                  <a:lnTo>
                    <a:pt x="20" y="8"/>
                  </a:lnTo>
                  <a:lnTo>
                    <a:pt x="18" y="12"/>
                  </a:lnTo>
                  <a:lnTo>
                    <a:pt x="16" y="12"/>
                  </a:lnTo>
                  <a:lnTo>
                    <a:pt x="12" y="12"/>
                  </a:lnTo>
                  <a:lnTo>
                    <a:pt x="6" y="12"/>
                  </a:lnTo>
                  <a:lnTo>
                    <a:pt x="2" y="12"/>
                  </a:lnTo>
                  <a:lnTo>
                    <a:pt x="0" y="14"/>
                  </a:lnTo>
                  <a:lnTo>
                    <a:pt x="0" y="14"/>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30" name="Freeform 93"/>
            <p:cNvSpPr/>
            <p:nvPr/>
          </p:nvSpPr>
          <p:spPr bwMode="auto">
            <a:xfrm>
              <a:off x="5422900" y="1177925"/>
              <a:ext cx="120650" cy="53975"/>
            </a:xfrm>
            <a:custGeom>
              <a:avLst/>
              <a:gdLst/>
              <a:ahLst/>
              <a:cxnLst>
                <a:cxn ang="0">
                  <a:pos x="70" y="34"/>
                </a:cxn>
                <a:cxn ang="0">
                  <a:pos x="70" y="34"/>
                </a:cxn>
                <a:cxn ang="0">
                  <a:pos x="74" y="32"/>
                </a:cxn>
                <a:cxn ang="0">
                  <a:pos x="76" y="32"/>
                </a:cxn>
                <a:cxn ang="0">
                  <a:pos x="76" y="32"/>
                </a:cxn>
                <a:cxn ang="0">
                  <a:pos x="76" y="28"/>
                </a:cxn>
                <a:cxn ang="0">
                  <a:pos x="72" y="26"/>
                </a:cxn>
                <a:cxn ang="0">
                  <a:pos x="72" y="26"/>
                </a:cxn>
                <a:cxn ang="0">
                  <a:pos x="60" y="20"/>
                </a:cxn>
                <a:cxn ang="0">
                  <a:pos x="48" y="12"/>
                </a:cxn>
                <a:cxn ang="0">
                  <a:pos x="48" y="12"/>
                </a:cxn>
                <a:cxn ang="0">
                  <a:pos x="32" y="2"/>
                </a:cxn>
                <a:cxn ang="0">
                  <a:pos x="22" y="0"/>
                </a:cxn>
                <a:cxn ang="0">
                  <a:pos x="12" y="2"/>
                </a:cxn>
                <a:cxn ang="0">
                  <a:pos x="12" y="2"/>
                </a:cxn>
                <a:cxn ang="0">
                  <a:pos x="4" y="4"/>
                </a:cxn>
                <a:cxn ang="0">
                  <a:pos x="2" y="6"/>
                </a:cxn>
                <a:cxn ang="0">
                  <a:pos x="0" y="12"/>
                </a:cxn>
                <a:cxn ang="0">
                  <a:pos x="0" y="12"/>
                </a:cxn>
                <a:cxn ang="0">
                  <a:pos x="4" y="10"/>
                </a:cxn>
                <a:cxn ang="0">
                  <a:pos x="8" y="8"/>
                </a:cxn>
                <a:cxn ang="0">
                  <a:pos x="16" y="4"/>
                </a:cxn>
                <a:cxn ang="0">
                  <a:pos x="16" y="4"/>
                </a:cxn>
                <a:cxn ang="0">
                  <a:pos x="18" y="4"/>
                </a:cxn>
                <a:cxn ang="0">
                  <a:pos x="20" y="8"/>
                </a:cxn>
                <a:cxn ang="0">
                  <a:pos x="22" y="10"/>
                </a:cxn>
                <a:cxn ang="0">
                  <a:pos x="24" y="12"/>
                </a:cxn>
                <a:cxn ang="0">
                  <a:pos x="24" y="12"/>
                </a:cxn>
                <a:cxn ang="0">
                  <a:pos x="38" y="14"/>
                </a:cxn>
                <a:cxn ang="0">
                  <a:pos x="44" y="18"/>
                </a:cxn>
                <a:cxn ang="0">
                  <a:pos x="48" y="24"/>
                </a:cxn>
                <a:cxn ang="0">
                  <a:pos x="48" y="24"/>
                </a:cxn>
                <a:cxn ang="0">
                  <a:pos x="52" y="28"/>
                </a:cxn>
                <a:cxn ang="0">
                  <a:pos x="58" y="32"/>
                </a:cxn>
                <a:cxn ang="0">
                  <a:pos x="64" y="34"/>
                </a:cxn>
                <a:cxn ang="0">
                  <a:pos x="70" y="34"/>
                </a:cxn>
                <a:cxn ang="0">
                  <a:pos x="70" y="34"/>
                </a:cxn>
              </a:cxnLst>
              <a:rect l="0" t="0" r="r" b="b"/>
              <a:pathLst>
                <a:path w="76" h="34">
                  <a:moveTo>
                    <a:pt x="70" y="34"/>
                  </a:moveTo>
                  <a:lnTo>
                    <a:pt x="70" y="34"/>
                  </a:lnTo>
                  <a:lnTo>
                    <a:pt x="74" y="32"/>
                  </a:lnTo>
                  <a:lnTo>
                    <a:pt x="76" y="32"/>
                  </a:lnTo>
                  <a:lnTo>
                    <a:pt x="76" y="32"/>
                  </a:lnTo>
                  <a:lnTo>
                    <a:pt x="76" y="28"/>
                  </a:lnTo>
                  <a:lnTo>
                    <a:pt x="72" y="26"/>
                  </a:lnTo>
                  <a:lnTo>
                    <a:pt x="72" y="26"/>
                  </a:lnTo>
                  <a:lnTo>
                    <a:pt x="60" y="20"/>
                  </a:lnTo>
                  <a:lnTo>
                    <a:pt x="48" y="12"/>
                  </a:lnTo>
                  <a:lnTo>
                    <a:pt x="48" y="12"/>
                  </a:lnTo>
                  <a:lnTo>
                    <a:pt x="32" y="2"/>
                  </a:lnTo>
                  <a:lnTo>
                    <a:pt x="22" y="0"/>
                  </a:lnTo>
                  <a:lnTo>
                    <a:pt x="12" y="2"/>
                  </a:lnTo>
                  <a:lnTo>
                    <a:pt x="12" y="2"/>
                  </a:lnTo>
                  <a:lnTo>
                    <a:pt x="4" y="4"/>
                  </a:lnTo>
                  <a:lnTo>
                    <a:pt x="2" y="6"/>
                  </a:lnTo>
                  <a:lnTo>
                    <a:pt x="0" y="12"/>
                  </a:lnTo>
                  <a:lnTo>
                    <a:pt x="0" y="12"/>
                  </a:lnTo>
                  <a:lnTo>
                    <a:pt x="4" y="10"/>
                  </a:lnTo>
                  <a:lnTo>
                    <a:pt x="8" y="8"/>
                  </a:lnTo>
                  <a:lnTo>
                    <a:pt x="16" y="4"/>
                  </a:lnTo>
                  <a:lnTo>
                    <a:pt x="16" y="4"/>
                  </a:lnTo>
                  <a:lnTo>
                    <a:pt x="18" y="4"/>
                  </a:lnTo>
                  <a:lnTo>
                    <a:pt x="20" y="8"/>
                  </a:lnTo>
                  <a:lnTo>
                    <a:pt x="22" y="10"/>
                  </a:lnTo>
                  <a:lnTo>
                    <a:pt x="24" y="12"/>
                  </a:lnTo>
                  <a:lnTo>
                    <a:pt x="24" y="12"/>
                  </a:lnTo>
                  <a:lnTo>
                    <a:pt x="38" y="14"/>
                  </a:lnTo>
                  <a:lnTo>
                    <a:pt x="44" y="18"/>
                  </a:lnTo>
                  <a:lnTo>
                    <a:pt x="48" y="24"/>
                  </a:lnTo>
                  <a:lnTo>
                    <a:pt x="48" y="24"/>
                  </a:lnTo>
                  <a:lnTo>
                    <a:pt x="52" y="28"/>
                  </a:lnTo>
                  <a:lnTo>
                    <a:pt x="58" y="32"/>
                  </a:lnTo>
                  <a:lnTo>
                    <a:pt x="64" y="34"/>
                  </a:lnTo>
                  <a:lnTo>
                    <a:pt x="70" y="34"/>
                  </a:lnTo>
                  <a:lnTo>
                    <a:pt x="70" y="34"/>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31" name="Freeform 94"/>
            <p:cNvSpPr/>
            <p:nvPr/>
          </p:nvSpPr>
          <p:spPr bwMode="auto">
            <a:xfrm>
              <a:off x="8223250" y="676275"/>
              <a:ext cx="28575" cy="120650"/>
            </a:xfrm>
            <a:custGeom>
              <a:avLst/>
              <a:gdLst/>
              <a:ahLst/>
              <a:cxnLst>
                <a:cxn ang="0">
                  <a:pos x="8" y="0"/>
                </a:cxn>
                <a:cxn ang="0">
                  <a:pos x="8" y="0"/>
                </a:cxn>
                <a:cxn ang="0">
                  <a:pos x="4" y="2"/>
                </a:cxn>
                <a:cxn ang="0">
                  <a:pos x="0" y="6"/>
                </a:cxn>
                <a:cxn ang="0">
                  <a:pos x="0" y="6"/>
                </a:cxn>
                <a:cxn ang="0">
                  <a:pos x="0" y="14"/>
                </a:cxn>
                <a:cxn ang="0">
                  <a:pos x="2" y="20"/>
                </a:cxn>
                <a:cxn ang="0">
                  <a:pos x="4" y="28"/>
                </a:cxn>
                <a:cxn ang="0">
                  <a:pos x="4" y="34"/>
                </a:cxn>
                <a:cxn ang="0">
                  <a:pos x="4" y="34"/>
                </a:cxn>
                <a:cxn ang="0">
                  <a:pos x="2" y="44"/>
                </a:cxn>
                <a:cxn ang="0">
                  <a:pos x="2" y="50"/>
                </a:cxn>
                <a:cxn ang="0">
                  <a:pos x="4" y="56"/>
                </a:cxn>
                <a:cxn ang="0">
                  <a:pos x="4" y="56"/>
                </a:cxn>
                <a:cxn ang="0">
                  <a:pos x="2" y="66"/>
                </a:cxn>
                <a:cxn ang="0">
                  <a:pos x="2" y="76"/>
                </a:cxn>
                <a:cxn ang="0">
                  <a:pos x="2" y="76"/>
                </a:cxn>
                <a:cxn ang="0">
                  <a:pos x="6" y="74"/>
                </a:cxn>
                <a:cxn ang="0">
                  <a:pos x="8" y="70"/>
                </a:cxn>
                <a:cxn ang="0">
                  <a:pos x="10" y="66"/>
                </a:cxn>
                <a:cxn ang="0">
                  <a:pos x="6" y="62"/>
                </a:cxn>
                <a:cxn ang="0">
                  <a:pos x="6" y="62"/>
                </a:cxn>
                <a:cxn ang="0">
                  <a:pos x="6" y="58"/>
                </a:cxn>
                <a:cxn ang="0">
                  <a:pos x="6" y="56"/>
                </a:cxn>
                <a:cxn ang="0">
                  <a:pos x="6" y="56"/>
                </a:cxn>
                <a:cxn ang="0">
                  <a:pos x="8" y="50"/>
                </a:cxn>
                <a:cxn ang="0">
                  <a:pos x="10" y="48"/>
                </a:cxn>
                <a:cxn ang="0">
                  <a:pos x="10" y="48"/>
                </a:cxn>
                <a:cxn ang="0">
                  <a:pos x="14" y="46"/>
                </a:cxn>
                <a:cxn ang="0">
                  <a:pos x="16" y="42"/>
                </a:cxn>
                <a:cxn ang="0">
                  <a:pos x="18" y="40"/>
                </a:cxn>
                <a:cxn ang="0">
                  <a:pos x="18" y="36"/>
                </a:cxn>
                <a:cxn ang="0">
                  <a:pos x="14" y="30"/>
                </a:cxn>
                <a:cxn ang="0">
                  <a:pos x="12" y="24"/>
                </a:cxn>
                <a:cxn ang="0">
                  <a:pos x="12" y="24"/>
                </a:cxn>
                <a:cxn ang="0">
                  <a:pos x="12" y="16"/>
                </a:cxn>
                <a:cxn ang="0">
                  <a:pos x="12" y="8"/>
                </a:cxn>
                <a:cxn ang="0">
                  <a:pos x="12" y="8"/>
                </a:cxn>
                <a:cxn ang="0">
                  <a:pos x="12" y="2"/>
                </a:cxn>
                <a:cxn ang="0">
                  <a:pos x="10" y="0"/>
                </a:cxn>
                <a:cxn ang="0">
                  <a:pos x="8" y="0"/>
                </a:cxn>
                <a:cxn ang="0">
                  <a:pos x="8" y="0"/>
                </a:cxn>
              </a:cxnLst>
              <a:rect l="0" t="0" r="r" b="b"/>
              <a:pathLst>
                <a:path w="18" h="76">
                  <a:moveTo>
                    <a:pt x="8" y="0"/>
                  </a:moveTo>
                  <a:lnTo>
                    <a:pt x="8" y="0"/>
                  </a:lnTo>
                  <a:lnTo>
                    <a:pt x="4" y="2"/>
                  </a:lnTo>
                  <a:lnTo>
                    <a:pt x="0" y="6"/>
                  </a:lnTo>
                  <a:lnTo>
                    <a:pt x="0" y="6"/>
                  </a:lnTo>
                  <a:lnTo>
                    <a:pt x="0" y="14"/>
                  </a:lnTo>
                  <a:lnTo>
                    <a:pt x="2" y="20"/>
                  </a:lnTo>
                  <a:lnTo>
                    <a:pt x="4" y="28"/>
                  </a:lnTo>
                  <a:lnTo>
                    <a:pt x="4" y="34"/>
                  </a:lnTo>
                  <a:lnTo>
                    <a:pt x="4" y="34"/>
                  </a:lnTo>
                  <a:lnTo>
                    <a:pt x="2" y="44"/>
                  </a:lnTo>
                  <a:lnTo>
                    <a:pt x="2" y="50"/>
                  </a:lnTo>
                  <a:lnTo>
                    <a:pt x="4" y="56"/>
                  </a:lnTo>
                  <a:lnTo>
                    <a:pt x="4" y="56"/>
                  </a:lnTo>
                  <a:lnTo>
                    <a:pt x="2" y="66"/>
                  </a:lnTo>
                  <a:lnTo>
                    <a:pt x="2" y="76"/>
                  </a:lnTo>
                  <a:lnTo>
                    <a:pt x="2" y="76"/>
                  </a:lnTo>
                  <a:lnTo>
                    <a:pt x="6" y="74"/>
                  </a:lnTo>
                  <a:lnTo>
                    <a:pt x="8" y="70"/>
                  </a:lnTo>
                  <a:lnTo>
                    <a:pt x="10" y="66"/>
                  </a:lnTo>
                  <a:lnTo>
                    <a:pt x="6" y="62"/>
                  </a:lnTo>
                  <a:lnTo>
                    <a:pt x="6" y="62"/>
                  </a:lnTo>
                  <a:lnTo>
                    <a:pt x="6" y="58"/>
                  </a:lnTo>
                  <a:lnTo>
                    <a:pt x="6" y="56"/>
                  </a:lnTo>
                  <a:lnTo>
                    <a:pt x="6" y="56"/>
                  </a:lnTo>
                  <a:lnTo>
                    <a:pt x="8" y="50"/>
                  </a:lnTo>
                  <a:lnTo>
                    <a:pt x="10" y="48"/>
                  </a:lnTo>
                  <a:lnTo>
                    <a:pt x="10" y="48"/>
                  </a:lnTo>
                  <a:lnTo>
                    <a:pt x="14" y="46"/>
                  </a:lnTo>
                  <a:lnTo>
                    <a:pt x="16" y="42"/>
                  </a:lnTo>
                  <a:lnTo>
                    <a:pt x="18" y="40"/>
                  </a:lnTo>
                  <a:lnTo>
                    <a:pt x="18" y="36"/>
                  </a:lnTo>
                  <a:lnTo>
                    <a:pt x="14" y="30"/>
                  </a:lnTo>
                  <a:lnTo>
                    <a:pt x="12" y="24"/>
                  </a:lnTo>
                  <a:lnTo>
                    <a:pt x="12" y="24"/>
                  </a:lnTo>
                  <a:lnTo>
                    <a:pt x="12" y="16"/>
                  </a:lnTo>
                  <a:lnTo>
                    <a:pt x="12" y="8"/>
                  </a:lnTo>
                  <a:lnTo>
                    <a:pt x="12" y="8"/>
                  </a:lnTo>
                  <a:lnTo>
                    <a:pt x="12" y="2"/>
                  </a:lnTo>
                  <a:lnTo>
                    <a:pt x="10" y="0"/>
                  </a:lnTo>
                  <a:lnTo>
                    <a:pt x="8" y="0"/>
                  </a:lnTo>
                  <a:lnTo>
                    <a:pt x="8"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32" name="Freeform 95"/>
            <p:cNvSpPr/>
            <p:nvPr/>
          </p:nvSpPr>
          <p:spPr bwMode="auto">
            <a:xfrm>
              <a:off x="7953375" y="1254125"/>
              <a:ext cx="34925" cy="79375"/>
            </a:xfrm>
            <a:custGeom>
              <a:avLst/>
              <a:gdLst/>
              <a:ahLst/>
              <a:cxnLst>
                <a:cxn ang="0">
                  <a:pos x="10" y="50"/>
                </a:cxn>
                <a:cxn ang="0">
                  <a:pos x="10" y="50"/>
                </a:cxn>
                <a:cxn ang="0">
                  <a:pos x="12" y="50"/>
                </a:cxn>
                <a:cxn ang="0">
                  <a:pos x="12" y="50"/>
                </a:cxn>
                <a:cxn ang="0">
                  <a:pos x="14" y="48"/>
                </a:cxn>
                <a:cxn ang="0">
                  <a:pos x="16" y="50"/>
                </a:cxn>
                <a:cxn ang="0">
                  <a:pos x="16" y="50"/>
                </a:cxn>
                <a:cxn ang="0">
                  <a:pos x="20" y="50"/>
                </a:cxn>
                <a:cxn ang="0">
                  <a:pos x="22" y="48"/>
                </a:cxn>
                <a:cxn ang="0">
                  <a:pos x="22" y="48"/>
                </a:cxn>
                <a:cxn ang="0">
                  <a:pos x="22" y="46"/>
                </a:cxn>
                <a:cxn ang="0">
                  <a:pos x="22" y="46"/>
                </a:cxn>
                <a:cxn ang="0">
                  <a:pos x="20" y="44"/>
                </a:cxn>
                <a:cxn ang="0">
                  <a:pos x="20" y="46"/>
                </a:cxn>
                <a:cxn ang="0">
                  <a:pos x="16" y="48"/>
                </a:cxn>
                <a:cxn ang="0">
                  <a:pos x="16" y="48"/>
                </a:cxn>
                <a:cxn ang="0">
                  <a:pos x="14" y="48"/>
                </a:cxn>
                <a:cxn ang="0">
                  <a:pos x="14" y="48"/>
                </a:cxn>
                <a:cxn ang="0">
                  <a:pos x="14" y="42"/>
                </a:cxn>
                <a:cxn ang="0">
                  <a:pos x="12" y="36"/>
                </a:cxn>
                <a:cxn ang="0">
                  <a:pos x="12" y="32"/>
                </a:cxn>
                <a:cxn ang="0">
                  <a:pos x="14" y="28"/>
                </a:cxn>
                <a:cxn ang="0">
                  <a:pos x="14" y="28"/>
                </a:cxn>
                <a:cxn ang="0">
                  <a:pos x="16" y="22"/>
                </a:cxn>
                <a:cxn ang="0">
                  <a:pos x="18" y="18"/>
                </a:cxn>
                <a:cxn ang="0">
                  <a:pos x="18" y="8"/>
                </a:cxn>
                <a:cxn ang="0">
                  <a:pos x="18" y="8"/>
                </a:cxn>
                <a:cxn ang="0">
                  <a:pos x="16" y="4"/>
                </a:cxn>
                <a:cxn ang="0">
                  <a:pos x="14" y="2"/>
                </a:cxn>
                <a:cxn ang="0">
                  <a:pos x="10" y="0"/>
                </a:cxn>
                <a:cxn ang="0">
                  <a:pos x="10" y="0"/>
                </a:cxn>
                <a:cxn ang="0">
                  <a:pos x="6" y="0"/>
                </a:cxn>
                <a:cxn ang="0">
                  <a:pos x="4" y="2"/>
                </a:cxn>
                <a:cxn ang="0">
                  <a:pos x="4" y="8"/>
                </a:cxn>
                <a:cxn ang="0">
                  <a:pos x="4" y="8"/>
                </a:cxn>
                <a:cxn ang="0">
                  <a:pos x="4" y="16"/>
                </a:cxn>
                <a:cxn ang="0">
                  <a:pos x="4" y="20"/>
                </a:cxn>
                <a:cxn ang="0">
                  <a:pos x="2" y="22"/>
                </a:cxn>
                <a:cxn ang="0">
                  <a:pos x="2" y="22"/>
                </a:cxn>
                <a:cxn ang="0">
                  <a:pos x="0" y="26"/>
                </a:cxn>
                <a:cxn ang="0">
                  <a:pos x="0" y="30"/>
                </a:cxn>
                <a:cxn ang="0">
                  <a:pos x="2" y="38"/>
                </a:cxn>
                <a:cxn ang="0">
                  <a:pos x="6" y="44"/>
                </a:cxn>
                <a:cxn ang="0">
                  <a:pos x="10" y="50"/>
                </a:cxn>
                <a:cxn ang="0">
                  <a:pos x="10" y="50"/>
                </a:cxn>
              </a:cxnLst>
              <a:rect l="0" t="0" r="r" b="b"/>
              <a:pathLst>
                <a:path w="22" h="50">
                  <a:moveTo>
                    <a:pt x="10" y="50"/>
                  </a:moveTo>
                  <a:lnTo>
                    <a:pt x="10" y="50"/>
                  </a:lnTo>
                  <a:lnTo>
                    <a:pt x="12" y="50"/>
                  </a:lnTo>
                  <a:lnTo>
                    <a:pt x="12" y="50"/>
                  </a:lnTo>
                  <a:lnTo>
                    <a:pt x="14" y="48"/>
                  </a:lnTo>
                  <a:lnTo>
                    <a:pt x="16" y="50"/>
                  </a:lnTo>
                  <a:lnTo>
                    <a:pt x="16" y="50"/>
                  </a:lnTo>
                  <a:lnTo>
                    <a:pt x="20" y="50"/>
                  </a:lnTo>
                  <a:lnTo>
                    <a:pt x="22" y="48"/>
                  </a:lnTo>
                  <a:lnTo>
                    <a:pt x="22" y="48"/>
                  </a:lnTo>
                  <a:lnTo>
                    <a:pt x="22" y="46"/>
                  </a:lnTo>
                  <a:lnTo>
                    <a:pt x="22" y="46"/>
                  </a:lnTo>
                  <a:lnTo>
                    <a:pt x="20" y="44"/>
                  </a:lnTo>
                  <a:lnTo>
                    <a:pt x="20" y="46"/>
                  </a:lnTo>
                  <a:lnTo>
                    <a:pt x="16" y="48"/>
                  </a:lnTo>
                  <a:lnTo>
                    <a:pt x="16" y="48"/>
                  </a:lnTo>
                  <a:lnTo>
                    <a:pt x="14" y="48"/>
                  </a:lnTo>
                  <a:lnTo>
                    <a:pt x="14" y="48"/>
                  </a:lnTo>
                  <a:lnTo>
                    <a:pt x="14" y="42"/>
                  </a:lnTo>
                  <a:lnTo>
                    <a:pt x="12" y="36"/>
                  </a:lnTo>
                  <a:lnTo>
                    <a:pt x="12" y="32"/>
                  </a:lnTo>
                  <a:lnTo>
                    <a:pt x="14" y="28"/>
                  </a:lnTo>
                  <a:lnTo>
                    <a:pt x="14" y="28"/>
                  </a:lnTo>
                  <a:lnTo>
                    <a:pt x="16" y="22"/>
                  </a:lnTo>
                  <a:lnTo>
                    <a:pt x="18" y="18"/>
                  </a:lnTo>
                  <a:lnTo>
                    <a:pt x="18" y="8"/>
                  </a:lnTo>
                  <a:lnTo>
                    <a:pt x="18" y="8"/>
                  </a:lnTo>
                  <a:lnTo>
                    <a:pt x="16" y="4"/>
                  </a:lnTo>
                  <a:lnTo>
                    <a:pt x="14" y="2"/>
                  </a:lnTo>
                  <a:lnTo>
                    <a:pt x="10" y="0"/>
                  </a:lnTo>
                  <a:lnTo>
                    <a:pt x="10" y="0"/>
                  </a:lnTo>
                  <a:lnTo>
                    <a:pt x="6" y="0"/>
                  </a:lnTo>
                  <a:lnTo>
                    <a:pt x="4" y="2"/>
                  </a:lnTo>
                  <a:lnTo>
                    <a:pt x="4" y="8"/>
                  </a:lnTo>
                  <a:lnTo>
                    <a:pt x="4" y="8"/>
                  </a:lnTo>
                  <a:lnTo>
                    <a:pt x="4" y="16"/>
                  </a:lnTo>
                  <a:lnTo>
                    <a:pt x="4" y="20"/>
                  </a:lnTo>
                  <a:lnTo>
                    <a:pt x="2" y="22"/>
                  </a:lnTo>
                  <a:lnTo>
                    <a:pt x="2" y="22"/>
                  </a:lnTo>
                  <a:lnTo>
                    <a:pt x="0" y="26"/>
                  </a:lnTo>
                  <a:lnTo>
                    <a:pt x="0" y="30"/>
                  </a:lnTo>
                  <a:lnTo>
                    <a:pt x="2" y="38"/>
                  </a:lnTo>
                  <a:lnTo>
                    <a:pt x="6" y="44"/>
                  </a:lnTo>
                  <a:lnTo>
                    <a:pt x="10" y="50"/>
                  </a:lnTo>
                  <a:lnTo>
                    <a:pt x="10" y="5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33" name="Freeform 96"/>
            <p:cNvSpPr/>
            <p:nvPr/>
          </p:nvSpPr>
          <p:spPr bwMode="auto">
            <a:xfrm>
              <a:off x="8261350" y="2235200"/>
              <a:ext cx="41275" cy="41275"/>
            </a:xfrm>
            <a:custGeom>
              <a:avLst/>
              <a:gdLst/>
              <a:ahLst/>
              <a:cxnLst>
                <a:cxn ang="0">
                  <a:pos x="20" y="2"/>
                </a:cxn>
                <a:cxn ang="0">
                  <a:pos x="20" y="2"/>
                </a:cxn>
                <a:cxn ang="0">
                  <a:pos x="14" y="4"/>
                </a:cxn>
                <a:cxn ang="0">
                  <a:pos x="8" y="2"/>
                </a:cxn>
                <a:cxn ang="0">
                  <a:pos x="8" y="2"/>
                </a:cxn>
                <a:cxn ang="0">
                  <a:pos x="4" y="0"/>
                </a:cxn>
                <a:cxn ang="0">
                  <a:pos x="2" y="0"/>
                </a:cxn>
                <a:cxn ang="0">
                  <a:pos x="0" y="0"/>
                </a:cxn>
                <a:cxn ang="0">
                  <a:pos x="0" y="0"/>
                </a:cxn>
                <a:cxn ang="0">
                  <a:pos x="0" y="2"/>
                </a:cxn>
                <a:cxn ang="0">
                  <a:pos x="0" y="6"/>
                </a:cxn>
                <a:cxn ang="0">
                  <a:pos x="2" y="10"/>
                </a:cxn>
                <a:cxn ang="0">
                  <a:pos x="2" y="10"/>
                </a:cxn>
                <a:cxn ang="0">
                  <a:pos x="4" y="16"/>
                </a:cxn>
                <a:cxn ang="0">
                  <a:pos x="4" y="16"/>
                </a:cxn>
                <a:cxn ang="0">
                  <a:pos x="8" y="24"/>
                </a:cxn>
                <a:cxn ang="0">
                  <a:pos x="10" y="26"/>
                </a:cxn>
                <a:cxn ang="0">
                  <a:pos x="12" y="26"/>
                </a:cxn>
                <a:cxn ang="0">
                  <a:pos x="12" y="26"/>
                </a:cxn>
                <a:cxn ang="0">
                  <a:pos x="16" y="26"/>
                </a:cxn>
                <a:cxn ang="0">
                  <a:pos x="20" y="24"/>
                </a:cxn>
                <a:cxn ang="0">
                  <a:pos x="24" y="18"/>
                </a:cxn>
                <a:cxn ang="0">
                  <a:pos x="24" y="18"/>
                </a:cxn>
                <a:cxn ang="0">
                  <a:pos x="26" y="12"/>
                </a:cxn>
                <a:cxn ang="0">
                  <a:pos x="26" y="8"/>
                </a:cxn>
                <a:cxn ang="0">
                  <a:pos x="26" y="8"/>
                </a:cxn>
                <a:cxn ang="0">
                  <a:pos x="26" y="2"/>
                </a:cxn>
                <a:cxn ang="0">
                  <a:pos x="24" y="0"/>
                </a:cxn>
                <a:cxn ang="0">
                  <a:pos x="20" y="2"/>
                </a:cxn>
                <a:cxn ang="0">
                  <a:pos x="20" y="2"/>
                </a:cxn>
              </a:cxnLst>
              <a:rect l="0" t="0" r="r" b="b"/>
              <a:pathLst>
                <a:path w="26" h="26">
                  <a:moveTo>
                    <a:pt x="20" y="2"/>
                  </a:moveTo>
                  <a:lnTo>
                    <a:pt x="20" y="2"/>
                  </a:lnTo>
                  <a:lnTo>
                    <a:pt x="14" y="4"/>
                  </a:lnTo>
                  <a:lnTo>
                    <a:pt x="8" y="2"/>
                  </a:lnTo>
                  <a:lnTo>
                    <a:pt x="8" y="2"/>
                  </a:lnTo>
                  <a:lnTo>
                    <a:pt x="4" y="0"/>
                  </a:lnTo>
                  <a:lnTo>
                    <a:pt x="2" y="0"/>
                  </a:lnTo>
                  <a:lnTo>
                    <a:pt x="0" y="0"/>
                  </a:lnTo>
                  <a:lnTo>
                    <a:pt x="0" y="0"/>
                  </a:lnTo>
                  <a:lnTo>
                    <a:pt x="0" y="2"/>
                  </a:lnTo>
                  <a:lnTo>
                    <a:pt x="0" y="6"/>
                  </a:lnTo>
                  <a:lnTo>
                    <a:pt x="2" y="10"/>
                  </a:lnTo>
                  <a:lnTo>
                    <a:pt x="2" y="10"/>
                  </a:lnTo>
                  <a:lnTo>
                    <a:pt x="4" y="16"/>
                  </a:lnTo>
                  <a:lnTo>
                    <a:pt x="4" y="16"/>
                  </a:lnTo>
                  <a:lnTo>
                    <a:pt x="8" y="24"/>
                  </a:lnTo>
                  <a:lnTo>
                    <a:pt x="10" y="26"/>
                  </a:lnTo>
                  <a:lnTo>
                    <a:pt x="12" y="26"/>
                  </a:lnTo>
                  <a:lnTo>
                    <a:pt x="12" y="26"/>
                  </a:lnTo>
                  <a:lnTo>
                    <a:pt x="16" y="26"/>
                  </a:lnTo>
                  <a:lnTo>
                    <a:pt x="20" y="24"/>
                  </a:lnTo>
                  <a:lnTo>
                    <a:pt x="24" y="18"/>
                  </a:lnTo>
                  <a:lnTo>
                    <a:pt x="24" y="18"/>
                  </a:lnTo>
                  <a:lnTo>
                    <a:pt x="26" y="12"/>
                  </a:lnTo>
                  <a:lnTo>
                    <a:pt x="26" y="8"/>
                  </a:lnTo>
                  <a:lnTo>
                    <a:pt x="26" y="8"/>
                  </a:lnTo>
                  <a:lnTo>
                    <a:pt x="26" y="2"/>
                  </a:lnTo>
                  <a:lnTo>
                    <a:pt x="24" y="0"/>
                  </a:lnTo>
                  <a:lnTo>
                    <a:pt x="20" y="2"/>
                  </a:lnTo>
                  <a:lnTo>
                    <a:pt x="20" y="2"/>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34" name="Freeform 97"/>
            <p:cNvSpPr/>
            <p:nvPr/>
          </p:nvSpPr>
          <p:spPr bwMode="auto">
            <a:xfrm>
              <a:off x="8086725" y="1568450"/>
              <a:ext cx="234950" cy="161925"/>
            </a:xfrm>
            <a:custGeom>
              <a:avLst/>
              <a:gdLst/>
              <a:ahLst/>
              <a:cxnLst>
                <a:cxn ang="0">
                  <a:pos x="124" y="56"/>
                </a:cxn>
                <a:cxn ang="0">
                  <a:pos x="118" y="50"/>
                </a:cxn>
                <a:cxn ang="0">
                  <a:pos x="114" y="42"/>
                </a:cxn>
                <a:cxn ang="0">
                  <a:pos x="94" y="30"/>
                </a:cxn>
                <a:cxn ang="0">
                  <a:pos x="80" y="24"/>
                </a:cxn>
                <a:cxn ang="0">
                  <a:pos x="68" y="18"/>
                </a:cxn>
                <a:cxn ang="0">
                  <a:pos x="52" y="14"/>
                </a:cxn>
                <a:cxn ang="0">
                  <a:pos x="42" y="24"/>
                </a:cxn>
                <a:cxn ang="0">
                  <a:pos x="38" y="28"/>
                </a:cxn>
                <a:cxn ang="0">
                  <a:pos x="32" y="26"/>
                </a:cxn>
                <a:cxn ang="0">
                  <a:pos x="28" y="22"/>
                </a:cxn>
                <a:cxn ang="0">
                  <a:pos x="26" y="16"/>
                </a:cxn>
                <a:cxn ang="0">
                  <a:pos x="24" y="4"/>
                </a:cxn>
                <a:cxn ang="0">
                  <a:pos x="20" y="2"/>
                </a:cxn>
                <a:cxn ang="0">
                  <a:pos x="10" y="2"/>
                </a:cxn>
                <a:cxn ang="0">
                  <a:pos x="0" y="8"/>
                </a:cxn>
                <a:cxn ang="0">
                  <a:pos x="8" y="12"/>
                </a:cxn>
                <a:cxn ang="0">
                  <a:pos x="14" y="18"/>
                </a:cxn>
                <a:cxn ang="0">
                  <a:pos x="16" y="22"/>
                </a:cxn>
                <a:cxn ang="0">
                  <a:pos x="14" y="28"/>
                </a:cxn>
                <a:cxn ang="0">
                  <a:pos x="16" y="30"/>
                </a:cxn>
                <a:cxn ang="0">
                  <a:pos x="16" y="36"/>
                </a:cxn>
                <a:cxn ang="0">
                  <a:pos x="18" y="36"/>
                </a:cxn>
                <a:cxn ang="0">
                  <a:pos x="20" y="36"/>
                </a:cxn>
                <a:cxn ang="0">
                  <a:pos x="22" y="32"/>
                </a:cxn>
                <a:cxn ang="0">
                  <a:pos x="50" y="46"/>
                </a:cxn>
                <a:cxn ang="0">
                  <a:pos x="60" y="60"/>
                </a:cxn>
                <a:cxn ang="0">
                  <a:pos x="58" y="76"/>
                </a:cxn>
                <a:cxn ang="0">
                  <a:pos x="56" y="78"/>
                </a:cxn>
                <a:cxn ang="0">
                  <a:pos x="56" y="80"/>
                </a:cxn>
                <a:cxn ang="0">
                  <a:pos x="60" y="80"/>
                </a:cxn>
                <a:cxn ang="0">
                  <a:pos x="70" y="80"/>
                </a:cxn>
                <a:cxn ang="0">
                  <a:pos x="78" y="86"/>
                </a:cxn>
                <a:cxn ang="0">
                  <a:pos x="80" y="90"/>
                </a:cxn>
                <a:cxn ang="0">
                  <a:pos x="86" y="90"/>
                </a:cxn>
                <a:cxn ang="0">
                  <a:pos x="92" y="90"/>
                </a:cxn>
                <a:cxn ang="0">
                  <a:pos x="94" y="82"/>
                </a:cxn>
                <a:cxn ang="0">
                  <a:pos x="104" y="76"/>
                </a:cxn>
                <a:cxn ang="0">
                  <a:pos x="120" y="78"/>
                </a:cxn>
                <a:cxn ang="0">
                  <a:pos x="126" y="90"/>
                </a:cxn>
                <a:cxn ang="0">
                  <a:pos x="132" y="98"/>
                </a:cxn>
                <a:cxn ang="0">
                  <a:pos x="140" y="102"/>
                </a:cxn>
                <a:cxn ang="0">
                  <a:pos x="146" y="100"/>
                </a:cxn>
                <a:cxn ang="0">
                  <a:pos x="146" y="96"/>
                </a:cxn>
                <a:cxn ang="0">
                  <a:pos x="142" y="90"/>
                </a:cxn>
                <a:cxn ang="0">
                  <a:pos x="138" y="88"/>
                </a:cxn>
                <a:cxn ang="0">
                  <a:pos x="128" y="72"/>
                </a:cxn>
                <a:cxn ang="0">
                  <a:pos x="126" y="70"/>
                </a:cxn>
                <a:cxn ang="0">
                  <a:pos x="128" y="64"/>
                </a:cxn>
                <a:cxn ang="0">
                  <a:pos x="130" y="60"/>
                </a:cxn>
                <a:cxn ang="0">
                  <a:pos x="124" y="56"/>
                </a:cxn>
              </a:cxnLst>
              <a:rect l="0" t="0" r="r" b="b"/>
              <a:pathLst>
                <a:path w="148" h="102">
                  <a:moveTo>
                    <a:pt x="124" y="56"/>
                  </a:moveTo>
                  <a:lnTo>
                    <a:pt x="124" y="56"/>
                  </a:lnTo>
                  <a:lnTo>
                    <a:pt x="120" y="54"/>
                  </a:lnTo>
                  <a:lnTo>
                    <a:pt x="118" y="50"/>
                  </a:lnTo>
                  <a:lnTo>
                    <a:pt x="118" y="50"/>
                  </a:lnTo>
                  <a:lnTo>
                    <a:pt x="114" y="42"/>
                  </a:lnTo>
                  <a:lnTo>
                    <a:pt x="108" y="36"/>
                  </a:lnTo>
                  <a:lnTo>
                    <a:pt x="94" y="30"/>
                  </a:lnTo>
                  <a:lnTo>
                    <a:pt x="94" y="30"/>
                  </a:lnTo>
                  <a:lnTo>
                    <a:pt x="80" y="24"/>
                  </a:lnTo>
                  <a:lnTo>
                    <a:pt x="68" y="18"/>
                  </a:lnTo>
                  <a:lnTo>
                    <a:pt x="68" y="18"/>
                  </a:lnTo>
                  <a:lnTo>
                    <a:pt x="60" y="14"/>
                  </a:lnTo>
                  <a:lnTo>
                    <a:pt x="52" y="14"/>
                  </a:lnTo>
                  <a:lnTo>
                    <a:pt x="46" y="18"/>
                  </a:lnTo>
                  <a:lnTo>
                    <a:pt x="42" y="24"/>
                  </a:lnTo>
                  <a:lnTo>
                    <a:pt x="42" y="24"/>
                  </a:lnTo>
                  <a:lnTo>
                    <a:pt x="38" y="28"/>
                  </a:lnTo>
                  <a:lnTo>
                    <a:pt x="34" y="30"/>
                  </a:lnTo>
                  <a:lnTo>
                    <a:pt x="32" y="26"/>
                  </a:lnTo>
                  <a:lnTo>
                    <a:pt x="28" y="22"/>
                  </a:lnTo>
                  <a:lnTo>
                    <a:pt x="28" y="22"/>
                  </a:lnTo>
                  <a:lnTo>
                    <a:pt x="26" y="16"/>
                  </a:lnTo>
                  <a:lnTo>
                    <a:pt x="26" y="16"/>
                  </a:lnTo>
                  <a:lnTo>
                    <a:pt x="26" y="8"/>
                  </a:lnTo>
                  <a:lnTo>
                    <a:pt x="24" y="4"/>
                  </a:lnTo>
                  <a:lnTo>
                    <a:pt x="20" y="2"/>
                  </a:lnTo>
                  <a:lnTo>
                    <a:pt x="20" y="2"/>
                  </a:lnTo>
                  <a:lnTo>
                    <a:pt x="14" y="0"/>
                  </a:lnTo>
                  <a:lnTo>
                    <a:pt x="10" y="2"/>
                  </a:lnTo>
                  <a:lnTo>
                    <a:pt x="0" y="8"/>
                  </a:lnTo>
                  <a:lnTo>
                    <a:pt x="0" y="8"/>
                  </a:lnTo>
                  <a:lnTo>
                    <a:pt x="4" y="10"/>
                  </a:lnTo>
                  <a:lnTo>
                    <a:pt x="8" y="12"/>
                  </a:lnTo>
                  <a:lnTo>
                    <a:pt x="14" y="18"/>
                  </a:lnTo>
                  <a:lnTo>
                    <a:pt x="14" y="18"/>
                  </a:lnTo>
                  <a:lnTo>
                    <a:pt x="16" y="22"/>
                  </a:lnTo>
                  <a:lnTo>
                    <a:pt x="16" y="22"/>
                  </a:lnTo>
                  <a:lnTo>
                    <a:pt x="14" y="26"/>
                  </a:lnTo>
                  <a:lnTo>
                    <a:pt x="14" y="28"/>
                  </a:lnTo>
                  <a:lnTo>
                    <a:pt x="16" y="30"/>
                  </a:lnTo>
                  <a:lnTo>
                    <a:pt x="16" y="30"/>
                  </a:lnTo>
                  <a:lnTo>
                    <a:pt x="16" y="34"/>
                  </a:lnTo>
                  <a:lnTo>
                    <a:pt x="16" y="36"/>
                  </a:lnTo>
                  <a:lnTo>
                    <a:pt x="18" y="36"/>
                  </a:lnTo>
                  <a:lnTo>
                    <a:pt x="18" y="36"/>
                  </a:lnTo>
                  <a:lnTo>
                    <a:pt x="20" y="36"/>
                  </a:lnTo>
                  <a:lnTo>
                    <a:pt x="20" y="36"/>
                  </a:lnTo>
                  <a:lnTo>
                    <a:pt x="22" y="32"/>
                  </a:lnTo>
                  <a:lnTo>
                    <a:pt x="22" y="32"/>
                  </a:lnTo>
                  <a:lnTo>
                    <a:pt x="50" y="46"/>
                  </a:lnTo>
                  <a:lnTo>
                    <a:pt x="50" y="46"/>
                  </a:lnTo>
                  <a:lnTo>
                    <a:pt x="56" y="52"/>
                  </a:lnTo>
                  <a:lnTo>
                    <a:pt x="60" y="60"/>
                  </a:lnTo>
                  <a:lnTo>
                    <a:pt x="60" y="66"/>
                  </a:lnTo>
                  <a:lnTo>
                    <a:pt x="58" y="76"/>
                  </a:lnTo>
                  <a:lnTo>
                    <a:pt x="58" y="76"/>
                  </a:lnTo>
                  <a:lnTo>
                    <a:pt x="56" y="78"/>
                  </a:lnTo>
                  <a:lnTo>
                    <a:pt x="56" y="80"/>
                  </a:lnTo>
                  <a:lnTo>
                    <a:pt x="56" y="80"/>
                  </a:lnTo>
                  <a:lnTo>
                    <a:pt x="60" y="80"/>
                  </a:lnTo>
                  <a:lnTo>
                    <a:pt x="60" y="80"/>
                  </a:lnTo>
                  <a:lnTo>
                    <a:pt x="66" y="78"/>
                  </a:lnTo>
                  <a:lnTo>
                    <a:pt x="70" y="80"/>
                  </a:lnTo>
                  <a:lnTo>
                    <a:pt x="74" y="82"/>
                  </a:lnTo>
                  <a:lnTo>
                    <a:pt x="78" y="86"/>
                  </a:lnTo>
                  <a:lnTo>
                    <a:pt x="78" y="86"/>
                  </a:lnTo>
                  <a:lnTo>
                    <a:pt x="80" y="90"/>
                  </a:lnTo>
                  <a:lnTo>
                    <a:pt x="86" y="90"/>
                  </a:lnTo>
                  <a:lnTo>
                    <a:pt x="86" y="90"/>
                  </a:lnTo>
                  <a:lnTo>
                    <a:pt x="88" y="90"/>
                  </a:lnTo>
                  <a:lnTo>
                    <a:pt x="92" y="90"/>
                  </a:lnTo>
                  <a:lnTo>
                    <a:pt x="94" y="82"/>
                  </a:lnTo>
                  <a:lnTo>
                    <a:pt x="94" y="82"/>
                  </a:lnTo>
                  <a:lnTo>
                    <a:pt x="98" y="78"/>
                  </a:lnTo>
                  <a:lnTo>
                    <a:pt x="104" y="76"/>
                  </a:lnTo>
                  <a:lnTo>
                    <a:pt x="112" y="76"/>
                  </a:lnTo>
                  <a:lnTo>
                    <a:pt x="120" y="78"/>
                  </a:lnTo>
                  <a:lnTo>
                    <a:pt x="120" y="78"/>
                  </a:lnTo>
                  <a:lnTo>
                    <a:pt x="126" y="90"/>
                  </a:lnTo>
                  <a:lnTo>
                    <a:pt x="132" y="98"/>
                  </a:lnTo>
                  <a:lnTo>
                    <a:pt x="132" y="98"/>
                  </a:lnTo>
                  <a:lnTo>
                    <a:pt x="136" y="100"/>
                  </a:lnTo>
                  <a:lnTo>
                    <a:pt x="140" y="102"/>
                  </a:lnTo>
                  <a:lnTo>
                    <a:pt x="146" y="100"/>
                  </a:lnTo>
                  <a:lnTo>
                    <a:pt x="146" y="100"/>
                  </a:lnTo>
                  <a:lnTo>
                    <a:pt x="148" y="98"/>
                  </a:lnTo>
                  <a:lnTo>
                    <a:pt x="146" y="96"/>
                  </a:lnTo>
                  <a:lnTo>
                    <a:pt x="146" y="96"/>
                  </a:lnTo>
                  <a:lnTo>
                    <a:pt x="142" y="90"/>
                  </a:lnTo>
                  <a:lnTo>
                    <a:pt x="138" y="88"/>
                  </a:lnTo>
                  <a:lnTo>
                    <a:pt x="138" y="88"/>
                  </a:lnTo>
                  <a:lnTo>
                    <a:pt x="134" y="80"/>
                  </a:lnTo>
                  <a:lnTo>
                    <a:pt x="128" y="72"/>
                  </a:lnTo>
                  <a:lnTo>
                    <a:pt x="128" y="72"/>
                  </a:lnTo>
                  <a:lnTo>
                    <a:pt x="126" y="70"/>
                  </a:lnTo>
                  <a:lnTo>
                    <a:pt x="128" y="64"/>
                  </a:lnTo>
                  <a:lnTo>
                    <a:pt x="128" y="64"/>
                  </a:lnTo>
                  <a:lnTo>
                    <a:pt x="130" y="62"/>
                  </a:lnTo>
                  <a:lnTo>
                    <a:pt x="130" y="60"/>
                  </a:lnTo>
                  <a:lnTo>
                    <a:pt x="124" y="56"/>
                  </a:lnTo>
                  <a:lnTo>
                    <a:pt x="124" y="56"/>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35" name="Freeform 98"/>
            <p:cNvSpPr/>
            <p:nvPr/>
          </p:nvSpPr>
          <p:spPr bwMode="auto">
            <a:xfrm>
              <a:off x="8169275" y="304800"/>
              <a:ext cx="60325" cy="22225"/>
            </a:xfrm>
            <a:custGeom>
              <a:avLst/>
              <a:gdLst/>
              <a:ahLst/>
              <a:cxnLst>
                <a:cxn ang="0">
                  <a:pos x="10" y="14"/>
                </a:cxn>
                <a:cxn ang="0">
                  <a:pos x="10" y="14"/>
                </a:cxn>
                <a:cxn ang="0">
                  <a:pos x="38" y="10"/>
                </a:cxn>
                <a:cxn ang="0">
                  <a:pos x="38" y="10"/>
                </a:cxn>
                <a:cxn ang="0">
                  <a:pos x="38" y="8"/>
                </a:cxn>
                <a:cxn ang="0">
                  <a:pos x="38" y="4"/>
                </a:cxn>
                <a:cxn ang="0">
                  <a:pos x="38" y="0"/>
                </a:cxn>
                <a:cxn ang="0">
                  <a:pos x="34" y="0"/>
                </a:cxn>
                <a:cxn ang="0">
                  <a:pos x="34" y="0"/>
                </a:cxn>
                <a:cxn ang="0">
                  <a:pos x="28" y="2"/>
                </a:cxn>
                <a:cxn ang="0">
                  <a:pos x="22" y="2"/>
                </a:cxn>
                <a:cxn ang="0">
                  <a:pos x="12" y="0"/>
                </a:cxn>
                <a:cxn ang="0">
                  <a:pos x="12" y="0"/>
                </a:cxn>
                <a:cxn ang="0">
                  <a:pos x="4" y="0"/>
                </a:cxn>
                <a:cxn ang="0">
                  <a:pos x="0" y="2"/>
                </a:cxn>
                <a:cxn ang="0">
                  <a:pos x="0" y="6"/>
                </a:cxn>
                <a:cxn ang="0">
                  <a:pos x="0" y="6"/>
                </a:cxn>
                <a:cxn ang="0">
                  <a:pos x="0" y="10"/>
                </a:cxn>
                <a:cxn ang="0">
                  <a:pos x="2" y="12"/>
                </a:cxn>
                <a:cxn ang="0">
                  <a:pos x="10" y="14"/>
                </a:cxn>
                <a:cxn ang="0">
                  <a:pos x="10" y="14"/>
                </a:cxn>
              </a:cxnLst>
              <a:rect l="0" t="0" r="r" b="b"/>
              <a:pathLst>
                <a:path w="38" h="14">
                  <a:moveTo>
                    <a:pt x="10" y="14"/>
                  </a:moveTo>
                  <a:lnTo>
                    <a:pt x="10" y="14"/>
                  </a:lnTo>
                  <a:lnTo>
                    <a:pt x="38" y="10"/>
                  </a:lnTo>
                  <a:lnTo>
                    <a:pt x="38" y="10"/>
                  </a:lnTo>
                  <a:lnTo>
                    <a:pt x="38" y="8"/>
                  </a:lnTo>
                  <a:lnTo>
                    <a:pt x="38" y="4"/>
                  </a:lnTo>
                  <a:lnTo>
                    <a:pt x="38" y="0"/>
                  </a:lnTo>
                  <a:lnTo>
                    <a:pt x="34" y="0"/>
                  </a:lnTo>
                  <a:lnTo>
                    <a:pt x="34" y="0"/>
                  </a:lnTo>
                  <a:lnTo>
                    <a:pt x="28" y="2"/>
                  </a:lnTo>
                  <a:lnTo>
                    <a:pt x="22" y="2"/>
                  </a:lnTo>
                  <a:lnTo>
                    <a:pt x="12" y="0"/>
                  </a:lnTo>
                  <a:lnTo>
                    <a:pt x="12" y="0"/>
                  </a:lnTo>
                  <a:lnTo>
                    <a:pt x="4" y="0"/>
                  </a:lnTo>
                  <a:lnTo>
                    <a:pt x="0" y="2"/>
                  </a:lnTo>
                  <a:lnTo>
                    <a:pt x="0" y="6"/>
                  </a:lnTo>
                  <a:lnTo>
                    <a:pt x="0" y="6"/>
                  </a:lnTo>
                  <a:lnTo>
                    <a:pt x="0" y="10"/>
                  </a:lnTo>
                  <a:lnTo>
                    <a:pt x="2" y="12"/>
                  </a:lnTo>
                  <a:lnTo>
                    <a:pt x="10" y="14"/>
                  </a:lnTo>
                  <a:lnTo>
                    <a:pt x="10" y="14"/>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36" name="Freeform 99"/>
            <p:cNvSpPr/>
            <p:nvPr/>
          </p:nvSpPr>
          <p:spPr bwMode="auto">
            <a:xfrm>
              <a:off x="4943475" y="282575"/>
              <a:ext cx="88900" cy="22225"/>
            </a:xfrm>
            <a:custGeom>
              <a:avLst/>
              <a:gdLst/>
              <a:ahLst/>
              <a:cxnLst>
                <a:cxn ang="0">
                  <a:pos x="36" y="8"/>
                </a:cxn>
                <a:cxn ang="0">
                  <a:pos x="36" y="8"/>
                </a:cxn>
                <a:cxn ang="0">
                  <a:pos x="38" y="8"/>
                </a:cxn>
                <a:cxn ang="0">
                  <a:pos x="38" y="8"/>
                </a:cxn>
                <a:cxn ang="0">
                  <a:pos x="46" y="8"/>
                </a:cxn>
                <a:cxn ang="0">
                  <a:pos x="50" y="8"/>
                </a:cxn>
                <a:cxn ang="0">
                  <a:pos x="52" y="6"/>
                </a:cxn>
                <a:cxn ang="0">
                  <a:pos x="56" y="0"/>
                </a:cxn>
                <a:cxn ang="0">
                  <a:pos x="56" y="0"/>
                </a:cxn>
                <a:cxn ang="0">
                  <a:pos x="42" y="0"/>
                </a:cxn>
                <a:cxn ang="0">
                  <a:pos x="28" y="4"/>
                </a:cxn>
                <a:cxn ang="0">
                  <a:pos x="14" y="8"/>
                </a:cxn>
                <a:cxn ang="0">
                  <a:pos x="0" y="14"/>
                </a:cxn>
                <a:cxn ang="0">
                  <a:pos x="0" y="14"/>
                </a:cxn>
                <a:cxn ang="0">
                  <a:pos x="20" y="14"/>
                </a:cxn>
                <a:cxn ang="0">
                  <a:pos x="28" y="14"/>
                </a:cxn>
                <a:cxn ang="0">
                  <a:pos x="36" y="8"/>
                </a:cxn>
                <a:cxn ang="0">
                  <a:pos x="36" y="8"/>
                </a:cxn>
              </a:cxnLst>
              <a:rect l="0" t="0" r="r" b="b"/>
              <a:pathLst>
                <a:path w="56" h="14">
                  <a:moveTo>
                    <a:pt x="36" y="8"/>
                  </a:moveTo>
                  <a:lnTo>
                    <a:pt x="36" y="8"/>
                  </a:lnTo>
                  <a:lnTo>
                    <a:pt x="38" y="8"/>
                  </a:lnTo>
                  <a:lnTo>
                    <a:pt x="38" y="8"/>
                  </a:lnTo>
                  <a:lnTo>
                    <a:pt x="46" y="8"/>
                  </a:lnTo>
                  <a:lnTo>
                    <a:pt x="50" y="8"/>
                  </a:lnTo>
                  <a:lnTo>
                    <a:pt x="52" y="6"/>
                  </a:lnTo>
                  <a:lnTo>
                    <a:pt x="56" y="0"/>
                  </a:lnTo>
                  <a:lnTo>
                    <a:pt x="56" y="0"/>
                  </a:lnTo>
                  <a:lnTo>
                    <a:pt x="42" y="0"/>
                  </a:lnTo>
                  <a:lnTo>
                    <a:pt x="28" y="4"/>
                  </a:lnTo>
                  <a:lnTo>
                    <a:pt x="14" y="8"/>
                  </a:lnTo>
                  <a:lnTo>
                    <a:pt x="0" y="14"/>
                  </a:lnTo>
                  <a:lnTo>
                    <a:pt x="0" y="14"/>
                  </a:lnTo>
                  <a:lnTo>
                    <a:pt x="20" y="14"/>
                  </a:lnTo>
                  <a:lnTo>
                    <a:pt x="28" y="14"/>
                  </a:lnTo>
                  <a:lnTo>
                    <a:pt x="36" y="8"/>
                  </a:lnTo>
                  <a:lnTo>
                    <a:pt x="36" y="8"/>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37" name="Freeform 100"/>
            <p:cNvSpPr/>
            <p:nvPr/>
          </p:nvSpPr>
          <p:spPr bwMode="auto">
            <a:xfrm>
              <a:off x="7458075" y="1400175"/>
              <a:ext cx="22225" cy="60325"/>
            </a:xfrm>
            <a:custGeom>
              <a:avLst/>
              <a:gdLst/>
              <a:ahLst/>
              <a:cxnLst>
                <a:cxn ang="0">
                  <a:pos x="4" y="0"/>
                </a:cxn>
                <a:cxn ang="0">
                  <a:pos x="4" y="0"/>
                </a:cxn>
                <a:cxn ang="0">
                  <a:pos x="0" y="10"/>
                </a:cxn>
                <a:cxn ang="0">
                  <a:pos x="0" y="18"/>
                </a:cxn>
                <a:cxn ang="0">
                  <a:pos x="0" y="34"/>
                </a:cxn>
                <a:cxn ang="0">
                  <a:pos x="0" y="34"/>
                </a:cxn>
                <a:cxn ang="0">
                  <a:pos x="2" y="36"/>
                </a:cxn>
                <a:cxn ang="0">
                  <a:pos x="4" y="38"/>
                </a:cxn>
                <a:cxn ang="0">
                  <a:pos x="6" y="38"/>
                </a:cxn>
                <a:cxn ang="0">
                  <a:pos x="10" y="36"/>
                </a:cxn>
                <a:cxn ang="0">
                  <a:pos x="10" y="36"/>
                </a:cxn>
                <a:cxn ang="0">
                  <a:pos x="12" y="34"/>
                </a:cxn>
                <a:cxn ang="0">
                  <a:pos x="14" y="30"/>
                </a:cxn>
                <a:cxn ang="0">
                  <a:pos x="14" y="26"/>
                </a:cxn>
                <a:cxn ang="0">
                  <a:pos x="14" y="22"/>
                </a:cxn>
                <a:cxn ang="0">
                  <a:pos x="14" y="22"/>
                </a:cxn>
                <a:cxn ang="0">
                  <a:pos x="4" y="0"/>
                </a:cxn>
                <a:cxn ang="0">
                  <a:pos x="4" y="0"/>
                </a:cxn>
              </a:cxnLst>
              <a:rect l="0" t="0" r="r" b="b"/>
              <a:pathLst>
                <a:path w="14" h="38">
                  <a:moveTo>
                    <a:pt x="4" y="0"/>
                  </a:moveTo>
                  <a:lnTo>
                    <a:pt x="4" y="0"/>
                  </a:lnTo>
                  <a:lnTo>
                    <a:pt x="0" y="10"/>
                  </a:lnTo>
                  <a:lnTo>
                    <a:pt x="0" y="18"/>
                  </a:lnTo>
                  <a:lnTo>
                    <a:pt x="0" y="34"/>
                  </a:lnTo>
                  <a:lnTo>
                    <a:pt x="0" y="34"/>
                  </a:lnTo>
                  <a:lnTo>
                    <a:pt x="2" y="36"/>
                  </a:lnTo>
                  <a:lnTo>
                    <a:pt x="4" y="38"/>
                  </a:lnTo>
                  <a:lnTo>
                    <a:pt x="6" y="38"/>
                  </a:lnTo>
                  <a:lnTo>
                    <a:pt x="10" y="36"/>
                  </a:lnTo>
                  <a:lnTo>
                    <a:pt x="10" y="36"/>
                  </a:lnTo>
                  <a:lnTo>
                    <a:pt x="12" y="34"/>
                  </a:lnTo>
                  <a:lnTo>
                    <a:pt x="14" y="30"/>
                  </a:lnTo>
                  <a:lnTo>
                    <a:pt x="14" y="26"/>
                  </a:lnTo>
                  <a:lnTo>
                    <a:pt x="14" y="22"/>
                  </a:lnTo>
                  <a:lnTo>
                    <a:pt x="14" y="22"/>
                  </a:lnTo>
                  <a:lnTo>
                    <a:pt x="4" y="0"/>
                  </a:lnTo>
                  <a:lnTo>
                    <a:pt x="4"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38" name="Freeform 101"/>
            <p:cNvSpPr/>
            <p:nvPr/>
          </p:nvSpPr>
          <p:spPr bwMode="auto">
            <a:xfrm>
              <a:off x="7600950" y="219075"/>
              <a:ext cx="101600" cy="38100"/>
            </a:xfrm>
            <a:custGeom>
              <a:avLst/>
              <a:gdLst/>
              <a:ahLst/>
              <a:cxnLst>
                <a:cxn ang="0">
                  <a:pos x="24" y="12"/>
                </a:cxn>
                <a:cxn ang="0">
                  <a:pos x="24" y="12"/>
                </a:cxn>
                <a:cxn ang="0">
                  <a:pos x="22" y="14"/>
                </a:cxn>
                <a:cxn ang="0">
                  <a:pos x="22" y="14"/>
                </a:cxn>
                <a:cxn ang="0">
                  <a:pos x="20" y="18"/>
                </a:cxn>
                <a:cxn ang="0">
                  <a:pos x="22" y="20"/>
                </a:cxn>
                <a:cxn ang="0">
                  <a:pos x="26" y="22"/>
                </a:cxn>
                <a:cxn ang="0">
                  <a:pos x="26" y="22"/>
                </a:cxn>
                <a:cxn ang="0">
                  <a:pos x="58" y="24"/>
                </a:cxn>
                <a:cxn ang="0">
                  <a:pos x="58" y="24"/>
                </a:cxn>
                <a:cxn ang="0">
                  <a:pos x="62" y="24"/>
                </a:cxn>
                <a:cxn ang="0">
                  <a:pos x="64" y="22"/>
                </a:cxn>
                <a:cxn ang="0">
                  <a:pos x="64" y="18"/>
                </a:cxn>
                <a:cxn ang="0">
                  <a:pos x="64" y="18"/>
                </a:cxn>
                <a:cxn ang="0">
                  <a:pos x="64" y="14"/>
                </a:cxn>
                <a:cxn ang="0">
                  <a:pos x="62" y="14"/>
                </a:cxn>
                <a:cxn ang="0">
                  <a:pos x="56" y="12"/>
                </a:cxn>
                <a:cxn ang="0">
                  <a:pos x="56" y="12"/>
                </a:cxn>
                <a:cxn ang="0">
                  <a:pos x="52" y="14"/>
                </a:cxn>
                <a:cxn ang="0">
                  <a:pos x="50" y="14"/>
                </a:cxn>
                <a:cxn ang="0">
                  <a:pos x="48" y="12"/>
                </a:cxn>
                <a:cxn ang="0">
                  <a:pos x="48" y="12"/>
                </a:cxn>
                <a:cxn ang="0">
                  <a:pos x="46" y="10"/>
                </a:cxn>
                <a:cxn ang="0">
                  <a:pos x="46" y="6"/>
                </a:cxn>
                <a:cxn ang="0">
                  <a:pos x="44" y="4"/>
                </a:cxn>
                <a:cxn ang="0">
                  <a:pos x="40" y="2"/>
                </a:cxn>
                <a:cxn ang="0">
                  <a:pos x="40" y="2"/>
                </a:cxn>
                <a:cxn ang="0">
                  <a:pos x="34" y="0"/>
                </a:cxn>
                <a:cxn ang="0">
                  <a:pos x="28" y="0"/>
                </a:cxn>
                <a:cxn ang="0">
                  <a:pos x="18" y="2"/>
                </a:cxn>
                <a:cxn ang="0">
                  <a:pos x="10" y="8"/>
                </a:cxn>
                <a:cxn ang="0">
                  <a:pos x="0" y="14"/>
                </a:cxn>
                <a:cxn ang="0">
                  <a:pos x="0" y="14"/>
                </a:cxn>
                <a:cxn ang="0">
                  <a:pos x="6" y="16"/>
                </a:cxn>
                <a:cxn ang="0">
                  <a:pos x="12" y="14"/>
                </a:cxn>
                <a:cxn ang="0">
                  <a:pos x="18" y="12"/>
                </a:cxn>
                <a:cxn ang="0">
                  <a:pos x="24" y="12"/>
                </a:cxn>
                <a:cxn ang="0">
                  <a:pos x="24" y="12"/>
                </a:cxn>
              </a:cxnLst>
              <a:rect l="0" t="0" r="r" b="b"/>
              <a:pathLst>
                <a:path w="64" h="24">
                  <a:moveTo>
                    <a:pt x="24" y="12"/>
                  </a:moveTo>
                  <a:lnTo>
                    <a:pt x="24" y="12"/>
                  </a:lnTo>
                  <a:lnTo>
                    <a:pt x="22" y="14"/>
                  </a:lnTo>
                  <a:lnTo>
                    <a:pt x="22" y="14"/>
                  </a:lnTo>
                  <a:lnTo>
                    <a:pt x="20" y="18"/>
                  </a:lnTo>
                  <a:lnTo>
                    <a:pt x="22" y="20"/>
                  </a:lnTo>
                  <a:lnTo>
                    <a:pt x="26" y="22"/>
                  </a:lnTo>
                  <a:lnTo>
                    <a:pt x="26" y="22"/>
                  </a:lnTo>
                  <a:lnTo>
                    <a:pt x="58" y="24"/>
                  </a:lnTo>
                  <a:lnTo>
                    <a:pt x="58" y="24"/>
                  </a:lnTo>
                  <a:lnTo>
                    <a:pt x="62" y="24"/>
                  </a:lnTo>
                  <a:lnTo>
                    <a:pt x="64" y="22"/>
                  </a:lnTo>
                  <a:lnTo>
                    <a:pt x="64" y="18"/>
                  </a:lnTo>
                  <a:lnTo>
                    <a:pt x="64" y="18"/>
                  </a:lnTo>
                  <a:lnTo>
                    <a:pt x="64" y="14"/>
                  </a:lnTo>
                  <a:lnTo>
                    <a:pt x="62" y="14"/>
                  </a:lnTo>
                  <a:lnTo>
                    <a:pt x="56" y="12"/>
                  </a:lnTo>
                  <a:lnTo>
                    <a:pt x="56" y="12"/>
                  </a:lnTo>
                  <a:lnTo>
                    <a:pt x="52" y="14"/>
                  </a:lnTo>
                  <a:lnTo>
                    <a:pt x="50" y="14"/>
                  </a:lnTo>
                  <a:lnTo>
                    <a:pt x="48" y="12"/>
                  </a:lnTo>
                  <a:lnTo>
                    <a:pt x="48" y="12"/>
                  </a:lnTo>
                  <a:lnTo>
                    <a:pt x="46" y="10"/>
                  </a:lnTo>
                  <a:lnTo>
                    <a:pt x="46" y="6"/>
                  </a:lnTo>
                  <a:lnTo>
                    <a:pt x="44" y="4"/>
                  </a:lnTo>
                  <a:lnTo>
                    <a:pt x="40" y="2"/>
                  </a:lnTo>
                  <a:lnTo>
                    <a:pt x="40" y="2"/>
                  </a:lnTo>
                  <a:lnTo>
                    <a:pt x="34" y="0"/>
                  </a:lnTo>
                  <a:lnTo>
                    <a:pt x="28" y="0"/>
                  </a:lnTo>
                  <a:lnTo>
                    <a:pt x="18" y="2"/>
                  </a:lnTo>
                  <a:lnTo>
                    <a:pt x="10" y="8"/>
                  </a:lnTo>
                  <a:lnTo>
                    <a:pt x="0" y="14"/>
                  </a:lnTo>
                  <a:lnTo>
                    <a:pt x="0" y="14"/>
                  </a:lnTo>
                  <a:lnTo>
                    <a:pt x="6" y="16"/>
                  </a:lnTo>
                  <a:lnTo>
                    <a:pt x="12" y="14"/>
                  </a:lnTo>
                  <a:lnTo>
                    <a:pt x="18" y="12"/>
                  </a:lnTo>
                  <a:lnTo>
                    <a:pt x="24" y="12"/>
                  </a:lnTo>
                  <a:lnTo>
                    <a:pt x="24" y="12"/>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39" name="Freeform 102"/>
            <p:cNvSpPr/>
            <p:nvPr/>
          </p:nvSpPr>
          <p:spPr bwMode="auto">
            <a:xfrm>
              <a:off x="7705725" y="250825"/>
              <a:ext cx="66675" cy="19050"/>
            </a:xfrm>
            <a:custGeom>
              <a:avLst/>
              <a:gdLst/>
              <a:ahLst/>
              <a:cxnLst>
                <a:cxn ang="0">
                  <a:pos x="42" y="8"/>
                </a:cxn>
                <a:cxn ang="0">
                  <a:pos x="42" y="8"/>
                </a:cxn>
                <a:cxn ang="0">
                  <a:pos x="28" y="2"/>
                </a:cxn>
                <a:cxn ang="0">
                  <a:pos x="18" y="0"/>
                </a:cxn>
                <a:cxn ang="0">
                  <a:pos x="12" y="2"/>
                </a:cxn>
                <a:cxn ang="0">
                  <a:pos x="8" y="4"/>
                </a:cxn>
                <a:cxn ang="0">
                  <a:pos x="0" y="12"/>
                </a:cxn>
                <a:cxn ang="0">
                  <a:pos x="0" y="12"/>
                </a:cxn>
                <a:cxn ang="0">
                  <a:pos x="20" y="12"/>
                </a:cxn>
                <a:cxn ang="0">
                  <a:pos x="42" y="8"/>
                </a:cxn>
                <a:cxn ang="0">
                  <a:pos x="42" y="8"/>
                </a:cxn>
              </a:cxnLst>
              <a:rect l="0" t="0" r="r" b="b"/>
              <a:pathLst>
                <a:path w="42" h="12">
                  <a:moveTo>
                    <a:pt x="42" y="8"/>
                  </a:moveTo>
                  <a:lnTo>
                    <a:pt x="42" y="8"/>
                  </a:lnTo>
                  <a:lnTo>
                    <a:pt x="28" y="2"/>
                  </a:lnTo>
                  <a:lnTo>
                    <a:pt x="18" y="0"/>
                  </a:lnTo>
                  <a:lnTo>
                    <a:pt x="12" y="2"/>
                  </a:lnTo>
                  <a:lnTo>
                    <a:pt x="8" y="4"/>
                  </a:lnTo>
                  <a:lnTo>
                    <a:pt x="0" y="12"/>
                  </a:lnTo>
                  <a:lnTo>
                    <a:pt x="0" y="12"/>
                  </a:lnTo>
                  <a:lnTo>
                    <a:pt x="20" y="12"/>
                  </a:lnTo>
                  <a:lnTo>
                    <a:pt x="42" y="8"/>
                  </a:lnTo>
                  <a:lnTo>
                    <a:pt x="42" y="8"/>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40" name="Freeform 103"/>
            <p:cNvSpPr/>
            <p:nvPr/>
          </p:nvSpPr>
          <p:spPr bwMode="auto">
            <a:xfrm>
              <a:off x="5162550" y="250825"/>
              <a:ext cx="79375" cy="22225"/>
            </a:xfrm>
            <a:custGeom>
              <a:avLst/>
              <a:gdLst/>
              <a:ahLst/>
              <a:cxnLst>
                <a:cxn ang="0">
                  <a:pos x="12" y="8"/>
                </a:cxn>
                <a:cxn ang="0">
                  <a:pos x="12" y="8"/>
                </a:cxn>
                <a:cxn ang="0">
                  <a:pos x="4" y="8"/>
                </a:cxn>
                <a:cxn ang="0">
                  <a:pos x="4" y="8"/>
                </a:cxn>
                <a:cxn ang="0">
                  <a:pos x="6" y="10"/>
                </a:cxn>
                <a:cxn ang="0">
                  <a:pos x="10" y="12"/>
                </a:cxn>
                <a:cxn ang="0">
                  <a:pos x="16" y="10"/>
                </a:cxn>
                <a:cxn ang="0">
                  <a:pos x="16" y="10"/>
                </a:cxn>
                <a:cxn ang="0">
                  <a:pos x="24" y="10"/>
                </a:cxn>
                <a:cxn ang="0">
                  <a:pos x="32" y="12"/>
                </a:cxn>
                <a:cxn ang="0">
                  <a:pos x="40" y="14"/>
                </a:cxn>
                <a:cxn ang="0">
                  <a:pos x="50" y="14"/>
                </a:cxn>
                <a:cxn ang="0">
                  <a:pos x="50" y="14"/>
                </a:cxn>
                <a:cxn ang="0">
                  <a:pos x="38" y="6"/>
                </a:cxn>
                <a:cxn ang="0">
                  <a:pos x="26" y="2"/>
                </a:cxn>
                <a:cxn ang="0">
                  <a:pos x="0" y="0"/>
                </a:cxn>
                <a:cxn ang="0">
                  <a:pos x="0" y="0"/>
                </a:cxn>
                <a:cxn ang="0">
                  <a:pos x="4" y="4"/>
                </a:cxn>
                <a:cxn ang="0">
                  <a:pos x="6" y="4"/>
                </a:cxn>
                <a:cxn ang="0">
                  <a:pos x="10" y="4"/>
                </a:cxn>
                <a:cxn ang="0">
                  <a:pos x="12" y="8"/>
                </a:cxn>
                <a:cxn ang="0">
                  <a:pos x="12" y="8"/>
                </a:cxn>
              </a:cxnLst>
              <a:rect l="0" t="0" r="r" b="b"/>
              <a:pathLst>
                <a:path w="50" h="14">
                  <a:moveTo>
                    <a:pt x="12" y="8"/>
                  </a:moveTo>
                  <a:lnTo>
                    <a:pt x="12" y="8"/>
                  </a:lnTo>
                  <a:lnTo>
                    <a:pt x="4" y="8"/>
                  </a:lnTo>
                  <a:lnTo>
                    <a:pt x="4" y="8"/>
                  </a:lnTo>
                  <a:lnTo>
                    <a:pt x="6" y="10"/>
                  </a:lnTo>
                  <a:lnTo>
                    <a:pt x="10" y="12"/>
                  </a:lnTo>
                  <a:lnTo>
                    <a:pt x="16" y="10"/>
                  </a:lnTo>
                  <a:lnTo>
                    <a:pt x="16" y="10"/>
                  </a:lnTo>
                  <a:lnTo>
                    <a:pt x="24" y="10"/>
                  </a:lnTo>
                  <a:lnTo>
                    <a:pt x="32" y="12"/>
                  </a:lnTo>
                  <a:lnTo>
                    <a:pt x="40" y="14"/>
                  </a:lnTo>
                  <a:lnTo>
                    <a:pt x="50" y="14"/>
                  </a:lnTo>
                  <a:lnTo>
                    <a:pt x="50" y="14"/>
                  </a:lnTo>
                  <a:lnTo>
                    <a:pt x="38" y="6"/>
                  </a:lnTo>
                  <a:lnTo>
                    <a:pt x="26" y="2"/>
                  </a:lnTo>
                  <a:lnTo>
                    <a:pt x="0" y="0"/>
                  </a:lnTo>
                  <a:lnTo>
                    <a:pt x="0" y="0"/>
                  </a:lnTo>
                  <a:lnTo>
                    <a:pt x="4" y="4"/>
                  </a:lnTo>
                  <a:lnTo>
                    <a:pt x="6" y="4"/>
                  </a:lnTo>
                  <a:lnTo>
                    <a:pt x="10" y="4"/>
                  </a:lnTo>
                  <a:lnTo>
                    <a:pt x="12" y="8"/>
                  </a:lnTo>
                  <a:lnTo>
                    <a:pt x="12" y="8"/>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41" name="Freeform 104"/>
            <p:cNvSpPr/>
            <p:nvPr/>
          </p:nvSpPr>
          <p:spPr bwMode="auto">
            <a:xfrm>
              <a:off x="4886325" y="727075"/>
              <a:ext cx="50800" cy="31750"/>
            </a:xfrm>
            <a:custGeom>
              <a:avLst/>
              <a:gdLst/>
              <a:ahLst/>
              <a:cxnLst>
                <a:cxn ang="0">
                  <a:pos x="32" y="20"/>
                </a:cxn>
                <a:cxn ang="0">
                  <a:pos x="32" y="20"/>
                </a:cxn>
                <a:cxn ang="0">
                  <a:pos x="32" y="20"/>
                </a:cxn>
                <a:cxn ang="0">
                  <a:pos x="32" y="20"/>
                </a:cxn>
                <a:cxn ang="0">
                  <a:pos x="32" y="20"/>
                </a:cxn>
                <a:cxn ang="0">
                  <a:pos x="30" y="18"/>
                </a:cxn>
                <a:cxn ang="0">
                  <a:pos x="30" y="16"/>
                </a:cxn>
                <a:cxn ang="0">
                  <a:pos x="24" y="12"/>
                </a:cxn>
                <a:cxn ang="0">
                  <a:pos x="20" y="8"/>
                </a:cxn>
                <a:cxn ang="0">
                  <a:pos x="20" y="6"/>
                </a:cxn>
                <a:cxn ang="0">
                  <a:pos x="20" y="4"/>
                </a:cxn>
                <a:cxn ang="0">
                  <a:pos x="20" y="4"/>
                </a:cxn>
                <a:cxn ang="0">
                  <a:pos x="6" y="0"/>
                </a:cxn>
                <a:cxn ang="0">
                  <a:pos x="6" y="0"/>
                </a:cxn>
                <a:cxn ang="0">
                  <a:pos x="2" y="0"/>
                </a:cxn>
                <a:cxn ang="0">
                  <a:pos x="0" y="0"/>
                </a:cxn>
                <a:cxn ang="0">
                  <a:pos x="0" y="4"/>
                </a:cxn>
                <a:cxn ang="0">
                  <a:pos x="0" y="4"/>
                </a:cxn>
                <a:cxn ang="0">
                  <a:pos x="6" y="6"/>
                </a:cxn>
                <a:cxn ang="0">
                  <a:pos x="10" y="10"/>
                </a:cxn>
                <a:cxn ang="0">
                  <a:pos x="22" y="18"/>
                </a:cxn>
                <a:cxn ang="0">
                  <a:pos x="22" y="18"/>
                </a:cxn>
                <a:cxn ang="0">
                  <a:pos x="26" y="20"/>
                </a:cxn>
                <a:cxn ang="0">
                  <a:pos x="28" y="20"/>
                </a:cxn>
                <a:cxn ang="0">
                  <a:pos x="32" y="20"/>
                </a:cxn>
                <a:cxn ang="0">
                  <a:pos x="32" y="20"/>
                </a:cxn>
              </a:cxnLst>
              <a:rect l="0" t="0" r="r" b="b"/>
              <a:pathLst>
                <a:path w="32" h="20">
                  <a:moveTo>
                    <a:pt x="32" y="20"/>
                  </a:moveTo>
                  <a:lnTo>
                    <a:pt x="32" y="20"/>
                  </a:lnTo>
                  <a:lnTo>
                    <a:pt x="32" y="20"/>
                  </a:lnTo>
                  <a:lnTo>
                    <a:pt x="32" y="20"/>
                  </a:lnTo>
                  <a:lnTo>
                    <a:pt x="32" y="20"/>
                  </a:lnTo>
                  <a:lnTo>
                    <a:pt x="30" y="18"/>
                  </a:lnTo>
                  <a:lnTo>
                    <a:pt x="30" y="16"/>
                  </a:lnTo>
                  <a:lnTo>
                    <a:pt x="24" y="12"/>
                  </a:lnTo>
                  <a:lnTo>
                    <a:pt x="20" y="8"/>
                  </a:lnTo>
                  <a:lnTo>
                    <a:pt x="20" y="6"/>
                  </a:lnTo>
                  <a:lnTo>
                    <a:pt x="20" y="4"/>
                  </a:lnTo>
                  <a:lnTo>
                    <a:pt x="20" y="4"/>
                  </a:lnTo>
                  <a:lnTo>
                    <a:pt x="6" y="0"/>
                  </a:lnTo>
                  <a:lnTo>
                    <a:pt x="6" y="0"/>
                  </a:lnTo>
                  <a:lnTo>
                    <a:pt x="2" y="0"/>
                  </a:lnTo>
                  <a:lnTo>
                    <a:pt x="0" y="0"/>
                  </a:lnTo>
                  <a:lnTo>
                    <a:pt x="0" y="4"/>
                  </a:lnTo>
                  <a:lnTo>
                    <a:pt x="0" y="4"/>
                  </a:lnTo>
                  <a:lnTo>
                    <a:pt x="6" y="6"/>
                  </a:lnTo>
                  <a:lnTo>
                    <a:pt x="10" y="10"/>
                  </a:lnTo>
                  <a:lnTo>
                    <a:pt x="22" y="18"/>
                  </a:lnTo>
                  <a:lnTo>
                    <a:pt x="22" y="18"/>
                  </a:lnTo>
                  <a:lnTo>
                    <a:pt x="26" y="20"/>
                  </a:lnTo>
                  <a:lnTo>
                    <a:pt x="28" y="20"/>
                  </a:lnTo>
                  <a:lnTo>
                    <a:pt x="32" y="20"/>
                  </a:lnTo>
                  <a:lnTo>
                    <a:pt x="32" y="2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42" name="Freeform 105"/>
            <p:cNvSpPr/>
            <p:nvPr/>
          </p:nvSpPr>
          <p:spPr bwMode="auto">
            <a:xfrm>
              <a:off x="8074025" y="1003300"/>
              <a:ext cx="25400" cy="38100"/>
            </a:xfrm>
            <a:custGeom>
              <a:avLst/>
              <a:gdLst/>
              <a:ahLst/>
              <a:cxnLst>
                <a:cxn ang="0">
                  <a:pos x="0" y="4"/>
                </a:cxn>
                <a:cxn ang="0">
                  <a:pos x="0" y="4"/>
                </a:cxn>
                <a:cxn ang="0">
                  <a:pos x="0" y="8"/>
                </a:cxn>
                <a:cxn ang="0">
                  <a:pos x="2" y="10"/>
                </a:cxn>
                <a:cxn ang="0">
                  <a:pos x="2" y="10"/>
                </a:cxn>
                <a:cxn ang="0">
                  <a:pos x="6" y="10"/>
                </a:cxn>
                <a:cxn ang="0">
                  <a:pos x="8" y="10"/>
                </a:cxn>
                <a:cxn ang="0">
                  <a:pos x="6" y="16"/>
                </a:cxn>
                <a:cxn ang="0">
                  <a:pos x="6" y="16"/>
                </a:cxn>
                <a:cxn ang="0">
                  <a:pos x="4" y="20"/>
                </a:cxn>
                <a:cxn ang="0">
                  <a:pos x="4" y="22"/>
                </a:cxn>
                <a:cxn ang="0">
                  <a:pos x="8" y="24"/>
                </a:cxn>
                <a:cxn ang="0">
                  <a:pos x="8" y="24"/>
                </a:cxn>
                <a:cxn ang="0">
                  <a:pos x="10" y="24"/>
                </a:cxn>
                <a:cxn ang="0">
                  <a:pos x="12" y="22"/>
                </a:cxn>
                <a:cxn ang="0">
                  <a:pos x="14" y="18"/>
                </a:cxn>
                <a:cxn ang="0">
                  <a:pos x="14" y="18"/>
                </a:cxn>
                <a:cxn ang="0">
                  <a:pos x="16" y="8"/>
                </a:cxn>
                <a:cxn ang="0">
                  <a:pos x="16" y="8"/>
                </a:cxn>
                <a:cxn ang="0">
                  <a:pos x="14" y="2"/>
                </a:cxn>
                <a:cxn ang="0">
                  <a:pos x="8" y="0"/>
                </a:cxn>
                <a:cxn ang="0">
                  <a:pos x="8" y="0"/>
                </a:cxn>
                <a:cxn ang="0">
                  <a:pos x="6" y="0"/>
                </a:cxn>
                <a:cxn ang="0">
                  <a:pos x="4" y="0"/>
                </a:cxn>
                <a:cxn ang="0">
                  <a:pos x="0" y="4"/>
                </a:cxn>
                <a:cxn ang="0">
                  <a:pos x="0" y="4"/>
                </a:cxn>
              </a:cxnLst>
              <a:rect l="0" t="0" r="r" b="b"/>
              <a:pathLst>
                <a:path w="16" h="24">
                  <a:moveTo>
                    <a:pt x="0" y="4"/>
                  </a:moveTo>
                  <a:lnTo>
                    <a:pt x="0" y="4"/>
                  </a:lnTo>
                  <a:lnTo>
                    <a:pt x="0" y="8"/>
                  </a:lnTo>
                  <a:lnTo>
                    <a:pt x="2" y="10"/>
                  </a:lnTo>
                  <a:lnTo>
                    <a:pt x="2" y="10"/>
                  </a:lnTo>
                  <a:lnTo>
                    <a:pt x="6" y="10"/>
                  </a:lnTo>
                  <a:lnTo>
                    <a:pt x="8" y="10"/>
                  </a:lnTo>
                  <a:lnTo>
                    <a:pt x="6" y="16"/>
                  </a:lnTo>
                  <a:lnTo>
                    <a:pt x="6" y="16"/>
                  </a:lnTo>
                  <a:lnTo>
                    <a:pt x="4" y="20"/>
                  </a:lnTo>
                  <a:lnTo>
                    <a:pt x="4" y="22"/>
                  </a:lnTo>
                  <a:lnTo>
                    <a:pt x="8" y="24"/>
                  </a:lnTo>
                  <a:lnTo>
                    <a:pt x="8" y="24"/>
                  </a:lnTo>
                  <a:lnTo>
                    <a:pt x="10" y="24"/>
                  </a:lnTo>
                  <a:lnTo>
                    <a:pt x="12" y="22"/>
                  </a:lnTo>
                  <a:lnTo>
                    <a:pt x="14" y="18"/>
                  </a:lnTo>
                  <a:lnTo>
                    <a:pt x="14" y="18"/>
                  </a:lnTo>
                  <a:lnTo>
                    <a:pt x="16" y="8"/>
                  </a:lnTo>
                  <a:lnTo>
                    <a:pt x="16" y="8"/>
                  </a:lnTo>
                  <a:lnTo>
                    <a:pt x="14" y="2"/>
                  </a:lnTo>
                  <a:lnTo>
                    <a:pt x="8" y="0"/>
                  </a:lnTo>
                  <a:lnTo>
                    <a:pt x="8" y="0"/>
                  </a:lnTo>
                  <a:lnTo>
                    <a:pt x="6" y="0"/>
                  </a:lnTo>
                  <a:lnTo>
                    <a:pt x="4" y="0"/>
                  </a:lnTo>
                  <a:lnTo>
                    <a:pt x="0" y="4"/>
                  </a:lnTo>
                  <a:lnTo>
                    <a:pt x="0" y="4"/>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43" name="Freeform 106"/>
            <p:cNvSpPr/>
            <p:nvPr/>
          </p:nvSpPr>
          <p:spPr bwMode="auto">
            <a:xfrm>
              <a:off x="5175250" y="292100"/>
              <a:ext cx="82550" cy="31750"/>
            </a:xfrm>
            <a:custGeom>
              <a:avLst/>
              <a:gdLst/>
              <a:ahLst/>
              <a:cxnLst>
                <a:cxn ang="0">
                  <a:pos x="38" y="4"/>
                </a:cxn>
                <a:cxn ang="0">
                  <a:pos x="38" y="4"/>
                </a:cxn>
                <a:cxn ang="0">
                  <a:pos x="30" y="0"/>
                </a:cxn>
                <a:cxn ang="0">
                  <a:pos x="26" y="2"/>
                </a:cxn>
                <a:cxn ang="0">
                  <a:pos x="24" y="6"/>
                </a:cxn>
                <a:cxn ang="0">
                  <a:pos x="24" y="6"/>
                </a:cxn>
                <a:cxn ang="0">
                  <a:pos x="22" y="6"/>
                </a:cxn>
                <a:cxn ang="0">
                  <a:pos x="22" y="6"/>
                </a:cxn>
                <a:cxn ang="0">
                  <a:pos x="12" y="8"/>
                </a:cxn>
                <a:cxn ang="0">
                  <a:pos x="12" y="8"/>
                </a:cxn>
                <a:cxn ang="0">
                  <a:pos x="10" y="6"/>
                </a:cxn>
                <a:cxn ang="0">
                  <a:pos x="6" y="4"/>
                </a:cxn>
                <a:cxn ang="0">
                  <a:pos x="6" y="4"/>
                </a:cxn>
                <a:cxn ang="0">
                  <a:pos x="2" y="2"/>
                </a:cxn>
                <a:cxn ang="0">
                  <a:pos x="0" y="0"/>
                </a:cxn>
                <a:cxn ang="0">
                  <a:pos x="0" y="2"/>
                </a:cxn>
                <a:cxn ang="0">
                  <a:pos x="0" y="2"/>
                </a:cxn>
                <a:cxn ang="0">
                  <a:pos x="0" y="6"/>
                </a:cxn>
                <a:cxn ang="0">
                  <a:pos x="0" y="8"/>
                </a:cxn>
                <a:cxn ang="0">
                  <a:pos x="2" y="8"/>
                </a:cxn>
                <a:cxn ang="0">
                  <a:pos x="2" y="8"/>
                </a:cxn>
                <a:cxn ang="0">
                  <a:pos x="10" y="8"/>
                </a:cxn>
                <a:cxn ang="0">
                  <a:pos x="10" y="8"/>
                </a:cxn>
                <a:cxn ang="0">
                  <a:pos x="12" y="12"/>
                </a:cxn>
                <a:cxn ang="0">
                  <a:pos x="14" y="12"/>
                </a:cxn>
                <a:cxn ang="0">
                  <a:pos x="20" y="10"/>
                </a:cxn>
                <a:cxn ang="0">
                  <a:pos x="20" y="10"/>
                </a:cxn>
                <a:cxn ang="0">
                  <a:pos x="20" y="10"/>
                </a:cxn>
                <a:cxn ang="0">
                  <a:pos x="20" y="10"/>
                </a:cxn>
                <a:cxn ang="0">
                  <a:pos x="22" y="12"/>
                </a:cxn>
                <a:cxn ang="0">
                  <a:pos x="26" y="14"/>
                </a:cxn>
                <a:cxn ang="0">
                  <a:pos x="30" y="14"/>
                </a:cxn>
                <a:cxn ang="0">
                  <a:pos x="32" y="16"/>
                </a:cxn>
                <a:cxn ang="0">
                  <a:pos x="32" y="16"/>
                </a:cxn>
                <a:cxn ang="0">
                  <a:pos x="36" y="18"/>
                </a:cxn>
                <a:cxn ang="0">
                  <a:pos x="40" y="20"/>
                </a:cxn>
                <a:cxn ang="0">
                  <a:pos x="46" y="18"/>
                </a:cxn>
                <a:cxn ang="0">
                  <a:pos x="50" y="16"/>
                </a:cxn>
                <a:cxn ang="0">
                  <a:pos x="50" y="16"/>
                </a:cxn>
                <a:cxn ang="0">
                  <a:pos x="52" y="12"/>
                </a:cxn>
                <a:cxn ang="0">
                  <a:pos x="52" y="6"/>
                </a:cxn>
                <a:cxn ang="0">
                  <a:pos x="52" y="6"/>
                </a:cxn>
                <a:cxn ang="0">
                  <a:pos x="48" y="4"/>
                </a:cxn>
                <a:cxn ang="0">
                  <a:pos x="44" y="2"/>
                </a:cxn>
                <a:cxn ang="0">
                  <a:pos x="42" y="4"/>
                </a:cxn>
                <a:cxn ang="0">
                  <a:pos x="38" y="4"/>
                </a:cxn>
                <a:cxn ang="0">
                  <a:pos x="38" y="4"/>
                </a:cxn>
              </a:cxnLst>
              <a:rect l="0" t="0" r="r" b="b"/>
              <a:pathLst>
                <a:path w="52" h="20">
                  <a:moveTo>
                    <a:pt x="38" y="4"/>
                  </a:moveTo>
                  <a:lnTo>
                    <a:pt x="38" y="4"/>
                  </a:lnTo>
                  <a:lnTo>
                    <a:pt x="30" y="0"/>
                  </a:lnTo>
                  <a:lnTo>
                    <a:pt x="26" y="2"/>
                  </a:lnTo>
                  <a:lnTo>
                    <a:pt x="24" y="6"/>
                  </a:lnTo>
                  <a:lnTo>
                    <a:pt x="24" y="6"/>
                  </a:lnTo>
                  <a:lnTo>
                    <a:pt x="22" y="6"/>
                  </a:lnTo>
                  <a:lnTo>
                    <a:pt x="22" y="6"/>
                  </a:lnTo>
                  <a:lnTo>
                    <a:pt x="12" y="8"/>
                  </a:lnTo>
                  <a:lnTo>
                    <a:pt x="12" y="8"/>
                  </a:lnTo>
                  <a:lnTo>
                    <a:pt x="10" y="6"/>
                  </a:lnTo>
                  <a:lnTo>
                    <a:pt x="6" y="4"/>
                  </a:lnTo>
                  <a:lnTo>
                    <a:pt x="6" y="4"/>
                  </a:lnTo>
                  <a:lnTo>
                    <a:pt x="2" y="2"/>
                  </a:lnTo>
                  <a:lnTo>
                    <a:pt x="0" y="0"/>
                  </a:lnTo>
                  <a:lnTo>
                    <a:pt x="0" y="2"/>
                  </a:lnTo>
                  <a:lnTo>
                    <a:pt x="0" y="2"/>
                  </a:lnTo>
                  <a:lnTo>
                    <a:pt x="0" y="6"/>
                  </a:lnTo>
                  <a:lnTo>
                    <a:pt x="0" y="8"/>
                  </a:lnTo>
                  <a:lnTo>
                    <a:pt x="2" y="8"/>
                  </a:lnTo>
                  <a:lnTo>
                    <a:pt x="2" y="8"/>
                  </a:lnTo>
                  <a:lnTo>
                    <a:pt x="10" y="8"/>
                  </a:lnTo>
                  <a:lnTo>
                    <a:pt x="10" y="8"/>
                  </a:lnTo>
                  <a:lnTo>
                    <a:pt x="12" y="12"/>
                  </a:lnTo>
                  <a:lnTo>
                    <a:pt x="14" y="12"/>
                  </a:lnTo>
                  <a:lnTo>
                    <a:pt x="20" y="10"/>
                  </a:lnTo>
                  <a:lnTo>
                    <a:pt x="20" y="10"/>
                  </a:lnTo>
                  <a:lnTo>
                    <a:pt x="20" y="10"/>
                  </a:lnTo>
                  <a:lnTo>
                    <a:pt x="20" y="10"/>
                  </a:lnTo>
                  <a:lnTo>
                    <a:pt x="22" y="12"/>
                  </a:lnTo>
                  <a:lnTo>
                    <a:pt x="26" y="14"/>
                  </a:lnTo>
                  <a:lnTo>
                    <a:pt x="30" y="14"/>
                  </a:lnTo>
                  <a:lnTo>
                    <a:pt x="32" y="16"/>
                  </a:lnTo>
                  <a:lnTo>
                    <a:pt x="32" y="16"/>
                  </a:lnTo>
                  <a:lnTo>
                    <a:pt x="36" y="18"/>
                  </a:lnTo>
                  <a:lnTo>
                    <a:pt x="40" y="20"/>
                  </a:lnTo>
                  <a:lnTo>
                    <a:pt x="46" y="18"/>
                  </a:lnTo>
                  <a:lnTo>
                    <a:pt x="50" y="16"/>
                  </a:lnTo>
                  <a:lnTo>
                    <a:pt x="50" y="16"/>
                  </a:lnTo>
                  <a:lnTo>
                    <a:pt x="52" y="12"/>
                  </a:lnTo>
                  <a:lnTo>
                    <a:pt x="52" y="6"/>
                  </a:lnTo>
                  <a:lnTo>
                    <a:pt x="52" y="6"/>
                  </a:lnTo>
                  <a:lnTo>
                    <a:pt x="48" y="4"/>
                  </a:lnTo>
                  <a:lnTo>
                    <a:pt x="44" y="2"/>
                  </a:lnTo>
                  <a:lnTo>
                    <a:pt x="42" y="4"/>
                  </a:lnTo>
                  <a:lnTo>
                    <a:pt x="38" y="4"/>
                  </a:lnTo>
                  <a:lnTo>
                    <a:pt x="38" y="4"/>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44" name="Freeform 107"/>
            <p:cNvSpPr/>
            <p:nvPr/>
          </p:nvSpPr>
          <p:spPr bwMode="auto">
            <a:xfrm>
              <a:off x="7956550" y="1143000"/>
              <a:ext cx="19050" cy="47625"/>
            </a:xfrm>
            <a:custGeom>
              <a:avLst/>
              <a:gdLst/>
              <a:ahLst/>
              <a:cxnLst>
                <a:cxn ang="0">
                  <a:pos x="12" y="0"/>
                </a:cxn>
                <a:cxn ang="0">
                  <a:pos x="12" y="0"/>
                </a:cxn>
                <a:cxn ang="0">
                  <a:pos x="4" y="8"/>
                </a:cxn>
                <a:cxn ang="0">
                  <a:pos x="0" y="16"/>
                </a:cxn>
                <a:cxn ang="0">
                  <a:pos x="0" y="22"/>
                </a:cxn>
                <a:cxn ang="0">
                  <a:pos x="4" y="30"/>
                </a:cxn>
                <a:cxn ang="0">
                  <a:pos x="4" y="30"/>
                </a:cxn>
                <a:cxn ang="0">
                  <a:pos x="8" y="24"/>
                </a:cxn>
                <a:cxn ang="0">
                  <a:pos x="10" y="16"/>
                </a:cxn>
                <a:cxn ang="0">
                  <a:pos x="12" y="0"/>
                </a:cxn>
                <a:cxn ang="0">
                  <a:pos x="12" y="0"/>
                </a:cxn>
              </a:cxnLst>
              <a:rect l="0" t="0" r="r" b="b"/>
              <a:pathLst>
                <a:path w="12" h="30">
                  <a:moveTo>
                    <a:pt x="12" y="0"/>
                  </a:moveTo>
                  <a:lnTo>
                    <a:pt x="12" y="0"/>
                  </a:lnTo>
                  <a:lnTo>
                    <a:pt x="4" y="8"/>
                  </a:lnTo>
                  <a:lnTo>
                    <a:pt x="0" y="16"/>
                  </a:lnTo>
                  <a:lnTo>
                    <a:pt x="0" y="22"/>
                  </a:lnTo>
                  <a:lnTo>
                    <a:pt x="4" y="30"/>
                  </a:lnTo>
                  <a:lnTo>
                    <a:pt x="4" y="30"/>
                  </a:lnTo>
                  <a:lnTo>
                    <a:pt x="8" y="24"/>
                  </a:lnTo>
                  <a:lnTo>
                    <a:pt x="10" y="16"/>
                  </a:lnTo>
                  <a:lnTo>
                    <a:pt x="12" y="0"/>
                  </a:lnTo>
                  <a:lnTo>
                    <a:pt x="12"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45" name="Freeform 108"/>
            <p:cNvSpPr/>
            <p:nvPr/>
          </p:nvSpPr>
          <p:spPr bwMode="auto">
            <a:xfrm>
              <a:off x="7813675" y="1231900"/>
              <a:ext cx="28575" cy="25400"/>
            </a:xfrm>
            <a:custGeom>
              <a:avLst/>
              <a:gdLst/>
              <a:ahLst/>
              <a:cxnLst>
                <a:cxn ang="0">
                  <a:pos x="18" y="0"/>
                </a:cxn>
                <a:cxn ang="0">
                  <a:pos x="18" y="0"/>
                </a:cxn>
                <a:cxn ang="0">
                  <a:pos x="12" y="0"/>
                </a:cxn>
                <a:cxn ang="0">
                  <a:pos x="6" y="0"/>
                </a:cxn>
                <a:cxn ang="0">
                  <a:pos x="2" y="4"/>
                </a:cxn>
                <a:cxn ang="0">
                  <a:pos x="0" y="8"/>
                </a:cxn>
                <a:cxn ang="0">
                  <a:pos x="0" y="8"/>
                </a:cxn>
                <a:cxn ang="0">
                  <a:pos x="0" y="14"/>
                </a:cxn>
                <a:cxn ang="0">
                  <a:pos x="2" y="16"/>
                </a:cxn>
                <a:cxn ang="0">
                  <a:pos x="4" y="16"/>
                </a:cxn>
                <a:cxn ang="0">
                  <a:pos x="4" y="16"/>
                </a:cxn>
                <a:cxn ang="0">
                  <a:pos x="10" y="14"/>
                </a:cxn>
                <a:cxn ang="0">
                  <a:pos x="14" y="10"/>
                </a:cxn>
                <a:cxn ang="0">
                  <a:pos x="18" y="0"/>
                </a:cxn>
                <a:cxn ang="0">
                  <a:pos x="18" y="0"/>
                </a:cxn>
              </a:cxnLst>
              <a:rect l="0" t="0" r="r" b="b"/>
              <a:pathLst>
                <a:path w="18" h="16">
                  <a:moveTo>
                    <a:pt x="18" y="0"/>
                  </a:moveTo>
                  <a:lnTo>
                    <a:pt x="18" y="0"/>
                  </a:lnTo>
                  <a:lnTo>
                    <a:pt x="12" y="0"/>
                  </a:lnTo>
                  <a:lnTo>
                    <a:pt x="6" y="0"/>
                  </a:lnTo>
                  <a:lnTo>
                    <a:pt x="2" y="4"/>
                  </a:lnTo>
                  <a:lnTo>
                    <a:pt x="0" y="8"/>
                  </a:lnTo>
                  <a:lnTo>
                    <a:pt x="0" y="8"/>
                  </a:lnTo>
                  <a:lnTo>
                    <a:pt x="0" y="14"/>
                  </a:lnTo>
                  <a:lnTo>
                    <a:pt x="2" y="16"/>
                  </a:lnTo>
                  <a:lnTo>
                    <a:pt x="4" y="16"/>
                  </a:lnTo>
                  <a:lnTo>
                    <a:pt x="4" y="16"/>
                  </a:lnTo>
                  <a:lnTo>
                    <a:pt x="10" y="14"/>
                  </a:lnTo>
                  <a:lnTo>
                    <a:pt x="14" y="10"/>
                  </a:lnTo>
                  <a:lnTo>
                    <a:pt x="18" y="0"/>
                  </a:lnTo>
                  <a:lnTo>
                    <a:pt x="18"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46" name="Freeform 109"/>
            <p:cNvSpPr/>
            <p:nvPr/>
          </p:nvSpPr>
          <p:spPr bwMode="auto">
            <a:xfrm>
              <a:off x="6572250" y="882650"/>
              <a:ext cx="15875" cy="34925"/>
            </a:xfrm>
            <a:custGeom>
              <a:avLst/>
              <a:gdLst/>
              <a:ahLst/>
              <a:cxnLst>
                <a:cxn ang="0">
                  <a:pos x="0" y="6"/>
                </a:cxn>
                <a:cxn ang="0">
                  <a:pos x="0" y="6"/>
                </a:cxn>
                <a:cxn ang="0">
                  <a:pos x="0" y="22"/>
                </a:cxn>
                <a:cxn ang="0">
                  <a:pos x="0" y="22"/>
                </a:cxn>
                <a:cxn ang="0">
                  <a:pos x="6" y="20"/>
                </a:cxn>
                <a:cxn ang="0">
                  <a:pos x="10" y="14"/>
                </a:cxn>
                <a:cxn ang="0">
                  <a:pos x="10" y="4"/>
                </a:cxn>
                <a:cxn ang="0">
                  <a:pos x="10" y="4"/>
                </a:cxn>
                <a:cxn ang="0">
                  <a:pos x="8" y="2"/>
                </a:cxn>
                <a:cxn ang="0">
                  <a:pos x="6" y="0"/>
                </a:cxn>
                <a:cxn ang="0">
                  <a:pos x="6" y="0"/>
                </a:cxn>
                <a:cxn ang="0">
                  <a:pos x="2" y="2"/>
                </a:cxn>
                <a:cxn ang="0">
                  <a:pos x="0" y="2"/>
                </a:cxn>
                <a:cxn ang="0">
                  <a:pos x="0" y="6"/>
                </a:cxn>
                <a:cxn ang="0">
                  <a:pos x="0" y="6"/>
                </a:cxn>
              </a:cxnLst>
              <a:rect l="0" t="0" r="r" b="b"/>
              <a:pathLst>
                <a:path w="10" h="22">
                  <a:moveTo>
                    <a:pt x="0" y="6"/>
                  </a:moveTo>
                  <a:lnTo>
                    <a:pt x="0" y="6"/>
                  </a:lnTo>
                  <a:lnTo>
                    <a:pt x="0" y="22"/>
                  </a:lnTo>
                  <a:lnTo>
                    <a:pt x="0" y="22"/>
                  </a:lnTo>
                  <a:lnTo>
                    <a:pt x="6" y="20"/>
                  </a:lnTo>
                  <a:lnTo>
                    <a:pt x="10" y="14"/>
                  </a:lnTo>
                  <a:lnTo>
                    <a:pt x="10" y="4"/>
                  </a:lnTo>
                  <a:lnTo>
                    <a:pt x="10" y="4"/>
                  </a:lnTo>
                  <a:lnTo>
                    <a:pt x="8" y="2"/>
                  </a:lnTo>
                  <a:lnTo>
                    <a:pt x="6" y="0"/>
                  </a:lnTo>
                  <a:lnTo>
                    <a:pt x="6" y="0"/>
                  </a:lnTo>
                  <a:lnTo>
                    <a:pt x="2" y="2"/>
                  </a:lnTo>
                  <a:lnTo>
                    <a:pt x="0" y="2"/>
                  </a:lnTo>
                  <a:lnTo>
                    <a:pt x="0" y="6"/>
                  </a:lnTo>
                  <a:lnTo>
                    <a:pt x="0" y="6"/>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47" name="Freeform 110"/>
            <p:cNvSpPr/>
            <p:nvPr/>
          </p:nvSpPr>
          <p:spPr bwMode="auto">
            <a:xfrm>
              <a:off x="7953375" y="1543050"/>
              <a:ext cx="57150" cy="9525"/>
            </a:xfrm>
            <a:custGeom>
              <a:avLst/>
              <a:gdLst/>
              <a:ahLst/>
              <a:cxnLst>
                <a:cxn ang="0">
                  <a:pos x="0" y="6"/>
                </a:cxn>
                <a:cxn ang="0">
                  <a:pos x="0" y="6"/>
                </a:cxn>
                <a:cxn ang="0">
                  <a:pos x="28" y="6"/>
                </a:cxn>
                <a:cxn ang="0">
                  <a:pos x="32" y="6"/>
                </a:cxn>
                <a:cxn ang="0">
                  <a:pos x="36" y="2"/>
                </a:cxn>
                <a:cxn ang="0">
                  <a:pos x="36" y="2"/>
                </a:cxn>
                <a:cxn ang="0">
                  <a:pos x="32" y="2"/>
                </a:cxn>
                <a:cxn ang="0">
                  <a:pos x="28" y="2"/>
                </a:cxn>
                <a:cxn ang="0">
                  <a:pos x="18" y="0"/>
                </a:cxn>
                <a:cxn ang="0">
                  <a:pos x="10" y="0"/>
                </a:cxn>
                <a:cxn ang="0">
                  <a:pos x="6" y="2"/>
                </a:cxn>
                <a:cxn ang="0">
                  <a:pos x="0" y="6"/>
                </a:cxn>
                <a:cxn ang="0">
                  <a:pos x="0" y="6"/>
                </a:cxn>
              </a:cxnLst>
              <a:rect l="0" t="0" r="r" b="b"/>
              <a:pathLst>
                <a:path w="36" h="6">
                  <a:moveTo>
                    <a:pt x="0" y="6"/>
                  </a:moveTo>
                  <a:lnTo>
                    <a:pt x="0" y="6"/>
                  </a:lnTo>
                  <a:lnTo>
                    <a:pt x="28" y="6"/>
                  </a:lnTo>
                  <a:lnTo>
                    <a:pt x="32" y="6"/>
                  </a:lnTo>
                  <a:lnTo>
                    <a:pt x="36" y="2"/>
                  </a:lnTo>
                  <a:lnTo>
                    <a:pt x="36" y="2"/>
                  </a:lnTo>
                  <a:lnTo>
                    <a:pt x="32" y="2"/>
                  </a:lnTo>
                  <a:lnTo>
                    <a:pt x="28" y="2"/>
                  </a:lnTo>
                  <a:lnTo>
                    <a:pt x="18" y="0"/>
                  </a:lnTo>
                  <a:lnTo>
                    <a:pt x="10" y="0"/>
                  </a:lnTo>
                  <a:lnTo>
                    <a:pt x="6" y="2"/>
                  </a:lnTo>
                  <a:lnTo>
                    <a:pt x="0" y="6"/>
                  </a:lnTo>
                  <a:lnTo>
                    <a:pt x="0" y="6"/>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48" name="Freeform 111"/>
            <p:cNvSpPr/>
            <p:nvPr/>
          </p:nvSpPr>
          <p:spPr bwMode="auto">
            <a:xfrm>
              <a:off x="6619875" y="930275"/>
              <a:ext cx="38100" cy="25400"/>
            </a:xfrm>
            <a:custGeom>
              <a:avLst/>
              <a:gdLst/>
              <a:ahLst/>
              <a:cxnLst>
                <a:cxn ang="0">
                  <a:pos x="24" y="0"/>
                </a:cxn>
                <a:cxn ang="0">
                  <a:pos x="24" y="0"/>
                </a:cxn>
                <a:cxn ang="0">
                  <a:pos x="18" y="2"/>
                </a:cxn>
                <a:cxn ang="0">
                  <a:pos x="12" y="2"/>
                </a:cxn>
                <a:cxn ang="0">
                  <a:pos x="6" y="2"/>
                </a:cxn>
                <a:cxn ang="0">
                  <a:pos x="0" y="4"/>
                </a:cxn>
                <a:cxn ang="0">
                  <a:pos x="0" y="4"/>
                </a:cxn>
                <a:cxn ang="0">
                  <a:pos x="20" y="16"/>
                </a:cxn>
                <a:cxn ang="0">
                  <a:pos x="20" y="16"/>
                </a:cxn>
                <a:cxn ang="0">
                  <a:pos x="24" y="0"/>
                </a:cxn>
                <a:cxn ang="0">
                  <a:pos x="24" y="0"/>
                </a:cxn>
              </a:cxnLst>
              <a:rect l="0" t="0" r="r" b="b"/>
              <a:pathLst>
                <a:path w="24" h="16">
                  <a:moveTo>
                    <a:pt x="24" y="0"/>
                  </a:moveTo>
                  <a:lnTo>
                    <a:pt x="24" y="0"/>
                  </a:lnTo>
                  <a:lnTo>
                    <a:pt x="18" y="2"/>
                  </a:lnTo>
                  <a:lnTo>
                    <a:pt x="12" y="2"/>
                  </a:lnTo>
                  <a:lnTo>
                    <a:pt x="6" y="2"/>
                  </a:lnTo>
                  <a:lnTo>
                    <a:pt x="0" y="4"/>
                  </a:lnTo>
                  <a:lnTo>
                    <a:pt x="0" y="4"/>
                  </a:lnTo>
                  <a:lnTo>
                    <a:pt x="20" y="16"/>
                  </a:lnTo>
                  <a:lnTo>
                    <a:pt x="20" y="16"/>
                  </a:lnTo>
                  <a:lnTo>
                    <a:pt x="24" y="0"/>
                  </a:lnTo>
                  <a:lnTo>
                    <a:pt x="24"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49" name="Freeform 112"/>
            <p:cNvSpPr/>
            <p:nvPr/>
          </p:nvSpPr>
          <p:spPr bwMode="auto">
            <a:xfrm>
              <a:off x="7997825" y="1701800"/>
              <a:ext cx="41275" cy="28575"/>
            </a:xfrm>
            <a:custGeom>
              <a:avLst/>
              <a:gdLst/>
              <a:ahLst/>
              <a:cxnLst>
                <a:cxn ang="0">
                  <a:pos x="6" y="16"/>
                </a:cxn>
                <a:cxn ang="0">
                  <a:pos x="6" y="16"/>
                </a:cxn>
                <a:cxn ang="0">
                  <a:pos x="10" y="12"/>
                </a:cxn>
                <a:cxn ang="0">
                  <a:pos x="14" y="8"/>
                </a:cxn>
                <a:cxn ang="0">
                  <a:pos x="26" y="0"/>
                </a:cxn>
                <a:cxn ang="0">
                  <a:pos x="26" y="0"/>
                </a:cxn>
                <a:cxn ang="0">
                  <a:pos x="18" y="0"/>
                </a:cxn>
                <a:cxn ang="0">
                  <a:pos x="12" y="2"/>
                </a:cxn>
                <a:cxn ang="0">
                  <a:pos x="2" y="10"/>
                </a:cxn>
                <a:cxn ang="0">
                  <a:pos x="2" y="10"/>
                </a:cxn>
                <a:cxn ang="0">
                  <a:pos x="0" y="12"/>
                </a:cxn>
                <a:cxn ang="0">
                  <a:pos x="2" y="16"/>
                </a:cxn>
                <a:cxn ang="0">
                  <a:pos x="2" y="16"/>
                </a:cxn>
                <a:cxn ang="0">
                  <a:pos x="4" y="18"/>
                </a:cxn>
                <a:cxn ang="0">
                  <a:pos x="6" y="16"/>
                </a:cxn>
                <a:cxn ang="0">
                  <a:pos x="6" y="16"/>
                </a:cxn>
              </a:cxnLst>
              <a:rect l="0" t="0" r="r" b="b"/>
              <a:pathLst>
                <a:path w="26" h="18">
                  <a:moveTo>
                    <a:pt x="6" y="16"/>
                  </a:moveTo>
                  <a:lnTo>
                    <a:pt x="6" y="16"/>
                  </a:lnTo>
                  <a:lnTo>
                    <a:pt x="10" y="12"/>
                  </a:lnTo>
                  <a:lnTo>
                    <a:pt x="14" y="8"/>
                  </a:lnTo>
                  <a:lnTo>
                    <a:pt x="26" y="0"/>
                  </a:lnTo>
                  <a:lnTo>
                    <a:pt x="26" y="0"/>
                  </a:lnTo>
                  <a:lnTo>
                    <a:pt x="18" y="0"/>
                  </a:lnTo>
                  <a:lnTo>
                    <a:pt x="12" y="2"/>
                  </a:lnTo>
                  <a:lnTo>
                    <a:pt x="2" y="10"/>
                  </a:lnTo>
                  <a:lnTo>
                    <a:pt x="2" y="10"/>
                  </a:lnTo>
                  <a:lnTo>
                    <a:pt x="0" y="12"/>
                  </a:lnTo>
                  <a:lnTo>
                    <a:pt x="2" y="16"/>
                  </a:lnTo>
                  <a:lnTo>
                    <a:pt x="2" y="16"/>
                  </a:lnTo>
                  <a:lnTo>
                    <a:pt x="4" y="18"/>
                  </a:lnTo>
                  <a:lnTo>
                    <a:pt x="6" y="16"/>
                  </a:lnTo>
                  <a:lnTo>
                    <a:pt x="6" y="16"/>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50" name="Freeform 113"/>
            <p:cNvSpPr/>
            <p:nvPr/>
          </p:nvSpPr>
          <p:spPr bwMode="auto">
            <a:xfrm>
              <a:off x="5276850" y="311150"/>
              <a:ext cx="31750" cy="19050"/>
            </a:xfrm>
            <a:custGeom>
              <a:avLst/>
              <a:gdLst/>
              <a:ahLst/>
              <a:cxnLst>
                <a:cxn ang="0">
                  <a:pos x="6" y="2"/>
                </a:cxn>
                <a:cxn ang="0">
                  <a:pos x="6" y="2"/>
                </a:cxn>
                <a:cxn ang="0">
                  <a:pos x="2" y="4"/>
                </a:cxn>
                <a:cxn ang="0">
                  <a:pos x="0" y="8"/>
                </a:cxn>
                <a:cxn ang="0">
                  <a:pos x="0" y="8"/>
                </a:cxn>
                <a:cxn ang="0">
                  <a:pos x="4" y="8"/>
                </a:cxn>
                <a:cxn ang="0">
                  <a:pos x="8" y="10"/>
                </a:cxn>
                <a:cxn ang="0">
                  <a:pos x="8" y="10"/>
                </a:cxn>
                <a:cxn ang="0">
                  <a:pos x="14" y="12"/>
                </a:cxn>
                <a:cxn ang="0">
                  <a:pos x="16" y="10"/>
                </a:cxn>
                <a:cxn ang="0">
                  <a:pos x="20" y="8"/>
                </a:cxn>
                <a:cxn ang="0">
                  <a:pos x="20" y="8"/>
                </a:cxn>
                <a:cxn ang="0">
                  <a:pos x="18" y="4"/>
                </a:cxn>
                <a:cxn ang="0">
                  <a:pos x="18" y="4"/>
                </a:cxn>
                <a:cxn ang="0">
                  <a:pos x="16" y="2"/>
                </a:cxn>
                <a:cxn ang="0">
                  <a:pos x="12" y="0"/>
                </a:cxn>
                <a:cxn ang="0">
                  <a:pos x="6" y="2"/>
                </a:cxn>
                <a:cxn ang="0">
                  <a:pos x="6" y="2"/>
                </a:cxn>
              </a:cxnLst>
              <a:rect l="0" t="0" r="r" b="b"/>
              <a:pathLst>
                <a:path w="20" h="12">
                  <a:moveTo>
                    <a:pt x="6" y="2"/>
                  </a:moveTo>
                  <a:lnTo>
                    <a:pt x="6" y="2"/>
                  </a:lnTo>
                  <a:lnTo>
                    <a:pt x="2" y="4"/>
                  </a:lnTo>
                  <a:lnTo>
                    <a:pt x="0" y="8"/>
                  </a:lnTo>
                  <a:lnTo>
                    <a:pt x="0" y="8"/>
                  </a:lnTo>
                  <a:lnTo>
                    <a:pt x="4" y="8"/>
                  </a:lnTo>
                  <a:lnTo>
                    <a:pt x="8" y="10"/>
                  </a:lnTo>
                  <a:lnTo>
                    <a:pt x="8" y="10"/>
                  </a:lnTo>
                  <a:lnTo>
                    <a:pt x="14" y="12"/>
                  </a:lnTo>
                  <a:lnTo>
                    <a:pt x="16" y="10"/>
                  </a:lnTo>
                  <a:lnTo>
                    <a:pt x="20" y="8"/>
                  </a:lnTo>
                  <a:lnTo>
                    <a:pt x="20" y="8"/>
                  </a:lnTo>
                  <a:lnTo>
                    <a:pt x="18" y="4"/>
                  </a:lnTo>
                  <a:lnTo>
                    <a:pt x="18" y="4"/>
                  </a:lnTo>
                  <a:lnTo>
                    <a:pt x="16" y="2"/>
                  </a:lnTo>
                  <a:lnTo>
                    <a:pt x="12" y="0"/>
                  </a:lnTo>
                  <a:lnTo>
                    <a:pt x="6" y="2"/>
                  </a:lnTo>
                  <a:lnTo>
                    <a:pt x="6" y="2"/>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51" name="Freeform 114"/>
            <p:cNvSpPr/>
            <p:nvPr/>
          </p:nvSpPr>
          <p:spPr bwMode="auto">
            <a:xfrm>
              <a:off x="5248275" y="260350"/>
              <a:ext cx="41275" cy="15875"/>
            </a:xfrm>
            <a:custGeom>
              <a:avLst/>
              <a:gdLst/>
              <a:ahLst/>
              <a:cxnLst>
                <a:cxn ang="0">
                  <a:pos x="22" y="10"/>
                </a:cxn>
                <a:cxn ang="0">
                  <a:pos x="22" y="10"/>
                </a:cxn>
                <a:cxn ang="0">
                  <a:pos x="26" y="6"/>
                </a:cxn>
                <a:cxn ang="0">
                  <a:pos x="26" y="6"/>
                </a:cxn>
                <a:cxn ang="0">
                  <a:pos x="26" y="4"/>
                </a:cxn>
                <a:cxn ang="0">
                  <a:pos x="24" y="4"/>
                </a:cxn>
                <a:cxn ang="0">
                  <a:pos x="24" y="4"/>
                </a:cxn>
                <a:cxn ang="0">
                  <a:pos x="12" y="0"/>
                </a:cxn>
                <a:cxn ang="0">
                  <a:pos x="6" y="0"/>
                </a:cxn>
                <a:cxn ang="0">
                  <a:pos x="0" y="0"/>
                </a:cxn>
                <a:cxn ang="0">
                  <a:pos x="0" y="0"/>
                </a:cxn>
                <a:cxn ang="0">
                  <a:pos x="6" y="6"/>
                </a:cxn>
                <a:cxn ang="0">
                  <a:pos x="10" y="8"/>
                </a:cxn>
                <a:cxn ang="0">
                  <a:pos x="16" y="10"/>
                </a:cxn>
                <a:cxn ang="0">
                  <a:pos x="22" y="10"/>
                </a:cxn>
                <a:cxn ang="0">
                  <a:pos x="22" y="10"/>
                </a:cxn>
              </a:cxnLst>
              <a:rect l="0" t="0" r="r" b="b"/>
              <a:pathLst>
                <a:path w="26" h="10">
                  <a:moveTo>
                    <a:pt x="22" y="10"/>
                  </a:moveTo>
                  <a:lnTo>
                    <a:pt x="22" y="10"/>
                  </a:lnTo>
                  <a:lnTo>
                    <a:pt x="26" y="6"/>
                  </a:lnTo>
                  <a:lnTo>
                    <a:pt x="26" y="6"/>
                  </a:lnTo>
                  <a:lnTo>
                    <a:pt x="26" y="4"/>
                  </a:lnTo>
                  <a:lnTo>
                    <a:pt x="24" y="4"/>
                  </a:lnTo>
                  <a:lnTo>
                    <a:pt x="24" y="4"/>
                  </a:lnTo>
                  <a:lnTo>
                    <a:pt x="12" y="0"/>
                  </a:lnTo>
                  <a:lnTo>
                    <a:pt x="6" y="0"/>
                  </a:lnTo>
                  <a:lnTo>
                    <a:pt x="0" y="0"/>
                  </a:lnTo>
                  <a:lnTo>
                    <a:pt x="0" y="0"/>
                  </a:lnTo>
                  <a:lnTo>
                    <a:pt x="6" y="6"/>
                  </a:lnTo>
                  <a:lnTo>
                    <a:pt x="10" y="8"/>
                  </a:lnTo>
                  <a:lnTo>
                    <a:pt x="16" y="10"/>
                  </a:lnTo>
                  <a:lnTo>
                    <a:pt x="22" y="10"/>
                  </a:lnTo>
                  <a:lnTo>
                    <a:pt x="22" y="1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52" name="Freeform 115"/>
            <p:cNvSpPr/>
            <p:nvPr/>
          </p:nvSpPr>
          <p:spPr bwMode="auto">
            <a:xfrm>
              <a:off x="8277225" y="317500"/>
              <a:ext cx="53975" cy="6350"/>
            </a:xfrm>
            <a:custGeom>
              <a:avLst/>
              <a:gdLst/>
              <a:ahLst/>
              <a:cxnLst>
                <a:cxn ang="0">
                  <a:pos x="34" y="4"/>
                </a:cxn>
                <a:cxn ang="0">
                  <a:pos x="34" y="4"/>
                </a:cxn>
                <a:cxn ang="0">
                  <a:pos x="18" y="0"/>
                </a:cxn>
                <a:cxn ang="0">
                  <a:pos x="0" y="0"/>
                </a:cxn>
                <a:cxn ang="0">
                  <a:pos x="0" y="0"/>
                </a:cxn>
                <a:cxn ang="0">
                  <a:pos x="18" y="4"/>
                </a:cxn>
                <a:cxn ang="0">
                  <a:pos x="26" y="4"/>
                </a:cxn>
                <a:cxn ang="0">
                  <a:pos x="34" y="4"/>
                </a:cxn>
                <a:cxn ang="0">
                  <a:pos x="34" y="4"/>
                </a:cxn>
              </a:cxnLst>
              <a:rect l="0" t="0" r="r" b="b"/>
              <a:pathLst>
                <a:path w="34" h="4">
                  <a:moveTo>
                    <a:pt x="34" y="4"/>
                  </a:moveTo>
                  <a:lnTo>
                    <a:pt x="34" y="4"/>
                  </a:lnTo>
                  <a:lnTo>
                    <a:pt x="18" y="0"/>
                  </a:lnTo>
                  <a:lnTo>
                    <a:pt x="0" y="0"/>
                  </a:lnTo>
                  <a:lnTo>
                    <a:pt x="0" y="0"/>
                  </a:lnTo>
                  <a:lnTo>
                    <a:pt x="18" y="4"/>
                  </a:lnTo>
                  <a:lnTo>
                    <a:pt x="26" y="4"/>
                  </a:lnTo>
                  <a:lnTo>
                    <a:pt x="34" y="4"/>
                  </a:lnTo>
                  <a:lnTo>
                    <a:pt x="34" y="4"/>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53" name="Freeform 116"/>
            <p:cNvSpPr/>
            <p:nvPr/>
          </p:nvSpPr>
          <p:spPr bwMode="auto">
            <a:xfrm>
              <a:off x="5511800" y="434975"/>
              <a:ext cx="25400" cy="15875"/>
            </a:xfrm>
            <a:custGeom>
              <a:avLst/>
              <a:gdLst/>
              <a:ahLst/>
              <a:cxnLst>
                <a:cxn ang="0">
                  <a:pos x="8" y="10"/>
                </a:cxn>
                <a:cxn ang="0">
                  <a:pos x="8" y="10"/>
                </a:cxn>
                <a:cxn ang="0">
                  <a:pos x="12" y="8"/>
                </a:cxn>
                <a:cxn ang="0">
                  <a:pos x="14" y="8"/>
                </a:cxn>
                <a:cxn ang="0">
                  <a:pos x="16" y="4"/>
                </a:cxn>
                <a:cxn ang="0">
                  <a:pos x="16" y="4"/>
                </a:cxn>
                <a:cxn ang="0">
                  <a:pos x="16" y="2"/>
                </a:cxn>
                <a:cxn ang="0">
                  <a:pos x="14" y="0"/>
                </a:cxn>
                <a:cxn ang="0">
                  <a:pos x="8" y="0"/>
                </a:cxn>
                <a:cxn ang="0">
                  <a:pos x="8" y="0"/>
                </a:cxn>
                <a:cxn ang="0">
                  <a:pos x="2" y="0"/>
                </a:cxn>
                <a:cxn ang="0">
                  <a:pos x="0" y="2"/>
                </a:cxn>
                <a:cxn ang="0">
                  <a:pos x="0" y="6"/>
                </a:cxn>
                <a:cxn ang="0">
                  <a:pos x="0" y="6"/>
                </a:cxn>
                <a:cxn ang="0">
                  <a:pos x="0" y="8"/>
                </a:cxn>
                <a:cxn ang="0">
                  <a:pos x="2" y="10"/>
                </a:cxn>
                <a:cxn ang="0">
                  <a:pos x="8" y="10"/>
                </a:cxn>
                <a:cxn ang="0">
                  <a:pos x="8" y="10"/>
                </a:cxn>
              </a:cxnLst>
              <a:rect l="0" t="0" r="r" b="b"/>
              <a:pathLst>
                <a:path w="16" h="10">
                  <a:moveTo>
                    <a:pt x="8" y="10"/>
                  </a:moveTo>
                  <a:lnTo>
                    <a:pt x="8" y="10"/>
                  </a:lnTo>
                  <a:lnTo>
                    <a:pt x="12" y="8"/>
                  </a:lnTo>
                  <a:lnTo>
                    <a:pt x="14" y="8"/>
                  </a:lnTo>
                  <a:lnTo>
                    <a:pt x="16" y="4"/>
                  </a:lnTo>
                  <a:lnTo>
                    <a:pt x="16" y="4"/>
                  </a:lnTo>
                  <a:lnTo>
                    <a:pt x="16" y="2"/>
                  </a:lnTo>
                  <a:lnTo>
                    <a:pt x="14" y="0"/>
                  </a:lnTo>
                  <a:lnTo>
                    <a:pt x="8" y="0"/>
                  </a:lnTo>
                  <a:lnTo>
                    <a:pt x="8" y="0"/>
                  </a:lnTo>
                  <a:lnTo>
                    <a:pt x="2" y="0"/>
                  </a:lnTo>
                  <a:lnTo>
                    <a:pt x="0" y="2"/>
                  </a:lnTo>
                  <a:lnTo>
                    <a:pt x="0" y="6"/>
                  </a:lnTo>
                  <a:lnTo>
                    <a:pt x="0" y="6"/>
                  </a:lnTo>
                  <a:lnTo>
                    <a:pt x="0" y="8"/>
                  </a:lnTo>
                  <a:lnTo>
                    <a:pt x="2" y="10"/>
                  </a:lnTo>
                  <a:lnTo>
                    <a:pt x="8" y="10"/>
                  </a:lnTo>
                  <a:lnTo>
                    <a:pt x="8" y="1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54" name="Freeform 117"/>
            <p:cNvSpPr/>
            <p:nvPr/>
          </p:nvSpPr>
          <p:spPr bwMode="auto">
            <a:xfrm>
              <a:off x="8108950" y="996950"/>
              <a:ext cx="25400" cy="22225"/>
            </a:xfrm>
            <a:custGeom>
              <a:avLst/>
              <a:gdLst/>
              <a:ahLst/>
              <a:cxnLst>
                <a:cxn ang="0">
                  <a:pos x="14" y="6"/>
                </a:cxn>
                <a:cxn ang="0">
                  <a:pos x="14" y="6"/>
                </a:cxn>
                <a:cxn ang="0">
                  <a:pos x="16" y="4"/>
                </a:cxn>
                <a:cxn ang="0">
                  <a:pos x="16" y="2"/>
                </a:cxn>
                <a:cxn ang="0">
                  <a:pos x="16" y="2"/>
                </a:cxn>
                <a:cxn ang="0">
                  <a:pos x="14" y="0"/>
                </a:cxn>
                <a:cxn ang="0">
                  <a:pos x="14" y="0"/>
                </a:cxn>
                <a:cxn ang="0">
                  <a:pos x="8" y="0"/>
                </a:cxn>
                <a:cxn ang="0">
                  <a:pos x="2" y="2"/>
                </a:cxn>
                <a:cxn ang="0">
                  <a:pos x="2" y="2"/>
                </a:cxn>
                <a:cxn ang="0">
                  <a:pos x="0" y="4"/>
                </a:cxn>
                <a:cxn ang="0">
                  <a:pos x="0" y="8"/>
                </a:cxn>
                <a:cxn ang="0">
                  <a:pos x="0" y="10"/>
                </a:cxn>
                <a:cxn ang="0">
                  <a:pos x="2" y="14"/>
                </a:cxn>
                <a:cxn ang="0">
                  <a:pos x="2" y="14"/>
                </a:cxn>
                <a:cxn ang="0">
                  <a:pos x="6" y="8"/>
                </a:cxn>
                <a:cxn ang="0">
                  <a:pos x="10" y="6"/>
                </a:cxn>
                <a:cxn ang="0">
                  <a:pos x="14" y="6"/>
                </a:cxn>
                <a:cxn ang="0">
                  <a:pos x="14" y="6"/>
                </a:cxn>
              </a:cxnLst>
              <a:rect l="0" t="0" r="r" b="b"/>
              <a:pathLst>
                <a:path w="16" h="14">
                  <a:moveTo>
                    <a:pt x="14" y="6"/>
                  </a:moveTo>
                  <a:lnTo>
                    <a:pt x="14" y="6"/>
                  </a:lnTo>
                  <a:lnTo>
                    <a:pt x="16" y="4"/>
                  </a:lnTo>
                  <a:lnTo>
                    <a:pt x="16" y="2"/>
                  </a:lnTo>
                  <a:lnTo>
                    <a:pt x="16" y="2"/>
                  </a:lnTo>
                  <a:lnTo>
                    <a:pt x="14" y="0"/>
                  </a:lnTo>
                  <a:lnTo>
                    <a:pt x="14" y="0"/>
                  </a:lnTo>
                  <a:lnTo>
                    <a:pt x="8" y="0"/>
                  </a:lnTo>
                  <a:lnTo>
                    <a:pt x="2" y="2"/>
                  </a:lnTo>
                  <a:lnTo>
                    <a:pt x="2" y="2"/>
                  </a:lnTo>
                  <a:lnTo>
                    <a:pt x="0" y="4"/>
                  </a:lnTo>
                  <a:lnTo>
                    <a:pt x="0" y="8"/>
                  </a:lnTo>
                  <a:lnTo>
                    <a:pt x="0" y="10"/>
                  </a:lnTo>
                  <a:lnTo>
                    <a:pt x="2" y="14"/>
                  </a:lnTo>
                  <a:lnTo>
                    <a:pt x="2" y="14"/>
                  </a:lnTo>
                  <a:lnTo>
                    <a:pt x="6" y="8"/>
                  </a:lnTo>
                  <a:lnTo>
                    <a:pt x="10" y="6"/>
                  </a:lnTo>
                  <a:lnTo>
                    <a:pt x="14" y="6"/>
                  </a:lnTo>
                  <a:lnTo>
                    <a:pt x="14" y="6"/>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55" name="Freeform 118"/>
            <p:cNvSpPr/>
            <p:nvPr/>
          </p:nvSpPr>
          <p:spPr bwMode="auto">
            <a:xfrm>
              <a:off x="8229600" y="320675"/>
              <a:ext cx="1588" cy="1588"/>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lnTo>
                    <a:pt x="0" y="0"/>
                  </a:lnTo>
                  <a:lnTo>
                    <a:pt x="0" y="0"/>
                  </a:lnTo>
                  <a:lnTo>
                    <a:pt x="0" y="0"/>
                  </a:lnTo>
                  <a:lnTo>
                    <a:pt x="0" y="0"/>
                  </a:lnTo>
                  <a:lnTo>
                    <a:pt x="0"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56" name="Freeform 119"/>
            <p:cNvSpPr/>
            <p:nvPr/>
          </p:nvSpPr>
          <p:spPr bwMode="auto">
            <a:xfrm>
              <a:off x="8229600" y="307975"/>
              <a:ext cx="31750" cy="15875"/>
            </a:xfrm>
            <a:custGeom>
              <a:avLst/>
              <a:gdLst/>
              <a:ahLst/>
              <a:cxnLst>
                <a:cxn ang="0">
                  <a:pos x="18" y="8"/>
                </a:cxn>
                <a:cxn ang="0">
                  <a:pos x="18" y="8"/>
                </a:cxn>
                <a:cxn ang="0">
                  <a:pos x="20" y="4"/>
                </a:cxn>
                <a:cxn ang="0">
                  <a:pos x="20" y="4"/>
                </a:cxn>
                <a:cxn ang="0">
                  <a:pos x="18" y="2"/>
                </a:cxn>
                <a:cxn ang="0">
                  <a:pos x="16" y="2"/>
                </a:cxn>
                <a:cxn ang="0">
                  <a:pos x="16" y="2"/>
                </a:cxn>
                <a:cxn ang="0">
                  <a:pos x="12" y="0"/>
                </a:cxn>
                <a:cxn ang="0">
                  <a:pos x="8" y="2"/>
                </a:cxn>
                <a:cxn ang="0">
                  <a:pos x="0" y="8"/>
                </a:cxn>
                <a:cxn ang="0">
                  <a:pos x="0" y="8"/>
                </a:cxn>
                <a:cxn ang="0">
                  <a:pos x="4" y="10"/>
                </a:cxn>
                <a:cxn ang="0">
                  <a:pos x="8" y="10"/>
                </a:cxn>
                <a:cxn ang="0">
                  <a:pos x="14" y="8"/>
                </a:cxn>
                <a:cxn ang="0">
                  <a:pos x="18" y="8"/>
                </a:cxn>
                <a:cxn ang="0">
                  <a:pos x="18" y="8"/>
                </a:cxn>
              </a:cxnLst>
              <a:rect l="0" t="0" r="r" b="b"/>
              <a:pathLst>
                <a:path w="20" h="10">
                  <a:moveTo>
                    <a:pt x="18" y="8"/>
                  </a:moveTo>
                  <a:lnTo>
                    <a:pt x="18" y="8"/>
                  </a:lnTo>
                  <a:lnTo>
                    <a:pt x="20" y="4"/>
                  </a:lnTo>
                  <a:lnTo>
                    <a:pt x="20" y="4"/>
                  </a:lnTo>
                  <a:lnTo>
                    <a:pt x="18" y="2"/>
                  </a:lnTo>
                  <a:lnTo>
                    <a:pt x="16" y="2"/>
                  </a:lnTo>
                  <a:lnTo>
                    <a:pt x="16" y="2"/>
                  </a:lnTo>
                  <a:lnTo>
                    <a:pt x="12" y="0"/>
                  </a:lnTo>
                  <a:lnTo>
                    <a:pt x="8" y="2"/>
                  </a:lnTo>
                  <a:lnTo>
                    <a:pt x="0" y="8"/>
                  </a:lnTo>
                  <a:lnTo>
                    <a:pt x="0" y="8"/>
                  </a:lnTo>
                  <a:lnTo>
                    <a:pt x="4" y="10"/>
                  </a:lnTo>
                  <a:lnTo>
                    <a:pt x="8" y="10"/>
                  </a:lnTo>
                  <a:lnTo>
                    <a:pt x="14" y="8"/>
                  </a:lnTo>
                  <a:lnTo>
                    <a:pt x="18" y="8"/>
                  </a:lnTo>
                  <a:lnTo>
                    <a:pt x="18" y="8"/>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57" name="Freeform 120"/>
            <p:cNvSpPr/>
            <p:nvPr/>
          </p:nvSpPr>
          <p:spPr bwMode="auto">
            <a:xfrm>
              <a:off x="4552950" y="600075"/>
              <a:ext cx="25400" cy="19050"/>
            </a:xfrm>
            <a:custGeom>
              <a:avLst/>
              <a:gdLst/>
              <a:ahLst/>
              <a:cxnLst>
                <a:cxn ang="0">
                  <a:pos x="0" y="12"/>
                </a:cxn>
                <a:cxn ang="0">
                  <a:pos x="0" y="12"/>
                </a:cxn>
                <a:cxn ang="0">
                  <a:pos x="6" y="12"/>
                </a:cxn>
                <a:cxn ang="0">
                  <a:pos x="10" y="12"/>
                </a:cxn>
                <a:cxn ang="0">
                  <a:pos x="16" y="6"/>
                </a:cxn>
                <a:cxn ang="0">
                  <a:pos x="16" y="6"/>
                </a:cxn>
                <a:cxn ang="0">
                  <a:pos x="14" y="0"/>
                </a:cxn>
                <a:cxn ang="0">
                  <a:pos x="14" y="0"/>
                </a:cxn>
                <a:cxn ang="0">
                  <a:pos x="10" y="4"/>
                </a:cxn>
                <a:cxn ang="0">
                  <a:pos x="6" y="4"/>
                </a:cxn>
                <a:cxn ang="0">
                  <a:pos x="2" y="8"/>
                </a:cxn>
                <a:cxn ang="0">
                  <a:pos x="0" y="12"/>
                </a:cxn>
                <a:cxn ang="0">
                  <a:pos x="0" y="12"/>
                </a:cxn>
              </a:cxnLst>
              <a:rect l="0" t="0" r="r" b="b"/>
              <a:pathLst>
                <a:path w="16" h="12">
                  <a:moveTo>
                    <a:pt x="0" y="12"/>
                  </a:moveTo>
                  <a:lnTo>
                    <a:pt x="0" y="12"/>
                  </a:lnTo>
                  <a:lnTo>
                    <a:pt x="6" y="12"/>
                  </a:lnTo>
                  <a:lnTo>
                    <a:pt x="10" y="12"/>
                  </a:lnTo>
                  <a:lnTo>
                    <a:pt x="16" y="6"/>
                  </a:lnTo>
                  <a:lnTo>
                    <a:pt x="16" y="6"/>
                  </a:lnTo>
                  <a:lnTo>
                    <a:pt x="14" y="0"/>
                  </a:lnTo>
                  <a:lnTo>
                    <a:pt x="14" y="0"/>
                  </a:lnTo>
                  <a:lnTo>
                    <a:pt x="10" y="4"/>
                  </a:lnTo>
                  <a:lnTo>
                    <a:pt x="6" y="4"/>
                  </a:lnTo>
                  <a:lnTo>
                    <a:pt x="2" y="8"/>
                  </a:lnTo>
                  <a:lnTo>
                    <a:pt x="0" y="12"/>
                  </a:lnTo>
                  <a:lnTo>
                    <a:pt x="0" y="12"/>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58" name="Freeform 121"/>
            <p:cNvSpPr/>
            <p:nvPr/>
          </p:nvSpPr>
          <p:spPr bwMode="auto">
            <a:xfrm>
              <a:off x="8054975" y="1606550"/>
              <a:ext cx="28575" cy="9525"/>
            </a:xfrm>
            <a:custGeom>
              <a:avLst/>
              <a:gdLst/>
              <a:ahLst/>
              <a:cxnLst>
                <a:cxn ang="0">
                  <a:pos x="0" y="6"/>
                </a:cxn>
                <a:cxn ang="0">
                  <a:pos x="0" y="6"/>
                </a:cxn>
                <a:cxn ang="0">
                  <a:pos x="10" y="6"/>
                </a:cxn>
                <a:cxn ang="0">
                  <a:pos x="18" y="6"/>
                </a:cxn>
                <a:cxn ang="0">
                  <a:pos x="18" y="6"/>
                </a:cxn>
                <a:cxn ang="0">
                  <a:pos x="12" y="2"/>
                </a:cxn>
                <a:cxn ang="0">
                  <a:pos x="8" y="0"/>
                </a:cxn>
                <a:cxn ang="0">
                  <a:pos x="4" y="2"/>
                </a:cxn>
                <a:cxn ang="0">
                  <a:pos x="0" y="6"/>
                </a:cxn>
                <a:cxn ang="0">
                  <a:pos x="0" y="6"/>
                </a:cxn>
              </a:cxnLst>
              <a:rect l="0" t="0" r="r" b="b"/>
              <a:pathLst>
                <a:path w="18" h="6">
                  <a:moveTo>
                    <a:pt x="0" y="6"/>
                  </a:moveTo>
                  <a:lnTo>
                    <a:pt x="0" y="6"/>
                  </a:lnTo>
                  <a:lnTo>
                    <a:pt x="10" y="6"/>
                  </a:lnTo>
                  <a:lnTo>
                    <a:pt x="18" y="6"/>
                  </a:lnTo>
                  <a:lnTo>
                    <a:pt x="18" y="6"/>
                  </a:lnTo>
                  <a:lnTo>
                    <a:pt x="12" y="2"/>
                  </a:lnTo>
                  <a:lnTo>
                    <a:pt x="8" y="0"/>
                  </a:lnTo>
                  <a:lnTo>
                    <a:pt x="4" y="2"/>
                  </a:lnTo>
                  <a:lnTo>
                    <a:pt x="0" y="6"/>
                  </a:lnTo>
                  <a:lnTo>
                    <a:pt x="0" y="6"/>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59" name="Freeform 122"/>
            <p:cNvSpPr/>
            <p:nvPr/>
          </p:nvSpPr>
          <p:spPr bwMode="auto">
            <a:xfrm>
              <a:off x="8207375" y="339725"/>
              <a:ext cx="34925" cy="12700"/>
            </a:xfrm>
            <a:custGeom>
              <a:avLst/>
              <a:gdLst/>
              <a:ahLst/>
              <a:cxnLst>
                <a:cxn ang="0">
                  <a:pos x="0" y="6"/>
                </a:cxn>
                <a:cxn ang="0">
                  <a:pos x="0" y="6"/>
                </a:cxn>
                <a:cxn ang="0">
                  <a:pos x="22" y="8"/>
                </a:cxn>
                <a:cxn ang="0">
                  <a:pos x="22" y="8"/>
                </a:cxn>
                <a:cxn ang="0">
                  <a:pos x="18" y="4"/>
                </a:cxn>
                <a:cxn ang="0">
                  <a:pos x="12" y="0"/>
                </a:cxn>
                <a:cxn ang="0">
                  <a:pos x="6" y="2"/>
                </a:cxn>
                <a:cxn ang="0">
                  <a:pos x="0" y="6"/>
                </a:cxn>
                <a:cxn ang="0">
                  <a:pos x="0" y="6"/>
                </a:cxn>
              </a:cxnLst>
              <a:rect l="0" t="0" r="r" b="b"/>
              <a:pathLst>
                <a:path w="22" h="8">
                  <a:moveTo>
                    <a:pt x="0" y="6"/>
                  </a:moveTo>
                  <a:lnTo>
                    <a:pt x="0" y="6"/>
                  </a:lnTo>
                  <a:lnTo>
                    <a:pt x="22" y="8"/>
                  </a:lnTo>
                  <a:lnTo>
                    <a:pt x="22" y="8"/>
                  </a:lnTo>
                  <a:lnTo>
                    <a:pt x="18" y="4"/>
                  </a:lnTo>
                  <a:lnTo>
                    <a:pt x="12" y="0"/>
                  </a:lnTo>
                  <a:lnTo>
                    <a:pt x="6" y="2"/>
                  </a:lnTo>
                  <a:lnTo>
                    <a:pt x="0" y="6"/>
                  </a:lnTo>
                  <a:lnTo>
                    <a:pt x="0" y="6"/>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60" name="Freeform 123"/>
            <p:cNvSpPr/>
            <p:nvPr/>
          </p:nvSpPr>
          <p:spPr bwMode="auto">
            <a:xfrm>
              <a:off x="5067300" y="260350"/>
              <a:ext cx="44450" cy="22225"/>
            </a:xfrm>
            <a:custGeom>
              <a:avLst/>
              <a:gdLst/>
              <a:ahLst/>
              <a:cxnLst>
                <a:cxn ang="0">
                  <a:pos x="20" y="10"/>
                </a:cxn>
                <a:cxn ang="0">
                  <a:pos x="20" y="10"/>
                </a:cxn>
                <a:cxn ang="0">
                  <a:pos x="22" y="8"/>
                </a:cxn>
                <a:cxn ang="0">
                  <a:pos x="24" y="8"/>
                </a:cxn>
                <a:cxn ang="0">
                  <a:pos x="24" y="6"/>
                </a:cxn>
                <a:cxn ang="0">
                  <a:pos x="24" y="6"/>
                </a:cxn>
                <a:cxn ang="0">
                  <a:pos x="22" y="6"/>
                </a:cxn>
                <a:cxn ang="0">
                  <a:pos x="18" y="6"/>
                </a:cxn>
                <a:cxn ang="0">
                  <a:pos x="14" y="6"/>
                </a:cxn>
                <a:cxn ang="0">
                  <a:pos x="12" y="4"/>
                </a:cxn>
                <a:cxn ang="0">
                  <a:pos x="12" y="4"/>
                </a:cxn>
                <a:cxn ang="0">
                  <a:pos x="20" y="4"/>
                </a:cxn>
                <a:cxn ang="0">
                  <a:pos x="24" y="4"/>
                </a:cxn>
                <a:cxn ang="0">
                  <a:pos x="28" y="2"/>
                </a:cxn>
                <a:cxn ang="0">
                  <a:pos x="28" y="2"/>
                </a:cxn>
                <a:cxn ang="0">
                  <a:pos x="20" y="0"/>
                </a:cxn>
                <a:cxn ang="0">
                  <a:pos x="12" y="2"/>
                </a:cxn>
                <a:cxn ang="0">
                  <a:pos x="12" y="2"/>
                </a:cxn>
                <a:cxn ang="0">
                  <a:pos x="8" y="2"/>
                </a:cxn>
                <a:cxn ang="0">
                  <a:pos x="8" y="4"/>
                </a:cxn>
                <a:cxn ang="0">
                  <a:pos x="8" y="6"/>
                </a:cxn>
                <a:cxn ang="0">
                  <a:pos x="8" y="8"/>
                </a:cxn>
                <a:cxn ang="0">
                  <a:pos x="8" y="8"/>
                </a:cxn>
                <a:cxn ang="0">
                  <a:pos x="2" y="8"/>
                </a:cxn>
                <a:cxn ang="0">
                  <a:pos x="0" y="8"/>
                </a:cxn>
                <a:cxn ang="0">
                  <a:pos x="0" y="12"/>
                </a:cxn>
                <a:cxn ang="0">
                  <a:pos x="0" y="12"/>
                </a:cxn>
                <a:cxn ang="0">
                  <a:pos x="2" y="14"/>
                </a:cxn>
                <a:cxn ang="0">
                  <a:pos x="8" y="14"/>
                </a:cxn>
                <a:cxn ang="0">
                  <a:pos x="16" y="14"/>
                </a:cxn>
                <a:cxn ang="0">
                  <a:pos x="20" y="10"/>
                </a:cxn>
                <a:cxn ang="0">
                  <a:pos x="20" y="10"/>
                </a:cxn>
              </a:cxnLst>
              <a:rect l="0" t="0" r="r" b="b"/>
              <a:pathLst>
                <a:path w="28" h="14">
                  <a:moveTo>
                    <a:pt x="20" y="10"/>
                  </a:moveTo>
                  <a:lnTo>
                    <a:pt x="20" y="10"/>
                  </a:lnTo>
                  <a:lnTo>
                    <a:pt x="22" y="8"/>
                  </a:lnTo>
                  <a:lnTo>
                    <a:pt x="24" y="8"/>
                  </a:lnTo>
                  <a:lnTo>
                    <a:pt x="24" y="6"/>
                  </a:lnTo>
                  <a:lnTo>
                    <a:pt x="24" y="6"/>
                  </a:lnTo>
                  <a:lnTo>
                    <a:pt x="22" y="6"/>
                  </a:lnTo>
                  <a:lnTo>
                    <a:pt x="18" y="6"/>
                  </a:lnTo>
                  <a:lnTo>
                    <a:pt x="14" y="6"/>
                  </a:lnTo>
                  <a:lnTo>
                    <a:pt x="12" y="4"/>
                  </a:lnTo>
                  <a:lnTo>
                    <a:pt x="12" y="4"/>
                  </a:lnTo>
                  <a:lnTo>
                    <a:pt x="20" y="4"/>
                  </a:lnTo>
                  <a:lnTo>
                    <a:pt x="24" y="4"/>
                  </a:lnTo>
                  <a:lnTo>
                    <a:pt x="28" y="2"/>
                  </a:lnTo>
                  <a:lnTo>
                    <a:pt x="28" y="2"/>
                  </a:lnTo>
                  <a:lnTo>
                    <a:pt x="20" y="0"/>
                  </a:lnTo>
                  <a:lnTo>
                    <a:pt x="12" y="2"/>
                  </a:lnTo>
                  <a:lnTo>
                    <a:pt x="12" y="2"/>
                  </a:lnTo>
                  <a:lnTo>
                    <a:pt x="8" y="2"/>
                  </a:lnTo>
                  <a:lnTo>
                    <a:pt x="8" y="4"/>
                  </a:lnTo>
                  <a:lnTo>
                    <a:pt x="8" y="6"/>
                  </a:lnTo>
                  <a:lnTo>
                    <a:pt x="8" y="8"/>
                  </a:lnTo>
                  <a:lnTo>
                    <a:pt x="8" y="8"/>
                  </a:lnTo>
                  <a:lnTo>
                    <a:pt x="2" y="8"/>
                  </a:lnTo>
                  <a:lnTo>
                    <a:pt x="0" y="8"/>
                  </a:lnTo>
                  <a:lnTo>
                    <a:pt x="0" y="12"/>
                  </a:lnTo>
                  <a:lnTo>
                    <a:pt x="0" y="12"/>
                  </a:lnTo>
                  <a:lnTo>
                    <a:pt x="2" y="14"/>
                  </a:lnTo>
                  <a:lnTo>
                    <a:pt x="8" y="14"/>
                  </a:lnTo>
                  <a:lnTo>
                    <a:pt x="16" y="14"/>
                  </a:lnTo>
                  <a:lnTo>
                    <a:pt x="20" y="10"/>
                  </a:lnTo>
                  <a:lnTo>
                    <a:pt x="20" y="1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61" name="Freeform 124"/>
            <p:cNvSpPr/>
            <p:nvPr/>
          </p:nvSpPr>
          <p:spPr bwMode="auto">
            <a:xfrm>
              <a:off x="8007350" y="1352550"/>
              <a:ext cx="15875" cy="38100"/>
            </a:xfrm>
            <a:custGeom>
              <a:avLst/>
              <a:gdLst/>
              <a:ahLst/>
              <a:cxnLst>
                <a:cxn ang="0">
                  <a:pos x="6" y="24"/>
                </a:cxn>
                <a:cxn ang="0">
                  <a:pos x="6" y="24"/>
                </a:cxn>
                <a:cxn ang="0">
                  <a:pos x="6" y="14"/>
                </a:cxn>
                <a:cxn ang="0">
                  <a:pos x="6" y="14"/>
                </a:cxn>
                <a:cxn ang="0">
                  <a:pos x="10" y="12"/>
                </a:cxn>
                <a:cxn ang="0">
                  <a:pos x="10" y="8"/>
                </a:cxn>
                <a:cxn ang="0">
                  <a:pos x="6" y="2"/>
                </a:cxn>
                <a:cxn ang="0">
                  <a:pos x="6" y="2"/>
                </a:cxn>
                <a:cxn ang="0">
                  <a:pos x="4" y="0"/>
                </a:cxn>
                <a:cxn ang="0">
                  <a:pos x="2" y="2"/>
                </a:cxn>
                <a:cxn ang="0">
                  <a:pos x="2" y="2"/>
                </a:cxn>
                <a:cxn ang="0">
                  <a:pos x="2" y="4"/>
                </a:cxn>
                <a:cxn ang="0">
                  <a:pos x="2" y="6"/>
                </a:cxn>
                <a:cxn ang="0">
                  <a:pos x="4" y="10"/>
                </a:cxn>
                <a:cxn ang="0">
                  <a:pos x="4" y="10"/>
                </a:cxn>
                <a:cxn ang="0">
                  <a:pos x="4" y="12"/>
                </a:cxn>
                <a:cxn ang="0">
                  <a:pos x="4" y="12"/>
                </a:cxn>
                <a:cxn ang="0">
                  <a:pos x="0" y="16"/>
                </a:cxn>
                <a:cxn ang="0">
                  <a:pos x="2" y="18"/>
                </a:cxn>
                <a:cxn ang="0">
                  <a:pos x="4" y="20"/>
                </a:cxn>
                <a:cxn ang="0">
                  <a:pos x="6" y="24"/>
                </a:cxn>
                <a:cxn ang="0">
                  <a:pos x="6" y="24"/>
                </a:cxn>
              </a:cxnLst>
              <a:rect l="0" t="0" r="r" b="b"/>
              <a:pathLst>
                <a:path w="10" h="24">
                  <a:moveTo>
                    <a:pt x="6" y="24"/>
                  </a:moveTo>
                  <a:lnTo>
                    <a:pt x="6" y="24"/>
                  </a:lnTo>
                  <a:lnTo>
                    <a:pt x="6" y="14"/>
                  </a:lnTo>
                  <a:lnTo>
                    <a:pt x="6" y="14"/>
                  </a:lnTo>
                  <a:lnTo>
                    <a:pt x="10" y="12"/>
                  </a:lnTo>
                  <a:lnTo>
                    <a:pt x="10" y="8"/>
                  </a:lnTo>
                  <a:lnTo>
                    <a:pt x="6" y="2"/>
                  </a:lnTo>
                  <a:lnTo>
                    <a:pt x="6" y="2"/>
                  </a:lnTo>
                  <a:lnTo>
                    <a:pt x="4" y="0"/>
                  </a:lnTo>
                  <a:lnTo>
                    <a:pt x="2" y="2"/>
                  </a:lnTo>
                  <a:lnTo>
                    <a:pt x="2" y="2"/>
                  </a:lnTo>
                  <a:lnTo>
                    <a:pt x="2" y="4"/>
                  </a:lnTo>
                  <a:lnTo>
                    <a:pt x="2" y="6"/>
                  </a:lnTo>
                  <a:lnTo>
                    <a:pt x="4" y="10"/>
                  </a:lnTo>
                  <a:lnTo>
                    <a:pt x="4" y="10"/>
                  </a:lnTo>
                  <a:lnTo>
                    <a:pt x="4" y="12"/>
                  </a:lnTo>
                  <a:lnTo>
                    <a:pt x="4" y="12"/>
                  </a:lnTo>
                  <a:lnTo>
                    <a:pt x="0" y="16"/>
                  </a:lnTo>
                  <a:lnTo>
                    <a:pt x="2" y="18"/>
                  </a:lnTo>
                  <a:lnTo>
                    <a:pt x="4" y="20"/>
                  </a:lnTo>
                  <a:lnTo>
                    <a:pt x="6" y="24"/>
                  </a:lnTo>
                  <a:lnTo>
                    <a:pt x="6" y="24"/>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62" name="Freeform 125"/>
            <p:cNvSpPr/>
            <p:nvPr/>
          </p:nvSpPr>
          <p:spPr bwMode="auto">
            <a:xfrm>
              <a:off x="5016500" y="292100"/>
              <a:ext cx="142875" cy="41275"/>
            </a:xfrm>
            <a:custGeom>
              <a:avLst/>
              <a:gdLst/>
              <a:ahLst/>
              <a:cxnLst>
                <a:cxn ang="0">
                  <a:pos x="4" y="10"/>
                </a:cxn>
                <a:cxn ang="0">
                  <a:pos x="4" y="10"/>
                </a:cxn>
                <a:cxn ang="0">
                  <a:pos x="0" y="12"/>
                </a:cxn>
                <a:cxn ang="0">
                  <a:pos x="0" y="14"/>
                </a:cxn>
                <a:cxn ang="0">
                  <a:pos x="0" y="16"/>
                </a:cxn>
                <a:cxn ang="0">
                  <a:pos x="0" y="16"/>
                </a:cxn>
                <a:cxn ang="0">
                  <a:pos x="0" y="18"/>
                </a:cxn>
                <a:cxn ang="0">
                  <a:pos x="2" y="18"/>
                </a:cxn>
                <a:cxn ang="0">
                  <a:pos x="6" y="18"/>
                </a:cxn>
                <a:cxn ang="0">
                  <a:pos x="6" y="18"/>
                </a:cxn>
                <a:cxn ang="0">
                  <a:pos x="16" y="18"/>
                </a:cxn>
                <a:cxn ang="0">
                  <a:pos x="16" y="18"/>
                </a:cxn>
                <a:cxn ang="0">
                  <a:pos x="20" y="16"/>
                </a:cxn>
                <a:cxn ang="0">
                  <a:pos x="24" y="16"/>
                </a:cxn>
                <a:cxn ang="0">
                  <a:pos x="30" y="18"/>
                </a:cxn>
                <a:cxn ang="0">
                  <a:pos x="30" y="18"/>
                </a:cxn>
                <a:cxn ang="0">
                  <a:pos x="30" y="20"/>
                </a:cxn>
                <a:cxn ang="0">
                  <a:pos x="30" y="20"/>
                </a:cxn>
                <a:cxn ang="0">
                  <a:pos x="28" y="20"/>
                </a:cxn>
                <a:cxn ang="0">
                  <a:pos x="24" y="22"/>
                </a:cxn>
                <a:cxn ang="0">
                  <a:pos x="24" y="22"/>
                </a:cxn>
                <a:cxn ang="0">
                  <a:pos x="28" y="24"/>
                </a:cxn>
                <a:cxn ang="0">
                  <a:pos x="34" y="26"/>
                </a:cxn>
                <a:cxn ang="0">
                  <a:pos x="44" y="24"/>
                </a:cxn>
                <a:cxn ang="0">
                  <a:pos x="44" y="24"/>
                </a:cxn>
                <a:cxn ang="0">
                  <a:pos x="62" y="20"/>
                </a:cxn>
                <a:cxn ang="0">
                  <a:pos x="70" y="18"/>
                </a:cxn>
                <a:cxn ang="0">
                  <a:pos x="80" y="18"/>
                </a:cxn>
                <a:cxn ang="0">
                  <a:pos x="80" y="18"/>
                </a:cxn>
                <a:cxn ang="0">
                  <a:pos x="86" y="18"/>
                </a:cxn>
                <a:cxn ang="0">
                  <a:pos x="90" y="14"/>
                </a:cxn>
                <a:cxn ang="0">
                  <a:pos x="90" y="14"/>
                </a:cxn>
                <a:cxn ang="0">
                  <a:pos x="90" y="10"/>
                </a:cxn>
                <a:cxn ang="0">
                  <a:pos x="88" y="10"/>
                </a:cxn>
                <a:cxn ang="0">
                  <a:pos x="88" y="10"/>
                </a:cxn>
                <a:cxn ang="0">
                  <a:pos x="80" y="10"/>
                </a:cxn>
                <a:cxn ang="0">
                  <a:pos x="74" y="10"/>
                </a:cxn>
                <a:cxn ang="0">
                  <a:pos x="68" y="6"/>
                </a:cxn>
                <a:cxn ang="0">
                  <a:pos x="62" y="0"/>
                </a:cxn>
                <a:cxn ang="0">
                  <a:pos x="62" y="0"/>
                </a:cxn>
                <a:cxn ang="0">
                  <a:pos x="60" y="2"/>
                </a:cxn>
                <a:cxn ang="0">
                  <a:pos x="60" y="2"/>
                </a:cxn>
                <a:cxn ang="0">
                  <a:pos x="58" y="2"/>
                </a:cxn>
                <a:cxn ang="0">
                  <a:pos x="56" y="4"/>
                </a:cxn>
                <a:cxn ang="0">
                  <a:pos x="58" y="8"/>
                </a:cxn>
                <a:cxn ang="0">
                  <a:pos x="62" y="10"/>
                </a:cxn>
                <a:cxn ang="0">
                  <a:pos x="62" y="12"/>
                </a:cxn>
                <a:cxn ang="0">
                  <a:pos x="62" y="14"/>
                </a:cxn>
                <a:cxn ang="0">
                  <a:pos x="62" y="14"/>
                </a:cxn>
                <a:cxn ang="0">
                  <a:pos x="48" y="12"/>
                </a:cxn>
                <a:cxn ang="0">
                  <a:pos x="36" y="8"/>
                </a:cxn>
                <a:cxn ang="0">
                  <a:pos x="36" y="8"/>
                </a:cxn>
                <a:cxn ang="0">
                  <a:pos x="34" y="6"/>
                </a:cxn>
                <a:cxn ang="0">
                  <a:pos x="30" y="6"/>
                </a:cxn>
                <a:cxn ang="0">
                  <a:pos x="24" y="6"/>
                </a:cxn>
                <a:cxn ang="0">
                  <a:pos x="24" y="6"/>
                </a:cxn>
                <a:cxn ang="0">
                  <a:pos x="20" y="4"/>
                </a:cxn>
                <a:cxn ang="0">
                  <a:pos x="14" y="4"/>
                </a:cxn>
                <a:cxn ang="0">
                  <a:pos x="14" y="4"/>
                </a:cxn>
                <a:cxn ang="0">
                  <a:pos x="8" y="6"/>
                </a:cxn>
                <a:cxn ang="0">
                  <a:pos x="6" y="8"/>
                </a:cxn>
                <a:cxn ang="0">
                  <a:pos x="4" y="10"/>
                </a:cxn>
                <a:cxn ang="0">
                  <a:pos x="4" y="10"/>
                </a:cxn>
              </a:cxnLst>
              <a:rect l="0" t="0" r="r" b="b"/>
              <a:pathLst>
                <a:path w="90" h="26">
                  <a:moveTo>
                    <a:pt x="4" y="10"/>
                  </a:moveTo>
                  <a:lnTo>
                    <a:pt x="4" y="10"/>
                  </a:lnTo>
                  <a:lnTo>
                    <a:pt x="0" y="12"/>
                  </a:lnTo>
                  <a:lnTo>
                    <a:pt x="0" y="14"/>
                  </a:lnTo>
                  <a:lnTo>
                    <a:pt x="0" y="16"/>
                  </a:lnTo>
                  <a:lnTo>
                    <a:pt x="0" y="16"/>
                  </a:lnTo>
                  <a:lnTo>
                    <a:pt x="0" y="18"/>
                  </a:lnTo>
                  <a:lnTo>
                    <a:pt x="2" y="18"/>
                  </a:lnTo>
                  <a:lnTo>
                    <a:pt x="6" y="18"/>
                  </a:lnTo>
                  <a:lnTo>
                    <a:pt x="6" y="18"/>
                  </a:lnTo>
                  <a:lnTo>
                    <a:pt x="16" y="18"/>
                  </a:lnTo>
                  <a:lnTo>
                    <a:pt x="16" y="18"/>
                  </a:lnTo>
                  <a:lnTo>
                    <a:pt x="20" y="16"/>
                  </a:lnTo>
                  <a:lnTo>
                    <a:pt x="24" y="16"/>
                  </a:lnTo>
                  <a:lnTo>
                    <a:pt x="30" y="18"/>
                  </a:lnTo>
                  <a:lnTo>
                    <a:pt x="30" y="18"/>
                  </a:lnTo>
                  <a:lnTo>
                    <a:pt x="30" y="20"/>
                  </a:lnTo>
                  <a:lnTo>
                    <a:pt x="30" y="20"/>
                  </a:lnTo>
                  <a:lnTo>
                    <a:pt x="28" y="20"/>
                  </a:lnTo>
                  <a:lnTo>
                    <a:pt x="24" y="22"/>
                  </a:lnTo>
                  <a:lnTo>
                    <a:pt x="24" y="22"/>
                  </a:lnTo>
                  <a:lnTo>
                    <a:pt x="28" y="24"/>
                  </a:lnTo>
                  <a:lnTo>
                    <a:pt x="34" y="26"/>
                  </a:lnTo>
                  <a:lnTo>
                    <a:pt x="44" y="24"/>
                  </a:lnTo>
                  <a:lnTo>
                    <a:pt x="44" y="24"/>
                  </a:lnTo>
                  <a:lnTo>
                    <a:pt x="62" y="20"/>
                  </a:lnTo>
                  <a:lnTo>
                    <a:pt x="70" y="18"/>
                  </a:lnTo>
                  <a:lnTo>
                    <a:pt x="80" y="18"/>
                  </a:lnTo>
                  <a:lnTo>
                    <a:pt x="80" y="18"/>
                  </a:lnTo>
                  <a:lnTo>
                    <a:pt x="86" y="18"/>
                  </a:lnTo>
                  <a:lnTo>
                    <a:pt x="90" y="14"/>
                  </a:lnTo>
                  <a:lnTo>
                    <a:pt x="90" y="14"/>
                  </a:lnTo>
                  <a:lnTo>
                    <a:pt x="90" y="10"/>
                  </a:lnTo>
                  <a:lnTo>
                    <a:pt x="88" y="10"/>
                  </a:lnTo>
                  <a:lnTo>
                    <a:pt x="88" y="10"/>
                  </a:lnTo>
                  <a:lnTo>
                    <a:pt x="80" y="10"/>
                  </a:lnTo>
                  <a:lnTo>
                    <a:pt x="74" y="10"/>
                  </a:lnTo>
                  <a:lnTo>
                    <a:pt x="68" y="6"/>
                  </a:lnTo>
                  <a:lnTo>
                    <a:pt x="62" y="0"/>
                  </a:lnTo>
                  <a:lnTo>
                    <a:pt x="62" y="0"/>
                  </a:lnTo>
                  <a:lnTo>
                    <a:pt x="60" y="2"/>
                  </a:lnTo>
                  <a:lnTo>
                    <a:pt x="60" y="2"/>
                  </a:lnTo>
                  <a:lnTo>
                    <a:pt x="58" y="2"/>
                  </a:lnTo>
                  <a:lnTo>
                    <a:pt x="56" y="4"/>
                  </a:lnTo>
                  <a:lnTo>
                    <a:pt x="58" y="8"/>
                  </a:lnTo>
                  <a:lnTo>
                    <a:pt x="62" y="10"/>
                  </a:lnTo>
                  <a:lnTo>
                    <a:pt x="62" y="12"/>
                  </a:lnTo>
                  <a:lnTo>
                    <a:pt x="62" y="14"/>
                  </a:lnTo>
                  <a:lnTo>
                    <a:pt x="62" y="14"/>
                  </a:lnTo>
                  <a:lnTo>
                    <a:pt x="48" y="12"/>
                  </a:lnTo>
                  <a:lnTo>
                    <a:pt x="36" y="8"/>
                  </a:lnTo>
                  <a:lnTo>
                    <a:pt x="36" y="8"/>
                  </a:lnTo>
                  <a:lnTo>
                    <a:pt x="34" y="6"/>
                  </a:lnTo>
                  <a:lnTo>
                    <a:pt x="30" y="6"/>
                  </a:lnTo>
                  <a:lnTo>
                    <a:pt x="24" y="6"/>
                  </a:lnTo>
                  <a:lnTo>
                    <a:pt x="24" y="6"/>
                  </a:lnTo>
                  <a:lnTo>
                    <a:pt x="20" y="4"/>
                  </a:lnTo>
                  <a:lnTo>
                    <a:pt x="14" y="4"/>
                  </a:lnTo>
                  <a:lnTo>
                    <a:pt x="14" y="4"/>
                  </a:lnTo>
                  <a:lnTo>
                    <a:pt x="8" y="6"/>
                  </a:lnTo>
                  <a:lnTo>
                    <a:pt x="6" y="8"/>
                  </a:lnTo>
                  <a:lnTo>
                    <a:pt x="4" y="10"/>
                  </a:lnTo>
                  <a:lnTo>
                    <a:pt x="4" y="1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63" name="Freeform 126"/>
            <p:cNvSpPr/>
            <p:nvPr/>
          </p:nvSpPr>
          <p:spPr bwMode="auto">
            <a:xfrm>
              <a:off x="7064375" y="412750"/>
              <a:ext cx="25400" cy="12700"/>
            </a:xfrm>
            <a:custGeom>
              <a:avLst/>
              <a:gdLst/>
              <a:ahLst/>
              <a:cxnLst>
                <a:cxn ang="0">
                  <a:pos x="2" y="6"/>
                </a:cxn>
                <a:cxn ang="0">
                  <a:pos x="2" y="6"/>
                </a:cxn>
                <a:cxn ang="0">
                  <a:pos x="6" y="8"/>
                </a:cxn>
                <a:cxn ang="0">
                  <a:pos x="8" y="8"/>
                </a:cxn>
                <a:cxn ang="0">
                  <a:pos x="16" y="4"/>
                </a:cxn>
                <a:cxn ang="0">
                  <a:pos x="16" y="4"/>
                </a:cxn>
                <a:cxn ang="0">
                  <a:pos x="8" y="0"/>
                </a:cxn>
                <a:cxn ang="0">
                  <a:pos x="4" y="2"/>
                </a:cxn>
                <a:cxn ang="0">
                  <a:pos x="2" y="2"/>
                </a:cxn>
                <a:cxn ang="0">
                  <a:pos x="2" y="2"/>
                </a:cxn>
                <a:cxn ang="0">
                  <a:pos x="0" y="4"/>
                </a:cxn>
                <a:cxn ang="0">
                  <a:pos x="2" y="6"/>
                </a:cxn>
                <a:cxn ang="0">
                  <a:pos x="2" y="6"/>
                </a:cxn>
              </a:cxnLst>
              <a:rect l="0" t="0" r="r" b="b"/>
              <a:pathLst>
                <a:path w="16" h="8">
                  <a:moveTo>
                    <a:pt x="2" y="6"/>
                  </a:moveTo>
                  <a:lnTo>
                    <a:pt x="2" y="6"/>
                  </a:lnTo>
                  <a:lnTo>
                    <a:pt x="6" y="8"/>
                  </a:lnTo>
                  <a:lnTo>
                    <a:pt x="8" y="8"/>
                  </a:lnTo>
                  <a:lnTo>
                    <a:pt x="16" y="4"/>
                  </a:lnTo>
                  <a:lnTo>
                    <a:pt x="16" y="4"/>
                  </a:lnTo>
                  <a:lnTo>
                    <a:pt x="8" y="0"/>
                  </a:lnTo>
                  <a:lnTo>
                    <a:pt x="4" y="2"/>
                  </a:lnTo>
                  <a:lnTo>
                    <a:pt x="2" y="2"/>
                  </a:lnTo>
                  <a:lnTo>
                    <a:pt x="2" y="2"/>
                  </a:lnTo>
                  <a:lnTo>
                    <a:pt x="0" y="4"/>
                  </a:lnTo>
                  <a:lnTo>
                    <a:pt x="2" y="6"/>
                  </a:lnTo>
                  <a:lnTo>
                    <a:pt x="2" y="6"/>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64" name="Freeform 127"/>
            <p:cNvSpPr/>
            <p:nvPr/>
          </p:nvSpPr>
          <p:spPr bwMode="auto">
            <a:xfrm>
              <a:off x="8045450" y="1530350"/>
              <a:ext cx="9525" cy="38100"/>
            </a:xfrm>
            <a:custGeom>
              <a:avLst/>
              <a:gdLst/>
              <a:ahLst/>
              <a:cxnLst>
                <a:cxn ang="0">
                  <a:pos x="2" y="14"/>
                </a:cxn>
                <a:cxn ang="0">
                  <a:pos x="2" y="14"/>
                </a:cxn>
                <a:cxn ang="0">
                  <a:pos x="2" y="18"/>
                </a:cxn>
                <a:cxn ang="0">
                  <a:pos x="2" y="22"/>
                </a:cxn>
                <a:cxn ang="0">
                  <a:pos x="4" y="24"/>
                </a:cxn>
                <a:cxn ang="0">
                  <a:pos x="4" y="24"/>
                </a:cxn>
                <a:cxn ang="0">
                  <a:pos x="6" y="12"/>
                </a:cxn>
                <a:cxn ang="0">
                  <a:pos x="6" y="12"/>
                </a:cxn>
                <a:cxn ang="0">
                  <a:pos x="6" y="8"/>
                </a:cxn>
                <a:cxn ang="0">
                  <a:pos x="6" y="6"/>
                </a:cxn>
                <a:cxn ang="0">
                  <a:pos x="4" y="0"/>
                </a:cxn>
                <a:cxn ang="0">
                  <a:pos x="4" y="0"/>
                </a:cxn>
                <a:cxn ang="0">
                  <a:pos x="0" y="4"/>
                </a:cxn>
                <a:cxn ang="0">
                  <a:pos x="0" y="6"/>
                </a:cxn>
                <a:cxn ang="0">
                  <a:pos x="0" y="10"/>
                </a:cxn>
                <a:cxn ang="0">
                  <a:pos x="2" y="14"/>
                </a:cxn>
                <a:cxn ang="0">
                  <a:pos x="2" y="14"/>
                </a:cxn>
              </a:cxnLst>
              <a:rect l="0" t="0" r="r" b="b"/>
              <a:pathLst>
                <a:path w="6" h="24">
                  <a:moveTo>
                    <a:pt x="2" y="14"/>
                  </a:moveTo>
                  <a:lnTo>
                    <a:pt x="2" y="14"/>
                  </a:lnTo>
                  <a:lnTo>
                    <a:pt x="2" y="18"/>
                  </a:lnTo>
                  <a:lnTo>
                    <a:pt x="2" y="22"/>
                  </a:lnTo>
                  <a:lnTo>
                    <a:pt x="4" y="24"/>
                  </a:lnTo>
                  <a:lnTo>
                    <a:pt x="4" y="24"/>
                  </a:lnTo>
                  <a:lnTo>
                    <a:pt x="6" y="12"/>
                  </a:lnTo>
                  <a:lnTo>
                    <a:pt x="6" y="12"/>
                  </a:lnTo>
                  <a:lnTo>
                    <a:pt x="6" y="8"/>
                  </a:lnTo>
                  <a:lnTo>
                    <a:pt x="6" y="6"/>
                  </a:lnTo>
                  <a:lnTo>
                    <a:pt x="4" y="0"/>
                  </a:lnTo>
                  <a:lnTo>
                    <a:pt x="4" y="0"/>
                  </a:lnTo>
                  <a:lnTo>
                    <a:pt x="0" y="4"/>
                  </a:lnTo>
                  <a:lnTo>
                    <a:pt x="0" y="6"/>
                  </a:lnTo>
                  <a:lnTo>
                    <a:pt x="0" y="10"/>
                  </a:lnTo>
                  <a:lnTo>
                    <a:pt x="2" y="14"/>
                  </a:lnTo>
                  <a:lnTo>
                    <a:pt x="2" y="14"/>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65" name="Freeform 128"/>
            <p:cNvSpPr/>
            <p:nvPr/>
          </p:nvSpPr>
          <p:spPr bwMode="auto">
            <a:xfrm>
              <a:off x="5429250" y="520700"/>
              <a:ext cx="19050" cy="12700"/>
            </a:xfrm>
            <a:custGeom>
              <a:avLst/>
              <a:gdLst/>
              <a:ahLst/>
              <a:cxnLst>
                <a:cxn ang="0">
                  <a:pos x="8" y="0"/>
                </a:cxn>
                <a:cxn ang="0">
                  <a:pos x="8" y="0"/>
                </a:cxn>
                <a:cxn ang="0">
                  <a:pos x="4" y="2"/>
                </a:cxn>
                <a:cxn ang="0">
                  <a:pos x="2" y="4"/>
                </a:cxn>
                <a:cxn ang="0">
                  <a:pos x="0" y="6"/>
                </a:cxn>
                <a:cxn ang="0">
                  <a:pos x="0" y="6"/>
                </a:cxn>
                <a:cxn ang="0">
                  <a:pos x="2" y="8"/>
                </a:cxn>
                <a:cxn ang="0">
                  <a:pos x="4" y="8"/>
                </a:cxn>
                <a:cxn ang="0">
                  <a:pos x="4" y="8"/>
                </a:cxn>
                <a:cxn ang="0">
                  <a:pos x="8" y="6"/>
                </a:cxn>
                <a:cxn ang="0">
                  <a:pos x="12" y="2"/>
                </a:cxn>
                <a:cxn ang="0">
                  <a:pos x="12" y="2"/>
                </a:cxn>
                <a:cxn ang="0">
                  <a:pos x="10" y="2"/>
                </a:cxn>
                <a:cxn ang="0">
                  <a:pos x="8" y="0"/>
                </a:cxn>
                <a:cxn ang="0">
                  <a:pos x="8" y="0"/>
                </a:cxn>
              </a:cxnLst>
              <a:rect l="0" t="0" r="r" b="b"/>
              <a:pathLst>
                <a:path w="12" h="8">
                  <a:moveTo>
                    <a:pt x="8" y="0"/>
                  </a:moveTo>
                  <a:lnTo>
                    <a:pt x="8" y="0"/>
                  </a:lnTo>
                  <a:lnTo>
                    <a:pt x="4" y="2"/>
                  </a:lnTo>
                  <a:lnTo>
                    <a:pt x="2" y="4"/>
                  </a:lnTo>
                  <a:lnTo>
                    <a:pt x="0" y="6"/>
                  </a:lnTo>
                  <a:lnTo>
                    <a:pt x="0" y="6"/>
                  </a:lnTo>
                  <a:lnTo>
                    <a:pt x="2" y="8"/>
                  </a:lnTo>
                  <a:lnTo>
                    <a:pt x="4" y="8"/>
                  </a:lnTo>
                  <a:lnTo>
                    <a:pt x="4" y="8"/>
                  </a:lnTo>
                  <a:lnTo>
                    <a:pt x="8" y="6"/>
                  </a:lnTo>
                  <a:lnTo>
                    <a:pt x="12" y="2"/>
                  </a:lnTo>
                  <a:lnTo>
                    <a:pt x="12" y="2"/>
                  </a:lnTo>
                  <a:lnTo>
                    <a:pt x="10" y="2"/>
                  </a:lnTo>
                  <a:lnTo>
                    <a:pt x="8" y="0"/>
                  </a:lnTo>
                  <a:lnTo>
                    <a:pt x="8"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66" name="Freeform 129"/>
            <p:cNvSpPr/>
            <p:nvPr/>
          </p:nvSpPr>
          <p:spPr bwMode="auto">
            <a:xfrm>
              <a:off x="6870700" y="977900"/>
              <a:ext cx="19050" cy="9525"/>
            </a:xfrm>
            <a:custGeom>
              <a:avLst/>
              <a:gdLst/>
              <a:ahLst/>
              <a:cxnLst>
                <a:cxn ang="0">
                  <a:pos x="12" y="0"/>
                </a:cxn>
                <a:cxn ang="0">
                  <a:pos x="12" y="0"/>
                </a:cxn>
                <a:cxn ang="0">
                  <a:pos x="4" y="0"/>
                </a:cxn>
                <a:cxn ang="0">
                  <a:pos x="0" y="4"/>
                </a:cxn>
                <a:cxn ang="0">
                  <a:pos x="0" y="4"/>
                </a:cxn>
                <a:cxn ang="0">
                  <a:pos x="0" y="6"/>
                </a:cxn>
                <a:cxn ang="0">
                  <a:pos x="0" y="6"/>
                </a:cxn>
                <a:cxn ang="0">
                  <a:pos x="4" y="6"/>
                </a:cxn>
                <a:cxn ang="0">
                  <a:pos x="6" y="6"/>
                </a:cxn>
                <a:cxn ang="0">
                  <a:pos x="12" y="0"/>
                </a:cxn>
                <a:cxn ang="0">
                  <a:pos x="12" y="0"/>
                </a:cxn>
              </a:cxnLst>
              <a:rect l="0" t="0" r="r" b="b"/>
              <a:pathLst>
                <a:path w="12" h="6">
                  <a:moveTo>
                    <a:pt x="12" y="0"/>
                  </a:moveTo>
                  <a:lnTo>
                    <a:pt x="12" y="0"/>
                  </a:lnTo>
                  <a:lnTo>
                    <a:pt x="4" y="0"/>
                  </a:lnTo>
                  <a:lnTo>
                    <a:pt x="0" y="4"/>
                  </a:lnTo>
                  <a:lnTo>
                    <a:pt x="0" y="4"/>
                  </a:lnTo>
                  <a:lnTo>
                    <a:pt x="0" y="6"/>
                  </a:lnTo>
                  <a:lnTo>
                    <a:pt x="0" y="6"/>
                  </a:lnTo>
                  <a:lnTo>
                    <a:pt x="4" y="6"/>
                  </a:lnTo>
                  <a:lnTo>
                    <a:pt x="6" y="6"/>
                  </a:lnTo>
                  <a:lnTo>
                    <a:pt x="12" y="0"/>
                  </a:lnTo>
                  <a:lnTo>
                    <a:pt x="12"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67" name="Freeform 130"/>
            <p:cNvSpPr/>
            <p:nvPr/>
          </p:nvSpPr>
          <p:spPr bwMode="auto">
            <a:xfrm>
              <a:off x="5499100" y="1254125"/>
              <a:ext cx="22225" cy="12700"/>
            </a:xfrm>
            <a:custGeom>
              <a:avLst/>
              <a:gdLst/>
              <a:ahLst/>
              <a:cxnLst>
                <a:cxn ang="0">
                  <a:pos x="2" y="0"/>
                </a:cxn>
                <a:cxn ang="0">
                  <a:pos x="2" y="0"/>
                </a:cxn>
                <a:cxn ang="0">
                  <a:pos x="0" y="2"/>
                </a:cxn>
                <a:cxn ang="0">
                  <a:pos x="2" y="4"/>
                </a:cxn>
                <a:cxn ang="0">
                  <a:pos x="2" y="4"/>
                </a:cxn>
                <a:cxn ang="0">
                  <a:pos x="4" y="6"/>
                </a:cxn>
                <a:cxn ang="0">
                  <a:pos x="8" y="8"/>
                </a:cxn>
                <a:cxn ang="0">
                  <a:pos x="14" y="6"/>
                </a:cxn>
                <a:cxn ang="0">
                  <a:pos x="14" y="6"/>
                </a:cxn>
                <a:cxn ang="0">
                  <a:pos x="8" y="2"/>
                </a:cxn>
                <a:cxn ang="0">
                  <a:pos x="2" y="0"/>
                </a:cxn>
                <a:cxn ang="0">
                  <a:pos x="2" y="0"/>
                </a:cxn>
              </a:cxnLst>
              <a:rect l="0" t="0" r="r" b="b"/>
              <a:pathLst>
                <a:path w="14" h="8">
                  <a:moveTo>
                    <a:pt x="2" y="0"/>
                  </a:moveTo>
                  <a:lnTo>
                    <a:pt x="2" y="0"/>
                  </a:lnTo>
                  <a:lnTo>
                    <a:pt x="0" y="2"/>
                  </a:lnTo>
                  <a:lnTo>
                    <a:pt x="2" y="4"/>
                  </a:lnTo>
                  <a:lnTo>
                    <a:pt x="2" y="4"/>
                  </a:lnTo>
                  <a:lnTo>
                    <a:pt x="4" y="6"/>
                  </a:lnTo>
                  <a:lnTo>
                    <a:pt x="8" y="8"/>
                  </a:lnTo>
                  <a:lnTo>
                    <a:pt x="14" y="6"/>
                  </a:lnTo>
                  <a:lnTo>
                    <a:pt x="14" y="6"/>
                  </a:lnTo>
                  <a:lnTo>
                    <a:pt x="8" y="2"/>
                  </a:lnTo>
                  <a:lnTo>
                    <a:pt x="2" y="0"/>
                  </a:lnTo>
                  <a:lnTo>
                    <a:pt x="2"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68" name="Freeform 131"/>
            <p:cNvSpPr/>
            <p:nvPr/>
          </p:nvSpPr>
          <p:spPr bwMode="auto">
            <a:xfrm>
              <a:off x="5711825" y="781050"/>
              <a:ext cx="9525" cy="22225"/>
            </a:xfrm>
            <a:custGeom>
              <a:avLst/>
              <a:gdLst/>
              <a:ahLst/>
              <a:cxnLst>
                <a:cxn ang="0">
                  <a:pos x="4" y="14"/>
                </a:cxn>
                <a:cxn ang="0">
                  <a:pos x="4" y="14"/>
                </a:cxn>
                <a:cxn ang="0">
                  <a:pos x="6" y="10"/>
                </a:cxn>
                <a:cxn ang="0">
                  <a:pos x="6" y="8"/>
                </a:cxn>
                <a:cxn ang="0">
                  <a:pos x="6" y="4"/>
                </a:cxn>
                <a:cxn ang="0">
                  <a:pos x="6" y="0"/>
                </a:cxn>
                <a:cxn ang="0">
                  <a:pos x="6" y="0"/>
                </a:cxn>
                <a:cxn ang="0">
                  <a:pos x="0" y="8"/>
                </a:cxn>
                <a:cxn ang="0">
                  <a:pos x="0" y="10"/>
                </a:cxn>
                <a:cxn ang="0">
                  <a:pos x="0" y="12"/>
                </a:cxn>
                <a:cxn ang="0">
                  <a:pos x="0" y="12"/>
                </a:cxn>
                <a:cxn ang="0">
                  <a:pos x="4" y="14"/>
                </a:cxn>
                <a:cxn ang="0">
                  <a:pos x="4" y="14"/>
                </a:cxn>
              </a:cxnLst>
              <a:rect l="0" t="0" r="r" b="b"/>
              <a:pathLst>
                <a:path w="6" h="14">
                  <a:moveTo>
                    <a:pt x="4" y="14"/>
                  </a:moveTo>
                  <a:lnTo>
                    <a:pt x="4" y="14"/>
                  </a:lnTo>
                  <a:lnTo>
                    <a:pt x="6" y="10"/>
                  </a:lnTo>
                  <a:lnTo>
                    <a:pt x="6" y="8"/>
                  </a:lnTo>
                  <a:lnTo>
                    <a:pt x="6" y="4"/>
                  </a:lnTo>
                  <a:lnTo>
                    <a:pt x="6" y="0"/>
                  </a:lnTo>
                  <a:lnTo>
                    <a:pt x="6" y="0"/>
                  </a:lnTo>
                  <a:lnTo>
                    <a:pt x="0" y="8"/>
                  </a:lnTo>
                  <a:lnTo>
                    <a:pt x="0" y="10"/>
                  </a:lnTo>
                  <a:lnTo>
                    <a:pt x="0" y="12"/>
                  </a:lnTo>
                  <a:lnTo>
                    <a:pt x="0" y="12"/>
                  </a:lnTo>
                  <a:lnTo>
                    <a:pt x="4" y="14"/>
                  </a:lnTo>
                  <a:lnTo>
                    <a:pt x="4" y="14"/>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69" name="Freeform 132"/>
            <p:cNvSpPr/>
            <p:nvPr/>
          </p:nvSpPr>
          <p:spPr bwMode="auto">
            <a:xfrm>
              <a:off x="5797550" y="774700"/>
              <a:ext cx="15875" cy="12700"/>
            </a:xfrm>
            <a:custGeom>
              <a:avLst/>
              <a:gdLst/>
              <a:ahLst/>
              <a:cxnLst>
                <a:cxn ang="0">
                  <a:pos x="8" y="8"/>
                </a:cxn>
                <a:cxn ang="0">
                  <a:pos x="8" y="8"/>
                </a:cxn>
                <a:cxn ang="0">
                  <a:pos x="8" y="6"/>
                </a:cxn>
                <a:cxn ang="0">
                  <a:pos x="10" y="2"/>
                </a:cxn>
                <a:cxn ang="0">
                  <a:pos x="10" y="2"/>
                </a:cxn>
                <a:cxn ang="0">
                  <a:pos x="10" y="0"/>
                </a:cxn>
                <a:cxn ang="0">
                  <a:pos x="8" y="0"/>
                </a:cxn>
                <a:cxn ang="0">
                  <a:pos x="4" y="0"/>
                </a:cxn>
                <a:cxn ang="0">
                  <a:pos x="4" y="0"/>
                </a:cxn>
                <a:cxn ang="0">
                  <a:pos x="4" y="0"/>
                </a:cxn>
                <a:cxn ang="0">
                  <a:pos x="2" y="0"/>
                </a:cxn>
                <a:cxn ang="0">
                  <a:pos x="0" y="4"/>
                </a:cxn>
                <a:cxn ang="0">
                  <a:pos x="0" y="4"/>
                </a:cxn>
                <a:cxn ang="0">
                  <a:pos x="4" y="8"/>
                </a:cxn>
                <a:cxn ang="0">
                  <a:pos x="8" y="8"/>
                </a:cxn>
                <a:cxn ang="0">
                  <a:pos x="8" y="8"/>
                </a:cxn>
              </a:cxnLst>
              <a:rect l="0" t="0" r="r" b="b"/>
              <a:pathLst>
                <a:path w="10" h="8">
                  <a:moveTo>
                    <a:pt x="8" y="8"/>
                  </a:moveTo>
                  <a:lnTo>
                    <a:pt x="8" y="8"/>
                  </a:lnTo>
                  <a:lnTo>
                    <a:pt x="8" y="6"/>
                  </a:lnTo>
                  <a:lnTo>
                    <a:pt x="10" y="2"/>
                  </a:lnTo>
                  <a:lnTo>
                    <a:pt x="10" y="2"/>
                  </a:lnTo>
                  <a:lnTo>
                    <a:pt x="10" y="0"/>
                  </a:lnTo>
                  <a:lnTo>
                    <a:pt x="8" y="0"/>
                  </a:lnTo>
                  <a:lnTo>
                    <a:pt x="4" y="0"/>
                  </a:lnTo>
                  <a:lnTo>
                    <a:pt x="4" y="0"/>
                  </a:lnTo>
                  <a:lnTo>
                    <a:pt x="4" y="0"/>
                  </a:lnTo>
                  <a:lnTo>
                    <a:pt x="2" y="0"/>
                  </a:lnTo>
                  <a:lnTo>
                    <a:pt x="0" y="4"/>
                  </a:lnTo>
                  <a:lnTo>
                    <a:pt x="0" y="4"/>
                  </a:lnTo>
                  <a:lnTo>
                    <a:pt x="4" y="8"/>
                  </a:lnTo>
                  <a:lnTo>
                    <a:pt x="8" y="8"/>
                  </a:lnTo>
                  <a:lnTo>
                    <a:pt x="8" y="8"/>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70" name="Freeform 133"/>
            <p:cNvSpPr/>
            <p:nvPr/>
          </p:nvSpPr>
          <p:spPr bwMode="auto">
            <a:xfrm>
              <a:off x="5556250" y="2251075"/>
              <a:ext cx="1588" cy="1588"/>
            </a:xfrm>
            <a:custGeom>
              <a:avLst/>
              <a:gdLst/>
              <a:ahLst/>
              <a:cxnLst>
                <a:cxn ang="0">
                  <a:pos x="0" y="0"/>
                </a:cxn>
                <a:cxn ang="0">
                  <a:pos x="0" y="0"/>
                </a:cxn>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lnTo>
                    <a:pt x="0" y="0"/>
                  </a:lnTo>
                  <a:lnTo>
                    <a:pt x="0"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71" name="Freeform 134"/>
            <p:cNvSpPr/>
            <p:nvPr/>
          </p:nvSpPr>
          <p:spPr bwMode="auto">
            <a:xfrm>
              <a:off x="5549900" y="2251075"/>
              <a:ext cx="6350" cy="22225"/>
            </a:xfrm>
            <a:custGeom>
              <a:avLst/>
              <a:gdLst/>
              <a:ahLst/>
              <a:cxnLst>
                <a:cxn ang="0">
                  <a:pos x="0" y="14"/>
                </a:cxn>
                <a:cxn ang="0">
                  <a:pos x="0" y="14"/>
                </a:cxn>
                <a:cxn ang="0">
                  <a:pos x="2" y="10"/>
                </a:cxn>
                <a:cxn ang="0">
                  <a:pos x="4" y="8"/>
                </a:cxn>
                <a:cxn ang="0">
                  <a:pos x="4" y="0"/>
                </a:cxn>
                <a:cxn ang="0">
                  <a:pos x="4" y="0"/>
                </a:cxn>
                <a:cxn ang="0">
                  <a:pos x="0" y="2"/>
                </a:cxn>
                <a:cxn ang="0">
                  <a:pos x="0" y="6"/>
                </a:cxn>
                <a:cxn ang="0">
                  <a:pos x="0" y="14"/>
                </a:cxn>
                <a:cxn ang="0">
                  <a:pos x="0" y="14"/>
                </a:cxn>
              </a:cxnLst>
              <a:rect l="0" t="0" r="r" b="b"/>
              <a:pathLst>
                <a:path w="4" h="14">
                  <a:moveTo>
                    <a:pt x="0" y="14"/>
                  </a:moveTo>
                  <a:lnTo>
                    <a:pt x="0" y="14"/>
                  </a:lnTo>
                  <a:lnTo>
                    <a:pt x="2" y="10"/>
                  </a:lnTo>
                  <a:lnTo>
                    <a:pt x="4" y="8"/>
                  </a:lnTo>
                  <a:lnTo>
                    <a:pt x="4" y="0"/>
                  </a:lnTo>
                  <a:lnTo>
                    <a:pt x="4" y="0"/>
                  </a:lnTo>
                  <a:lnTo>
                    <a:pt x="0" y="2"/>
                  </a:lnTo>
                  <a:lnTo>
                    <a:pt x="0" y="6"/>
                  </a:lnTo>
                  <a:lnTo>
                    <a:pt x="0" y="14"/>
                  </a:lnTo>
                  <a:lnTo>
                    <a:pt x="0" y="14"/>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72" name="Freeform 135"/>
            <p:cNvSpPr/>
            <p:nvPr/>
          </p:nvSpPr>
          <p:spPr bwMode="auto">
            <a:xfrm>
              <a:off x="7991475" y="1377950"/>
              <a:ext cx="1588" cy="1588"/>
            </a:xfrm>
            <a:custGeom>
              <a:avLst/>
              <a:gdLst/>
              <a:ahLst/>
              <a:cxnLst>
                <a:cxn ang="0">
                  <a:pos x="0" y="0"/>
                </a:cxn>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lnTo>
                    <a:pt x="0"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73" name="Freeform 136"/>
            <p:cNvSpPr/>
            <p:nvPr/>
          </p:nvSpPr>
          <p:spPr bwMode="auto">
            <a:xfrm>
              <a:off x="7978775" y="1368425"/>
              <a:ext cx="12700" cy="15875"/>
            </a:xfrm>
            <a:custGeom>
              <a:avLst/>
              <a:gdLst/>
              <a:ahLst/>
              <a:cxnLst>
                <a:cxn ang="0">
                  <a:pos x="2" y="0"/>
                </a:cxn>
                <a:cxn ang="0">
                  <a:pos x="2" y="0"/>
                </a:cxn>
                <a:cxn ang="0">
                  <a:pos x="0" y="4"/>
                </a:cxn>
                <a:cxn ang="0">
                  <a:pos x="0" y="8"/>
                </a:cxn>
                <a:cxn ang="0">
                  <a:pos x="0" y="8"/>
                </a:cxn>
                <a:cxn ang="0">
                  <a:pos x="2" y="10"/>
                </a:cxn>
                <a:cxn ang="0">
                  <a:pos x="4" y="8"/>
                </a:cxn>
                <a:cxn ang="0">
                  <a:pos x="8" y="6"/>
                </a:cxn>
                <a:cxn ang="0">
                  <a:pos x="8" y="6"/>
                </a:cxn>
                <a:cxn ang="0">
                  <a:pos x="6" y="2"/>
                </a:cxn>
                <a:cxn ang="0">
                  <a:pos x="4" y="0"/>
                </a:cxn>
                <a:cxn ang="0">
                  <a:pos x="2" y="0"/>
                </a:cxn>
                <a:cxn ang="0">
                  <a:pos x="2" y="0"/>
                </a:cxn>
              </a:cxnLst>
              <a:rect l="0" t="0" r="r" b="b"/>
              <a:pathLst>
                <a:path w="8" h="10">
                  <a:moveTo>
                    <a:pt x="2" y="0"/>
                  </a:moveTo>
                  <a:lnTo>
                    <a:pt x="2" y="0"/>
                  </a:lnTo>
                  <a:lnTo>
                    <a:pt x="0" y="4"/>
                  </a:lnTo>
                  <a:lnTo>
                    <a:pt x="0" y="8"/>
                  </a:lnTo>
                  <a:lnTo>
                    <a:pt x="0" y="8"/>
                  </a:lnTo>
                  <a:lnTo>
                    <a:pt x="2" y="10"/>
                  </a:lnTo>
                  <a:lnTo>
                    <a:pt x="4" y="8"/>
                  </a:lnTo>
                  <a:lnTo>
                    <a:pt x="8" y="6"/>
                  </a:lnTo>
                  <a:lnTo>
                    <a:pt x="8" y="6"/>
                  </a:lnTo>
                  <a:lnTo>
                    <a:pt x="6" y="2"/>
                  </a:lnTo>
                  <a:lnTo>
                    <a:pt x="4" y="0"/>
                  </a:lnTo>
                  <a:lnTo>
                    <a:pt x="2" y="0"/>
                  </a:lnTo>
                  <a:lnTo>
                    <a:pt x="2"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74" name="Freeform 137"/>
            <p:cNvSpPr/>
            <p:nvPr/>
          </p:nvSpPr>
          <p:spPr bwMode="auto">
            <a:xfrm>
              <a:off x="6607175" y="638175"/>
              <a:ext cx="15875" cy="12700"/>
            </a:xfrm>
            <a:custGeom>
              <a:avLst/>
              <a:gdLst/>
              <a:ahLst/>
              <a:cxnLst>
                <a:cxn ang="0">
                  <a:pos x="10" y="0"/>
                </a:cxn>
                <a:cxn ang="0">
                  <a:pos x="10" y="0"/>
                </a:cxn>
                <a:cxn ang="0">
                  <a:pos x="0" y="0"/>
                </a:cxn>
                <a:cxn ang="0">
                  <a:pos x="0" y="0"/>
                </a:cxn>
                <a:cxn ang="0">
                  <a:pos x="0" y="6"/>
                </a:cxn>
                <a:cxn ang="0">
                  <a:pos x="0" y="8"/>
                </a:cxn>
                <a:cxn ang="0">
                  <a:pos x="4" y="8"/>
                </a:cxn>
                <a:cxn ang="0">
                  <a:pos x="4" y="8"/>
                </a:cxn>
                <a:cxn ang="0">
                  <a:pos x="6" y="8"/>
                </a:cxn>
                <a:cxn ang="0">
                  <a:pos x="8" y="6"/>
                </a:cxn>
                <a:cxn ang="0">
                  <a:pos x="10" y="0"/>
                </a:cxn>
                <a:cxn ang="0">
                  <a:pos x="10" y="0"/>
                </a:cxn>
              </a:cxnLst>
              <a:rect l="0" t="0" r="r" b="b"/>
              <a:pathLst>
                <a:path w="10" h="8">
                  <a:moveTo>
                    <a:pt x="10" y="0"/>
                  </a:moveTo>
                  <a:lnTo>
                    <a:pt x="10" y="0"/>
                  </a:lnTo>
                  <a:lnTo>
                    <a:pt x="0" y="0"/>
                  </a:lnTo>
                  <a:lnTo>
                    <a:pt x="0" y="0"/>
                  </a:lnTo>
                  <a:lnTo>
                    <a:pt x="0" y="6"/>
                  </a:lnTo>
                  <a:lnTo>
                    <a:pt x="0" y="8"/>
                  </a:lnTo>
                  <a:lnTo>
                    <a:pt x="4" y="8"/>
                  </a:lnTo>
                  <a:lnTo>
                    <a:pt x="4" y="8"/>
                  </a:lnTo>
                  <a:lnTo>
                    <a:pt x="6" y="8"/>
                  </a:lnTo>
                  <a:lnTo>
                    <a:pt x="8" y="6"/>
                  </a:lnTo>
                  <a:lnTo>
                    <a:pt x="10" y="0"/>
                  </a:lnTo>
                  <a:lnTo>
                    <a:pt x="10"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75" name="Freeform 138"/>
            <p:cNvSpPr/>
            <p:nvPr/>
          </p:nvSpPr>
          <p:spPr bwMode="auto">
            <a:xfrm>
              <a:off x="7194550" y="400050"/>
              <a:ext cx="19050" cy="12700"/>
            </a:xfrm>
            <a:custGeom>
              <a:avLst/>
              <a:gdLst/>
              <a:ahLst/>
              <a:cxnLst>
                <a:cxn ang="0">
                  <a:pos x="0" y="0"/>
                </a:cxn>
                <a:cxn ang="0">
                  <a:pos x="0" y="0"/>
                </a:cxn>
                <a:cxn ang="0">
                  <a:pos x="2" y="4"/>
                </a:cxn>
                <a:cxn ang="0">
                  <a:pos x="6" y="4"/>
                </a:cxn>
                <a:cxn ang="0">
                  <a:pos x="10" y="6"/>
                </a:cxn>
                <a:cxn ang="0">
                  <a:pos x="12" y="8"/>
                </a:cxn>
                <a:cxn ang="0">
                  <a:pos x="12" y="8"/>
                </a:cxn>
                <a:cxn ang="0">
                  <a:pos x="10" y="2"/>
                </a:cxn>
                <a:cxn ang="0">
                  <a:pos x="8" y="2"/>
                </a:cxn>
                <a:cxn ang="0">
                  <a:pos x="4" y="0"/>
                </a:cxn>
                <a:cxn ang="0">
                  <a:pos x="0" y="0"/>
                </a:cxn>
                <a:cxn ang="0">
                  <a:pos x="0" y="0"/>
                </a:cxn>
              </a:cxnLst>
              <a:rect l="0" t="0" r="r" b="b"/>
              <a:pathLst>
                <a:path w="12" h="8">
                  <a:moveTo>
                    <a:pt x="0" y="0"/>
                  </a:moveTo>
                  <a:lnTo>
                    <a:pt x="0" y="0"/>
                  </a:lnTo>
                  <a:lnTo>
                    <a:pt x="2" y="4"/>
                  </a:lnTo>
                  <a:lnTo>
                    <a:pt x="6" y="4"/>
                  </a:lnTo>
                  <a:lnTo>
                    <a:pt x="10" y="6"/>
                  </a:lnTo>
                  <a:lnTo>
                    <a:pt x="12" y="8"/>
                  </a:lnTo>
                  <a:lnTo>
                    <a:pt x="12" y="8"/>
                  </a:lnTo>
                  <a:lnTo>
                    <a:pt x="10" y="2"/>
                  </a:lnTo>
                  <a:lnTo>
                    <a:pt x="8" y="2"/>
                  </a:lnTo>
                  <a:lnTo>
                    <a:pt x="4" y="0"/>
                  </a:lnTo>
                  <a:lnTo>
                    <a:pt x="0" y="0"/>
                  </a:lnTo>
                  <a:lnTo>
                    <a:pt x="0"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76" name="Freeform 139"/>
            <p:cNvSpPr/>
            <p:nvPr/>
          </p:nvSpPr>
          <p:spPr bwMode="auto">
            <a:xfrm>
              <a:off x="7213600" y="412750"/>
              <a:ext cx="1588" cy="1588"/>
            </a:xfrm>
            <a:custGeom>
              <a:avLst/>
              <a:gdLst/>
              <a:ahLst/>
              <a:cxnLst>
                <a:cxn ang="0">
                  <a:pos x="0" y="0"/>
                </a:cxn>
                <a:cxn ang="0">
                  <a:pos x="0" y="0"/>
                </a:cxn>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lnTo>
                    <a:pt x="0" y="0"/>
                  </a:lnTo>
                  <a:lnTo>
                    <a:pt x="0"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77" name="Freeform 140"/>
            <p:cNvSpPr/>
            <p:nvPr/>
          </p:nvSpPr>
          <p:spPr bwMode="auto">
            <a:xfrm>
              <a:off x="4816475" y="669925"/>
              <a:ext cx="15875" cy="12700"/>
            </a:xfrm>
            <a:custGeom>
              <a:avLst/>
              <a:gdLst/>
              <a:ahLst/>
              <a:cxnLst>
                <a:cxn ang="0">
                  <a:pos x="0" y="0"/>
                </a:cxn>
                <a:cxn ang="0">
                  <a:pos x="0" y="0"/>
                </a:cxn>
                <a:cxn ang="0">
                  <a:pos x="4" y="4"/>
                </a:cxn>
                <a:cxn ang="0">
                  <a:pos x="8" y="8"/>
                </a:cxn>
                <a:cxn ang="0">
                  <a:pos x="8" y="8"/>
                </a:cxn>
                <a:cxn ang="0">
                  <a:pos x="10" y="4"/>
                </a:cxn>
                <a:cxn ang="0">
                  <a:pos x="10" y="0"/>
                </a:cxn>
                <a:cxn ang="0">
                  <a:pos x="6" y="0"/>
                </a:cxn>
                <a:cxn ang="0">
                  <a:pos x="0" y="0"/>
                </a:cxn>
                <a:cxn ang="0">
                  <a:pos x="0" y="0"/>
                </a:cxn>
              </a:cxnLst>
              <a:rect l="0" t="0" r="r" b="b"/>
              <a:pathLst>
                <a:path w="10" h="8">
                  <a:moveTo>
                    <a:pt x="0" y="0"/>
                  </a:moveTo>
                  <a:lnTo>
                    <a:pt x="0" y="0"/>
                  </a:lnTo>
                  <a:lnTo>
                    <a:pt x="4" y="4"/>
                  </a:lnTo>
                  <a:lnTo>
                    <a:pt x="8" y="8"/>
                  </a:lnTo>
                  <a:lnTo>
                    <a:pt x="8" y="8"/>
                  </a:lnTo>
                  <a:lnTo>
                    <a:pt x="10" y="4"/>
                  </a:lnTo>
                  <a:lnTo>
                    <a:pt x="10" y="0"/>
                  </a:lnTo>
                  <a:lnTo>
                    <a:pt x="6" y="0"/>
                  </a:lnTo>
                  <a:lnTo>
                    <a:pt x="0" y="0"/>
                  </a:lnTo>
                  <a:lnTo>
                    <a:pt x="0"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78" name="Freeform 141"/>
            <p:cNvSpPr/>
            <p:nvPr/>
          </p:nvSpPr>
          <p:spPr bwMode="auto">
            <a:xfrm>
              <a:off x="8308975" y="1641475"/>
              <a:ext cx="41275" cy="22225"/>
            </a:xfrm>
            <a:custGeom>
              <a:avLst/>
              <a:gdLst/>
              <a:ahLst/>
              <a:cxnLst>
                <a:cxn ang="0">
                  <a:pos x="14" y="12"/>
                </a:cxn>
                <a:cxn ang="0">
                  <a:pos x="14" y="12"/>
                </a:cxn>
                <a:cxn ang="0">
                  <a:pos x="18" y="12"/>
                </a:cxn>
                <a:cxn ang="0">
                  <a:pos x="20" y="10"/>
                </a:cxn>
                <a:cxn ang="0">
                  <a:pos x="20" y="10"/>
                </a:cxn>
                <a:cxn ang="0">
                  <a:pos x="24" y="6"/>
                </a:cxn>
                <a:cxn ang="0">
                  <a:pos x="26" y="4"/>
                </a:cxn>
                <a:cxn ang="0">
                  <a:pos x="24" y="2"/>
                </a:cxn>
                <a:cxn ang="0">
                  <a:pos x="24" y="2"/>
                </a:cxn>
                <a:cxn ang="0">
                  <a:pos x="22" y="0"/>
                </a:cxn>
                <a:cxn ang="0">
                  <a:pos x="20" y="0"/>
                </a:cxn>
                <a:cxn ang="0">
                  <a:pos x="20" y="4"/>
                </a:cxn>
                <a:cxn ang="0">
                  <a:pos x="20" y="4"/>
                </a:cxn>
                <a:cxn ang="0">
                  <a:pos x="16" y="6"/>
                </a:cxn>
                <a:cxn ang="0">
                  <a:pos x="14" y="6"/>
                </a:cxn>
                <a:cxn ang="0">
                  <a:pos x="12" y="6"/>
                </a:cxn>
                <a:cxn ang="0">
                  <a:pos x="8" y="8"/>
                </a:cxn>
                <a:cxn ang="0">
                  <a:pos x="8" y="8"/>
                </a:cxn>
                <a:cxn ang="0">
                  <a:pos x="4" y="8"/>
                </a:cxn>
                <a:cxn ang="0">
                  <a:pos x="2" y="8"/>
                </a:cxn>
                <a:cxn ang="0">
                  <a:pos x="0" y="10"/>
                </a:cxn>
                <a:cxn ang="0">
                  <a:pos x="0" y="10"/>
                </a:cxn>
                <a:cxn ang="0">
                  <a:pos x="4" y="12"/>
                </a:cxn>
                <a:cxn ang="0">
                  <a:pos x="6" y="14"/>
                </a:cxn>
                <a:cxn ang="0">
                  <a:pos x="14" y="12"/>
                </a:cxn>
                <a:cxn ang="0">
                  <a:pos x="14" y="12"/>
                </a:cxn>
              </a:cxnLst>
              <a:rect l="0" t="0" r="r" b="b"/>
              <a:pathLst>
                <a:path w="26" h="14">
                  <a:moveTo>
                    <a:pt x="14" y="12"/>
                  </a:moveTo>
                  <a:lnTo>
                    <a:pt x="14" y="12"/>
                  </a:lnTo>
                  <a:lnTo>
                    <a:pt x="18" y="12"/>
                  </a:lnTo>
                  <a:lnTo>
                    <a:pt x="20" y="10"/>
                  </a:lnTo>
                  <a:lnTo>
                    <a:pt x="20" y="10"/>
                  </a:lnTo>
                  <a:lnTo>
                    <a:pt x="24" y="6"/>
                  </a:lnTo>
                  <a:lnTo>
                    <a:pt x="26" y="4"/>
                  </a:lnTo>
                  <a:lnTo>
                    <a:pt x="24" y="2"/>
                  </a:lnTo>
                  <a:lnTo>
                    <a:pt x="24" y="2"/>
                  </a:lnTo>
                  <a:lnTo>
                    <a:pt x="22" y="0"/>
                  </a:lnTo>
                  <a:lnTo>
                    <a:pt x="20" y="0"/>
                  </a:lnTo>
                  <a:lnTo>
                    <a:pt x="20" y="4"/>
                  </a:lnTo>
                  <a:lnTo>
                    <a:pt x="20" y="4"/>
                  </a:lnTo>
                  <a:lnTo>
                    <a:pt x="16" y="6"/>
                  </a:lnTo>
                  <a:lnTo>
                    <a:pt x="14" y="6"/>
                  </a:lnTo>
                  <a:lnTo>
                    <a:pt x="12" y="6"/>
                  </a:lnTo>
                  <a:lnTo>
                    <a:pt x="8" y="8"/>
                  </a:lnTo>
                  <a:lnTo>
                    <a:pt x="8" y="8"/>
                  </a:lnTo>
                  <a:lnTo>
                    <a:pt x="4" y="8"/>
                  </a:lnTo>
                  <a:lnTo>
                    <a:pt x="2" y="8"/>
                  </a:lnTo>
                  <a:lnTo>
                    <a:pt x="0" y="10"/>
                  </a:lnTo>
                  <a:lnTo>
                    <a:pt x="0" y="10"/>
                  </a:lnTo>
                  <a:lnTo>
                    <a:pt x="4" y="12"/>
                  </a:lnTo>
                  <a:lnTo>
                    <a:pt x="6" y="14"/>
                  </a:lnTo>
                  <a:lnTo>
                    <a:pt x="14" y="12"/>
                  </a:lnTo>
                  <a:lnTo>
                    <a:pt x="14" y="12"/>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79" name="Freeform 142"/>
            <p:cNvSpPr/>
            <p:nvPr/>
          </p:nvSpPr>
          <p:spPr bwMode="auto">
            <a:xfrm>
              <a:off x="4791075" y="609600"/>
              <a:ext cx="12700" cy="19050"/>
            </a:xfrm>
            <a:custGeom>
              <a:avLst/>
              <a:gdLst/>
              <a:ahLst/>
              <a:cxnLst>
                <a:cxn ang="0">
                  <a:pos x="6" y="4"/>
                </a:cxn>
                <a:cxn ang="0">
                  <a:pos x="6" y="4"/>
                </a:cxn>
                <a:cxn ang="0">
                  <a:pos x="0" y="0"/>
                </a:cxn>
                <a:cxn ang="0">
                  <a:pos x="0" y="0"/>
                </a:cxn>
                <a:cxn ang="0">
                  <a:pos x="0" y="0"/>
                </a:cxn>
                <a:cxn ang="0">
                  <a:pos x="0" y="2"/>
                </a:cxn>
                <a:cxn ang="0">
                  <a:pos x="0" y="2"/>
                </a:cxn>
                <a:cxn ang="0">
                  <a:pos x="0" y="8"/>
                </a:cxn>
                <a:cxn ang="0">
                  <a:pos x="2" y="12"/>
                </a:cxn>
                <a:cxn ang="0">
                  <a:pos x="6" y="12"/>
                </a:cxn>
                <a:cxn ang="0">
                  <a:pos x="6" y="12"/>
                </a:cxn>
                <a:cxn ang="0">
                  <a:pos x="6" y="10"/>
                </a:cxn>
                <a:cxn ang="0">
                  <a:pos x="6" y="10"/>
                </a:cxn>
                <a:cxn ang="0">
                  <a:pos x="8" y="6"/>
                </a:cxn>
                <a:cxn ang="0">
                  <a:pos x="8" y="6"/>
                </a:cxn>
                <a:cxn ang="0">
                  <a:pos x="6" y="4"/>
                </a:cxn>
                <a:cxn ang="0">
                  <a:pos x="6" y="4"/>
                </a:cxn>
              </a:cxnLst>
              <a:rect l="0" t="0" r="r" b="b"/>
              <a:pathLst>
                <a:path w="8" h="12">
                  <a:moveTo>
                    <a:pt x="6" y="4"/>
                  </a:moveTo>
                  <a:lnTo>
                    <a:pt x="6" y="4"/>
                  </a:lnTo>
                  <a:lnTo>
                    <a:pt x="0" y="0"/>
                  </a:lnTo>
                  <a:lnTo>
                    <a:pt x="0" y="0"/>
                  </a:lnTo>
                  <a:lnTo>
                    <a:pt x="0" y="0"/>
                  </a:lnTo>
                  <a:lnTo>
                    <a:pt x="0" y="2"/>
                  </a:lnTo>
                  <a:lnTo>
                    <a:pt x="0" y="2"/>
                  </a:lnTo>
                  <a:lnTo>
                    <a:pt x="0" y="8"/>
                  </a:lnTo>
                  <a:lnTo>
                    <a:pt x="2" y="12"/>
                  </a:lnTo>
                  <a:lnTo>
                    <a:pt x="6" y="12"/>
                  </a:lnTo>
                  <a:lnTo>
                    <a:pt x="6" y="12"/>
                  </a:lnTo>
                  <a:lnTo>
                    <a:pt x="6" y="10"/>
                  </a:lnTo>
                  <a:lnTo>
                    <a:pt x="6" y="10"/>
                  </a:lnTo>
                  <a:lnTo>
                    <a:pt x="8" y="6"/>
                  </a:lnTo>
                  <a:lnTo>
                    <a:pt x="8" y="6"/>
                  </a:lnTo>
                  <a:lnTo>
                    <a:pt x="6" y="4"/>
                  </a:lnTo>
                  <a:lnTo>
                    <a:pt x="6" y="4"/>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80" name="Freeform 143"/>
            <p:cNvSpPr/>
            <p:nvPr/>
          </p:nvSpPr>
          <p:spPr bwMode="auto">
            <a:xfrm>
              <a:off x="6394450" y="593725"/>
              <a:ext cx="92075" cy="136525"/>
            </a:xfrm>
            <a:custGeom>
              <a:avLst/>
              <a:gdLst/>
              <a:ahLst/>
              <a:cxnLst>
                <a:cxn ang="0">
                  <a:pos x="2" y="32"/>
                </a:cxn>
                <a:cxn ang="0">
                  <a:pos x="6" y="30"/>
                </a:cxn>
                <a:cxn ang="0">
                  <a:pos x="6" y="26"/>
                </a:cxn>
                <a:cxn ang="0">
                  <a:pos x="8" y="28"/>
                </a:cxn>
                <a:cxn ang="0">
                  <a:pos x="12" y="38"/>
                </a:cxn>
                <a:cxn ang="0">
                  <a:pos x="18" y="38"/>
                </a:cxn>
                <a:cxn ang="0">
                  <a:pos x="22" y="50"/>
                </a:cxn>
                <a:cxn ang="0">
                  <a:pos x="22" y="54"/>
                </a:cxn>
                <a:cxn ang="0">
                  <a:pos x="16" y="56"/>
                </a:cxn>
                <a:cxn ang="0">
                  <a:pos x="12" y="56"/>
                </a:cxn>
                <a:cxn ang="0">
                  <a:pos x="12" y="58"/>
                </a:cxn>
                <a:cxn ang="0">
                  <a:pos x="14" y="66"/>
                </a:cxn>
                <a:cxn ang="0">
                  <a:pos x="8" y="70"/>
                </a:cxn>
                <a:cxn ang="0">
                  <a:pos x="16" y="72"/>
                </a:cxn>
                <a:cxn ang="0">
                  <a:pos x="26" y="74"/>
                </a:cxn>
                <a:cxn ang="0">
                  <a:pos x="14" y="78"/>
                </a:cxn>
                <a:cxn ang="0">
                  <a:pos x="8" y="86"/>
                </a:cxn>
                <a:cxn ang="0">
                  <a:pos x="30" y="82"/>
                </a:cxn>
                <a:cxn ang="0">
                  <a:pos x="50" y="78"/>
                </a:cxn>
                <a:cxn ang="0">
                  <a:pos x="56" y="72"/>
                </a:cxn>
                <a:cxn ang="0">
                  <a:pos x="58" y="62"/>
                </a:cxn>
                <a:cxn ang="0">
                  <a:pos x="54" y="58"/>
                </a:cxn>
                <a:cxn ang="0">
                  <a:pos x="50" y="60"/>
                </a:cxn>
                <a:cxn ang="0">
                  <a:pos x="46" y="52"/>
                </a:cxn>
                <a:cxn ang="0">
                  <a:pos x="38" y="40"/>
                </a:cxn>
                <a:cxn ang="0">
                  <a:pos x="28" y="28"/>
                </a:cxn>
                <a:cxn ang="0">
                  <a:pos x="24" y="20"/>
                </a:cxn>
                <a:cxn ang="0">
                  <a:pos x="28" y="16"/>
                </a:cxn>
                <a:cxn ang="0">
                  <a:pos x="30" y="12"/>
                </a:cxn>
                <a:cxn ang="0">
                  <a:pos x="28" y="10"/>
                </a:cxn>
                <a:cxn ang="0">
                  <a:pos x="22" y="10"/>
                </a:cxn>
                <a:cxn ang="0">
                  <a:pos x="16" y="10"/>
                </a:cxn>
                <a:cxn ang="0">
                  <a:pos x="16" y="6"/>
                </a:cxn>
                <a:cxn ang="0">
                  <a:pos x="20" y="2"/>
                </a:cxn>
                <a:cxn ang="0">
                  <a:pos x="10" y="2"/>
                </a:cxn>
                <a:cxn ang="0">
                  <a:pos x="4" y="4"/>
                </a:cxn>
                <a:cxn ang="0">
                  <a:pos x="0" y="18"/>
                </a:cxn>
                <a:cxn ang="0">
                  <a:pos x="0" y="28"/>
                </a:cxn>
                <a:cxn ang="0">
                  <a:pos x="0" y="30"/>
                </a:cxn>
                <a:cxn ang="0">
                  <a:pos x="2" y="32"/>
                </a:cxn>
              </a:cxnLst>
              <a:rect l="0" t="0" r="r" b="b"/>
              <a:pathLst>
                <a:path w="58" h="86">
                  <a:moveTo>
                    <a:pt x="2" y="32"/>
                  </a:moveTo>
                  <a:lnTo>
                    <a:pt x="2" y="32"/>
                  </a:lnTo>
                  <a:lnTo>
                    <a:pt x="4" y="32"/>
                  </a:lnTo>
                  <a:lnTo>
                    <a:pt x="6" y="30"/>
                  </a:lnTo>
                  <a:lnTo>
                    <a:pt x="6" y="26"/>
                  </a:lnTo>
                  <a:lnTo>
                    <a:pt x="6" y="26"/>
                  </a:lnTo>
                  <a:lnTo>
                    <a:pt x="8" y="28"/>
                  </a:lnTo>
                  <a:lnTo>
                    <a:pt x="8" y="28"/>
                  </a:lnTo>
                  <a:lnTo>
                    <a:pt x="8" y="36"/>
                  </a:lnTo>
                  <a:lnTo>
                    <a:pt x="12" y="38"/>
                  </a:lnTo>
                  <a:lnTo>
                    <a:pt x="18" y="38"/>
                  </a:lnTo>
                  <a:lnTo>
                    <a:pt x="18" y="38"/>
                  </a:lnTo>
                  <a:lnTo>
                    <a:pt x="20" y="42"/>
                  </a:lnTo>
                  <a:lnTo>
                    <a:pt x="22" y="50"/>
                  </a:lnTo>
                  <a:lnTo>
                    <a:pt x="22" y="50"/>
                  </a:lnTo>
                  <a:lnTo>
                    <a:pt x="22" y="54"/>
                  </a:lnTo>
                  <a:lnTo>
                    <a:pt x="16" y="56"/>
                  </a:lnTo>
                  <a:lnTo>
                    <a:pt x="16" y="56"/>
                  </a:lnTo>
                  <a:lnTo>
                    <a:pt x="12" y="56"/>
                  </a:lnTo>
                  <a:lnTo>
                    <a:pt x="12" y="56"/>
                  </a:lnTo>
                  <a:lnTo>
                    <a:pt x="12" y="58"/>
                  </a:lnTo>
                  <a:lnTo>
                    <a:pt x="12" y="58"/>
                  </a:lnTo>
                  <a:lnTo>
                    <a:pt x="14" y="62"/>
                  </a:lnTo>
                  <a:lnTo>
                    <a:pt x="14" y="66"/>
                  </a:lnTo>
                  <a:lnTo>
                    <a:pt x="10" y="68"/>
                  </a:lnTo>
                  <a:lnTo>
                    <a:pt x="8" y="70"/>
                  </a:lnTo>
                  <a:lnTo>
                    <a:pt x="8" y="70"/>
                  </a:lnTo>
                  <a:lnTo>
                    <a:pt x="16" y="72"/>
                  </a:lnTo>
                  <a:lnTo>
                    <a:pt x="26" y="74"/>
                  </a:lnTo>
                  <a:lnTo>
                    <a:pt x="26" y="74"/>
                  </a:lnTo>
                  <a:lnTo>
                    <a:pt x="20" y="76"/>
                  </a:lnTo>
                  <a:lnTo>
                    <a:pt x="14" y="78"/>
                  </a:lnTo>
                  <a:lnTo>
                    <a:pt x="10" y="80"/>
                  </a:lnTo>
                  <a:lnTo>
                    <a:pt x="8" y="86"/>
                  </a:lnTo>
                  <a:lnTo>
                    <a:pt x="8" y="86"/>
                  </a:lnTo>
                  <a:lnTo>
                    <a:pt x="30" y="82"/>
                  </a:lnTo>
                  <a:lnTo>
                    <a:pt x="50" y="78"/>
                  </a:lnTo>
                  <a:lnTo>
                    <a:pt x="50" y="78"/>
                  </a:lnTo>
                  <a:lnTo>
                    <a:pt x="54" y="76"/>
                  </a:lnTo>
                  <a:lnTo>
                    <a:pt x="56" y="72"/>
                  </a:lnTo>
                  <a:lnTo>
                    <a:pt x="58" y="62"/>
                  </a:lnTo>
                  <a:lnTo>
                    <a:pt x="58" y="62"/>
                  </a:lnTo>
                  <a:lnTo>
                    <a:pt x="56" y="60"/>
                  </a:lnTo>
                  <a:lnTo>
                    <a:pt x="54" y="58"/>
                  </a:lnTo>
                  <a:lnTo>
                    <a:pt x="54" y="58"/>
                  </a:lnTo>
                  <a:lnTo>
                    <a:pt x="50" y="60"/>
                  </a:lnTo>
                  <a:lnTo>
                    <a:pt x="48" y="58"/>
                  </a:lnTo>
                  <a:lnTo>
                    <a:pt x="46" y="52"/>
                  </a:lnTo>
                  <a:lnTo>
                    <a:pt x="46" y="52"/>
                  </a:lnTo>
                  <a:lnTo>
                    <a:pt x="38" y="40"/>
                  </a:lnTo>
                  <a:lnTo>
                    <a:pt x="28" y="28"/>
                  </a:lnTo>
                  <a:lnTo>
                    <a:pt x="28" y="28"/>
                  </a:lnTo>
                  <a:lnTo>
                    <a:pt x="26" y="24"/>
                  </a:lnTo>
                  <a:lnTo>
                    <a:pt x="24" y="20"/>
                  </a:lnTo>
                  <a:lnTo>
                    <a:pt x="24" y="20"/>
                  </a:lnTo>
                  <a:lnTo>
                    <a:pt x="28" y="16"/>
                  </a:lnTo>
                  <a:lnTo>
                    <a:pt x="30" y="14"/>
                  </a:lnTo>
                  <a:lnTo>
                    <a:pt x="30" y="12"/>
                  </a:lnTo>
                  <a:lnTo>
                    <a:pt x="30" y="12"/>
                  </a:lnTo>
                  <a:lnTo>
                    <a:pt x="28" y="10"/>
                  </a:lnTo>
                  <a:lnTo>
                    <a:pt x="26" y="8"/>
                  </a:lnTo>
                  <a:lnTo>
                    <a:pt x="22" y="10"/>
                  </a:lnTo>
                  <a:lnTo>
                    <a:pt x="22" y="10"/>
                  </a:lnTo>
                  <a:lnTo>
                    <a:pt x="16" y="10"/>
                  </a:lnTo>
                  <a:lnTo>
                    <a:pt x="16" y="8"/>
                  </a:lnTo>
                  <a:lnTo>
                    <a:pt x="16" y="6"/>
                  </a:lnTo>
                  <a:lnTo>
                    <a:pt x="20" y="2"/>
                  </a:lnTo>
                  <a:lnTo>
                    <a:pt x="20" y="2"/>
                  </a:lnTo>
                  <a:lnTo>
                    <a:pt x="14" y="0"/>
                  </a:lnTo>
                  <a:lnTo>
                    <a:pt x="10" y="2"/>
                  </a:lnTo>
                  <a:lnTo>
                    <a:pt x="8" y="2"/>
                  </a:lnTo>
                  <a:lnTo>
                    <a:pt x="4" y="4"/>
                  </a:lnTo>
                  <a:lnTo>
                    <a:pt x="2" y="10"/>
                  </a:lnTo>
                  <a:lnTo>
                    <a:pt x="0" y="18"/>
                  </a:lnTo>
                  <a:lnTo>
                    <a:pt x="0" y="18"/>
                  </a:lnTo>
                  <a:lnTo>
                    <a:pt x="0" y="28"/>
                  </a:lnTo>
                  <a:lnTo>
                    <a:pt x="0" y="28"/>
                  </a:lnTo>
                  <a:lnTo>
                    <a:pt x="0" y="30"/>
                  </a:lnTo>
                  <a:lnTo>
                    <a:pt x="2" y="32"/>
                  </a:lnTo>
                  <a:lnTo>
                    <a:pt x="2" y="32"/>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81" name="Freeform 144"/>
            <p:cNvSpPr/>
            <p:nvPr/>
          </p:nvSpPr>
          <p:spPr bwMode="auto">
            <a:xfrm>
              <a:off x="7950200" y="1698625"/>
              <a:ext cx="22225" cy="6350"/>
            </a:xfrm>
            <a:custGeom>
              <a:avLst/>
              <a:gdLst/>
              <a:ahLst/>
              <a:cxnLst>
                <a:cxn ang="0">
                  <a:pos x="14" y="4"/>
                </a:cxn>
                <a:cxn ang="0">
                  <a:pos x="14" y="4"/>
                </a:cxn>
                <a:cxn ang="0">
                  <a:pos x="8" y="0"/>
                </a:cxn>
                <a:cxn ang="0">
                  <a:pos x="4" y="0"/>
                </a:cxn>
                <a:cxn ang="0">
                  <a:pos x="0" y="4"/>
                </a:cxn>
                <a:cxn ang="0">
                  <a:pos x="0" y="4"/>
                </a:cxn>
                <a:cxn ang="0">
                  <a:pos x="8" y="4"/>
                </a:cxn>
                <a:cxn ang="0">
                  <a:pos x="10" y="4"/>
                </a:cxn>
                <a:cxn ang="0">
                  <a:pos x="14" y="4"/>
                </a:cxn>
                <a:cxn ang="0">
                  <a:pos x="14" y="4"/>
                </a:cxn>
              </a:cxnLst>
              <a:rect l="0" t="0" r="r" b="b"/>
              <a:pathLst>
                <a:path w="14" h="4">
                  <a:moveTo>
                    <a:pt x="14" y="4"/>
                  </a:moveTo>
                  <a:lnTo>
                    <a:pt x="14" y="4"/>
                  </a:lnTo>
                  <a:lnTo>
                    <a:pt x="8" y="0"/>
                  </a:lnTo>
                  <a:lnTo>
                    <a:pt x="4" y="0"/>
                  </a:lnTo>
                  <a:lnTo>
                    <a:pt x="0" y="4"/>
                  </a:lnTo>
                  <a:lnTo>
                    <a:pt x="0" y="4"/>
                  </a:lnTo>
                  <a:lnTo>
                    <a:pt x="8" y="4"/>
                  </a:lnTo>
                  <a:lnTo>
                    <a:pt x="10" y="4"/>
                  </a:lnTo>
                  <a:lnTo>
                    <a:pt x="14" y="4"/>
                  </a:lnTo>
                  <a:lnTo>
                    <a:pt x="14" y="4"/>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82" name="Freeform 145"/>
            <p:cNvSpPr/>
            <p:nvPr/>
          </p:nvSpPr>
          <p:spPr bwMode="auto">
            <a:xfrm>
              <a:off x="5391150" y="473075"/>
              <a:ext cx="79375" cy="44450"/>
            </a:xfrm>
            <a:custGeom>
              <a:avLst/>
              <a:gdLst/>
              <a:ahLst/>
              <a:cxnLst>
                <a:cxn ang="0">
                  <a:pos x="50" y="20"/>
                </a:cxn>
                <a:cxn ang="0">
                  <a:pos x="50" y="20"/>
                </a:cxn>
                <a:cxn ang="0">
                  <a:pos x="40" y="18"/>
                </a:cxn>
                <a:cxn ang="0">
                  <a:pos x="40" y="18"/>
                </a:cxn>
                <a:cxn ang="0">
                  <a:pos x="38" y="14"/>
                </a:cxn>
                <a:cxn ang="0">
                  <a:pos x="38" y="14"/>
                </a:cxn>
                <a:cxn ang="0">
                  <a:pos x="32" y="10"/>
                </a:cxn>
                <a:cxn ang="0">
                  <a:pos x="24" y="8"/>
                </a:cxn>
                <a:cxn ang="0">
                  <a:pos x="16" y="6"/>
                </a:cxn>
                <a:cxn ang="0">
                  <a:pos x="10" y="0"/>
                </a:cxn>
                <a:cxn ang="0">
                  <a:pos x="10" y="0"/>
                </a:cxn>
                <a:cxn ang="0">
                  <a:pos x="8" y="2"/>
                </a:cxn>
                <a:cxn ang="0">
                  <a:pos x="8" y="2"/>
                </a:cxn>
                <a:cxn ang="0">
                  <a:pos x="6" y="6"/>
                </a:cxn>
                <a:cxn ang="0">
                  <a:pos x="6" y="12"/>
                </a:cxn>
                <a:cxn ang="0">
                  <a:pos x="4" y="18"/>
                </a:cxn>
                <a:cxn ang="0">
                  <a:pos x="0" y="22"/>
                </a:cxn>
                <a:cxn ang="0">
                  <a:pos x="0" y="22"/>
                </a:cxn>
                <a:cxn ang="0">
                  <a:pos x="2" y="22"/>
                </a:cxn>
                <a:cxn ang="0">
                  <a:pos x="6" y="22"/>
                </a:cxn>
                <a:cxn ang="0">
                  <a:pos x="8" y="22"/>
                </a:cxn>
                <a:cxn ang="0">
                  <a:pos x="10" y="24"/>
                </a:cxn>
                <a:cxn ang="0">
                  <a:pos x="10" y="24"/>
                </a:cxn>
                <a:cxn ang="0">
                  <a:pos x="14" y="28"/>
                </a:cxn>
                <a:cxn ang="0">
                  <a:pos x="16" y="28"/>
                </a:cxn>
                <a:cxn ang="0">
                  <a:pos x="22" y="22"/>
                </a:cxn>
                <a:cxn ang="0">
                  <a:pos x="22" y="22"/>
                </a:cxn>
                <a:cxn ang="0">
                  <a:pos x="28" y="18"/>
                </a:cxn>
                <a:cxn ang="0">
                  <a:pos x="32" y="18"/>
                </a:cxn>
                <a:cxn ang="0">
                  <a:pos x="34" y="20"/>
                </a:cxn>
                <a:cxn ang="0">
                  <a:pos x="34" y="20"/>
                </a:cxn>
                <a:cxn ang="0">
                  <a:pos x="42" y="24"/>
                </a:cxn>
                <a:cxn ang="0">
                  <a:pos x="46" y="24"/>
                </a:cxn>
                <a:cxn ang="0">
                  <a:pos x="50" y="20"/>
                </a:cxn>
                <a:cxn ang="0">
                  <a:pos x="50" y="20"/>
                </a:cxn>
              </a:cxnLst>
              <a:rect l="0" t="0" r="r" b="b"/>
              <a:pathLst>
                <a:path w="50" h="28">
                  <a:moveTo>
                    <a:pt x="50" y="20"/>
                  </a:moveTo>
                  <a:lnTo>
                    <a:pt x="50" y="20"/>
                  </a:lnTo>
                  <a:lnTo>
                    <a:pt x="40" y="18"/>
                  </a:lnTo>
                  <a:lnTo>
                    <a:pt x="40" y="18"/>
                  </a:lnTo>
                  <a:lnTo>
                    <a:pt x="38" y="14"/>
                  </a:lnTo>
                  <a:lnTo>
                    <a:pt x="38" y="14"/>
                  </a:lnTo>
                  <a:lnTo>
                    <a:pt x="32" y="10"/>
                  </a:lnTo>
                  <a:lnTo>
                    <a:pt x="24" y="8"/>
                  </a:lnTo>
                  <a:lnTo>
                    <a:pt x="16" y="6"/>
                  </a:lnTo>
                  <a:lnTo>
                    <a:pt x="10" y="0"/>
                  </a:lnTo>
                  <a:lnTo>
                    <a:pt x="10" y="0"/>
                  </a:lnTo>
                  <a:lnTo>
                    <a:pt x="8" y="2"/>
                  </a:lnTo>
                  <a:lnTo>
                    <a:pt x="8" y="2"/>
                  </a:lnTo>
                  <a:lnTo>
                    <a:pt x="6" y="6"/>
                  </a:lnTo>
                  <a:lnTo>
                    <a:pt x="6" y="12"/>
                  </a:lnTo>
                  <a:lnTo>
                    <a:pt x="4" y="18"/>
                  </a:lnTo>
                  <a:lnTo>
                    <a:pt x="0" y="22"/>
                  </a:lnTo>
                  <a:lnTo>
                    <a:pt x="0" y="22"/>
                  </a:lnTo>
                  <a:lnTo>
                    <a:pt x="2" y="22"/>
                  </a:lnTo>
                  <a:lnTo>
                    <a:pt x="6" y="22"/>
                  </a:lnTo>
                  <a:lnTo>
                    <a:pt x="8" y="22"/>
                  </a:lnTo>
                  <a:lnTo>
                    <a:pt x="10" y="24"/>
                  </a:lnTo>
                  <a:lnTo>
                    <a:pt x="10" y="24"/>
                  </a:lnTo>
                  <a:lnTo>
                    <a:pt x="14" y="28"/>
                  </a:lnTo>
                  <a:lnTo>
                    <a:pt x="16" y="28"/>
                  </a:lnTo>
                  <a:lnTo>
                    <a:pt x="22" y="22"/>
                  </a:lnTo>
                  <a:lnTo>
                    <a:pt x="22" y="22"/>
                  </a:lnTo>
                  <a:lnTo>
                    <a:pt x="28" y="18"/>
                  </a:lnTo>
                  <a:lnTo>
                    <a:pt x="32" y="18"/>
                  </a:lnTo>
                  <a:lnTo>
                    <a:pt x="34" y="20"/>
                  </a:lnTo>
                  <a:lnTo>
                    <a:pt x="34" y="20"/>
                  </a:lnTo>
                  <a:lnTo>
                    <a:pt x="42" y="24"/>
                  </a:lnTo>
                  <a:lnTo>
                    <a:pt x="46" y="24"/>
                  </a:lnTo>
                  <a:lnTo>
                    <a:pt x="50" y="20"/>
                  </a:lnTo>
                  <a:lnTo>
                    <a:pt x="50" y="2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83" name="Freeform 146"/>
            <p:cNvSpPr/>
            <p:nvPr/>
          </p:nvSpPr>
          <p:spPr bwMode="auto">
            <a:xfrm>
              <a:off x="8613775" y="2139950"/>
              <a:ext cx="19050" cy="28575"/>
            </a:xfrm>
            <a:custGeom>
              <a:avLst/>
              <a:gdLst/>
              <a:ahLst/>
              <a:cxnLst>
                <a:cxn ang="0">
                  <a:pos x="12" y="18"/>
                </a:cxn>
                <a:cxn ang="0">
                  <a:pos x="12" y="18"/>
                </a:cxn>
                <a:cxn ang="0">
                  <a:pos x="10" y="10"/>
                </a:cxn>
                <a:cxn ang="0">
                  <a:pos x="8" y="2"/>
                </a:cxn>
                <a:cxn ang="0">
                  <a:pos x="8" y="2"/>
                </a:cxn>
                <a:cxn ang="0">
                  <a:pos x="4" y="0"/>
                </a:cxn>
                <a:cxn ang="0">
                  <a:pos x="2" y="0"/>
                </a:cxn>
                <a:cxn ang="0">
                  <a:pos x="0" y="0"/>
                </a:cxn>
                <a:cxn ang="0">
                  <a:pos x="0" y="0"/>
                </a:cxn>
                <a:cxn ang="0">
                  <a:pos x="0" y="2"/>
                </a:cxn>
                <a:cxn ang="0">
                  <a:pos x="0" y="2"/>
                </a:cxn>
                <a:cxn ang="0">
                  <a:pos x="2" y="6"/>
                </a:cxn>
                <a:cxn ang="0">
                  <a:pos x="2" y="6"/>
                </a:cxn>
                <a:cxn ang="0">
                  <a:pos x="6" y="10"/>
                </a:cxn>
                <a:cxn ang="0">
                  <a:pos x="6" y="10"/>
                </a:cxn>
                <a:cxn ang="0">
                  <a:pos x="8" y="14"/>
                </a:cxn>
                <a:cxn ang="0">
                  <a:pos x="8" y="16"/>
                </a:cxn>
                <a:cxn ang="0">
                  <a:pos x="12" y="18"/>
                </a:cxn>
                <a:cxn ang="0">
                  <a:pos x="12" y="18"/>
                </a:cxn>
              </a:cxnLst>
              <a:rect l="0" t="0" r="r" b="b"/>
              <a:pathLst>
                <a:path w="12" h="18">
                  <a:moveTo>
                    <a:pt x="12" y="18"/>
                  </a:moveTo>
                  <a:lnTo>
                    <a:pt x="12" y="18"/>
                  </a:lnTo>
                  <a:lnTo>
                    <a:pt x="10" y="10"/>
                  </a:lnTo>
                  <a:lnTo>
                    <a:pt x="8" y="2"/>
                  </a:lnTo>
                  <a:lnTo>
                    <a:pt x="8" y="2"/>
                  </a:lnTo>
                  <a:lnTo>
                    <a:pt x="4" y="0"/>
                  </a:lnTo>
                  <a:lnTo>
                    <a:pt x="2" y="0"/>
                  </a:lnTo>
                  <a:lnTo>
                    <a:pt x="0" y="0"/>
                  </a:lnTo>
                  <a:lnTo>
                    <a:pt x="0" y="0"/>
                  </a:lnTo>
                  <a:lnTo>
                    <a:pt x="0" y="2"/>
                  </a:lnTo>
                  <a:lnTo>
                    <a:pt x="0" y="2"/>
                  </a:lnTo>
                  <a:lnTo>
                    <a:pt x="2" y="6"/>
                  </a:lnTo>
                  <a:lnTo>
                    <a:pt x="2" y="6"/>
                  </a:lnTo>
                  <a:lnTo>
                    <a:pt x="6" y="10"/>
                  </a:lnTo>
                  <a:lnTo>
                    <a:pt x="6" y="10"/>
                  </a:lnTo>
                  <a:lnTo>
                    <a:pt x="8" y="14"/>
                  </a:lnTo>
                  <a:lnTo>
                    <a:pt x="8" y="16"/>
                  </a:lnTo>
                  <a:lnTo>
                    <a:pt x="12" y="18"/>
                  </a:lnTo>
                  <a:lnTo>
                    <a:pt x="12" y="18"/>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84" name="Freeform 147"/>
            <p:cNvSpPr/>
            <p:nvPr/>
          </p:nvSpPr>
          <p:spPr bwMode="auto">
            <a:xfrm>
              <a:off x="5635625" y="1254125"/>
              <a:ext cx="19050" cy="9525"/>
            </a:xfrm>
            <a:custGeom>
              <a:avLst/>
              <a:gdLst/>
              <a:ahLst/>
              <a:cxnLst>
                <a:cxn ang="0">
                  <a:pos x="0" y="4"/>
                </a:cxn>
                <a:cxn ang="0">
                  <a:pos x="0" y="4"/>
                </a:cxn>
                <a:cxn ang="0">
                  <a:pos x="4" y="6"/>
                </a:cxn>
                <a:cxn ang="0">
                  <a:pos x="12" y="4"/>
                </a:cxn>
                <a:cxn ang="0">
                  <a:pos x="12" y="4"/>
                </a:cxn>
                <a:cxn ang="0">
                  <a:pos x="4" y="0"/>
                </a:cxn>
                <a:cxn ang="0">
                  <a:pos x="2" y="2"/>
                </a:cxn>
                <a:cxn ang="0">
                  <a:pos x="0" y="4"/>
                </a:cxn>
                <a:cxn ang="0">
                  <a:pos x="0" y="4"/>
                </a:cxn>
              </a:cxnLst>
              <a:rect l="0" t="0" r="r" b="b"/>
              <a:pathLst>
                <a:path w="12" h="6">
                  <a:moveTo>
                    <a:pt x="0" y="4"/>
                  </a:moveTo>
                  <a:lnTo>
                    <a:pt x="0" y="4"/>
                  </a:lnTo>
                  <a:lnTo>
                    <a:pt x="4" y="6"/>
                  </a:lnTo>
                  <a:lnTo>
                    <a:pt x="12" y="4"/>
                  </a:lnTo>
                  <a:lnTo>
                    <a:pt x="12" y="4"/>
                  </a:lnTo>
                  <a:lnTo>
                    <a:pt x="4" y="0"/>
                  </a:lnTo>
                  <a:lnTo>
                    <a:pt x="2" y="2"/>
                  </a:lnTo>
                  <a:lnTo>
                    <a:pt x="0" y="4"/>
                  </a:lnTo>
                  <a:lnTo>
                    <a:pt x="0" y="4"/>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85" name="Freeform 148"/>
            <p:cNvSpPr/>
            <p:nvPr/>
          </p:nvSpPr>
          <p:spPr bwMode="auto">
            <a:xfrm>
              <a:off x="6575425" y="854075"/>
              <a:ext cx="9525" cy="22225"/>
            </a:xfrm>
            <a:custGeom>
              <a:avLst/>
              <a:gdLst/>
              <a:ahLst/>
              <a:cxnLst>
                <a:cxn ang="0">
                  <a:pos x="4" y="0"/>
                </a:cxn>
                <a:cxn ang="0">
                  <a:pos x="4" y="0"/>
                </a:cxn>
                <a:cxn ang="0">
                  <a:pos x="0" y="4"/>
                </a:cxn>
                <a:cxn ang="0">
                  <a:pos x="0" y="6"/>
                </a:cxn>
                <a:cxn ang="0">
                  <a:pos x="4" y="14"/>
                </a:cxn>
                <a:cxn ang="0">
                  <a:pos x="4" y="14"/>
                </a:cxn>
                <a:cxn ang="0">
                  <a:pos x="6" y="6"/>
                </a:cxn>
                <a:cxn ang="0">
                  <a:pos x="4" y="0"/>
                </a:cxn>
                <a:cxn ang="0">
                  <a:pos x="4" y="0"/>
                </a:cxn>
              </a:cxnLst>
              <a:rect l="0" t="0" r="r" b="b"/>
              <a:pathLst>
                <a:path w="6" h="14">
                  <a:moveTo>
                    <a:pt x="4" y="0"/>
                  </a:moveTo>
                  <a:lnTo>
                    <a:pt x="4" y="0"/>
                  </a:lnTo>
                  <a:lnTo>
                    <a:pt x="0" y="4"/>
                  </a:lnTo>
                  <a:lnTo>
                    <a:pt x="0" y="6"/>
                  </a:lnTo>
                  <a:lnTo>
                    <a:pt x="4" y="14"/>
                  </a:lnTo>
                  <a:lnTo>
                    <a:pt x="4" y="14"/>
                  </a:lnTo>
                  <a:lnTo>
                    <a:pt x="6" y="6"/>
                  </a:lnTo>
                  <a:lnTo>
                    <a:pt x="4" y="0"/>
                  </a:lnTo>
                  <a:lnTo>
                    <a:pt x="4"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86" name="Freeform 149"/>
            <p:cNvSpPr/>
            <p:nvPr/>
          </p:nvSpPr>
          <p:spPr bwMode="auto">
            <a:xfrm>
              <a:off x="5546725" y="1231900"/>
              <a:ext cx="73025" cy="31750"/>
            </a:xfrm>
            <a:custGeom>
              <a:avLst/>
              <a:gdLst/>
              <a:ahLst/>
              <a:cxnLst>
                <a:cxn ang="0">
                  <a:pos x="0" y="16"/>
                </a:cxn>
                <a:cxn ang="0">
                  <a:pos x="0" y="16"/>
                </a:cxn>
                <a:cxn ang="0">
                  <a:pos x="2" y="18"/>
                </a:cxn>
                <a:cxn ang="0">
                  <a:pos x="6" y="18"/>
                </a:cxn>
                <a:cxn ang="0">
                  <a:pos x="14" y="16"/>
                </a:cxn>
                <a:cxn ang="0">
                  <a:pos x="14" y="16"/>
                </a:cxn>
                <a:cxn ang="0">
                  <a:pos x="18" y="18"/>
                </a:cxn>
                <a:cxn ang="0">
                  <a:pos x="22" y="20"/>
                </a:cxn>
                <a:cxn ang="0">
                  <a:pos x="30" y="18"/>
                </a:cxn>
                <a:cxn ang="0">
                  <a:pos x="38" y="14"/>
                </a:cxn>
                <a:cxn ang="0">
                  <a:pos x="42" y="14"/>
                </a:cxn>
                <a:cxn ang="0">
                  <a:pos x="46" y="14"/>
                </a:cxn>
                <a:cxn ang="0">
                  <a:pos x="46" y="14"/>
                </a:cxn>
                <a:cxn ang="0">
                  <a:pos x="38" y="8"/>
                </a:cxn>
                <a:cxn ang="0">
                  <a:pos x="30" y="2"/>
                </a:cxn>
                <a:cxn ang="0">
                  <a:pos x="20" y="0"/>
                </a:cxn>
                <a:cxn ang="0">
                  <a:pos x="10" y="2"/>
                </a:cxn>
                <a:cxn ang="0">
                  <a:pos x="10" y="2"/>
                </a:cxn>
                <a:cxn ang="0">
                  <a:pos x="14" y="8"/>
                </a:cxn>
                <a:cxn ang="0">
                  <a:pos x="14" y="12"/>
                </a:cxn>
                <a:cxn ang="0">
                  <a:pos x="14" y="14"/>
                </a:cxn>
                <a:cxn ang="0">
                  <a:pos x="14" y="14"/>
                </a:cxn>
                <a:cxn ang="0">
                  <a:pos x="6" y="14"/>
                </a:cxn>
                <a:cxn ang="0">
                  <a:pos x="2" y="14"/>
                </a:cxn>
                <a:cxn ang="0">
                  <a:pos x="0" y="16"/>
                </a:cxn>
                <a:cxn ang="0">
                  <a:pos x="0" y="16"/>
                </a:cxn>
              </a:cxnLst>
              <a:rect l="0" t="0" r="r" b="b"/>
              <a:pathLst>
                <a:path w="46" h="20">
                  <a:moveTo>
                    <a:pt x="0" y="16"/>
                  </a:moveTo>
                  <a:lnTo>
                    <a:pt x="0" y="16"/>
                  </a:lnTo>
                  <a:lnTo>
                    <a:pt x="2" y="18"/>
                  </a:lnTo>
                  <a:lnTo>
                    <a:pt x="6" y="18"/>
                  </a:lnTo>
                  <a:lnTo>
                    <a:pt x="14" y="16"/>
                  </a:lnTo>
                  <a:lnTo>
                    <a:pt x="14" y="16"/>
                  </a:lnTo>
                  <a:lnTo>
                    <a:pt x="18" y="18"/>
                  </a:lnTo>
                  <a:lnTo>
                    <a:pt x="22" y="20"/>
                  </a:lnTo>
                  <a:lnTo>
                    <a:pt x="30" y="18"/>
                  </a:lnTo>
                  <a:lnTo>
                    <a:pt x="38" y="14"/>
                  </a:lnTo>
                  <a:lnTo>
                    <a:pt x="42" y="14"/>
                  </a:lnTo>
                  <a:lnTo>
                    <a:pt x="46" y="14"/>
                  </a:lnTo>
                  <a:lnTo>
                    <a:pt x="46" y="14"/>
                  </a:lnTo>
                  <a:lnTo>
                    <a:pt x="38" y="8"/>
                  </a:lnTo>
                  <a:lnTo>
                    <a:pt x="30" y="2"/>
                  </a:lnTo>
                  <a:lnTo>
                    <a:pt x="20" y="0"/>
                  </a:lnTo>
                  <a:lnTo>
                    <a:pt x="10" y="2"/>
                  </a:lnTo>
                  <a:lnTo>
                    <a:pt x="10" y="2"/>
                  </a:lnTo>
                  <a:lnTo>
                    <a:pt x="14" y="8"/>
                  </a:lnTo>
                  <a:lnTo>
                    <a:pt x="14" y="12"/>
                  </a:lnTo>
                  <a:lnTo>
                    <a:pt x="14" y="14"/>
                  </a:lnTo>
                  <a:lnTo>
                    <a:pt x="14" y="14"/>
                  </a:lnTo>
                  <a:lnTo>
                    <a:pt x="6" y="14"/>
                  </a:lnTo>
                  <a:lnTo>
                    <a:pt x="2" y="14"/>
                  </a:lnTo>
                  <a:lnTo>
                    <a:pt x="0" y="16"/>
                  </a:lnTo>
                  <a:lnTo>
                    <a:pt x="0" y="16"/>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87" name="Freeform 150"/>
            <p:cNvSpPr/>
            <p:nvPr/>
          </p:nvSpPr>
          <p:spPr bwMode="auto">
            <a:xfrm>
              <a:off x="8029575" y="1609725"/>
              <a:ext cx="12700" cy="12700"/>
            </a:xfrm>
            <a:custGeom>
              <a:avLst/>
              <a:gdLst/>
              <a:ahLst/>
              <a:cxnLst>
                <a:cxn ang="0">
                  <a:pos x="8" y="6"/>
                </a:cxn>
                <a:cxn ang="0">
                  <a:pos x="8" y="6"/>
                </a:cxn>
                <a:cxn ang="0">
                  <a:pos x="6" y="2"/>
                </a:cxn>
                <a:cxn ang="0">
                  <a:pos x="4" y="0"/>
                </a:cxn>
                <a:cxn ang="0">
                  <a:pos x="4" y="0"/>
                </a:cxn>
                <a:cxn ang="0">
                  <a:pos x="0" y="2"/>
                </a:cxn>
                <a:cxn ang="0">
                  <a:pos x="0" y="4"/>
                </a:cxn>
                <a:cxn ang="0">
                  <a:pos x="0" y="4"/>
                </a:cxn>
                <a:cxn ang="0">
                  <a:pos x="2" y="6"/>
                </a:cxn>
                <a:cxn ang="0">
                  <a:pos x="4" y="8"/>
                </a:cxn>
                <a:cxn ang="0">
                  <a:pos x="4" y="8"/>
                </a:cxn>
                <a:cxn ang="0">
                  <a:pos x="8" y="8"/>
                </a:cxn>
                <a:cxn ang="0">
                  <a:pos x="8" y="6"/>
                </a:cxn>
                <a:cxn ang="0">
                  <a:pos x="8" y="6"/>
                </a:cxn>
              </a:cxnLst>
              <a:rect l="0" t="0" r="r" b="b"/>
              <a:pathLst>
                <a:path w="8" h="8">
                  <a:moveTo>
                    <a:pt x="8" y="6"/>
                  </a:moveTo>
                  <a:lnTo>
                    <a:pt x="8" y="6"/>
                  </a:lnTo>
                  <a:lnTo>
                    <a:pt x="6" y="2"/>
                  </a:lnTo>
                  <a:lnTo>
                    <a:pt x="4" y="0"/>
                  </a:lnTo>
                  <a:lnTo>
                    <a:pt x="4" y="0"/>
                  </a:lnTo>
                  <a:lnTo>
                    <a:pt x="0" y="2"/>
                  </a:lnTo>
                  <a:lnTo>
                    <a:pt x="0" y="4"/>
                  </a:lnTo>
                  <a:lnTo>
                    <a:pt x="0" y="4"/>
                  </a:lnTo>
                  <a:lnTo>
                    <a:pt x="2" y="6"/>
                  </a:lnTo>
                  <a:lnTo>
                    <a:pt x="4" y="8"/>
                  </a:lnTo>
                  <a:lnTo>
                    <a:pt x="4" y="8"/>
                  </a:lnTo>
                  <a:lnTo>
                    <a:pt x="8" y="8"/>
                  </a:lnTo>
                  <a:lnTo>
                    <a:pt x="8" y="6"/>
                  </a:lnTo>
                  <a:lnTo>
                    <a:pt x="8" y="6"/>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88" name="Freeform 151"/>
            <p:cNvSpPr/>
            <p:nvPr/>
          </p:nvSpPr>
          <p:spPr bwMode="auto">
            <a:xfrm>
              <a:off x="7981950" y="1635125"/>
              <a:ext cx="9525" cy="12700"/>
            </a:xfrm>
            <a:custGeom>
              <a:avLst/>
              <a:gdLst/>
              <a:ahLst/>
              <a:cxnLst>
                <a:cxn ang="0">
                  <a:pos x="2" y="8"/>
                </a:cxn>
                <a:cxn ang="0">
                  <a:pos x="2" y="8"/>
                </a:cxn>
                <a:cxn ang="0">
                  <a:pos x="6" y="8"/>
                </a:cxn>
                <a:cxn ang="0">
                  <a:pos x="6" y="8"/>
                </a:cxn>
                <a:cxn ang="0">
                  <a:pos x="6" y="2"/>
                </a:cxn>
                <a:cxn ang="0">
                  <a:pos x="6" y="0"/>
                </a:cxn>
                <a:cxn ang="0">
                  <a:pos x="2" y="0"/>
                </a:cxn>
                <a:cxn ang="0">
                  <a:pos x="2" y="0"/>
                </a:cxn>
                <a:cxn ang="0">
                  <a:pos x="0" y="4"/>
                </a:cxn>
                <a:cxn ang="0">
                  <a:pos x="0" y="6"/>
                </a:cxn>
                <a:cxn ang="0">
                  <a:pos x="2" y="8"/>
                </a:cxn>
                <a:cxn ang="0">
                  <a:pos x="2" y="8"/>
                </a:cxn>
              </a:cxnLst>
              <a:rect l="0" t="0" r="r" b="b"/>
              <a:pathLst>
                <a:path w="6" h="8">
                  <a:moveTo>
                    <a:pt x="2" y="8"/>
                  </a:moveTo>
                  <a:lnTo>
                    <a:pt x="2" y="8"/>
                  </a:lnTo>
                  <a:lnTo>
                    <a:pt x="6" y="8"/>
                  </a:lnTo>
                  <a:lnTo>
                    <a:pt x="6" y="8"/>
                  </a:lnTo>
                  <a:lnTo>
                    <a:pt x="6" y="2"/>
                  </a:lnTo>
                  <a:lnTo>
                    <a:pt x="6" y="0"/>
                  </a:lnTo>
                  <a:lnTo>
                    <a:pt x="2" y="0"/>
                  </a:lnTo>
                  <a:lnTo>
                    <a:pt x="2" y="0"/>
                  </a:lnTo>
                  <a:lnTo>
                    <a:pt x="0" y="4"/>
                  </a:lnTo>
                  <a:lnTo>
                    <a:pt x="0" y="6"/>
                  </a:lnTo>
                  <a:lnTo>
                    <a:pt x="2" y="8"/>
                  </a:lnTo>
                  <a:lnTo>
                    <a:pt x="2" y="8"/>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89" name="Freeform 152"/>
            <p:cNvSpPr/>
            <p:nvPr/>
          </p:nvSpPr>
          <p:spPr bwMode="auto">
            <a:xfrm>
              <a:off x="7985125" y="1635125"/>
              <a:ext cx="1588" cy="1588"/>
            </a:xfrm>
            <a:custGeom>
              <a:avLst/>
              <a:gdLst/>
              <a:ahLst/>
              <a:cxnLst>
                <a:cxn ang="0">
                  <a:pos x="0" y="0"/>
                </a:cxn>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lnTo>
                    <a:pt x="0"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90" name="Freeform 153"/>
            <p:cNvSpPr/>
            <p:nvPr/>
          </p:nvSpPr>
          <p:spPr bwMode="auto">
            <a:xfrm>
              <a:off x="7778750" y="1606550"/>
              <a:ext cx="1588" cy="3175"/>
            </a:xfrm>
            <a:custGeom>
              <a:avLst/>
              <a:gdLst/>
              <a:ahLst/>
              <a:cxnLst>
                <a:cxn ang="0">
                  <a:pos x="0" y="0"/>
                </a:cxn>
                <a:cxn ang="0">
                  <a:pos x="0" y="0"/>
                </a:cxn>
                <a:cxn ang="0">
                  <a:pos x="0" y="2"/>
                </a:cxn>
                <a:cxn ang="0">
                  <a:pos x="0" y="2"/>
                </a:cxn>
                <a:cxn ang="0">
                  <a:pos x="0" y="0"/>
                </a:cxn>
                <a:cxn ang="0">
                  <a:pos x="0" y="0"/>
                </a:cxn>
                <a:cxn ang="0">
                  <a:pos x="0" y="0"/>
                </a:cxn>
                <a:cxn ang="0">
                  <a:pos x="0" y="0"/>
                </a:cxn>
              </a:cxnLst>
              <a:rect l="0" t="0" r="r" b="b"/>
              <a:pathLst>
                <a:path h="2">
                  <a:moveTo>
                    <a:pt x="0" y="0"/>
                  </a:moveTo>
                  <a:lnTo>
                    <a:pt x="0" y="0"/>
                  </a:lnTo>
                  <a:lnTo>
                    <a:pt x="0" y="2"/>
                  </a:lnTo>
                  <a:lnTo>
                    <a:pt x="0" y="2"/>
                  </a:lnTo>
                  <a:lnTo>
                    <a:pt x="0" y="0"/>
                  </a:lnTo>
                  <a:lnTo>
                    <a:pt x="0" y="0"/>
                  </a:lnTo>
                  <a:lnTo>
                    <a:pt x="0" y="0"/>
                  </a:lnTo>
                  <a:lnTo>
                    <a:pt x="0"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91" name="Freeform 154"/>
            <p:cNvSpPr/>
            <p:nvPr/>
          </p:nvSpPr>
          <p:spPr bwMode="auto">
            <a:xfrm>
              <a:off x="7772400" y="1587500"/>
              <a:ext cx="9525" cy="19050"/>
            </a:xfrm>
            <a:custGeom>
              <a:avLst/>
              <a:gdLst/>
              <a:ahLst/>
              <a:cxnLst>
                <a:cxn ang="0">
                  <a:pos x="4" y="0"/>
                </a:cxn>
                <a:cxn ang="0">
                  <a:pos x="4" y="0"/>
                </a:cxn>
                <a:cxn ang="0">
                  <a:pos x="0" y="2"/>
                </a:cxn>
                <a:cxn ang="0">
                  <a:pos x="0" y="2"/>
                </a:cxn>
                <a:cxn ang="0">
                  <a:pos x="0" y="4"/>
                </a:cxn>
                <a:cxn ang="0">
                  <a:pos x="2" y="6"/>
                </a:cxn>
                <a:cxn ang="0">
                  <a:pos x="4" y="6"/>
                </a:cxn>
                <a:cxn ang="0">
                  <a:pos x="4" y="10"/>
                </a:cxn>
                <a:cxn ang="0">
                  <a:pos x="4" y="10"/>
                </a:cxn>
                <a:cxn ang="0">
                  <a:pos x="4" y="12"/>
                </a:cxn>
                <a:cxn ang="0">
                  <a:pos x="4" y="12"/>
                </a:cxn>
                <a:cxn ang="0">
                  <a:pos x="6" y="10"/>
                </a:cxn>
                <a:cxn ang="0">
                  <a:pos x="6" y="6"/>
                </a:cxn>
                <a:cxn ang="0">
                  <a:pos x="4" y="0"/>
                </a:cxn>
                <a:cxn ang="0">
                  <a:pos x="4" y="0"/>
                </a:cxn>
              </a:cxnLst>
              <a:rect l="0" t="0" r="r" b="b"/>
              <a:pathLst>
                <a:path w="6" h="12">
                  <a:moveTo>
                    <a:pt x="4" y="0"/>
                  </a:moveTo>
                  <a:lnTo>
                    <a:pt x="4" y="0"/>
                  </a:lnTo>
                  <a:lnTo>
                    <a:pt x="0" y="2"/>
                  </a:lnTo>
                  <a:lnTo>
                    <a:pt x="0" y="2"/>
                  </a:lnTo>
                  <a:lnTo>
                    <a:pt x="0" y="4"/>
                  </a:lnTo>
                  <a:lnTo>
                    <a:pt x="2" y="6"/>
                  </a:lnTo>
                  <a:lnTo>
                    <a:pt x="4" y="6"/>
                  </a:lnTo>
                  <a:lnTo>
                    <a:pt x="4" y="10"/>
                  </a:lnTo>
                  <a:lnTo>
                    <a:pt x="4" y="10"/>
                  </a:lnTo>
                  <a:lnTo>
                    <a:pt x="4" y="12"/>
                  </a:lnTo>
                  <a:lnTo>
                    <a:pt x="4" y="12"/>
                  </a:lnTo>
                  <a:lnTo>
                    <a:pt x="6" y="10"/>
                  </a:lnTo>
                  <a:lnTo>
                    <a:pt x="6" y="6"/>
                  </a:lnTo>
                  <a:lnTo>
                    <a:pt x="4" y="0"/>
                  </a:lnTo>
                  <a:lnTo>
                    <a:pt x="4"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92" name="Freeform 155"/>
            <p:cNvSpPr/>
            <p:nvPr/>
          </p:nvSpPr>
          <p:spPr bwMode="auto">
            <a:xfrm>
              <a:off x="5280025" y="215900"/>
              <a:ext cx="130175" cy="53975"/>
            </a:xfrm>
            <a:custGeom>
              <a:avLst/>
              <a:gdLst/>
              <a:ahLst/>
              <a:cxnLst>
                <a:cxn ang="0">
                  <a:pos x="6" y="22"/>
                </a:cxn>
                <a:cxn ang="0">
                  <a:pos x="6" y="22"/>
                </a:cxn>
                <a:cxn ang="0">
                  <a:pos x="16" y="22"/>
                </a:cxn>
                <a:cxn ang="0">
                  <a:pos x="20" y="22"/>
                </a:cxn>
                <a:cxn ang="0">
                  <a:pos x="26" y="24"/>
                </a:cxn>
                <a:cxn ang="0">
                  <a:pos x="26" y="24"/>
                </a:cxn>
                <a:cxn ang="0">
                  <a:pos x="16" y="26"/>
                </a:cxn>
                <a:cxn ang="0">
                  <a:pos x="16" y="26"/>
                </a:cxn>
                <a:cxn ang="0">
                  <a:pos x="28" y="32"/>
                </a:cxn>
                <a:cxn ang="0">
                  <a:pos x="40" y="34"/>
                </a:cxn>
                <a:cxn ang="0">
                  <a:pos x="54" y="30"/>
                </a:cxn>
                <a:cxn ang="0">
                  <a:pos x="70" y="24"/>
                </a:cxn>
                <a:cxn ang="0">
                  <a:pos x="70" y="24"/>
                </a:cxn>
                <a:cxn ang="0">
                  <a:pos x="82" y="22"/>
                </a:cxn>
                <a:cxn ang="0">
                  <a:pos x="82" y="22"/>
                </a:cxn>
                <a:cxn ang="0">
                  <a:pos x="80" y="20"/>
                </a:cxn>
                <a:cxn ang="0">
                  <a:pos x="78" y="20"/>
                </a:cxn>
                <a:cxn ang="0">
                  <a:pos x="72" y="18"/>
                </a:cxn>
                <a:cxn ang="0">
                  <a:pos x="72" y="18"/>
                </a:cxn>
                <a:cxn ang="0">
                  <a:pos x="64" y="14"/>
                </a:cxn>
                <a:cxn ang="0">
                  <a:pos x="58" y="12"/>
                </a:cxn>
                <a:cxn ang="0">
                  <a:pos x="52" y="12"/>
                </a:cxn>
                <a:cxn ang="0">
                  <a:pos x="52" y="12"/>
                </a:cxn>
                <a:cxn ang="0">
                  <a:pos x="24" y="2"/>
                </a:cxn>
                <a:cxn ang="0">
                  <a:pos x="24" y="2"/>
                </a:cxn>
                <a:cxn ang="0">
                  <a:pos x="18" y="0"/>
                </a:cxn>
                <a:cxn ang="0">
                  <a:pos x="14" y="0"/>
                </a:cxn>
                <a:cxn ang="0">
                  <a:pos x="14" y="4"/>
                </a:cxn>
                <a:cxn ang="0">
                  <a:pos x="14" y="4"/>
                </a:cxn>
                <a:cxn ang="0">
                  <a:pos x="10" y="4"/>
                </a:cxn>
                <a:cxn ang="0">
                  <a:pos x="8" y="4"/>
                </a:cxn>
                <a:cxn ang="0">
                  <a:pos x="6" y="6"/>
                </a:cxn>
                <a:cxn ang="0">
                  <a:pos x="6" y="6"/>
                </a:cxn>
                <a:cxn ang="0">
                  <a:pos x="10" y="8"/>
                </a:cxn>
                <a:cxn ang="0">
                  <a:pos x="10" y="8"/>
                </a:cxn>
                <a:cxn ang="0">
                  <a:pos x="2" y="10"/>
                </a:cxn>
                <a:cxn ang="0">
                  <a:pos x="0" y="12"/>
                </a:cxn>
                <a:cxn ang="0">
                  <a:pos x="0" y="16"/>
                </a:cxn>
                <a:cxn ang="0">
                  <a:pos x="0" y="16"/>
                </a:cxn>
                <a:cxn ang="0">
                  <a:pos x="2" y="20"/>
                </a:cxn>
                <a:cxn ang="0">
                  <a:pos x="6" y="22"/>
                </a:cxn>
                <a:cxn ang="0">
                  <a:pos x="6" y="22"/>
                </a:cxn>
              </a:cxnLst>
              <a:rect l="0" t="0" r="r" b="b"/>
              <a:pathLst>
                <a:path w="82" h="34">
                  <a:moveTo>
                    <a:pt x="6" y="22"/>
                  </a:moveTo>
                  <a:lnTo>
                    <a:pt x="6" y="22"/>
                  </a:lnTo>
                  <a:lnTo>
                    <a:pt x="16" y="22"/>
                  </a:lnTo>
                  <a:lnTo>
                    <a:pt x="20" y="22"/>
                  </a:lnTo>
                  <a:lnTo>
                    <a:pt x="26" y="24"/>
                  </a:lnTo>
                  <a:lnTo>
                    <a:pt x="26" y="24"/>
                  </a:lnTo>
                  <a:lnTo>
                    <a:pt x="16" y="26"/>
                  </a:lnTo>
                  <a:lnTo>
                    <a:pt x="16" y="26"/>
                  </a:lnTo>
                  <a:lnTo>
                    <a:pt x="28" y="32"/>
                  </a:lnTo>
                  <a:lnTo>
                    <a:pt x="40" y="34"/>
                  </a:lnTo>
                  <a:lnTo>
                    <a:pt x="54" y="30"/>
                  </a:lnTo>
                  <a:lnTo>
                    <a:pt x="70" y="24"/>
                  </a:lnTo>
                  <a:lnTo>
                    <a:pt x="70" y="24"/>
                  </a:lnTo>
                  <a:lnTo>
                    <a:pt x="82" y="22"/>
                  </a:lnTo>
                  <a:lnTo>
                    <a:pt x="82" y="22"/>
                  </a:lnTo>
                  <a:lnTo>
                    <a:pt x="80" y="20"/>
                  </a:lnTo>
                  <a:lnTo>
                    <a:pt x="78" y="20"/>
                  </a:lnTo>
                  <a:lnTo>
                    <a:pt x="72" y="18"/>
                  </a:lnTo>
                  <a:lnTo>
                    <a:pt x="72" y="18"/>
                  </a:lnTo>
                  <a:lnTo>
                    <a:pt x="64" y="14"/>
                  </a:lnTo>
                  <a:lnTo>
                    <a:pt x="58" y="12"/>
                  </a:lnTo>
                  <a:lnTo>
                    <a:pt x="52" y="12"/>
                  </a:lnTo>
                  <a:lnTo>
                    <a:pt x="52" y="12"/>
                  </a:lnTo>
                  <a:lnTo>
                    <a:pt x="24" y="2"/>
                  </a:lnTo>
                  <a:lnTo>
                    <a:pt x="24" y="2"/>
                  </a:lnTo>
                  <a:lnTo>
                    <a:pt x="18" y="0"/>
                  </a:lnTo>
                  <a:lnTo>
                    <a:pt x="14" y="0"/>
                  </a:lnTo>
                  <a:lnTo>
                    <a:pt x="14" y="4"/>
                  </a:lnTo>
                  <a:lnTo>
                    <a:pt x="14" y="4"/>
                  </a:lnTo>
                  <a:lnTo>
                    <a:pt x="10" y="4"/>
                  </a:lnTo>
                  <a:lnTo>
                    <a:pt x="8" y="4"/>
                  </a:lnTo>
                  <a:lnTo>
                    <a:pt x="6" y="6"/>
                  </a:lnTo>
                  <a:lnTo>
                    <a:pt x="6" y="6"/>
                  </a:lnTo>
                  <a:lnTo>
                    <a:pt x="10" y="8"/>
                  </a:lnTo>
                  <a:lnTo>
                    <a:pt x="10" y="8"/>
                  </a:lnTo>
                  <a:lnTo>
                    <a:pt x="2" y="10"/>
                  </a:lnTo>
                  <a:lnTo>
                    <a:pt x="0" y="12"/>
                  </a:lnTo>
                  <a:lnTo>
                    <a:pt x="0" y="16"/>
                  </a:lnTo>
                  <a:lnTo>
                    <a:pt x="0" y="16"/>
                  </a:lnTo>
                  <a:lnTo>
                    <a:pt x="2" y="20"/>
                  </a:lnTo>
                  <a:lnTo>
                    <a:pt x="6" y="22"/>
                  </a:lnTo>
                  <a:lnTo>
                    <a:pt x="6" y="22"/>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93" name="Freeform 156"/>
            <p:cNvSpPr/>
            <p:nvPr/>
          </p:nvSpPr>
          <p:spPr bwMode="auto">
            <a:xfrm>
              <a:off x="5346700" y="190500"/>
              <a:ext cx="361950" cy="107950"/>
            </a:xfrm>
            <a:custGeom>
              <a:avLst/>
              <a:gdLst/>
              <a:ahLst/>
              <a:cxnLst>
                <a:cxn ang="0">
                  <a:pos x="10" y="16"/>
                </a:cxn>
                <a:cxn ang="0">
                  <a:pos x="14" y="16"/>
                </a:cxn>
                <a:cxn ang="0">
                  <a:pos x="18" y="18"/>
                </a:cxn>
                <a:cxn ang="0">
                  <a:pos x="40" y="18"/>
                </a:cxn>
                <a:cxn ang="0">
                  <a:pos x="36" y="22"/>
                </a:cxn>
                <a:cxn ang="0">
                  <a:pos x="42" y="26"/>
                </a:cxn>
                <a:cxn ang="0">
                  <a:pos x="54" y="24"/>
                </a:cxn>
                <a:cxn ang="0">
                  <a:pos x="60" y="26"/>
                </a:cxn>
                <a:cxn ang="0">
                  <a:pos x="70" y="24"/>
                </a:cxn>
                <a:cxn ang="0">
                  <a:pos x="78" y="24"/>
                </a:cxn>
                <a:cxn ang="0">
                  <a:pos x="90" y="24"/>
                </a:cxn>
                <a:cxn ang="0">
                  <a:pos x="84" y="26"/>
                </a:cxn>
                <a:cxn ang="0">
                  <a:pos x="74" y="28"/>
                </a:cxn>
                <a:cxn ang="0">
                  <a:pos x="62" y="28"/>
                </a:cxn>
                <a:cxn ang="0">
                  <a:pos x="68" y="30"/>
                </a:cxn>
                <a:cxn ang="0">
                  <a:pos x="70" y="34"/>
                </a:cxn>
                <a:cxn ang="0">
                  <a:pos x="60" y="30"/>
                </a:cxn>
                <a:cxn ang="0">
                  <a:pos x="38" y="28"/>
                </a:cxn>
                <a:cxn ang="0">
                  <a:pos x="34" y="32"/>
                </a:cxn>
                <a:cxn ang="0">
                  <a:pos x="40" y="34"/>
                </a:cxn>
                <a:cxn ang="0">
                  <a:pos x="48" y="38"/>
                </a:cxn>
                <a:cxn ang="0">
                  <a:pos x="64" y="44"/>
                </a:cxn>
                <a:cxn ang="0">
                  <a:pos x="50" y="42"/>
                </a:cxn>
                <a:cxn ang="0">
                  <a:pos x="28" y="44"/>
                </a:cxn>
                <a:cxn ang="0">
                  <a:pos x="24" y="48"/>
                </a:cxn>
                <a:cxn ang="0">
                  <a:pos x="26" y="50"/>
                </a:cxn>
                <a:cxn ang="0">
                  <a:pos x="36" y="50"/>
                </a:cxn>
                <a:cxn ang="0">
                  <a:pos x="42" y="58"/>
                </a:cxn>
                <a:cxn ang="0">
                  <a:pos x="36" y="56"/>
                </a:cxn>
                <a:cxn ang="0">
                  <a:pos x="24" y="54"/>
                </a:cxn>
                <a:cxn ang="0">
                  <a:pos x="22" y="56"/>
                </a:cxn>
                <a:cxn ang="0">
                  <a:pos x="22" y="62"/>
                </a:cxn>
                <a:cxn ang="0">
                  <a:pos x="16" y="62"/>
                </a:cxn>
                <a:cxn ang="0">
                  <a:pos x="8" y="68"/>
                </a:cxn>
                <a:cxn ang="0">
                  <a:pos x="76" y="68"/>
                </a:cxn>
                <a:cxn ang="0">
                  <a:pos x="96" y="64"/>
                </a:cxn>
                <a:cxn ang="0">
                  <a:pos x="88" y="60"/>
                </a:cxn>
                <a:cxn ang="0">
                  <a:pos x="92" y="58"/>
                </a:cxn>
                <a:cxn ang="0">
                  <a:pos x="98" y="54"/>
                </a:cxn>
                <a:cxn ang="0">
                  <a:pos x="102" y="52"/>
                </a:cxn>
                <a:cxn ang="0">
                  <a:pos x="122" y="44"/>
                </a:cxn>
                <a:cxn ang="0">
                  <a:pos x="126" y="38"/>
                </a:cxn>
                <a:cxn ang="0">
                  <a:pos x="132" y="34"/>
                </a:cxn>
                <a:cxn ang="0">
                  <a:pos x="144" y="34"/>
                </a:cxn>
                <a:cxn ang="0">
                  <a:pos x="164" y="26"/>
                </a:cxn>
                <a:cxn ang="0">
                  <a:pos x="186" y="20"/>
                </a:cxn>
                <a:cxn ang="0">
                  <a:pos x="188" y="14"/>
                </a:cxn>
                <a:cxn ang="0">
                  <a:pos x="228" y="6"/>
                </a:cxn>
                <a:cxn ang="0">
                  <a:pos x="192" y="0"/>
                </a:cxn>
                <a:cxn ang="0">
                  <a:pos x="112" y="0"/>
                </a:cxn>
                <a:cxn ang="0">
                  <a:pos x="68" y="4"/>
                </a:cxn>
                <a:cxn ang="0">
                  <a:pos x="58" y="8"/>
                </a:cxn>
                <a:cxn ang="0">
                  <a:pos x="46" y="6"/>
                </a:cxn>
                <a:cxn ang="0">
                  <a:pos x="10" y="12"/>
                </a:cxn>
                <a:cxn ang="0">
                  <a:pos x="0" y="12"/>
                </a:cxn>
                <a:cxn ang="0">
                  <a:pos x="6" y="16"/>
                </a:cxn>
              </a:cxnLst>
              <a:rect l="0" t="0" r="r" b="b"/>
              <a:pathLst>
                <a:path w="228" h="68">
                  <a:moveTo>
                    <a:pt x="8" y="18"/>
                  </a:moveTo>
                  <a:lnTo>
                    <a:pt x="8" y="18"/>
                  </a:lnTo>
                  <a:lnTo>
                    <a:pt x="10" y="16"/>
                  </a:lnTo>
                  <a:lnTo>
                    <a:pt x="10" y="16"/>
                  </a:lnTo>
                  <a:lnTo>
                    <a:pt x="14" y="16"/>
                  </a:lnTo>
                  <a:lnTo>
                    <a:pt x="14" y="16"/>
                  </a:lnTo>
                  <a:lnTo>
                    <a:pt x="14" y="16"/>
                  </a:lnTo>
                  <a:lnTo>
                    <a:pt x="16" y="18"/>
                  </a:lnTo>
                  <a:lnTo>
                    <a:pt x="18" y="18"/>
                  </a:lnTo>
                  <a:lnTo>
                    <a:pt x="24" y="18"/>
                  </a:lnTo>
                  <a:lnTo>
                    <a:pt x="24" y="18"/>
                  </a:lnTo>
                  <a:lnTo>
                    <a:pt x="40" y="18"/>
                  </a:lnTo>
                  <a:lnTo>
                    <a:pt x="40" y="18"/>
                  </a:lnTo>
                  <a:lnTo>
                    <a:pt x="38" y="22"/>
                  </a:lnTo>
                  <a:lnTo>
                    <a:pt x="36" y="22"/>
                  </a:lnTo>
                  <a:lnTo>
                    <a:pt x="36" y="22"/>
                  </a:lnTo>
                  <a:lnTo>
                    <a:pt x="38" y="26"/>
                  </a:lnTo>
                  <a:lnTo>
                    <a:pt x="42" y="26"/>
                  </a:lnTo>
                  <a:lnTo>
                    <a:pt x="48" y="26"/>
                  </a:lnTo>
                  <a:lnTo>
                    <a:pt x="48" y="26"/>
                  </a:lnTo>
                  <a:lnTo>
                    <a:pt x="54" y="24"/>
                  </a:lnTo>
                  <a:lnTo>
                    <a:pt x="58" y="24"/>
                  </a:lnTo>
                  <a:lnTo>
                    <a:pt x="60" y="26"/>
                  </a:lnTo>
                  <a:lnTo>
                    <a:pt x="60" y="26"/>
                  </a:lnTo>
                  <a:lnTo>
                    <a:pt x="62" y="26"/>
                  </a:lnTo>
                  <a:lnTo>
                    <a:pt x="62" y="26"/>
                  </a:lnTo>
                  <a:lnTo>
                    <a:pt x="70" y="24"/>
                  </a:lnTo>
                  <a:lnTo>
                    <a:pt x="70" y="24"/>
                  </a:lnTo>
                  <a:lnTo>
                    <a:pt x="78" y="24"/>
                  </a:lnTo>
                  <a:lnTo>
                    <a:pt x="78" y="24"/>
                  </a:lnTo>
                  <a:lnTo>
                    <a:pt x="88" y="20"/>
                  </a:lnTo>
                  <a:lnTo>
                    <a:pt x="88" y="20"/>
                  </a:lnTo>
                  <a:lnTo>
                    <a:pt x="90" y="24"/>
                  </a:lnTo>
                  <a:lnTo>
                    <a:pt x="90" y="24"/>
                  </a:lnTo>
                  <a:lnTo>
                    <a:pt x="88" y="24"/>
                  </a:lnTo>
                  <a:lnTo>
                    <a:pt x="84" y="26"/>
                  </a:lnTo>
                  <a:lnTo>
                    <a:pt x="78" y="26"/>
                  </a:lnTo>
                  <a:lnTo>
                    <a:pt x="78" y="26"/>
                  </a:lnTo>
                  <a:lnTo>
                    <a:pt x="74" y="28"/>
                  </a:lnTo>
                  <a:lnTo>
                    <a:pt x="70" y="28"/>
                  </a:lnTo>
                  <a:lnTo>
                    <a:pt x="62" y="28"/>
                  </a:lnTo>
                  <a:lnTo>
                    <a:pt x="62" y="28"/>
                  </a:lnTo>
                  <a:lnTo>
                    <a:pt x="64" y="30"/>
                  </a:lnTo>
                  <a:lnTo>
                    <a:pt x="66" y="30"/>
                  </a:lnTo>
                  <a:lnTo>
                    <a:pt x="68" y="30"/>
                  </a:lnTo>
                  <a:lnTo>
                    <a:pt x="70" y="32"/>
                  </a:lnTo>
                  <a:lnTo>
                    <a:pt x="70" y="32"/>
                  </a:lnTo>
                  <a:lnTo>
                    <a:pt x="70" y="34"/>
                  </a:lnTo>
                  <a:lnTo>
                    <a:pt x="70" y="34"/>
                  </a:lnTo>
                  <a:lnTo>
                    <a:pt x="64" y="34"/>
                  </a:lnTo>
                  <a:lnTo>
                    <a:pt x="60" y="30"/>
                  </a:lnTo>
                  <a:lnTo>
                    <a:pt x="60" y="30"/>
                  </a:lnTo>
                  <a:lnTo>
                    <a:pt x="46" y="28"/>
                  </a:lnTo>
                  <a:lnTo>
                    <a:pt x="38" y="28"/>
                  </a:lnTo>
                  <a:lnTo>
                    <a:pt x="30" y="30"/>
                  </a:lnTo>
                  <a:lnTo>
                    <a:pt x="30" y="30"/>
                  </a:lnTo>
                  <a:lnTo>
                    <a:pt x="34" y="32"/>
                  </a:lnTo>
                  <a:lnTo>
                    <a:pt x="36" y="32"/>
                  </a:lnTo>
                  <a:lnTo>
                    <a:pt x="38" y="32"/>
                  </a:lnTo>
                  <a:lnTo>
                    <a:pt x="40" y="34"/>
                  </a:lnTo>
                  <a:lnTo>
                    <a:pt x="40" y="34"/>
                  </a:lnTo>
                  <a:lnTo>
                    <a:pt x="44" y="36"/>
                  </a:lnTo>
                  <a:lnTo>
                    <a:pt x="48" y="38"/>
                  </a:lnTo>
                  <a:lnTo>
                    <a:pt x="48" y="38"/>
                  </a:lnTo>
                  <a:lnTo>
                    <a:pt x="64" y="44"/>
                  </a:lnTo>
                  <a:lnTo>
                    <a:pt x="64" y="44"/>
                  </a:lnTo>
                  <a:lnTo>
                    <a:pt x="58" y="46"/>
                  </a:lnTo>
                  <a:lnTo>
                    <a:pt x="54" y="44"/>
                  </a:lnTo>
                  <a:lnTo>
                    <a:pt x="50" y="42"/>
                  </a:lnTo>
                  <a:lnTo>
                    <a:pt x="46" y="42"/>
                  </a:lnTo>
                  <a:lnTo>
                    <a:pt x="46" y="42"/>
                  </a:lnTo>
                  <a:lnTo>
                    <a:pt x="28" y="44"/>
                  </a:lnTo>
                  <a:lnTo>
                    <a:pt x="28" y="44"/>
                  </a:lnTo>
                  <a:lnTo>
                    <a:pt x="26" y="46"/>
                  </a:lnTo>
                  <a:lnTo>
                    <a:pt x="24" y="48"/>
                  </a:lnTo>
                  <a:lnTo>
                    <a:pt x="24" y="48"/>
                  </a:lnTo>
                  <a:lnTo>
                    <a:pt x="24" y="50"/>
                  </a:lnTo>
                  <a:lnTo>
                    <a:pt x="26" y="50"/>
                  </a:lnTo>
                  <a:lnTo>
                    <a:pt x="28" y="50"/>
                  </a:lnTo>
                  <a:lnTo>
                    <a:pt x="28" y="50"/>
                  </a:lnTo>
                  <a:lnTo>
                    <a:pt x="36" y="50"/>
                  </a:lnTo>
                  <a:lnTo>
                    <a:pt x="42" y="56"/>
                  </a:lnTo>
                  <a:lnTo>
                    <a:pt x="42" y="56"/>
                  </a:lnTo>
                  <a:lnTo>
                    <a:pt x="42" y="58"/>
                  </a:lnTo>
                  <a:lnTo>
                    <a:pt x="42" y="58"/>
                  </a:lnTo>
                  <a:lnTo>
                    <a:pt x="38" y="58"/>
                  </a:lnTo>
                  <a:lnTo>
                    <a:pt x="36" y="56"/>
                  </a:lnTo>
                  <a:lnTo>
                    <a:pt x="30" y="54"/>
                  </a:lnTo>
                  <a:lnTo>
                    <a:pt x="30" y="54"/>
                  </a:lnTo>
                  <a:lnTo>
                    <a:pt x="24" y="54"/>
                  </a:lnTo>
                  <a:lnTo>
                    <a:pt x="22" y="54"/>
                  </a:lnTo>
                  <a:lnTo>
                    <a:pt x="22" y="56"/>
                  </a:lnTo>
                  <a:lnTo>
                    <a:pt x="22" y="56"/>
                  </a:lnTo>
                  <a:lnTo>
                    <a:pt x="24" y="62"/>
                  </a:lnTo>
                  <a:lnTo>
                    <a:pt x="24" y="62"/>
                  </a:lnTo>
                  <a:lnTo>
                    <a:pt x="22" y="62"/>
                  </a:lnTo>
                  <a:lnTo>
                    <a:pt x="18" y="62"/>
                  </a:lnTo>
                  <a:lnTo>
                    <a:pt x="16" y="62"/>
                  </a:lnTo>
                  <a:lnTo>
                    <a:pt x="16" y="62"/>
                  </a:lnTo>
                  <a:lnTo>
                    <a:pt x="12" y="62"/>
                  </a:lnTo>
                  <a:lnTo>
                    <a:pt x="10" y="64"/>
                  </a:lnTo>
                  <a:lnTo>
                    <a:pt x="8" y="68"/>
                  </a:lnTo>
                  <a:lnTo>
                    <a:pt x="8" y="68"/>
                  </a:lnTo>
                  <a:lnTo>
                    <a:pt x="54" y="68"/>
                  </a:lnTo>
                  <a:lnTo>
                    <a:pt x="76" y="68"/>
                  </a:lnTo>
                  <a:lnTo>
                    <a:pt x="100" y="66"/>
                  </a:lnTo>
                  <a:lnTo>
                    <a:pt x="100" y="66"/>
                  </a:lnTo>
                  <a:lnTo>
                    <a:pt x="96" y="64"/>
                  </a:lnTo>
                  <a:lnTo>
                    <a:pt x="92" y="64"/>
                  </a:lnTo>
                  <a:lnTo>
                    <a:pt x="90" y="64"/>
                  </a:lnTo>
                  <a:lnTo>
                    <a:pt x="88" y="60"/>
                  </a:lnTo>
                  <a:lnTo>
                    <a:pt x="88" y="60"/>
                  </a:lnTo>
                  <a:lnTo>
                    <a:pt x="90" y="60"/>
                  </a:lnTo>
                  <a:lnTo>
                    <a:pt x="92" y="58"/>
                  </a:lnTo>
                  <a:lnTo>
                    <a:pt x="92" y="58"/>
                  </a:lnTo>
                  <a:lnTo>
                    <a:pt x="96" y="58"/>
                  </a:lnTo>
                  <a:lnTo>
                    <a:pt x="98" y="54"/>
                  </a:lnTo>
                  <a:lnTo>
                    <a:pt x="100" y="52"/>
                  </a:lnTo>
                  <a:lnTo>
                    <a:pt x="102" y="52"/>
                  </a:lnTo>
                  <a:lnTo>
                    <a:pt x="102" y="52"/>
                  </a:lnTo>
                  <a:lnTo>
                    <a:pt x="108" y="52"/>
                  </a:lnTo>
                  <a:lnTo>
                    <a:pt x="114" y="50"/>
                  </a:lnTo>
                  <a:lnTo>
                    <a:pt x="122" y="44"/>
                  </a:lnTo>
                  <a:lnTo>
                    <a:pt x="122" y="44"/>
                  </a:lnTo>
                  <a:lnTo>
                    <a:pt x="122" y="40"/>
                  </a:lnTo>
                  <a:lnTo>
                    <a:pt x="126" y="38"/>
                  </a:lnTo>
                  <a:lnTo>
                    <a:pt x="130" y="38"/>
                  </a:lnTo>
                  <a:lnTo>
                    <a:pt x="132" y="34"/>
                  </a:lnTo>
                  <a:lnTo>
                    <a:pt x="132" y="34"/>
                  </a:lnTo>
                  <a:lnTo>
                    <a:pt x="136" y="34"/>
                  </a:lnTo>
                  <a:lnTo>
                    <a:pt x="140" y="34"/>
                  </a:lnTo>
                  <a:lnTo>
                    <a:pt x="144" y="34"/>
                  </a:lnTo>
                  <a:lnTo>
                    <a:pt x="148" y="32"/>
                  </a:lnTo>
                  <a:lnTo>
                    <a:pt x="148" y="32"/>
                  </a:lnTo>
                  <a:lnTo>
                    <a:pt x="164" y="26"/>
                  </a:lnTo>
                  <a:lnTo>
                    <a:pt x="164" y="26"/>
                  </a:lnTo>
                  <a:lnTo>
                    <a:pt x="186" y="20"/>
                  </a:lnTo>
                  <a:lnTo>
                    <a:pt x="186" y="20"/>
                  </a:lnTo>
                  <a:lnTo>
                    <a:pt x="188" y="18"/>
                  </a:lnTo>
                  <a:lnTo>
                    <a:pt x="188" y="18"/>
                  </a:lnTo>
                  <a:lnTo>
                    <a:pt x="188" y="14"/>
                  </a:lnTo>
                  <a:lnTo>
                    <a:pt x="188" y="14"/>
                  </a:lnTo>
                  <a:lnTo>
                    <a:pt x="208" y="12"/>
                  </a:lnTo>
                  <a:lnTo>
                    <a:pt x="228" y="6"/>
                  </a:lnTo>
                  <a:lnTo>
                    <a:pt x="228" y="6"/>
                  </a:lnTo>
                  <a:lnTo>
                    <a:pt x="210" y="4"/>
                  </a:lnTo>
                  <a:lnTo>
                    <a:pt x="192" y="0"/>
                  </a:lnTo>
                  <a:lnTo>
                    <a:pt x="156" y="0"/>
                  </a:lnTo>
                  <a:lnTo>
                    <a:pt x="156" y="0"/>
                  </a:lnTo>
                  <a:lnTo>
                    <a:pt x="112" y="0"/>
                  </a:lnTo>
                  <a:lnTo>
                    <a:pt x="90" y="2"/>
                  </a:lnTo>
                  <a:lnTo>
                    <a:pt x="68" y="4"/>
                  </a:lnTo>
                  <a:lnTo>
                    <a:pt x="68" y="4"/>
                  </a:lnTo>
                  <a:lnTo>
                    <a:pt x="64" y="4"/>
                  </a:lnTo>
                  <a:lnTo>
                    <a:pt x="62" y="6"/>
                  </a:lnTo>
                  <a:lnTo>
                    <a:pt x="58" y="8"/>
                  </a:lnTo>
                  <a:lnTo>
                    <a:pt x="58" y="8"/>
                  </a:lnTo>
                  <a:lnTo>
                    <a:pt x="52" y="6"/>
                  </a:lnTo>
                  <a:lnTo>
                    <a:pt x="46" y="6"/>
                  </a:lnTo>
                  <a:lnTo>
                    <a:pt x="34" y="8"/>
                  </a:lnTo>
                  <a:lnTo>
                    <a:pt x="22" y="10"/>
                  </a:lnTo>
                  <a:lnTo>
                    <a:pt x="10" y="12"/>
                  </a:lnTo>
                  <a:lnTo>
                    <a:pt x="10" y="12"/>
                  </a:lnTo>
                  <a:lnTo>
                    <a:pt x="0" y="12"/>
                  </a:lnTo>
                  <a:lnTo>
                    <a:pt x="0" y="12"/>
                  </a:lnTo>
                  <a:lnTo>
                    <a:pt x="2" y="14"/>
                  </a:lnTo>
                  <a:lnTo>
                    <a:pt x="4" y="16"/>
                  </a:lnTo>
                  <a:lnTo>
                    <a:pt x="6" y="16"/>
                  </a:lnTo>
                  <a:lnTo>
                    <a:pt x="8" y="18"/>
                  </a:lnTo>
                  <a:lnTo>
                    <a:pt x="8" y="18"/>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94" name="Freeform 157"/>
            <p:cNvSpPr/>
            <p:nvPr/>
          </p:nvSpPr>
          <p:spPr bwMode="auto">
            <a:xfrm>
              <a:off x="7985125" y="1377950"/>
              <a:ext cx="12700" cy="31750"/>
            </a:xfrm>
            <a:custGeom>
              <a:avLst/>
              <a:gdLst/>
              <a:ahLst/>
              <a:cxnLst>
                <a:cxn ang="0">
                  <a:pos x="4" y="20"/>
                </a:cxn>
                <a:cxn ang="0">
                  <a:pos x="4" y="20"/>
                </a:cxn>
                <a:cxn ang="0">
                  <a:pos x="6" y="16"/>
                </a:cxn>
                <a:cxn ang="0">
                  <a:pos x="4" y="12"/>
                </a:cxn>
                <a:cxn ang="0">
                  <a:pos x="4" y="12"/>
                </a:cxn>
                <a:cxn ang="0">
                  <a:pos x="6" y="8"/>
                </a:cxn>
                <a:cxn ang="0">
                  <a:pos x="8" y="6"/>
                </a:cxn>
                <a:cxn ang="0">
                  <a:pos x="4" y="0"/>
                </a:cxn>
                <a:cxn ang="0">
                  <a:pos x="4" y="0"/>
                </a:cxn>
                <a:cxn ang="0">
                  <a:pos x="4" y="10"/>
                </a:cxn>
                <a:cxn ang="0">
                  <a:pos x="4" y="10"/>
                </a:cxn>
                <a:cxn ang="0">
                  <a:pos x="0" y="14"/>
                </a:cxn>
                <a:cxn ang="0">
                  <a:pos x="0" y="16"/>
                </a:cxn>
                <a:cxn ang="0">
                  <a:pos x="4" y="20"/>
                </a:cxn>
                <a:cxn ang="0">
                  <a:pos x="4" y="20"/>
                </a:cxn>
              </a:cxnLst>
              <a:rect l="0" t="0" r="r" b="b"/>
              <a:pathLst>
                <a:path w="8" h="20">
                  <a:moveTo>
                    <a:pt x="4" y="20"/>
                  </a:moveTo>
                  <a:lnTo>
                    <a:pt x="4" y="20"/>
                  </a:lnTo>
                  <a:lnTo>
                    <a:pt x="6" y="16"/>
                  </a:lnTo>
                  <a:lnTo>
                    <a:pt x="4" y="12"/>
                  </a:lnTo>
                  <a:lnTo>
                    <a:pt x="4" y="12"/>
                  </a:lnTo>
                  <a:lnTo>
                    <a:pt x="6" y="8"/>
                  </a:lnTo>
                  <a:lnTo>
                    <a:pt x="8" y="6"/>
                  </a:lnTo>
                  <a:lnTo>
                    <a:pt x="4" y="0"/>
                  </a:lnTo>
                  <a:lnTo>
                    <a:pt x="4" y="0"/>
                  </a:lnTo>
                  <a:lnTo>
                    <a:pt x="4" y="10"/>
                  </a:lnTo>
                  <a:lnTo>
                    <a:pt x="4" y="10"/>
                  </a:lnTo>
                  <a:lnTo>
                    <a:pt x="0" y="14"/>
                  </a:lnTo>
                  <a:lnTo>
                    <a:pt x="0" y="16"/>
                  </a:lnTo>
                  <a:lnTo>
                    <a:pt x="4" y="20"/>
                  </a:lnTo>
                  <a:lnTo>
                    <a:pt x="4" y="2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95" name="Freeform 158"/>
            <p:cNvSpPr/>
            <p:nvPr/>
          </p:nvSpPr>
          <p:spPr bwMode="auto">
            <a:xfrm>
              <a:off x="6765925" y="974725"/>
              <a:ext cx="19050" cy="9525"/>
            </a:xfrm>
            <a:custGeom>
              <a:avLst/>
              <a:gdLst/>
              <a:ahLst/>
              <a:cxnLst>
                <a:cxn ang="0">
                  <a:pos x="0" y="2"/>
                </a:cxn>
                <a:cxn ang="0">
                  <a:pos x="0" y="2"/>
                </a:cxn>
                <a:cxn ang="0">
                  <a:pos x="2" y="2"/>
                </a:cxn>
                <a:cxn ang="0">
                  <a:pos x="4" y="4"/>
                </a:cxn>
                <a:cxn ang="0">
                  <a:pos x="8" y="6"/>
                </a:cxn>
                <a:cxn ang="0">
                  <a:pos x="12" y="4"/>
                </a:cxn>
                <a:cxn ang="0">
                  <a:pos x="12" y="4"/>
                </a:cxn>
                <a:cxn ang="0">
                  <a:pos x="6" y="0"/>
                </a:cxn>
                <a:cxn ang="0">
                  <a:pos x="0" y="2"/>
                </a:cxn>
                <a:cxn ang="0">
                  <a:pos x="0" y="2"/>
                </a:cxn>
              </a:cxnLst>
              <a:rect l="0" t="0" r="r" b="b"/>
              <a:pathLst>
                <a:path w="12" h="6">
                  <a:moveTo>
                    <a:pt x="0" y="2"/>
                  </a:moveTo>
                  <a:lnTo>
                    <a:pt x="0" y="2"/>
                  </a:lnTo>
                  <a:lnTo>
                    <a:pt x="2" y="2"/>
                  </a:lnTo>
                  <a:lnTo>
                    <a:pt x="4" y="4"/>
                  </a:lnTo>
                  <a:lnTo>
                    <a:pt x="8" y="6"/>
                  </a:lnTo>
                  <a:lnTo>
                    <a:pt x="12" y="4"/>
                  </a:lnTo>
                  <a:lnTo>
                    <a:pt x="12" y="4"/>
                  </a:lnTo>
                  <a:lnTo>
                    <a:pt x="6" y="0"/>
                  </a:lnTo>
                  <a:lnTo>
                    <a:pt x="0" y="2"/>
                  </a:lnTo>
                  <a:lnTo>
                    <a:pt x="0" y="2"/>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96" name="Freeform 159"/>
            <p:cNvSpPr/>
            <p:nvPr/>
          </p:nvSpPr>
          <p:spPr bwMode="auto">
            <a:xfrm>
              <a:off x="7962900" y="1343025"/>
              <a:ext cx="9525" cy="12700"/>
            </a:xfrm>
            <a:custGeom>
              <a:avLst/>
              <a:gdLst/>
              <a:ahLst/>
              <a:cxnLst>
                <a:cxn ang="0">
                  <a:pos x="4" y="0"/>
                </a:cxn>
                <a:cxn ang="0">
                  <a:pos x="4" y="0"/>
                </a:cxn>
                <a:cxn ang="0">
                  <a:pos x="2" y="0"/>
                </a:cxn>
                <a:cxn ang="0">
                  <a:pos x="2" y="0"/>
                </a:cxn>
                <a:cxn ang="0">
                  <a:pos x="0" y="4"/>
                </a:cxn>
                <a:cxn ang="0">
                  <a:pos x="4" y="8"/>
                </a:cxn>
                <a:cxn ang="0">
                  <a:pos x="4" y="8"/>
                </a:cxn>
                <a:cxn ang="0">
                  <a:pos x="6" y="4"/>
                </a:cxn>
                <a:cxn ang="0">
                  <a:pos x="4" y="0"/>
                </a:cxn>
                <a:cxn ang="0">
                  <a:pos x="4" y="0"/>
                </a:cxn>
              </a:cxnLst>
              <a:rect l="0" t="0" r="r" b="b"/>
              <a:pathLst>
                <a:path w="6" h="8">
                  <a:moveTo>
                    <a:pt x="4" y="0"/>
                  </a:moveTo>
                  <a:lnTo>
                    <a:pt x="4" y="0"/>
                  </a:lnTo>
                  <a:lnTo>
                    <a:pt x="2" y="0"/>
                  </a:lnTo>
                  <a:lnTo>
                    <a:pt x="2" y="0"/>
                  </a:lnTo>
                  <a:lnTo>
                    <a:pt x="0" y="4"/>
                  </a:lnTo>
                  <a:lnTo>
                    <a:pt x="4" y="8"/>
                  </a:lnTo>
                  <a:lnTo>
                    <a:pt x="4" y="8"/>
                  </a:lnTo>
                  <a:lnTo>
                    <a:pt x="6" y="4"/>
                  </a:lnTo>
                  <a:lnTo>
                    <a:pt x="4" y="0"/>
                  </a:lnTo>
                  <a:lnTo>
                    <a:pt x="4"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97" name="Freeform 160"/>
            <p:cNvSpPr/>
            <p:nvPr/>
          </p:nvSpPr>
          <p:spPr bwMode="auto">
            <a:xfrm>
              <a:off x="4451350" y="638175"/>
              <a:ext cx="25400" cy="12700"/>
            </a:xfrm>
            <a:custGeom>
              <a:avLst/>
              <a:gdLst/>
              <a:ahLst/>
              <a:cxnLst>
                <a:cxn ang="0">
                  <a:pos x="4" y="2"/>
                </a:cxn>
                <a:cxn ang="0">
                  <a:pos x="4" y="2"/>
                </a:cxn>
                <a:cxn ang="0">
                  <a:pos x="2" y="4"/>
                </a:cxn>
                <a:cxn ang="0">
                  <a:pos x="0" y="6"/>
                </a:cxn>
                <a:cxn ang="0">
                  <a:pos x="2" y="8"/>
                </a:cxn>
                <a:cxn ang="0">
                  <a:pos x="2" y="8"/>
                </a:cxn>
                <a:cxn ang="0">
                  <a:pos x="4" y="8"/>
                </a:cxn>
                <a:cxn ang="0">
                  <a:pos x="6" y="6"/>
                </a:cxn>
                <a:cxn ang="0">
                  <a:pos x="6" y="6"/>
                </a:cxn>
                <a:cxn ang="0">
                  <a:pos x="8" y="4"/>
                </a:cxn>
                <a:cxn ang="0">
                  <a:pos x="12" y="4"/>
                </a:cxn>
                <a:cxn ang="0">
                  <a:pos x="14" y="4"/>
                </a:cxn>
                <a:cxn ang="0">
                  <a:pos x="16" y="0"/>
                </a:cxn>
                <a:cxn ang="0">
                  <a:pos x="16" y="0"/>
                </a:cxn>
                <a:cxn ang="0">
                  <a:pos x="10" y="0"/>
                </a:cxn>
                <a:cxn ang="0">
                  <a:pos x="6" y="0"/>
                </a:cxn>
                <a:cxn ang="0">
                  <a:pos x="4" y="2"/>
                </a:cxn>
                <a:cxn ang="0">
                  <a:pos x="4" y="2"/>
                </a:cxn>
              </a:cxnLst>
              <a:rect l="0" t="0" r="r" b="b"/>
              <a:pathLst>
                <a:path w="16" h="8">
                  <a:moveTo>
                    <a:pt x="4" y="2"/>
                  </a:moveTo>
                  <a:lnTo>
                    <a:pt x="4" y="2"/>
                  </a:lnTo>
                  <a:lnTo>
                    <a:pt x="2" y="4"/>
                  </a:lnTo>
                  <a:lnTo>
                    <a:pt x="0" y="6"/>
                  </a:lnTo>
                  <a:lnTo>
                    <a:pt x="2" y="8"/>
                  </a:lnTo>
                  <a:lnTo>
                    <a:pt x="2" y="8"/>
                  </a:lnTo>
                  <a:lnTo>
                    <a:pt x="4" y="8"/>
                  </a:lnTo>
                  <a:lnTo>
                    <a:pt x="6" y="6"/>
                  </a:lnTo>
                  <a:lnTo>
                    <a:pt x="6" y="6"/>
                  </a:lnTo>
                  <a:lnTo>
                    <a:pt x="8" y="4"/>
                  </a:lnTo>
                  <a:lnTo>
                    <a:pt x="12" y="4"/>
                  </a:lnTo>
                  <a:lnTo>
                    <a:pt x="14" y="4"/>
                  </a:lnTo>
                  <a:lnTo>
                    <a:pt x="16" y="0"/>
                  </a:lnTo>
                  <a:lnTo>
                    <a:pt x="16" y="0"/>
                  </a:lnTo>
                  <a:lnTo>
                    <a:pt x="10" y="0"/>
                  </a:lnTo>
                  <a:lnTo>
                    <a:pt x="6" y="0"/>
                  </a:lnTo>
                  <a:lnTo>
                    <a:pt x="4" y="2"/>
                  </a:lnTo>
                  <a:lnTo>
                    <a:pt x="4" y="2"/>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98" name="Freeform 161"/>
            <p:cNvSpPr/>
            <p:nvPr/>
          </p:nvSpPr>
          <p:spPr bwMode="auto">
            <a:xfrm>
              <a:off x="8080375" y="1749425"/>
              <a:ext cx="12700" cy="6350"/>
            </a:xfrm>
            <a:custGeom>
              <a:avLst/>
              <a:gdLst/>
              <a:ahLst/>
              <a:cxnLst>
                <a:cxn ang="0">
                  <a:pos x="6" y="0"/>
                </a:cxn>
                <a:cxn ang="0">
                  <a:pos x="6" y="0"/>
                </a:cxn>
                <a:cxn ang="0">
                  <a:pos x="2" y="0"/>
                </a:cxn>
                <a:cxn ang="0">
                  <a:pos x="0" y="2"/>
                </a:cxn>
                <a:cxn ang="0">
                  <a:pos x="0" y="2"/>
                </a:cxn>
                <a:cxn ang="0">
                  <a:pos x="2" y="4"/>
                </a:cxn>
                <a:cxn ang="0">
                  <a:pos x="4" y="4"/>
                </a:cxn>
                <a:cxn ang="0">
                  <a:pos x="4" y="4"/>
                </a:cxn>
                <a:cxn ang="0">
                  <a:pos x="8" y="4"/>
                </a:cxn>
                <a:cxn ang="0">
                  <a:pos x="8" y="0"/>
                </a:cxn>
                <a:cxn ang="0">
                  <a:pos x="8" y="0"/>
                </a:cxn>
                <a:cxn ang="0">
                  <a:pos x="8" y="0"/>
                </a:cxn>
                <a:cxn ang="0">
                  <a:pos x="6" y="0"/>
                </a:cxn>
                <a:cxn ang="0">
                  <a:pos x="6" y="0"/>
                </a:cxn>
              </a:cxnLst>
              <a:rect l="0" t="0" r="r" b="b"/>
              <a:pathLst>
                <a:path w="8" h="4">
                  <a:moveTo>
                    <a:pt x="6" y="0"/>
                  </a:moveTo>
                  <a:lnTo>
                    <a:pt x="6" y="0"/>
                  </a:lnTo>
                  <a:lnTo>
                    <a:pt x="2" y="0"/>
                  </a:lnTo>
                  <a:lnTo>
                    <a:pt x="0" y="2"/>
                  </a:lnTo>
                  <a:lnTo>
                    <a:pt x="0" y="2"/>
                  </a:lnTo>
                  <a:lnTo>
                    <a:pt x="2" y="4"/>
                  </a:lnTo>
                  <a:lnTo>
                    <a:pt x="4" y="4"/>
                  </a:lnTo>
                  <a:lnTo>
                    <a:pt x="4" y="4"/>
                  </a:lnTo>
                  <a:lnTo>
                    <a:pt x="8" y="4"/>
                  </a:lnTo>
                  <a:lnTo>
                    <a:pt x="8" y="0"/>
                  </a:lnTo>
                  <a:lnTo>
                    <a:pt x="8" y="0"/>
                  </a:lnTo>
                  <a:lnTo>
                    <a:pt x="8" y="0"/>
                  </a:lnTo>
                  <a:lnTo>
                    <a:pt x="6" y="0"/>
                  </a:lnTo>
                  <a:lnTo>
                    <a:pt x="6"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99" name="Freeform 162"/>
            <p:cNvSpPr/>
            <p:nvPr/>
          </p:nvSpPr>
          <p:spPr bwMode="auto">
            <a:xfrm>
              <a:off x="7943850" y="1717675"/>
              <a:ext cx="19050" cy="9525"/>
            </a:xfrm>
            <a:custGeom>
              <a:avLst/>
              <a:gdLst/>
              <a:ahLst/>
              <a:cxnLst>
                <a:cxn ang="0">
                  <a:pos x="0" y="0"/>
                </a:cxn>
                <a:cxn ang="0">
                  <a:pos x="0" y="0"/>
                </a:cxn>
                <a:cxn ang="0">
                  <a:pos x="2" y="2"/>
                </a:cxn>
                <a:cxn ang="0">
                  <a:pos x="6" y="4"/>
                </a:cxn>
                <a:cxn ang="0">
                  <a:pos x="8" y="6"/>
                </a:cxn>
                <a:cxn ang="0">
                  <a:pos x="12" y="6"/>
                </a:cxn>
                <a:cxn ang="0">
                  <a:pos x="12" y="6"/>
                </a:cxn>
                <a:cxn ang="0">
                  <a:pos x="8" y="0"/>
                </a:cxn>
                <a:cxn ang="0">
                  <a:pos x="4" y="0"/>
                </a:cxn>
                <a:cxn ang="0">
                  <a:pos x="0" y="0"/>
                </a:cxn>
                <a:cxn ang="0">
                  <a:pos x="0" y="0"/>
                </a:cxn>
              </a:cxnLst>
              <a:rect l="0" t="0" r="r" b="b"/>
              <a:pathLst>
                <a:path w="12" h="6">
                  <a:moveTo>
                    <a:pt x="0" y="0"/>
                  </a:moveTo>
                  <a:lnTo>
                    <a:pt x="0" y="0"/>
                  </a:lnTo>
                  <a:lnTo>
                    <a:pt x="2" y="2"/>
                  </a:lnTo>
                  <a:lnTo>
                    <a:pt x="6" y="4"/>
                  </a:lnTo>
                  <a:lnTo>
                    <a:pt x="8" y="6"/>
                  </a:lnTo>
                  <a:lnTo>
                    <a:pt x="12" y="6"/>
                  </a:lnTo>
                  <a:lnTo>
                    <a:pt x="12" y="6"/>
                  </a:lnTo>
                  <a:lnTo>
                    <a:pt x="8" y="0"/>
                  </a:lnTo>
                  <a:lnTo>
                    <a:pt x="4" y="0"/>
                  </a:lnTo>
                  <a:lnTo>
                    <a:pt x="0" y="0"/>
                  </a:lnTo>
                  <a:lnTo>
                    <a:pt x="0"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00" name="Freeform 163"/>
            <p:cNvSpPr/>
            <p:nvPr/>
          </p:nvSpPr>
          <p:spPr bwMode="auto">
            <a:xfrm>
              <a:off x="7915275" y="1701800"/>
              <a:ext cx="15875" cy="6350"/>
            </a:xfrm>
            <a:custGeom>
              <a:avLst/>
              <a:gdLst/>
              <a:ahLst/>
              <a:cxnLst>
                <a:cxn ang="0">
                  <a:pos x="10" y="4"/>
                </a:cxn>
                <a:cxn ang="0">
                  <a:pos x="10" y="4"/>
                </a:cxn>
                <a:cxn ang="0">
                  <a:pos x="6" y="2"/>
                </a:cxn>
                <a:cxn ang="0">
                  <a:pos x="6" y="2"/>
                </a:cxn>
                <a:cxn ang="0">
                  <a:pos x="4" y="0"/>
                </a:cxn>
                <a:cxn ang="0">
                  <a:pos x="0" y="0"/>
                </a:cxn>
                <a:cxn ang="0">
                  <a:pos x="0" y="0"/>
                </a:cxn>
                <a:cxn ang="0">
                  <a:pos x="0" y="2"/>
                </a:cxn>
                <a:cxn ang="0">
                  <a:pos x="0" y="2"/>
                </a:cxn>
                <a:cxn ang="0">
                  <a:pos x="2" y="4"/>
                </a:cxn>
                <a:cxn ang="0">
                  <a:pos x="4" y="4"/>
                </a:cxn>
                <a:cxn ang="0">
                  <a:pos x="6" y="4"/>
                </a:cxn>
                <a:cxn ang="0">
                  <a:pos x="6" y="4"/>
                </a:cxn>
                <a:cxn ang="0">
                  <a:pos x="10" y="4"/>
                </a:cxn>
                <a:cxn ang="0">
                  <a:pos x="10" y="4"/>
                </a:cxn>
                <a:cxn ang="0">
                  <a:pos x="10" y="4"/>
                </a:cxn>
                <a:cxn ang="0">
                  <a:pos x="10" y="4"/>
                </a:cxn>
                <a:cxn ang="0">
                  <a:pos x="10" y="4"/>
                </a:cxn>
                <a:cxn ang="0">
                  <a:pos x="10" y="4"/>
                </a:cxn>
                <a:cxn ang="0">
                  <a:pos x="10" y="2"/>
                </a:cxn>
                <a:cxn ang="0">
                  <a:pos x="10" y="2"/>
                </a:cxn>
                <a:cxn ang="0">
                  <a:pos x="10" y="4"/>
                </a:cxn>
                <a:cxn ang="0">
                  <a:pos x="10" y="4"/>
                </a:cxn>
              </a:cxnLst>
              <a:rect l="0" t="0" r="r" b="b"/>
              <a:pathLst>
                <a:path w="10" h="4">
                  <a:moveTo>
                    <a:pt x="10" y="4"/>
                  </a:moveTo>
                  <a:lnTo>
                    <a:pt x="10" y="4"/>
                  </a:lnTo>
                  <a:lnTo>
                    <a:pt x="6" y="2"/>
                  </a:lnTo>
                  <a:lnTo>
                    <a:pt x="6" y="2"/>
                  </a:lnTo>
                  <a:lnTo>
                    <a:pt x="4" y="0"/>
                  </a:lnTo>
                  <a:lnTo>
                    <a:pt x="0" y="0"/>
                  </a:lnTo>
                  <a:lnTo>
                    <a:pt x="0" y="0"/>
                  </a:lnTo>
                  <a:lnTo>
                    <a:pt x="0" y="2"/>
                  </a:lnTo>
                  <a:lnTo>
                    <a:pt x="0" y="2"/>
                  </a:lnTo>
                  <a:lnTo>
                    <a:pt x="2" y="4"/>
                  </a:lnTo>
                  <a:lnTo>
                    <a:pt x="4" y="4"/>
                  </a:lnTo>
                  <a:lnTo>
                    <a:pt x="6" y="4"/>
                  </a:lnTo>
                  <a:lnTo>
                    <a:pt x="6" y="4"/>
                  </a:lnTo>
                  <a:lnTo>
                    <a:pt x="10" y="4"/>
                  </a:lnTo>
                  <a:lnTo>
                    <a:pt x="10" y="4"/>
                  </a:lnTo>
                  <a:lnTo>
                    <a:pt x="10" y="4"/>
                  </a:lnTo>
                  <a:lnTo>
                    <a:pt x="10" y="4"/>
                  </a:lnTo>
                  <a:lnTo>
                    <a:pt x="10" y="4"/>
                  </a:lnTo>
                  <a:lnTo>
                    <a:pt x="10" y="4"/>
                  </a:lnTo>
                  <a:lnTo>
                    <a:pt x="10" y="2"/>
                  </a:lnTo>
                  <a:lnTo>
                    <a:pt x="10" y="2"/>
                  </a:lnTo>
                  <a:lnTo>
                    <a:pt x="10" y="4"/>
                  </a:lnTo>
                  <a:lnTo>
                    <a:pt x="10" y="4"/>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01" name="Freeform 164"/>
            <p:cNvSpPr/>
            <p:nvPr/>
          </p:nvSpPr>
          <p:spPr bwMode="auto">
            <a:xfrm>
              <a:off x="7931150" y="1698625"/>
              <a:ext cx="9525" cy="6350"/>
            </a:xfrm>
            <a:custGeom>
              <a:avLst/>
              <a:gdLst/>
              <a:ahLst/>
              <a:cxnLst>
                <a:cxn ang="0">
                  <a:pos x="4" y="0"/>
                </a:cxn>
                <a:cxn ang="0">
                  <a:pos x="4" y="0"/>
                </a:cxn>
                <a:cxn ang="0">
                  <a:pos x="2" y="0"/>
                </a:cxn>
                <a:cxn ang="0">
                  <a:pos x="2" y="0"/>
                </a:cxn>
                <a:cxn ang="0">
                  <a:pos x="0" y="0"/>
                </a:cxn>
                <a:cxn ang="0">
                  <a:pos x="0" y="2"/>
                </a:cxn>
                <a:cxn ang="0">
                  <a:pos x="0" y="4"/>
                </a:cxn>
                <a:cxn ang="0">
                  <a:pos x="0" y="4"/>
                </a:cxn>
                <a:cxn ang="0">
                  <a:pos x="4" y="4"/>
                </a:cxn>
                <a:cxn ang="0">
                  <a:pos x="6" y="4"/>
                </a:cxn>
                <a:cxn ang="0">
                  <a:pos x="4" y="0"/>
                </a:cxn>
                <a:cxn ang="0">
                  <a:pos x="4" y="0"/>
                </a:cxn>
              </a:cxnLst>
              <a:rect l="0" t="0" r="r" b="b"/>
              <a:pathLst>
                <a:path w="6" h="4">
                  <a:moveTo>
                    <a:pt x="4" y="0"/>
                  </a:moveTo>
                  <a:lnTo>
                    <a:pt x="4" y="0"/>
                  </a:lnTo>
                  <a:lnTo>
                    <a:pt x="2" y="0"/>
                  </a:lnTo>
                  <a:lnTo>
                    <a:pt x="2" y="0"/>
                  </a:lnTo>
                  <a:lnTo>
                    <a:pt x="0" y="0"/>
                  </a:lnTo>
                  <a:lnTo>
                    <a:pt x="0" y="2"/>
                  </a:lnTo>
                  <a:lnTo>
                    <a:pt x="0" y="4"/>
                  </a:lnTo>
                  <a:lnTo>
                    <a:pt x="0" y="4"/>
                  </a:lnTo>
                  <a:lnTo>
                    <a:pt x="4" y="4"/>
                  </a:lnTo>
                  <a:lnTo>
                    <a:pt x="6" y="4"/>
                  </a:lnTo>
                  <a:lnTo>
                    <a:pt x="4" y="0"/>
                  </a:lnTo>
                  <a:lnTo>
                    <a:pt x="4"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02" name="Freeform 165"/>
            <p:cNvSpPr/>
            <p:nvPr/>
          </p:nvSpPr>
          <p:spPr bwMode="auto">
            <a:xfrm>
              <a:off x="5473700" y="530225"/>
              <a:ext cx="9525" cy="9525"/>
            </a:xfrm>
            <a:custGeom>
              <a:avLst/>
              <a:gdLst/>
              <a:ahLst/>
              <a:cxnLst>
                <a:cxn ang="0">
                  <a:pos x="0" y="4"/>
                </a:cxn>
                <a:cxn ang="0">
                  <a:pos x="0" y="4"/>
                </a:cxn>
                <a:cxn ang="0">
                  <a:pos x="2" y="6"/>
                </a:cxn>
                <a:cxn ang="0">
                  <a:pos x="2" y="6"/>
                </a:cxn>
                <a:cxn ang="0">
                  <a:pos x="6" y="6"/>
                </a:cxn>
                <a:cxn ang="0">
                  <a:pos x="6" y="4"/>
                </a:cxn>
                <a:cxn ang="0">
                  <a:pos x="6" y="4"/>
                </a:cxn>
                <a:cxn ang="0">
                  <a:pos x="6" y="2"/>
                </a:cxn>
                <a:cxn ang="0">
                  <a:pos x="4" y="0"/>
                </a:cxn>
                <a:cxn ang="0">
                  <a:pos x="4" y="0"/>
                </a:cxn>
                <a:cxn ang="0">
                  <a:pos x="2" y="2"/>
                </a:cxn>
                <a:cxn ang="0">
                  <a:pos x="0" y="4"/>
                </a:cxn>
                <a:cxn ang="0">
                  <a:pos x="0" y="4"/>
                </a:cxn>
              </a:cxnLst>
              <a:rect l="0" t="0" r="r" b="b"/>
              <a:pathLst>
                <a:path w="6" h="6">
                  <a:moveTo>
                    <a:pt x="0" y="4"/>
                  </a:moveTo>
                  <a:lnTo>
                    <a:pt x="0" y="4"/>
                  </a:lnTo>
                  <a:lnTo>
                    <a:pt x="2" y="6"/>
                  </a:lnTo>
                  <a:lnTo>
                    <a:pt x="2" y="6"/>
                  </a:lnTo>
                  <a:lnTo>
                    <a:pt x="6" y="6"/>
                  </a:lnTo>
                  <a:lnTo>
                    <a:pt x="6" y="4"/>
                  </a:lnTo>
                  <a:lnTo>
                    <a:pt x="6" y="4"/>
                  </a:lnTo>
                  <a:lnTo>
                    <a:pt x="6" y="2"/>
                  </a:lnTo>
                  <a:lnTo>
                    <a:pt x="4" y="0"/>
                  </a:lnTo>
                  <a:lnTo>
                    <a:pt x="4" y="0"/>
                  </a:lnTo>
                  <a:lnTo>
                    <a:pt x="2" y="2"/>
                  </a:lnTo>
                  <a:lnTo>
                    <a:pt x="0" y="4"/>
                  </a:lnTo>
                  <a:lnTo>
                    <a:pt x="0" y="4"/>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03" name="Freeform 166"/>
            <p:cNvSpPr/>
            <p:nvPr/>
          </p:nvSpPr>
          <p:spPr bwMode="auto">
            <a:xfrm>
              <a:off x="8201025" y="809625"/>
              <a:ext cx="66675" cy="60325"/>
            </a:xfrm>
            <a:custGeom>
              <a:avLst/>
              <a:gdLst/>
              <a:ahLst/>
              <a:cxnLst>
                <a:cxn ang="0">
                  <a:pos x="4" y="38"/>
                </a:cxn>
                <a:cxn ang="0">
                  <a:pos x="4" y="38"/>
                </a:cxn>
                <a:cxn ang="0">
                  <a:pos x="4" y="30"/>
                </a:cxn>
                <a:cxn ang="0">
                  <a:pos x="4" y="30"/>
                </a:cxn>
                <a:cxn ang="0">
                  <a:pos x="20" y="32"/>
                </a:cxn>
                <a:cxn ang="0">
                  <a:pos x="20" y="32"/>
                </a:cxn>
                <a:cxn ang="0">
                  <a:pos x="26" y="32"/>
                </a:cxn>
                <a:cxn ang="0">
                  <a:pos x="32" y="28"/>
                </a:cxn>
                <a:cxn ang="0">
                  <a:pos x="42" y="22"/>
                </a:cxn>
                <a:cxn ang="0">
                  <a:pos x="42" y="22"/>
                </a:cxn>
                <a:cxn ang="0">
                  <a:pos x="38" y="16"/>
                </a:cxn>
                <a:cxn ang="0">
                  <a:pos x="38" y="16"/>
                </a:cxn>
                <a:cxn ang="0">
                  <a:pos x="32" y="16"/>
                </a:cxn>
                <a:cxn ang="0">
                  <a:pos x="24" y="10"/>
                </a:cxn>
                <a:cxn ang="0">
                  <a:pos x="18" y="4"/>
                </a:cxn>
                <a:cxn ang="0">
                  <a:pos x="12" y="0"/>
                </a:cxn>
                <a:cxn ang="0">
                  <a:pos x="12" y="0"/>
                </a:cxn>
                <a:cxn ang="0">
                  <a:pos x="14" y="4"/>
                </a:cxn>
                <a:cxn ang="0">
                  <a:pos x="14" y="10"/>
                </a:cxn>
                <a:cxn ang="0">
                  <a:pos x="12" y="18"/>
                </a:cxn>
                <a:cxn ang="0">
                  <a:pos x="6" y="24"/>
                </a:cxn>
                <a:cxn ang="0">
                  <a:pos x="0" y="30"/>
                </a:cxn>
                <a:cxn ang="0">
                  <a:pos x="0" y="30"/>
                </a:cxn>
                <a:cxn ang="0">
                  <a:pos x="0" y="34"/>
                </a:cxn>
                <a:cxn ang="0">
                  <a:pos x="0" y="36"/>
                </a:cxn>
                <a:cxn ang="0">
                  <a:pos x="4" y="38"/>
                </a:cxn>
                <a:cxn ang="0">
                  <a:pos x="4" y="38"/>
                </a:cxn>
              </a:cxnLst>
              <a:rect l="0" t="0" r="r" b="b"/>
              <a:pathLst>
                <a:path w="42" h="38">
                  <a:moveTo>
                    <a:pt x="4" y="38"/>
                  </a:moveTo>
                  <a:lnTo>
                    <a:pt x="4" y="38"/>
                  </a:lnTo>
                  <a:lnTo>
                    <a:pt x="4" y="30"/>
                  </a:lnTo>
                  <a:lnTo>
                    <a:pt x="4" y="30"/>
                  </a:lnTo>
                  <a:lnTo>
                    <a:pt x="20" y="32"/>
                  </a:lnTo>
                  <a:lnTo>
                    <a:pt x="20" y="32"/>
                  </a:lnTo>
                  <a:lnTo>
                    <a:pt x="26" y="32"/>
                  </a:lnTo>
                  <a:lnTo>
                    <a:pt x="32" y="28"/>
                  </a:lnTo>
                  <a:lnTo>
                    <a:pt x="42" y="22"/>
                  </a:lnTo>
                  <a:lnTo>
                    <a:pt x="42" y="22"/>
                  </a:lnTo>
                  <a:lnTo>
                    <a:pt x="38" y="16"/>
                  </a:lnTo>
                  <a:lnTo>
                    <a:pt x="38" y="16"/>
                  </a:lnTo>
                  <a:lnTo>
                    <a:pt x="32" y="16"/>
                  </a:lnTo>
                  <a:lnTo>
                    <a:pt x="24" y="10"/>
                  </a:lnTo>
                  <a:lnTo>
                    <a:pt x="18" y="4"/>
                  </a:lnTo>
                  <a:lnTo>
                    <a:pt x="12" y="0"/>
                  </a:lnTo>
                  <a:lnTo>
                    <a:pt x="12" y="0"/>
                  </a:lnTo>
                  <a:lnTo>
                    <a:pt x="14" y="4"/>
                  </a:lnTo>
                  <a:lnTo>
                    <a:pt x="14" y="10"/>
                  </a:lnTo>
                  <a:lnTo>
                    <a:pt x="12" y="18"/>
                  </a:lnTo>
                  <a:lnTo>
                    <a:pt x="6" y="24"/>
                  </a:lnTo>
                  <a:lnTo>
                    <a:pt x="0" y="30"/>
                  </a:lnTo>
                  <a:lnTo>
                    <a:pt x="0" y="30"/>
                  </a:lnTo>
                  <a:lnTo>
                    <a:pt x="0" y="34"/>
                  </a:lnTo>
                  <a:lnTo>
                    <a:pt x="0" y="36"/>
                  </a:lnTo>
                  <a:lnTo>
                    <a:pt x="4" y="38"/>
                  </a:lnTo>
                  <a:lnTo>
                    <a:pt x="4" y="38"/>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04" name="Freeform 167"/>
            <p:cNvSpPr/>
            <p:nvPr/>
          </p:nvSpPr>
          <p:spPr bwMode="auto">
            <a:xfrm>
              <a:off x="7870825" y="1736725"/>
              <a:ext cx="495300" cy="463550"/>
            </a:xfrm>
            <a:custGeom>
              <a:avLst/>
              <a:gdLst/>
              <a:ahLst/>
              <a:cxnLst>
                <a:cxn ang="0">
                  <a:pos x="312" y="152"/>
                </a:cxn>
                <a:cxn ang="0">
                  <a:pos x="284" y="120"/>
                </a:cxn>
                <a:cxn ang="0">
                  <a:pos x="266" y="92"/>
                </a:cxn>
                <a:cxn ang="0">
                  <a:pos x="256" y="74"/>
                </a:cxn>
                <a:cxn ang="0">
                  <a:pos x="246" y="44"/>
                </a:cxn>
                <a:cxn ang="0">
                  <a:pos x="232" y="16"/>
                </a:cxn>
                <a:cxn ang="0">
                  <a:pos x="222" y="20"/>
                </a:cxn>
                <a:cxn ang="0">
                  <a:pos x="216" y="68"/>
                </a:cxn>
                <a:cxn ang="0">
                  <a:pos x="208" y="74"/>
                </a:cxn>
                <a:cxn ang="0">
                  <a:pos x="176" y="48"/>
                </a:cxn>
                <a:cxn ang="0">
                  <a:pos x="176" y="32"/>
                </a:cxn>
                <a:cxn ang="0">
                  <a:pos x="182" y="18"/>
                </a:cxn>
                <a:cxn ang="0">
                  <a:pos x="162" y="14"/>
                </a:cxn>
                <a:cxn ang="0">
                  <a:pos x="150" y="14"/>
                </a:cxn>
                <a:cxn ang="0">
                  <a:pos x="140" y="18"/>
                </a:cxn>
                <a:cxn ang="0">
                  <a:pos x="128" y="40"/>
                </a:cxn>
                <a:cxn ang="0">
                  <a:pos x="126" y="44"/>
                </a:cxn>
                <a:cxn ang="0">
                  <a:pos x="116" y="44"/>
                </a:cxn>
                <a:cxn ang="0">
                  <a:pos x="100" y="38"/>
                </a:cxn>
                <a:cxn ang="0">
                  <a:pos x="86" y="60"/>
                </a:cxn>
                <a:cxn ang="0">
                  <a:pos x="72" y="66"/>
                </a:cxn>
                <a:cxn ang="0">
                  <a:pos x="68" y="80"/>
                </a:cxn>
                <a:cxn ang="0">
                  <a:pos x="54" y="96"/>
                </a:cxn>
                <a:cxn ang="0">
                  <a:pos x="10" y="116"/>
                </a:cxn>
                <a:cxn ang="0">
                  <a:pos x="2" y="144"/>
                </a:cxn>
                <a:cxn ang="0">
                  <a:pos x="0" y="166"/>
                </a:cxn>
                <a:cxn ang="0">
                  <a:pos x="12" y="194"/>
                </a:cxn>
                <a:cxn ang="0">
                  <a:pos x="20" y="232"/>
                </a:cxn>
                <a:cxn ang="0">
                  <a:pos x="14" y="244"/>
                </a:cxn>
                <a:cxn ang="0">
                  <a:pos x="30" y="254"/>
                </a:cxn>
                <a:cxn ang="0">
                  <a:pos x="48" y="244"/>
                </a:cxn>
                <a:cxn ang="0">
                  <a:pos x="72" y="242"/>
                </a:cxn>
                <a:cxn ang="0">
                  <a:pos x="82" y="236"/>
                </a:cxn>
                <a:cxn ang="0">
                  <a:pos x="112" y="222"/>
                </a:cxn>
                <a:cxn ang="0">
                  <a:pos x="150" y="220"/>
                </a:cxn>
                <a:cxn ang="0">
                  <a:pos x="170" y="238"/>
                </a:cxn>
                <a:cxn ang="0">
                  <a:pos x="178" y="248"/>
                </a:cxn>
                <a:cxn ang="0">
                  <a:pos x="192" y="230"/>
                </a:cxn>
                <a:cxn ang="0">
                  <a:pos x="190" y="242"/>
                </a:cxn>
                <a:cxn ang="0">
                  <a:pos x="196" y="258"/>
                </a:cxn>
                <a:cxn ang="0">
                  <a:pos x="206" y="268"/>
                </a:cxn>
                <a:cxn ang="0">
                  <a:pos x="216" y="284"/>
                </a:cxn>
                <a:cxn ang="0">
                  <a:pos x="238" y="288"/>
                </a:cxn>
                <a:cxn ang="0">
                  <a:pos x="248" y="284"/>
                </a:cxn>
                <a:cxn ang="0">
                  <a:pos x="258" y="292"/>
                </a:cxn>
                <a:cxn ang="0">
                  <a:pos x="276" y="280"/>
                </a:cxn>
                <a:cxn ang="0">
                  <a:pos x="284" y="280"/>
                </a:cxn>
                <a:cxn ang="0">
                  <a:pos x="286" y="272"/>
                </a:cxn>
                <a:cxn ang="0">
                  <a:pos x="304" y="228"/>
                </a:cxn>
                <a:cxn ang="0">
                  <a:pos x="312" y="196"/>
                </a:cxn>
                <a:cxn ang="0">
                  <a:pos x="310" y="158"/>
                </a:cxn>
              </a:cxnLst>
              <a:rect l="0" t="0" r="r" b="b"/>
              <a:pathLst>
                <a:path w="312" h="292">
                  <a:moveTo>
                    <a:pt x="310" y="158"/>
                  </a:moveTo>
                  <a:lnTo>
                    <a:pt x="310" y="158"/>
                  </a:lnTo>
                  <a:lnTo>
                    <a:pt x="312" y="152"/>
                  </a:lnTo>
                  <a:lnTo>
                    <a:pt x="312" y="152"/>
                  </a:lnTo>
                  <a:lnTo>
                    <a:pt x="308" y="150"/>
                  </a:lnTo>
                  <a:lnTo>
                    <a:pt x="308" y="150"/>
                  </a:lnTo>
                  <a:lnTo>
                    <a:pt x="292" y="130"/>
                  </a:lnTo>
                  <a:lnTo>
                    <a:pt x="284" y="120"/>
                  </a:lnTo>
                  <a:lnTo>
                    <a:pt x="278" y="108"/>
                  </a:lnTo>
                  <a:lnTo>
                    <a:pt x="278" y="108"/>
                  </a:lnTo>
                  <a:lnTo>
                    <a:pt x="274" y="98"/>
                  </a:lnTo>
                  <a:lnTo>
                    <a:pt x="266" y="92"/>
                  </a:lnTo>
                  <a:lnTo>
                    <a:pt x="266" y="92"/>
                  </a:lnTo>
                  <a:lnTo>
                    <a:pt x="260" y="88"/>
                  </a:lnTo>
                  <a:lnTo>
                    <a:pt x="258" y="84"/>
                  </a:lnTo>
                  <a:lnTo>
                    <a:pt x="256" y="74"/>
                  </a:lnTo>
                  <a:lnTo>
                    <a:pt x="256" y="74"/>
                  </a:lnTo>
                  <a:lnTo>
                    <a:pt x="252" y="56"/>
                  </a:lnTo>
                  <a:lnTo>
                    <a:pt x="250" y="48"/>
                  </a:lnTo>
                  <a:lnTo>
                    <a:pt x="246" y="44"/>
                  </a:lnTo>
                  <a:lnTo>
                    <a:pt x="246" y="44"/>
                  </a:lnTo>
                  <a:lnTo>
                    <a:pt x="240" y="38"/>
                  </a:lnTo>
                  <a:lnTo>
                    <a:pt x="236" y="30"/>
                  </a:lnTo>
                  <a:lnTo>
                    <a:pt x="232" y="16"/>
                  </a:lnTo>
                  <a:lnTo>
                    <a:pt x="232" y="16"/>
                  </a:lnTo>
                  <a:lnTo>
                    <a:pt x="228" y="0"/>
                  </a:lnTo>
                  <a:lnTo>
                    <a:pt x="228" y="0"/>
                  </a:lnTo>
                  <a:lnTo>
                    <a:pt x="222" y="20"/>
                  </a:lnTo>
                  <a:lnTo>
                    <a:pt x="222" y="40"/>
                  </a:lnTo>
                  <a:lnTo>
                    <a:pt x="222" y="40"/>
                  </a:lnTo>
                  <a:lnTo>
                    <a:pt x="220" y="54"/>
                  </a:lnTo>
                  <a:lnTo>
                    <a:pt x="216" y="68"/>
                  </a:lnTo>
                  <a:lnTo>
                    <a:pt x="216" y="68"/>
                  </a:lnTo>
                  <a:lnTo>
                    <a:pt x="214" y="72"/>
                  </a:lnTo>
                  <a:lnTo>
                    <a:pt x="212" y="74"/>
                  </a:lnTo>
                  <a:lnTo>
                    <a:pt x="208" y="74"/>
                  </a:lnTo>
                  <a:lnTo>
                    <a:pt x="206" y="72"/>
                  </a:lnTo>
                  <a:lnTo>
                    <a:pt x="206" y="72"/>
                  </a:lnTo>
                  <a:lnTo>
                    <a:pt x="176" y="48"/>
                  </a:lnTo>
                  <a:lnTo>
                    <a:pt x="176" y="48"/>
                  </a:lnTo>
                  <a:lnTo>
                    <a:pt x="174" y="44"/>
                  </a:lnTo>
                  <a:lnTo>
                    <a:pt x="174" y="38"/>
                  </a:lnTo>
                  <a:lnTo>
                    <a:pt x="174" y="38"/>
                  </a:lnTo>
                  <a:lnTo>
                    <a:pt x="176" y="32"/>
                  </a:lnTo>
                  <a:lnTo>
                    <a:pt x="180" y="28"/>
                  </a:lnTo>
                  <a:lnTo>
                    <a:pt x="182" y="22"/>
                  </a:lnTo>
                  <a:lnTo>
                    <a:pt x="182" y="18"/>
                  </a:lnTo>
                  <a:lnTo>
                    <a:pt x="182" y="18"/>
                  </a:lnTo>
                  <a:lnTo>
                    <a:pt x="178" y="16"/>
                  </a:lnTo>
                  <a:lnTo>
                    <a:pt x="174" y="16"/>
                  </a:lnTo>
                  <a:lnTo>
                    <a:pt x="168" y="16"/>
                  </a:lnTo>
                  <a:lnTo>
                    <a:pt x="162" y="14"/>
                  </a:lnTo>
                  <a:lnTo>
                    <a:pt x="162" y="14"/>
                  </a:lnTo>
                  <a:lnTo>
                    <a:pt x="150" y="8"/>
                  </a:lnTo>
                  <a:lnTo>
                    <a:pt x="150" y="8"/>
                  </a:lnTo>
                  <a:lnTo>
                    <a:pt x="150" y="14"/>
                  </a:lnTo>
                  <a:lnTo>
                    <a:pt x="150" y="16"/>
                  </a:lnTo>
                  <a:lnTo>
                    <a:pt x="146" y="18"/>
                  </a:lnTo>
                  <a:lnTo>
                    <a:pt x="146" y="18"/>
                  </a:lnTo>
                  <a:lnTo>
                    <a:pt x="140" y="18"/>
                  </a:lnTo>
                  <a:lnTo>
                    <a:pt x="136" y="20"/>
                  </a:lnTo>
                  <a:lnTo>
                    <a:pt x="132" y="24"/>
                  </a:lnTo>
                  <a:lnTo>
                    <a:pt x="130" y="32"/>
                  </a:lnTo>
                  <a:lnTo>
                    <a:pt x="128" y="40"/>
                  </a:lnTo>
                  <a:lnTo>
                    <a:pt x="128" y="40"/>
                  </a:lnTo>
                  <a:lnTo>
                    <a:pt x="128" y="44"/>
                  </a:lnTo>
                  <a:lnTo>
                    <a:pt x="126" y="44"/>
                  </a:lnTo>
                  <a:lnTo>
                    <a:pt x="126" y="44"/>
                  </a:lnTo>
                  <a:lnTo>
                    <a:pt x="126" y="44"/>
                  </a:lnTo>
                  <a:lnTo>
                    <a:pt x="120" y="44"/>
                  </a:lnTo>
                  <a:lnTo>
                    <a:pt x="118" y="46"/>
                  </a:lnTo>
                  <a:lnTo>
                    <a:pt x="116" y="44"/>
                  </a:lnTo>
                  <a:lnTo>
                    <a:pt x="116" y="44"/>
                  </a:lnTo>
                  <a:lnTo>
                    <a:pt x="108" y="38"/>
                  </a:lnTo>
                  <a:lnTo>
                    <a:pt x="104" y="36"/>
                  </a:lnTo>
                  <a:lnTo>
                    <a:pt x="100" y="38"/>
                  </a:lnTo>
                  <a:lnTo>
                    <a:pt x="92" y="46"/>
                  </a:lnTo>
                  <a:lnTo>
                    <a:pt x="92" y="46"/>
                  </a:lnTo>
                  <a:lnTo>
                    <a:pt x="88" y="52"/>
                  </a:lnTo>
                  <a:lnTo>
                    <a:pt x="86" y="60"/>
                  </a:lnTo>
                  <a:lnTo>
                    <a:pt x="84" y="62"/>
                  </a:lnTo>
                  <a:lnTo>
                    <a:pt x="82" y="64"/>
                  </a:lnTo>
                  <a:lnTo>
                    <a:pt x="78" y="66"/>
                  </a:lnTo>
                  <a:lnTo>
                    <a:pt x="72" y="66"/>
                  </a:lnTo>
                  <a:lnTo>
                    <a:pt x="72" y="66"/>
                  </a:lnTo>
                  <a:lnTo>
                    <a:pt x="70" y="72"/>
                  </a:lnTo>
                  <a:lnTo>
                    <a:pt x="70" y="72"/>
                  </a:lnTo>
                  <a:lnTo>
                    <a:pt x="68" y="80"/>
                  </a:lnTo>
                  <a:lnTo>
                    <a:pt x="68" y="80"/>
                  </a:lnTo>
                  <a:lnTo>
                    <a:pt x="66" y="86"/>
                  </a:lnTo>
                  <a:lnTo>
                    <a:pt x="62" y="90"/>
                  </a:lnTo>
                  <a:lnTo>
                    <a:pt x="54" y="96"/>
                  </a:lnTo>
                  <a:lnTo>
                    <a:pt x="34" y="104"/>
                  </a:lnTo>
                  <a:lnTo>
                    <a:pt x="34" y="104"/>
                  </a:lnTo>
                  <a:lnTo>
                    <a:pt x="16" y="112"/>
                  </a:lnTo>
                  <a:lnTo>
                    <a:pt x="10" y="116"/>
                  </a:lnTo>
                  <a:lnTo>
                    <a:pt x="6" y="122"/>
                  </a:lnTo>
                  <a:lnTo>
                    <a:pt x="4" y="128"/>
                  </a:lnTo>
                  <a:lnTo>
                    <a:pt x="2" y="136"/>
                  </a:lnTo>
                  <a:lnTo>
                    <a:pt x="2" y="144"/>
                  </a:lnTo>
                  <a:lnTo>
                    <a:pt x="4" y="152"/>
                  </a:lnTo>
                  <a:lnTo>
                    <a:pt x="4" y="152"/>
                  </a:lnTo>
                  <a:lnTo>
                    <a:pt x="0" y="162"/>
                  </a:lnTo>
                  <a:lnTo>
                    <a:pt x="0" y="166"/>
                  </a:lnTo>
                  <a:lnTo>
                    <a:pt x="4" y="170"/>
                  </a:lnTo>
                  <a:lnTo>
                    <a:pt x="4" y="170"/>
                  </a:lnTo>
                  <a:lnTo>
                    <a:pt x="8" y="182"/>
                  </a:lnTo>
                  <a:lnTo>
                    <a:pt x="12" y="194"/>
                  </a:lnTo>
                  <a:lnTo>
                    <a:pt x="18" y="220"/>
                  </a:lnTo>
                  <a:lnTo>
                    <a:pt x="18" y="220"/>
                  </a:lnTo>
                  <a:lnTo>
                    <a:pt x="20" y="228"/>
                  </a:lnTo>
                  <a:lnTo>
                    <a:pt x="20" y="232"/>
                  </a:lnTo>
                  <a:lnTo>
                    <a:pt x="18" y="236"/>
                  </a:lnTo>
                  <a:lnTo>
                    <a:pt x="18" y="236"/>
                  </a:lnTo>
                  <a:lnTo>
                    <a:pt x="14" y="240"/>
                  </a:lnTo>
                  <a:lnTo>
                    <a:pt x="14" y="244"/>
                  </a:lnTo>
                  <a:lnTo>
                    <a:pt x="18" y="248"/>
                  </a:lnTo>
                  <a:lnTo>
                    <a:pt x="18" y="248"/>
                  </a:lnTo>
                  <a:lnTo>
                    <a:pt x="24" y="252"/>
                  </a:lnTo>
                  <a:lnTo>
                    <a:pt x="30" y="254"/>
                  </a:lnTo>
                  <a:lnTo>
                    <a:pt x="36" y="252"/>
                  </a:lnTo>
                  <a:lnTo>
                    <a:pt x="40" y="250"/>
                  </a:lnTo>
                  <a:lnTo>
                    <a:pt x="40" y="250"/>
                  </a:lnTo>
                  <a:lnTo>
                    <a:pt x="48" y="244"/>
                  </a:lnTo>
                  <a:lnTo>
                    <a:pt x="56" y="242"/>
                  </a:lnTo>
                  <a:lnTo>
                    <a:pt x="62" y="240"/>
                  </a:lnTo>
                  <a:lnTo>
                    <a:pt x="72" y="242"/>
                  </a:lnTo>
                  <a:lnTo>
                    <a:pt x="72" y="242"/>
                  </a:lnTo>
                  <a:lnTo>
                    <a:pt x="78" y="242"/>
                  </a:lnTo>
                  <a:lnTo>
                    <a:pt x="82" y="240"/>
                  </a:lnTo>
                  <a:lnTo>
                    <a:pt x="82" y="236"/>
                  </a:lnTo>
                  <a:lnTo>
                    <a:pt x="82" y="236"/>
                  </a:lnTo>
                  <a:lnTo>
                    <a:pt x="86" y="232"/>
                  </a:lnTo>
                  <a:lnTo>
                    <a:pt x="90" y="230"/>
                  </a:lnTo>
                  <a:lnTo>
                    <a:pt x="90" y="230"/>
                  </a:lnTo>
                  <a:lnTo>
                    <a:pt x="112" y="222"/>
                  </a:lnTo>
                  <a:lnTo>
                    <a:pt x="124" y="218"/>
                  </a:lnTo>
                  <a:lnTo>
                    <a:pt x="136" y="218"/>
                  </a:lnTo>
                  <a:lnTo>
                    <a:pt x="136" y="218"/>
                  </a:lnTo>
                  <a:lnTo>
                    <a:pt x="150" y="220"/>
                  </a:lnTo>
                  <a:lnTo>
                    <a:pt x="156" y="222"/>
                  </a:lnTo>
                  <a:lnTo>
                    <a:pt x="162" y="228"/>
                  </a:lnTo>
                  <a:lnTo>
                    <a:pt x="162" y="228"/>
                  </a:lnTo>
                  <a:lnTo>
                    <a:pt x="170" y="238"/>
                  </a:lnTo>
                  <a:lnTo>
                    <a:pt x="172" y="246"/>
                  </a:lnTo>
                  <a:lnTo>
                    <a:pt x="174" y="254"/>
                  </a:lnTo>
                  <a:lnTo>
                    <a:pt x="174" y="254"/>
                  </a:lnTo>
                  <a:lnTo>
                    <a:pt x="178" y="248"/>
                  </a:lnTo>
                  <a:lnTo>
                    <a:pt x="182" y="242"/>
                  </a:lnTo>
                  <a:lnTo>
                    <a:pt x="188" y="236"/>
                  </a:lnTo>
                  <a:lnTo>
                    <a:pt x="192" y="230"/>
                  </a:lnTo>
                  <a:lnTo>
                    <a:pt x="192" y="230"/>
                  </a:lnTo>
                  <a:lnTo>
                    <a:pt x="192" y="236"/>
                  </a:lnTo>
                  <a:lnTo>
                    <a:pt x="192" y="236"/>
                  </a:lnTo>
                  <a:lnTo>
                    <a:pt x="190" y="240"/>
                  </a:lnTo>
                  <a:lnTo>
                    <a:pt x="190" y="242"/>
                  </a:lnTo>
                  <a:lnTo>
                    <a:pt x="194" y="248"/>
                  </a:lnTo>
                  <a:lnTo>
                    <a:pt x="196" y="252"/>
                  </a:lnTo>
                  <a:lnTo>
                    <a:pt x="198" y="254"/>
                  </a:lnTo>
                  <a:lnTo>
                    <a:pt x="196" y="258"/>
                  </a:lnTo>
                  <a:lnTo>
                    <a:pt x="196" y="258"/>
                  </a:lnTo>
                  <a:lnTo>
                    <a:pt x="202" y="258"/>
                  </a:lnTo>
                  <a:lnTo>
                    <a:pt x="204" y="260"/>
                  </a:lnTo>
                  <a:lnTo>
                    <a:pt x="206" y="268"/>
                  </a:lnTo>
                  <a:lnTo>
                    <a:pt x="206" y="268"/>
                  </a:lnTo>
                  <a:lnTo>
                    <a:pt x="208" y="274"/>
                  </a:lnTo>
                  <a:lnTo>
                    <a:pt x="212" y="280"/>
                  </a:lnTo>
                  <a:lnTo>
                    <a:pt x="216" y="284"/>
                  </a:lnTo>
                  <a:lnTo>
                    <a:pt x="220" y="288"/>
                  </a:lnTo>
                  <a:lnTo>
                    <a:pt x="226" y="290"/>
                  </a:lnTo>
                  <a:lnTo>
                    <a:pt x="232" y="290"/>
                  </a:lnTo>
                  <a:lnTo>
                    <a:pt x="238" y="288"/>
                  </a:lnTo>
                  <a:lnTo>
                    <a:pt x="244" y="286"/>
                  </a:lnTo>
                  <a:lnTo>
                    <a:pt x="244" y="286"/>
                  </a:lnTo>
                  <a:lnTo>
                    <a:pt x="246" y="284"/>
                  </a:lnTo>
                  <a:lnTo>
                    <a:pt x="248" y="284"/>
                  </a:lnTo>
                  <a:lnTo>
                    <a:pt x="250" y="288"/>
                  </a:lnTo>
                  <a:lnTo>
                    <a:pt x="250" y="288"/>
                  </a:lnTo>
                  <a:lnTo>
                    <a:pt x="254" y="290"/>
                  </a:lnTo>
                  <a:lnTo>
                    <a:pt x="258" y="292"/>
                  </a:lnTo>
                  <a:lnTo>
                    <a:pt x="262" y="290"/>
                  </a:lnTo>
                  <a:lnTo>
                    <a:pt x="266" y="288"/>
                  </a:lnTo>
                  <a:lnTo>
                    <a:pt x="272" y="282"/>
                  </a:lnTo>
                  <a:lnTo>
                    <a:pt x="276" y="280"/>
                  </a:lnTo>
                  <a:lnTo>
                    <a:pt x="280" y="282"/>
                  </a:lnTo>
                  <a:lnTo>
                    <a:pt x="280" y="282"/>
                  </a:lnTo>
                  <a:lnTo>
                    <a:pt x="282" y="282"/>
                  </a:lnTo>
                  <a:lnTo>
                    <a:pt x="284" y="280"/>
                  </a:lnTo>
                  <a:lnTo>
                    <a:pt x="286" y="274"/>
                  </a:lnTo>
                  <a:lnTo>
                    <a:pt x="286" y="274"/>
                  </a:lnTo>
                  <a:lnTo>
                    <a:pt x="286" y="272"/>
                  </a:lnTo>
                  <a:lnTo>
                    <a:pt x="286" y="272"/>
                  </a:lnTo>
                  <a:lnTo>
                    <a:pt x="292" y="250"/>
                  </a:lnTo>
                  <a:lnTo>
                    <a:pt x="296" y="238"/>
                  </a:lnTo>
                  <a:lnTo>
                    <a:pt x="304" y="228"/>
                  </a:lnTo>
                  <a:lnTo>
                    <a:pt x="304" y="228"/>
                  </a:lnTo>
                  <a:lnTo>
                    <a:pt x="308" y="218"/>
                  </a:lnTo>
                  <a:lnTo>
                    <a:pt x="310" y="208"/>
                  </a:lnTo>
                  <a:lnTo>
                    <a:pt x="310" y="208"/>
                  </a:lnTo>
                  <a:lnTo>
                    <a:pt x="312" y="196"/>
                  </a:lnTo>
                  <a:lnTo>
                    <a:pt x="312" y="184"/>
                  </a:lnTo>
                  <a:lnTo>
                    <a:pt x="310" y="158"/>
                  </a:lnTo>
                  <a:lnTo>
                    <a:pt x="310" y="158"/>
                  </a:lnTo>
                  <a:lnTo>
                    <a:pt x="310" y="158"/>
                  </a:lnTo>
                  <a:lnTo>
                    <a:pt x="310" y="158"/>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05" name="Freeform 168"/>
            <p:cNvSpPr/>
            <p:nvPr/>
          </p:nvSpPr>
          <p:spPr bwMode="auto">
            <a:xfrm>
              <a:off x="5556250" y="2438400"/>
              <a:ext cx="1588" cy="1588"/>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lnTo>
                    <a:pt x="0" y="0"/>
                  </a:lnTo>
                  <a:lnTo>
                    <a:pt x="0" y="0"/>
                  </a:lnTo>
                  <a:lnTo>
                    <a:pt x="0" y="0"/>
                  </a:lnTo>
                  <a:lnTo>
                    <a:pt x="0"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06" name="Freeform 169"/>
            <p:cNvSpPr/>
            <p:nvPr/>
          </p:nvSpPr>
          <p:spPr bwMode="auto">
            <a:xfrm>
              <a:off x="5543550" y="2432050"/>
              <a:ext cx="12700" cy="6350"/>
            </a:xfrm>
            <a:custGeom>
              <a:avLst/>
              <a:gdLst/>
              <a:ahLst/>
              <a:cxnLst>
                <a:cxn ang="0">
                  <a:pos x="0" y="0"/>
                </a:cxn>
                <a:cxn ang="0">
                  <a:pos x="0" y="0"/>
                </a:cxn>
                <a:cxn ang="0">
                  <a:pos x="0" y="2"/>
                </a:cxn>
                <a:cxn ang="0">
                  <a:pos x="4" y="4"/>
                </a:cxn>
                <a:cxn ang="0">
                  <a:pos x="8" y="4"/>
                </a:cxn>
                <a:cxn ang="0">
                  <a:pos x="8" y="4"/>
                </a:cxn>
                <a:cxn ang="0">
                  <a:pos x="4" y="0"/>
                </a:cxn>
                <a:cxn ang="0">
                  <a:pos x="0" y="0"/>
                </a:cxn>
                <a:cxn ang="0">
                  <a:pos x="0" y="0"/>
                </a:cxn>
              </a:cxnLst>
              <a:rect l="0" t="0" r="r" b="b"/>
              <a:pathLst>
                <a:path w="8" h="4">
                  <a:moveTo>
                    <a:pt x="0" y="0"/>
                  </a:moveTo>
                  <a:lnTo>
                    <a:pt x="0" y="0"/>
                  </a:lnTo>
                  <a:lnTo>
                    <a:pt x="0" y="2"/>
                  </a:lnTo>
                  <a:lnTo>
                    <a:pt x="4" y="4"/>
                  </a:lnTo>
                  <a:lnTo>
                    <a:pt x="8" y="4"/>
                  </a:lnTo>
                  <a:lnTo>
                    <a:pt x="8" y="4"/>
                  </a:lnTo>
                  <a:lnTo>
                    <a:pt x="4" y="0"/>
                  </a:lnTo>
                  <a:lnTo>
                    <a:pt x="0" y="0"/>
                  </a:lnTo>
                  <a:lnTo>
                    <a:pt x="0"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07" name="Freeform 170"/>
            <p:cNvSpPr/>
            <p:nvPr/>
          </p:nvSpPr>
          <p:spPr bwMode="auto">
            <a:xfrm>
              <a:off x="7978775" y="1403350"/>
              <a:ext cx="57150" cy="57150"/>
            </a:xfrm>
            <a:custGeom>
              <a:avLst/>
              <a:gdLst/>
              <a:ahLst/>
              <a:cxnLst>
                <a:cxn ang="0">
                  <a:pos x="0" y="24"/>
                </a:cxn>
                <a:cxn ang="0">
                  <a:pos x="0" y="24"/>
                </a:cxn>
                <a:cxn ang="0">
                  <a:pos x="8" y="20"/>
                </a:cxn>
                <a:cxn ang="0">
                  <a:pos x="8" y="20"/>
                </a:cxn>
                <a:cxn ang="0">
                  <a:pos x="12" y="18"/>
                </a:cxn>
                <a:cxn ang="0">
                  <a:pos x="16" y="18"/>
                </a:cxn>
                <a:cxn ang="0">
                  <a:pos x="16" y="22"/>
                </a:cxn>
                <a:cxn ang="0">
                  <a:pos x="16" y="26"/>
                </a:cxn>
                <a:cxn ang="0">
                  <a:pos x="16" y="26"/>
                </a:cxn>
                <a:cxn ang="0">
                  <a:pos x="16" y="30"/>
                </a:cxn>
                <a:cxn ang="0">
                  <a:pos x="16" y="34"/>
                </a:cxn>
                <a:cxn ang="0">
                  <a:pos x="20" y="36"/>
                </a:cxn>
                <a:cxn ang="0">
                  <a:pos x="24" y="36"/>
                </a:cxn>
                <a:cxn ang="0">
                  <a:pos x="24" y="36"/>
                </a:cxn>
                <a:cxn ang="0">
                  <a:pos x="28" y="36"/>
                </a:cxn>
                <a:cxn ang="0">
                  <a:pos x="28" y="34"/>
                </a:cxn>
                <a:cxn ang="0">
                  <a:pos x="26" y="30"/>
                </a:cxn>
                <a:cxn ang="0">
                  <a:pos x="26" y="30"/>
                </a:cxn>
                <a:cxn ang="0">
                  <a:pos x="28" y="26"/>
                </a:cxn>
                <a:cxn ang="0">
                  <a:pos x="28" y="26"/>
                </a:cxn>
                <a:cxn ang="0">
                  <a:pos x="34" y="26"/>
                </a:cxn>
                <a:cxn ang="0">
                  <a:pos x="36" y="22"/>
                </a:cxn>
                <a:cxn ang="0">
                  <a:pos x="34" y="16"/>
                </a:cxn>
                <a:cxn ang="0">
                  <a:pos x="34" y="16"/>
                </a:cxn>
                <a:cxn ang="0">
                  <a:pos x="32" y="8"/>
                </a:cxn>
                <a:cxn ang="0">
                  <a:pos x="32" y="4"/>
                </a:cxn>
                <a:cxn ang="0">
                  <a:pos x="30" y="0"/>
                </a:cxn>
                <a:cxn ang="0">
                  <a:pos x="30" y="0"/>
                </a:cxn>
                <a:cxn ang="0">
                  <a:pos x="26" y="4"/>
                </a:cxn>
                <a:cxn ang="0">
                  <a:pos x="24" y="8"/>
                </a:cxn>
                <a:cxn ang="0">
                  <a:pos x="16" y="10"/>
                </a:cxn>
                <a:cxn ang="0">
                  <a:pos x="10" y="12"/>
                </a:cxn>
                <a:cxn ang="0">
                  <a:pos x="2" y="18"/>
                </a:cxn>
                <a:cxn ang="0">
                  <a:pos x="2" y="18"/>
                </a:cxn>
                <a:cxn ang="0">
                  <a:pos x="0" y="20"/>
                </a:cxn>
                <a:cxn ang="0">
                  <a:pos x="0" y="24"/>
                </a:cxn>
                <a:cxn ang="0">
                  <a:pos x="0" y="24"/>
                </a:cxn>
              </a:cxnLst>
              <a:rect l="0" t="0" r="r" b="b"/>
              <a:pathLst>
                <a:path w="36" h="36">
                  <a:moveTo>
                    <a:pt x="0" y="24"/>
                  </a:moveTo>
                  <a:lnTo>
                    <a:pt x="0" y="24"/>
                  </a:lnTo>
                  <a:lnTo>
                    <a:pt x="8" y="20"/>
                  </a:lnTo>
                  <a:lnTo>
                    <a:pt x="8" y="20"/>
                  </a:lnTo>
                  <a:lnTo>
                    <a:pt x="12" y="18"/>
                  </a:lnTo>
                  <a:lnTo>
                    <a:pt x="16" y="18"/>
                  </a:lnTo>
                  <a:lnTo>
                    <a:pt x="16" y="22"/>
                  </a:lnTo>
                  <a:lnTo>
                    <a:pt x="16" y="26"/>
                  </a:lnTo>
                  <a:lnTo>
                    <a:pt x="16" y="26"/>
                  </a:lnTo>
                  <a:lnTo>
                    <a:pt x="16" y="30"/>
                  </a:lnTo>
                  <a:lnTo>
                    <a:pt x="16" y="34"/>
                  </a:lnTo>
                  <a:lnTo>
                    <a:pt x="20" y="36"/>
                  </a:lnTo>
                  <a:lnTo>
                    <a:pt x="24" y="36"/>
                  </a:lnTo>
                  <a:lnTo>
                    <a:pt x="24" y="36"/>
                  </a:lnTo>
                  <a:lnTo>
                    <a:pt x="28" y="36"/>
                  </a:lnTo>
                  <a:lnTo>
                    <a:pt x="28" y="34"/>
                  </a:lnTo>
                  <a:lnTo>
                    <a:pt x="26" y="30"/>
                  </a:lnTo>
                  <a:lnTo>
                    <a:pt x="26" y="30"/>
                  </a:lnTo>
                  <a:lnTo>
                    <a:pt x="28" y="26"/>
                  </a:lnTo>
                  <a:lnTo>
                    <a:pt x="28" y="26"/>
                  </a:lnTo>
                  <a:lnTo>
                    <a:pt x="34" y="26"/>
                  </a:lnTo>
                  <a:lnTo>
                    <a:pt x="36" y="22"/>
                  </a:lnTo>
                  <a:lnTo>
                    <a:pt x="34" y="16"/>
                  </a:lnTo>
                  <a:lnTo>
                    <a:pt x="34" y="16"/>
                  </a:lnTo>
                  <a:lnTo>
                    <a:pt x="32" y="8"/>
                  </a:lnTo>
                  <a:lnTo>
                    <a:pt x="32" y="4"/>
                  </a:lnTo>
                  <a:lnTo>
                    <a:pt x="30" y="0"/>
                  </a:lnTo>
                  <a:lnTo>
                    <a:pt x="30" y="0"/>
                  </a:lnTo>
                  <a:lnTo>
                    <a:pt x="26" y="4"/>
                  </a:lnTo>
                  <a:lnTo>
                    <a:pt x="24" y="8"/>
                  </a:lnTo>
                  <a:lnTo>
                    <a:pt x="16" y="10"/>
                  </a:lnTo>
                  <a:lnTo>
                    <a:pt x="10" y="12"/>
                  </a:lnTo>
                  <a:lnTo>
                    <a:pt x="2" y="18"/>
                  </a:lnTo>
                  <a:lnTo>
                    <a:pt x="2" y="18"/>
                  </a:lnTo>
                  <a:lnTo>
                    <a:pt x="0" y="20"/>
                  </a:lnTo>
                  <a:lnTo>
                    <a:pt x="0" y="24"/>
                  </a:lnTo>
                  <a:lnTo>
                    <a:pt x="0" y="24"/>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08" name="Freeform 171"/>
            <p:cNvSpPr/>
            <p:nvPr/>
          </p:nvSpPr>
          <p:spPr bwMode="auto">
            <a:xfrm>
              <a:off x="6499225" y="901700"/>
              <a:ext cx="9525" cy="6350"/>
            </a:xfrm>
            <a:custGeom>
              <a:avLst/>
              <a:gdLst/>
              <a:ahLst/>
              <a:cxnLst>
                <a:cxn ang="0">
                  <a:pos x="6" y="2"/>
                </a:cxn>
                <a:cxn ang="0">
                  <a:pos x="6" y="2"/>
                </a:cxn>
                <a:cxn ang="0">
                  <a:pos x="6" y="0"/>
                </a:cxn>
                <a:cxn ang="0">
                  <a:pos x="4" y="0"/>
                </a:cxn>
                <a:cxn ang="0">
                  <a:pos x="4" y="0"/>
                </a:cxn>
                <a:cxn ang="0">
                  <a:pos x="0" y="4"/>
                </a:cxn>
                <a:cxn ang="0">
                  <a:pos x="0" y="4"/>
                </a:cxn>
                <a:cxn ang="0">
                  <a:pos x="2" y="4"/>
                </a:cxn>
                <a:cxn ang="0">
                  <a:pos x="2" y="4"/>
                </a:cxn>
                <a:cxn ang="0">
                  <a:pos x="4" y="4"/>
                </a:cxn>
                <a:cxn ang="0">
                  <a:pos x="6" y="2"/>
                </a:cxn>
                <a:cxn ang="0">
                  <a:pos x="6" y="2"/>
                </a:cxn>
              </a:cxnLst>
              <a:rect l="0" t="0" r="r" b="b"/>
              <a:pathLst>
                <a:path w="6" h="4">
                  <a:moveTo>
                    <a:pt x="6" y="2"/>
                  </a:moveTo>
                  <a:lnTo>
                    <a:pt x="6" y="2"/>
                  </a:lnTo>
                  <a:lnTo>
                    <a:pt x="6" y="0"/>
                  </a:lnTo>
                  <a:lnTo>
                    <a:pt x="4" y="0"/>
                  </a:lnTo>
                  <a:lnTo>
                    <a:pt x="4" y="0"/>
                  </a:lnTo>
                  <a:lnTo>
                    <a:pt x="0" y="4"/>
                  </a:lnTo>
                  <a:lnTo>
                    <a:pt x="0" y="4"/>
                  </a:lnTo>
                  <a:lnTo>
                    <a:pt x="2" y="4"/>
                  </a:lnTo>
                  <a:lnTo>
                    <a:pt x="2" y="4"/>
                  </a:lnTo>
                  <a:lnTo>
                    <a:pt x="4" y="4"/>
                  </a:lnTo>
                  <a:lnTo>
                    <a:pt x="6" y="2"/>
                  </a:lnTo>
                  <a:lnTo>
                    <a:pt x="6" y="2"/>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09" name="Freeform 172"/>
            <p:cNvSpPr/>
            <p:nvPr/>
          </p:nvSpPr>
          <p:spPr bwMode="auto">
            <a:xfrm>
              <a:off x="7854950" y="330200"/>
              <a:ext cx="9525" cy="6350"/>
            </a:xfrm>
            <a:custGeom>
              <a:avLst/>
              <a:gdLst/>
              <a:ahLst/>
              <a:cxnLst>
                <a:cxn ang="0">
                  <a:pos x="2" y="0"/>
                </a:cxn>
                <a:cxn ang="0">
                  <a:pos x="2" y="0"/>
                </a:cxn>
                <a:cxn ang="0">
                  <a:pos x="0" y="4"/>
                </a:cxn>
                <a:cxn ang="0">
                  <a:pos x="0" y="4"/>
                </a:cxn>
                <a:cxn ang="0">
                  <a:pos x="4" y="4"/>
                </a:cxn>
                <a:cxn ang="0">
                  <a:pos x="6" y="4"/>
                </a:cxn>
                <a:cxn ang="0">
                  <a:pos x="6" y="2"/>
                </a:cxn>
                <a:cxn ang="0">
                  <a:pos x="6" y="2"/>
                </a:cxn>
                <a:cxn ang="0">
                  <a:pos x="2" y="0"/>
                </a:cxn>
                <a:cxn ang="0">
                  <a:pos x="2" y="0"/>
                </a:cxn>
              </a:cxnLst>
              <a:rect l="0" t="0" r="r" b="b"/>
              <a:pathLst>
                <a:path w="6" h="4">
                  <a:moveTo>
                    <a:pt x="2" y="0"/>
                  </a:moveTo>
                  <a:lnTo>
                    <a:pt x="2" y="0"/>
                  </a:lnTo>
                  <a:lnTo>
                    <a:pt x="0" y="4"/>
                  </a:lnTo>
                  <a:lnTo>
                    <a:pt x="0" y="4"/>
                  </a:lnTo>
                  <a:lnTo>
                    <a:pt x="4" y="4"/>
                  </a:lnTo>
                  <a:lnTo>
                    <a:pt x="6" y="4"/>
                  </a:lnTo>
                  <a:lnTo>
                    <a:pt x="6" y="2"/>
                  </a:lnTo>
                  <a:lnTo>
                    <a:pt x="6" y="2"/>
                  </a:lnTo>
                  <a:lnTo>
                    <a:pt x="2" y="0"/>
                  </a:lnTo>
                  <a:lnTo>
                    <a:pt x="2"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10" name="Freeform 173"/>
            <p:cNvSpPr/>
            <p:nvPr/>
          </p:nvSpPr>
          <p:spPr bwMode="auto">
            <a:xfrm>
              <a:off x="5705475" y="1384300"/>
              <a:ext cx="6350" cy="9525"/>
            </a:xfrm>
            <a:custGeom>
              <a:avLst/>
              <a:gdLst/>
              <a:ahLst/>
              <a:cxnLst>
                <a:cxn ang="0">
                  <a:pos x="2" y="6"/>
                </a:cxn>
                <a:cxn ang="0">
                  <a:pos x="2" y="6"/>
                </a:cxn>
                <a:cxn ang="0">
                  <a:pos x="4" y="2"/>
                </a:cxn>
                <a:cxn ang="0">
                  <a:pos x="4" y="2"/>
                </a:cxn>
                <a:cxn ang="0">
                  <a:pos x="2" y="0"/>
                </a:cxn>
                <a:cxn ang="0">
                  <a:pos x="2" y="0"/>
                </a:cxn>
                <a:cxn ang="0">
                  <a:pos x="0" y="0"/>
                </a:cxn>
                <a:cxn ang="0">
                  <a:pos x="0" y="2"/>
                </a:cxn>
                <a:cxn ang="0">
                  <a:pos x="0" y="2"/>
                </a:cxn>
                <a:cxn ang="0">
                  <a:pos x="0" y="6"/>
                </a:cxn>
                <a:cxn ang="0">
                  <a:pos x="0" y="6"/>
                </a:cxn>
                <a:cxn ang="0">
                  <a:pos x="2" y="6"/>
                </a:cxn>
                <a:cxn ang="0">
                  <a:pos x="2" y="6"/>
                </a:cxn>
              </a:cxnLst>
              <a:rect l="0" t="0" r="r" b="b"/>
              <a:pathLst>
                <a:path w="4" h="6">
                  <a:moveTo>
                    <a:pt x="2" y="6"/>
                  </a:moveTo>
                  <a:lnTo>
                    <a:pt x="2" y="6"/>
                  </a:lnTo>
                  <a:lnTo>
                    <a:pt x="4" y="2"/>
                  </a:lnTo>
                  <a:lnTo>
                    <a:pt x="4" y="2"/>
                  </a:lnTo>
                  <a:lnTo>
                    <a:pt x="2" y="0"/>
                  </a:lnTo>
                  <a:lnTo>
                    <a:pt x="2" y="0"/>
                  </a:lnTo>
                  <a:lnTo>
                    <a:pt x="0" y="0"/>
                  </a:lnTo>
                  <a:lnTo>
                    <a:pt x="0" y="2"/>
                  </a:lnTo>
                  <a:lnTo>
                    <a:pt x="0" y="2"/>
                  </a:lnTo>
                  <a:lnTo>
                    <a:pt x="0" y="6"/>
                  </a:lnTo>
                  <a:lnTo>
                    <a:pt x="0" y="6"/>
                  </a:lnTo>
                  <a:lnTo>
                    <a:pt x="2" y="6"/>
                  </a:lnTo>
                  <a:lnTo>
                    <a:pt x="2" y="6"/>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11" name="Freeform 174"/>
            <p:cNvSpPr/>
            <p:nvPr/>
          </p:nvSpPr>
          <p:spPr bwMode="auto">
            <a:xfrm>
              <a:off x="7991475" y="1377950"/>
              <a:ext cx="1588" cy="1588"/>
            </a:xfrm>
            <a:custGeom>
              <a:avLst/>
              <a:gdLst/>
              <a:ahLst/>
              <a:cxnLst>
                <a:cxn ang="0">
                  <a:pos x="0" y="0"/>
                </a:cxn>
                <a:cxn ang="0">
                  <a:pos x="0" y="0"/>
                </a:cxn>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lnTo>
                    <a:pt x="0" y="0"/>
                  </a:lnTo>
                  <a:lnTo>
                    <a:pt x="0"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12" name="Freeform 175"/>
            <p:cNvSpPr/>
            <p:nvPr/>
          </p:nvSpPr>
          <p:spPr bwMode="auto">
            <a:xfrm>
              <a:off x="7943850" y="1381125"/>
              <a:ext cx="9525" cy="9525"/>
            </a:xfrm>
            <a:custGeom>
              <a:avLst/>
              <a:gdLst/>
              <a:ahLst/>
              <a:cxnLst>
                <a:cxn ang="0">
                  <a:pos x="0" y="6"/>
                </a:cxn>
                <a:cxn ang="0">
                  <a:pos x="0" y="6"/>
                </a:cxn>
                <a:cxn ang="0">
                  <a:pos x="6" y="4"/>
                </a:cxn>
                <a:cxn ang="0">
                  <a:pos x="6" y="4"/>
                </a:cxn>
                <a:cxn ang="0">
                  <a:pos x="2" y="0"/>
                </a:cxn>
                <a:cxn ang="0">
                  <a:pos x="2" y="0"/>
                </a:cxn>
                <a:cxn ang="0">
                  <a:pos x="0" y="4"/>
                </a:cxn>
                <a:cxn ang="0">
                  <a:pos x="0" y="4"/>
                </a:cxn>
                <a:cxn ang="0">
                  <a:pos x="0" y="6"/>
                </a:cxn>
                <a:cxn ang="0">
                  <a:pos x="0" y="6"/>
                </a:cxn>
                <a:cxn ang="0">
                  <a:pos x="0" y="6"/>
                </a:cxn>
              </a:cxnLst>
              <a:rect l="0" t="0" r="r" b="b"/>
              <a:pathLst>
                <a:path w="6" h="6">
                  <a:moveTo>
                    <a:pt x="0" y="6"/>
                  </a:moveTo>
                  <a:lnTo>
                    <a:pt x="0" y="6"/>
                  </a:lnTo>
                  <a:lnTo>
                    <a:pt x="6" y="4"/>
                  </a:lnTo>
                  <a:lnTo>
                    <a:pt x="6" y="4"/>
                  </a:lnTo>
                  <a:lnTo>
                    <a:pt x="2" y="0"/>
                  </a:lnTo>
                  <a:lnTo>
                    <a:pt x="2" y="0"/>
                  </a:lnTo>
                  <a:lnTo>
                    <a:pt x="0" y="4"/>
                  </a:lnTo>
                  <a:lnTo>
                    <a:pt x="0" y="4"/>
                  </a:lnTo>
                  <a:lnTo>
                    <a:pt x="0" y="6"/>
                  </a:lnTo>
                  <a:lnTo>
                    <a:pt x="0" y="6"/>
                  </a:lnTo>
                  <a:lnTo>
                    <a:pt x="0" y="6"/>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13" name="Freeform 176"/>
            <p:cNvSpPr/>
            <p:nvPr/>
          </p:nvSpPr>
          <p:spPr bwMode="auto">
            <a:xfrm>
              <a:off x="5276850" y="276225"/>
              <a:ext cx="22225" cy="6350"/>
            </a:xfrm>
            <a:custGeom>
              <a:avLst/>
              <a:gdLst/>
              <a:ahLst/>
              <a:cxnLst>
                <a:cxn ang="0">
                  <a:pos x="0" y="2"/>
                </a:cxn>
                <a:cxn ang="0">
                  <a:pos x="0" y="2"/>
                </a:cxn>
                <a:cxn ang="0">
                  <a:pos x="6" y="4"/>
                </a:cxn>
                <a:cxn ang="0">
                  <a:pos x="14" y="2"/>
                </a:cxn>
                <a:cxn ang="0">
                  <a:pos x="14" y="2"/>
                </a:cxn>
                <a:cxn ang="0">
                  <a:pos x="6" y="0"/>
                </a:cxn>
                <a:cxn ang="0">
                  <a:pos x="4" y="2"/>
                </a:cxn>
                <a:cxn ang="0">
                  <a:pos x="0" y="2"/>
                </a:cxn>
                <a:cxn ang="0">
                  <a:pos x="0" y="2"/>
                </a:cxn>
              </a:cxnLst>
              <a:rect l="0" t="0" r="r" b="b"/>
              <a:pathLst>
                <a:path w="14" h="4">
                  <a:moveTo>
                    <a:pt x="0" y="2"/>
                  </a:moveTo>
                  <a:lnTo>
                    <a:pt x="0" y="2"/>
                  </a:lnTo>
                  <a:lnTo>
                    <a:pt x="6" y="4"/>
                  </a:lnTo>
                  <a:lnTo>
                    <a:pt x="14" y="2"/>
                  </a:lnTo>
                  <a:lnTo>
                    <a:pt x="14" y="2"/>
                  </a:lnTo>
                  <a:lnTo>
                    <a:pt x="6" y="0"/>
                  </a:lnTo>
                  <a:lnTo>
                    <a:pt x="4" y="2"/>
                  </a:lnTo>
                  <a:lnTo>
                    <a:pt x="0" y="2"/>
                  </a:lnTo>
                  <a:lnTo>
                    <a:pt x="0" y="2"/>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14" name="Freeform 177"/>
            <p:cNvSpPr/>
            <p:nvPr/>
          </p:nvSpPr>
          <p:spPr bwMode="auto">
            <a:xfrm>
              <a:off x="5670550" y="736600"/>
              <a:ext cx="28575" cy="12700"/>
            </a:xfrm>
            <a:custGeom>
              <a:avLst/>
              <a:gdLst/>
              <a:ahLst/>
              <a:cxnLst>
                <a:cxn ang="0">
                  <a:pos x="0" y="2"/>
                </a:cxn>
                <a:cxn ang="0">
                  <a:pos x="0" y="2"/>
                </a:cxn>
                <a:cxn ang="0">
                  <a:pos x="6" y="4"/>
                </a:cxn>
                <a:cxn ang="0">
                  <a:pos x="6" y="4"/>
                </a:cxn>
                <a:cxn ang="0">
                  <a:pos x="12" y="8"/>
                </a:cxn>
                <a:cxn ang="0">
                  <a:pos x="18" y="8"/>
                </a:cxn>
                <a:cxn ang="0">
                  <a:pos x="18" y="8"/>
                </a:cxn>
                <a:cxn ang="0">
                  <a:pos x="14" y="4"/>
                </a:cxn>
                <a:cxn ang="0">
                  <a:pos x="10" y="2"/>
                </a:cxn>
                <a:cxn ang="0">
                  <a:pos x="10" y="2"/>
                </a:cxn>
                <a:cxn ang="0">
                  <a:pos x="6" y="0"/>
                </a:cxn>
                <a:cxn ang="0">
                  <a:pos x="0" y="2"/>
                </a:cxn>
                <a:cxn ang="0">
                  <a:pos x="0" y="2"/>
                </a:cxn>
              </a:cxnLst>
              <a:rect l="0" t="0" r="r" b="b"/>
              <a:pathLst>
                <a:path w="18" h="8">
                  <a:moveTo>
                    <a:pt x="0" y="2"/>
                  </a:moveTo>
                  <a:lnTo>
                    <a:pt x="0" y="2"/>
                  </a:lnTo>
                  <a:lnTo>
                    <a:pt x="6" y="4"/>
                  </a:lnTo>
                  <a:lnTo>
                    <a:pt x="6" y="4"/>
                  </a:lnTo>
                  <a:lnTo>
                    <a:pt x="12" y="8"/>
                  </a:lnTo>
                  <a:lnTo>
                    <a:pt x="18" y="8"/>
                  </a:lnTo>
                  <a:lnTo>
                    <a:pt x="18" y="8"/>
                  </a:lnTo>
                  <a:lnTo>
                    <a:pt x="14" y="4"/>
                  </a:lnTo>
                  <a:lnTo>
                    <a:pt x="10" y="2"/>
                  </a:lnTo>
                  <a:lnTo>
                    <a:pt x="10" y="2"/>
                  </a:lnTo>
                  <a:lnTo>
                    <a:pt x="6" y="0"/>
                  </a:lnTo>
                  <a:lnTo>
                    <a:pt x="0" y="2"/>
                  </a:lnTo>
                  <a:lnTo>
                    <a:pt x="0" y="2"/>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15" name="Freeform 178"/>
            <p:cNvSpPr/>
            <p:nvPr/>
          </p:nvSpPr>
          <p:spPr bwMode="auto">
            <a:xfrm>
              <a:off x="8083550" y="1558925"/>
              <a:ext cx="6350" cy="6350"/>
            </a:xfrm>
            <a:custGeom>
              <a:avLst/>
              <a:gdLst/>
              <a:ahLst/>
              <a:cxnLst>
                <a:cxn ang="0">
                  <a:pos x="4" y="2"/>
                </a:cxn>
                <a:cxn ang="0">
                  <a:pos x="4" y="2"/>
                </a:cxn>
                <a:cxn ang="0">
                  <a:pos x="2" y="0"/>
                </a:cxn>
                <a:cxn ang="0">
                  <a:pos x="2" y="0"/>
                </a:cxn>
                <a:cxn ang="0">
                  <a:pos x="0" y="2"/>
                </a:cxn>
                <a:cxn ang="0">
                  <a:pos x="0" y="2"/>
                </a:cxn>
                <a:cxn ang="0">
                  <a:pos x="2" y="4"/>
                </a:cxn>
                <a:cxn ang="0">
                  <a:pos x="2" y="4"/>
                </a:cxn>
                <a:cxn ang="0">
                  <a:pos x="4" y="4"/>
                </a:cxn>
                <a:cxn ang="0">
                  <a:pos x="4" y="2"/>
                </a:cxn>
                <a:cxn ang="0">
                  <a:pos x="4" y="2"/>
                </a:cxn>
              </a:cxnLst>
              <a:rect l="0" t="0" r="r" b="b"/>
              <a:pathLst>
                <a:path w="4" h="4">
                  <a:moveTo>
                    <a:pt x="4" y="2"/>
                  </a:moveTo>
                  <a:lnTo>
                    <a:pt x="4" y="2"/>
                  </a:lnTo>
                  <a:lnTo>
                    <a:pt x="2" y="0"/>
                  </a:lnTo>
                  <a:lnTo>
                    <a:pt x="2" y="0"/>
                  </a:lnTo>
                  <a:lnTo>
                    <a:pt x="0" y="2"/>
                  </a:lnTo>
                  <a:lnTo>
                    <a:pt x="0" y="2"/>
                  </a:lnTo>
                  <a:lnTo>
                    <a:pt x="2" y="4"/>
                  </a:lnTo>
                  <a:lnTo>
                    <a:pt x="2" y="4"/>
                  </a:lnTo>
                  <a:lnTo>
                    <a:pt x="4" y="4"/>
                  </a:lnTo>
                  <a:lnTo>
                    <a:pt x="4" y="2"/>
                  </a:lnTo>
                  <a:lnTo>
                    <a:pt x="4" y="2"/>
                  </a:lnTo>
                  <a:close/>
                </a:path>
              </a:pathLst>
            </a:custGeom>
            <a:grpFill/>
            <a:ln w="9525">
              <a:noFill/>
              <a:round/>
            </a:ln>
          </p:spPr>
          <p:txBody>
            <a:bodyPr vert="horz" wrap="square" lIns="91440" tIns="45720" rIns="91440" bIns="45720" numCol="1" anchor="t" anchorCtr="0" compatLnSpc="1"/>
            <a:lstStyle/>
            <a:p>
              <a:endParaRPr lang="zh-CN" altLang="en-US"/>
            </a:p>
          </p:txBody>
        </p:sp>
      </p:grpSp>
      <p:sp>
        <p:nvSpPr>
          <p:cNvPr id="3" name="框架 2"/>
          <p:cNvSpPr/>
          <p:nvPr userDrawn="1"/>
        </p:nvSpPr>
        <p:spPr>
          <a:xfrm>
            <a:off x="0" y="0"/>
            <a:ext cx="12192000" cy="6858000"/>
          </a:xfrm>
          <a:prstGeom prst="frame">
            <a:avLst>
              <a:gd name="adj1" fmla="val 213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4" name="文本占位符 7"/>
          <p:cNvSpPr>
            <a:spLocks noGrp="1"/>
          </p:cNvSpPr>
          <p:nvPr>
            <p:ph type="body" sz="quarter" idx="10" hasCustomPrompt="1"/>
          </p:nvPr>
        </p:nvSpPr>
        <p:spPr>
          <a:xfrm>
            <a:off x="248457" y="258233"/>
            <a:ext cx="5293927" cy="529569"/>
          </a:xfrm>
          <a:prstGeom prst="rect">
            <a:avLst/>
          </a:prstGeom>
          <a:ln w="12700" cmpd="sng">
            <a:noFill/>
          </a:ln>
        </p:spPr>
        <p:txBody>
          <a:bodyPr vert="horz" anchor="ctr"/>
          <a:lstStyle>
            <a:lvl1pPr marL="0" indent="0" algn="l">
              <a:buNone/>
              <a:defRPr sz="2400" b="1">
                <a:solidFill>
                  <a:schemeClr val="accent3"/>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lvl="0"/>
            <a:r>
              <a:rPr kumimoji="1"/>
              <a:t>系统分析</a:t>
            </a:r>
            <a:endParaRPr kumimoji="1"/>
          </a:p>
        </p:txBody>
      </p:sp>
      <p:sp>
        <p:nvSpPr>
          <p:cNvPr id="5" name="文本占位符 7"/>
          <p:cNvSpPr>
            <a:spLocks noGrp="1"/>
          </p:cNvSpPr>
          <p:nvPr>
            <p:ph type="body" sz="quarter" idx="13" hasCustomPrompt="1"/>
          </p:nvPr>
        </p:nvSpPr>
        <p:spPr>
          <a:xfrm>
            <a:off x="11386592" y="214889"/>
            <a:ext cx="805408" cy="616255"/>
          </a:xfrm>
          <a:prstGeom prst="rect">
            <a:avLst/>
          </a:prstGeom>
          <a:solidFill>
            <a:schemeClr val="accent3"/>
          </a:solidFill>
        </p:spPr>
        <p:txBody>
          <a:bodyPr vert="horz" anchor="ctr"/>
          <a:lstStyle>
            <a:lvl1pPr marL="0" indent="0" algn="ctr">
              <a:buNone/>
              <a:defRPr sz="2400" b="1">
                <a:solidFill>
                  <a:srgbClr val="FFFFFF"/>
                </a:solidFill>
              </a:defRPr>
            </a:lvl1pPr>
          </a:lstStyle>
          <a:p>
            <a:pPr lvl="0"/>
            <a:r>
              <a:rPr kumimoji="1" lang="en-US" altLang="zh-CN" dirty="0"/>
              <a:t>01</a:t>
            </a:r>
            <a:endParaRPr kumimoji="1" lang="zh-CN" altLang="en-US" dirty="0"/>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内容页_4">
    <p:spTree>
      <p:nvGrpSpPr>
        <p:cNvPr id="1" name=""/>
        <p:cNvGrpSpPr/>
        <p:nvPr/>
      </p:nvGrpSpPr>
      <p:grpSpPr>
        <a:xfrm>
          <a:off x="0" y="0"/>
          <a:ext cx="0" cy="0"/>
          <a:chOff x="0" y="0"/>
          <a:chExt cx="0" cy="0"/>
        </a:xfrm>
      </p:grpSpPr>
      <p:grpSp>
        <p:nvGrpSpPr>
          <p:cNvPr id="6" name="组 5"/>
          <p:cNvGrpSpPr/>
          <p:nvPr userDrawn="1"/>
        </p:nvGrpSpPr>
        <p:grpSpPr>
          <a:xfrm>
            <a:off x="182123" y="523016"/>
            <a:ext cx="11827754" cy="6138886"/>
            <a:chOff x="4391025" y="180975"/>
            <a:chExt cx="4422775" cy="2295525"/>
          </a:xfrm>
          <a:solidFill>
            <a:schemeClr val="bg1">
              <a:lumMod val="95000"/>
            </a:schemeClr>
          </a:solidFill>
        </p:grpSpPr>
        <p:sp>
          <p:nvSpPr>
            <p:cNvPr id="7" name="Freeform 70"/>
            <p:cNvSpPr/>
            <p:nvPr/>
          </p:nvSpPr>
          <p:spPr bwMode="auto">
            <a:xfrm>
              <a:off x="5565775" y="180975"/>
              <a:ext cx="746125" cy="387350"/>
            </a:xfrm>
            <a:custGeom>
              <a:avLst/>
              <a:gdLst/>
              <a:ahLst/>
              <a:cxnLst>
                <a:cxn ang="0">
                  <a:pos x="368" y="128"/>
                </a:cxn>
                <a:cxn ang="0">
                  <a:pos x="398" y="134"/>
                </a:cxn>
                <a:cxn ang="0">
                  <a:pos x="392" y="122"/>
                </a:cxn>
                <a:cxn ang="0">
                  <a:pos x="378" y="114"/>
                </a:cxn>
                <a:cxn ang="0">
                  <a:pos x="378" y="106"/>
                </a:cxn>
                <a:cxn ang="0">
                  <a:pos x="398" y="106"/>
                </a:cxn>
                <a:cxn ang="0">
                  <a:pos x="400" y="100"/>
                </a:cxn>
                <a:cxn ang="0">
                  <a:pos x="406" y="86"/>
                </a:cxn>
                <a:cxn ang="0">
                  <a:pos x="416" y="82"/>
                </a:cxn>
                <a:cxn ang="0">
                  <a:pos x="398" y="76"/>
                </a:cxn>
                <a:cxn ang="0">
                  <a:pos x="416" y="68"/>
                </a:cxn>
                <a:cxn ang="0">
                  <a:pos x="424" y="66"/>
                </a:cxn>
                <a:cxn ang="0">
                  <a:pos x="408" y="60"/>
                </a:cxn>
                <a:cxn ang="0">
                  <a:pos x="408" y="48"/>
                </a:cxn>
                <a:cxn ang="0">
                  <a:pos x="428" y="38"/>
                </a:cxn>
                <a:cxn ang="0">
                  <a:pos x="440" y="30"/>
                </a:cxn>
                <a:cxn ang="0">
                  <a:pos x="410" y="22"/>
                </a:cxn>
                <a:cxn ang="0">
                  <a:pos x="382" y="16"/>
                </a:cxn>
                <a:cxn ang="0">
                  <a:pos x="382" y="14"/>
                </a:cxn>
                <a:cxn ang="0">
                  <a:pos x="396" y="10"/>
                </a:cxn>
                <a:cxn ang="0">
                  <a:pos x="362" y="2"/>
                </a:cxn>
                <a:cxn ang="0">
                  <a:pos x="324" y="0"/>
                </a:cxn>
                <a:cxn ang="0">
                  <a:pos x="272" y="0"/>
                </a:cxn>
                <a:cxn ang="0">
                  <a:pos x="238" y="6"/>
                </a:cxn>
                <a:cxn ang="0">
                  <a:pos x="218" y="4"/>
                </a:cxn>
                <a:cxn ang="0">
                  <a:pos x="214" y="14"/>
                </a:cxn>
                <a:cxn ang="0">
                  <a:pos x="202" y="14"/>
                </a:cxn>
                <a:cxn ang="0">
                  <a:pos x="176" y="14"/>
                </a:cxn>
                <a:cxn ang="0">
                  <a:pos x="152" y="16"/>
                </a:cxn>
                <a:cxn ang="0">
                  <a:pos x="110" y="20"/>
                </a:cxn>
                <a:cxn ang="0">
                  <a:pos x="90" y="26"/>
                </a:cxn>
                <a:cxn ang="0">
                  <a:pos x="44" y="34"/>
                </a:cxn>
                <a:cxn ang="0">
                  <a:pos x="60" y="44"/>
                </a:cxn>
                <a:cxn ang="0">
                  <a:pos x="2" y="54"/>
                </a:cxn>
                <a:cxn ang="0">
                  <a:pos x="22" y="66"/>
                </a:cxn>
                <a:cxn ang="0">
                  <a:pos x="24" y="70"/>
                </a:cxn>
                <a:cxn ang="0">
                  <a:pos x="72" y="76"/>
                </a:cxn>
                <a:cxn ang="0">
                  <a:pos x="134" y="100"/>
                </a:cxn>
                <a:cxn ang="0">
                  <a:pos x="146" y="126"/>
                </a:cxn>
                <a:cxn ang="0">
                  <a:pos x="170" y="132"/>
                </a:cxn>
                <a:cxn ang="0">
                  <a:pos x="158" y="134"/>
                </a:cxn>
                <a:cxn ang="0">
                  <a:pos x="142" y="142"/>
                </a:cxn>
                <a:cxn ang="0">
                  <a:pos x="162" y="144"/>
                </a:cxn>
                <a:cxn ang="0">
                  <a:pos x="170" y="160"/>
                </a:cxn>
                <a:cxn ang="0">
                  <a:pos x="150" y="168"/>
                </a:cxn>
                <a:cxn ang="0">
                  <a:pos x="152" y="176"/>
                </a:cxn>
                <a:cxn ang="0">
                  <a:pos x="162" y="194"/>
                </a:cxn>
                <a:cxn ang="0">
                  <a:pos x="176" y="196"/>
                </a:cxn>
                <a:cxn ang="0">
                  <a:pos x="182" y="224"/>
                </a:cxn>
                <a:cxn ang="0">
                  <a:pos x="208" y="234"/>
                </a:cxn>
                <a:cxn ang="0">
                  <a:pos x="226" y="242"/>
                </a:cxn>
                <a:cxn ang="0">
                  <a:pos x="240" y="214"/>
                </a:cxn>
                <a:cxn ang="0">
                  <a:pos x="252" y="192"/>
                </a:cxn>
                <a:cxn ang="0">
                  <a:pos x="272" y="182"/>
                </a:cxn>
                <a:cxn ang="0">
                  <a:pos x="288" y="182"/>
                </a:cxn>
                <a:cxn ang="0">
                  <a:pos x="322" y="160"/>
                </a:cxn>
                <a:cxn ang="0">
                  <a:pos x="376" y="138"/>
                </a:cxn>
              </a:cxnLst>
              <a:rect l="0" t="0" r="r" b="b"/>
              <a:pathLst>
                <a:path w="470" h="244">
                  <a:moveTo>
                    <a:pt x="362" y="140"/>
                  </a:moveTo>
                  <a:lnTo>
                    <a:pt x="362" y="140"/>
                  </a:lnTo>
                  <a:lnTo>
                    <a:pt x="362" y="136"/>
                  </a:lnTo>
                  <a:lnTo>
                    <a:pt x="362" y="136"/>
                  </a:lnTo>
                  <a:lnTo>
                    <a:pt x="368" y="136"/>
                  </a:lnTo>
                  <a:lnTo>
                    <a:pt x="368" y="132"/>
                  </a:lnTo>
                  <a:lnTo>
                    <a:pt x="368" y="128"/>
                  </a:lnTo>
                  <a:lnTo>
                    <a:pt x="368" y="126"/>
                  </a:lnTo>
                  <a:lnTo>
                    <a:pt x="368" y="126"/>
                  </a:lnTo>
                  <a:lnTo>
                    <a:pt x="376" y="128"/>
                  </a:lnTo>
                  <a:lnTo>
                    <a:pt x="382" y="134"/>
                  </a:lnTo>
                  <a:lnTo>
                    <a:pt x="390" y="136"/>
                  </a:lnTo>
                  <a:lnTo>
                    <a:pt x="394" y="136"/>
                  </a:lnTo>
                  <a:lnTo>
                    <a:pt x="398" y="134"/>
                  </a:lnTo>
                  <a:lnTo>
                    <a:pt x="398" y="134"/>
                  </a:lnTo>
                  <a:lnTo>
                    <a:pt x="398" y="130"/>
                  </a:lnTo>
                  <a:lnTo>
                    <a:pt x="396" y="128"/>
                  </a:lnTo>
                  <a:lnTo>
                    <a:pt x="392" y="122"/>
                  </a:lnTo>
                  <a:lnTo>
                    <a:pt x="392" y="122"/>
                  </a:lnTo>
                  <a:lnTo>
                    <a:pt x="392" y="122"/>
                  </a:lnTo>
                  <a:lnTo>
                    <a:pt x="392" y="122"/>
                  </a:lnTo>
                  <a:lnTo>
                    <a:pt x="388" y="120"/>
                  </a:lnTo>
                  <a:lnTo>
                    <a:pt x="386" y="120"/>
                  </a:lnTo>
                  <a:lnTo>
                    <a:pt x="384" y="120"/>
                  </a:lnTo>
                  <a:lnTo>
                    <a:pt x="384" y="116"/>
                  </a:lnTo>
                  <a:lnTo>
                    <a:pt x="384" y="116"/>
                  </a:lnTo>
                  <a:lnTo>
                    <a:pt x="380" y="116"/>
                  </a:lnTo>
                  <a:lnTo>
                    <a:pt x="378" y="114"/>
                  </a:lnTo>
                  <a:lnTo>
                    <a:pt x="374" y="112"/>
                  </a:lnTo>
                  <a:lnTo>
                    <a:pt x="374" y="112"/>
                  </a:lnTo>
                  <a:lnTo>
                    <a:pt x="374" y="110"/>
                  </a:lnTo>
                  <a:lnTo>
                    <a:pt x="374" y="110"/>
                  </a:lnTo>
                  <a:lnTo>
                    <a:pt x="374" y="110"/>
                  </a:lnTo>
                  <a:lnTo>
                    <a:pt x="376" y="106"/>
                  </a:lnTo>
                  <a:lnTo>
                    <a:pt x="378" y="106"/>
                  </a:lnTo>
                  <a:lnTo>
                    <a:pt x="384" y="108"/>
                  </a:lnTo>
                  <a:lnTo>
                    <a:pt x="384" y="108"/>
                  </a:lnTo>
                  <a:lnTo>
                    <a:pt x="384" y="106"/>
                  </a:lnTo>
                  <a:lnTo>
                    <a:pt x="384" y="106"/>
                  </a:lnTo>
                  <a:lnTo>
                    <a:pt x="398" y="106"/>
                  </a:lnTo>
                  <a:lnTo>
                    <a:pt x="398" y="106"/>
                  </a:lnTo>
                  <a:lnTo>
                    <a:pt x="398" y="106"/>
                  </a:lnTo>
                  <a:lnTo>
                    <a:pt x="404" y="106"/>
                  </a:lnTo>
                  <a:lnTo>
                    <a:pt x="406" y="104"/>
                  </a:lnTo>
                  <a:lnTo>
                    <a:pt x="408" y="102"/>
                  </a:lnTo>
                  <a:lnTo>
                    <a:pt x="408" y="102"/>
                  </a:lnTo>
                  <a:lnTo>
                    <a:pt x="406" y="100"/>
                  </a:lnTo>
                  <a:lnTo>
                    <a:pt x="404" y="100"/>
                  </a:lnTo>
                  <a:lnTo>
                    <a:pt x="400" y="100"/>
                  </a:lnTo>
                  <a:lnTo>
                    <a:pt x="400" y="98"/>
                  </a:lnTo>
                  <a:lnTo>
                    <a:pt x="400" y="98"/>
                  </a:lnTo>
                  <a:lnTo>
                    <a:pt x="408" y="98"/>
                  </a:lnTo>
                  <a:lnTo>
                    <a:pt x="408" y="98"/>
                  </a:lnTo>
                  <a:lnTo>
                    <a:pt x="406" y="92"/>
                  </a:lnTo>
                  <a:lnTo>
                    <a:pt x="406" y="88"/>
                  </a:lnTo>
                  <a:lnTo>
                    <a:pt x="406" y="86"/>
                  </a:lnTo>
                  <a:lnTo>
                    <a:pt x="406" y="86"/>
                  </a:lnTo>
                  <a:lnTo>
                    <a:pt x="408" y="86"/>
                  </a:lnTo>
                  <a:lnTo>
                    <a:pt x="412" y="86"/>
                  </a:lnTo>
                  <a:lnTo>
                    <a:pt x="414" y="86"/>
                  </a:lnTo>
                  <a:lnTo>
                    <a:pt x="416" y="84"/>
                  </a:lnTo>
                  <a:lnTo>
                    <a:pt x="416" y="84"/>
                  </a:lnTo>
                  <a:lnTo>
                    <a:pt x="416" y="82"/>
                  </a:lnTo>
                  <a:lnTo>
                    <a:pt x="414" y="80"/>
                  </a:lnTo>
                  <a:lnTo>
                    <a:pt x="412" y="80"/>
                  </a:lnTo>
                  <a:lnTo>
                    <a:pt x="410" y="78"/>
                  </a:lnTo>
                  <a:lnTo>
                    <a:pt x="410" y="78"/>
                  </a:lnTo>
                  <a:lnTo>
                    <a:pt x="408" y="76"/>
                  </a:lnTo>
                  <a:lnTo>
                    <a:pt x="406" y="76"/>
                  </a:lnTo>
                  <a:lnTo>
                    <a:pt x="398" y="76"/>
                  </a:lnTo>
                  <a:lnTo>
                    <a:pt x="398" y="76"/>
                  </a:lnTo>
                  <a:lnTo>
                    <a:pt x="392" y="72"/>
                  </a:lnTo>
                  <a:lnTo>
                    <a:pt x="392" y="72"/>
                  </a:lnTo>
                  <a:lnTo>
                    <a:pt x="404" y="70"/>
                  </a:lnTo>
                  <a:lnTo>
                    <a:pt x="410" y="68"/>
                  </a:lnTo>
                  <a:lnTo>
                    <a:pt x="416" y="68"/>
                  </a:lnTo>
                  <a:lnTo>
                    <a:pt x="416" y="68"/>
                  </a:lnTo>
                  <a:lnTo>
                    <a:pt x="418" y="72"/>
                  </a:lnTo>
                  <a:lnTo>
                    <a:pt x="422" y="74"/>
                  </a:lnTo>
                  <a:lnTo>
                    <a:pt x="424" y="72"/>
                  </a:lnTo>
                  <a:lnTo>
                    <a:pt x="426" y="68"/>
                  </a:lnTo>
                  <a:lnTo>
                    <a:pt x="426" y="68"/>
                  </a:lnTo>
                  <a:lnTo>
                    <a:pt x="424" y="66"/>
                  </a:lnTo>
                  <a:lnTo>
                    <a:pt x="424" y="66"/>
                  </a:lnTo>
                  <a:lnTo>
                    <a:pt x="416" y="66"/>
                  </a:lnTo>
                  <a:lnTo>
                    <a:pt x="408" y="62"/>
                  </a:lnTo>
                  <a:lnTo>
                    <a:pt x="408" y="62"/>
                  </a:lnTo>
                  <a:lnTo>
                    <a:pt x="408" y="62"/>
                  </a:lnTo>
                  <a:lnTo>
                    <a:pt x="408" y="62"/>
                  </a:lnTo>
                  <a:lnTo>
                    <a:pt x="408" y="60"/>
                  </a:lnTo>
                  <a:lnTo>
                    <a:pt x="408" y="60"/>
                  </a:lnTo>
                  <a:lnTo>
                    <a:pt x="406" y="58"/>
                  </a:lnTo>
                  <a:lnTo>
                    <a:pt x="406" y="58"/>
                  </a:lnTo>
                  <a:lnTo>
                    <a:pt x="404" y="52"/>
                  </a:lnTo>
                  <a:lnTo>
                    <a:pt x="404" y="52"/>
                  </a:lnTo>
                  <a:lnTo>
                    <a:pt x="404" y="50"/>
                  </a:lnTo>
                  <a:lnTo>
                    <a:pt x="408" y="48"/>
                  </a:lnTo>
                  <a:lnTo>
                    <a:pt x="408" y="48"/>
                  </a:lnTo>
                  <a:lnTo>
                    <a:pt x="412" y="46"/>
                  </a:lnTo>
                  <a:lnTo>
                    <a:pt x="414" y="42"/>
                  </a:lnTo>
                  <a:lnTo>
                    <a:pt x="414" y="42"/>
                  </a:lnTo>
                  <a:lnTo>
                    <a:pt x="418" y="40"/>
                  </a:lnTo>
                  <a:lnTo>
                    <a:pt x="420" y="40"/>
                  </a:lnTo>
                  <a:lnTo>
                    <a:pt x="428" y="38"/>
                  </a:lnTo>
                  <a:lnTo>
                    <a:pt x="428" y="38"/>
                  </a:lnTo>
                  <a:lnTo>
                    <a:pt x="430" y="38"/>
                  </a:lnTo>
                  <a:lnTo>
                    <a:pt x="432" y="34"/>
                  </a:lnTo>
                  <a:lnTo>
                    <a:pt x="432" y="34"/>
                  </a:lnTo>
                  <a:lnTo>
                    <a:pt x="438" y="34"/>
                  </a:lnTo>
                  <a:lnTo>
                    <a:pt x="438" y="34"/>
                  </a:lnTo>
                  <a:lnTo>
                    <a:pt x="440" y="32"/>
                  </a:lnTo>
                  <a:lnTo>
                    <a:pt x="440" y="30"/>
                  </a:lnTo>
                  <a:lnTo>
                    <a:pt x="440" y="30"/>
                  </a:lnTo>
                  <a:lnTo>
                    <a:pt x="470" y="20"/>
                  </a:lnTo>
                  <a:lnTo>
                    <a:pt x="470" y="20"/>
                  </a:lnTo>
                  <a:lnTo>
                    <a:pt x="460" y="18"/>
                  </a:lnTo>
                  <a:lnTo>
                    <a:pt x="450" y="18"/>
                  </a:lnTo>
                  <a:lnTo>
                    <a:pt x="430" y="20"/>
                  </a:lnTo>
                  <a:lnTo>
                    <a:pt x="410" y="22"/>
                  </a:lnTo>
                  <a:lnTo>
                    <a:pt x="390" y="24"/>
                  </a:lnTo>
                  <a:lnTo>
                    <a:pt x="390" y="24"/>
                  </a:lnTo>
                  <a:lnTo>
                    <a:pt x="394" y="20"/>
                  </a:lnTo>
                  <a:lnTo>
                    <a:pt x="396" y="18"/>
                  </a:lnTo>
                  <a:lnTo>
                    <a:pt x="394" y="16"/>
                  </a:lnTo>
                  <a:lnTo>
                    <a:pt x="394" y="16"/>
                  </a:lnTo>
                  <a:lnTo>
                    <a:pt x="382" y="16"/>
                  </a:lnTo>
                  <a:lnTo>
                    <a:pt x="382" y="16"/>
                  </a:lnTo>
                  <a:lnTo>
                    <a:pt x="378" y="18"/>
                  </a:lnTo>
                  <a:lnTo>
                    <a:pt x="374" y="20"/>
                  </a:lnTo>
                  <a:lnTo>
                    <a:pt x="370" y="18"/>
                  </a:lnTo>
                  <a:lnTo>
                    <a:pt x="368" y="14"/>
                  </a:lnTo>
                  <a:lnTo>
                    <a:pt x="368" y="14"/>
                  </a:lnTo>
                  <a:lnTo>
                    <a:pt x="382" y="14"/>
                  </a:lnTo>
                  <a:lnTo>
                    <a:pt x="382" y="14"/>
                  </a:lnTo>
                  <a:lnTo>
                    <a:pt x="388" y="12"/>
                  </a:lnTo>
                  <a:lnTo>
                    <a:pt x="394" y="12"/>
                  </a:lnTo>
                  <a:lnTo>
                    <a:pt x="394" y="12"/>
                  </a:lnTo>
                  <a:lnTo>
                    <a:pt x="396" y="10"/>
                  </a:lnTo>
                  <a:lnTo>
                    <a:pt x="396" y="10"/>
                  </a:lnTo>
                  <a:lnTo>
                    <a:pt x="396" y="10"/>
                  </a:lnTo>
                  <a:lnTo>
                    <a:pt x="396" y="10"/>
                  </a:lnTo>
                  <a:lnTo>
                    <a:pt x="380" y="8"/>
                  </a:lnTo>
                  <a:lnTo>
                    <a:pt x="364" y="4"/>
                  </a:lnTo>
                  <a:lnTo>
                    <a:pt x="364" y="4"/>
                  </a:lnTo>
                  <a:lnTo>
                    <a:pt x="364" y="2"/>
                  </a:lnTo>
                  <a:lnTo>
                    <a:pt x="362" y="2"/>
                  </a:lnTo>
                  <a:lnTo>
                    <a:pt x="362" y="2"/>
                  </a:lnTo>
                  <a:lnTo>
                    <a:pt x="356" y="2"/>
                  </a:lnTo>
                  <a:lnTo>
                    <a:pt x="356" y="2"/>
                  </a:lnTo>
                  <a:lnTo>
                    <a:pt x="356" y="0"/>
                  </a:lnTo>
                  <a:lnTo>
                    <a:pt x="356" y="0"/>
                  </a:lnTo>
                  <a:lnTo>
                    <a:pt x="340" y="0"/>
                  </a:lnTo>
                  <a:lnTo>
                    <a:pt x="340" y="0"/>
                  </a:lnTo>
                  <a:lnTo>
                    <a:pt x="324" y="0"/>
                  </a:lnTo>
                  <a:lnTo>
                    <a:pt x="324" y="0"/>
                  </a:lnTo>
                  <a:lnTo>
                    <a:pt x="296" y="0"/>
                  </a:lnTo>
                  <a:lnTo>
                    <a:pt x="296" y="0"/>
                  </a:lnTo>
                  <a:lnTo>
                    <a:pt x="280" y="0"/>
                  </a:lnTo>
                  <a:lnTo>
                    <a:pt x="280" y="0"/>
                  </a:lnTo>
                  <a:lnTo>
                    <a:pt x="272" y="0"/>
                  </a:lnTo>
                  <a:lnTo>
                    <a:pt x="272" y="0"/>
                  </a:lnTo>
                  <a:lnTo>
                    <a:pt x="268" y="4"/>
                  </a:lnTo>
                  <a:lnTo>
                    <a:pt x="262" y="6"/>
                  </a:lnTo>
                  <a:lnTo>
                    <a:pt x="250" y="6"/>
                  </a:lnTo>
                  <a:lnTo>
                    <a:pt x="250" y="6"/>
                  </a:lnTo>
                  <a:lnTo>
                    <a:pt x="248" y="4"/>
                  </a:lnTo>
                  <a:lnTo>
                    <a:pt x="244" y="4"/>
                  </a:lnTo>
                  <a:lnTo>
                    <a:pt x="238" y="6"/>
                  </a:lnTo>
                  <a:lnTo>
                    <a:pt x="238" y="6"/>
                  </a:lnTo>
                  <a:lnTo>
                    <a:pt x="232" y="6"/>
                  </a:lnTo>
                  <a:lnTo>
                    <a:pt x="232" y="6"/>
                  </a:lnTo>
                  <a:lnTo>
                    <a:pt x="228" y="4"/>
                  </a:lnTo>
                  <a:lnTo>
                    <a:pt x="226" y="4"/>
                  </a:lnTo>
                  <a:lnTo>
                    <a:pt x="218" y="4"/>
                  </a:lnTo>
                  <a:lnTo>
                    <a:pt x="218" y="4"/>
                  </a:lnTo>
                  <a:lnTo>
                    <a:pt x="216" y="4"/>
                  </a:lnTo>
                  <a:lnTo>
                    <a:pt x="214" y="6"/>
                  </a:lnTo>
                  <a:lnTo>
                    <a:pt x="214" y="6"/>
                  </a:lnTo>
                  <a:lnTo>
                    <a:pt x="210" y="6"/>
                  </a:lnTo>
                  <a:lnTo>
                    <a:pt x="208" y="8"/>
                  </a:lnTo>
                  <a:lnTo>
                    <a:pt x="208" y="8"/>
                  </a:lnTo>
                  <a:lnTo>
                    <a:pt x="214" y="14"/>
                  </a:lnTo>
                  <a:lnTo>
                    <a:pt x="214" y="14"/>
                  </a:lnTo>
                  <a:lnTo>
                    <a:pt x="214" y="14"/>
                  </a:lnTo>
                  <a:lnTo>
                    <a:pt x="214" y="18"/>
                  </a:lnTo>
                  <a:lnTo>
                    <a:pt x="214" y="18"/>
                  </a:lnTo>
                  <a:lnTo>
                    <a:pt x="208" y="16"/>
                  </a:lnTo>
                  <a:lnTo>
                    <a:pt x="202" y="14"/>
                  </a:lnTo>
                  <a:lnTo>
                    <a:pt x="202" y="14"/>
                  </a:lnTo>
                  <a:lnTo>
                    <a:pt x="188" y="12"/>
                  </a:lnTo>
                  <a:lnTo>
                    <a:pt x="176" y="12"/>
                  </a:lnTo>
                  <a:lnTo>
                    <a:pt x="176" y="12"/>
                  </a:lnTo>
                  <a:lnTo>
                    <a:pt x="172" y="12"/>
                  </a:lnTo>
                  <a:lnTo>
                    <a:pt x="172" y="14"/>
                  </a:lnTo>
                  <a:lnTo>
                    <a:pt x="176" y="14"/>
                  </a:lnTo>
                  <a:lnTo>
                    <a:pt x="176" y="14"/>
                  </a:lnTo>
                  <a:lnTo>
                    <a:pt x="174" y="16"/>
                  </a:lnTo>
                  <a:lnTo>
                    <a:pt x="170" y="18"/>
                  </a:lnTo>
                  <a:lnTo>
                    <a:pt x="166" y="16"/>
                  </a:lnTo>
                  <a:lnTo>
                    <a:pt x="166" y="16"/>
                  </a:lnTo>
                  <a:lnTo>
                    <a:pt x="158" y="14"/>
                  </a:lnTo>
                  <a:lnTo>
                    <a:pt x="154" y="14"/>
                  </a:lnTo>
                  <a:lnTo>
                    <a:pt x="152" y="16"/>
                  </a:lnTo>
                  <a:lnTo>
                    <a:pt x="152" y="16"/>
                  </a:lnTo>
                  <a:lnTo>
                    <a:pt x="142" y="14"/>
                  </a:lnTo>
                  <a:lnTo>
                    <a:pt x="132" y="14"/>
                  </a:lnTo>
                  <a:lnTo>
                    <a:pt x="122" y="14"/>
                  </a:lnTo>
                  <a:lnTo>
                    <a:pt x="112" y="20"/>
                  </a:lnTo>
                  <a:lnTo>
                    <a:pt x="112" y="20"/>
                  </a:lnTo>
                  <a:lnTo>
                    <a:pt x="110" y="20"/>
                  </a:lnTo>
                  <a:lnTo>
                    <a:pt x="110" y="20"/>
                  </a:lnTo>
                  <a:lnTo>
                    <a:pt x="100" y="16"/>
                  </a:lnTo>
                  <a:lnTo>
                    <a:pt x="94" y="18"/>
                  </a:lnTo>
                  <a:lnTo>
                    <a:pt x="92" y="20"/>
                  </a:lnTo>
                  <a:lnTo>
                    <a:pt x="92" y="24"/>
                  </a:lnTo>
                  <a:lnTo>
                    <a:pt x="92" y="24"/>
                  </a:lnTo>
                  <a:lnTo>
                    <a:pt x="90" y="26"/>
                  </a:lnTo>
                  <a:lnTo>
                    <a:pt x="88" y="26"/>
                  </a:lnTo>
                  <a:lnTo>
                    <a:pt x="84" y="26"/>
                  </a:lnTo>
                  <a:lnTo>
                    <a:pt x="84" y="26"/>
                  </a:lnTo>
                  <a:lnTo>
                    <a:pt x="74" y="26"/>
                  </a:lnTo>
                  <a:lnTo>
                    <a:pt x="64" y="28"/>
                  </a:lnTo>
                  <a:lnTo>
                    <a:pt x="44" y="34"/>
                  </a:lnTo>
                  <a:lnTo>
                    <a:pt x="44" y="34"/>
                  </a:lnTo>
                  <a:lnTo>
                    <a:pt x="52" y="36"/>
                  </a:lnTo>
                  <a:lnTo>
                    <a:pt x="52" y="36"/>
                  </a:lnTo>
                  <a:lnTo>
                    <a:pt x="58" y="36"/>
                  </a:lnTo>
                  <a:lnTo>
                    <a:pt x="60" y="36"/>
                  </a:lnTo>
                  <a:lnTo>
                    <a:pt x="62" y="40"/>
                  </a:lnTo>
                  <a:lnTo>
                    <a:pt x="62" y="40"/>
                  </a:lnTo>
                  <a:lnTo>
                    <a:pt x="60" y="44"/>
                  </a:lnTo>
                  <a:lnTo>
                    <a:pt x="58" y="44"/>
                  </a:lnTo>
                  <a:lnTo>
                    <a:pt x="50" y="46"/>
                  </a:lnTo>
                  <a:lnTo>
                    <a:pt x="50" y="46"/>
                  </a:lnTo>
                  <a:lnTo>
                    <a:pt x="46" y="46"/>
                  </a:lnTo>
                  <a:lnTo>
                    <a:pt x="46" y="46"/>
                  </a:lnTo>
                  <a:lnTo>
                    <a:pt x="2" y="54"/>
                  </a:lnTo>
                  <a:lnTo>
                    <a:pt x="2" y="54"/>
                  </a:lnTo>
                  <a:lnTo>
                    <a:pt x="0" y="56"/>
                  </a:lnTo>
                  <a:lnTo>
                    <a:pt x="0" y="56"/>
                  </a:lnTo>
                  <a:lnTo>
                    <a:pt x="30" y="64"/>
                  </a:lnTo>
                  <a:lnTo>
                    <a:pt x="30" y="64"/>
                  </a:lnTo>
                  <a:lnTo>
                    <a:pt x="30" y="66"/>
                  </a:lnTo>
                  <a:lnTo>
                    <a:pt x="30" y="66"/>
                  </a:lnTo>
                  <a:lnTo>
                    <a:pt x="22" y="66"/>
                  </a:lnTo>
                  <a:lnTo>
                    <a:pt x="18" y="66"/>
                  </a:lnTo>
                  <a:lnTo>
                    <a:pt x="14" y="68"/>
                  </a:lnTo>
                  <a:lnTo>
                    <a:pt x="14" y="68"/>
                  </a:lnTo>
                  <a:lnTo>
                    <a:pt x="16" y="70"/>
                  </a:lnTo>
                  <a:lnTo>
                    <a:pt x="20" y="70"/>
                  </a:lnTo>
                  <a:lnTo>
                    <a:pt x="24" y="70"/>
                  </a:lnTo>
                  <a:lnTo>
                    <a:pt x="24" y="70"/>
                  </a:lnTo>
                  <a:lnTo>
                    <a:pt x="32" y="76"/>
                  </a:lnTo>
                  <a:lnTo>
                    <a:pt x="36" y="78"/>
                  </a:lnTo>
                  <a:lnTo>
                    <a:pt x="40" y="78"/>
                  </a:lnTo>
                  <a:lnTo>
                    <a:pt x="40" y="78"/>
                  </a:lnTo>
                  <a:lnTo>
                    <a:pt x="48" y="76"/>
                  </a:lnTo>
                  <a:lnTo>
                    <a:pt x="56" y="76"/>
                  </a:lnTo>
                  <a:lnTo>
                    <a:pt x="72" y="76"/>
                  </a:lnTo>
                  <a:lnTo>
                    <a:pt x="72" y="76"/>
                  </a:lnTo>
                  <a:lnTo>
                    <a:pt x="86" y="76"/>
                  </a:lnTo>
                  <a:lnTo>
                    <a:pt x="100" y="78"/>
                  </a:lnTo>
                  <a:lnTo>
                    <a:pt x="114" y="84"/>
                  </a:lnTo>
                  <a:lnTo>
                    <a:pt x="126" y="92"/>
                  </a:lnTo>
                  <a:lnTo>
                    <a:pt x="126" y="92"/>
                  </a:lnTo>
                  <a:lnTo>
                    <a:pt x="134" y="100"/>
                  </a:lnTo>
                  <a:lnTo>
                    <a:pt x="138" y="108"/>
                  </a:lnTo>
                  <a:lnTo>
                    <a:pt x="138" y="116"/>
                  </a:lnTo>
                  <a:lnTo>
                    <a:pt x="134" y="124"/>
                  </a:lnTo>
                  <a:lnTo>
                    <a:pt x="134" y="124"/>
                  </a:lnTo>
                  <a:lnTo>
                    <a:pt x="138" y="126"/>
                  </a:lnTo>
                  <a:lnTo>
                    <a:pt x="142" y="126"/>
                  </a:lnTo>
                  <a:lnTo>
                    <a:pt x="146" y="126"/>
                  </a:lnTo>
                  <a:lnTo>
                    <a:pt x="150" y="122"/>
                  </a:lnTo>
                  <a:lnTo>
                    <a:pt x="150" y="122"/>
                  </a:lnTo>
                  <a:lnTo>
                    <a:pt x="156" y="122"/>
                  </a:lnTo>
                  <a:lnTo>
                    <a:pt x="156" y="122"/>
                  </a:lnTo>
                  <a:lnTo>
                    <a:pt x="160" y="126"/>
                  </a:lnTo>
                  <a:lnTo>
                    <a:pt x="164" y="128"/>
                  </a:lnTo>
                  <a:lnTo>
                    <a:pt x="170" y="132"/>
                  </a:lnTo>
                  <a:lnTo>
                    <a:pt x="172" y="136"/>
                  </a:lnTo>
                  <a:lnTo>
                    <a:pt x="172" y="136"/>
                  </a:lnTo>
                  <a:lnTo>
                    <a:pt x="168" y="138"/>
                  </a:lnTo>
                  <a:lnTo>
                    <a:pt x="164" y="136"/>
                  </a:lnTo>
                  <a:lnTo>
                    <a:pt x="162" y="136"/>
                  </a:lnTo>
                  <a:lnTo>
                    <a:pt x="158" y="134"/>
                  </a:lnTo>
                  <a:lnTo>
                    <a:pt x="158" y="134"/>
                  </a:lnTo>
                  <a:lnTo>
                    <a:pt x="154" y="132"/>
                  </a:lnTo>
                  <a:lnTo>
                    <a:pt x="154" y="132"/>
                  </a:lnTo>
                  <a:lnTo>
                    <a:pt x="148" y="132"/>
                  </a:lnTo>
                  <a:lnTo>
                    <a:pt x="144" y="134"/>
                  </a:lnTo>
                  <a:lnTo>
                    <a:pt x="142" y="138"/>
                  </a:lnTo>
                  <a:lnTo>
                    <a:pt x="142" y="142"/>
                  </a:lnTo>
                  <a:lnTo>
                    <a:pt x="142" y="142"/>
                  </a:lnTo>
                  <a:lnTo>
                    <a:pt x="142" y="144"/>
                  </a:lnTo>
                  <a:lnTo>
                    <a:pt x="146" y="146"/>
                  </a:lnTo>
                  <a:lnTo>
                    <a:pt x="152" y="148"/>
                  </a:lnTo>
                  <a:lnTo>
                    <a:pt x="152" y="148"/>
                  </a:lnTo>
                  <a:lnTo>
                    <a:pt x="158" y="148"/>
                  </a:lnTo>
                  <a:lnTo>
                    <a:pt x="162" y="144"/>
                  </a:lnTo>
                  <a:lnTo>
                    <a:pt x="162" y="144"/>
                  </a:lnTo>
                  <a:lnTo>
                    <a:pt x="170" y="142"/>
                  </a:lnTo>
                  <a:lnTo>
                    <a:pt x="170" y="142"/>
                  </a:lnTo>
                  <a:lnTo>
                    <a:pt x="172" y="144"/>
                  </a:lnTo>
                  <a:lnTo>
                    <a:pt x="172" y="144"/>
                  </a:lnTo>
                  <a:lnTo>
                    <a:pt x="170" y="156"/>
                  </a:lnTo>
                  <a:lnTo>
                    <a:pt x="170" y="156"/>
                  </a:lnTo>
                  <a:lnTo>
                    <a:pt x="170" y="160"/>
                  </a:lnTo>
                  <a:lnTo>
                    <a:pt x="170" y="160"/>
                  </a:lnTo>
                  <a:lnTo>
                    <a:pt x="164" y="162"/>
                  </a:lnTo>
                  <a:lnTo>
                    <a:pt x="164" y="162"/>
                  </a:lnTo>
                  <a:lnTo>
                    <a:pt x="160" y="158"/>
                  </a:lnTo>
                  <a:lnTo>
                    <a:pt x="156" y="158"/>
                  </a:lnTo>
                  <a:lnTo>
                    <a:pt x="152" y="162"/>
                  </a:lnTo>
                  <a:lnTo>
                    <a:pt x="150" y="168"/>
                  </a:lnTo>
                  <a:lnTo>
                    <a:pt x="150" y="168"/>
                  </a:lnTo>
                  <a:lnTo>
                    <a:pt x="150" y="170"/>
                  </a:lnTo>
                  <a:lnTo>
                    <a:pt x="152" y="172"/>
                  </a:lnTo>
                  <a:lnTo>
                    <a:pt x="154" y="174"/>
                  </a:lnTo>
                  <a:lnTo>
                    <a:pt x="156" y="176"/>
                  </a:lnTo>
                  <a:lnTo>
                    <a:pt x="156" y="176"/>
                  </a:lnTo>
                  <a:lnTo>
                    <a:pt x="152" y="176"/>
                  </a:lnTo>
                  <a:lnTo>
                    <a:pt x="150" y="178"/>
                  </a:lnTo>
                  <a:lnTo>
                    <a:pt x="152" y="180"/>
                  </a:lnTo>
                  <a:lnTo>
                    <a:pt x="152" y="180"/>
                  </a:lnTo>
                  <a:lnTo>
                    <a:pt x="156" y="186"/>
                  </a:lnTo>
                  <a:lnTo>
                    <a:pt x="162" y="190"/>
                  </a:lnTo>
                  <a:lnTo>
                    <a:pt x="162" y="190"/>
                  </a:lnTo>
                  <a:lnTo>
                    <a:pt x="162" y="194"/>
                  </a:lnTo>
                  <a:lnTo>
                    <a:pt x="164" y="196"/>
                  </a:lnTo>
                  <a:lnTo>
                    <a:pt x="166" y="198"/>
                  </a:lnTo>
                  <a:lnTo>
                    <a:pt x="170" y="196"/>
                  </a:lnTo>
                  <a:lnTo>
                    <a:pt x="170" y="196"/>
                  </a:lnTo>
                  <a:lnTo>
                    <a:pt x="174" y="194"/>
                  </a:lnTo>
                  <a:lnTo>
                    <a:pt x="174" y="194"/>
                  </a:lnTo>
                  <a:lnTo>
                    <a:pt x="176" y="196"/>
                  </a:lnTo>
                  <a:lnTo>
                    <a:pt x="176" y="196"/>
                  </a:lnTo>
                  <a:lnTo>
                    <a:pt x="172" y="198"/>
                  </a:lnTo>
                  <a:lnTo>
                    <a:pt x="170" y="202"/>
                  </a:lnTo>
                  <a:lnTo>
                    <a:pt x="170" y="202"/>
                  </a:lnTo>
                  <a:lnTo>
                    <a:pt x="172" y="208"/>
                  </a:lnTo>
                  <a:lnTo>
                    <a:pt x="176" y="216"/>
                  </a:lnTo>
                  <a:lnTo>
                    <a:pt x="182" y="224"/>
                  </a:lnTo>
                  <a:lnTo>
                    <a:pt x="192" y="232"/>
                  </a:lnTo>
                  <a:lnTo>
                    <a:pt x="192" y="232"/>
                  </a:lnTo>
                  <a:lnTo>
                    <a:pt x="196" y="236"/>
                  </a:lnTo>
                  <a:lnTo>
                    <a:pt x="202" y="236"/>
                  </a:lnTo>
                  <a:lnTo>
                    <a:pt x="202" y="236"/>
                  </a:lnTo>
                  <a:lnTo>
                    <a:pt x="206" y="234"/>
                  </a:lnTo>
                  <a:lnTo>
                    <a:pt x="208" y="234"/>
                  </a:lnTo>
                  <a:lnTo>
                    <a:pt x="214" y="238"/>
                  </a:lnTo>
                  <a:lnTo>
                    <a:pt x="214" y="238"/>
                  </a:lnTo>
                  <a:lnTo>
                    <a:pt x="218" y="242"/>
                  </a:lnTo>
                  <a:lnTo>
                    <a:pt x="218" y="242"/>
                  </a:lnTo>
                  <a:lnTo>
                    <a:pt x="220" y="244"/>
                  </a:lnTo>
                  <a:lnTo>
                    <a:pt x="220" y="244"/>
                  </a:lnTo>
                  <a:lnTo>
                    <a:pt x="226" y="242"/>
                  </a:lnTo>
                  <a:lnTo>
                    <a:pt x="232" y="236"/>
                  </a:lnTo>
                  <a:lnTo>
                    <a:pt x="236" y="230"/>
                  </a:lnTo>
                  <a:lnTo>
                    <a:pt x="236" y="222"/>
                  </a:lnTo>
                  <a:lnTo>
                    <a:pt x="236" y="222"/>
                  </a:lnTo>
                  <a:lnTo>
                    <a:pt x="236" y="220"/>
                  </a:lnTo>
                  <a:lnTo>
                    <a:pt x="236" y="216"/>
                  </a:lnTo>
                  <a:lnTo>
                    <a:pt x="240" y="214"/>
                  </a:lnTo>
                  <a:lnTo>
                    <a:pt x="240" y="214"/>
                  </a:lnTo>
                  <a:lnTo>
                    <a:pt x="246" y="210"/>
                  </a:lnTo>
                  <a:lnTo>
                    <a:pt x="248" y="206"/>
                  </a:lnTo>
                  <a:lnTo>
                    <a:pt x="250" y="204"/>
                  </a:lnTo>
                  <a:lnTo>
                    <a:pt x="250" y="204"/>
                  </a:lnTo>
                  <a:lnTo>
                    <a:pt x="250" y="198"/>
                  </a:lnTo>
                  <a:lnTo>
                    <a:pt x="252" y="192"/>
                  </a:lnTo>
                  <a:lnTo>
                    <a:pt x="256" y="188"/>
                  </a:lnTo>
                  <a:lnTo>
                    <a:pt x="260" y="188"/>
                  </a:lnTo>
                  <a:lnTo>
                    <a:pt x="260" y="188"/>
                  </a:lnTo>
                  <a:lnTo>
                    <a:pt x="264" y="186"/>
                  </a:lnTo>
                  <a:lnTo>
                    <a:pt x="268" y="184"/>
                  </a:lnTo>
                  <a:lnTo>
                    <a:pt x="272" y="182"/>
                  </a:lnTo>
                  <a:lnTo>
                    <a:pt x="272" y="182"/>
                  </a:lnTo>
                  <a:lnTo>
                    <a:pt x="274" y="186"/>
                  </a:lnTo>
                  <a:lnTo>
                    <a:pt x="276" y="186"/>
                  </a:lnTo>
                  <a:lnTo>
                    <a:pt x="280" y="182"/>
                  </a:lnTo>
                  <a:lnTo>
                    <a:pt x="280" y="182"/>
                  </a:lnTo>
                  <a:lnTo>
                    <a:pt x="280" y="182"/>
                  </a:lnTo>
                  <a:lnTo>
                    <a:pt x="280" y="182"/>
                  </a:lnTo>
                  <a:lnTo>
                    <a:pt x="288" y="182"/>
                  </a:lnTo>
                  <a:lnTo>
                    <a:pt x="294" y="178"/>
                  </a:lnTo>
                  <a:lnTo>
                    <a:pt x="302" y="174"/>
                  </a:lnTo>
                  <a:lnTo>
                    <a:pt x="306" y="168"/>
                  </a:lnTo>
                  <a:lnTo>
                    <a:pt x="306" y="168"/>
                  </a:lnTo>
                  <a:lnTo>
                    <a:pt x="314" y="162"/>
                  </a:lnTo>
                  <a:lnTo>
                    <a:pt x="322" y="160"/>
                  </a:lnTo>
                  <a:lnTo>
                    <a:pt x="322" y="160"/>
                  </a:lnTo>
                  <a:lnTo>
                    <a:pt x="340" y="158"/>
                  </a:lnTo>
                  <a:lnTo>
                    <a:pt x="358" y="154"/>
                  </a:lnTo>
                  <a:lnTo>
                    <a:pt x="374" y="148"/>
                  </a:lnTo>
                  <a:lnTo>
                    <a:pt x="390" y="140"/>
                  </a:lnTo>
                  <a:lnTo>
                    <a:pt x="390" y="140"/>
                  </a:lnTo>
                  <a:lnTo>
                    <a:pt x="382" y="140"/>
                  </a:lnTo>
                  <a:lnTo>
                    <a:pt x="376" y="138"/>
                  </a:lnTo>
                  <a:lnTo>
                    <a:pt x="370" y="138"/>
                  </a:lnTo>
                  <a:lnTo>
                    <a:pt x="362" y="140"/>
                  </a:lnTo>
                  <a:lnTo>
                    <a:pt x="362" y="14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8" name="Freeform 71"/>
            <p:cNvSpPr>
              <a:spLocks noEditPoints="1"/>
            </p:cNvSpPr>
            <p:nvPr/>
          </p:nvSpPr>
          <p:spPr bwMode="auto">
            <a:xfrm>
              <a:off x="6254750" y="279400"/>
              <a:ext cx="2559050" cy="1851025"/>
            </a:xfrm>
            <a:custGeom>
              <a:avLst/>
              <a:gdLst/>
              <a:ahLst/>
              <a:cxnLst>
                <a:cxn ang="0">
                  <a:pos x="1460" y="92"/>
                </a:cxn>
                <a:cxn ang="0">
                  <a:pos x="1272" y="54"/>
                </a:cxn>
                <a:cxn ang="0">
                  <a:pos x="1188" y="64"/>
                </a:cxn>
                <a:cxn ang="0">
                  <a:pos x="1078" y="48"/>
                </a:cxn>
                <a:cxn ang="0">
                  <a:pos x="1000" y="10"/>
                </a:cxn>
                <a:cxn ang="0">
                  <a:pos x="804" y="38"/>
                </a:cxn>
                <a:cxn ang="0">
                  <a:pos x="722" y="62"/>
                </a:cxn>
                <a:cxn ang="0">
                  <a:pos x="726" y="90"/>
                </a:cxn>
                <a:cxn ang="0">
                  <a:pos x="684" y="48"/>
                </a:cxn>
                <a:cxn ang="0">
                  <a:pos x="604" y="84"/>
                </a:cxn>
                <a:cxn ang="0">
                  <a:pos x="496" y="98"/>
                </a:cxn>
                <a:cxn ang="0">
                  <a:pos x="426" y="138"/>
                </a:cxn>
                <a:cxn ang="0">
                  <a:pos x="384" y="82"/>
                </a:cxn>
                <a:cxn ang="0">
                  <a:pos x="272" y="90"/>
                </a:cxn>
                <a:cxn ang="0">
                  <a:pos x="184" y="158"/>
                </a:cxn>
                <a:cxn ang="0">
                  <a:pos x="216" y="188"/>
                </a:cxn>
                <a:cxn ang="0">
                  <a:pos x="278" y="178"/>
                </a:cxn>
                <a:cxn ang="0">
                  <a:pos x="358" y="182"/>
                </a:cxn>
                <a:cxn ang="0">
                  <a:pos x="226" y="240"/>
                </a:cxn>
                <a:cxn ang="0">
                  <a:pos x="162" y="270"/>
                </a:cxn>
                <a:cxn ang="0">
                  <a:pos x="118" y="356"/>
                </a:cxn>
                <a:cxn ang="0">
                  <a:pos x="98" y="426"/>
                </a:cxn>
                <a:cxn ang="0">
                  <a:pos x="224" y="368"/>
                </a:cxn>
                <a:cxn ang="0">
                  <a:pos x="244" y="336"/>
                </a:cxn>
                <a:cxn ang="0">
                  <a:pos x="318" y="412"/>
                </a:cxn>
                <a:cxn ang="0">
                  <a:pos x="380" y="322"/>
                </a:cxn>
                <a:cxn ang="0">
                  <a:pos x="432" y="324"/>
                </a:cxn>
                <a:cxn ang="0">
                  <a:pos x="340" y="388"/>
                </a:cxn>
                <a:cxn ang="0">
                  <a:pos x="414" y="428"/>
                </a:cxn>
                <a:cxn ang="0">
                  <a:pos x="280" y="492"/>
                </a:cxn>
                <a:cxn ang="0">
                  <a:pos x="172" y="424"/>
                </a:cxn>
                <a:cxn ang="0">
                  <a:pos x="2" y="580"/>
                </a:cxn>
                <a:cxn ang="0">
                  <a:pos x="96" y="752"/>
                </a:cxn>
                <a:cxn ang="0">
                  <a:pos x="214" y="836"/>
                </a:cxn>
                <a:cxn ang="0">
                  <a:pos x="280" y="1162"/>
                </a:cxn>
                <a:cxn ang="0">
                  <a:pos x="404" y="1018"/>
                </a:cxn>
                <a:cxn ang="0">
                  <a:pos x="532" y="682"/>
                </a:cxn>
                <a:cxn ang="0">
                  <a:pos x="422" y="582"/>
                </a:cxn>
                <a:cxn ang="0">
                  <a:pos x="438" y="574"/>
                </a:cxn>
                <a:cxn ang="0">
                  <a:pos x="590" y="592"/>
                </a:cxn>
                <a:cxn ang="0">
                  <a:pos x="516" y="520"/>
                </a:cxn>
                <a:cxn ang="0">
                  <a:pos x="630" y="544"/>
                </a:cxn>
                <a:cxn ang="0">
                  <a:pos x="732" y="712"/>
                </a:cxn>
                <a:cxn ang="0">
                  <a:pos x="840" y="574"/>
                </a:cxn>
                <a:cxn ang="0">
                  <a:pos x="902" y="710"/>
                </a:cxn>
                <a:cxn ang="0">
                  <a:pos x="912" y="684"/>
                </a:cxn>
                <a:cxn ang="0">
                  <a:pos x="966" y="592"/>
                </a:cxn>
                <a:cxn ang="0">
                  <a:pos x="1084" y="498"/>
                </a:cxn>
                <a:cxn ang="0">
                  <a:pos x="1052" y="408"/>
                </a:cxn>
                <a:cxn ang="0">
                  <a:pos x="1112" y="400"/>
                </a:cxn>
                <a:cxn ang="0">
                  <a:pos x="1154" y="362"/>
                </a:cxn>
                <a:cxn ang="0">
                  <a:pos x="1200" y="242"/>
                </a:cxn>
                <a:cxn ang="0">
                  <a:pos x="1374" y="164"/>
                </a:cxn>
                <a:cxn ang="0">
                  <a:pos x="1366" y="270"/>
                </a:cxn>
                <a:cxn ang="0">
                  <a:pos x="1398" y="200"/>
                </a:cxn>
                <a:cxn ang="0">
                  <a:pos x="1518" y="134"/>
                </a:cxn>
                <a:cxn ang="0">
                  <a:pos x="1612" y="118"/>
                </a:cxn>
                <a:cxn ang="0">
                  <a:pos x="372" y="178"/>
                </a:cxn>
                <a:cxn ang="0">
                  <a:pos x="416" y="172"/>
                </a:cxn>
                <a:cxn ang="0">
                  <a:pos x="516" y="238"/>
                </a:cxn>
                <a:cxn ang="0">
                  <a:pos x="500" y="346"/>
                </a:cxn>
                <a:cxn ang="0">
                  <a:pos x="550" y="370"/>
                </a:cxn>
                <a:cxn ang="0">
                  <a:pos x="604" y="354"/>
                </a:cxn>
              </a:cxnLst>
              <a:rect l="0" t="0" r="r" b="b"/>
              <a:pathLst>
                <a:path w="1612" h="1166">
                  <a:moveTo>
                    <a:pt x="1612" y="118"/>
                  </a:moveTo>
                  <a:lnTo>
                    <a:pt x="1612" y="118"/>
                  </a:lnTo>
                  <a:lnTo>
                    <a:pt x="1608" y="114"/>
                  </a:lnTo>
                  <a:lnTo>
                    <a:pt x="1600" y="112"/>
                  </a:lnTo>
                  <a:lnTo>
                    <a:pt x="1592" y="110"/>
                  </a:lnTo>
                  <a:lnTo>
                    <a:pt x="1586" y="110"/>
                  </a:lnTo>
                  <a:lnTo>
                    <a:pt x="1586" y="110"/>
                  </a:lnTo>
                  <a:lnTo>
                    <a:pt x="1586" y="112"/>
                  </a:lnTo>
                  <a:lnTo>
                    <a:pt x="1586" y="114"/>
                  </a:lnTo>
                  <a:lnTo>
                    <a:pt x="1586" y="116"/>
                  </a:lnTo>
                  <a:lnTo>
                    <a:pt x="1582" y="116"/>
                  </a:lnTo>
                  <a:lnTo>
                    <a:pt x="1582" y="116"/>
                  </a:lnTo>
                  <a:lnTo>
                    <a:pt x="1580" y="114"/>
                  </a:lnTo>
                  <a:lnTo>
                    <a:pt x="1578" y="112"/>
                  </a:lnTo>
                  <a:lnTo>
                    <a:pt x="1578" y="108"/>
                  </a:lnTo>
                  <a:lnTo>
                    <a:pt x="1578" y="108"/>
                  </a:lnTo>
                  <a:lnTo>
                    <a:pt x="1574" y="104"/>
                  </a:lnTo>
                  <a:lnTo>
                    <a:pt x="1570" y="102"/>
                  </a:lnTo>
                  <a:lnTo>
                    <a:pt x="1570" y="102"/>
                  </a:lnTo>
                  <a:lnTo>
                    <a:pt x="1546" y="92"/>
                  </a:lnTo>
                  <a:lnTo>
                    <a:pt x="1522" y="84"/>
                  </a:lnTo>
                  <a:lnTo>
                    <a:pt x="1496" y="80"/>
                  </a:lnTo>
                  <a:lnTo>
                    <a:pt x="1470" y="78"/>
                  </a:lnTo>
                  <a:lnTo>
                    <a:pt x="1470" y="78"/>
                  </a:lnTo>
                  <a:lnTo>
                    <a:pt x="1466" y="78"/>
                  </a:lnTo>
                  <a:lnTo>
                    <a:pt x="1464" y="80"/>
                  </a:lnTo>
                  <a:lnTo>
                    <a:pt x="1466" y="84"/>
                  </a:lnTo>
                  <a:lnTo>
                    <a:pt x="1466" y="84"/>
                  </a:lnTo>
                  <a:lnTo>
                    <a:pt x="1468" y="86"/>
                  </a:lnTo>
                  <a:lnTo>
                    <a:pt x="1468" y="88"/>
                  </a:lnTo>
                  <a:lnTo>
                    <a:pt x="1466" y="90"/>
                  </a:lnTo>
                  <a:lnTo>
                    <a:pt x="1466" y="90"/>
                  </a:lnTo>
                  <a:lnTo>
                    <a:pt x="1462" y="92"/>
                  </a:lnTo>
                  <a:lnTo>
                    <a:pt x="1460" y="92"/>
                  </a:lnTo>
                  <a:lnTo>
                    <a:pt x="1458" y="92"/>
                  </a:lnTo>
                  <a:lnTo>
                    <a:pt x="1458" y="92"/>
                  </a:lnTo>
                  <a:lnTo>
                    <a:pt x="1450" y="86"/>
                  </a:lnTo>
                  <a:lnTo>
                    <a:pt x="1442" y="84"/>
                  </a:lnTo>
                  <a:lnTo>
                    <a:pt x="1426" y="84"/>
                  </a:lnTo>
                  <a:lnTo>
                    <a:pt x="1426" y="84"/>
                  </a:lnTo>
                  <a:lnTo>
                    <a:pt x="1412" y="82"/>
                  </a:lnTo>
                  <a:lnTo>
                    <a:pt x="1404" y="82"/>
                  </a:lnTo>
                  <a:lnTo>
                    <a:pt x="1398" y="84"/>
                  </a:lnTo>
                  <a:lnTo>
                    <a:pt x="1398" y="84"/>
                  </a:lnTo>
                  <a:lnTo>
                    <a:pt x="1392" y="86"/>
                  </a:lnTo>
                  <a:lnTo>
                    <a:pt x="1388" y="84"/>
                  </a:lnTo>
                  <a:lnTo>
                    <a:pt x="1382" y="82"/>
                  </a:lnTo>
                  <a:lnTo>
                    <a:pt x="1382" y="78"/>
                  </a:lnTo>
                  <a:lnTo>
                    <a:pt x="1382" y="78"/>
                  </a:lnTo>
                  <a:lnTo>
                    <a:pt x="1380" y="74"/>
                  </a:lnTo>
                  <a:lnTo>
                    <a:pt x="1378" y="72"/>
                  </a:lnTo>
                  <a:lnTo>
                    <a:pt x="1372" y="70"/>
                  </a:lnTo>
                  <a:lnTo>
                    <a:pt x="1372" y="70"/>
                  </a:lnTo>
                  <a:lnTo>
                    <a:pt x="1358" y="68"/>
                  </a:lnTo>
                  <a:lnTo>
                    <a:pt x="1344" y="68"/>
                  </a:lnTo>
                  <a:lnTo>
                    <a:pt x="1344" y="68"/>
                  </a:lnTo>
                  <a:lnTo>
                    <a:pt x="1334" y="70"/>
                  </a:lnTo>
                  <a:lnTo>
                    <a:pt x="1324" y="70"/>
                  </a:lnTo>
                  <a:lnTo>
                    <a:pt x="1304" y="62"/>
                  </a:lnTo>
                  <a:lnTo>
                    <a:pt x="1304" y="62"/>
                  </a:lnTo>
                  <a:lnTo>
                    <a:pt x="1302" y="62"/>
                  </a:lnTo>
                  <a:lnTo>
                    <a:pt x="1302" y="58"/>
                  </a:lnTo>
                  <a:lnTo>
                    <a:pt x="1302" y="56"/>
                  </a:lnTo>
                  <a:lnTo>
                    <a:pt x="1298" y="56"/>
                  </a:lnTo>
                  <a:lnTo>
                    <a:pt x="1298" y="56"/>
                  </a:lnTo>
                  <a:lnTo>
                    <a:pt x="1286" y="56"/>
                  </a:lnTo>
                  <a:lnTo>
                    <a:pt x="1278" y="56"/>
                  </a:lnTo>
                  <a:lnTo>
                    <a:pt x="1272" y="54"/>
                  </a:lnTo>
                  <a:lnTo>
                    <a:pt x="1272" y="54"/>
                  </a:lnTo>
                  <a:lnTo>
                    <a:pt x="1274" y="56"/>
                  </a:lnTo>
                  <a:lnTo>
                    <a:pt x="1274" y="60"/>
                  </a:lnTo>
                  <a:lnTo>
                    <a:pt x="1274" y="60"/>
                  </a:lnTo>
                  <a:lnTo>
                    <a:pt x="1274" y="60"/>
                  </a:lnTo>
                  <a:lnTo>
                    <a:pt x="1272" y="62"/>
                  </a:lnTo>
                  <a:lnTo>
                    <a:pt x="1266" y="62"/>
                  </a:lnTo>
                  <a:lnTo>
                    <a:pt x="1266" y="62"/>
                  </a:lnTo>
                  <a:lnTo>
                    <a:pt x="1268" y="58"/>
                  </a:lnTo>
                  <a:lnTo>
                    <a:pt x="1266" y="56"/>
                  </a:lnTo>
                  <a:lnTo>
                    <a:pt x="1262" y="54"/>
                  </a:lnTo>
                  <a:lnTo>
                    <a:pt x="1262" y="54"/>
                  </a:lnTo>
                  <a:lnTo>
                    <a:pt x="1258" y="52"/>
                  </a:lnTo>
                  <a:lnTo>
                    <a:pt x="1258" y="52"/>
                  </a:lnTo>
                  <a:lnTo>
                    <a:pt x="1246" y="52"/>
                  </a:lnTo>
                  <a:lnTo>
                    <a:pt x="1246" y="52"/>
                  </a:lnTo>
                  <a:lnTo>
                    <a:pt x="1238" y="50"/>
                  </a:lnTo>
                  <a:lnTo>
                    <a:pt x="1238" y="50"/>
                  </a:lnTo>
                  <a:lnTo>
                    <a:pt x="1222" y="56"/>
                  </a:lnTo>
                  <a:lnTo>
                    <a:pt x="1222" y="56"/>
                  </a:lnTo>
                  <a:lnTo>
                    <a:pt x="1224" y="58"/>
                  </a:lnTo>
                  <a:lnTo>
                    <a:pt x="1224" y="62"/>
                  </a:lnTo>
                  <a:lnTo>
                    <a:pt x="1224" y="62"/>
                  </a:lnTo>
                  <a:lnTo>
                    <a:pt x="1222" y="64"/>
                  </a:lnTo>
                  <a:lnTo>
                    <a:pt x="1220" y="64"/>
                  </a:lnTo>
                  <a:lnTo>
                    <a:pt x="1216" y="64"/>
                  </a:lnTo>
                  <a:lnTo>
                    <a:pt x="1216" y="64"/>
                  </a:lnTo>
                  <a:lnTo>
                    <a:pt x="1210" y="66"/>
                  </a:lnTo>
                  <a:lnTo>
                    <a:pt x="1206" y="64"/>
                  </a:lnTo>
                  <a:lnTo>
                    <a:pt x="1202" y="64"/>
                  </a:lnTo>
                  <a:lnTo>
                    <a:pt x="1198" y="64"/>
                  </a:lnTo>
                  <a:lnTo>
                    <a:pt x="1198" y="64"/>
                  </a:lnTo>
                  <a:lnTo>
                    <a:pt x="1192" y="64"/>
                  </a:lnTo>
                  <a:lnTo>
                    <a:pt x="1188" y="64"/>
                  </a:lnTo>
                  <a:lnTo>
                    <a:pt x="1178" y="62"/>
                  </a:lnTo>
                  <a:lnTo>
                    <a:pt x="1172" y="62"/>
                  </a:lnTo>
                  <a:lnTo>
                    <a:pt x="1168" y="64"/>
                  </a:lnTo>
                  <a:lnTo>
                    <a:pt x="1164" y="66"/>
                  </a:lnTo>
                  <a:lnTo>
                    <a:pt x="1160" y="70"/>
                  </a:lnTo>
                  <a:lnTo>
                    <a:pt x="1160" y="70"/>
                  </a:lnTo>
                  <a:lnTo>
                    <a:pt x="1156" y="72"/>
                  </a:lnTo>
                  <a:lnTo>
                    <a:pt x="1152" y="70"/>
                  </a:lnTo>
                  <a:lnTo>
                    <a:pt x="1144" y="66"/>
                  </a:lnTo>
                  <a:lnTo>
                    <a:pt x="1144" y="66"/>
                  </a:lnTo>
                  <a:lnTo>
                    <a:pt x="1132" y="56"/>
                  </a:lnTo>
                  <a:lnTo>
                    <a:pt x="1132" y="56"/>
                  </a:lnTo>
                  <a:lnTo>
                    <a:pt x="1134" y="48"/>
                  </a:lnTo>
                  <a:lnTo>
                    <a:pt x="1134" y="48"/>
                  </a:lnTo>
                  <a:lnTo>
                    <a:pt x="1136" y="48"/>
                  </a:lnTo>
                  <a:lnTo>
                    <a:pt x="1138" y="48"/>
                  </a:lnTo>
                  <a:lnTo>
                    <a:pt x="1136" y="46"/>
                  </a:lnTo>
                  <a:lnTo>
                    <a:pt x="1136" y="46"/>
                  </a:lnTo>
                  <a:lnTo>
                    <a:pt x="1130" y="44"/>
                  </a:lnTo>
                  <a:lnTo>
                    <a:pt x="1126" y="42"/>
                  </a:lnTo>
                  <a:lnTo>
                    <a:pt x="1124" y="44"/>
                  </a:lnTo>
                  <a:lnTo>
                    <a:pt x="1124" y="44"/>
                  </a:lnTo>
                  <a:lnTo>
                    <a:pt x="1118" y="44"/>
                  </a:lnTo>
                  <a:lnTo>
                    <a:pt x="1118" y="44"/>
                  </a:lnTo>
                  <a:lnTo>
                    <a:pt x="1108" y="42"/>
                  </a:lnTo>
                  <a:lnTo>
                    <a:pt x="1104" y="40"/>
                  </a:lnTo>
                  <a:lnTo>
                    <a:pt x="1098" y="42"/>
                  </a:lnTo>
                  <a:lnTo>
                    <a:pt x="1098" y="42"/>
                  </a:lnTo>
                  <a:lnTo>
                    <a:pt x="1096" y="44"/>
                  </a:lnTo>
                  <a:lnTo>
                    <a:pt x="1096" y="46"/>
                  </a:lnTo>
                  <a:lnTo>
                    <a:pt x="1096" y="50"/>
                  </a:lnTo>
                  <a:lnTo>
                    <a:pt x="1096" y="50"/>
                  </a:lnTo>
                  <a:lnTo>
                    <a:pt x="1086" y="50"/>
                  </a:lnTo>
                  <a:lnTo>
                    <a:pt x="1078" y="48"/>
                  </a:lnTo>
                  <a:lnTo>
                    <a:pt x="1070" y="48"/>
                  </a:lnTo>
                  <a:lnTo>
                    <a:pt x="1062" y="46"/>
                  </a:lnTo>
                  <a:lnTo>
                    <a:pt x="1062" y="46"/>
                  </a:lnTo>
                  <a:lnTo>
                    <a:pt x="1054" y="42"/>
                  </a:lnTo>
                  <a:lnTo>
                    <a:pt x="1046" y="42"/>
                  </a:lnTo>
                  <a:lnTo>
                    <a:pt x="1038" y="40"/>
                  </a:lnTo>
                  <a:lnTo>
                    <a:pt x="1030" y="42"/>
                  </a:lnTo>
                  <a:lnTo>
                    <a:pt x="1030" y="42"/>
                  </a:lnTo>
                  <a:lnTo>
                    <a:pt x="1024" y="42"/>
                  </a:lnTo>
                  <a:lnTo>
                    <a:pt x="1018" y="42"/>
                  </a:lnTo>
                  <a:lnTo>
                    <a:pt x="1004" y="40"/>
                  </a:lnTo>
                  <a:lnTo>
                    <a:pt x="1004" y="40"/>
                  </a:lnTo>
                  <a:lnTo>
                    <a:pt x="1000" y="38"/>
                  </a:lnTo>
                  <a:lnTo>
                    <a:pt x="994" y="40"/>
                  </a:lnTo>
                  <a:lnTo>
                    <a:pt x="994" y="40"/>
                  </a:lnTo>
                  <a:lnTo>
                    <a:pt x="986" y="44"/>
                  </a:lnTo>
                  <a:lnTo>
                    <a:pt x="980" y="46"/>
                  </a:lnTo>
                  <a:lnTo>
                    <a:pt x="964" y="44"/>
                  </a:lnTo>
                  <a:lnTo>
                    <a:pt x="964" y="44"/>
                  </a:lnTo>
                  <a:lnTo>
                    <a:pt x="990" y="36"/>
                  </a:lnTo>
                  <a:lnTo>
                    <a:pt x="990" y="36"/>
                  </a:lnTo>
                  <a:lnTo>
                    <a:pt x="994" y="34"/>
                  </a:lnTo>
                  <a:lnTo>
                    <a:pt x="998" y="32"/>
                  </a:lnTo>
                  <a:lnTo>
                    <a:pt x="1008" y="30"/>
                  </a:lnTo>
                  <a:lnTo>
                    <a:pt x="1008" y="30"/>
                  </a:lnTo>
                  <a:lnTo>
                    <a:pt x="1016" y="26"/>
                  </a:lnTo>
                  <a:lnTo>
                    <a:pt x="1016" y="26"/>
                  </a:lnTo>
                  <a:lnTo>
                    <a:pt x="1018" y="24"/>
                  </a:lnTo>
                  <a:lnTo>
                    <a:pt x="1018" y="20"/>
                  </a:lnTo>
                  <a:lnTo>
                    <a:pt x="1018" y="18"/>
                  </a:lnTo>
                  <a:lnTo>
                    <a:pt x="1018" y="16"/>
                  </a:lnTo>
                  <a:lnTo>
                    <a:pt x="1018" y="16"/>
                  </a:lnTo>
                  <a:lnTo>
                    <a:pt x="1006" y="12"/>
                  </a:lnTo>
                  <a:lnTo>
                    <a:pt x="1000" y="10"/>
                  </a:lnTo>
                  <a:lnTo>
                    <a:pt x="994" y="8"/>
                  </a:lnTo>
                  <a:lnTo>
                    <a:pt x="994" y="8"/>
                  </a:lnTo>
                  <a:lnTo>
                    <a:pt x="976" y="10"/>
                  </a:lnTo>
                  <a:lnTo>
                    <a:pt x="968" y="10"/>
                  </a:lnTo>
                  <a:lnTo>
                    <a:pt x="960" y="6"/>
                  </a:lnTo>
                  <a:lnTo>
                    <a:pt x="960" y="6"/>
                  </a:lnTo>
                  <a:lnTo>
                    <a:pt x="956" y="6"/>
                  </a:lnTo>
                  <a:lnTo>
                    <a:pt x="956" y="6"/>
                  </a:lnTo>
                  <a:lnTo>
                    <a:pt x="946" y="0"/>
                  </a:lnTo>
                  <a:lnTo>
                    <a:pt x="938" y="0"/>
                  </a:lnTo>
                  <a:lnTo>
                    <a:pt x="938" y="0"/>
                  </a:lnTo>
                  <a:lnTo>
                    <a:pt x="932" y="2"/>
                  </a:lnTo>
                  <a:lnTo>
                    <a:pt x="924" y="6"/>
                  </a:lnTo>
                  <a:lnTo>
                    <a:pt x="918" y="10"/>
                  </a:lnTo>
                  <a:lnTo>
                    <a:pt x="910" y="12"/>
                  </a:lnTo>
                  <a:lnTo>
                    <a:pt x="910" y="12"/>
                  </a:lnTo>
                  <a:lnTo>
                    <a:pt x="914" y="16"/>
                  </a:lnTo>
                  <a:lnTo>
                    <a:pt x="914" y="16"/>
                  </a:lnTo>
                  <a:lnTo>
                    <a:pt x="908" y="16"/>
                  </a:lnTo>
                  <a:lnTo>
                    <a:pt x="908" y="16"/>
                  </a:lnTo>
                  <a:lnTo>
                    <a:pt x="902" y="14"/>
                  </a:lnTo>
                  <a:lnTo>
                    <a:pt x="894" y="14"/>
                  </a:lnTo>
                  <a:lnTo>
                    <a:pt x="880" y="16"/>
                  </a:lnTo>
                  <a:lnTo>
                    <a:pt x="880" y="16"/>
                  </a:lnTo>
                  <a:lnTo>
                    <a:pt x="852" y="18"/>
                  </a:lnTo>
                  <a:lnTo>
                    <a:pt x="824" y="24"/>
                  </a:lnTo>
                  <a:lnTo>
                    <a:pt x="824" y="24"/>
                  </a:lnTo>
                  <a:lnTo>
                    <a:pt x="816" y="28"/>
                  </a:lnTo>
                  <a:lnTo>
                    <a:pt x="814" y="30"/>
                  </a:lnTo>
                  <a:lnTo>
                    <a:pt x="812" y="36"/>
                  </a:lnTo>
                  <a:lnTo>
                    <a:pt x="814" y="42"/>
                  </a:lnTo>
                  <a:lnTo>
                    <a:pt x="814" y="42"/>
                  </a:lnTo>
                  <a:lnTo>
                    <a:pt x="808" y="38"/>
                  </a:lnTo>
                  <a:lnTo>
                    <a:pt x="804" y="38"/>
                  </a:lnTo>
                  <a:lnTo>
                    <a:pt x="802" y="40"/>
                  </a:lnTo>
                  <a:lnTo>
                    <a:pt x="802" y="40"/>
                  </a:lnTo>
                  <a:lnTo>
                    <a:pt x="770" y="42"/>
                  </a:lnTo>
                  <a:lnTo>
                    <a:pt x="770" y="42"/>
                  </a:lnTo>
                  <a:lnTo>
                    <a:pt x="766" y="42"/>
                  </a:lnTo>
                  <a:lnTo>
                    <a:pt x="764" y="42"/>
                  </a:lnTo>
                  <a:lnTo>
                    <a:pt x="762" y="44"/>
                  </a:lnTo>
                  <a:lnTo>
                    <a:pt x="762" y="44"/>
                  </a:lnTo>
                  <a:lnTo>
                    <a:pt x="764" y="50"/>
                  </a:lnTo>
                  <a:lnTo>
                    <a:pt x="766" y="52"/>
                  </a:lnTo>
                  <a:lnTo>
                    <a:pt x="768" y="54"/>
                  </a:lnTo>
                  <a:lnTo>
                    <a:pt x="768" y="54"/>
                  </a:lnTo>
                  <a:lnTo>
                    <a:pt x="774" y="56"/>
                  </a:lnTo>
                  <a:lnTo>
                    <a:pt x="780" y="58"/>
                  </a:lnTo>
                  <a:lnTo>
                    <a:pt x="780" y="58"/>
                  </a:lnTo>
                  <a:lnTo>
                    <a:pt x="780" y="60"/>
                  </a:lnTo>
                  <a:lnTo>
                    <a:pt x="780" y="60"/>
                  </a:lnTo>
                  <a:lnTo>
                    <a:pt x="770" y="62"/>
                  </a:lnTo>
                  <a:lnTo>
                    <a:pt x="770" y="62"/>
                  </a:lnTo>
                  <a:lnTo>
                    <a:pt x="766" y="58"/>
                  </a:lnTo>
                  <a:lnTo>
                    <a:pt x="760" y="56"/>
                  </a:lnTo>
                  <a:lnTo>
                    <a:pt x="750" y="56"/>
                  </a:lnTo>
                  <a:lnTo>
                    <a:pt x="740" y="58"/>
                  </a:lnTo>
                  <a:lnTo>
                    <a:pt x="730" y="60"/>
                  </a:lnTo>
                  <a:lnTo>
                    <a:pt x="730" y="60"/>
                  </a:lnTo>
                  <a:lnTo>
                    <a:pt x="730" y="62"/>
                  </a:lnTo>
                  <a:lnTo>
                    <a:pt x="732" y="62"/>
                  </a:lnTo>
                  <a:lnTo>
                    <a:pt x="736" y="64"/>
                  </a:lnTo>
                  <a:lnTo>
                    <a:pt x="736" y="64"/>
                  </a:lnTo>
                  <a:lnTo>
                    <a:pt x="730" y="66"/>
                  </a:lnTo>
                  <a:lnTo>
                    <a:pt x="730" y="66"/>
                  </a:lnTo>
                  <a:lnTo>
                    <a:pt x="726" y="66"/>
                  </a:lnTo>
                  <a:lnTo>
                    <a:pt x="722" y="66"/>
                  </a:lnTo>
                  <a:lnTo>
                    <a:pt x="722" y="62"/>
                  </a:lnTo>
                  <a:lnTo>
                    <a:pt x="722" y="62"/>
                  </a:lnTo>
                  <a:lnTo>
                    <a:pt x="720" y="58"/>
                  </a:lnTo>
                  <a:lnTo>
                    <a:pt x="716" y="58"/>
                  </a:lnTo>
                  <a:lnTo>
                    <a:pt x="710" y="60"/>
                  </a:lnTo>
                  <a:lnTo>
                    <a:pt x="710" y="60"/>
                  </a:lnTo>
                  <a:lnTo>
                    <a:pt x="706" y="62"/>
                  </a:lnTo>
                  <a:lnTo>
                    <a:pt x="706" y="66"/>
                  </a:lnTo>
                  <a:lnTo>
                    <a:pt x="710" y="70"/>
                  </a:lnTo>
                  <a:lnTo>
                    <a:pt x="710" y="70"/>
                  </a:lnTo>
                  <a:lnTo>
                    <a:pt x="712" y="72"/>
                  </a:lnTo>
                  <a:lnTo>
                    <a:pt x="712" y="76"/>
                  </a:lnTo>
                  <a:lnTo>
                    <a:pt x="712" y="76"/>
                  </a:lnTo>
                  <a:lnTo>
                    <a:pt x="708" y="82"/>
                  </a:lnTo>
                  <a:lnTo>
                    <a:pt x="708" y="84"/>
                  </a:lnTo>
                  <a:lnTo>
                    <a:pt x="710" y="86"/>
                  </a:lnTo>
                  <a:lnTo>
                    <a:pt x="714" y="88"/>
                  </a:lnTo>
                  <a:lnTo>
                    <a:pt x="720" y="88"/>
                  </a:lnTo>
                  <a:lnTo>
                    <a:pt x="720" y="88"/>
                  </a:lnTo>
                  <a:lnTo>
                    <a:pt x="726" y="86"/>
                  </a:lnTo>
                  <a:lnTo>
                    <a:pt x="730" y="88"/>
                  </a:lnTo>
                  <a:lnTo>
                    <a:pt x="740" y="92"/>
                  </a:lnTo>
                  <a:lnTo>
                    <a:pt x="740" y="92"/>
                  </a:lnTo>
                  <a:lnTo>
                    <a:pt x="742" y="94"/>
                  </a:lnTo>
                  <a:lnTo>
                    <a:pt x="742" y="96"/>
                  </a:lnTo>
                  <a:lnTo>
                    <a:pt x="742" y="96"/>
                  </a:lnTo>
                  <a:lnTo>
                    <a:pt x="738" y="98"/>
                  </a:lnTo>
                  <a:lnTo>
                    <a:pt x="738" y="98"/>
                  </a:lnTo>
                  <a:lnTo>
                    <a:pt x="736" y="100"/>
                  </a:lnTo>
                  <a:lnTo>
                    <a:pt x="736" y="98"/>
                  </a:lnTo>
                  <a:lnTo>
                    <a:pt x="736" y="96"/>
                  </a:lnTo>
                  <a:lnTo>
                    <a:pt x="736" y="96"/>
                  </a:lnTo>
                  <a:lnTo>
                    <a:pt x="734" y="92"/>
                  </a:lnTo>
                  <a:lnTo>
                    <a:pt x="732" y="92"/>
                  </a:lnTo>
                  <a:lnTo>
                    <a:pt x="726" y="90"/>
                  </a:lnTo>
                  <a:lnTo>
                    <a:pt x="726" y="90"/>
                  </a:lnTo>
                  <a:lnTo>
                    <a:pt x="720" y="92"/>
                  </a:lnTo>
                  <a:lnTo>
                    <a:pt x="718" y="92"/>
                  </a:lnTo>
                  <a:lnTo>
                    <a:pt x="716" y="96"/>
                  </a:lnTo>
                  <a:lnTo>
                    <a:pt x="716" y="96"/>
                  </a:lnTo>
                  <a:lnTo>
                    <a:pt x="712" y="104"/>
                  </a:lnTo>
                  <a:lnTo>
                    <a:pt x="708" y="112"/>
                  </a:lnTo>
                  <a:lnTo>
                    <a:pt x="700" y="116"/>
                  </a:lnTo>
                  <a:lnTo>
                    <a:pt x="692" y="118"/>
                  </a:lnTo>
                  <a:lnTo>
                    <a:pt x="692" y="118"/>
                  </a:lnTo>
                  <a:lnTo>
                    <a:pt x="692" y="112"/>
                  </a:lnTo>
                  <a:lnTo>
                    <a:pt x="692" y="112"/>
                  </a:lnTo>
                  <a:lnTo>
                    <a:pt x="702" y="102"/>
                  </a:lnTo>
                  <a:lnTo>
                    <a:pt x="702" y="102"/>
                  </a:lnTo>
                  <a:lnTo>
                    <a:pt x="706" y="98"/>
                  </a:lnTo>
                  <a:lnTo>
                    <a:pt x="706" y="96"/>
                  </a:lnTo>
                  <a:lnTo>
                    <a:pt x="704" y="94"/>
                  </a:lnTo>
                  <a:lnTo>
                    <a:pt x="704" y="94"/>
                  </a:lnTo>
                  <a:lnTo>
                    <a:pt x="700" y="90"/>
                  </a:lnTo>
                  <a:lnTo>
                    <a:pt x="698" y="84"/>
                  </a:lnTo>
                  <a:lnTo>
                    <a:pt x="700" y="80"/>
                  </a:lnTo>
                  <a:lnTo>
                    <a:pt x="702" y="74"/>
                  </a:lnTo>
                  <a:lnTo>
                    <a:pt x="702" y="74"/>
                  </a:lnTo>
                  <a:lnTo>
                    <a:pt x="700" y="70"/>
                  </a:lnTo>
                  <a:lnTo>
                    <a:pt x="698" y="68"/>
                  </a:lnTo>
                  <a:lnTo>
                    <a:pt x="696" y="64"/>
                  </a:lnTo>
                  <a:lnTo>
                    <a:pt x="698" y="62"/>
                  </a:lnTo>
                  <a:lnTo>
                    <a:pt x="698" y="62"/>
                  </a:lnTo>
                  <a:lnTo>
                    <a:pt x="700" y="56"/>
                  </a:lnTo>
                  <a:lnTo>
                    <a:pt x="700" y="52"/>
                  </a:lnTo>
                  <a:lnTo>
                    <a:pt x="696" y="50"/>
                  </a:lnTo>
                  <a:lnTo>
                    <a:pt x="692" y="48"/>
                  </a:lnTo>
                  <a:lnTo>
                    <a:pt x="692" y="48"/>
                  </a:lnTo>
                  <a:lnTo>
                    <a:pt x="684" y="48"/>
                  </a:lnTo>
                  <a:lnTo>
                    <a:pt x="678" y="48"/>
                  </a:lnTo>
                  <a:lnTo>
                    <a:pt x="672" y="52"/>
                  </a:lnTo>
                  <a:lnTo>
                    <a:pt x="670" y="58"/>
                  </a:lnTo>
                  <a:lnTo>
                    <a:pt x="670" y="58"/>
                  </a:lnTo>
                  <a:lnTo>
                    <a:pt x="666" y="60"/>
                  </a:lnTo>
                  <a:lnTo>
                    <a:pt x="664" y="64"/>
                  </a:lnTo>
                  <a:lnTo>
                    <a:pt x="664" y="64"/>
                  </a:lnTo>
                  <a:lnTo>
                    <a:pt x="660" y="64"/>
                  </a:lnTo>
                  <a:lnTo>
                    <a:pt x="658" y="66"/>
                  </a:lnTo>
                  <a:lnTo>
                    <a:pt x="656" y="68"/>
                  </a:lnTo>
                  <a:lnTo>
                    <a:pt x="658" y="74"/>
                  </a:lnTo>
                  <a:lnTo>
                    <a:pt x="658" y="74"/>
                  </a:lnTo>
                  <a:lnTo>
                    <a:pt x="658" y="76"/>
                  </a:lnTo>
                  <a:lnTo>
                    <a:pt x="658" y="80"/>
                  </a:lnTo>
                  <a:lnTo>
                    <a:pt x="660" y="82"/>
                  </a:lnTo>
                  <a:lnTo>
                    <a:pt x="664" y="84"/>
                  </a:lnTo>
                  <a:lnTo>
                    <a:pt x="664" y="84"/>
                  </a:lnTo>
                  <a:lnTo>
                    <a:pt x="666" y="86"/>
                  </a:lnTo>
                  <a:lnTo>
                    <a:pt x="670" y="90"/>
                  </a:lnTo>
                  <a:lnTo>
                    <a:pt x="670" y="90"/>
                  </a:lnTo>
                  <a:lnTo>
                    <a:pt x="672" y="92"/>
                  </a:lnTo>
                  <a:lnTo>
                    <a:pt x="670" y="96"/>
                  </a:lnTo>
                  <a:lnTo>
                    <a:pt x="670" y="96"/>
                  </a:lnTo>
                  <a:lnTo>
                    <a:pt x="668" y="98"/>
                  </a:lnTo>
                  <a:lnTo>
                    <a:pt x="664" y="96"/>
                  </a:lnTo>
                  <a:lnTo>
                    <a:pt x="664" y="96"/>
                  </a:lnTo>
                  <a:lnTo>
                    <a:pt x="658" y="92"/>
                  </a:lnTo>
                  <a:lnTo>
                    <a:pt x="650" y="90"/>
                  </a:lnTo>
                  <a:lnTo>
                    <a:pt x="636" y="86"/>
                  </a:lnTo>
                  <a:lnTo>
                    <a:pt x="636" y="86"/>
                  </a:lnTo>
                  <a:lnTo>
                    <a:pt x="620" y="82"/>
                  </a:lnTo>
                  <a:lnTo>
                    <a:pt x="612" y="82"/>
                  </a:lnTo>
                  <a:lnTo>
                    <a:pt x="604" y="84"/>
                  </a:lnTo>
                  <a:lnTo>
                    <a:pt x="604" y="84"/>
                  </a:lnTo>
                  <a:lnTo>
                    <a:pt x="608" y="86"/>
                  </a:lnTo>
                  <a:lnTo>
                    <a:pt x="608" y="88"/>
                  </a:lnTo>
                  <a:lnTo>
                    <a:pt x="608" y="90"/>
                  </a:lnTo>
                  <a:lnTo>
                    <a:pt x="608" y="90"/>
                  </a:lnTo>
                  <a:lnTo>
                    <a:pt x="602" y="96"/>
                  </a:lnTo>
                  <a:lnTo>
                    <a:pt x="598" y="96"/>
                  </a:lnTo>
                  <a:lnTo>
                    <a:pt x="596" y="96"/>
                  </a:lnTo>
                  <a:lnTo>
                    <a:pt x="596" y="96"/>
                  </a:lnTo>
                  <a:lnTo>
                    <a:pt x="594" y="92"/>
                  </a:lnTo>
                  <a:lnTo>
                    <a:pt x="590" y="90"/>
                  </a:lnTo>
                  <a:lnTo>
                    <a:pt x="584" y="92"/>
                  </a:lnTo>
                  <a:lnTo>
                    <a:pt x="584" y="92"/>
                  </a:lnTo>
                  <a:lnTo>
                    <a:pt x="570" y="94"/>
                  </a:lnTo>
                  <a:lnTo>
                    <a:pt x="552" y="90"/>
                  </a:lnTo>
                  <a:lnTo>
                    <a:pt x="552" y="90"/>
                  </a:lnTo>
                  <a:lnTo>
                    <a:pt x="548" y="92"/>
                  </a:lnTo>
                  <a:lnTo>
                    <a:pt x="548" y="92"/>
                  </a:lnTo>
                  <a:lnTo>
                    <a:pt x="542" y="94"/>
                  </a:lnTo>
                  <a:lnTo>
                    <a:pt x="538" y="96"/>
                  </a:lnTo>
                  <a:lnTo>
                    <a:pt x="538" y="96"/>
                  </a:lnTo>
                  <a:lnTo>
                    <a:pt x="522" y="100"/>
                  </a:lnTo>
                  <a:lnTo>
                    <a:pt x="514" y="102"/>
                  </a:lnTo>
                  <a:lnTo>
                    <a:pt x="508" y="106"/>
                  </a:lnTo>
                  <a:lnTo>
                    <a:pt x="508" y="106"/>
                  </a:lnTo>
                  <a:lnTo>
                    <a:pt x="502" y="112"/>
                  </a:lnTo>
                  <a:lnTo>
                    <a:pt x="496" y="112"/>
                  </a:lnTo>
                  <a:lnTo>
                    <a:pt x="492" y="110"/>
                  </a:lnTo>
                  <a:lnTo>
                    <a:pt x="486" y="104"/>
                  </a:lnTo>
                  <a:lnTo>
                    <a:pt x="486" y="104"/>
                  </a:lnTo>
                  <a:lnTo>
                    <a:pt x="488" y="102"/>
                  </a:lnTo>
                  <a:lnTo>
                    <a:pt x="492" y="102"/>
                  </a:lnTo>
                  <a:lnTo>
                    <a:pt x="494" y="102"/>
                  </a:lnTo>
                  <a:lnTo>
                    <a:pt x="496" y="98"/>
                  </a:lnTo>
                  <a:lnTo>
                    <a:pt x="496" y="98"/>
                  </a:lnTo>
                  <a:lnTo>
                    <a:pt x="492" y="96"/>
                  </a:lnTo>
                  <a:lnTo>
                    <a:pt x="488" y="94"/>
                  </a:lnTo>
                  <a:lnTo>
                    <a:pt x="484" y="94"/>
                  </a:lnTo>
                  <a:lnTo>
                    <a:pt x="480" y="96"/>
                  </a:lnTo>
                  <a:lnTo>
                    <a:pt x="480" y="96"/>
                  </a:lnTo>
                  <a:lnTo>
                    <a:pt x="478" y="100"/>
                  </a:lnTo>
                  <a:lnTo>
                    <a:pt x="478" y="106"/>
                  </a:lnTo>
                  <a:lnTo>
                    <a:pt x="478" y="106"/>
                  </a:lnTo>
                  <a:lnTo>
                    <a:pt x="482" y="114"/>
                  </a:lnTo>
                  <a:lnTo>
                    <a:pt x="482" y="116"/>
                  </a:lnTo>
                  <a:lnTo>
                    <a:pt x="480" y="118"/>
                  </a:lnTo>
                  <a:lnTo>
                    <a:pt x="476" y="118"/>
                  </a:lnTo>
                  <a:lnTo>
                    <a:pt x="468" y="118"/>
                  </a:lnTo>
                  <a:lnTo>
                    <a:pt x="468" y="118"/>
                  </a:lnTo>
                  <a:lnTo>
                    <a:pt x="462" y="116"/>
                  </a:lnTo>
                  <a:lnTo>
                    <a:pt x="456" y="118"/>
                  </a:lnTo>
                  <a:lnTo>
                    <a:pt x="446" y="126"/>
                  </a:lnTo>
                  <a:lnTo>
                    <a:pt x="446" y="126"/>
                  </a:lnTo>
                  <a:lnTo>
                    <a:pt x="446" y="128"/>
                  </a:lnTo>
                  <a:lnTo>
                    <a:pt x="448" y="130"/>
                  </a:lnTo>
                  <a:lnTo>
                    <a:pt x="450" y="132"/>
                  </a:lnTo>
                  <a:lnTo>
                    <a:pt x="448" y="134"/>
                  </a:lnTo>
                  <a:lnTo>
                    <a:pt x="448" y="134"/>
                  </a:lnTo>
                  <a:lnTo>
                    <a:pt x="438" y="134"/>
                  </a:lnTo>
                  <a:lnTo>
                    <a:pt x="428" y="132"/>
                  </a:lnTo>
                  <a:lnTo>
                    <a:pt x="428" y="132"/>
                  </a:lnTo>
                  <a:lnTo>
                    <a:pt x="424" y="130"/>
                  </a:lnTo>
                  <a:lnTo>
                    <a:pt x="422" y="130"/>
                  </a:lnTo>
                  <a:lnTo>
                    <a:pt x="422" y="132"/>
                  </a:lnTo>
                  <a:lnTo>
                    <a:pt x="422" y="132"/>
                  </a:lnTo>
                  <a:lnTo>
                    <a:pt x="422" y="134"/>
                  </a:lnTo>
                  <a:lnTo>
                    <a:pt x="422" y="136"/>
                  </a:lnTo>
                  <a:lnTo>
                    <a:pt x="426" y="138"/>
                  </a:lnTo>
                  <a:lnTo>
                    <a:pt x="426" y="138"/>
                  </a:lnTo>
                  <a:lnTo>
                    <a:pt x="430" y="138"/>
                  </a:lnTo>
                  <a:lnTo>
                    <a:pt x="430" y="140"/>
                  </a:lnTo>
                  <a:lnTo>
                    <a:pt x="430" y="140"/>
                  </a:lnTo>
                  <a:lnTo>
                    <a:pt x="424" y="142"/>
                  </a:lnTo>
                  <a:lnTo>
                    <a:pt x="416" y="140"/>
                  </a:lnTo>
                  <a:lnTo>
                    <a:pt x="408" y="138"/>
                  </a:lnTo>
                  <a:lnTo>
                    <a:pt x="406" y="134"/>
                  </a:lnTo>
                  <a:lnTo>
                    <a:pt x="406" y="134"/>
                  </a:lnTo>
                  <a:lnTo>
                    <a:pt x="404" y="126"/>
                  </a:lnTo>
                  <a:lnTo>
                    <a:pt x="402" y="122"/>
                  </a:lnTo>
                  <a:lnTo>
                    <a:pt x="398" y="116"/>
                  </a:lnTo>
                  <a:lnTo>
                    <a:pt x="390" y="114"/>
                  </a:lnTo>
                  <a:lnTo>
                    <a:pt x="390" y="114"/>
                  </a:lnTo>
                  <a:lnTo>
                    <a:pt x="398" y="112"/>
                  </a:lnTo>
                  <a:lnTo>
                    <a:pt x="402" y="114"/>
                  </a:lnTo>
                  <a:lnTo>
                    <a:pt x="412" y="116"/>
                  </a:lnTo>
                  <a:lnTo>
                    <a:pt x="412" y="116"/>
                  </a:lnTo>
                  <a:lnTo>
                    <a:pt x="432" y="120"/>
                  </a:lnTo>
                  <a:lnTo>
                    <a:pt x="440" y="120"/>
                  </a:lnTo>
                  <a:lnTo>
                    <a:pt x="450" y="116"/>
                  </a:lnTo>
                  <a:lnTo>
                    <a:pt x="450" y="116"/>
                  </a:lnTo>
                  <a:lnTo>
                    <a:pt x="454" y="112"/>
                  </a:lnTo>
                  <a:lnTo>
                    <a:pt x="456" y="110"/>
                  </a:lnTo>
                  <a:lnTo>
                    <a:pt x="456" y="108"/>
                  </a:lnTo>
                  <a:lnTo>
                    <a:pt x="456" y="108"/>
                  </a:lnTo>
                  <a:lnTo>
                    <a:pt x="454" y="104"/>
                  </a:lnTo>
                  <a:lnTo>
                    <a:pt x="450" y="102"/>
                  </a:lnTo>
                  <a:lnTo>
                    <a:pt x="450" y="102"/>
                  </a:lnTo>
                  <a:lnTo>
                    <a:pt x="418" y="90"/>
                  </a:lnTo>
                  <a:lnTo>
                    <a:pt x="418" y="90"/>
                  </a:lnTo>
                  <a:lnTo>
                    <a:pt x="410" y="88"/>
                  </a:lnTo>
                  <a:lnTo>
                    <a:pt x="402" y="86"/>
                  </a:lnTo>
                  <a:lnTo>
                    <a:pt x="394" y="86"/>
                  </a:lnTo>
                  <a:lnTo>
                    <a:pt x="384" y="82"/>
                  </a:lnTo>
                  <a:lnTo>
                    <a:pt x="384" y="82"/>
                  </a:lnTo>
                  <a:lnTo>
                    <a:pt x="380" y="80"/>
                  </a:lnTo>
                  <a:lnTo>
                    <a:pt x="374" y="80"/>
                  </a:lnTo>
                  <a:lnTo>
                    <a:pt x="360" y="80"/>
                  </a:lnTo>
                  <a:lnTo>
                    <a:pt x="360" y="80"/>
                  </a:lnTo>
                  <a:lnTo>
                    <a:pt x="364" y="78"/>
                  </a:lnTo>
                  <a:lnTo>
                    <a:pt x="368" y="78"/>
                  </a:lnTo>
                  <a:lnTo>
                    <a:pt x="370" y="78"/>
                  </a:lnTo>
                  <a:lnTo>
                    <a:pt x="372" y="74"/>
                  </a:lnTo>
                  <a:lnTo>
                    <a:pt x="372" y="74"/>
                  </a:lnTo>
                  <a:lnTo>
                    <a:pt x="352" y="70"/>
                  </a:lnTo>
                  <a:lnTo>
                    <a:pt x="352" y="70"/>
                  </a:lnTo>
                  <a:lnTo>
                    <a:pt x="354" y="70"/>
                  </a:lnTo>
                  <a:lnTo>
                    <a:pt x="354" y="70"/>
                  </a:lnTo>
                  <a:lnTo>
                    <a:pt x="354" y="68"/>
                  </a:lnTo>
                  <a:lnTo>
                    <a:pt x="354" y="68"/>
                  </a:lnTo>
                  <a:lnTo>
                    <a:pt x="340" y="72"/>
                  </a:lnTo>
                  <a:lnTo>
                    <a:pt x="324" y="74"/>
                  </a:lnTo>
                  <a:lnTo>
                    <a:pt x="324" y="74"/>
                  </a:lnTo>
                  <a:lnTo>
                    <a:pt x="310" y="76"/>
                  </a:lnTo>
                  <a:lnTo>
                    <a:pt x="302" y="78"/>
                  </a:lnTo>
                  <a:lnTo>
                    <a:pt x="296" y="82"/>
                  </a:lnTo>
                  <a:lnTo>
                    <a:pt x="296" y="82"/>
                  </a:lnTo>
                  <a:lnTo>
                    <a:pt x="292" y="82"/>
                  </a:lnTo>
                  <a:lnTo>
                    <a:pt x="288" y="80"/>
                  </a:lnTo>
                  <a:lnTo>
                    <a:pt x="284" y="78"/>
                  </a:lnTo>
                  <a:lnTo>
                    <a:pt x="280" y="80"/>
                  </a:lnTo>
                  <a:lnTo>
                    <a:pt x="280" y="80"/>
                  </a:lnTo>
                  <a:lnTo>
                    <a:pt x="278" y="82"/>
                  </a:lnTo>
                  <a:lnTo>
                    <a:pt x="274" y="84"/>
                  </a:lnTo>
                  <a:lnTo>
                    <a:pt x="270" y="86"/>
                  </a:lnTo>
                  <a:lnTo>
                    <a:pt x="272" y="90"/>
                  </a:lnTo>
                  <a:lnTo>
                    <a:pt x="272" y="90"/>
                  </a:lnTo>
                  <a:lnTo>
                    <a:pt x="272" y="90"/>
                  </a:lnTo>
                  <a:lnTo>
                    <a:pt x="266" y="92"/>
                  </a:lnTo>
                  <a:lnTo>
                    <a:pt x="262" y="90"/>
                  </a:lnTo>
                  <a:lnTo>
                    <a:pt x="262" y="90"/>
                  </a:lnTo>
                  <a:lnTo>
                    <a:pt x="258" y="90"/>
                  </a:lnTo>
                  <a:lnTo>
                    <a:pt x="256" y="90"/>
                  </a:lnTo>
                  <a:lnTo>
                    <a:pt x="256" y="92"/>
                  </a:lnTo>
                  <a:lnTo>
                    <a:pt x="256" y="92"/>
                  </a:lnTo>
                  <a:lnTo>
                    <a:pt x="256" y="94"/>
                  </a:lnTo>
                  <a:lnTo>
                    <a:pt x="256" y="94"/>
                  </a:lnTo>
                  <a:lnTo>
                    <a:pt x="260" y="96"/>
                  </a:lnTo>
                  <a:lnTo>
                    <a:pt x="260" y="96"/>
                  </a:lnTo>
                  <a:lnTo>
                    <a:pt x="260" y="100"/>
                  </a:lnTo>
                  <a:lnTo>
                    <a:pt x="260" y="100"/>
                  </a:lnTo>
                  <a:lnTo>
                    <a:pt x="254" y="102"/>
                  </a:lnTo>
                  <a:lnTo>
                    <a:pt x="250" y="106"/>
                  </a:lnTo>
                  <a:lnTo>
                    <a:pt x="250" y="106"/>
                  </a:lnTo>
                  <a:lnTo>
                    <a:pt x="240" y="114"/>
                  </a:lnTo>
                  <a:lnTo>
                    <a:pt x="232" y="126"/>
                  </a:lnTo>
                  <a:lnTo>
                    <a:pt x="224" y="136"/>
                  </a:lnTo>
                  <a:lnTo>
                    <a:pt x="218" y="140"/>
                  </a:lnTo>
                  <a:lnTo>
                    <a:pt x="212" y="142"/>
                  </a:lnTo>
                  <a:lnTo>
                    <a:pt x="212" y="142"/>
                  </a:lnTo>
                  <a:lnTo>
                    <a:pt x="206" y="148"/>
                  </a:lnTo>
                  <a:lnTo>
                    <a:pt x="206" y="148"/>
                  </a:lnTo>
                  <a:lnTo>
                    <a:pt x="204" y="148"/>
                  </a:lnTo>
                  <a:lnTo>
                    <a:pt x="202" y="150"/>
                  </a:lnTo>
                  <a:lnTo>
                    <a:pt x="202" y="150"/>
                  </a:lnTo>
                  <a:lnTo>
                    <a:pt x="200" y="152"/>
                  </a:lnTo>
                  <a:lnTo>
                    <a:pt x="196" y="152"/>
                  </a:lnTo>
                  <a:lnTo>
                    <a:pt x="192" y="152"/>
                  </a:lnTo>
                  <a:lnTo>
                    <a:pt x="190" y="154"/>
                  </a:lnTo>
                  <a:lnTo>
                    <a:pt x="190" y="154"/>
                  </a:lnTo>
                  <a:lnTo>
                    <a:pt x="186" y="154"/>
                  </a:lnTo>
                  <a:lnTo>
                    <a:pt x="184" y="158"/>
                  </a:lnTo>
                  <a:lnTo>
                    <a:pt x="184" y="158"/>
                  </a:lnTo>
                  <a:lnTo>
                    <a:pt x="182" y="160"/>
                  </a:lnTo>
                  <a:lnTo>
                    <a:pt x="178" y="162"/>
                  </a:lnTo>
                  <a:lnTo>
                    <a:pt x="176" y="164"/>
                  </a:lnTo>
                  <a:lnTo>
                    <a:pt x="176" y="170"/>
                  </a:lnTo>
                  <a:lnTo>
                    <a:pt x="176" y="170"/>
                  </a:lnTo>
                  <a:lnTo>
                    <a:pt x="174" y="172"/>
                  </a:lnTo>
                  <a:lnTo>
                    <a:pt x="174" y="172"/>
                  </a:lnTo>
                  <a:lnTo>
                    <a:pt x="178" y="180"/>
                  </a:lnTo>
                  <a:lnTo>
                    <a:pt x="178" y="180"/>
                  </a:lnTo>
                  <a:lnTo>
                    <a:pt x="178" y="180"/>
                  </a:lnTo>
                  <a:lnTo>
                    <a:pt x="178" y="180"/>
                  </a:lnTo>
                  <a:lnTo>
                    <a:pt x="180" y="184"/>
                  </a:lnTo>
                  <a:lnTo>
                    <a:pt x="180" y="184"/>
                  </a:lnTo>
                  <a:lnTo>
                    <a:pt x="178" y="186"/>
                  </a:lnTo>
                  <a:lnTo>
                    <a:pt x="176" y="188"/>
                  </a:lnTo>
                  <a:lnTo>
                    <a:pt x="176" y="188"/>
                  </a:lnTo>
                  <a:lnTo>
                    <a:pt x="176" y="190"/>
                  </a:lnTo>
                  <a:lnTo>
                    <a:pt x="178" y="190"/>
                  </a:lnTo>
                  <a:lnTo>
                    <a:pt x="180" y="188"/>
                  </a:lnTo>
                  <a:lnTo>
                    <a:pt x="182" y="190"/>
                  </a:lnTo>
                  <a:lnTo>
                    <a:pt x="182" y="190"/>
                  </a:lnTo>
                  <a:lnTo>
                    <a:pt x="182" y="192"/>
                  </a:lnTo>
                  <a:lnTo>
                    <a:pt x="182" y="192"/>
                  </a:lnTo>
                  <a:lnTo>
                    <a:pt x="178" y="196"/>
                  </a:lnTo>
                  <a:lnTo>
                    <a:pt x="178" y="198"/>
                  </a:lnTo>
                  <a:lnTo>
                    <a:pt x="182" y="200"/>
                  </a:lnTo>
                  <a:lnTo>
                    <a:pt x="182" y="200"/>
                  </a:lnTo>
                  <a:lnTo>
                    <a:pt x="188" y="202"/>
                  </a:lnTo>
                  <a:lnTo>
                    <a:pt x="194" y="202"/>
                  </a:lnTo>
                  <a:lnTo>
                    <a:pt x="198" y="202"/>
                  </a:lnTo>
                  <a:lnTo>
                    <a:pt x="204" y="198"/>
                  </a:lnTo>
                  <a:lnTo>
                    <a:pt x="204" y="198"/>
                  </a:lnTo>
                  <a:lnTo>
                    <a:pt x="216" y="188"/>
                  </a:lnTo>
                  <a:lnTo>
                    <a:pt x="216" y="188"/>
                  </a:lnTo>
                  <a:lnTo>
                    <a:pt x="222" y="196"/>
                  </a:lnTo>
                  <a:lnTo>
                    <a:pt x="226" y="204"/>
                  </a:lnTo>
                  <a:lnTo>
                    <a:pt x="226" y="204"/>
                  </a:lnTo>
                  <a:lnTo>
                    <a:pt x="228" y="210"/>
                  </a:lnTo>
                  <a:lnTo>
                    <a:pt x="232" y="216"/>
                  </a:lnTo>
                  <a:lnTo>
                    <a:pt x="232" y="216"/>
                  </a:lnTo>
                  <a:lnTo>
                    <a:pt x="234" y="220"/>
                  </a:lnTo>
                  <a:lnTo>
                    <a:pt x="232" y="222"/>
                  </a:lnTo>
                  <a:lnTo>
                    <a:pt x="232" y="222"/>
                  </a:lnTo>
                  <a:lnTo>
                    <a:pt x="234" y="232"/>
                  </a:lnTo>
                  <a:lnTo>
                    <a:pt x="238" y="234"/>
                  </a:lnTo>
                  <a:lnTo>
                    <a:pt x="242" y="232"/>
                  </a:lnTo>
                  <a:lnTo>
                    <a:pt x="242" y="232"/>
                  </a:lnTo>
                  <a:lnTo>
                    <a:pt x="250" y="228"/>
                  </a:lnTo>
                  <a:lnTo>
                    <a:pt x="258" y="224"/>
                  </a:lnTo>
                  <a:lnTo>
                    <a:pt x="264" y="218"/>
                  </a:lnTo>
                  <a:lnTo>
                    <a:pt x="266" y="214"/>
                  </a:lnTo>
                  <a:lnTo>
                    <a:pt x="266" y="208"/>
                  </a:lnTo>
                  <a:lnTo>
                    <a:pt x="266" y="208"/>
                  </a:lnTo>
                  <a:lnTo>
                    <a:pt x="268" y="200"/>
                  </a:lnTo>
                  <a:lnTo>
                    <a:pt x="274" y="196"/>
                  </a:lnTo>
                  <a:lnTo>
                    <a:pt x="274" y="196"/>
                  </a:lnTo>
                  <a:lnTo>
                    <a:pt x="274" y="194"/>
                  </a:lnTo>
                  <a:lnTo>
                    <a:pt x="274" y="194"/>
                  </a:lnTo>
                  <a:lnTo>
                    <a:pt x="276" y="192"/>
                  </a:lnTo>
                  <a:lnTo>
                    <a:pt x="276" y="190"/>
                  </a:lnTo>
                  <a:lnTo>
                    <a:pt x="276" y="190"/>
                  </a:lnTo>
                  <a:lnTo>
                    <a:pt x="276" y="190"/>
                  </a:lnTo>
                  <a:lnTo>
                    <a:pt x="276" y="190"/>
                  </a:lnTo>
                  <a:lnTo>
                    <a:pt x="280" y="188"/>
                  </a:lnTo>
                  <a:lnTo>
                    <a:pt x="282" y="184"/>
                  </a:lnTo>
                  <a:lnTo>
                    <a:pt x="280" y="182"/>
                  </a:lnTo>
                  <a:lnTo>
                    <a:pt x="278" y="178"/>
                  </a:lnTo>
                  <a:lnTo>
                    <a:pt x="278" y="178"/>
                  </a:lnTo>
                  <a:lnTo>
                    <a:pt x="272" y="170"/>
                  </a:lnTo>
                  <a:lnTo>
                    <a:pt x="272" y="166"/>
                  </a:lnTo>
                  <a:lnTo>
                    <a:pt x="274" y="160"/>
                  </a:lnTo>
                  <a:lnTo>
                    <a:pt x="280" y="154"/>
                  </a:lnTo>
                  <a:lnTo>
                    <a:pt x="280" y="154"/>
                  </a:lnTo>
                  <a:lnTo>
                    <a:pt x="288" y="150"/>
                  </a:lnTo>
                  <a:lnTo>
                    <a:pt x="288" y="150"/>
                  </a:lnTo>
                  <a:lnTo>
                    <a:pt x="296" y="144"/>
                  </a:lnTo>
                  <a:lnTo>
                    <a:pt x="302" y="136"/>
                  </a:lnTo>
                  <a:lnTo>
                    <a:pt x="302" y="136"/>
                  </a:lnTo>
                  <a:lnTo>
                    <a:pt x="306" y="130"/>
                  </a:lnTo>
                  <a:lnTo>
                    <a:pt x="312" y="126"/>
                  </a:lnTo>
                  <a:lnTo>
                    <a:pt x="318" y="126"/>
                  </a:lnTo>
                  <a:lnTo>
                    <a:pt x="326" y="128"/>
                  </a:lnTo>
                  <a:lnTo>
                    <a:pt x="326" y="128"/>
                  </a:lnTo>
                  <a:lnTo>
                    <a:pt x="316" y="138"/>
                  </a:lnTo>
                  <a:lnTo>
                    <a:pt x="304" y="146"/>
                  </a:lnTo>
                  <a:lnTo>
                    <a:pt x="304" y="146"/>
                  </a:lnTo>
                  <a:lnTo>
                    <a:pt x="300" y="152"/>
                  </a:lnTo>
                  <a:lnTo>
                    <a:pt x="298" y="154"/>
                  </a:lnTo>
                  <a:lnTo>
                    <a:pt x="298" y="158"/>
                  </a:lnTo>
                  <a:lnTo>
                    <a:pt x="298" y="158"/>
                  </a:lnTo>
                  <a:lnTo>
                    <a:pt x="298" y="172"/>
                  </a:lnTo>
                  <a:lnTo>
                    <a:pt x="300" y="176"/>
                  </a:lnTo>
                  <a:lnTo>
                    <a:pt x="304" y="180"/>
                  </a:lnTo>
                  <a:lnTo>
                    <a:pt x="308" y="182"/>
                  </a:lnTo>
                  <a:lnTo>
                    <a:pt x="312" y="184"/>
                  </a:lnTo>
                  <a:lnTo>
                    <a:pt x="328" y="184"/>
                  </a:lnTo>
                  <a:lnTo>
                    <a:pt x="328" y="184"/>
                  </a:lnTo>
                  <a:lnTo>
                    <a:pt x="342" y="180"/>
                  </a:lnTo>
                  <a:lnTo>
                    <a:pt x="350" y="180"/>
                  </a:lnTo>
                  <a:lnTo>
                    <a:pt x="358" y="182"/>
                  </a:lnTo>
                  <a:lnTo>
                    <a:pt x="358" y="182"/>
                  </a:lnTo>
                  <a:lnTo>
                    <a:pt x="358" y="182"/>
                  </a:lnTo>
                  <a:lnTo>
                    <a:pt x="360" y="182"/>
                  </a:lnTo>
                  <a:lnTo>
                    <a:pt x="360" y="182"/>
                  </a:lnTo>
                  <a:lnTo>
                    <a:pt x="358" y="182"/>
                  </a:lnTo>
                  <a:lnTo>
                    <a:pt x="358" y="182"/>
                  </a:lnTo>
                  <a:lnTo>
                    <a:pt x="348" y="184"/>
                  </a:lnTo>
                  <a:lnTo>
                    <a:pt x="338" y="184"/>
                  </a:lnTo>
                  <a:lnTo>
                    <a:pt x="338" y="184"/>
                  </a:lnTo>
                  <a:lnTo>
                    <a:pt x="326" y="186"/>
                  </a:lnTo>
                  <a:lnTo>
                    <a:pt x="322" y="186"/>
                  </a:lnTo>
                  <a:lnTo>
                    <a:pt x="320" y="188"/>
                  </a:lnTo>
                  <a:lnTo>
                    <a:pt x="318" y="192"/>
                  </a:lnTo>
                  <a:lnTo>
                    <a:pt x="318" y="196"/>
                  </a:lnTo>
                  <a:lnTo>
                    <a:pt x="320" y="206"/>
                  </a:lnTo>
                  <a:lnTo>
                    <a:pt x="320" y="206"/>
                  </a:lnTo>
                  <a:lnTo>
                    <a:pt x="320" y="208"/>
                  </a:lnTo>
                  <a:lnTo>
                    <a:pt x="320" y="208"/>
                  </a:lnTo>
                  <a:lnTo>
                    <a:pt x="308" y="206"/>
                  </a:lnTo>
                  <a:lnTo>
                    <a:pt x="302" y="208"/>
                  </a:lnTo>
                  <a:lnTo>
                    <a:pt x="298" y="214"/>
                  </a:lnTo>
                  <a:lnTo>
                    <a:pt x="296" y="228"/>
                  </a:lnTo>
                  <a:lnTo>
                    <a:pt x="296" y="228"/>
                  </a:lnTo>
                  <a:lnTo>
                    <a:pt x="294" y="232"/>
                  </a:lnTo>
                  <a:lnTo>
                    <a:pt x="290" y="236"/>
                  </a:lnTo>
                  <a:lnTo>
                    <a:pt x="286" y="236"/>
                  </a:lnTo>
                  <a:lnTo>
                    <a:pt x="282" y="236"/>
                  </a:lnTo>
                  <a:lnTo>
                    <a:pt x="282" y="236"/>
                  </a:lnTo>
                  <a:lnTo>
                    <a:pt x="276" y="236"/>
                  </a:lnTo>
                  <a:lnTo>
                    <a:pt x="272" y="234"/>
                  </a:lnTo>
                  <a:lnTo>
                    <a:pt x="270" y="236"/>
                  </a:lnTo>
                  <a:lnTo>
                    <a:pt x="270" y="236"/>
                  </a:lnTo>
                  <a:lnTo>
                    <a:pt x="258" y="240"/>
                  </a:lnTo>
                  <a:lnTo>
                    <a:pt x="248" y="242"/>
                  </a:lnTo>
                  <a:lnTo>
                    <a:pt x="226" y="240"/>
                  </a:lnTo>
                  <a:lnTo>
                    <a:pt x="226" y="240"/>
                  </a:lnTo>
                  <a:lnTo>
                    <a:pt x="220" y="240"/>
                  </a:lnTo>
                  <a:lnTo>
                    <a:pt x="216" y="238"/>
                  </a:lnTo>
                  <a:lnTo>
                    <a:pt x="212" y="232"/>
                  </a:lnTo>
                  <a:lnTo>
                    <a:pt x="212" y="226"/>
                  </a:lnTo>
                  <a:lnTo>
                    <a:pt x="212" y="226"/>
                  </a:lnTo>
                  <a:lnTo>
                    <a:pt x="216" y="224"/>
                  </a:lnTo>
                  <a:lnTo>
                    <a:pt x="216" y="218"/>
                  </a:lnTo>
                  <a:lnTo>
                    <a:pt x="214" y="214"/>
                  </a:lnTo>
                  <a:lnTo>
                    <a:pt x="214" y="210"/>
                  </a:lnTo>
                  <a:lnTo>
                    <a:pt x="214" y="210"/>
                  </a:lnTo>
                  <a:lnTo>
                    <a:pt x="212" y="210"/>
                  </a:lnTo>
                  <a:lnTo>
                    <a:pt x="208" y="212"/>
                  </a:lnTo>
                  <a:lnTo>
                    <a:pt x="208" y="214"/>
                  </a:lnTo>
                  <a:lnTo>
                    <a:pt x="206" y="216"/>
                  </a:lnTo>
                  <a:lnTo>
                    <a:pt x="206" y="216"/>
                  </a:lnTo>
                  <a:lnTo>
                    <a:pt x="200" y="220"/>
                  </a:lnTo>
                  <a:lnTo>
                    <a:pt x="198" y="224"/>
                  </a:lnTo>
                  <a:lnTo>
                    <a:pt x="198" y="228"/>
                  </a:lnTo>
                  <a:lnTo>
                    <a:pt x="202" y="232"/>
                  </a:lnTo>
                  <a:lnTo>
                    <a:pt x="202" y="232"/>
                  </a:lnTo>
                  <a:lnTo>
                    <a:pt x="202" y="238"/>
                  </a:lnTo>
                  <a:lnTo>
                    <a:pt x="202" y="242"/>
                  </a:lnTo>
                  <a:lnTo>
                    <a:pt x="202" y="242"/>
                  </a:lnTo>
                  <a:lnTo>
                    <a:pt x="204" y="246"/>
                  </a:lnTo>
                  <a:lnTo>
                    <a:pt x="202" y="248"/>
                  </a:lnTo>
                  <a:lnTo>
                    <a:pt x="200" y="250"/>
                  </a:lnTo>
                  <a:lnTo>
                    <a:pt x="196" y="250"/>
                  </a:lnTo>
                  <a:lnTo>
                    <a:pt x="196" y="250"/>
                  </a:lnTo>
                  <a:lnTo>
                    <a:pt x="188" y="250"/>
                  </a:lnTo>
                  <a:lnTo>
                    <a:pt x="180" y="254"/>
                  </a:lnTo>
                  <a:lnTo>
                    <a:pt x="170" y="264"/>
                  </a:lnTo>
                  <a:lnTo>
                    <a:pt x="170" y="264"/>
                  </a:lnTo>
                  <a:lnTo>
                    <a:pt x="162" y="270"/>
                  </a:lnTo>
                  <a:lnTo>
                    <a:pt x="158" y="274"/>
                  </a:lnTo>
                  <a:lnTo>
                    <a:pt x="154" y="276"/>
                  </a:lnTo>
                  <a:lnTo>
                    <a:pt x="154" y="276"/>
                  </a:lnTo>
                  <a:lnTo>
                    <a:pt x="150" y="278"/>
                  </a:lnTo>
                  <a:lnTo>
                    <a:pt x="146" y="282"/>
                  </a:lnTo>
                  <a:lnTo>
                    <a:pt x="146" y="282"/>
                  </a:lnTo>
                  <a:lnTo>
                    <a:pt x="142" y="288"/>
                  </a:lnTo>
                  <a:lnTo>
                    <a:pt x="136" y="292"/>
                  </a:lnTo>
                  <a:lnTo>
                    <a:pt x="130" y="294"/>
                  </a:lnTo>
                  <a:lnTo>
                    <a:pt x="122" y="292"/>
                  </a:lnTo>
                  <a:lnTo>
                    <a:pt x="122" y="292"/>
                  </a:lnTo>
                  <a:lnTo>
                    <a:pt x="122" y="298"/>
                  </a:lnTo>
                  <a:lnTo>
                    <a:pt x="120" y="302"/>
                  </a:lnTo>
                  <a:lnTo>
                    <a:pt x="118" y="302"/>
                  </a:lnTo>
                  <a:lnTo>
                    <a:pt x="112" y="300"/>
                  </a:lnTo>
                  <a:lnTo>
                    <a:pt x="112" y="300"/>
                  </a:lnTo>
                  <a:lnTo>
                    <a:pt x="104" y="300"/>
                  </a:lnTo>
                  <a:lnTo>
                    <a:pt x="102" y="302"/>
                  </a:lnTo>
                  <a:lnTo>
                    <a:pt x="100" y="304"/>
                  </a:lnTo>
                  <a:lnTo>
                    <a:pt x="100" y="304"/>
                  </a:lnTo>
                  <a:lnTo>
                    <a:pt x="100" y="306"/>
                  </a:lnTo>
                  <a:lnTo>
                    <a:pt x="102" y="308"/>
                  </a:lnTo>
                  <a:lnTo>
                    <a:pt x="108" y="310"/>
                  </a:lnTo>
                  <a:lnTo>
                    <a:pt x="108" y="310"/>
                  </a:lnTo>
                  <a:lnTo>
                    <a:pt x="114" y="314"/>
                  </a:lnTo>
                  <a:lnTo>
                    <a:pt x="118" y="318"/>
                  </a:lnTo>
                  <a:lnTo>
                    <a:pt x="122" y="324"/>
                  </a:lnTo>
                  <a:lnTo>
                    <a:pt x="124" y="330"/>
                  </a:lnTo>
                  <a:lnTo>
                    <a:pt x="126" y="336"/>
                  </a:lnTo>
                  <a:lnTo>
                    <a:pt x="126" y="342"/>
                  </a:lnTo>
                  <a:lnTo>
                    <a:pt x="124" y="348"/>
                  </a:lnTo>
                  <a:lnTo>
                    <a:pt x="122" y="354"/>
                  </a:lnTo>
                  <a:lnTo>
                    <a:pt x="122" y="354"/>
                  </a:lnTo>
                  <a:lnTo>
                    <a:pt x="118" y="356"/>
                  </a:lnTo>
                  <a:lnTo>
                    <a:pt x="114" y="356"/>
                  </a:lnTo>
                  <a:lnTo>
                    <a:pt x="114" y="356"/>
                  </a:lnTo>
                  <a:lnTo>
                    <a:pt x="104" y="354"/>
                  </a:lnTo>
                  <a:lnTo>
                    <a:pt x="94" y="354"/>
                  </a:lnTo>
                  <a:lnTo>
                    <a:pt x="86" y="354"/>
                  </a:lnTo>
                  <a:lnTo>
                    <a:pt x="76" y="354"/>
                  </a:lnTo>
                  <a:lnTo>
                    <a:pt x="76" y="354"/>
                  </a:lnTo>
                  <a:lnTo>
                    <a:pt x="72" y="354"/>
                  </a:lnTo>
                  <a:lnTo>
                    <a:pt x="68" y="354"/>
                  </a:lnTo>
                  <a:lnTo>
                    <a:pt x="64" y="358"/>
                  </a:lnTo>
                  <a:lnTo>
                    <a:pt x="64" y="366"/>
                  </a:lnTo>
                  <a:lnTo>
                    <a:pt x="64" y="366"/>
                  </a:lnTo>
                  <a:lnTo>
                    <a:pt x="66" y="372"/>
                  </a:lnTo>
                  <a:lnTo>
                    <a:pt x="66" y="380"/>
                  </a:lnTo>
                  <a:lnTo>
                    <a:pt x="66" y="388"/>
                  </a:lnTo>
                  <a:lnTo>
                    <a:pt x="62" y="396"/>
                  </a:lnTo>
                  <a:lnTo>
                    <a:pt x="62" y="396"/>
                  </a:lnTo>
                  <a:lnTo>
                    <a:pt x="62" y="400"/>
                  </a:lnTo>
                  <a:lnTo>
                    <a:pt x="62" y="404"/>
                  </a:lnTo>
                  <a:lnTo>
                    <a:pt x="62" y="404"/>
                  </a:lnTo>
                  <a:lnTo>
                    <a:pt x="64" y="410"/>
                  </a:lnTo>
                  <a:lnTo>
                    <a:pt x="66" y="418"/>
                  </a:lnTo>
                  <a:lnTo>
                    <a:pt x="68" y="420"/>
                  </a:lnTo>
                  <a:lnTo>
                    <a:pt x="70" y="422"/>
                  </a:lnTo>
                  <a:lnTo>
                    <a:pt x="74" y="422"/>
                  </a:lnTo>
                  <a:lnTo>
                    <a:pt x="80" y="420"/>
                  </a:lnTo>
                  <a:lnTo>
                    <a:pt x="80" y="420"/>
                  </a:lnTo>
                  <a:lnTo>
                    <a:pt x="84" y="424"/>
                  </a:lnTo>
                  <a:lnTo>
                    <a:pt x="84" y="424"/>
                  </a:lnTo>
                  <a:lnTo>
                    <a:pt x="86" y="428"/>
                  </a:lnTo>
                  <a:lnTo>
                    <a:pt x="90" y="430"/>
                  </a:lnTo>
                  <a:lnTo>
                    <a:pt x="94" y="430"/>
                  </a:lnTo>
                  <a:lnTo>
                    <a:pt x="98" y="426"/>
                  </a:lnTo>
                  <a:lnTo>
                    <a:pt x="98" y="426"/>
                  </a:lnTo>
                  <a:lnTo>
                    <a:pt x="104" y="424"/>
                  </a:lnTo>
                  <a:lnTo>
                    <a:pt x="110" y="424"/>
                  </a:lnTo>
                  <a:lnTo>
                    <a:pt x="110" y="424"/>
                  </a:lnTo>
                  <a:lnTo>
                    <a:pt x="118" y="422"/>
                  </a:lnTo>
                  <a:lnTo>
                    <a:pt x="124" y="416"/>
                  </a:lnTo>
                  <a:lnTo>
                    <a:pt x="130" y="408"/>
                  </a:lnTo>
                  <a:lnTo>
                    <a:pt x="132" y="402"/>
                  </a:lnTo>
                  <a:lnTo>
                    <a:pt x="132" y="402"/>
                  </a:lnTo>
                  <a:lnTo>
                    <a:pt x="132" y="394"/>
                  </a:lnTo>
                  <a:lnTo>
                    <a:pt x="136" y="386"/>
                  </a:lnTo>
                  <a:lnTo>
                    <a:pt x="142" y="382"/>
                  </a:lnTo>
                  <a:lnTo>
                    <a:pt x="148" y="378"/>
                  </a:lnTo>
                  <a:lnTo>
                    <a:pt x="148" y="378"/>
                  </a:lnTo>
                  <a:lnTo>
                    <a:pt x="156" y="374"/>
                  </a:lnTo>
                  <a:lnTo>
                    <a:pt x="158" y="370"/>
                  </a:lnTo>
                  <a:lnTo>
                    <a:pt x="158" y="366"/>
                  </a:lnTo>
                  <a:lnTo>
                    <a:pt x="158" y="366"/>
                  </a:lnTo>
                  <a:lnTo>
                    <a:pt x="158" y="358"/>
                  </a:lnTo>
                  <a:lnTo>
                    <a:pt x="162" y="354"/>
                  </a:lnTo>
                  <a:lnTo>
                    <a:pt x="166" y="354"/>
                  </a:lnTo>
                  <a:lnTo>
                    <a:pt x="172" y="356"/>
                  </a:lnTo>
                  <a:lnTo>
                    <a:pt x="172" y="356"/>
                  </a:lnTo>
                  <a:lnTo>
                    <a:pt x="180" y="358"/>
                  </a:lnTo>
                  <a:lnTo>
                    <a:pt x="186" y="356"/>
                  </a:lnTo>
                  <a:lnTo>
                    <a:pt x="192" y="352"/>
                  </a:lnTo>
                  <a:lnTo>
                    <a:pt x="198" y="348"/>
                  </a:lnTo>
                  <a:lnTo>
                    <a:pt x="198" y="348"/>
                  </a:lnTo>
                  <a:lnTo>
                    <a:pt x="204" y="346"/>
                  </a:lnTo>
                  <a:lnTo>
                    <a:pt x="208" y="346"/>
                  </a:lnTo>
                  <a:lnTo>
                    <a:pt x="212" y="348"/>
                  </a:lnTo>
                  <a:lnTo>
                    <a:pt x="214" y="352"/>
                  </a:lnTo>
                  <a:lnTo>
                    <a:pt x="214" y="352"/>
                  </a:lnTo>
                  <a:lnTo>
                    <a:pt x="218" y="360"/>
                  </a:lnTo>
                  <a:lnTo>
                    <a:pt x="224" y="368"/>
                  </a:lnTo>
                  <a:lnTo>
                    <a:pt x="232" y="374"/>
                  </a:lnTo>
                  <a:lnTo>
                    <a:pt x="240" y="378"/>
                  </a:lnTo>
                  <a:lnTo>
                    <a:pt x="240" y="378"/>
                  </a:lnTo>
                  <a:lnTo>
                    <a:pt x="252" y="386"/>
                  </a:lnTo>
                  <a:lnTo>
                    <a:pt x="256" y="392"/>
                  </a:lnTo>
                  <a:lnTo>
                    <a:pt x="260" y="398"/>
                  </a:lnTo>
                  <a:lnTo>
                    <a:pt x="260" y="398"/>
                  </a:lnTo>
                  <a:lnTo>
                    <a:pt x="260" y="402"/>
                  </a:lnTo>
                  <a:lnTo>
                    <a:pt x="262" y="404"/>
                  </a:lnTo>
                  <a:lnTo>
                    <a:pt x="264" y="404"/>
                  </a:lnTo>
                  <a:lnTo>
                    <a:pt x="264" y="404"/>
                  </a:lnTo>
                  <a:lnTo>
                    <a:pt x="266" y="402"/>
                  </a:lnTo>
                  <a:lnTo>
                    <a:pt x="266" y="400"/>
                  </a:lnTo>
                  <a:lnTo>
                    <a:pt x="266" y="396"/>
                  </a:lnTo>
                  <a:lnTo>
                    <a:pt x="266" y="396"/>
                  </a:lnTo>
                  <a:lnTo>
                    <a:pt x="264" y="390"/>
                  </a:lnTo>
                  <a:lnTo>
                    <a:pt x="264" y="388"/>
                  </a:lnTo>
                  <a:lnTo>
                    <a:pt x="270" y="386"/>
                  </a:lnTo>
                  <a:lnTo>
                    <a:pt x="276" y="386"/>
                  </a:lnTo>
                  <a:lnTo>
                    <a:pt x="276" y="386"/>
                  </a:lnTo>
                  <a:lnTo>
                    <a:pt x="264" y="378"/>
                  </a:lnTo>
                  <a:lnTo>
                    <a:pt x="252" y="370"/>
                  </a:lnTo>
                  <a:lnTo>
                    <a:pt x="242" y="360"/>
                  </a:lnTo>
                  <a:lnTo>
                    <a:pt x="234" y="350"/>
                  </a:lnTo>
                  <a:lnTo>
                    <a:pt x="234" y="350"/>
                  </a:lnTo>
                  <a:lnTo>
                    <a:pt x="230" y="344"/>
                  </a:lnTo>
                  <a:lnTo>
                    <a:pt x="230" y="336"/>
                  </a:lnTo>
                  <a:lnTo>
                    <a:pt x="230" y="336"/>
                  </a:lnTo>
                  <a:lnTo>
                    <a:pt x="230" y="334"/>
                  </a:lnTo>
                  <a:lnTo>
                    <a:pt x="232" y="332"/>
                  </a:lnTo>
                  <a:lnTo>
                    <a:pt x="238" y="330"/>
                  </a:lnTo>
                  <a:lnTo>
                    <a:pt x="238" y="330"/>
                  </a:lnTo>
                  <a:lnTo>
                    <a:pt x="240" y="334"/>
                  </a:lnTo>
                  <a:lnTo>
                    <a:pt x="244" y="336"/>
                  </a:lnTo>
                  <a:lnTo>
                    <a:pt x="248" y="338"/>
                  </a:lnTo>
                  <a:lnTo>
                    <a:pt x="250" y="342"/>
                  </a:lnTo>
                  <a:lnTo>
                    <a:pt x="250" y="342"/>
                  </a:lnTo>
                  <a:lnTo>
                    <a:pt x="252" y="346"/>
                  </a:lnTo>
                  <a:lnTo>
                    <a:pt x="256" y="350"/>
                  </a:lnTo>
                  <a:lnTo>
                    <a:pt x="264" y="356"/>
                  </a:lnTo>
                  <a:lnTo>
                    <a:pt x="264" y="356"/>
                  </a:lnTo>
                  <a:lnTo>
                    <a:pt x="278" y="364"/>
                  </a:lnTo>
                  <a:lnTo>
                    <a:pt x="284" y="368"/>
                  </a:lnTo>
                  <a:lnTo>
                    <a:pt x="286" y="374"/>
                  </a:lnTo>
                  <a:lnTo>
                    <a:pt x="286" y="374"/>
                  </a:lnTo>
                  <a:lnTo>
                    <a:pt x="286" y="382"/>
                  </a:lnTo>
                  <a:lnTo>
                    <a:pt x="290" y="392"/>
                  </a:lnTo>
                  <a:lnTo>
                    <a:pt x="298" y="406"/>
                  </a:lnTo>
                  <a:lnTo>
                    <a:pt x="298" y="406"/>
                  </a:lnTo>
                  <a:lnTo>
                    <a:pt x="298" y="406"/>
                  </a:lnTo>
                  <a:lnTo>
                    <a:pt x="300" y="412"/>
                  </a:lnTo>
                  <a:lnTo>
                    <a:pt x="300" y="412"/>
                  </a:lnTo>
                  <a:lnTo>
                    <a:pt x="302" y="416"/>
                  </a:lnTo>
                  <a:lnTo>
                    <a:pt x="302" y="416"/>
                  </a:lnTo>
                  <a:lnTo>
                    <a:pt x="304" y="422"/>
                  </a:lnTo>
                  <a:lnTo>
                    <a:pt x="306" y="424"/>
                  </a:lnTo>
                  <a:lnTo>
                    <a:pt x="310" y="424"/>
                  </a:lnTo>
                  <a:lnTo>
                    <a:pt x="310" y="424"/>
                  </a:lnTo>
                  <a:lnTo>
                    <a:pt x="312" y="424"/>
                  </a:lnTo>
                  <a:lnTo>
                    <a:pt x="312" y="422"/>
                  </a:lnTo>
                  <a:lnTo>
                    <a:pt x="312" y="418"/>
                  </a:lnTo>
                  <a:lnTo>
                    <a:pt x="312" y="418"/>
                  </a:lnTo>
                  <a:lnTo>
                    <a:pt x="312" y="418"/>
                  </a:lnTo>
                  <a:lnTo>
                    <a:pt x="314" y="416"/>
                  </a:lnTo>
                  <a:lnTo>
                    <a:pt x="314" y="414"/>
                  </a:lnTo>
                  <a:lnTo>
                    <a:pt x="316" y="412"/>
                  </a:lnTo>
                  <a:lnTo>
                    <a:pt x="318" y="412"/>
                  </a:lnTo>
                  <a:lnTo>
                    <a:pt x="318" y="412"/>
                  </a:lnTo>
                  <a:lnTo>
                    <a:pt x="322" y="412"/>
                  </a:lnTo>
                  <a:lnTo>
                    <a:pt x="322" y="412"/>
                  </a:lnTo>
                  <a:lnTo>
                    <a:pt x="324" y="410"/>
                  </a:lnTo>
                  <a:lnTo>
                    <a:pt x="324" y="410"/>
                  </a:lnTo>
                  <a:lnTo>
                    <a:pt x="324" y="406"/>
                  </a:lnTo>
                  <a:lnTo>
                    <a:pt x="320" y="404"/>
                  </a:lnTo>
                  <a:lnTo>
                    <a:pt x="320" y="404"/>
                  </a:lnTo>
                  <a:lnTo>
                    <a:pt x="318" y="406"/>
                  </a:lnTo>
                  <a:lnTo>
                    <a:pt x="318" y="408"/>
                  </a:lnTo>
                  <a:lnTo>
                    <a:pt x="318" y="408"/>
                  </a:lnTo>
                  <a:lnTo>
                    <a:pt x="314" y="406"/>
                  </a:lnTo>
                  <a:lnTo>
                    <a:pt x="314" y="406"/>
                  </a:lnTo>
                  <a:lnTo>
                    <a:pt x="312" y="398"/>
                  </a:lnTo>
                  <a:lnTo>
                    <a:pt x="312" y="392"/>
                  </a:lnTo>
                  <a:lnTo>
                    <a:pt x="316" y="388"/>
                  </a:lnTo>
                  <a:lnTo>
                    <a:pt x="320" y="384"/>
                  </a:lnTo>
                  <a:lnTo>
                    <a:pt x="320" y="384"/>
                  </a:lnTo>
                  <a:lnTo>
                    <a:pt x="324" y="382"/>
                  </a:lnTo>
                  <a:lnTo>
                    <a:pt x="330" y="380"/>
                  </a:lnTo>
                  <a:lnTo>
                    <a:pt x="336" y="382"/>
                  </a:lnTo>
                  <a:lnTo>
                    <a:pt x="340" y="386"/>
                  </a:lnTo>
                  <a:lnTo>
                    <a:pt x="340" y="386"/>
                  </a:lnTo>
                  <a:lnTo>
                    <a:pt x="358" y="376"/>
                  </a:lnTo>
                  <a:lnTo>
                    <a:pt x="358" y="376"/>
                  </a:lnTo>
                  <a:lnTo>
                    <a:pt x="354" y="374"/>
                  </a:lnTo>
                  <a:lnTo>
                    <a:pt x="350" y="370"/>
                  </a:lnTo>
                  <a:lnTo>
                    <a:pt x="350" y="366"/>
                  </a:lnTo>
                  <a:lnTo>
                    <a:pt x="350" y="360"/>
                  </a:lnTo>
                  <a:lnTo>
                    <a:pt x="350" y="360"/>
                  </a:lnTo>
                  <a:lnTo>
                    <a:pt x="362" y="340"/>
                  </a:lnTo>
                  <a:lnTo>
                    <a:pt x="368" y="330"/>
                  </a:lnTo>
                  <a:lnTo>
                    <a:pt x="378" y="322"/>
                  </a:lnTo>
                  <a:lnTo>
                    <a:pt x="378" y="322"/>
                  </a:lnTo>
                  <a:lnTo>
                    <a:pt x="380" y="322"/>
                  </a:lnTo>
                  <a:lnTo>
                    <a:pt x="382" y="324"/>
                  </a:lnTo>
                  <a:lnTo>
                    <a:pt x="384" y="326"/>
                  </a:lnTo>
                  <a:lnTo>
                    <a:pt x="388" y="328"/>
                  </a:lnTo>
                  <a:lnTo>
                    <a:pt x="388" y="328"/>
                  </a:lnTo>
                  <a:lnTo>
                    <a:pt x="392" y="328"/>
                  </a:lnTo>
                  <a:lnTo>
                    <a:pt x="396" y="328"/>
                  </a:lnTo>
                  <a:lnTo>
                    <a:pt x="396" y="328"/>
                  </a:lnTo>
                  <a:lnTo>
                    <a:pt x="392" y="330"/>
                  </a:lnTo>
                  <a:lnTo>
                    <a:pt x="390" y="332"/>
                  </a:lnTo>
                  <a:lnTo>
                    <a:pt x="390" y="334"/>
                  </a:lnTo>
                  <a:lnTo>
                    <a:pt x="392" y="336"/>
                  </a:lnTo>
                  <a:lnTo>
                    <a:pt x="398" y="342"/>
                  </a:lnTo>
                  <a:lnTo>
                    <a:pt x="398" y="342"/>
                  </a:lnTo>
                  <a:lnTo>
                    <a:pt x="400" y="344"/>
                  </a:lnTo>
                  <a:lnTo>
                    <a:pt x="402" y="344"/>
                  </a:lnTo>
                  <a:lnTo>
                    <a:pt x="404" y="342"/>
                  </a:lnTo>
                  <a:lnTo>
                    <a:pt x="406" y="340"/>
                  </a:lnTo>
                  <a:lnTo>
                    <a:pt x="406" y="340"/>
                  </a:lnTo>
                  <a:lnTo>
                    <a:pt x="410" y="338"/>
                  </a:lnTo>
                  <a:lnTo>
                    <a:pt x="408" y="336"/>
                  </a:lnTo>
                  <a:lnTo>
                    <a:pt x="408" y="336"/>
                  </a:lnTo>
                  <a:lnTo>
                    <a:pt x="406" y="328"/>
                  </a:lnTo>
                  <a:lnTo>
                    <a:pt x="406" y="326"/>
                  </a:lnTo>
                  <a:lnTo>
                    <a:pt x="408" y="324"/>
                  </a:lnTo>
                  <a:lnTo>
                    <a:pt x="412" y="322"/>
                  </a:lnTo>
                  <a:lnTo>
                    <a:pt x="418" y="320"/>
                  </a:lnTo>
                  <a:lnTo>
                    <a:pt x="418" y="320"/>
                  </a:lnTo>
                  <a:lnTo>
                    <a:pt x="440" y="314"/>
                  </a:lnTo>
                  <a:lnTo>
                    <a:pt x="440" y="314"/>
                  </a:lnTo>
                  <a:lnTo>
                    <a:pt x="438" y="318"/>
                  </a:lnTo>
                  <a:lnTo>
                    <a:pt x="434" y="320"/>
                  </a:lnTo>
                  <a:lnTo>
                    <a:pt x="432" y="322"/>
                  </a:lnTo>
                  <a:lnTo>
                    <a:pt x="432" y="324"/>
                  </a:lnTo>
                  <a:lnTo>
                    <a:pt x="432" y="324"/>
                  </a:lnTo>
                  <a:lnTo>
                    <a:pt x="432" y="328"/>
                  </a:lnTo>
                  <a:lnTo>
                    <a:pt x="430" y="330"/>
                  </a:lnTo>
                  <a:lnTo>
                    <a:pt x="426" y="336"/>
                  </a:lnTo>
                  <a:lnTo>
                    <a:pt x="426" y="336"/>
                  </a:lnTo>
                  <a:lnTo>
                    <a:pt x="424" y="338"/>
                  </a:lnTo>
                  <a:lnTo>
                    <a:pt x="426" y="340"/>
                  </a:lnTo>
                  <a:lnTo>
                    <a:pt x="426" y="340"/>
                  </a:lnTo>
                  <a:lnTo>
                    <a:pt x="428" y="342"/>
                  </a:lnTo>
                  <a:lnTo>
                    <a:pt x="428" y="342"/>
                  </a:lnTo>
                  <a:lnTo>
                    <a:pt x="448" y="356"/>
                  </a:lnTo>
                  <a:lnTo>
                    <a:pt x="448" y="356"/>
                  </a:lnTo>
                  <a:lnTo>
                    <a:pt x="456" y="362"/>
                  </a:lnTo>
                  <a:lnTo>
                    <a:pt x="460" y="368"/>
                  </a:lnTo>
                  <a:lnTo>
                    <a:pt x="458" y="374"/>
                  </a:lnTo>
                  <a:lnTo>
                    <a:pt x="458" y="374"/>
                  </a:lnTo>
                  <a:lnTo>
                    <a:pt x="456" y="378"/>
                  </a:lnTo>
                  <a:lnTo>
                    <a:pt x="452" y="380"/>
                  </a:lnTo>
                  <a:lnTo>
                    <a:pt x="440" y="380"/>
                  </a:lnTo>
                  <a:lnTo>
                    <a:pt x="440" y="380"/>
                  </a:lnTo>
                  <a:lnTo>
                    <a:pt x="432" y="380"/>
                  </a:lnTo>
                  <a:lnTo>
                    <a:pt x="424" y="380"/>
                  </a:lnTo>
                  <a:lnTo>
                    <a:pt x="412" y="374"/>
                  </a:lnTo>
                  <a:lnTo>
                    <a:pt x="412" y="374"/>
                  </a:lnTo>
                  <a:lnTo>
                    <a:pt x="404" y="372"/>
                  </a:lnTo>
                  <a:lnTo>
                    <a:pt x="398" y="370"/>
                  </a:lnTo>
                  <a:lnTo>
                    <a:pt x="390" y="372"/>
                  </a:lnTo>
                  <a:lnTo>
                    <a:pt x="384" y="374"/>
                  </a:lnTo>
                  <a:lnTo>
                    <a:pt x="384" y="374"/>
                  </a:lnTo>
                  <a:lnTo>
                    <a:pt x="374" y="378"/>
                  </a:lnTo>
                  <a:lnTo>
                    <a:pt x="364" y="378"/>
                  </a:lnTo>
                  <a:lnTo>
                    <a:pt x="364" y="378"/>
                  </a:lnTo>
                  <a:lnTo>
                    <a:pt x="360" y="386"/>
                  </a:lnTo>
                  <a:lnTo>
                    <a:pt x="354" y="388"/>
                  </a:lnTo>
                  <a:lnTo>
                    <a:pt x="340" y="388"/>
                  </a:lnTo>
                  <a:lnTo>
                    <a:pt x="340" y="388"/>
                  </a:lnTo>
                  <a:lnTo>
                    <a:pt x="338" y="394"/>
                  </a:lnTo>
                  <a:lnTo>
                    <a:pt x="340" y="398"/>
                  </a:lnTo>
                  <a:lnTo>
                    <a:pt x="342" y="402"/>
                  </a:lnTo>
                  <a:lnTo>
                    <a:pt x="342" y="402"/>
                  </a:lnTo>
                  <a:lnTo>
                    <a:pt x="342" y="402"/>
                  </a:lnTo>
                  <a:lnTo>
                    <a:pt x="342" y="404"/>
                  </a:lnTo>
                  <a:lnTo>
                    <a:pt x="340" y="406"/>
                  </a:lnTo>
                  <a:lnTo>
                    <a:pt x="338" y="410"/>
                  </a:lnTo>
                  <a:lnTo>
                    <a:pt x="344" y="412"/>
                  </a:lnTo>
                  <a:lnTo>
                    <a:pt x="344" y="412"/>
                  </a:lnTo>
                  <a:lnTo>
                    <a:pt x="346" y="418"/>
                  </a:lnTo>
                  <a:lnTo>
                    <a:pt x="352" y="422"/>
                  </a:lnTo>
                  <a:lnTo>
                    <a:pt x="364" y="430"/>
                  </a:lnTo>
                  <a:lnTo>
                    <a:pt x="364" y="430"/>
                  </a:lnTo>
                  <a:lnTo>
                    <a:pt x="366" y="430"/>
                  </a:lnTo>
                  <a:lnTo>
                    <a:pt x="368" y="430"/>
                  </a:lnTo>
                  <a:lnTo>
                    <a:pt x="372" y="428"/>
                  </a:lnTo>
                  <a:lnTo>
                    <a:pt x="372" y="428"/>
                  </a:lnTo>
                  <a:lnTo>
                    <a:pt x="374" y="424"/>
                  </a:lnTo>
                  <a:lnTo>
                    <a:pt x="378" y="424"/>
                  </a:lnTo>
                  <a:lnTo>
                    <a:pt x="380" y="424"/>
                  </a:lnTo>
                  <a:lnTo>
                    <a:pt x="384" y="428"/>
                  </a:lnTo>
                  <a:lnTo>
                    <a:pt x="384" y="428"/>
                  </a:lnTo>
                  <a:lnTo>
                    <a:pt x="388" y="430"/>
                  </a:lnTo>
                  <a:lnTo>
                    <a:pt x="392" y="432"/>
                  </a:lnTo>
                  <a:lnTo>
                    <a:pt x="396" y="430"/>
                  </a:lnTo>
                  <a:lnTo>
                    <a:pt x="400" y="426"/>
                  </a:lnTo>
                  <a:lnTo>
                    <a:pt x="400" y="426"/>
                  </a:lnTo>
                  <a:lnTo>
                    <a:pt x="404" y="424"/>
                  </a:lnTo>
                  <a:lnTo>
                    <a:pt x="406" y="424"/>
                  </a:lnTo>
                  <a:lnTo>
                    <a:pt x="412" y="426"/>
                  </a:lnTo>
                  <a:lnTo>
                    <a:pt x="412" y="426"/>
                  </a:lnTo>
                  <a:lnTo>
                    <a:pt x="414" y="428"/>
                  </a:lnTo>
                  <a:lnTo>
                    <a:pt x="414" y="430"/>
                  </a:lnTo>
                  <a:lnTo>
                    <a:pt x="414" y="434"/>
                  </a:lnTo>
                  <a:lnTo>
                    <a:pt x="414" y="434"/>
                  </a:lnTo>
                  <a:lnTo>
                    <a:pt x="414" y="444"/>
                  </a:lnTo>
                  <a:lnTo>
                    <a:pt x="412" y="452"/>
                  </a:lnTo>
                  <a:lnTo>
                    <a:pt x="406" y="470"/>
                  </a:lnTo>
                  <a:lnTo>
                    <a:pt x="406" y="470"/>
                  </a:lnTo>
                  <a:lnTo>
                    <a:pt x="404" y="478"/>
                  </a:lnTo>
                  <a:lnTo>
                    <a:pt x="398" y="482"/>
                  </a:lnTo>
                  <a:lnTo>
                    <a:pt x="392" y="484"/>
                  </a:lnTo>
                  <a:lnTo>
                    <a:pt x="382" y="482"/>
                  </a:lnTo>
                  <a:lnTo>
                    <a:pt x="382" y="482"/>
                  </a:lnTo>
                  <a:lnTo>
                    <a:pt x="376" y="480"/>
                  </a:lnTo>
                  <a:lnTo>
                    <a:pt x="368" y="482"/>
                  </a:lnTo>
                  <a:lnTo>
                    <a:pt x="368" y="482"/>
                  </a:lnTo>
                  <a:lnTo>
                    <a:pt x="364" y="486"/>
                  </a:lnTo>
                  <a:lnTo>
                    <a:pt x="360" y="486"/>
                  </a:lnTo>
                  <a:lnTo>
                    <a:pt x="360" y="486"/>
                  </a:lnTo>
                  <a:lnTo>
                    <a:pt x="338" y="480"/>
                  </a:lnTo>
                  <a:lnTo>
                    <a:pt x="326" y="476"/>
                  </a:lnTo>
                  <a:lnTo>
                    <a:pt x="316" y="472"/>
                  </a:lnTo>
                  <a:lnTo>
                    <a:pt x="316" y="472"/>
                  </a:lnTo>
                  <a:lnTo>
                    <a:pt x="306" y="466"/>
                  </a:lnTo>
                  <a:lnTo>
                    <a:pt x="300" y="466"/>
                  </a:lnTo>
                  <a:lnTo>
                    <a:pt x="298" y="466"/>
                  </a:lnTo>
                  <a:lnTo>
                    <a:pt x="294" y="468"/>
                  </a:lnTo>
                  <a:lnTo>
                    <a:pt x="294" y="472"/>
                  </a:lnTo>
                  <a:lnTo>
                    <a:pt x="292" y="482"/>
                  </a:lnTo>
                  <a:lnTo>
                    <a:pt x="292" y="482"/>
                  </a:lnTo>
                  <a:lnTo>
                    <a:pt x="290" y="488"/>
                  </a:lnTo>
                  <a:lnTo>
                    <a:pt x="286" y="492"/>
                  </a:lnTo>
                  <a:lnTo>
                    <a:pt x="286" y="492"/>
                  </a:lnTo>
                  <a:lnTo>
                    <a:pt x="284" y="492"/>
                  </a:lnTo>
                  <a:lnTo>
                    <a:pt x="280" y="492"/>
                  </a:lnTo>
                  <a:lnTo>
                    <a:pt x="278" y="488"/>
                  </a:lnTo>
                  <a:lnTo>
                    <a:pt x="278" y="488"/>
                  </a:lnTo>
                  <a:lnTo>
                    <a:pt x="270" y="484"/>
                  </a:lnTo>
                  <a:lnTo>
                    <a:pt x="262" y="482"/>
                  </a:lnTo>
                  <a:lnTo>
                    <a:pt x="262" y="482"/>
                  </a:lnTo>
                  <a:lnTo>
                    <a:pt x="258" y="482"/>
                  </a:lnTo>
                  <a:lnTo>
                    <a:pt x="254" y="476"/>
                  </a:lnTo>
                  <a:lnTo>
                    <a:pt x="254" y="476"/>
                  </a:lnTo>
                  <a:lnTo>
                    <a:pt x="252" y="472"/>
                  </a:lnTo>
                  <a:lnTo>
                    <a:pt x="248" y="468"/>
                  </a:lnTo>
                  <a:lnTo>
                    <a:pt x="244" y="466"/>
                  </a:lnTo>
                  <a:lnTo>
                    <a:pt x="238" y="466"/>
                  </a:lnTo>
                  <a:lnTo>
                    <a:pt x="238" y="466"/>
                  </a:lnTo>
                  <a:lnTo>
                    <a:pt x="232" y="466"/>
                  </a:lnTo>
                  <a:lnTo>
                    <a:pt x="226" y="464"/>
                  </a:lnTo>
                  <a:lnTo>
                    <a:pt x="216" y="458"/>
                  </a:lnTo>
                  <a:lnTo>
                    <a:pt x="216" y="458"/>
                  </a:lnTo>
                  <a:lnTo>
                    <a:pt x="212" y="454"/>
                  </a:lnTo>
                  <a:lnTo>
                    <a:pt x="212" y="452"/>
                  </a:lnTo>
                  <a:lnTo>
                    <a:pt x="212" y="452"/>
                  </a:lnTo>
                  <a:lnTo>
                    <a:pt x="212" y="452"/>
                  </a:lnTo>
                  <a:lnTo>
                    <a:pt x="216" y="446"/>
                  </a:lnTo>
                  <a:lnTo>
                    <a:pt x="218" y="442"/>
                  </a:lnTo>
                  <a:lnTo>
                    <a:pt x="216" y="430"/>
                  </a:lnTo>
                  <a:lnTo>
                    <a:pt x="216" y="430"/>
                  </a:lnTo>
                  <a:lnTo>
                    <a:pt x="214" y="426"/>
                  </a:lnTo>
                  <a:lnTo>
                    <a:pt x="212" y="422"/>
                  </a:lnTo>
                  <a:lnTo>
                    <a:pt x="210" y="420"/>
                  </a:lnTo>
                  <a:lnTo>
                    <a:pt x="204" y="422"/>
                  </a:lnTo>
                  <a:lnTo>
                    <a:pt x="204" y="422"/>
                  </a:lnTo>
                  <a:lnTo>
                    <a:pt x="196" y="424"/>
                  </a:lnTo>
                  <a:lnTo>
                    <a:pt x="188" y="424"/>
                  </a:lnTo>
                  <a:lnTo>
                    <a:pt x="172" y="424"/>
                  </a:lnTo>
                  <a:lnTo>
                    <a:pt x="172" y="424"/>
                  </a:lnTo>
                  <a:lnTo>
                    <a:pt x="154" y="426"/>
                  </a:lnTo>
                  <a:lnTo>
                    <a:pt x="144" y="428"/>
                  </a:lnTo>
                  <a:lnTo>
                    <a:pt x="136" y="432"/>
                  </a:lnTo>
                  <a:lnTo>
                    <a:pt x="136" y="432"/>
                  </a:lnTo>
                  <a:lnTo>
                    <a:pt x="122" y="440"/>
                  </a:lnTo>
                  <a:lnTo>
                    <a:pt x="110" y="442"/>
                  </a:lnTo>
                  <a:lnTo>
                    <a:pt x="98" y="440"/>
                  </a:lnTo>
                  <a:lnTo>
                    <a:pt x="88" y="434"/>
                  </a:lnTo>
                  <a:lnTo>
                    <a:pt x="88" y="434"/>
                  </a:lnTo>
                  <a:lnTo>
                    <a:pt x="86" y="442"/>
                  </a:lnTo>
                  <a:lnTo>
                    <a:pt x="82" y="450"/>
                  </a:lnTo>
                  <a:lnTo>
                    <a:pt x="76" y="456"/>
                  </a:lnTo>
                  <a:lnTo>
                    <a:pt x="68" y="462"/>
                  </a:lnTo>
                  <a:lnTo>
                    <a:pt x="68" y="462"/>
                  </a:lnTo>
                  <a:lnTo>
                    <a:pt x="64" y="466"/>
                  </a:lnTo>
                  <a:lnTo>
                    <a:pt x="60" y="472"/>
                  </a:lnTo>
                  <a:lnTo>
                    <a:pt x="58" y="478"/>
                  </a:lnTo>
                  <a:lnTo>
                    <a:pt x="58" y="486"/>
                  </a:lnTo>
                  <a:lnTo>
                    <a:pt x="58" y="486"/>
                  </a:lnTo>
                  <a:lnTo>
                    <a:pt x="58" y="496"/>
                  </a:lnTo>
                  <a:lnTo>
                    <a:pt x="54" y="504"/>
                  </a:lnTo>
                  <a:lnTo>
                    <a:pt x="48" y="508"/>
                  </a:lnTo>
                  <a:lnTo>
                    <a:pt x="40" y="514"/>
                  </a:lnTo>
                  <a:lnTo>
                    <a:pt x="40" y="514"/>
                  </a:lnTo>
                  <a:lnTo>
                    <a:pt x="34" y="520"/>
                  </a:lnTo>
                  <a:lnTo>
                    <a:pt x="28" y="526"/>
                  </a:lnTo>
                  <a:lnTo>
                    <a:pt x="28" y="526"/>
                  </a:lnTo>
                  <a:lnTo>
                    <a:pt x="24" y="534"/>
                  </a:lnTo>
                  <a:lnTo>
                    <a:pt x="20" y="542"/>
                  </a:lnTo>
                  <a:lnTo>
                    <a:pt x="16" y="550"/>
                  </a:lnTo>
                  <a:lnTo>
                    <a:pt x="12" y="560"/>
                  </a:lnTo>
                  <a:lnTo>
                    <a:pt x="12" y="560"/>
                  </a:lnTo>
                  <a:lnTo>
                    <a:pt x="4" y="572"/>
                  </a:lnTo>
                  <a:lnTo>
                    <a:pt x="2" y="580"/>
                  </a:lnTo>
                  <a:lnTo>
                    <a:pt x="2" y="588"/>
                  </a:lnTo>
                  <a:lnTo>
                    <a:pt x="2" y="588"/>
                  </a:lnTo>
                  <a:lnTo>
                    <a:pt x="8" y="604"/>
                  </a:lnTo>
                  <a:lnTo>
                    <a:pt x="8" y="620"/>
                  </a:lnTo>
                  <a:lnTo>
                    <a:pt x="6" y="634"/>
                  </a:lnTo>
                  <a:lnTo>
                    <a:pt x="2" y="650"/>
                  </a:lnTo>
                  <a:lnTo>
                    <a:pt x="2" y="650"/>
                  </a:lnTo>
                  <a:lnTo>
                    <a:pt x="0" y="654"/>
                  </a:lnTo>
                  <a:lnTo>
                    <a:pt x="2" y="656"/>
                  </a:lnTo>
                  <a:lnTo>
                    <a:pt x="4" y="662"/>
                  </a:lnTo>
                  <a:lnTo>
                    <a:pt x="4" y="662"/>
                  </a:lnTo>
                  <a:lnTo>
                    <a:pt x="4" y="668"/>
                  </a:lnTo>
                  <a:lnTo>
                    <a:pt x="4" y="668"/>
                  </a:lnTo>
                  <a:lnTo>
                    <a:pt x="4" y="676"/>
                  </a:lnTo>
                  <a:lnTo>
                    <a:pt x="6" y="682"/>
                  </a:lnTo>
                  <a:lnTo>
                    <a:pt x="6" y="682"/>
                  </a:lnTo>
                  <a:lnTo>
                    <a:pt x="16" y="690"/>
                  </a:lnTo>
                  <a:lnTo>
                    <a:pt x="22" y="700"/>
                  </a:lnTo>
                  <a:lnTo>
                    <a:pt x="28" y="710"/>
                  </a:lnTo>
                  <a:lnTo>
                    <a:pt x="32" y="722"/>
                  </a:lnTo>
                  <a:lnTo>
                    <a:pt x="32" y="722"/>
                  </a:lnTo>
                  <a:lnTo>
                    <a:pt x="34" y="726"/>
                  </a:lnTo>
                  <a:lnTo>
                    <a:pt x="38" y="730"/>
                  </a:lnTo>
                  <a:lnTo>
                    <a:pt x="38" y="730"/>
                  </a:lnTo>
                  <a:lnTo>
                    <a:pt x="50" y="742"/>
                  </a:lnTo>
                  <a:lnTo>
                    <a:pt x="64" y="754"/>
                  </a:lnTo>
                  <a:lnTo>
                    <a:pt x="64" y="754"/>
                  </a:lnTo>
                  <a:lnTo>
                    <a:pt x="68" y="758"/>
                  </a:lnTo>
                  <a:lnTo>
                    <a:pt x="72" y="760"/>
                  </a:lnTo>
                  <a:lnTo>
                    <a:pt x="78" y="760"/>
                  </a:lnTo>
                  <a:lnTo>
                    <a:pt x="84" y="756"/>
                  </a:lnTo>
                  <a:lnTo>
                    <a:pt x="84" y="756"/>
                  </a:lnTo>
                  <a:lnTo>
                    <a:pt x="90" y="754"/>
                  </a:lnTo>
                  <a:lnTo>
                    <a:pt x="96" y="752"/>
                  </a:lnTo>
                  <a:lnTo>
                    <a:pt x="102" y="752"/>
                  </a:lnTo>
                  <a:lnTo>
                    <a:pt x="108" y="754"/>
                  </a:lnTo>
                  <a:lnTo>
                    <a:pt x="108" y="754"/>
                  </a:lnTo>
                  <a:lnTo>
                    <a:pt x="114" y="754"/>
                  </a:lnTo>
                  <a:lnTo>
                    <a:pt x="120" y="754"/>
                  </a:lnTo>
                  <a:lnTo>
                    <a:pt x="130" y="750"/>
                  </a:lnTo>
                  <a:lnTo>
                    <a:pt x="130" y="750"/>
                  </a:lnTo>
                  <a:lnTo>
                    <a:pt x="144" y="744"/>
                  </a:lnTo>
                  <a:lnTo>
                    <a:pt x="150" y="742"/>
                  </a:lnTo>
                  <a:lnTo>
                    <a:pt x="158" y="740"/>
                  </a:lnTo>
                  <a:lnTo>
                    <a:pt x="158" y="740"/>
                  </a:lnTo>
                  <a:lnTo>
                    <a:pt x="164" y="740"/>
                  </a:lnTo>
                  <a:lnTo>
                    <a:pt x="170" y="742"/>
                  </a:lnTo>
                  <a:lnTo>
                    <a:pt x="174" y="744"/>
                  </a:lnTo>
                  <a:lnTo>
                    <a:pt x="176" y="750"/>
                  </a:lnTo>
                  <a:lnTo>
                    <a:pt x="176" y="750"/>
                  </a:lnTo>
                  <a:lnTo>
                    <a:pt x="178" y="756"/>
                  </a:lnTo>
                  <a:lnTo>
                    <a:pt x="182" y="758"/>
                  </a:lnTo>
                  <a:lnTo>
                    <a:pt x="186" y="760"/>
                  </a:lnTo>
                  <a:lnTo>
                    <a:pt x="192" y="760"/>
                  </a:lnTo>
                  <a:lnTo>
                    <a:pt x="192" y="760"/>
                  </a:lnTo>
                  <a:lnTo>
                    <a:pt x="200" y="760"/>
                  </a:lnTo>
                  <a:lnTo>
                    <a:pt x="206" y="764"/>
                  </a:lnTo>
                  <a:lnTo>
                    <a:pt x="210" y="770"/>
                  </a:lnTo>
                  <a:lnTo>
                    <a:pt x="212" y="778"/>
                  </a:lnTo>
                  <a:lnTo>
                    <a:pt x="212" y="778"/>
                  </a:lnTo>
                  <a:lnTo>
                    <a:pt x="210" y="792"/>
                  </a:lnTo>
                  <a:lnTo>
                    <a:pt x="208" y="806"/>
                  </a:lnTo>
                  <a:lnTo>
                    <a:pt x="208" y="806"/>
                  </a:lnTo>
                  <a:lnTo>
                    <a:pt x="206" y="816"/>
                  </a:lnTo>
                  <a:lnTo>
                    <a:pt x="206" y="824"/>
                  </a:lnTo>
                  <a:lnTo>
                    <a:pt x="210" y="830"/>
                  </a:lnTo>
                  <a:lnTo>
                    <a:pt x="214" y="836"/>
                  </a:lnTo>
                  <a:lnTo>
                    <a:pt x="214" y="836"/>
                  </a:lnTo>
                  <a:lnTo>
                    <a:pt x="222" y="846"/>
                  </a:lnTo>
                  <a:lnTo>
                    <a:pt x="226" y="858"/>
                  </a:lnTo>
                  <a:lnTo>
                    <a:pt x="230" y="868"/>
                  </a:lnTo>
                  <a:lnTo>
                    <a:pt x="234" y="878"/>
                  </a:lnTo>
                  <a:lnTo>
                    <a:pt x="242" y="924"/>
                  </a:lnTo>
                  <a:lnTo>
                    <a:pt x="242" y="924"/>
                  </a:lnTo>
                  <a:lnTo>
                    <a:pt x="242" y="930"/>
                  </a:lnTo>
                  <a:lnTo>
                    <a:pt x="240" y="936"/>
                  </a:lnTo>
                  <a:lnTo>
                    <a:pt x="240" y="936"/>
                  </a:lnTo>
                  <a:lnTo>
                    <a:pt x="234" y="946"/>
                  </a:lnTo>
                  <a:lnTo>
                    <a:pt x="230" y="956"/>
                  </a:lnTo>
                  <a:lnTo>
                    <a:pt x="226" y="976"/>
                  </a:lnTo>
                  <a:lnTo>
                    <a:pt x="226" y="976"/>
                  </a:lnTo>
                  <a:lnTo>
                    <a:pt x="226" y="984"/>
                  </a:lnTo>
                  <a:lnTo>
                    <a:pt x="226" y="992"/>
                  </a:lnTo>
                  <a:lnTo>
                    <a:pt x="232" y="1006"/>
                  </a:lnTo>
                  <a:lnTo>
                    <a:pt x="232" y="1006"/>
                  </a:lnTo>
                  <a:lnTo>
                    <a:pt x="242" y="1030"/>
                  </a:lnTo>
                  <a:lnTo>
                    <a:pt x="246" y="1042"/>
                  </a:lnTo>
                  <a:lnTo>
                    <a:pt x="248" y="1056"/>
                  </a:lnTo>
                  <a:lnTo>
                    <a:pt x="248" y="1056"/>
                  </a:lnTo>
                  <a:lnTo>
                    <a:pt x="250" y="1068"/>
                  </a:lnTo>
                  <a:lnTo>
                    <a:pt x="252" y="1082"/>
                  </a:lnTo>
                  <a:lnTo>
                    <a:pt x="256" y="1094"/>
                  </a:lnTo>
                  <a:lnTo>
                    <a:pt x="262" y="1106"/>
                  </a:lnTo>
                  <a:lnTo>
                    <a:pt x="262" y="1106"/>
                  </a:lnTo>
                  <a:lnTo>
                    <a:pt x="268" y="1116"/>
                  </a:lnTo>
                  <a:lnTo>
                    <a:pt x="274" y="1126"/>
                  </a:lnTo>
                  <a:lnTo>
                    <a:pt x="276" y="1138"/>
                  </a:lnTo>
                  <a:lnTo>
                    <a:pt x="274" y="1150"/>
                  </a:lnTo>
                  <a:lnTo>
                    <a:pt x="274" y="1150"/>
                  </a:lnTo>
                  <a:lnTo>
                    <a:pt x="274" y="1154"/>
                  </a:lnTo>
                  <a:lnTo>
                    <a:pt x="276" y="1156"/>
                  </a:lnTo>
                  <a:lnTo>
                    <a:pt x="280" y="1162"/>
                  </a:lnTo>
                  <a:lnTo>
                    <a:pt x="288" y="1164"/>
                  </a:lnTo>
                  <a:lnTo>
                    <a:pt x="296" y="1166"/>
                  </a:lnTo>
                  <a:lnTo>
                    <a:pt x="296" y="1166"/>
                  </a:lnTo>
                  <a:lnTo>
                    <a:pt x="306" y="1162"/>
                  </a:lnTo>
                  <a:lnTo>
                    <a:pt x="310" y="1160"/>
                  </a:lnTo>
                  <a:lnTo>
                    <a:pt x="316" y="1160"/>
                  </a:lnTo>
                  <a:lnTo>
                    <a:pt x="316" y="1160"/>
                  </a:lnTo>
                  <a:lnTo>
                    <a:pt x="330" y="1160"/>
                  </a:lnTo>
                  <a:lnTo>
                    <a:pt x="342" y="1156"/>
                  </a:lnTo>
                  <a:lnTo>
                    <a:pt x="352" y="1148"/>
                  </a:lnTo>
                  <a:lnTo>
                    <a:pt x="362" y="1138"/>
                  </a:lnTo>
                  <a:lnTo>
                    <a:pt x="362" y="1138"/>
                  </a:lnTo>
                  <a:lnTo>
                    <a:pt x="372" y="1124"/>
                  </a:lnTo>
                  <a:lnTo>
                    <a:pt x="376" y="1116"/>
                  </a:lnTo>
                  <a:lnTo>
                    <a:pt x="380" y="1110"/>
                  </a:lnTo>
                  <a:lnTo>
                    <a:pt x="380" y="1110"/>
                  </a:lnTo>
                  <a:lnTo>
                    <a:pt x="386" y="1104"/>
                  </a:lnTo>
                  <a:lnTo>
                    <a:pt x="388" y="1096"/>
                  </a:lnTo>
                  <a:lnTo>
                    <a:pt x="390" y="1088"/>
                  </a:lnTo>
                  <a:lnTo>
                    <a:pt x="390" y="1080"/>
                  </a:lnTo>
                  <a:lnTo>
                    <a:pt x="390" y="1080"/>
                  </a:lnTo>
                  <a:lnTo>
                    <a:pt x="390" y="1076"/>
                  </a:lnTo>
                  <a:lnTo>
                    <a:pt x="390" y="1072"/>
                  </a:lnTo>
                  <a:lnTo>
                    <a:pt x="392" y="1070"/>
                  </a:lnTo>
                  <a:lnTo>
                    <a:pt x="396" y="1068"/>
                  </a:lnTo>
                  <a:lnTo>
                    <a:pt x="396" y="1068"/>
                  </a:lnTo>
                  <a:lnTo>
                    <a:pt x="404" y="1064"/>
                  </a:lnTo>
                  <a:lnTo>
                    <a:pt x="408" y="1058"/>
                  </a:lnTo>
                  <a:lnTo>
                    <a:pt x="410" y="1052"/>
                  </a:lnTo>
                  <a:lnTo>
                    <a:pt x="410" y="1042"/>
                  </a:lnTo>
                  <a:lnTo>
                    <a:pt x="410" y="1042"/>
                  </a:lnTo>
                  <a:lnTo>
                    <a:pt x="406" y="1022"/>
                  </a:lnTo>
                  <a:lnTo>
                    <a:pt x="406" y="1022"/>
                  </a:lnTo>
                  <a:lnTo>
                    <a:pt x="404" y="1018"/>
                  </a:lnTo>
                  <a:lnTo>
                    <a:pt x="404" y="1016"/>
                  </a:lnTo>
                  <a:lnTo>
                    <a:pt x="406" y="1014"/>
                  </a:lnTo>
                  <a:lnTo>
                    <a:pt x="406" y="1014"/>
                  </a:lnTo>
                  <a:lnTo>
                    <a:pt x="412" y="1006"/>
                  </a:lnTo>
                  <a:lnTo>
                    <a:pt x="420" y="998"/>
                  </a:lnTo>
                  <a:lnTo>
                    <a:pt x="426" y="990"/>
                  </a:lnTo>
                  <a:lnTo>
                    <a:pt x="436" y="984"/>
                  </a:lnTo>
                  <a:lnTo>
                    <a:pt x="436" y="984"/>
                  </a:lnTo>
                  <a:lnTo>
                    <a:pt x="442" y="980"/>
                  </a:lnTo>
                  <a:lnTo>
                    <a:pt x="448" y="974"/>
                  </a:lnTo>
                  <a:lnTo>
                    <a:pt x="450" y="966"/>
                  </a:lnTo>
                  <a:lnTo>
                    <a:pt x="452" y="958"/>
                  </a:lnTo>
                  <a:lnTo>
                    <a:pt x="452" y="958"/>
                  </a:lnTo>
                  <a:lnTo>
                    <a:pt x="450" y="938"/>
                  </a:lnTo>
                  <a:lnTo>
                    <a:pt x="448" y="918"/>
                  </a:lnTo>
                  <a:lnTo>
                    <a:pt x="440" y="880"/>
                  </a:lnTo>
                  <a:lnTo>
                    <a:pt x="440" y="880"/>
                  </a:lnTo>
                  <a:lnTo>
                    <a:pt x="438" y="866"/>
                  </a:lnTo>
                  <a:lnTo>
                    <a:pt x="442" y="852"/>
                  </a:lnTo>
                  <a:lnTo>
                    <a:pt x="448" y="840"/>
                  </a:lnTo>
                  <a:lnTo>
                    <a:pt x="454" y="828"/>
                  </a:lnTo>
                  <a:lnTo>
                    <a:pt x="454" y="828"/>
                  </a:lnTo>
                  <a:lnTo>
                    <a:pt x="464" y="814"/>
                  </a:lnTo>
                  <a:lnTo>
                    <a:pt x="474" y="800"/>
                  </a:lnTo>
                  <a:lnTo>
                    <a:pt x="496" y="776"/>
                  </a:lnTo>
                  <a:lnTo>
                    <a:pt x="496" y="776"/>
                  </a:lnTo>
                  <a:lnTo>
                    <a:pt x="502" y="768"/>
                  </a:lnTo>
                  <a:lnTo>
                    <a:pt x="508" y="760"/>
                  </a:lnTo>
                  <a:lnTo>
                    <a:pt x="516" y="744"/>
                  </a:lnTo>
                  <a:lnTo>
                    <a:pt x="530" y="708"/>
                  </a:lnTo>
                  <a:lnTo>
                    <a:pt x="530" y="708"/>
                  </a:lnTo>
                  <a:lnTo>
                    <a:pt x="532" y="696"/>
                  </a:lnTo>
                  <a:lnTo>
                    <a:pt x="532" y="690"/>
                  </a:lnTo>
                  <a:lnTo>
                    <a:pt x="532" y="682"/>
                  </a:lnTo>
                  <a:lnTo>
                    <a:pt x="532" y="682"/>
                  </a:lnTo>
                  <a:lnTo>
                    <a:pt x="524" y="688"/>
                  </a:lnTo>
                  <a:lnTo>
                    <a:pt x="514" y="690"/>
                  </a:lnTo>
                  <a:lnTo>
                    <a:pt x="504" y="692"/>
                  </a:lnTo>
                  <a:lnTo>
                    <a:pt x="496" y="696"/>
                  </a:lnTo>
                  <a:lnTo>
                    <a:pt x="496" y="696"/>
                  </a:lnTo>
                  <a:lnTo>
                    <a:pt x="490" y="698"/>
                  </a:lnTo>
                  <a:lnTo>
                    <a:pt x="482" y="698"/>
                  </a:lnTo>
                  <a:lnTo>
                    <a:pt x="476" y="696"/>
                  </a:lnTo>
                  <a:lnTo>
                    <a:pt x="470" y="688"/>
                  </a:lnTo>
                  <a:lnTo>
                    <a:pt x="470" y="688"/>
                  </a:lnTo>
                  <a:lnTo>
                    <a:pt x="470" y="684"/>
                  </a:lnTo>
                  <a:lnTo>
                    <a:pt x="472" y="682"/>
                  </a:lnTo>
                  <a:lnTo>
                    <a:pt x="472" y="678"/>
                  </a:lnTo>
                  <a:lnTo>
                    <a:pt x="472" y="676"/>
                  </a:lnTo>
                  <a:lnTo>
                    <a:pt x="472" y="676"/>
                  </a:lnTo>
                  <a:lnTo>
                    <a:pt x="458" y="660"/>
                  </a:lnTo>
                  <a:lnTo>
                    <a:pt x="452" y="654"/>
                  </a:lnTo>
                  <a:lnTo>
                    <a:pt x="444" y="646"/>
                  </a:lnTo>
                  <a:lnTo>
                    <a:pt x="444" y="646"/>
                  </a:lnTo>
                  <a:lnTo>
                    <a:pt x="442" y="644"/>
                  </a:lnTo>
                  <a:lnTo>
                    <a:pt x="440" y="642"/>
                  </a:lnTo>
                  <a:lnTo>
                    <a:pt x="440" y="634"/>
                  </a:lnTo>
                  <a:lnTo>
                    <a:pt x="440" y="634"/>
                  </a:lnTo>
                  <a:lnTo>
                    <a:pt x="438" y="628"/>
                  </a:lnTo>
                  <a:lnTo>
                    <a:pt x="436" y="624"/>
                  </a:lnTo>
                  <a:lnTo>
                    <a:pt x="434" y="622"/>
                  </a:lnTo>
                  <a:lnTo>
                    <a:pt x="434" y="622"/>
                  </a:lnTo>
                  <a:lnTo>
                    <a:pt x="428" y="614"/>
                  </a:lnTo>
                  <a:lnTo>
                    <a:pt x="426" y="606"/>
                  </a:lnTo>
                  <a:lnTo>
                    <a:pt x="424" y="598"/>
                  </a:lnTo>
                  <a:lnTo>
                    <a:pt x="424" y="590"/>
                  </a:lnTo>
                  <a:lnTo>
                    <a:pt x="424" y="590"/>
                  </a:lnTo>
                  <a:lnTo>
                    <a:pt x="422" y="582"/>
                  </a:lnTo>
                  <a:lnTo>
                    <a:pt x="418" y="578"/>
                  </a:lnTo>
                  <a:lnTo>
                    <a:pt x="414" y="572"/>
                  </a:lnTo>
                  <a:lnTo>
                    <a:pt x="412" y="566"/>
                  </a:lnTo>
                  <a:lnTo>
                    <a:pt x="412" y="566"/>
                  </a:lnTo>
                  <a:lnTo>
                    <a:pt x="408" y="556"/>
                  </a:lnTo>
                  <a:lnTo>
                    <a:pt x="404" y="544"/>
                  </a:lnTo>
                  <a:lnTo>
                    <a:pt x="400" y="532"/>
                  </a:lnTo>
                  <a:lnTo>
                    <a:pt x="396" y="522"/>
                  </a:lnTo>
                  <a:lnTo>
                    <a:pt x="396" y="522"/>
                  </a:lnTo>
                  <a:lnTo>
                    <a:pt x="392" y="510"/>
                  </a:lnTo>
                  <a:lnTo>
                    <a:pt x="392" y="510"/>
                  </a:lnTo>
                  <a:lnTo>
                    <a:pt x="394" y="512"/>
                  </a:lnTo>
                  <a:lnTo>
                    <a:pt x="396" y="514"/>
                  </a:lnTo>
                  <a:lnTo>
                    <a:pt x="400" y="518"/>
                  </a:lnTo>
                  <a:lnTo>
                    <a:pt x="400" y="518"/>
                  </a:lnTo>
                  <a:lnTo>
                    <a:pt x="402" y="516"/>
                  </a:lnTo>
                  <a:lnTo>
                    <a:pt x="402" y="516"/>
                  </a:lnTo>
                  <a:lnTo>
                    <a:pt x="402" y="508"/>
                  </a:lnTo>
                  <a:lnTo>
                    <a:pt x="406" y="502"/>
                  </a:lnTo>
                  <a:lnTo>
                    <a:pt x="406" y="502"/>
                  </a:lnTo>
                  <a:lnTo>
                    <a:pt x="408" y="516"/>
                  </a:lnTo>
                  <a:lnTo>
                    <a:pt x="408" y="516"/>
                  </a:lnTo>
                  <a:lnTo>
                    <a:pt x="410" y="518"/>
                  </a:lnTo>
                  <a:lnTo>
                    <a:pt x="412" y="522"/>
                  </a:lnTo>
                  <a:lnTo>
                    <a:pt x="416" y="530"/>
                  </a:lnTo>
                  <a:lnTo>
                    <a:pt x="416" y="530"/>
                  </a:lnTo>
                  <a:lnTo>
                    <a:pt x="420" y="538"/>
                  </a:lnTo>
                  <a:lnTo>
                    <a:pt x="424" y="546"/>
                  </a:lnTo>
                  <a:lnTo>
                    <a:pt x="428" y="554"/>
                  </a:lnTo>
                  <a:lnTo>
                    <a:pt x="434" y="560"/>
                  </a:lnTo>
                  <a:lnTo>
                    <a:pt x="434" y="560"/>
                  </a:lnTo>
                  <a:lnTo>
                    <a:pt x="436" y="564"/>
                  </a:lnTo>
                  <a:lnTo>
                    <a:pt x="436" y="564"/>
                  </a:lnTo>
                  <a:lnTo>
                    <a:pt x="438" y="574"/>
                  </a:lnTo>
                  <a:lnTo>
                    <a:pt x="440" y="582"/>
                  </a:lnTo>
                  <a:lnTo>
                    <a:pt x="448" y="598"/>
                  </a:lnTo>
                  <a:lnTo>
                    <a:pt x="458" y="614"/>
                  </a:lnTo>
                  <a:lnTo>
                    <a:pt x="466" y="632"/>
                  </a:lnTo>
                  <a:lnTo>
                    <a:pt x="466" y="632"/>
                  </a:lnTo>
                  <a:lnTo>
                    <a:pt x="470" y="648"/>
                  </a:lnTo>
                  <a:lnTo>
                    <a:pt x="472" y="666"/>
                  </a:lnTo>
                  <a:lnTo>
                    <a:pt x="472" y="666"/>
                  </a:lnTo>
                  <a:lnTo>
                    <a:pt x="474" y="674"/>
                  </a:lnTo>
                  <a:lnTo>
                    <a:pt x="474" y="674"/>
                  </a:lnTo>
                  <a:lnTo>
                    <a:pt x="476" y="674"/>
                  </a:lnTo>
                  <a:lnTo>
                    <a:pt x="480" y="676"/>
                  </a:lnTo>
                  <a:lnTo>
                    <a:pt x="484" y="672"/>
                  </a:lnTo>
                  <a:lnTo>
                    <a:pt x="488" y="670"/>
                  </a:lnTo>
                  <a:lnTo>
                    <a:pt x="494" y="668"/>
                  </a:lnTo>
                  <a:lnTo>
                    <a:pt x="494" y="668"/>
                  </a:lnTo>
                  <a:lnTo>
                    <a:pt x="506" y="664"/>
                  </a:lnTo>
                  <a:lnTo>
                    <a:pt x="516" y="658"/>
                  </a:lnTo>
                  <a:lnTo>
                    <a:pt x="526" y="652"/>
                  </a:lnTo>
                  <a:lnTo>
                    <a:pt x="536" y="646"/>
                  </a:lnTo>
                  <a:lnTo>
                    <a:pt x="536" y="646"/>
                  </a:lnTo>
                  <a:lnTo>
                    <a:pt x="540" y="644"/>
                  </a:lnTo>
                  <a:lnTo>
                    <a:pt x="540" y="644"/>
                  </a:lnTo>
                  <a:lnTo>
                    <a:pt x="542" y="638"/>
                  </a:lnTo>
                  <a:lnTo>
                    <a:pt x="544" y="634"/>
                  </a:lnTo>
                  <a:lnTo>
                    <a:pt x="554" y="632"/>
                  </a:lnTo>
                  <a:lnTo>
                    <a:pt x="554" y="632"/>
                  </a:lnTo>
                  <a:lnTo>
                    <a:pt x="560" y="628"/>
                  </a:lnTo>
                  <a:lnTo>
                    <a:pt x="566" y="624"/>
                  </a:lnTo>
                  <a:lnTo>
                    <a:pt x="576" y="614"/>
                  </a:lnTo>
                  <a:lnTo>
                    <a:pt x="576" y="614"/>
                  </a:lnTo>
                  <a:lnTo>
                    <a:pt x="582" y="608"/>
                  </a:lnTo>
                  <a:lnTo>
                    <a:pt x="586" y="600"/>
                  </a:lnTo>
                  <a:lnTo>
                    <a:pt x="590" y="592"/>
                  </a:lnTo>
                  <a:lnTo>
                    <a:pt x="594" y="586"/>
                  </a:lnTo>
                  <a:lnTo>
                    <a:pt x="594" y="586"/>
                  </a:lnTo>
                  <a:lnTo>
                    <a:pt x="598" y="578"/>
                  </a:lnTo>
                  <a:lnTo>
                    <a:pt x="598" y="572"/>
                  </a:lnTo>
                  <a:lnTo>
                    <a:pt x="596" y="566"/>
                  </a:lnTo>
                  <a:lnTo>
                    <a:pt x="590" y="562"/>
                  </a:lnTo>
                  <a:lnTo>
                    <a:pt x="590" y="562"/>
                  </a:lnTo>
                  <a:lnTo>
                    <a:pt x="582" y="558"/>
                  </a:lnTo>
                  <a:lnTo>
                    <a:pt x="576" y="554"/>
                  </a:lnTo>
                  <a:lnTo>
                    <a:pt x="574" y="546"/>
                  </a:lnTo>
                  <a:lnTo>
                    <a:pt x="572" y="538"/>
                  </a:lnTo>
                  <a:lnTo>
                    <a:pt x="572" y="538"/>
                  </a:lnTo>
                  <a:lnTo>
                    <a:pt x="564" y="548"/>
                  </a:lnTo>
                  <a:lnTo>
                    <a:pt x="556" y="554"/>
                  </a:lnTo>
                  <a:lnTo>
                    <a:pt x="552" y="556"/>
                  </a:lnTo>
                  <a:lnTo>
                    <a:pt x="546" y="558"/>
                  </a:lnTo>
                  <a:lnTo>
                    <a:pt x="542" y="558"/>
                  </a:lnTo>
                  <a:lnTo>
                    <a:pt x="536" y="554"/>
                  </a:lnTo>
                  <a:lnTo>
                    <a:pt x="536" y="554"/>
                  </a:lnTo>
                  <a:lnTo>
                    <a:pt x="536" y="546"/>
                  </a:lnTo>
                  <a:lnTo>
                    <a:pt x="536" y="542"/>
                  </a:lnTo>
                  <a:lnTo>
                    <a:pt x="534" y="538"/>
                  </a:lnTo>
                  <a:lnTo>
                    <a:pt x="534" y="538"/>
                  </a:lnTo>
                  <a:lnTo>
                    <a:pt x="532" y="540"/>
                  </a:lnTo>
                  <a:lnTo>
                    <a:pt x="530" y="542"/>
                  </a:lnTo>
                  <a:lnTo>
                    <a:pt x="530" y="544"/>
                  </a:lnTo>
                  <a:lnTo>
                    <a:pt x="528" y="546"/>
                  </a:lnTo>
                  <a:lnTo>
                    <a:pt x="528" y="546"/>
                  </a:lnTo>
                  <a:lnTo>
                    <a:pt x="526" y="542"/>
                  </a:lnTo>
                  <a:lnTo>
                    <a:pt x="526" y="536"/>
                  </a:lnTo>
                  <a:lnTo>
                    <a:pt x="524" y="530"/>
                  </a:lnTo>
                  <a:lnTo>
                    <a:pt x="520" y="526"/>
                  </a:lnTo>
                  <a:lnTo>
                    <a:pt x="520" y="526"/>
                  </a:lnTo>
                  <a:lnTo>
                    <a:pt x="516" y="520"/>
                  </a:lnTo>
                  <a:lnTo>
                    <a:pt x="514" y="516"/>
                  </a:lnTo>
                  <a:lnTo>
                    <a:pt x="508" y="504"/>
                  </a:lnTo>
                  <a:lnTo>
                    <a:pt x="508" y="504"/>
                  </a:lnTo>
                  <a:lnTo>
                    <a:pt x="508" y="500"/>
                  </a:lnTo>
                  <a:lnTo>
                    <a:pt x="508" y="498"/>
                  </a:lnTo>
                  <a:lnTo>
                    <a:pt x="514" y="494"/>
                  </a:lnTo>
                  <a:lnTo>
                    <a:pt x="514" y="494"/>
                  </a:lnTo>
                  <a:lnTo>
                    <a:pt x="518" y="492"/>
                  </a:lnTo>
                  <a:lnTo>
                    <a:pt x="522" y="494"/>
                  </a:lnTo>
                  <a:lnTo>
                    <a:pt x="526" y="496"/>
                  </a:lnTo>
                  <a:lnTo>
                    <a:pt x="528" y="500"/>
                  </a:lnTo>
                  <a:lnTo>
                    <a:pt x="528" y="500"/>
                  </a:lnTo>
                  <a:lnTo>
                    <a:pt x="532" y="508"/>
                  </a:lnTo>
                  <a:lnTo>
                    <a:pt x="536" y="514"/>
                  </a:lnTo>
                  <a:lnTo>
                    <a:pt x="548" y="524"/>
                  </a:lnTo>
                  <a:lnTo>
                    <a:pt x="548" y="524"/>
                  </a:lnTo>
                  <a:lnTo>
                    <a:pt x="552" y="528"/>
                  </a:lnTo>
                  <a:lnTo>
                    <a:pt x="558" y="530"/>
                  </a:lnTo>
                  <a:lnTo>
                    <a:pt x="562" y="530"/>
                  </a:lnTo>
                  <a:lnTo>
                    <a:pt x="568" y="526"/>
                  </a:lnTo>
                  <a:lnTo>
                    <a:pt x="568" y="526"/>
                  </a:lnTo>
                  <a:lnTo>
                    <a:pt x="572" y="524"/>
                  </a:lnTo>
                  <a:lnTo>
                    <a:pt x="576" y="524"/>
                  </a:lnTo>
                  <a:lnTo>
                    <a:pt x="578" y="526"/>
                  </a:lnTo>
                  <a:lnTo>
                    <a:pt x="580" y="532"/>
                  </a:lnTo>
                  <a:lnTo>
                    <a:pt x="580" y="532"/>
                  </a:lnTo>
                  <a:lnTo>
                    <a:pt x="582" y="538"/>
                  </a:lnTo>
                  <a:lnTo>
                    <a:pt x="584" y="540"/>
                  </a:lnTo>
                  <a:lnTo>
                    <a:pt x="588" y="540"/>
                  </a:lnTo>
                  <a:lnTo>
                    <a:pt x="588" y="540"/>
                  </a:lnTo>
                  <a:lnTo>
                    <a:pt x="608" y="544"/>
                  </a:lnTo>
                  <a:lnTo>
                    <a:pt x="620" y="544"/>
                  </a:lnTo>
                  <a:lnTo>
                    <a:pt x="630" y="544"/>
                  </a:lnTo>
                  <a:lnTo>
                    <a:pt x="630" y="544"/>
                  </a:lnTo>
                  <a:lnTo>
                    <a:pt x="638" y="542"/>
                  </a:lnTo>
                  <a:lnTo>
                    <a:pt x="648" y="542"/>
                  </a:lnTo>
                  <a:lnTo>
                    <a:pt x="652" y="544"/>
                  </a:lnTo>
                  <a:lnTo>
                    <a:pt x="656" y="546"/>
                  </a:lnTo>
                  <a:lnTo>
                    <a:pt x="658" y="550"/>
                  </a:lnTo>
                  <a:lnTo>
                    <a:pt x="662" y="556"/>
                  </a:lnTo>
                  <a:lnTo>
                    <a:pt x="662" y="556"/>
                  </a:lnTo>
                  <a:lnTo>
                    <a:pt x="664" y="560"/>
                  </a:lnTo>
                  <a:lnTo>
                    <a:pt x="668" y="566"/>
                  </a:lnTo>
                  <a:lnTo>
                    <a:pt x="674" y="570"/>
                  </a:lnTo>
                  <a:lnTo>
                    <a:pt x="678" y="570"/>
                  </a:lnTo>
                  <a:lnTo>
                    <a:pt x="684" y="570"/>
                  </a:lnTo>
                  <a:lnTo>
                    <a:pt x="684" y="570"/>
                  </a:lnTo>
                  <a:lnTo>
                    <a:pt x="680" y="572"/>
                  </a:lnTo>
                  <a:lnTo>
                    <a:pt x="678" y="574"/>
                  </a:lnTo>
                  <a:lnTo>
                    <a:pt x="674" y="576"/>
                  </a:lnTo>
                  <a:lnTo>
                    <a:pt x="674" y="576"/>
                  </a:lnTo>
                  <a:lnTo>
                    <a:pt x="680" y="586"/>
                  </a:lnTo>
                  <a:lnTo>
                    <a:pt x="682" y="588"/>
                  </a:lnTo>
                  <a:lnTo>
                    <a:pt x="688" y="590"/>
                  </a:lnTo>
                  <a:lnTo>
                    <a:pt x="688" y="590"/>
                  </a:lnTo>
                  <a:lnTo>
                    <a:pt x="692" y="590"/>
                  </a:lnTo>
                  <a:lnTo>
                    <a:pt x="696" y="586"/>
                  </a:lnTo>
                  <a:lnTo>
                    <a:pt x="700" y="576"/>
                  </a:lnTo>
                  <a:lnTo>
                    <a:pt x="700" y="576"/>
                  </a:lnTo>
                  <a:lnTo>
                    <a:pt x="702" y="586"/>
                  </a:lnTo>
                  <a:lnTo>
                    <a:pt x="702" y="594"/>
                  </a:lnTo>
                  <a:lnTo>
                    <a:pt x="702" y="594"/>
                  </a:lnTo>
                  <a:lnTo>
                    <a:pt x="704" y="618"/>
                  </a:lnTo>
                  <a:lnTo>
                    <a:pt x="708" y="642"/>
                  </a:lnTo>
                  <a:lnTo>
                    <a:pt x="708" y="642"/>
                  </a:lnTo>
                  <a:lnTo>
                    <a:pt x="730" y="702"/>
                  </a:lnTo>
                  <a:lnTo>
                    <a:pt x="730" y="702"/>
                  </a:lnTo>
                  <a:lnTo>
                    <a:pt x="732" y="712"/>
                  </a:lnTo>
                  <a:lnTo>
                    <a:pt x="732" y="716"/>
                  </a:lnTo>
                  <a:lnTo>
                    <a:pt x="736" y="720"/>
                  </a:lnTo>
                  <a:lnTo>
                    <a:pt x="736" y="720"/>
                  </a:lnTo>
                  <a:lnTo>
                    <a:pt x="738" y="722"/>
                  </a:lnTo>
                  <a:lnTo>
                    <a:pt x="740" y="722"/>
                  </a:lnTo>
                  <a:lnTo>
                    <a:pt x="742" y="720"/>
                  </a:lnTo>
                  <a:lnTo>
                    <a:pt x="742" y="720"/>
                  </a:lnTo>
                  <a:lnTo>
                    <a:pt x="750" y="708"/>
                  </a:lnTo>
                  <a:lnTo>
                    <a:pt x="756" y="694"/>
                  </a:lnTo>
                  <a:lnTo>
                    <a:pt x="758" y="678"/>
                  </a:lnTo>
                  <a:lnTo>
                    <a:pt x="758" y="664"/>
                  </a:lnTo>
                  <a:lnTo>
                    <a:pt x="758" y="664"/>
                  </a:lnTo>
                  <a:lnTo>
                    <a:pt x="758" y="654"/>
                  </a:lnTo>
                  <a:lnTo>
                    <a:pt x="760" y="646"/>
                  </a:lnTo>
                  <a:lnTo>
                    <a:pt x="764" y="640"/>
                  </a:lnTo>
                  <a:lnTo>
                    <a:pt x="772" y="636"/>
                  </a:lnTo>
                  <a:lnTo>
                    <a:pt x="772" y="636"/>
                  </a:lnTo>
                  <a:lnTo>
                    <a:pt x="774" y="634"/>
                  </a:lnTo>
                  <a:lnTo>
                    <a:pt x="774" y="634"/>
                  </a:lnTo>
                  <a:lnTo>
                    <a:pt x="790" y="614"/>
                  </a:lnTo>
                  <a:lnTo>
                    <a:pt x="798" y="606"/>
                  </a:lnTo>
                  <a:lnTo>
                    <a:pt x="808" y="598"/>
                  </a:lnTo>
                  <a:lnTo>
                    <a:pt x="808" y="598"/>
                  </a:lnTo>
                  <a:lnTo>
                    <a:pt x="810" y="594"/>
                  </a:lnTo>
                  <a:lnTo>
                    <a:pt x="812" y="590"/>
                  </a:lnTo>
                  <a:lnTo>
                    <a:pt x="812" y="590"/>
                  </a:lnTo>
                  <a:lnTo>
                    <a:pt x="812" y="584"/>
                  </a:lnTo>
                  <a:lnTo>
                    <a:pt x="816" y="582"/>
                  </a:lnTo>
                  <a:lnTo>
                    <a:pt x="820" y="580"/>
                  </a:lnTo>
                  <a:lnTo>
                    <a:pt x="824" y="580"/>
                  </a:lnTo>
                  <a:lnTo>
                    <a:pt x="824" y="580"/>
                  </a:lnTo>
                  <a:lnTo>
                    <a:pt x="832" y="580"/>
                  </a:lnTo>
                  <a:lnTo>
                    <a:pt x="838" y="578"/>
                  </a:lnTo>
                  <a:lnTo>
                    <a:pt x="840" y="574"/>
                  </a:lnTo>
                  <a:lnTo>
                    <a:pt x="840" y="566"/>
                  </a:lnTo>
                  <a:lnTo>
                    <a:pt x="840" y="566"/>
                  </a:lnTo>
                  <a:lnTo>
                    <a:pt x="846" y="570"/>
                  </a:lnTo>
                  <a:lnTo>
                    <a:pt x="850" y="574"/>
                  </a:lnTo>
                  <a:lnTo>
                    <a:pt x="852" y="578"/>
                  </a:lnTo>
                  <a:lnTo>
                    <a:pt x="852" y="584"/>
                  </a:lnTo>
                  <a:lnTo>
                    <a:pt x="852" y="584"/>
                  </a:lnTo>
                  <a:lnTo>
                    <a:pt x="854" y="590"/>
                  </a:lnTo>
                  <a:lnTo>
                    <a:pt x="858" y="594"/>
                  </a:lnTo>
                  <a:lnTo>
                    <a:pt x="858" y="594"/>
                  </a:lnTo>
                  <a:lnTo>
                    <a:pt x="864" y="602"/>
                  </a:lnTo>
                  <a:lnTo>
                    <a:pt x="870" y="612"/>
                  </a:lnTo>
                  <a:lnTo>
                    <a:pt x="872" y="622"/>
                  </a:lnTo>
                  <a:lnTo>
                    <a:pt x="872" y="632"/>
                  </a:lnTo>
                  <a:lnTo>
                    <a:pt x="872" y="632"/>
                  </a:lnTo>
                  <a:lnTo>
                    <a:pt x="872" y="638"/>
                  </a:lnTo>
                  <a:lnTo>
                    <a:pt x="874" y="640"/>
                  </a:lnTo>
                  <a:lnTo>
                    <a:pt x="874" y="640"/>
                  </a:lnTo>
                  <a:lnTo>
                    <a:pt x="878" y="640"/>
                  </a:lnTo>
                  <a:lnTo>
                    <a:pt x="882" y="638"/>
                  </a:lnTo>
                  <a:lnTo>
                    <a:pt x="882" y="638"/>
                  </a:lnTo>
                  <a:lnTo>
                    <a:pt x="888" y="632"/>
                  </a:lnTo>
                  <a:lnTo>
                    <a:pt x="888" y="632"/>
                  </a:lnTo>
                  <a:lnTo>
                    <a:pt x="894" y="634"/>
                  </a:lnTo>
                  <a:lnTo>
                    <a:pt x="894" y="634"/>
                  </a:lnTo>
                  <a:lnTo>
                    <a:pt x="896" y="642"/>
                  </a:lnTo>
                  <a:lnTo>
                    <a:pt x="898" y="652"/>
                  </a:lnTo>
                  <a:lnTo>
                    <a:pt x="900" y="660"/>
                  </a:lnTo>
                  <a:lnTo>
                    <a:pt x="904" y="668"/>
                  </a:lnTo>
                  <a:lnTo>
                    <a:pt x="904" y="668"/>
                  </a:lnTo>
                  <a:lnTo>
                    <a:pt x="904" y="686"/>
                  </a:lnTo>
                  <a:lnTo>
                    <a:pt x="902" y="702"/>
                  </a:lnTo>
                  <a:lnTo>
                    <a:pt x="902" y="702"/>
                  </a:lnTo>
                  <a:lnTo>
                    <a:pt x="902" y="710"/>
                  </a:lnTo>
                  <a:lnTo>
                    <a:pt x="902" y="716"/>
                  </a:lnTo>
                  <a:lnTo>
                    <a:pt x="906" y="722"/>
                  </a:lnTo>
                  <a:lnTo>
                    <a:pt x="910" y="730"/>
                  </a:lnTo>
                  <a:lnTo>
                    <a:pt x="910" y="730"/>
                  </a:lnTo>
                  <a:lnTo>
                    <a:pt x="916" y="742"/>
                  </a:lnTo>
                  <a:lnTo>
                    <a:pt x="918" y="756"/>
                  </a:lnTo>
                  <a:lnTo>
                    <a:pt x="918" y="756"/>
                  </a:lnTo>
                  <a:lnTo>
                    <a:pt x="920" y="766"/>
                  </a:lnTo>
                  <a:lnTo>
                    <a:pt x="924" y="774"/>
                  </a:lnTo>
                  <a:lnTo>
                    <a:pt x="930" y="782"/>
                  </a:lnTo>
                  <a:lnTo>
                    <a:pt x="938" y="790"/>
                  </a:lnTo>
                  <a:lnTo>
                    <a:pt x="938" y="790"/>
                  </a:lnTo>
                  <a:lnTo>
                    <a:pt x="942" y="792"/>
                  </a:lnTo>
                  <a:lnTo>
                    <a:pt x="946" y="792"/>
                  </a:lnTo>
                  <a:lnTo>
                    <a:pt x="946" y="792"/>
                  </a:lnTo>
                  <a:lnTo>
                    <a:pt x="946" y="790"/>
                  </a:lnTo>
                  <a:lnTo>
                    <a:pt x="946" y="788"/>
                  </a:lnTo>
                  <a:lnTo>
                    <a:pt x="946" y="784"/>
                  </a:lnTo>
                  <a:lnTo>
                    <a:pt x="946" y="784"/>
                  </a:lnTo>
                  <a:lnTo>
                    <a:pt x="942" y="776"/>
                  </a:lnTo>
                  <a:lnTo>
                    <a:pt x="940" y="772"/>
                  </a:lnTo>
                  <a:lnTo>
                    <a:pt x="940" y="768"/>
                  </a:lnTo>
                  <a:lnTo>
                    <a:pt x="940" y="768"/>
                  </a:lnTo>
                  <a:lnTo>
                    <a:pt x="940" y="758"/>
                  </a:lnTo>
                  <a:lnTo>
                    <a:pt x="938" y="750"/>
                  </a:lnTo>
                  <a:lnTo>
                    <a:pt x="932" y="744"/>
                  </a:lnTo>
                  <a:lnTo>
                    <a:pt x="926" y="738"/>
                  </a:lnTo>
                  <a:lnTo>
                    <a:pt x="926" y="738"/>
                  </a:lnTo>
                  <a:lnTo>
                    <a:pt x="918" y="728"/>
                  </a:lnTo>
                  <a:lnTo>
                    <a:pt x="912" y="718"/>
                  </a:lnTo>
                  <a:lnTo>
                    <a:pt x="910" y="708"/>
                  </a:lnTo>
                  <a:lnTo>
                    <a:pt x="908" y="696"/>
                  </a:lnTo>
                  <a:lnTo>
                    <a:pt x="908" y="696"/>
                  </a:lnTo>
                  <a:lnTo>
                    <a:pt x="912" y="684"/>
                  </a:lnTo>
                  <a:lnTo>
                    <a:pt x="914" y="672"/>
                  </a:lnTo>
                  <a:lnTo>
                    <a:pt x="914" y="672"/>
                  </a:lnTo>
                  <a:lnTo>
                    <a:pt x="914" y="668"/>
                  </a:lnTo>
                  <a:lnTo>
                    <a:pt x="918" y="666"/>
                  </a:lnTo>
                  <a:lnTo>
                    <a:pt x="918" y="666"/>
                  </a:lnTo>
                  <a:lnTo>
                    <a:pt x="920" y="666"/>
                  </a:lnTo>
                  <a:lnTo>
                    <a:pt x="922" y="668"/>
                  </a:lnTo>
                  <a:lnTo>
                    <a:pt x="922" y="668"/>
                  </a:lnTo>
                  <a:lnTo>
                    <a:pt x="926" y="676"/>
                  </a:lnTo>
                  <a:lnTo>
                    <a:pt x="932" y="682"/>
                  </a:lnTo>
                  <a:lnTo>
                    <a:pt x="944" y="694"/>
                  </a:lnTo>
                  <a:lnTo>
                    <a:pt x="944" y="694"/>
                  </a:lnTo>
                  <a:lnTo>
                    <a:pt x="952" y="704"/>
                  </a:lnTo>
                  <a:lnTo>
                    <a:pt x="954" y="710"/>
                  </a:lnTo>
                  <a:lnTo>
                    <a:pt x="954" y="716"/>
                  </a:lnTo>
                  <a:lnTo>
                    <a:pt x="954" y="716"/>
                  </a:lnTo>
                  <a:lnTo>
                    <a:pt x="960" y="708"/>
                  </a:lnTo>
                  <a:lnTo>
                    <a:pt x="966" y="702"/>
                  </a:lnTo>
                  <a:lnTo>
                    <a:pt x="982" y="690"/>
                  </a:lnTo>
                  <a:lnTo>
                    <a:pt x="982" y="690"/>
                  </a:lnTo>
                  <a:lnTo>
                    <a:pt x="984" y="686"/>
                  </a:lnTo>
                  <a:lnTo>
                    <a:pt x="984" y="686"/>
                  </a:lnTo>
                  <a:lnTo>
                    <a:pt x="986" y="672"/>
                  </a:lnTo>
                  <a:lnTo>
                    <a:pt x="986" y="660"/>
                  </a:lnTo>
                  <a:lnTo>
                    <a:pt x="982" y="648"/>
                  </a:lnTo>
                  <a:lnTo>
                    <a:pt x="974" y="636"/>
                  </a:lnTo>
                  <a:lnTo>
                    <a:pt x="974" y="636"/>
                  </a:lnTo>
                  <a:lnTo>
                    <a:pt x="964" y="620"/>
                  </a:lnTo>
                  <a:lnTo>
                    <a:pt x="964" y="620"/>
                  </a:lnTo>
                  <a:lnTo>
                    <a:pt x="958" y="612"/>
                  </a:lnTo>
                  <a:lnTo>
                    <a:pt x="958" y="606"/>
                  </a:lnTo>
                  <a:lnTo>
                    <a:pt x="962" y="598"/>
                  </a:lnTo>
                  <a:lnTo>
                    <a:pt x="966" y="592"/>
                  </a:lnTo>
                  <a:lnTo>
                    <a:pt x="966" y="592"/>
                  </a:lnTo>
                  <a:lnTo>
                    <a:pt x="970" y="586"/>
                  </a:lnTo>
                  <a:lnTo>
                    <a:pt x="976" y="582"/>
                  </a:lnTo>
                  <a:lnTo>
                    <a:pt x="982" y="582"/>
                  </a:lnTo>
                  <a:lnTo>
                    <a:pt x="990" y="582"/>
                  </a:lnTo>
                  <a:lnTo>
                    <a:pt x="990" y="582"/>
                  </a:lnTo>
                  <a:lnTo>
                    <a:pt x="990" y="588"/>
                  </a:lnTo>
                  <a:lnTo>
                    <a:pt x="990" y="592"/>
                  </a:lnTo>
                  <a:lnTo>
                    <a:pt x="992" y="592"/>
                  </a:lnTo>
                  <a:lnTo>
                    <a:pt x="992" y="592"/>
                  </a:lnTo>
                  <a:lnTo>
                    <a:pt x="994" y="592"/>
                  </a:lnTo>
                  <a:lnTo>
                    <a:pt x="994" y="592"/>
                  </a:lnTo>
                  <a:lnTo>
                    <a:pt x="994" y="586"/>
                  </a:lnTo>
                  <a:lnTo>
                    <a:pt x="994" y="586"/>
                  </a:lnTo>
                  <a:lnTo>
                    <a:pt x="1000" y="584"/>
                  </a:lnTo>
                  <a:lnTo>
                    <a:pt x="1008" y="580"/>
                  </a:lnTo>
                  <a:lnTo>
                    <a:pt x="1014" y="578"/>
                  </a:lnTo>
                  <a:lnTo>
                    <a:pt x="1020" y="574"/>
                  </a:lnTo>
                  <a:lnTo>
                    <a:pt x="1020" y="574"/>
                  </a:lnTo>
                  <a:lnTo>
                    <a:pt x="1022" y="574"/>
                  </a:lnTo>
                  <a:lnTo>
                    <a:pt x="1026" y="574"/>
                  </a:lnTo>
                  <a:lnTo>
                    <a:pt x="1026" y="574"/>
                  </a:lnTo>
                  <a:lnTo>
                    <a:pt x="1026" y="572"/>
                  </a:lnTo>
                  <a:lnTo>
                    <a:pt x="1026" y="572"/>
                  </a:lnTo>
                  <a:lnTo>
                    <a:pt x="1038" y="568"/>
                  </a:lnTo>
                  <a:lnTo>
                    <a:pt x="1048" y="562"/>
                  </a:lnTo>
                  <a:lnTo>
                    <a:pt x="1056" y="552"/>
                  </a:lnTo>
                  <a:lnTo>
                    <a:pt x="1064" y="544"/>
                  </a:lnTo>
                  <a:lnTo>
                    <a:pt x="1064" y="544"/>
                  </a:lnTo>
                  <a:lnTo>
                    <a:pt x="1072" y="526"/>
                  </a:lnTo>
                  <a:lnTo>
                    <a:pt x="1076" y="518"/>
                  </a:lnTo>
                  <a:lnTo>
                    <a:pt x="1080" y="510"/>
                  </a:lnTo>
                  <a:lnTo>
                    <a:pt x="1080" y="510"/>
                  </a:lnTo>
                  <a:lnTo>
                    <a:pt x="1084" y="502"/>
                  </a:lnTo>
                  <a:lnTo>
                    <a:pt x="1084" y="498"/>
                  </a:lnTo>
                  <a:lnTo>
                    <a:pt x="1082" y="494"/>
                  </a:lnTo>
                  <a:lnTo>
                    <a:pt x="1082" y="494"/>
                  </a:lnTo>
                  <a:lnTo>
                    <a:pt x="1078" y="488"/>
                  </a:lnTo>
                  <a:lnTo>
                    <a:pt x="1078" y="488"/>
                  </a:lnTo>
                  <a:lnTo>
                    <a:pt x="1082" y="488"/>
                  </a:lnTo>
                  <a:lnTo>
                    <a:pt x="1082" y="486"/>
                  </a:lnTo>
                  <a:lnTo>
                    <a:pt x="1082" y="482"/>
                  </a:lnTo>
                  <a:lnTo>
                    <a:pt x="1080" y="476"/>
                  </a:lnTo>
                  <a:lnTo>
                    <a:pt x="1080" y="476"/>
                  </a:lnTo>
                  <a:lnTo>
                    <a:pt x="1082" y="474"/>
                  </a:lnTo>
                  <a:lnTo>
                    <a:pt x="1082" y="474"/>
                  </a:lnTo>
                  <a:lnTo>
                    <a:pt x="1078" y="468"/>
                  </a:lnTo>
                  <a:lnTo>
                    <a:pt x="1076" y="462"/>
                  </a:lnTo>
                  <a:lnTo>
                    <a:pt x="1074" y="454"/>
                  </a:lnTo>
                  <a:lnTo>
                    <a:pt x="1068" y="448"/>
                  </a:lnTo>
                  <a:lnTo>
                    <a:pt x="1068" y="448"/>
                  </a:lnTo>
                  <a:lnTo>
                    <a:pt x="1064" y="446"/>
                  </a:lnTo>
                  <a:lnTo>
                    <a:pt x="1064" y="442"/>
                  </a:lnTo>
                  <a:lnTo>
                    <a:pt x="1068" y="436"/>
                  </a:lnTo>
                  <a:lnTo>
                    <a:pt x="1068" y="436"/>
                  </a:lnTo>
                  <a:lnTo>
                    <a:pt x="1078" y="426"/>
                  </a:lnTo>
                  <a:lnTo>
                    <a:pt x="1090" y="420"/>
                  </a:lnTo>
                  <a:lnTo>
                    <a:pt x="1090" y="420"/>
                  </a:lnTo>
                  <a:lnTo>
                    <a:pt x="1078" y="416"/>
                  </a:lnTo>
                  <a:lnTo>
                    <a:pt x="1074" y="416"/>
                  </a:lnTo>
                  <a:lnTo>
                    <a:pt x="1068" y="420"/>
                  </a:lnTo>
                  <a:lnTo>
                    <a:pt x="1068" y="420"/>
                  </a:lnTo>
                  <a:lnTo>
                    <a:pt x="1066" y="420"/>
                  </a:lnTo>
                  <a:lnTo>
                    <a:pt x="1064" y="420"/>
                  </a:lnTo>
                  <a:lnTo>
                    <a:pt x="1062" y="416"/>
                  </a:lnTo>
                  <a:lnTo>
                    <a:pt x="1058" y="410"/>
                  </a:lnTo>
                  <a:lnTo>
                    <a:pt x="1056" y="408"/>
                  </a:lnTo>
                  <a:lnTo>
                    <a:pt x="1052" y="408"/>
                  </a:lnTo>
                  <a:lnTo>
                    <a:pt x="1052" y="408"/>
                  </a:lnTo>
                  <a:lnTo>
                    <a:pt x="1052" y="406"/>
                  </a:lnTo>
                  <a:lnTo>
                    <a:pt x="1052" y="402"/>
                  </a:lnTo>
                  <a:lnTo>
                    <a:pt x="1052" y="402"/>
                  </a:lnTo>
                  <a:lnTo>
                    <a:pt x="1054" y="400"/>
                  </a:lnTo>
                  <a:lnTo>
                    <a:pt x="1054" y="400"/>
                  </a:lnTo>
                  <a:lnTo>
                    <a:pt x="1060" y="398"/>
                  </a:lnTo>
                  <a:lnTo>
                    <a:pt x="1066" y="394"/>
                  </a:lnTo>
                  <a:lnTo>
                    <a:pt x="1070" y="390"/>
                  </a:lnTo>
                  <a:lnTo>
                    <a:pt x="1074" y="386"/>
                  </a:lnTo>
                  <a:lnTo>
                    <a:pt x="1074" y="386"/>
                  </a:lnTo>
                  <a:lnTo>
                    <a:pt x="1080" y="382"/>
                  </a:lnTo>
                  <a:lnTo>
                    <a:pt x="1082" y="382"/>
                  </a:lnTo>
                  <a:lnTo>
                    <a:pt x="1086" y="382"/>
                  </a:lnTo>
                  <a:lnTo>
                    <a:pt x="1086" y="382"/>
                  </a:lnTo>
                  <a:lnTo>
                    <a:pt x="1088" y="386"/>
                  </a:lnTo>
                  <a:lnTo>
                    <a:pt x="1088" y="388"/>
                  </a:lnTo>
                  <a:lnTo>
                    <a:pt x="1084" y="392"/>
                  </a:lnTo>
                  <a:lnTo>
                    <a:pt x="1084" y="392"/>
                  </a:lnTo>
                  <a:lnTo>
                    <a:pt x="1082" y="394"/>
                  </a:lnTo>
                  <a:lnTo>
                    <a:pt x="1082" y="396"/>
                  </a:lnTo>
                  <a:lnTo>
                    <a:pt x="1084" y="400"/>
                  </a:lnTo>
                  <a:lnTo>
                    <a:pt x="1084" y="400"/>
                  </a:lnTo>
                  <a:lnTo>
                    <a:pt x="1086" y="400"/>
                  </a:lnTo>
                  <a:lnTo>
                    <a:pt x="1086" y="400"/>
                  </a:lnTo>
                  <a:lnTo>
                    <a:pt x="1090" y="396"/>
                  </a:lnTo>
                  <a:lnTo>
                    <a:pt x="1090" y="396"/>
                  </a:lnTo>
                  <a:lnTo>
                    <a:pt x="1096" y="394"/>
                  </a:lnTo>
                  <a:lnTo>
                    <a:pt x="1096" y="394"/>
                  </a:lnTo>
                  <a:lnTo>
                    <a:pt x="1100" y="392"/>
                  </a:lnTo>
                  <a:lnTo>
                    <a:pt x="1102" y="392"/>
                  </a:lnTo>
                  <a:lnTo>
                    <a:pt x="1110" y="394"/>
                  </a:lnTo>
                  <a:lnTo>
                    <a:pt x="1110" y="394"/>
                  </a:lnTo>
                  <a:lnTo>
                    <a:pt x="1112" y="398"/>
                  </a:lnTo>
                  <a:lnTo>
                    <a:pt x="1112" y="400"/>
                  </a:lnTo>
                  <a:lnTo>
                    <a:pt x="1110" y="406"/>
                  </a:lnTo>
                  <a:lnTo>
                    <a:pt x="1110" y="406"/>
                  </a:lnTo>
                  <a:lnTo>
                    <a:pt x="1110" y="410"/>
                  </a:lnTo>
                  <a:lnTo>
                    <a:pt x="1110" y="412"/>
                  </a:lnTo>
                  <a:lnTo>
                    <a:pt x="1112" y="412"/>
                  </a:lnTo>
                  <a:lnTo>
                    <a:pt x="1116" y="412"/>
                  </a:lnTo>
                  <a:lnTo>
                    <a:pt x="1116" y="412"/>
                  </a:lnTo>
                  <a:lnTo>
                    <a:pt x="1120" y="414"/>
                  </a:lnTo>
                  <a:lnTo>
                    <a:pt x="1122" y="416"/>
                  </a:lnTo>
                  <a:lnTo>
                    <a:pt x="1124" y="418"/>
                  </a:lnTo>
                  <a:lnTo>
                    <a:pt x="1124" y="422"/>
                  </a:lnTo>
                  <a:lnTo>
                    <a:pt x="1124" y="422"/>
                  </a:lnTo>
                  <a:lnTo>
                    <a:pt x="1120" y="448"/>
                  </a:lnTo>
                  <a:lnTo>
                    <a:pt x="1120" y="448"/>
                  </a:lnTo>
                  <a:lnTo>
                    <a:pt x="1132" y="444"/>
                  </a:lnTo>
                  <a:lnTo>
                    <a:pt x="1140" y="440"/>
                  </a:lnTo>
                  <a:lnTo>
                    <a:pt x="1140" y="440"/>
                  </a:lnTo>
                  <a:lnTo>
                    <a:pt x="1144" y="436"/>
                  </a:lnTo>
                  <a:lnTo>
                    <a:pt x="1144" y="432"/>
                  </a:lnTo>
                  <a:lnTo>
                    <a:pt x="1142" y="422"/>
                  </a:lnTo>
                  <a:lnTo>
                    <a:pt x="1142" y="422"/>
                  </a:lnTo>
                  <a:lnTo>
                    <a:pt x="1138" y="412"/>
                  </a:lnTo>
                  <a:lnTo>
                    <a:pt x="1132" y="402"/>
                  </a:lnTo>
                  <a:lnTo>
                    <a:pt x="1132" y="402"/>
                  </a:lnTo>
                  <a:lnTo>
                    <a:pt x="1128" y="398"/>
                  </a:lnTo>
                  <a:lnTo>
                    <a:pt x="1128" y="396"/>
                  </a:lnTo>
                  <a:lnTo>
                    <a:pt x="1130" y="392"/>
                  </a:lnTo>
                  <a:lnTo>
                    <a:pt x="1134" y="390"/>
                  </a:lnTo>
                  <a:lnTo>
                    <a:pt x="1134" y="390"/>
                  </a:lnTo>
                  <a:lnTo>
                    <a:pt x="1142" y="384"/>
                  </a:lnTo>
                  <a:lnTo>
                    <a:pt x="1146" y="374"/>
                  </a:lnTo>
                  <a:lnTo>
                    <a:pt x="1146" y="374"/>
                  </a:lnTo>
                  <a:lnTo>
                    <a:pt x="1150" y="368"/>
                  </a:lnTo>
                  <a:lnTo>
                    <a:pt x="1154" y="362"/>
                  </a:lnTo>
                  <a:lnTo>
                    <a:pt x="1160" y="360"/>
                  </a:lnTo>
                  <a:lnTo>
                    <a:pt x="1162" y="358"/>
                  </a:lnTo>
                  <a:lnTo>
                    <a:pt x="1166" y="360"/>
                  </a:lnTo>
                  <a:lnTo>
                    <a:pt x="1166" y="360"/>
                  </a:lnTo>
                  <a:lnTo>
                    <a:pt x="1172" y="362"/>
                  </a:lnTo>
                  <a:lnTo>
                    <a:pt x="1178" y="360"/>
                  </a:lnTo>
                  <a:lnTo>
                    <a:pt x="1184" y="358"/>
                  </a:lnTo>
                  <a:lnTo>
                    <a:pt x="1188" y="354"/>
                  </a:lnTo>
                  <a:lnTo>
                    <a:pt x="1188" y="354"/>
                  </a:lnTo>
                  <a:lnTo>
                    <a:pt x="1202" y="336"/>
                  </a:lnTo>
                  <a:lnTo>
                    <a:pt x="1216" y="320"/>
                  </a:lnTo>
                  <a:lnTo>
                    <a:pt x="1222" y="310"/>
                  </a:lnTo>
                  <a:lnTo>
                    <a:pt x="1226" y="300"/>
                  </a:lnTo>
                  <a:lnTo>
                    <a:pt x="1230" y="290"/>
                  </a:lnTo>
                  <a:lnTo>
                    <a:pt x="1230" y="278"/>
                  </a:lnTo>
                  <a:lnTo>
                    <a:pt x="1230" y="278"/>
                  </a:lnTo>
                  <a:lnTo>
                    <a:pt x="1232" y="274"/>
                  </a:lnTo>
                  <a:lnTo>
                    <a:pt x="1232" y="272"/>
                  </a:lnTo>
                  <a:lnTo>
                    <a:pt x="1232" y="272"/>
                  </a:lnTo>
                  <a:lnTo>
                    <a:pt x="1236" y="268"/>
                  </a:lnTo>
                  <a:lnTo>
                    <a:pt x="1236" y="264"/>
                  </a:lnTo>
                  <a:lnTo>
                    <a:pt x="1236" y="254"/>
                  </a:lnTo>
                  <a:lnTo>
                    <a:pt x="1236" y="254"/>
                  </a:lnTo>
                  <a:lnTo>
                    <a:pt x="1232" y="250"/>
                  </a:lnTo>
                  <a:lnTo>
                    <a:pt x="1228" y="246"/>
                  </a:lnTo>
                  <a:lnTo>
                    <a:pt x="1220" y="246"/>
                  </a:lnTo>
                  <a:lnTo>
                    <a:pt x="1216" y="248"/>
                  </a:lnTo>
                  <a:lnTo>
                    <a:pt x="1216" y="248"/>
                  </a:lnTo>
                  <a:lnTo>
                    <a:pt x="1210" y="250"/>
                  </a:lnTo>
                  <a:lnTo>
                    <a:pt x="1206" y="250"/>
                  </a:lnTo>
                  <a:lnTo>
                    <a:pt x="1204" y="248"/>
                  </a:lnTo>
                  <a:lnTo>
                    <a:pt x="1202" y="248"/>
                  </a:lnTo>
                  <a:lnTo>
                    <a:pt x="1202" y="248"/>
                  </a:lnTo>
                  <a:lnTo>
                    <a:pt x="1200" y="242"/>
                  </a:lnTo>
                  <a:lnTo>
                    <a:pt x="1196" y="240"/>
                  </a:lnTo>
                  <a:lnTo>
                    <a:pt x="1186" y="236"/>
                  </a:lnTo>
                  <a:lnTo>
                    <a:pt x="1186" y="236"/>
                  </a:lnTo>
                  <a:lnTo>
                    <a:pt x="1202" y="228"/>
                  </a:lnTo>
                  <a:lnTo>
                    <a:pt x="1214" y="218"/>
                  </a:lnTo>
                  <a:lnTo>
                    <a:pt x="1238" y="196"/>
                  </a:lnTo>
                  <a:lnTo>
                    <a:pt x="1238" y="196"/>
                  </a:lnTo>
                  <a:lnTo>
                    <a:pt x="1248" y="190"/>
                  </a:lnTo>
                  <a:lnTo>
                    <a:pt x="1260" y="190"/>
                  </a:lnTo>
                  <a:lnTo>
                    <a:pt x="1260" y="190"/>
                  </a:lnTo>
                  <a:lnTo>
                    <a:pt x="1280" y="190"/>
                  </a:lnTo>
                  <a:lnTo>
                    <a:pt x="1290" y="190"/>
                  </a:lnTo>
                  <a:lnTo>
                    <a:pt x="1300" y="186"/>
                  </a:lnTo>
                  <a:lnTo>
                    <a:pt x="1300" y="186"/>
                  </a:lnTo>
                  <a:lnTo>
                    <a:pt x="1304" y="184"/>
                  </a:lnTo>
                  <a:lnTo>
                    <a:pt x="1308" y="186"/>
                  </a:lnTo>
                  <a:lnTo>
                    <a:pt x="1316" y="188"/>
                  </a:lnTo>
                  <a:lnTo>
                    <a:pt x="1316" y="188"/>
                  </a:lnTo>
                  <a:lnTo>
                    <a:pt x="1322" y="192"/>
                  </a:lnTo>
                  <a:lnTo>
                    <a:pt x="1328" y="192"/>
                  </a:lnTo>
                  <a:lnTo>
                    <a:pt x="1328" y="192"/>
                  </a:lnTo>
                  <a:lnTo>
                    <a:pt x="1342" y="192"/>
                  </a:lnTo>
                  <a:lnTo>
                    <a:pt x="1342" y="192"/>
                  </a:lnTo>
                  <a:lnTo>
                    <a:pt x="1340" y="188"/>
                  </a:lnTo>
                  <a:lnTo>
                    <a:pt x="1338" y="186"/>
                  </a:lnTo>
                  <a:lnTo>
                    <a:pt x="1338" y="186"/>
                  </a:lnTo>
                  <a:lnTo>
                    <a:pt x="1338" y="184"/>
                  </a:lnTo>
                  <a:lnTo>
                    <a:pt x="1338" y="184"/>
                  </a:lnTo>
                  <a:lnTo>
                    <a:pt x="1340" y="182"/>
                  </a:lnTo>
                  <a:lnTo>
                    <a:pt x="1340" y="182"/>
                  </a:lnTo>
                  <a:lnTo>
                    <a:pt x="1348" y="174"/>
                  </a:lnTo>
                  <a:lnTo>
                    <a:pt x="1358" y="168"/>
                  </a:lnTo>
                  <a:lnTo>
                    <a:pt x="1368" y="164"/>
                  </a:lnTo>
                  <a:lnTo>
                    <a:pt x="1374" y="164"/>
                  </a:lnTo>
                  <a:lnTo>
                    <a:pt x="1380" y="164"/>
                  </a:lnTo>
                  <a:lnTo>
                    <a:pt x="1380" y="164"/>
                  </a:lnTo>
                  <a:lnTo>
                    <a:pt x="1382" y="164"/>
                  </a:lnTo>
                  <a:lnTo>
                    <a:pt x="1384" y="166"/>
                  </a:lnTo>
                  <a:lnTo>
                    <a:pt x="1384" y="166"/>
                  </a:lnTo>
                  <a:lnTo>
                    <a:pt x="1386" y="170"/>
                  </a:lnTo>
                  <a:lnTo>
                    <a:pt x="1388" y="172"/>
                  </a:lnTo>
                  <a:lnTo>
                    <a:pt x="1396" y="170"/>
                  </a:lnTo>
                  <a:lnTo>
                    <a:pt x="1396" y="170"/>
                  </a:lnTo>
                  <a:lnTo>
                    <a:pt x="1402" y="164"/>
                  </a:lnTo>
                  <a:lnTo>
                    <a:pt x="1406" y="160"/>
                  </a:lnTo>
                  <a:lnTo>
                    <a:pt x="1412" y="156"/>
                  </a:lnTo>
                  <a:lnTo>
                    <a:pt x="1416" y="154"/>
                  </a:lnTo>
                  <a:lnTo>
                    <a:pt x="1420" y="154"/>
                  </a:lnTo>
                  <a:lnTo>
                    <a:pt x="1420" y="154"/>
                  </a:lnTo>
                  <a:lnTo>
                    <a:pt x="1416" y="164"/>
                  </a:lnTo>
                  <a:lnTo>
                    <a:pt x="1410" y="172"/>
                  </a:lnTo>
                  <a:lnTo>
                    <a:pt x="1402" y="178"/>
                  </a:lnTo>
                  <a:lnTo>
                    <a:pt x="1394" y="182"/>
                  </a:lnTo>
                  <a:lnTo>
                    <a:pt x="1394" y="182"/>
                  </a:lnTo>
                  <a:lnTo>
                    <a:pt x="1382" y="194"/>
                  </a:lnTo>
                  <a:lnTo>
                    <a:pt x="1368" y="204"/>
                  </a:lnTo>
                  <a:lnTo>
                    <a:pt x="1368" y="204"/>
                  </a:lnTo>
                  <a:lnTo>
                    <a:pt x="1358" y="212"/>
                  </a:lnTo>
                  <a:lnTo>
                    <a:pt x="1350" y="222"/>
                  </a:lnTo>
                  <a:lnTo>
                    <a:pt x="1348" y="230"/>
                  </a:lnTo>
                  <a:lnTo>
                    <a:pt x="1350" y="242"/>
                  </a:lnTo>
                  <a:lnTo>
                    <a:pt x="1350" y="242"/>
                  </a:lnTo>
                  <a:lnTo>
                    <a:pt x="1356" y="270"/>
                  </a:lnTo>
                  <a:lnTo>
                    <a:pt x="1356" y="270"/>
                  </a:lnTo>
                  <a:lnTo>
                    <a:pt x="1358" y="274"/>
                  </a:lnTo>
                  <a:lnTo>
                    <a:pt x="1360" y="272"/>
                  </a:lnTo>
                  <a:lnTo>
                    <a:pt x="1360" y="272"/>
                  </a:lnTo>
                  <a:lnTo>
                    <a:pt x="1366" y="270"/>
                  </a:lnTo>
                  <a:lnTo>
                    <a:pt x="1368" y="266"/>
                  </a:lnTo>
                  <a:lnTo>
                    <a:pt x="1370" y="262"/>
                  </a:lnTo>
                  <a:lnTo>
                    <a:pt x="1370" y="256"/>
                  </a:lnTo>
                  <a:lnTo>
                    <a:pt x="1370" y="256"/>
                  </a:lnTo>
                  <a:lnTo>
                    <a:pt x="1376" y="254"/>
                  </a:lnTo>
                  <a:lnTo>
                    <a:pt x="1378" y="254"/>
                  </a:lnTo>
                  <a:lnTo>
                    <a:pt x="1380" y="250"/>
                  </a:lnTo>
                  <a:lnTo>
                    <a:pt x="1380" y="250"/>
                  </a:lnTo>
                  <a:lnTo>
                    <a:pt x="1380" y="248"/>
                  </a:lnTo>
                  <a:lnTo>
                    <a:pt x="1380" y="246"/>
                  </a:lnTo>
                  <a:lnTo>
                    <a:pt x="1382" y="244"/>
                  </a:lnTo>
                  <a:lnTo>
                    <a:pt x="1382" y="244"/>
                  </a:lnTo>
                  <a:lnTo>
                    <a:pt x="1394" y="238"/>
                  </a:lnTo>
                  <a:lnTo>
                    <a:pt x="1396" y="234"/>
                  </a:lnTo>
                  <a:lnTo>
                    <a:pt x="1398" y="232"/>
                  </a:lnTo>
                  <a:lnTo>
                    <a:pt x="1396" y="226"/>
                  </a:lnTo>
                  <a:lnTo>
                    <a:pt x="1396" y="226"/>
                  </a:lnTo>
                  <a:lnTo>
                    <a:pt x="1398" y="224"/>
                  </a:lnTo>
                  <a:lnTo>
                    <a:pt x="1402" y="222"/>
                  </a:lnTo>
                  <a:lnTo>
                    <a:pt x="1402" y="222"/>
                  </a:lnTo>
                  <a:lnTo>
                    <a:pt x="1406" y="222"/>
                  </a:lnTo>
                  <a:lnTo>
                    <a:pt x="1408" y="222"/>
                  </a:lnTo>
                  <a:lnTo>
                    <a:pt x="1404" y="216"/>
                  </a:lnTo>
                  <a:lnTo>
                    <a:pt x="1404" y="216"/>
                  </a:lnTo>
                  <a:lnTo>
                    <a:pt x="1404" y="212"/>
                  </a:lnTo>
                  <a:lnTo>
                    <a:pt x="1404" y="208"/>
                  </a:lnTo>
                  <a:lnTo>
                    <a:pt x="1404" y="208"/>
                  </a:lnTo>
                  <a:lnTo>
                    <a:pt x="1406" y="208"/>
                  </a:lnTo>
                  <a:lnTo>
                    <a:pt x="1406" y="206"/>
                  </a:lnTo>
                  <a:lnTo>
                    <a:pt x="1404" y="206"/>
                  </a:lnTo>
                  <a:lnTo>
                    <a:pt x="1404" y="206"/>
                  </a:lnTo>
                  <a:lnTo>
                    <a:pt x="1400" y="206"/>
                  </a:lnTo>
                  <a:lnTo>
                    <a:pt x="1398" y="204"/>
                  </a:lnTo>
                  <a:lnTo>
                    <a:pt x="1398" y="200"/>
                  </a:lnTo>
                  <a:lnTo>
                    <a:pt x="1398" y="200"/>
                  </a:lnTo>
                  <a:lnTo>
                    <a:pt x="1410" y="188"/>
                  </a:lnTo>
                  <a:lnTo>
                    <a:pt x="1416" y="182"/>
                  </a:lnTo>
                  <a:lnTo>
                    <a:pt x="1424" y="180"/>
                  </a:lnTo>
                  <a:lnTo>
                    <a:pt x="1424" y="180"/>
                  </a:lnTo>
                  <a:lnTo>
                    <a:pt x="1430" y="182"/>
                  </a:lnTo>
                  <a:lnTo>
                    <a:pt x="1434" y="182"/>
                  </a:lnTo>
                  <a:lnTo>
                    <a:pt x="1436" y="180"/>
                  </a:lnTo>
                  <a:lnTo>
                    <a:pt x="1436" y="180"/>
                  </a:lnTo>
                  <a:lnTo>
                    <a:pt x="1446" y="176"/>
                  </a:lnTo>
                  <a:lnTo>
                    <a:pt x="1450" y="176"/>
                  </a:lnTo>
                  <a:lnTo>
                    <a:pt x="1454" y="178"/>
                  </a:lnTo>
                  <a:lnTo>
                    <a:pt x="1454" y="178"/>
                  </a:lnTo>
                  <a:lnTo>
                    <a:pt x="1460" y="180"/>
                  </a:lnTo>
                  <a:lnTo>
                    <a:pt x="1464" y="180"/>
                  </a:lnTo>
                  <a:lnTo>
                    <a:pt x="1474" y="174"/>
                  </a:lnTo>
                  <a:lnTo>
                    <a:pt x="1474" y="174"/>
                  </a:lnTo>
                  <a:lnTo>
                    <a:pt x="1484" y="168"/>
                  </a:lnTo>
                  <a:lnTo>
                    <a:pt x="1496" y="162"/>
                  </a:lnTo>
                  <a:lnTo>
                    <a:pt x="1496" y="162"/>
                  </a:lnTo>
                  <a:lnTo>
                    <a:pt x="1504" y="160"/>
                  </a:lnTo>
                  <a:lnTo>
                    <a:pt x="1512" y="156"/>
                  </a:lnTo>
                  <a:lnTo>
                    <a:pt x="1520" y="156"/>
                  </a:lnTo>
                  <a:lnTo>
                    <a:pt x="1528" y="156"/>
                  </a:lnTo>
                  <a:lnTo>
                    <a:pt x="1528" y="156"/>
                  </a:lnTo>
                  <a:lnTo>
                    <a:pt x="1532" y="156"/>
                  </a:lnTo>
                  <a:lnTo>
                    <a:pt x="1534" y="154"/>
                  </a:lnTo>
                  <a:lnTo>
                    <a:pt x="1534" y="152"/>
                  </a:lnTo>
                  <a:lnTo>
                    <a:pt x="1532" y="150"/>
                  </a:lnTo>
                  <a:lnTo>
                    <a:pt x="1532" y="150"/>
                  </a:lnTo>
                  <a:lnTo>
                    <a:pt x="1526" y="142"/>
                  </a:lnTo>
                  <a:lnTo>
                    <a:pt x="1522" y="138"/>
                  </a:lnTo>
                  <a:lnTo>
                    <a:pt x="1518" y="134"/>
                  </a:lnTo>
                  <a:lnTo>
                    <a:pt x="1518" y="134"/>
                  </a:lnTo>
                  <a:lnTo>
                    <a:pt x="1524" y="134"/>
                  </a:lnTo>
                  <a:lnTo>
                    <a:pt x="1524" y="134"/>
                  </a:lnTo>
                  <a:lnTo>
                    <a:pt x="1536" y="132"/>
                  </a:lnTo>
                  <a:lnTo>
                    <a:pt x="1540" y="128"/>
                  </a:lnTo>
                  <a:lnTo>
                    <a:pt x="1540" y="126"/>
                  </a:lnTo>
                  <a:lnTo>
                    <a:pt x="1540" y="122"/>
                  </a:lnTo>
                  <a:lnTo>
                    <a:pt x="1540" y="122"/>
                  </a:lnTo>
                  <a:lnTo>
                    <a:pt x="1542" y="118"/>
                  </a:lnTo>
                  <a:lnTo>
                    <a:pt x="1544" y="118"/>
                  </a:lnTo>
                  <a:lnTo>
                    <a:pt x="1544" y="118"/>
                  </a:lnTo>
                  <a:lnTo>
                    <a:pt x="1548" y="118"/>
                  </a:lnTo>
                  <a:lnTo>
                    <a:pt x="1548" y="118"/>
                  </a:lnTo>
                  <a:lnTo>
                    <a:pt x="1548" y="120"/>
                  </a:lnTo>
                  <a:lnTo>
                    <a:pt x="1548" y="120"/>
                  </a:lnTo>
                  <a:lnTo>
                    <a:pt x="1550" y="124"/>
                  </a:lnTo>
                  <a:lnTo>
                    <a:pt x="1552" y="124"/>
                  </a:lnTo>
                  <a:lnTo>
                    <a:pt x="1552" y="124"/>
                  </a:lnTo>
                  <a:lnTo>
                    <a:pt x="1562" y="124"/>
                  </a:lnTo>
                  <a:lnTo>
                    <a:pt x="1570" y="128"/>
                  </a:lnTo>
                  <a:lnTo>
                    <a:pt x="1578" y="132"/>
                  </a:lnTo>
                  <a:lnTo>
                    <a:pt x="1586" y="136"/>
                  </a:lnTo>
                  <a:lnTo>
                    <a:pt x="1586" y="136"/>
                  </a:lnTo>
                  <a:lnTo>
                    <a:pt x="1590" y="138"/>
                  </a:lnTo>
                  <a:lnTo>
                    <a:pt x="1592" y="138"/>
                  </a:lnTo>
                  <a:lnTo>
                    <a:pt x="1594" y="134"/>
                  </a:lnTo>
                  <a:lnTo>
                    <a:pt x="1594" y="134"/>
                  </a:lnTo>
                  <a:lnTo>
                    <a:pt x="1596" y="130"/>
                  </a:lnTo>
                  <a:lnTo>
                    <a:pt x="1598" y="126"/>
                  </a:lnTo>
                  <a:lnTo>
                    <a:pt x="1602" y="124"/>
                  </a:lnTo>
                  <a:lnTo>
                    <a:pt x="1608" y="124"/>
                  </a:lnTo>
                  <a:lnTo>
                    <a:pt x="1608" y="124"/>
                  </a:lnTo>
                  <a:lnTo>
                    <a:pt x="1612" y="122"/>
                  </a:lnTo>
                  <a:lnTo>
                    <a:pt x="1612" y="120"/>
                  </a:lnTo>
                  <a:lnTo>
                    <a:pt x="1612" y="118"/>
                  </a:lnTo>
                  <a:lnTo>
                    <a:pt x="1612" y="118"/>
                  </a:lnTo>
                  <a:close/>
                  <a:moveTo>
                    <a:pt x="350" y="152"/>
                  </a:moveTo>
                  <a:lnTo>
                    <a:pt x="350" y="152"/>
                  </a:lnTo>
                  <a:lnTo>
                    <a:pt x="352" y="152"/>
                  </a:lnTo>
                  <a:lnTo>
                    <a:pt x="352" y="152"/>
                  </a:lnTo>
                  <a:lnTo>
                    <a:pt x="354" y="154"/>
                  </a:lnTo>
                  <a:lnTo>
                    <a:pt x="354" y="156"/>
                  </a:lnTo>
                  <a:lnTo>
                    <a:pt x="352" y="160"/>
                  </a:lnTo>
                  <a:lnTo>
                    <a:pt x="352" y="160"/>
                  </a:lnTo>
                  <a:lnTo>
                    <a:pt x="350" y="156"/>
                  </a:lnTo>
                  <a:lnTo>
                    <a:pt x="348" y="154"/>
                  </a:lnTo>
                  <a:lnTo>
                    <a:pt x="350" y="152"/>
                  </a:lnTo>
                  <a:lnTo>
                    <a:pt x="350" y="152"/>
                  </a:lnTo>
                  <a:close/>
                  <a:moveTo>
                    <a:pt x="348" y="168"/>
                  </a:moveTo>
                  <a:lnTo>
                    <a:pt x="348" y="168"/>
                  </a:lnTo>
                  <a:lnTo>
                    <a:pt x="348" y="168"/>
                  </a:lnTo>
                  <a:lnTo>
                    <a:pt x="348" y="166"/>
                  </a:lnTo>
                  <a:lnTo>
                    <a:pt x="352" y="166"/>
                  </a:lnTo>
                  <a:lnTo>
                    <a:pt x="356" y="164"/>
                  </a:lnTo>
                  <a:lnTo>
                    <a:pt x="352" y="160"/>
                  </a:lnTo>
                  <a:lnTo>
                    <a:pt x="352" y="160"/>
                  </a:lnTo>
                  <a:lnTo>
                    <a:pt x="360" y="158"/>
                  </a:lnTo>
                  <a:lnTo>
                    <a:pt x="364" y="158"/>
                  </a:lnTo>
                  <a:lnTo>
                    <a:pt x="368" y="156"/>
                  </a:lnTo>
                  <a:lnTo>
                    <a:pt x="368" y="156"/>
                  </a:lnTo>
                  <a:lnTo>
                    <a:pt x="364" y="164"/>
                  </a:lnTo>
                  <a:lnTo>
                    <a:pt x="360" y="170"/>
                  </a:lnTo>
                  <a:lnTo>
                    <a:pt x="354" y="170"/>
                  </a:lnTo>
                  <a:lnTo>
                    <a:pt x="348" y="168"/>
                  </a:lnTo>
                  <a:lnTo>
                    <a:pt x="348" y="168"/>
                  </a:lnTo>
                  <a:close/>
                  <a:moveTo>
                    <a:pt x="380" y="184"/>
                  </a:moveTo>
                  <a:lnTo>
                    <a:pt x="380" y="184"/>
                  </a:lnTo>
                  <a:lnTo>
                    <a:pt x="376" y="182"/>
                  </a:lnTo>
                  <a:lnTo>
                    <a:pt x="372" y="178"/>
                  </a:lnTo>
                  <a:lnTo>
                    <a:pt x="368" y="170"/>
                  </a:lnTo>
                  <a:lnTo>
                    <a:pt x="368" y="170"/>
                  </a:lnTo>
                  <a:lnTo>
                    <a:pt x="372" y="166"/>
                  </a:lnTo>
                  <a:lnTo>
                    <a:pt x="374" y="166"/>
                  </a:lnTo>
                  <a:lnTo>
                    <a:pt x="376" y="166"/>
                  </a:lnTo>
                  <a:lnTo>
                    <a:pt x="376" y="166"/>
                  </a:lnTo>
                  <a:lnTo>
                    <a:pt x="384" y="168"/>
                  </a:lnTo>
                  <a:lnTo>
                    <a:pt x="388" y="170"/>
                  </a:lnTo>
                  <a:lnTo>
                    <a:pt x="390" y="174"/>
                  </a:lnTo>
                  <a:lnTo>
                    <a:pt x="390" y="174"/>
                  </a:lnTo>
                  <a:lnTo>
                    <a:pt x="388" y="180"/>
                  </a:lnTo>
                  <a:lnTo>
                    <a:pt x="386" y="182"/>
                  </a:lnTo>
                  <a:lnTo>
                    <a:pt x="380" y="184"/>
                  </a:lnTo>
                  <a:lnTo>
                    <a:pt x="380" y="184"/>
                  </a:lnTo>
                  <a:close/>
                  <a:moveTo>
                    <a:pt x="410" y="174"/>
                  </a:moveTo>
                  <a:lnTo>
                    <a:pt x="410" y="174"/>
                  </a:lnTo>
                  <a:lnTo>
                    <a:pt x="406" y="172"/>
                  </a:lnTo>
                  <a:lnTo>
                    <a:pt x="406" y="170"/>
                  </a:lnTo>
                  <a:lnTo>
                    <a:pt x="406" y="168"/>
                  </a:lnTo>
                  <a:lnTo>
                    <a:pt x="406" y="168"/>
                  </a:lnTo>
                  <a:lnTo>
                    <a:pt x="404" y="166"/>
                  </a:lnTo>
                  <a:lnTo>
                    <a:pt x="402" y="164"/>
                  </a:lnTo>
                  <a:lnTo>
                    <a:pt x="402" y="160"/>
                  </a:lnTo>
                  <a:lnTo>
                    <a:pt x="404" y="156"/>
                  </a:lnTo>
                  <a:lnTo>
                    <a:pt x="404" y="156"/>
                  </a:lnTo>
                  <a:lnTo>
                    <a:pt x="404" y="154"/>
                  </a:lnTo>
                  <a:lnTo>
                    <a:pt x="404" y="154"/>
                  </a:lnTo>
                  <a:lnTo>
                    <a:pt x="406" y="154"/>
                  </a:lnTo>
                  <a:lnTo>
                    <a:pt x="406" y="154"/>
                  </a:lnTo>
                  <a:lnTo>
                    <a:pt x="412" y="156"/>
                  </a:lnTo>
                  <a:lnTo>
                    <a:pt x="414" y="162"/>
                  </a:lnTo>
                  <a:lnTo>
                    <a:pt x="414" y="162"/>
                  </a:lnTo>
                  <a:lnTo>
                    <a:pt x="418" y="170"/>
                  </a:lnTo>
                  <a:lnTo>
                    <a:pt x="416" y="172"/>
                  </a:lnTo>
                  <a:lnTo>
                    <a:pt x="410" y="174"/>
                  </a:lnTo>
                  <a:lnTo>
                    <a:pt x="410" y="174"/>
                  </a:lnTo>
                  <a:close/>
                  <a:moveTo>
                    <a:pt x="432" y="202"/>
                  </a:moveTo>
                  <a:lnTo>
                    <a:pt x="432" y="202"/>
                  </a:lnTo>
                  <a:lnTo>
                    <a:pt x="428" y="200"/>
                  </a:lnTo>
                  <a:lnTo>
                    <a:pt x="428" y="198"/>
                  </a:lnTo>
                  <a:lnTo>
                    <a:pt x="426" y="196"/>
                  </a:lnTo>
                  <a:lnTo>
                    <a:pt x="426" y="196"/>
                  </a:lnTo>
                  <a:lnTo>
                    <a:pt x="428" y="192"/>
                  </a:lnTo>
                  <a:lnTo>
                    <a:pt x="428" y="192"/>
                  </a:lnTo>
                  <a:lnTo>
                    <a:pt x="430" y="192"/>
                  </a:lnTo>
                  <a:lnTo>
                    <a:pt x="430" y="192"/>
                  </a:lnTo>
                  <a:lnTo>
                    <a:pt x="434" y="194"/>
                  </a:lnTo>
                  <a:lnTo>
                    <a:pt x="436" y="198"/>
                  </a:lnTo>
                  <a:lnTo>
                    <a:pt x="436" y="198"/>
                  </a:lnTo>
                  <a:lnTo>
                    <a:pt x="436" y="202"/>
                  </a:lnTo>
                  <a:lnTo>
                    <a:pt x="432" y="202"/>
                  </a:lnTo>
                  <a:lnTo>
                    <a:pt x="432" y="202"/>
                  </a:lnTo>
                  <a:close/>
                  <a:moveTo>
                    <a:pt x="470" y="218"/>
                  </a:moveTo>
                  <a:lnTo>
                    <a:pt x="470" y="218"/>
                  </a:lnTo>
                  <a:lnTo>
                    <a:pt x="468" y="212"/>
                  </a:lnTo>
                  <a:lnTo>
                    <a:pt x="470" y="210"/>
                  </a:lnTo>
                  <a:lnTo>
                    <a:pt x="472" y="208"/>
                  </a:lnTo>
                  <a:lnTo>
                    <a:pt x="472" y="208"/>
                  </a:lnTo>
                  <a:lnTo>
                    <a:pt x="474" y="214"/>
                  </a:lnTo>
                  <a:lnTo>
                    <a:pt x="472" y="216"/>
                  </a:lnTo>
                  <a:lnTo>
                    <a:pt x="470" y="218"/>
                  </a:lnTo>
                  <a:lnTo>
                    <a:pt x="470" y="218"/>
                  </a:lnTo>
                  <a:close/>
                  <a:moveTo>
                    <a:pt x="518" y="232"/>
                  </a:moveTo>
                  <a:lnTo>
                    <a:pt x="518" y="232"/>
                  </a:lnTo>
                  <a:lnTo>
                    <a:pt x="522" y="232"/>
                  </a:lnTo>
                  <a:lnTo>
                    <a:pt x="522" y="234"/>
                  </a:lnTo>
                  <a:lnTo>
                    <a:pt x="522" y="234"/>
                  </a:lnTo>
                  <a:lnTo>
                    <a:pt x="516" y="238"/>
                  </a:lnTo>
                  <a:lnTo>
                    <a:pt x="516" y="238"/>
                  </a:lnTo>
                  <a:lnTo>
                    <a:pt x="512" y="238"/>
                  </a:lnTo>
                  <a:lnTo>
                    <a:pt x="512" y="238"/>
                  </a:lnTo>
                  <a:lnTo>
                    <a:pt x="518" y="232"/>
                  </a:lnTo>
                  <a:lnTo>
                    <a:pt x="518" y="232"/>
                  </a:lnTo>
                  <a:close/>
                  <a:moveTo>
                    <a:pt x="552" y="384"/>
                  </a:moveTo>
                  <a:lnTo>
                    <a:pt x="552" y="384"/>
                  </a:lnTo>
                  <a:lnTo>
                    <a:pt x="548" y="384"/>
                  </a:lnTo>
                  <a:lnTo>
                    <a:pt x="546" y="386"/>
                  </a:lnTo>
                  <a:lnTo>
                    <a:pt x="546" y="386"/>
                  </a:lnTo>
                  <a:lnTo>
                    <a:pt x="546" y="388"/>
                  </a:lnTo>
                  <a:lnTo>
                    <a:pt x="548" y="392"/>
                  </a:lnTo>
                  <a:lnTo>
                    <a:pt x="548" y="392"/>
                  </a:lnTo>
                  <a:lnTo>
                    <a:pt x="554" y="398"/>
                  </a:lnTo>
                  <a:lnTo>
                    <a:pt x="554" y="406"/>
                  </a:lnTo>
                  <a:lnTo>
                    <a:pt x="554" y="420"/>
                  </a:lnTo>
                  <a:lnTo>
                    <a:pt x="554" y="420"/>
                  </a:lnTo>
                  <a:lnTo>
                    <a:pt x="552" y="424"/>
                  </a:lnTo>
                  <a:lnTo>
                    <a:pt x="546" y="426"/>
                  </a:lnTo>
                  <a:lnTo>
                    <a:pt x="538" y="426"/>
                  </a:lnTo>
                  <a:lnTo>
                    <a:pt x="532" y="424"/>
                  </a:lnTo>
                  <a:lnTo>
                    <a:pt x="532" y="424"/>
                  </a:lnTo>
                  <a:lnTo>
                    <a:pt x="520" y="418"/>
                  </a:lnTo>
                  <a:lnTo>
                    <a:pt x="518" y="416"/>
                  </a:lnTo>
                  <a:lnTo>
                    <a:pt x="516" y="412"/>
                  </a:lnTo>
                  <a:lnTo>
                    <a:pt x="514" y="408"/>
                  </a:lnTo>
                  <a:lnTo>
                    <a:pt x="516" y="404"/>
                  </a:lnTo>
                  <a:lnTo>
                    <a:pt x="520" y="390"/>
                  </a:lnTo>
                  <a:lnTo>
                    <a:pt x="520" y="390"/>
                  </a:lnTo>
                  <a:lnTo>
                    <a:pt x="520" y="386"/>
                  </a:lnTo>
                  <a:lnTo>
                    <a:pt x="518" y="382"/>
                  </a:lnTo>
                  <a:lnTo>
                    <a:pt x="518" y="382"/>
                  </a:lnTo>
                  <a:lnTo>
                    <a:pt x="508" y="364"/>
                  </a:lnTo>
                  <a:lnTo>
                    <a:pt x="500" y="346"/>
                  </a:lnTo>
                  <a:lnTo>
                    <a:pt x="500" y="346"/>
                  </a:lnTo>
                  <a:lnTo>
                    <a:pt x="500" y="342"/>
                  </a:lnTo>
                  <a:lnTo>
                    <a:pt x="500" y="338"/>
                  </a:lnTo>
                  <a:lnTo>
                    <a:pt x="504" y="334"/>
                  </a:lnTo>
                  <a:lnTo>
                    <a:pt x="504" y="334"/>
                  </a:lnTo>
                  <a:lnTo>
                    <a:pt x="512" y="328"/>
                  </a:lnTo>
                  <a:lnTo>
                    <a:pt x="522" y="322"/>
                  </a:lnTo>
                  <a:lnTo>
                    <a:pt x="530" y="318"/>
                  </a:lnTo>
                  <a:lnTo>
                    <a:pt x="536" y="318"/>
                  </a:lnTo>
                  <a:lnTo>
                    <a:pt x="542" y="318"/>
                  </a:lnTo>
                  <a:lnTo>
                    <a:pt x="542" y="318"/>
                  </a:lnTo>
                  <a:lnTo>
                    <a:pt x="546" y="320"/>
                  </a:lnTo>
                  <a:lnTo>
                    <a:pt x="548" y="322"/>
                  </a:lnTo>
                  <a:lnTo>
                    <a:pt x="548" y="324"/>
                  </a:lnTo>
                  <a:lnTo>
                    <a:pt x="548" y="324"/>
                  </a:lnTo>
                  <a:lnTo>
                    <a:pt x="548" y="332"/>
                  </a:lnTo>
                  <a:lnTo>
                    <a:pt x="546" y="334"/>
                  </a:lnTo>
                  <a:lnTo>
                    <a:pt x="544" y="334"/>
                  </a:lnTo>
                  <a:lnTo>
                    <a:pt x="544" y="334"/>
                  </a:lnTo>
                  <a:lnTo>
                    <a:pt x="538" y="336"/>
                  </a:lnTo>
                  <a:lnTo>
                    <a:pt x="534" y="338"/>
                  </a:lnTo>
                  <a:lnTo>
                    <a:pt x="532" y="342"/>
                  </a:lnTo>
                  <a:lnTo>
                    <a:pt x="528" y="346"/>
                  </a:lnTo>
                  <a:lnTo>
                    <a:pt x="528" y="346"/>
                  </a:lnTo>
                  <a:lnTo>
                    <a:pt x="534" y="354"/>
                  </a:lnTo>
                  <a:lnTo>
                    <a:pt x="536" y="356"/>
                  </a:lnTo>
                  <a:lnTo>
                    <a:pt x="540" y="360"/>
                  </a:lnTo>
                  <a:lnTo>
                    <a:pt x="540" y="360"/>
                  </a:lnTo>
                  <a:lnTo>
                    <a:pt x="542" y="362"/>
                  </a:lnTo>
                  <a:lnTo>
                    <a:pt x="544" y="366"/>
                  </a:lnTo>
                  <a:lnTo>
                    <a:pt x="544" y="370"/>
                  </a:lnTo>
                  <a:lnTo>
                    <a:pt x="542" y="376"/>
                  </a:lnTo>
                  <a:lnTo>
                    <a:pt x="542" y="376"/>
                  </a:lnTo>
                  <a:lnTo>
                    <a:pt x="550" y="370"/>
                  </a:lnTo>
                  <a:lnTo>
                    <a:pt x="552" y="370"/>
                  </a:lnTo>
                  <a:lnTo>
                    <a:pt x="554" y="370"/>
                  </a:lnTo>
                  <a:lnTo>
                    <a:pt x="558" y="374"/>
                  </a:lnTo>
                  <a:lnTo>
                    <a:pt x="560" y="378"/>
                  </a:lnTo>
                  <a:lnTo>
                    <a:pt x="560" y="378"/>
                  </a:lnTo>
                  <a:lnTo>
                    <a:pt x="560" y="382"/>
                  </a:lnTo>
                  <a:lnTo>
                    <a:pt x="558" y="384"/>
                  </a:lnTo>
                  <a:lnTo>
                    <a:pt x="552" y="384"/>
                  </a:lnTo>
                  <a:lnTo>
                    <a:pt x="552" y="384"/>
                  </a:lnTo>
                  <a:close/>
                  <a:moveTo>
                    <a:pt x="604" y="354"/>
                  </a:moveTo>
                  <a:lnTo>
                    <a:pt x="604" y="354"/>
                  </a:lnTo>
                  <a:lnTo>
                    <a:pt x="596" y="354"/>
                  </a:lnTo>
                  <a:lnTo>
                    <a:pt x="592" y="352"/>
                  </a:lnTo>
                  <a:lnTo>
                    <a:pt x="590" y="350"/>
                  </a:lnTo>
                  <a:lnTo>
                    <a:pt x="590" y="350"/>
                  </a:lnTo>
                  <a:lnTo>
                    <a:pt x="588" y="344"/>
                  </a:lnTo>
                  <a:lnTo>
                    <a:pt x="588" y="338"/>
                  </a:lnTo>
                  <a:lnTo>
                    <a:pt x="590" y="334"/>
                  </a:lnTo>
                  <a:lnTo>
                    <a:pt x="592" y="330"/>
                  </a:lnTo>
                  <a:lnTo>
                    <a:pt x="592" y="330"/>
                  </a:lnTo>
                  <a:lnTo>
                    <a:pt x="602" y="322"/>
                  </a:lnTo>
                  <a:lnTo>
                    <a:pt x="608" y="320"/>
                  </a:lnTo>
                  <a:lnTo>
                    <a:pt x="614" y="322"/>
                  </a:lnTo>
                  <a:lnTo>
                    <a:pt x="614" y="322"/>
                  </a:lnTo>
                  <a:lnTo>
                    <a:pt x="612" y="326"/>
                  </a:lnTo>
                  <a:lnTo>
                    <a:pt x="610" y="330"/>
                  </a:lnTo>
                  <a:lnTo>
                    <a:pt x="612" y="334"/>
                  </a:lnTo>
                  <a:lnTo>
                    <a:pt x="616" y="338"/>
                  </a:lnTo>
                  <a:lnTo>
                    <a:pt x="616" y="338"/>
                  </a:lnTo>
                  <a:lnTo>
                    <a:pt x="612" y="342"/>
                  </a:lnTo>
                  <a:lnTo>
                    <a:pt x="610" y="348"/>
                  </a:lnTo>
                  <a:lnTo>
                    <a:pt x="608" y="352"/>
                  </a:lnTo>
                  <a:lnTo>
                    <a:pt x="604" y="354"/>
                  </a:lnTo>
                  <a:lnTo>
                    <a:pt x="604" y="354"/>
                  </a:lnTo>
                  <a:close/>
                  <a:moveTo>
                    <a:pt x="784" y="76"/>
                  </a:moveTo>
                  <a:lnTo>
                    <a:pt x="784" y="76"/>
                  </a:lnTo>
                  <a:lnTo>
                    <a:pt x="778" y="78"/>
                  </a:lnTo>
                  <a:lnTo>
                    <a:pt x="778" y="74"/>
                  </a:lnTo>
                  <a:lnTo>
                    <a:pt x="778" y="74"/>
                  </a:lnTo>
                  <a:lnTo>
                    <a:pt x="784" y="68"/>
                  </a:lnTo>
                  <a:lnTo>
                    <a:pt x="784" y="68"/>
                  </a:lnTo>
                  <a:lnTo>
                    <a:pt x="786" y="70"/>
                  </a:lnTo>
                  <a:lnTo>
                    <a:pt x="788" y="74"/>
                  </a:lnTo>
                  <a:lnTo>
                    <a:pt x="786" y="76"/>
                  </a:lnTo>
                  <a:lnTo>
                    <a:pt x="784" y="76"/>
                  </a:lnTo>
                  <a:lnTo>
                    <a:pt x="784" y="76"/>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9" name="Freeform 72"/>
            <p:cNvSpPr/>
            <p:nvPr/>
          </p:nvSpPr>
          <p:spPr bwMode="auto">
            <a:xfrm>
              <a:off x="7213600" y="412750"/>
              <a:ext cx="1588" cy="1588"/>
            </a:xfrm>
            <a:custGeom>
              <a:avLst/>
              <a:gdLst/>
              <a:ahLst/>
              <a:cxnLst>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0" name="Freeform 73"/>
            <p:cNvSpPr/>
            <p:nvPr/>
          </p:nvSpPr>
          <p:spPr bwMode="auto">
            <a:xfrm>
              <a:off x="4886325" y="714375"/>
              <a:ext cx="1588" cy="3175"/>
            </a:xfrm>
            <a:custGeom>
              <a:avLst/>
              <a:gdLst/>
              <a:ahLst/>
              <a:cxnLst>
                <a:cxn ang="0">
                  <a:pos x="0" y="0"/>
                </a:cxn>
                <a:cxn ang="0">
                  <a:pos x="0" y="0"/>
                </a:cxn>
                <a:cxn ang="0">
                  <a:pos x="0" y="2"/>
                </a:cxn>
                <a:cxn ang="0">
                  <a:pos x="0" y="2"/>
                </a:cxn>
                <a:cxn ang="0">
                  <a:pos x="0" y="0"/>
                </a:cxn>
                <a:cxn ang="0">
                  <a:pos x="0" y="0"/>
                </a:cxn>
              </a:cxnLst>
              <a:rect l="0" t="0" r="r" b="b"/>
              <a:pathLst>
                <a:path h="2">
                  <a:moveTo>
                    <a:pt x="0" y="0"/>
                  </a:moveTo>
                  <a:lnTo>
                    <a:pt x="0" y="0"/>
                  </a:lnTo>
                  <a:lnTo>
                    <a:pt x="0" y="2"/>
                  </a:lnTo>
                  <a:lnTo>
                    <a:pt x="0" y="2"/>
                  </a:lnTo>
                  <a:lnTo>
                    <a:pt x="0" y="0"/>
                  </a:lnTo>
                  <a:lnTo>
                    <a:pt x="0"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1" name="Freeform 74"/>
            <p:cNvSpPr>
              <a:spLocks noEditPoints="1"/>
            </p:cNvSpPr>
            <p:nvPr/>
          </p:nvSpPr>
          <p:spPr bwMode="auto">
            <a:xfrm>
              <a:off x="4391025" y="336550"/>
              <a:ext cx="1644650" cy="2139950"/>
            </a:xfrm>
            <a:custGeom>
              <a:avLst/>
              <a:gdLst/>
              <a:ahLst/>
              <a:cxnLst>
                <a:cxn ang="0">
                  <a:pos x="924" y="772"/>
                </a:cxn>
                <a:cxn ang="0">
                  <a:pos x="872" y="710"/>
                </a:cxn>
                <a:cxn ang="0">
                  <a:pos x="776" y="662"/>
                </a:cxn>
                <a:cxn ang="0">
                  <a:pos x="708" y="686"/>
                </a:cxn>
                <a:cxn ang="0">
                  <a:pos x="618" y="592"/>
                </a:cxn>
                <a:cxn ang="0">
                  <a:pos x="544" y="532"/>
                </a:cxn>
                <a:cxn ang="0">
                  <a:pos x="646" y="462"/>
                </a:cxn>
                <a:cxn ang="0">
                  <a:pos x="712" y="378"/>
                </a:cxn>
                <a:cxn ang="0">
                  <a:pos x="734" y="344"/>
                </a:cxn>
                <a:cxn ang="0">
                  <a:pos x="798" y="318"/>
                </a:cxn>
                <a:cxn ang="0">
                  <a:pos x="806" y="264"/>
                </a:cxn>
                <a:cxn ang="0">
                  <a:pos x="854" y="208"/>
                </a:cxn>
                <a:cxn ang="0">
                  <a:pos x="776" y="164"/>
                </a:cxn>
                <a:cxn ang="0">
                  <a:pos x="698" y="160"/>
                </a:cxn>
                <a:cxn ang="0">
                  <a:pos x="666" y="212"/>
                </a:cxn>
                <a:cxn ang="0">
                  <a:pos x="610" y="104"/>
                </a:cxn>
                <a:cxn ang="0">
                  <a:pos x="672" y="54"/>
                </a:cxn>
                <a:cxn ang="0">
                  <a:pos x="734" y="80"/>
                </a:cxn>
                <a:cxn ang="0">
                  <a:pos x="792" y="126"/>
                </a:cxn>
                <a:cxn ang="0">
                  <a:pos x="782" y="80"/>
                </a:cxn>
                <a:cxn ang="0">
                  <a:pos x="774" y="54"/>
                </a:cxn>
                <a:cxn ang="0">
                  <a:pos x="732" y="28"/>
                </a:cxn>
                <a:cxn ang="0">
                  <a:pos x="640" y="24"/>
                </a:cxn>
                <a:cxn ang="0">
                  <a:pos x="618" y="30"/>
                </a:cxn>
                <a:cxn ang="0">
                  <a:pos x="630" y="70"/>
                </a:cxn>
                <a:cxn ang="0">
                  <a:pos x="570" y="24"/>
                </a:cxn>
                <a:cxn ang="0">
                  <a:pos x="574" y="60"/>
                </a:cxn>
                <a:cxn ang="0">
                  <a:pos x="536" y="52"/>
                </a:cxn>
                <a:cxn ang="0">
                  <a:pos x="468" y="68"/>
                </a:cxn>
                <a:cxn ang="0">
                  <a:pos x="338" y="48"/>
                </a:cxn>
                <a:cxn ang="0">
                  <a:pos x="258" y="48"/>
                </a:cxn>
                <a:cxn ang="0">
                  <a:pos x="12" y="56"/>
                </a:cxn>
                <a:cxn ang="0">
                  <a:pos x="52" y="100"/>
                </a:cxn>
                <a:cxn ang="0">
                  <a:pos x="78" y="160"/>
                </a:cxn>
                <a:cxn ang="0">
                  <a:pos x="128" y="136"/>
                </a:cxn>
                <a:cxn ang="0">
                  <a:pos x="200" y="146"/>
                </a:cxn>
                <a:cxn ang="0">
                  <a:pos x="282" y="194"/>
                </a:cxn>
                <a:cxn ang="0">
                  <a:pos x="338" y="252"/>
                </a:cxn>
                <a:cxn ang="0">
                  <a:pos x="354" y="380"/>
                </a:cxn>
                <a:cxn ang="0">
                  <a:pos x="448" y="528"/>
                </a:cxn>
                <a:cxn ang="0">
                  <a:pos x="442" y="480"/>
                </a:cxn>
                <a:cxn ang="0">
                  <a:pos x="582" y="612"/>
                </a:cxn>
                <a:cxn ang="0">
                  <a:pos x="692" y="678"/>
                </a:cxn>
                <a:cxn ang="0">
                  <a:pos x="676" y="826"/>
                </a:cxn>
                <a:cxn ang="0">
                  <a:pos x="746" y="1130"/>
                </a:cxn>
                <a:cxn ang="0">
                  <a:pos x="730" y="1262"/>
                </a:cxn>
                <a:cxn ang="0">
                  <a:pos x="748" y="1336"/>
                </a:cxn>
                <a:cxn ang="0">
                  <a:pos x="770" y="1310"/>
                </a:cxn>
                <a:cxn ang="0">
                  <a:pos x="800" y="1196"/>
                </a:cxn>
                <a:cxn ang="0">
                  <a:pos x="884" y="1132"/>
                </a:cxn>
                <a:cxn ang="0">
                  <a:pos x="968" y="1010"/>
                </a:cxn>
                <a:cxn ang="0">
                  <a:pos x="796" y="210"/>
                </a:cxn>
                <a:cxn ang="0">
                  <a:pos x="738" y="240"/>
                </a:cxn>
                <a:cxn ang="0">
                  <a:pos x="688" y="318"/>
                </a:cxn>
                <a:cxn ang="0">
                  <a:pos x="670" y="316"/>
                </a:cxn>
                <a:cxn ang="0">
                  <a:pos x="624" y="336"/>
                </a:cxn>
                <a:cxn ang="0">
                  <a:pos x="682" y="10"/>
                </a:cxn>
                <a:cxn ang="0">
                  <a:pos x="564" y="260"/>
                </a:cxn>
                <a:cxn ang="0">
                  <a:pos x="374" y="80"/>
                </a:cxn>
                <a:cxn ang="0">
                  <a:pos x="426" y="126"/>
                </a:cxn>
                <a:cxn ang="0">
                  <a:pos x="508" y="180"/>
                </a:cxn>
                <a:cxn ang="0">
                  <a:pos x="530" y="214"/>
                </a:cxn>
                <a:cxn ang="0">
                  <a:pos x="542" y="208"/>
                </a:cxn>
              </a:cxnLst>
              <a:rect l="0" t="0" r="r" b="b"/>
              <a:pathLst>
                <a:path w="1036" h="1348">
                  <a:moveTo>
                    <a:pt x="1028" y="824"/>
                  </a:moveTo>
                  <a:lnTo>
                    <a:pt x="1028" y="824"/>
                  </a:lnTo>
                  <a:lnTo>
                    <a:pt x="1022" y="824"/>
                  </a:lnTo>
                  <a:lnTo>
                    <a:pt x="1016" y="820"/>
                  </a:lnTo>
                  <a:lnTo>
                    <a:pt x="1008" y="812"/>
                  </a:lnTo>
                  <a:lnTo>
                    <a:pt x="1008" y="812"/>
                  </a:lnTo>
                  <a:lnTo>
                    <a:pt x="1004" y="808"/>
                  </a:lnTo>
                  <a:lnTo>
                    <a:pt x="998" y="804"/>
                  </a:lnTo>
                  <a:lnTo>
                    <a:pt x="992" y="800"/>
                  </a:lnTo>
                  <a:lnTo>
                    <a:pt x="984" y="800"/>
                  </a:lnTo>
                  <a:lnTo>
                    <a:pt x="984" y="800"/>
                  </a:lnTo>
                  <a:lnTo>
                    <a:pt x="970" y="800"/>
                  </a:lnTo>
                  <a:lnTo>
                    <a:pt x="964" y="798"/>
                  </a:lnTo>
                  <a:lnTo>
                    <a:pt x="962" y="796"/>
                  </a:lnTo>
                  <a:lnTo>
                    <a:pt x="962" y="796"/>
                  </a:lnTo>
                  <a:lnTo>
                    <a:pt x="956" y="788"/>
                  </a:lnTo>
                  <a:lnTo>
                    <a:pt x="950" y="784"/>
                  </a:lnTo>
                  <a:lnTo>
                    <a:pt x="934" y="778"/>
                  </a:lnTo>
                  <a:lnTo>
                    <a:pt x="934" y="778"/>
                  </a:lnTo>
                  <a:lnTo>
                    <a:pt x="930" y="786"/>
                  </a:lnTo>
                  <a:lnTo>
                    <a:pt x="928" y="788"/>
                  </a:lnTo>
                  <a:lnTo>
                    <a:pt x="922" y="790"/>
                  </a:lnTo>
                  <a:lnTo>
                    <a:pt x="922" y="790"/>
                  </a:lnTo>
                  <a:lnTo>
                    <a:pt x="928" y="782"/>
                  </a:lnTo>
                  <a:lnTo>
                    <a:pt x="928" y="778"/>
                  </a:lnTo>
                  <a:lnTo>
                    <a:pt x="928" y="774"/>
                  </a:lnTo>
                  <a:lnTo>
                    <a:pt x="928" y="774"/>
                  </a:lnTo>
                  <a:lnTo>
                    <a:pt x="924" y="772"/>
                  </a:lnTo>
                  <a:lnTo>
                    <a:pt x="924" y="772"/>
                  </a:lnTo>
                  <a:lnTo>
                    <a:pt x="914" y="774"/>
                  </a:lnTo>
                  <a:lnTo>
                    <a:pt x="914" y="774"/>
                  </a:lnTo>
                  <a:lnTo>
                    <a:pt x="912" y="778"/>
                  </a:lnTo>
                  <a:lnTo>
                    <a:pt x="912" y="782"/>
                  </a:lnTo>
                  <a:lnTo>
                    <a:pt x="910" y="784"/>
                  </a:lnTo>
                  <a:lnTo>
                    <a:pt x="910" y="784"/>
                  </a:lnTo>
                  <a:lnTo>
                    <a:pt x="906" y="782"/>
                  </a:lnTo>
                  <a:lnTo>
                    <a:pt x="906" y="782"/>
                  </a:lnTo>
                  <a:lnTo>
                    <a:pt x="906" y="774"/>
                  </a:lnTo>
                  <a:lnTo>
                    <a:pt x="908" y="770"/>
                  </a:lnTo>
                  <a:lnTo>
                    <a:pt x="912" y="768"/>
                  </a:lnTo>
                  <a:lnTo>
                    <a:pt x="912" y="768"/>
                  </a:lnTo>
                  <a:lnTo>
                    <a:pt x="916" y="762"/>
                  </a:lnTo>
                  <a:lnTo>
                    <a:pt x="916" y="762"/>
                  </a:lnTo>
                  <a:lnTo>
                    <a:pt x="916" y="762"/>
                  </a:lnTo>
                  <a:lnTo>
                    <a:pt x="916" y="762"/>
                  </a:lnTo>
                  <a:lnTo>
                    <a:pt x="918" y="756"/>
                  </a:lnTo>
                  <a:lnTo>
                    <a:pt x="918" y="754"/>
                  </a:lnTo>
                  <a:lnTo>
                    <a:pt x="916" y="752"/>
                  </a:lnTo>
                  <a:lnTo>
                    <a:pt x="916" y="752"/>
                  </a:lnTo>
                  <a:lnTo>
                    <a:pt x="912" y="750"/>
                  </a:lnTo>
                  <a:lnTo>
                    <a:pt x="912" y="746"/>
                  </a:lnTo>
                  <a:lnTo>
                    <a:pt x="910" y="738"/>
                  </a:lnTo>
                  <a:lnTo>
                    <a:pt x="910" y="738"/>
                  </a:lnTo>
                  <a:lnTo>
                    <a:pt x="904" y="726"/>
                  </a:lnTo>
                  <a:lnTo>
                    <a:pt x="896" y="716"/>
                  </a:lnTo>
                  <a:lnTo>
                    <a:pt x="886" y="710"/>
                  </a:lnTo>
                  <a:lnTo>
                    <a:pt x="880" y="710"/>
                  </a:lnTo>
                  <a:lnTo>
                    <a:pt x="872" y="710"/>
                  </a:lnTo>
                  <a:lnTo>
                    <a:pt x="872" y="710"/>
                  </a:lnTo>
                  <a:lnTo>
                    <a:pt x="866" y="710"/>
                  </a:lnTo>
                  <a:lnTo>
                    <a:pt x="860" y="706"/>
                  </a:lnTo>
                  <a:lnTo>
                    <a:pt x="854" y="702"/>
                  </a:lnTo>
                  <a:lnTo>
                    <a:pt x="852" y="698"/>
                  </a:lnTo>
                  <a:lnTo>
                    <a:pt x="852" y="698"/>
                  </a:lnTo>
                  <a:lnTo>
                    <a:pt x="848" y="690"/>
                  </a:lnTo>
                  <a:lnTo>
                    <a:pt x="842" y="686"/>
                  </a:lnTo>
                  <a:lnTo>
                    <a:pt x="836" y="682"/>
                  </a:lnTo>
                  <a:lnTo>
                    <a:pt x="828" y="682"/>
                  </a:lnTo>
                  <a:lnTo>
                    <a:pt x="828" y="682"/>
                  </a:lnTo>
                  <a:lnTo>
                    <a:pt x="830" y="678"/>
                  </a:lnTo>
                  <a:lnTo>
                    <a:pt x="832" y="674"/>
                  </a:lnTo>
                  <a:lnTo>
                    <a:pt x="830" y="672"/>
                  </a:lnTo>
                  <a:lnTo>
                    <a:pt x="826" y="668"/>
                  </a:lnTo>
                  <a:lnTo>
                    <a:pt x="826" y="668"/>
                  </a:lnTo>
                  <a:lnTo>
                    <a:pt x="820" y="664"/>
                  </a:lnTo>
                  <a:lnTo>
                    <a:pt x="814" y="662"/>
                  </a:lnTo>
                  <a:lnTo>
                    <a:pt x="808" y="662"/>
                  </a:lnTo>
                  <a:lnTo>
                    <a:pt x="800" y="666"/>
                  </a:lnTo>
                  <a:lnTo>
                    <a:pt x="800" y="666"/>
                  </a:lnTo>
                  <a:lnTo>
                    <a:pt x="798" y="666"/>
                  </a:lnTo>
                  <a:lnTo>
                    <a:pt x="796" y="664"/>
                  </a:lnTo>
                  <a:lnTo>
                    <a:pt x="796" y="664"/>
                  </a:lnTo>
                  <a:lnTo>
                    <a:pt x="790" y="662"/>
                  </a:lnTo>
                  <a:lnTo>
                    <a:pt x="782" y="662"/>
                  </a:lnTo>
                  <a:lnTo>
                    <a:pt x="782" y="662"/>
                  </a:lnTo>
                  <a:lnTo>
                    <a:pt x="778" y="662"/>
                  </a:lnTo>
                  <a:lnTo>
                    <a:pt x="776" y="662"/>
                  </a:lnTo>
                  <a:lnTo>
                    <a:pt x="776" y="660"/>
                  </a:lnTo>
                  <a:lnTo>
                    <a:pt x="776" y="660"/>
                  </a:lnTo>
                  <a:lnTo>
                    <a:pt x="770" y="652"/>
                  </a:lnTo>
                  <a:lnTo>
                    <a:pt x="766" y="652"/>
                  </a:lnTo>
                  <a:lnTo>
                    <a:pt x="760" y="654"/>
                  </a:lnTo>
                  <a:lnTo>
                    <a:pt x="754" y="656"/>
                  </a:lnTo>
                  <a:lnTo>
                    <a:pt x="754" y="656"/>
                  </a:lnTo>
                  <a:lnTo>
                    <a:pt x="752" y="658"/>
                  </a:lnTo>
                  <a:lnTo>
                    <a:pt x="750" y="658"/>
                  </a:lnTo>
                  <a:lnTo>
                    <a:pt x="748" y="656"/>
                  </a:lnTo>
                  <a:lnTo>
                    <a:pt x="748" y="656"/>
                  </a:lnTo>
                  <a:lnTo>
                    <a:pt x="746" y="652"/>
                  </a:lnTo>
                  <a:lnTo>
                    <a:pt x="746" y="650"/>
                  </a:lnTo>
                  <a:lnTo>
                    <a:pt x="750" y="648"/>
                  </a:lnTo>
                  <a:lnTo>
                    <a:pt x="750" y="648"/>
                  </a:lnTo>
                  <a:lnTo>
                    <a:pt x="752" y="646"/>
                  </a:lnTo>
                  <a:lnTo>
                    <a:pt x="750" y="642"/>
                  </a:lnTo>
                  <a:lnTo>
                    <a:pt x="750" y="642"/>
                  </a:lnTo>
                  <a:lnTo>
                    <a:pt x="738" y="652"/>
                  </a:lnTo>
                  <a:lnTo>
                    <a:pt x="730" y="656"/>
                  </a:lnTo>
                  <a:lnTo>
                    <a:pt x="722" y="658"/>
                  </a:lnTo>
                  <a:lnTo>
                    <a:pt x="722" y="658"/>
                  </a:lnTo>
                  <a:lnTo>
                    <a:pt x="720" y="662"/>
                  </a:lnTo>
                  <a:lnTo>
                    <a:pt x="720" y="662"/>
                  </a:lnTo>
                  <a:lnTo>
                    <a:pt x="718" y="668"/>
                  </a:lnTo>
                  <a:lnTo>
                    <a:pt x="716" y="674"/>
                  </a:lnTo>
                  <a:lnTo>
                    <a:pt x="710" y="680"/>
                  </a:lnTo>
                  <a:lnTo>
                    <a:pt x="708" y="686"/>
                  </a:lnTo>
                  <a:lnTo>
                    <a:pt x="708" y="686"/>
                  </a:lnTo>
                  <a:lnTo>
                    <a:pt x="698" y="676"/>
                  </a:lnTo>
                  <a:lnTo>
                    <a:pt x="692" y="672"/>
                  </a:lnTo>
                  <a:lnTo>
                    <a:pt x="688" y="674"/>
                  </a:lnTo>
                  <a:lnTo>
                    <a:pt x="684" y="674"/>
                  </a:lnTo>
                  <a:lnTo>
                    <a:pt x="684" y="674"/>
                  </a:lnTo>
                  <a:lnTo>
                    <a:pt x="678" y="678"/>
                  </a:lnTo>
                  <a:lnTo>
                    <a:pt x="672" y="678"/>
                  </a:lnTo>
                  <a:lnTo>
                    <a:pt x="666" y="676"/>
                  </a:lnTo>
                  <a:lnTo>
                    <a:pt x="662" y="670"/>
                  </a:lnTo>
                  <a:lnTo>
                    <a:pt x="662" y="670"/>
                  </a:lnTo>
                  <a:lnTo>
                    <a:pt x="658" y="664"/>
                  </a:lnTo>
                  <a:lnTo>
                    <a:pt x="656" y="660"/>
                  </a:lnTo>
                  <a:lnTo>
                    <a:pt x="654" y="648"/>
                  </a:lnTo>
                  <a:lnTo>
                    <a:pt x="658" y="626"/>
                  </a:lnTo>
                  <a:lnTo>
                    <a:pt x="658" y="626"/>
                  </a:lnTo>
                  <a:lnTo>
                    <a:pt x="656" y="616"/>
                  </a:lnTo>
                  <a:lnTo>
                    <a:pt x="652" y="610"/>
                  </a:lnTo>
                  <a:lnTo>
                    <a:pt x="646" y="606"/>
                  </a:lnTo>
                  <a:lnTo>
                    <a:pt x="638" y="606"/>
                  </a:lnTo>
                  <a:lnTo>
                    <a:pt x="638" y="606"/>
                  </a:lnTo>
                  <a:lnTo>
                    <a:pt x="626" y="606"/>
                  </a:lnTo>
                  <a:lnTo>
                    <a:pt x="616" y="608"/>
                  </a:lnTo>
                  <a:lnTo>
                    <a:pt x="616" y="608"/>
                  </a:lnTo>
                  <a:lnTo>
                    <a:pt x="614" y="602"/>
                  </a:lnTo>
                  <a:lnTo>
                    <a:pt x="614" y="602"/>
                  </a:lnTo>
                  <a:lnTo>
                    <a:pt x="616" y="600"/>
                  </a:lnTo>
                  <a:lnTo>
                    <a:pt x="618" y="598"/>
                  </a:lnTo>
                  <a:lnTo>
                    <a:pt x="618" y="592"/>
                  </a:lnTo>
                  <a:lnTo>
                    <a:pt x="618" y="592"/>
                  </a:lnTo>
                  <a:lnTo>
                    <a:pt x="626" y="560"/>
                  </a:lnTo>
                  <a:lnTo>
                    <a:pt x="626" y="560"/>
                  </a:lnTo>
                  <a:lnTo>
                    <a:pt x="630" y="554"/>
                  </a:lnTo>
                  <a:lnTo>
                    <a:pt x="630" y="552"/>
                  </a:lnTo>
                  <a:lnTo>
                    <a:pt x="630" y="550"/>
                  </a:lnTo>
                  <a:lnTo>
                    <a:pt x="630" y="550"/>
                  </a:lnTo>
                  <a:lnTo>
                    <a:pt x="626" y="548"/>
                  </a:lnTo>
                  <a:lnTo>
                    <a:pt x="622" y="548"/>
                  </a:lnTo>
                  <a:lnTo>
                    <a:pt x="616" y="548"/>
                  </a:lnTo>
                  <a:lnTo>
                    <a:pt x="616" y="548"/>
                  </a:lnTo>
                  <a:lnTo>
                    <a:pt x="610" y="550"/>
                  </a:lnTo>
                  <a:lnTo>
                    <a:pt x="606" y="552"/>
                  </a:lnTo>
                  <a:lnTo>
                    <a:pt x="604" y="556"/>
                  </a:lnTo>
                  <a:lnTo>
                    <a:pt x="602" y="562"/>
                  </a:lnTo>
                  <a:lnTo>
                    <a:pt x="602" y="562"/>
                  </a:lnTo>
                  <a:lnTo>
                    <a:pt x="600" y="568"/>
                  </a:lnTo>
                  <a:lnTo>
                    <a:pt x="598" y="572"/>
                  </a:lnTo>
                  <a:lnTo>
                    <a:pt x="594" y="576"/>
                  </a:lnTo>
                  <a:lnTo>
                    <a:pt x="588" y="580"/>
                  </a:lnTo>
                  <a:lnTo>
                    <a:pt x="582" y="580"/>
                  </a:lnTo>
                  <a:lnTo>
                    <a:pt x="576" y="582"/>
                  </a:lnTo>
                  <a:lnTo>
                    <a:pt x="572" y="580"/>
                  </a:lnTo>
                  <a:lnTo>
                    <a:pt x="566" y="578"/>
                  </a:lnTo>
                  <a:lnTo>
                    <a:pt x="566" y="578"/>
                  </a:lnTo>
                  <a:lnTo>
                    <a:pt x="556" y="568"/>
                  </a:lnTo>
                  <a:lnTo>
                    <a:pt x="550" y="558"/>
                  </a:lnTo>
                  <a:lnTo>
                    <a:pt x="546" y="546"/>
                  </a:lnTo>
                  <a:lnTo>
                    <a:pt x="544" y="532"/>
                  </a:lnTo>
                  <a:lnTo>
                    <a:pt x="544" y="532"/>
                  </a:lnTo>
                  <a:lnTo>
                    <a:pt x="546" y="516"/>
                  </a:lnTo>
                  <a:lnTo>
                    <a:pt x="548" y="500"/>
                  </a:lnTo>
                  <a:lnTo>
                    <a:pt x="548" y="500"/>
                  </a:lnTo>
                  <a:lnTo>
                    <a:pt x="550" y="490"/>
                  </a:lnTo>
                  <a:lnTo>
                    <a:pt x="552" y="480"/>
                  </a:lnTo>
                  <a:lnTo>
                    <a:pt x="556" y="472"/>
                  </a:lnTo>
                  <a:lnTo>
                    <a:pt x="562" y="468"/>
                  </a:lnTo>
                  <a:lnTo>
                    <a:pt x="570" y="464"/>
                  </a:lnTo>
                  <a:lnTo>
                    <a:pt x="578" y="462"/>
                  </a:lnTo>
                  <a:lnTo>
                    <a:pt x="586" y="462"/>
                  </a:lnTo>
                  <a:lnTo>
                    <a:pt x="598" y="466"/>
                  </a:lnTo>
                  <a:lnTo>
                    <a:pt x="598" y="466"/>
                  </a:lnTo>
                  <a:lnTo>
                    <a:pt x="602" y="466"/>
                  </a:lnTo>
                  <a:lnTo>
                    <a:pt x="604" y="466"/>
                  </a:lnTo>
                  <a:lnTo>
                    <a:pt x="608" y="464"/>
                  </a:lnTo>
                  <a:lnTo>
                    <a:pt x="608" y="460"/>
                  </a:lnTo>
                  <a:lnTo>
                    <a:pt x="608" y="460"/>
                  </a:lnTo>
                  <a:lnTo>
                    <a:pt x="610" y="456"/>
                  </a:lnTo>
                  <a:lnTo>
                    <a:pt x="612" y="454"/>
                  </a:lnTo>
                  <a:lnTo>
                    <a:pt x="614" y="454"/>
                  </a:lnTo>
                  <a:lnTo>
                    <a:pt x="614" y="454"/>
                  </a:lnTo>
                  <a:lnTo>
                    <a:pt x="628" y="454"/>
                  </a:lnTo>
                  <a:lnTo>
                    <a:pt x="636" y="456"/>
                  </a:lnTo>
                  <a:lnTo>
                    <a:pt x="640" y="458"/>
                  </a:lnTo>
                  <a:lnTo>
                    <a:pt x="642" y="460"/>
                  </a:lnTo>
                  <a:lnTo>
                    <a:pt x="642" y="460"/>
                  </a:lnTo>
                  <a:lnTo>
                    <a:pt x="644" y="462"/>
                  </a:lnTo>
                  <a:lnTo>
                    <a:pt x="646" y="462"/>
                  </a:lnTo>
                  <a:lnTo>
                    <a:pt x="646" y="462"/>
                  </a:lnTo>
                  <a:lnTo>
                    <a:pt x="652" y="460"/>
                  </a:lnTo>
                  <a:lnTo>
                    <a:pt x="658" y="464"/>
                  </a:lnTo>
                  <a:lnTo>
                    <a:pt x="662" y="468"/>
                  </a:lnTo>
                  <a:lnTo>
                    <a:pt x="664" y="474"/>
                  </a:lnTo>
                  <a:lnTo>
                    <a:pt x="664" y="474"/>
                  </a:lnTo>
                  <a:lnTo>
                    <a:pt x="664" y="484"/>
                  </a:lnTo>
                  <a:lnTo>
                    <a:pt x="668" y="492"/>
                  </a:lnTo>
                  <a:lnTo>
                    <a:pt x="678" y="510"/>
                  </a:lnTo>
                  <a:lnTo>
                    <a:pt x="678" y="510"/>
                  </a:lnTo>
                  <a:lnTo>
                    <a:pt x="682" y="502"/>
                  </a:lnTo>
                  <a:lnTo>
                    <a:pt x="682" y="496"/>
                  </a:lnTo>
                  <a:lnTo>
                    <a:pt x="682" y="488"/>
                  </a:lnTo>
                  <a:lnTo>
                    <a:pt x="680" y="482"/>
                  </a:lnTo>
                  <a:lnTo>
                    <a:pt x="680" y="482"/>
                  </a:lnTo>
                  <a:lnTo>
                    <a:pt x="674" y="460"/>
                  </a:lnTo>
                  <a:lnTo>
                    <a:pt x="672" y="452"/>
                  </a:lnTo>
                  <a:lnTo>
                    <a:pt x="672" y="444"/>
                  </a:lnTo>
                  <a:lnTo>
                    <a:pt x="676" y="438"/>
                  </a:lnTo>
                  <a:lnTo>
                    <a:pt x="682" y="432"/>
                  </a:lnTo>
                  <a:lnTo>
                    <a:pt x="700" y="416"/>
                  </a:lnTo>
                  <a:lnTo>
                    <a:pt x="700" y="416"/>
                  </a:lnTo>
                  <a:lnTo>
                    <a:pt x="706" y="410"/>
                  </a:lnTo>
                  <a:lnTo>
                    <a:pt x="712" y="402"/>
                  </a:lnTo>
                  <a:lnTo>
                    <a:pt x="714" y="398"/>
                  </a:lnTo>
                  <a:lnTo>
                    <a:pt x="714" y="394"/>
                  </a:lnTo>
                  <a:lnTo>
                    <a:pt x="714" y="388"/>
                  </a:lnTo>
                  <a:lnTo>
                    <a:pt x="712" y="382"/>
                  </a:lnTo>
                  <a:lnTo>
                    <a:pt x="712" y="382"/>
                  </a:lnTo>
                  <a:lnTo>
                    <a:pt x="712" y="378"/>
                  </a:lnTo>
                  <a:lnTo>
                    <a:pt x="712" y="378"/>
                  </a:lnTo>
                  <a:lnTo>
                    <a:pt x="710" y="376"/>
                  </a:lnTo>
                  <a:lnTo>
                    <a:pt x="710" y="376"/>
                  </a:lnTo>
                  <a:lnTo>
                    <a:pt x="712" y="370"/>
                  </a:lnTo>
                  <a:lnTo>
                    <a:pt x="712" y="364"/>
                  </a:lnTo>
                  <a:lnTo>
                    <a:pt x="712" y="364"/>
                  </a:lnTo>
                  <a:lnTo>
                    <a:pt x="712" y="362"/>
                  </a:lnTo>
                  <a:lnTo>
                    <a:pt x="712" y="362"/>
                  </a:lnTo>
                  <a:lnTo>
                    <a:pt x="714" y="360"/>
                  </a:lnTo>
                  <a:lnTo>
                    <a:pt x="714" y="360"/>
                  </a:lnTo>
                  <a:lnTo>
                    <a:pt x="714" y="368"/>
                  </a:lnTo>
                  <a:lnTo>
                    <a:pt x="714" y="372"/>
                  </a:lnTo>
                  <a:lnTo>
                    <a:pt x="716" y="376"/>
                  </a:lnTo>
                  <a:lnTo>
                    <a:pt x="716" y="376"/>
                  </a:lnTo>
                  <a:lnTo>
                    <a:pt x="722" y="372"/>
                  </a:lnTo>
                  <a:lnTo>
                    <a:pt x="722" y="368"/>
                  </a:lnTo>
                  <a:lnTo>
                    <a:pt x="720" y="364"/>
                  </a:lnTo>
                  <a:lnTo>
                    <a:pt x="720" y="362"/>
                  </a:lnTo>
                  <a:lnTo>
                    <a:pt x="720" y="362"/>
                  </a:lnTo>
                  <a:lnTo>
                    <a:pt x="726" y="362"/>
                  </a:lnTo>
                  <a:lnTo>
                    <a:pt x="728" y="360"/>
                  </a:lnTo>
                  <a:lnTo>
                    <a:pt x="730" y="356"/>
                  </a:lnTo>
                  <a:lnTo>
                    <a:pt x="730" y="352"/>
                  </a:lnTo>
                  <a:lnTo>
                    <a:pt x="730" y="352"/>
                  </a:lnTo>
                  <a:lnTo>
                    <a:pt x="730" y="350"/>
                  </a:lnTo>
                  <a:lnTo>
                    <a:pt x="732" y="348"/>
                  </a:lnTo>
                  <a:lnTo>
                    <a:pt x="736" y="348"/>
                  </a:lnTo>
                  <a:lnTo>
                    <a:pt x="736" y="348"/>
                  </a:lnTo>
                  <a:lnTo>
                    <a:pt x="734" y="344"/>
                  </a:lnTo>
                  <a:lnTo>
                    <a:pt x="736" y="342"/>
                  </a:lnTo>
                  <a:lnTo>
                    <a:pt x="744" y="342"/>
                  </a:lnTo>
                  <a:lnTo>
                    <a:pt x="744" y="342"/>
                  </a:lnTo>
                  <a:lnTo>
                    <a:pt x="754" y="338"/>
                  </a:lnTo>
                  <a:lnTo>
                    <a:pt x="754" y="338"/>
                  </a:lnTo>
                  <a:lnTo>
                    <a:pt x="756" y="338"/>
                  </a:lnTo>
                  <a:lnTo>
                    <a:pt x="756" y="334"/>
                  </a:lnTo>
                  <a:lnTo>
                    <a:pt x="756" y="334"/>
                  </a:lnTo>
                  <a:lnTo>
                    <a:pt x="754" y="328"/>
                  </a:lnTo>
                  <a:lnTo>
                    <a:pt x="756" y="322"/>
                  </a:lnTo>
                  <a:lnTo>
                    <a:pt x="760" y="318"/>
                  </a:lnTo>
                  <a:lnTo>
                    <a:pt x="764" y="314"/>
                  </a:lnTo>
                  <a:lnTo>
                    <a:pt x="764" y="314"/>
                  </a:lnTo>
                  <a:lnTo>
                    <a:pt x="776" y="308"/>
                  </a:lnTo>
                  <a:lnTo>
                    <a:pt x="786" y="302"/>
                  </a:lnTo>
                  <a:lnTo>
                    <a:pt x="786" y="302"/>
                  </a:lnTo>
                  <a:lnTo>
                    <a:pt x="790" y="300"/>
                  </a:lnTo>
                  <a:lnTo>
                    <a:pt x="796" y="298"/>
                  </a:lnTo>
                  <a:lnTo>
                    <a:pt x="802" y="298"/>
                  </a:lnTo>
                  <a:lnTo>
                    <a:pt x="810" y="302"/>
                  </a:lnTo>
                  <a:lnTo>
                    <a:pt x="810" y="302"/>
                  </a:lnTo>
                  <a:lnTo>
                    <a:pt x="804" y="302"/>
                  </a:lnTo>
                  <a:lnTo>
                    <a:pt x="800" y="302"/>
                  </a:lnTo>
                  <a:lnTo>
                    <a:pt x="794" y="308"/>
                  </a:lnTo>
                  <a:lnTo>
                    <a:pt x="794" y="308"/>
                  </a:lnTo>
                  <a:lnTo>
                    <a:pt x="792" y="312"/>
                  </a:lnTo>
                  <a:lnTo>
                    <a:pt x="794" y="316"/>
                  </a:lnTo>
                  <a:lnTo>
                    <a:pt x="794" y="316"/>
                  </a:lnTo>
                  <a:lnTo>
                    <a:pt x="798" y="318"/>
                  </a:lnTo>
                  <a:lnTo>
                    <a:pt x="800" y="316"/>
                  </a:lnTo>
                  <a:lnTo>
                    <a:pt x="800" y="316"/>
                  </a:lnTo>
                  <a:lnTo>
                    <a:pt x="804" y="310"/>
                  </a:lnTo>
                  <a:lnTo>
                    <a:pt x="810" y="308"/>
                  </a:lnTo>
                  <a:lnTo>
                    <a:pt x="822" y="304"/>
                  </a:lnTo>
                  <a:lnTo>
                    <a:pt x="822" y="304"/>
                  </a:lnTo>
                  <a:lnTo>
                    <a:pt x="826" y="302"/>
                  </a:lnTo>
                  <a:lnTo>
                    <a:pt x="828" y="300"/>
                  </a:lnTo>
                  <a:lnTo>
                    <a:pt x="828" y="298"/>
                  </a:lnTo>
                  <a:lnTo>
                    <a:pt x="828" y="298"/>
                  </a:lnTo>
                  <a:lnTo>
                    <a:pt x="826" y="296"/>
                  </a:lnTo>
                  <a:lnTo>
                    <a:pt x="824" y="296"/>
                  </a:lnTo>
                  <a:lnTo>
                    <a:pt x="820" y="296"/>
                  </a:lnTo>
                  <a:lnTo>
                    <a:pt x="820" y="296"/>
                  </a:lnTo>
                  <a:lnTo>
                    <a:pt x="814" y="294"/>
                  </a:lnTo>
                  <a:lnTo>
                    <a:pt x="808" y="292"/>
                  </a:lnTo>
                  <a:lnTo>
                    <a:pt x="802" y="288"/>
                  </a:lnTo>
                  <a:lnTo>
                    <a:pt x="800" y="282"/>
                  </a:lnTo>
                  <a:lnTo>
                    <a:pt x="800" y="282"/>
                  </a:lnTo>
                  <a:lnTo>
                    <a:pt x="800" y="278"/>
                  </a:lnTo>
                  <a:lnTo>
                    <a:pt x="798" y="276"/>
                  </a:lnTo>
                  <a:lnTo>
                    <a:pt x="792" y="274"/>
                  </a:lnTo>
                  <a:lnTo>
                    <a:pt x="792" y="274"/>
                  </a:lnTo>
                  <a:lnTo>
                    <a:pt x="796" y="272"/>
                  </a:lnTo>
                  <a:lnTo>
                    <a:pt x="796" y="272"/>
                  </a:lnTo>
                  <a:lnTo>
                    <a:pt x="802" y="268"/>
                  </a:lnTo>
                  <a:lnTo>
                    <a:pt x="804" y="266"/>
                  </a:lnTo>
                  <a:lnTo>
                    <a:pt x="806" y="264"/>
                  </a:lnTo>
                  <a:lnTo>
                    <a:pt x="806" y="264"/>
                  </a:lnTo>
                  <a:lnTo>
                    <a:pt x="804" y="260"/>
                  </a:lnTo>
                  <a:lnTo>
                    <a:pt x="800" y="260"/>
                  </a:lnTo>
                  <a:lnTo>
                    <a:pt x="794" y="260"/>
                  </a:lnTo>
                  <a:lnTo>
                    <a:pt x="794" y="260"/>
                  </a:lnTo>
                  <a:lnTo>
                    <a:pt x="786" y="262"/>
                  </a:lnTo>
                  <a:lnTo>
                    <a:pt x="786" y="262"/>
                  </a:lnTo>
                  <a:lnTo>
                    <a:pt x="766" y="270"/>
                  </a:lnTo>
                  <a:lnTo>
                    <a:pt x="766" y="270"/>
                  </a:lnTo>
                  <a:lnTo>
                    <a:pt x="778" y="258"/>
                  </a:lnTo>
                  <a:lnTo>
                    <a:pt x="790" y="250"/>
                  </a:lnTo>
                  <a:lnTo>
                    <a:pt x="796" y="248"/>
                  </a:lnTo>
                  <a:lnTo>
                    <a:pt x="804" y="246"/>
                  </a:lnTo>
                  <a:lnTo>
                    <a:pt x="810" y="246"/>
                  </a:lnTo>
                  <a:lnTo>
                    <a:pt x="818" y="248"/>
                  </a:lnTo>
                  <a:lnTo>
                    <a:pt x="818" y="248"/>
                  </a:lnTo>
                  <a:lnTo>
                    <a:pt x="826" y="248"/>
                  </a:lnTo>
                  <a:lnTo>
                    <a:pt x="834" y="248"/>
                  </a:lnTo>
                  <a:lnTo>
                    <a:pt x="846" y="242"/>
                  </a:lnTo>
                  <a:lnTo>
                    <a:pt x="858" y="236"/>
                  </a:lnTo>
                  <a:lnTo>
                    <a:pt x="864" y="232"/>
                  </a:lnTo>
                  <a:lnTo>
                    <a:pt x="870" y="232"/>
                  </a:lnTo>
                  <a:lnTo>
                    <a:pt x="870" y="232"/>
                  </a:lnTo>
                  <a:lnTo>
                    <a:pt x="870" y="230"/>
                  </a:lnTo>
                  <a:lnTo>
                    <a:pt x="872" y="230"/>
                  </a:lnTo>
                  <a:lnTo>
                    <a:pt x="872" y="226"/>
                  </a:lnTo>
                  <a:lnTo>
                    <a:pt x="872" y="226"/>
                  </a:lnTo>
                  <a:lnTo>
                    <a:pt x="870" y="218"/>
                  </a:lnTo>
                  <a:lnTo>
                    <a:pt x="866" y="214"/>
                  </a:lnTo>
                  <a:lnTo>
                    <a:pt x="854" y="208"/>
                  </a:lnTo>
                  <a:lnTo>
                    <a:pt x="854" y="208"/>
                  </a:lnTo>
                  <a:lnTo>
                    <a:pt x="856" y="206"/>
                  </a:lnTo>
                  <a:lnTo>
                    <a:pt x="856" y="206"/>
                  </a:lnTo>
                  <a:lnTo>
                    <a:pt x="858" y="204"/>
                  </a:lnTo>
                  <a:lnTo>
                    <a:pt x="858" y="204"/>
                  </a:lnTo>
                  <a:lnTo>
                    <a:pt x="858" y="204"/>
                  </a:lnTo>
                  <a:lnTo>
                    <a:pt x="858" y="204"/>
                  </a:lnTo>
                  <a:lnTo>
                    <a:pt x="842" y="198"/>
                  </a:lnTo>
                  <a:lnTo>
                    <a:pt x="842" y="198"/>
                  </a:lnTo>
                  <a:lnTo>
                    <a:pt x="832" y="192"/>
                  </a:lnTo>
                  <a:lnTo>
                    <a:pt x="828" y="188"/>
                  </a:lnTo>
                  <a:lnTo>
                    <a:pt x="826" y="184"/>
                  </a:lnTo>
                  <a:lnTo>
                    <a:pt x="826" y="184"/>
                  </a:lnTo>
                  <a:lnTo>
                    <a:pt x="824" y="174"/>
                  </a:lnTo>
                  <a:lnTo>
                    <a:pt x="818" y="166"/>
                  </a:lnTo>
                  <a:lnTo>
                    <a:pt x="812" y="158"/>
                  </a:lnTo>
                  <a:lnTo>
                    <a:pt x="808" y="150"/>
                  </a:lnTo>
                  <a:lnTo>
                    <a:pt x="808" y="150"/>
                  </a:lnTo>
                  <a:lnTo>
                    <a:pt x="806" y="146"/>
                  </a:lnTo>
                  <a:lnTo>
                    <a:pt x="802" y="146"/>
                  </a:lnTo>
                  <a:lnTo>
                    <a:pt x="800" y="148"/>
                  </a:lnTo>
                  <a:lnTo>
                    <a:pt x="798" y="152"/>
                  </a:lnTo>
                  <a:lnTo>
                    <a:pt x="798" y="152"/>
                  </a:lnTo>
                  <a:lnTo>
                    <a:pt x="796" y="158"/>
                  </a:lnTo>
                  <a:lnTo>
                    <a:pt x="790" y="162"/>
                  </a:lnTo>
                  <a:lnTo>
                    <a:pt x="786" y="164"/>
                  </a:lnTo>
                  <a:lnTo>
                    <a:pt x="780" y="164"/>
                  </a:lnTo>
                  <a:lnTo>
                    <a:pt x="780" y="164"/>
                  </a:lnTo>
                  <a:lnTo>
                    <a:pt x="776" y="164"/>
                  </a:lnTo>
                  <a:lnTo>
                    <a:pt x="770" y="160"/>
                  </a:lnTo>
                  <a:lnTo>
                    <a:pt x="766" y="156"/>
                  </a:lnTo>
                  <a:lnTo>
                    <a:pt x="764" y="150"/>
                  </a:lnTo>
                  <a:lnTo>
                    <a:pt x="764" y="150"/>
                  </a:lnTo>
                  <a:lnTo>
                    <a:pt x="762" y="144"/>
                  </a:lnTo>
                  <a:lnTo>
                    <a:pt x="760" y="138"/>
                  </a:lnTo>
                  <a:lnTo>
                    <a:pt x="756" y="136"/>
                  </a:lnTo>
                  <a:lnTo>
                    <a:pt x="750" y="134"/>
                  </a:lnTo>
                  <a:lnTo>
                    <a:pt x="750" y="134"/>
                  </a:lnTo>
                  <a:lnTo>
                    <a:pt x="746" y="130"/>
                  </a:lnTo>
                  <a:lnTo>
                    <a:pt x="740" y="126"/>
                  </a:lnTo>
                  <a:lnTo>
                    <a:pt x="736" y="124"/>
                  </a:lnTo>
                  <a:lnTo>
                    <a:pt x="730" y="124"/>
                  </a:lnTo>
                  <a:lnTo>
                    <a:pt x="718" y="124"/>
                  </a:lnTo>
                  <a:lnTo>
                    <a:pt x="706" y="122"/>
                  </a:lnTo>
                  <a:lnTo>
                    <a:pt x="706" y="122"/>
                  </a:lnTo>
                  <a:lnTo>
                    <a:pt x="704" y="120"/>
                  </a:lnTo>
                  <a:lnTo>
                    <a:pt x="702" y="122"/>
                  </a:lnTo>
                  <a:lnTo>
                    <a:pt x="700" y="124"/>
                  </a:lnTo>
                  <a:lnTo>
                    <a:pt x="700" y="130"/>
                  </a:lnTo>
                  <a:lnTo>
                    <a:pt x="700" y="130"/>
                  </a:lnTo>
                  <a:lnTo>
                    <a:pt x="702" y="136"/>
                  </a:lnTo>
                  <a:lnTo>
                    <a:pt x="704" y="142"/>
                  </a:lnTo>
                  <a:lnTo>
                    <a:pt x="704" y="148"/>
                  </a:lnTo>
                  <a:lnTo>
                    <a:pt x="704" y="150"/>
                  </a:lnTo>
                  <a:lnTo>
                    <a:pt x="700" y="154"/>
                  </a:lnTo>
                  <a:lnTo>
                    <a:pt x="700" y="154"/>
                  </a:lnTo>
                  <a:lnTo>
                    <a:pt x="698" y="156"/>
                  </a:lnTo>
                  <a:lnTo>
                    <a:pt x="698" y="160"/>
                  </a:lnTo>
                  <a:lnTo>
                    <a:pt x="698" y="162"/>
                  </a:lnTo>
                  <a:lnTo>
                    <a:pt x="702" y="166"/>
                  </a:lnTo>
                  <a:lnTo>
                    <a:pt x="702" y="166"/>
                  </a:lnTo>
                  <a:lnTo>
                    <a:pt x="710" y="172"/>
                  </a:lnTo>
                  <a:lnTo>
                    <a:pt x="712" y="180"/>
                  </a:lnTo>
                  <a:lnTo>
                    <a:pt x="712" y="184"/>
                  </a:lnTo>
                  <a:lnTo>
                    <a:pt x="710" y="188"/>
                  </a:lnTo>
                  <a:lnTo>
                    <a:pt x="706" y="192"/>
                  </a:lnTo>
                  <a:lnTo>
                    <a:pt x="702" y="194"/>
                  </a:lnTo>
                  <a:lnTo>
                    <a:pt x="702" y="194"/>
                  </a:lnTo>
                  <a:lnTo>
                    <a:pt x="694" y="200"/>
                  </a:lnTo>
                  <a:lnTo>
                    <a:pt x="692" y="204"/>
                  </a:lnTo>
                  <a:lnTo>
                    <a:pt x="690" y="206"/>
                  </a:lnTo>
                  <a:lnTo>
                    <a:pt x="692" y="214"/>
                  </a:lnTo>
                  <a:lnTo>
                    <a:pt x="694" y="222"/>
                  </a:lnTo>
                  <a:lnTo>
                    <a:pt x="694" y="222"/>
                  </a:lnTo>
                  <a:lnTo>
                    <a:pt x="696" y="226"/>
                  </a:lnTo>
                  <a:lnTo>
                    <a:pt x="696" y="226"/>
                  </a:lnTo>
                  <a:lnTo>
                    <a:pt x="694" y="230"/>
                  </a:lnTo>
                  <a:lnTo>
                    <a:pt x="692" y="232"/>
                  </a:lnTo>
                  <a:lnTo>
                    <a:pt x="686" y="238"/>
                  </a:lnTo>
                  <a:lnTo>
                    <a:pt x="686" y="238"/>
                  </a:lnTo>
                  <a:lnTo>
                    <a:pt x="684" y="238"/>
                  </a:lnTo>
                  <a:lnTo>
                    <a:pt x="682" y="238"/>
                  </a:lnTo>
                  <a:lnTo>
                    <a:pt x="678" y="234"/>
                  </a:lnTo>
                  <a:lnTo>
                    <a:pt x="678" y="234"/>
                  </a:lnTo>
                  <a:lnTo>
                    <a:pt x="672" y="228"/>
                  </a:lnTo>
                  <a:lnTo>
                    <a:pt x="668" y="220"/>
                  </a:lnTo>
                  <a:lnTo>
                    <a:pt x="666" y="212"/>
                  </a:lnTo>
                  <a:lnTo>
                    <a:pt x="666" y="204"/>
                  </a:lnTo>
                  <a:lnTo>
                    <a:pt x="666" y="204"/>
                  </a:lnTo>
                  <a:lnTo>
                    <a:pt x="664" y="200"/>
                  </a:lnTo>
                  <a:lnTo>
                    <a:pt x="664" y="198"/>
                  </a:lnTo>
                  <a:lnTo>
                    <a:pt x="658" y="198"/>
                  </a:lnTo>
                  <a:lnTo>
                    <a:pt x="658" y="198"/>
                  </a:lnTo>
                  <a:lnTo>
                    <a:pt x="648" y="196"/>
                  </a:lnTo>
                  <a:lnTo>
                    <a:pt x="638" y="192"/>
                  </a:lnTo>
                  <a:lnTo>
                    <a:pt x="618" y="184"/>
                  </a:lnTo>
                  <a:lnTo>
                    <a:pt x="618" y="184"/>
                  </a:lnTo>
                  <a:lnTo>
                    <a:pt x="606" y="178"/>
                  </a:lnTo>
                  <a:lnTo>
                    <a:pt x="598" y="176"/>
                  </a:lnTo>
                  <a:lnTo>
                    <a:pt x="592" y="178"/>
                  </a:lnTo>
                  <a:lnTo>
                    <a:pt x="592" y="178"/>
                  </a:lnTo>
                  <a:lnTo>
                    <a:pt x="588" y="174"/>
                  </a:lnTo>
                  <a:lnTo>
                    <a:pt x="580" y="166"/>
                  </a:lnTo>
                  <a:lnTo>
                    <a:pt x="568" y="150"/>
                  </a:lnTo>
                  <a:lnTo>
                    <a:pt x="568" y="150"/>
                  </a:lnTo>
                  <a:lnTo>
                    <a:pt x="570" y="140"/>
                  </a:lnTo>
                  <a:lnTo>
                    <a:pt x="576" y="130"/>
                  </a:lnTo>
                  <a:lnTo>
                    <a:pt x="586" y="122"/>
                  </a:lnTo>
                  <a:lnTo>
                    <a:pt x="596" y="116"/>
                  </a:lnTo>
                  <a:lnTo>
                    <a:pt x="596" y="116"/>
                  </a:lnTo>
                  <a:lnTo>
                    <a:pt x="598" y="116"/>
                  </a:lnTo>
                  <a:lnTo>
                    <a:pt x="600" y="114"/>
                  </a:lnTo>
                  <a:lnTo>
                    <a:pt x="600" y="114"/>
                  </a:lnTo>
                  <a:lnTo>
                    <a:pt x="604" y="108"/>
                  </a:lnTo>
                  <a:lnTo>
                    <a:pt x="606" y="104"/>
                  </a:lnTo>
                  <a:lnTo>
                    <a:pt x="610" y="104"/>
                  </a:lnTo>
                  <a:lnTo>
                    <a:pt x="610" y="104"/>
                  </a:lnTo>
                  <a:lnTo>
                    <a:pt x="616" y="104"/>
                  </a:lnTo>
                  <a:lnTo>
                    <a:pt x="620" y="102"/>
                  </a:lnTo>
                  <a:lnTo>
                    <a:pt x="624" y="98"/>
                  </a:lnTo>
                  <a:lnTo>
                    <a:pt x="628" y="94"/>
                  </a:lnTo>
                  <a:lnTo>
                    <a:pt x="628" y="94"/>
                  </a:lnTo>
                  <a:lnTo>
                    <a:pt x="628" y="92"/>
                  </a:lnTo>
                  <a:lnTo>
                    <a:pt x="628" y="92"/>
                  </a:lnTo>
                  <a:lnTo>
                    <a:pt x="630" y="90"/>
                  </a:lnTo>
                  <a:lnTo>
                    <a:pt x="632" y="86"/>
                  </a:lnTo>
                  <a:lnTo>
                    <a:pt x="634" y="82"/>
                  </a:lnTo>
                  <a:lnTo>
                    <a:pt x="638" y="78"/>
                  </a:lnTo>
                  <a:lnTo>
                    <a:pt x="638" y="78"/>
                  </a:lnTo>
                  <a:lnTo>
                    <a:pt x="642" y="80"/>
                  </a:lnTo>
                  <a:lnTo>
                    <a:pt x="644" y="82"/>
                  </a:lnTo>
                  <a:lnTo>
                    <a:pt x="648" y="82"/>
                  </a:lnTo>
                  <a:lnTo>
                    <a:pt x="652" y="80"/>
                  </a:lnTo>
                  <a:lnTo>
                    <a:pt x="652" y="80"/>
                  </a:lnTo>
                  <a:lnTo>
                    <a:pt x="656" y="80"/>
                  </a:lnTo>
                  <a:lnTo>
                    <a:pt x="656" y="80"/>
                  </a:lnTo>
                  <a:lnTo>
                    <a:pt x="664" y="78"/>
                  </a:lnTo>
                  <a:lnTo>
                    <a:pt x="668" y="74"/>
                  </a:lnTo>
                  <a:lnTo>
                    <a:pt x="668" y="70"/>
                  </a:lnTo>
                  <a:lnTo>
                    <a:pt x="666" y="62"/>
                  </a:lnTo>
                  <a:lnTo>
                    <a:pt x="666" y="62"/>
                  </a:lnTo>
                  <a:lnTo>
                    <a:pt x="666" y="60"/>
                  </a:lnTo>
                  <a:lnTo>
                    <a:pt x="666" y="60"/>
                  </a:lnTo>
                  <a:lnTo>
                    <a:pt x="672" y="54"/>
                  </a:lnTo>
                  <a:lnTo>
                    <a:pt x="672" y="54"/>
                  </a:lnTo>
                  <a:lnTo>
                    <a:pt x="670" y="52"/>
                  </a:lnTo>
                  <a:lnTo>
                    <a:pt x="666" y="50"/>
                  </a:lnTo>
                  <a:lnTo>
                    <a:pt x="662" y="48"/>
                  </a:lnTo>
                  <a:lnTo>
                    <a:pt x="662" y="48"/>
                  </a:lnTo>
                  <a:lnTo>
                    <a:pt x="662" y="44"/>
                  </a:lnTo>
                  <a:lnTo>
                    <a:pt x="662" y="44"/>
                  </a:lnTo>
                  <a:lnTo>
                    <a:pt x="676" y="44"/>
                  </a:lnTo>
                  <a:lnTo>
                    <a:pt x="690" y="42"/>
                  </a:lnTo>
                  <a:lnTo>
                    <a:pt x="704" y="44"/>
                  </a:lnTo>
                  <a:lnTo>
                    <a:pt x="710" y="46"/>
                  </a:lnTo>
                  <a:lnTo>
                    <a:pt x="716" y="50"/>
                  </a:lnTo>
                  <a:lnTo>
                    <a:pt x="716" y="50"/>
                  </a:lnTo>
                  <a:lnTo>
                    <a:pt x="716" y="52"/>
                  </a:lnTo>
                  <a:lnTo>
                    <a:pt x="714" y="52"/>
                  </a:lnTo>
                  <a:lnTo>
                    <a:pt x="712" y="54"/>
                  </a:lnTo>
                  <a:lnTo>
                    <a:pt x="712" y="56"/>
                  </a:lnTo>
                  <a:lnTo>
                    <a:pt x="712" y="56"/>
                  </a:lnTo>
                  <a:lnTo>
                    <a:pt x="720" y="54"/>
                  </a:lnTo>
                  <a:lnTo>
                    <a:pt x="720" y="54"/>
                  </a:lnTo>
                  <a:lnTo>
                    <a:pt x="726" y="56"/>
                  </a:lnTo>
                  <a:lnTo>
                    <a:pt x="732" y="58"/>
                  </a:lnTo>
                  <a:lnTo>
                    <a:pt x="738" y="62"/>
                  </a:lnTo>
                  <a:lnTo>
                    <a:pt x="742" y="68"/>
                  </a:lnTo>
                  <a:lnTo>
                    <a:pt x="742" y="68"/>
                  </a:lnTo>
                  <a:lnTo>
                    <a:pt x="742" y="70"/>
                  </a:lnTo>
                  <a:lnTo>
                    <a:pt x="742" y="74"/>
                  </a:lnTo>
                  <a:lnTo>
                    <a:pt x="742" y="74"/>
                  </a:lnTo>
                  <a:lnTo>
                    <a:pt x="738" y="76"/>
                  </a:lnTo>
                  <a:lnTo>
                    <a:pt x="734" y="80"/>
                  </a:lnTo>
                  <a:lnTo>
                    <a:pt x="730" y="82"/>
                  </a:lnTo>
                  <a:lnTo>
                    <a:pt x="730" y="86"/>
                  </a:lnTo>
                  <a:lnTo>
                    <a:pt x="732" y="88"/>
                  </a:lnTo>
                  <a:lnTo>
                    <a:pt x="732" y="88"/>
                  </a:lnTo>
                  <a:lnTo>
                    <a:pt x="728" y="90"/>
                  </a:lnTo>
                  <a:lnTo>
                    <a:pt x="728" y="90"/>
                  </a:lnTo>
                  <a:lnTo>
                    <a:pt x="724" y="92"/>
                  </a:lnTo>
                  <a:lnTo>
                    <a:pt x="722" y="92"/>
                  </a:lnTo>
                  <a:lnTo>
                    <a:pt x="722" y="94"/>
                  </a:lnTo>
                  <a:lnTo>
                    <a:pt x="722" y="94"/>
                  </a:lnTo>
                  <a:lnTo>
                    <a:pt x="718" y="94"/>
                  </a:lnTo>
                  <a:lnTo>
                    <a:pt x="716" y="94"/>
                  </a:lnTo>
                  <a:lnTo>
                    <a:pt x="710" y="92"/>
                  </a:lnTo>
                  <a:lnTo>
                    <a:pt x="710" y="92"/>
                  </a:lnTo>
                  <a:lnTo>
                    <a:pt x="702" y="92"/>
                  </a:lnTo>
                  <a:lnTo>
                    <a:pt x="700" y="94"/>
                  </a:lnTo>
                  <a:lnTo>
                    <a:pt x="700" y="98"/>
                  </a:lnTo>
                  <a:lnTo>
                    <a:pt x="700" y="98"/>
                  </a:lnTo>
                  <a:lnTo>
                    <a:pt x="700" y="100"/>
                  </a:lnTo>
                  <a:lnTo>
                    <a:pt x="702" y="102"/>
                  </a:lnTo>
                  <a:lnTo>
                    <a:pt x="708" y="102"/>
                  </a:lnTo>
                  <a:lnTo>
                    <a:pt x="708" y="102"/>
                  </a:lnTo>
                  <a:lnTo>
                    <a:pt x="732" y="98"/>
                  </a:lnTo>
                  <a:lnTo>
                    <a:pt x="732" y="98"/>
                  </a:lnTo>
                  <a:lnTo>
                    <a:pt x="742" y="108"/>
                  </a:lnTo>
                  <a:lnTo>
                    <a:pt x="754" y="116"/>
                  </a:lnTo>
                  <a:lnTo>
                    <a:pt x="754" y="116"/>
                  </a:lnTo>
                  <a:lnTo>
                    <a:pt x="772" y="122"/>
                  </a:lnTo>
                  <a:lnTo>
                    <a:pt x="792" y="126"/>
                  </a:lnTo>
                  <a:lnTo>
                    <a:pt x="792" y="126"/>
                  </a:lnTo>
                  <a:lnTo>
                    <a:pt x="788" y="122"/>
                  </a:lnTo>
                  <a:lnTo>
                    <a:pt x="782" y="118"/>
                  </a:lnTo>
                  <a:lnTo>
                    <a:pt x="778" y="114"/>
                  </a:lnTo>
                  <a:lnTo>
                    <a:pt x="774" y="110"/>
                  </a:lnTo>
                  <a:lnTo>
                    <a:pt x="774" y="110"/>
                  </a:lnTo>
                  <a:lnTo>
                    <a:pt x="780" y="110"/>
                  </a:lnTo>
                  <a:lnTo>
                    <a:pt x="784" y="112"/>
                  </a:lnTo>
                  <a:lnTo>
                    <a:pt x="788" y="114"/>
                  </a:lnTo>
                  <a:lnTo>
                    <a:pt x="792" y="116"/>
                  </a:lnTo>
                  <a:lnTo>
                    <a:pt x="792" y="116"/>
                  </a:lnTo>
                  <a:lnTo>
                    <a:pt x="798" y="118"/>
                  </a:lnTo>
                  <a:lnTo>
                    <a:pt x="800" y="118"/>
                  </a:lnTo>
                  <a:lnTo>
                    <a:pt x="800" y="116"/>
                  </a:lnTo>
                  <a:lnTo>
                    <a:pt x="800" y="116"/>
                  </a:lnTo>
                  <a:lnTo>
                    <a:pt x="802" y="110"/>
                  </a:lnTo>
                  <a:lnTo>
                    <a:pt x="802" y="108"/>
                  </a:lnTo>
                  <a:lnTo>
                    <a:pt x="802" y="106"/>
                  </a:lnTo>
                  <a:lnTo>
                    <a:pt x="802" y="106"/>
                  </a:lnTo>
                  <a:lnTo>
                    <a:pt x="796" y="102"/>
                  </a:lnTo>
                  <a:lnTo>
                    <a:pt x="794" y="98"/>
                  </a:lnTo>
                  <a:lnTo>
                    <a:pt x="790" y="96"/>
                  </a:lnTo>
                  <a:lnTo>
                    <a:pt x="790" y="96"/>
                  </a:lnTo>
                  <a:lnTo>
                    <a:pt x="786" y="94"/>
                  </a:lnTo>
                  <a:lnTo>
                    <a:pt x="782" y="92"/>
                  </a:lnTo>
                  <a:lnTo>
                    <a:pt x="780" y="88"/>
                  </a:lnTo>
                  <a:lnTo>
                    <a:pt x="782" y="82"/>
                  </a:lnTo>
                  <a:lnTo>
                    <a:pt x="782" y="82"/>
                  </a:lnTo>
                  <a:lnTo>
                    <a:pt x="782" y="80"/>
                  </a:lnTo>
                  <a:lnTo>
                    <a:pt x="784" y="78"/>
                  </a:lnTo>
                  <a:lnTo>
                    <a:pt x="788" y="80"/>
                  </a:lnTo>
                  <a:lnTo>
                    <a:pt x="792" y="82"/>
                  </a:lnTo>
                  <a:lnTo>
                    <a:pt x="796" y="84"/>
                  </a:lnTo>
                  <a:lnTo>
                    <a:pt x="796" y="84"/>
                  </a:lnTo>
                  <a:lnTo>
                    <a:pt x="798" y="84"/>
                  </a:lnTo>
                  <a:lnTo>
                    <a:pt x="798" y="84"/>
                  </a:lnTo>
                  <a:lnTo>
                    <a:pt x="802" y="92"/>
                  </a:lnTo>
                  <a:lnTo>
                    <a:pt x="806" y="94"/>
                  </a:lnTo>
                  <a:lnTo>
                    <a:pt x="812" y="92"/>
                  </a:lnTo>
                  <a:lnTo>
                    <a:pt x="816" y="88"/>
                  </a:lnTo>
                  <a:lnTo>
                    <a:pt x="816" y="88"/>
                  </a:lnTo>
                  <a:lnTo>
                    <a:pt x="822" y="84"/>
                  </a:lnTo>
                  <a:lnTo>
                    <a:pt x="826" y="80"/>
                  </a:lnTo>
                  <a:lnTo>
                    <a:pt x="826" y="78"/>
                  </a:lnTo>
                  <a:lnTo>
                    <a:pt x="826" y="78"/>
                  </a:lnTo>
                  <a:lnTo>
                    <a:pt x="824" y="76"/>
                  </a:lnTo>
                  <a:lnTo>
                    <a:pt x="822" y="76"/>
                  </a:lnTo>
                  <a:lnTo>
                    <a:pt x="820" y="76"/>
                  </a:lnTo>
                  <a:lnTo>
                    <a:pt x="816" y="76"/>
                  </a:lnTo>
                  <a:lnTo>
                    <a:pt x="816" y="76"/>
                  </a:lnTo>
                  <a:lnTo>
                    <a:pt x="810" y="72"/>
                  </a:lnTo>
                  <a:lnTo>
                    <a:pt x="810" y="72"/>
                  </a:lnTo>
                  <a:lnTo>
                    <a:pt x="802" y="66"/>
                  </a:lnTo>
                  <a:lnTo>
                    <a:pt x="794" y="64"/>
                  </a:lnTo>
                  <a:lnTo>
                    <a:pt x="784" y="62"/>
                  </a:lnTo>
                  <a:lnTo>
                    <a:pt x="776" y="60"/>
                  </a:lnTo>
                  <a:lnTo>
                    <a:pt x="776" y="60"/>
                  </a:lnTo>
                  <a:lnTo>
                    <a:pt x="774" y="54"/>
                  </a:lnTo>
                  <a:lnTo>
                    <a:pt x="774" y="54"/>
                  </a:lnTo>
                  <a:lnTo>
                    <a:pt x="772" y="52"/>
                  </a:lnTo>
                  <a:lnTo>
                    <a:pt x="772" y="52"/>
                  </a:lnTo>
                  <a:lnTo>
                    <a:pt x="772" y="52"/>
                  </a:lnTo>
                  <a:lnTo>
                    <a:pt x="772" y="52"/>
                  </a:lnTo>
                  <a:lnTo>
                    <a:pt x="772" y="52"/>
                  </a:lnTo>
                  <a:lnTo>
                    <a:pt x="772" y="52"/>
                  </a:lnTo>
                  <a:lnTo>
                    <a:pt x="774" y="48"/>
                  </a:lnTo>
                  <a:lnTo>
                    <a:pt x="774" y="48"/>
                  </a:lnTo>
                  <a:lnTo>
                    <a:pt x="770" y="42"/>
                  </a:lnTo>
                  <a:lnTo>
                    <a:pt x="770" y="42"/>
                  </a:lnTo>
                  <a:lnTo>
                    <a:pt x="770" y="42"/>
                  </a:lnTo>
                  <a:lnTo>
                    <a:pt x="774" y="40"/>
                  </a:lnTo>
                  <a:lnTo>
                    <a:pt x="774" y="40"/>
                  </a:lnTo>
                  <a:lnTo>
                    <a:pt x="772" y="38"/>
                  </a:lnTo>
                  <a:lnTo>
                    <a:pt x="768" y="36"/>
                  </a:lnTo>
                  <a:lnTo>
                    <a:pt x="762" y="36"/>
                  </a:lnTo>
                  <a:lnTo>
                    <a:pt x="762" y="36"/>
                  </a:lnTo>
                  <a:lnTo>
                    <a:pt x="756" y="36"/>
                  </a:lnTo>
                  <a:lnTo>
                    <a:pt x="754" y="36"/>
                  </a:lnTo>
                  <a:lnTo>
                    <a:pt x="752" y="32"/>
                  </a:lnTo>
                  <a:lnTo>
                    <a:pt x="752" y="32"/>
                  </a:lnTo>
                  <a:lnTo>
                    <a:pt x="750" y="28"/>
                  </a:lnTo>
                  <a:lnTo>
                    <a:pt x="746" y="26"/>
                  </a:lnTo>
                  <a:lnTo>
                    <a:pt x="742" y="26"/>
                  </a:lnTo>
                  <a:lnTo>
                    <a:pt x="738" y="28"/>
                  </a:lnTo>
                  <a:lnTo>
                    <a:pt x="738" y="28"/>
                  </a:lnTo>
                  <a:lnTo>
                    <a:pt x="734" y="30"/>
                  </a:lnTo>
                  <a:lnTo>
                    <a:pt x="732" y="28"/>
                  </a:lnTo>
                  <a:lnTo>
                    <a:pt x="728" y="26"/>
                  </a:lnTo>
                  <a:lnTo>
                    <a:pt x="724" y="28"/>
                  </a:lnTo>
                  <a:lnTo>
                    <a:pt x="724" y="28"/>
                  </a:lnTo>
                  <a:lnTo>
                    <a:pt x="722" y="20"/>
                  </a:lnTo>
                  <a:lnTo>
                    <a:pt x="718" y="18"/>
                  </a:lnTo>
                  <a:lnTo>
                    <a:pt x="708" y="14"/>
                  </a:lnTo>
                  <a:lnTo>
                    <a:pt x="708" y="14"/>
                  </a:lnTo>
                  <a:lnTo>
                    <a:pt x="706" y="14"/>
                  </a:lnTo>
                  <a:lnTo>
                    <a:pt x="706" y="14"/>
                  </a:lnTo>
                  <a:lnTo>
                    <a:pt x="710" y="12"/>
                  </a:lnTo>
                  <a:lnTo>
                    <a:pt x="710" y="10"/>
                  </a:lnTo>
                  <a:lnTo>
                    <a:pt x="708" y="8"/>
                  </a:lnTo>
                  <a:lnTo>
                    <a:pt x="708" y="8"/>
                  </a:lnTo>
                  <a:lnTo>
                    <a:pt x="700" y="6"/>
                  </a:lnTo>
                  <a:lnTo>
                    <a:pt x="694" y="4"/>
                  </a:lnTo>
                  <a:lnTo>
                    <a:pt x="680" y="6"/>
                  </a:lnTo>
                  <a:lnTo>
                    <a:pt x="680" y="6"/>
                  </a:lnTo>
                  <a:lnTo>
                    <a:pt x="678" y="6"/>
                  </a:lnTo>
                  <a:lnTo>
                    <a:pt x="678" y="8"/>
                  </a:lnTo>
                  <a:lnTo>
                    <a:pt x="680" y="10"/>
                  </a:lnTo>
                  <a:lnTo>
                    <a:pt x="680" y="10"/>
                  </a:lnTo>
                  <a:lnTo>
                    <a:pt x="672" y="6"/>
                  </a:lnTo>
                  <a:lnTo>
                    <a:pt x="666" y="4"/>
                  </a:lnTo>
                  <a:lnTo>
                    <a:pt x="658" y="6"/>
                  </a:lnTo>
                  <a:lnTo>
                    <a:pt x="650" y="8"/>
                  </a:lnTo>
                  <a:lnTo>
                    <a:pt x="650" y="8"/>
                  </a:lnTo>
                  <a:lnTo>
                    <a:pt x="646" y="10"/>
                  </a:lnTo>
                  <a:lnTo>
                    <a:pt x="644" y="14"/>
                  </a:lnTo>
                  <a:lnTo>
                    <a:pt x="640" y="24"/>
                  </a:lnTo>
                  <a:lnTo>
                    <a:pt x="640" y="24"/>
                  </a:lnTo>
                  <a:lnTo>
                    <a:pt x="644" y="24"/>
                  </a:lnTo>
                  <a:lnTo>
                    <a:pt x="646" y="26"/>
                  </a:lnTo>
                  <a:lnTo>
                    <a:pt x="646" y="26"/>
                  </a:lnTo>
                  <a:lnTo>
                    <a:pt x="648" y="30"/>
                  </a:lnTo>
                  <a:lnTo>
                    <a:pt x="646" y="32"/>
                  </a:lnTo>
                  <a:lnTo>
                    <a:pt x="646" y="32"/>
                  </a:lnTo>
                  <a:lnTo>
                    <a:pt x="642" y="32"/>
                  </a:lnTo>
                  <a:lnTo>
                    <a:pt x="642" y="30"/>
                  </a:lnTo>
                  <a:lnTo>
                    <a:pt x="642" y="28"/>
                  </a:lnTo>
                  <a:lnTo>
                    <a:pt x="640" y="26"/>
                  </a:lnTo>
                  <a:lnTo>
                    <a:pt x="640" y="26"/>
                  </a:lnTo>
                  <a:lnTo>
                    <a:pt x="634" y="20"/>
                  </a:lnTo>
                  <a:lnTo>
                    <a:pt x="632" y="16"/>
                  </a:lnTo>
                  <a:lnTo>
                    <a:pt x="634" y="10"/>
                  </a:lnTo>
                  <a:lnTo>
                    <a:pt x="642" y="4"/>
                  </a:lnTo>
                  <a:lnTo>
                    <a:pt x="642" y="4"/>
                  </a:lnTo>
                  <a:lnTo>
                    <a:pt x="636" y="2"/>
                  </a:lnTo>
                  <a:lnTo>
                    <a:pt x="630" y="2"/>
                  </a:lnTo>
                  <a:lnTo>
                    <a:pt x="620" y="6"/>
                  </a:lnTo>
                  <a:lnTo>
                    <a:pt x="620" y="6"/>
                  </a:lnTo>
                  <a:lnTo>
                    <a:pt x="614" y="10"/>
                  </a:lnTo>
                  <a:lnTo>
                    <a:pt x="610" y="14"/>
                  </a:lnTo>
                  <a:lnTo>
                    <a:pt x="606" y="20"/>
                  </a:lnTo>
                  <a:lnTo>
                    <a:pt x="606" y="26"/>
                  </a:lnTo>
                  <a:lnTo>
                    <a:pt x="606" y="26"/>
                  </a:lnTo>
                  <a:lnTo>
                    <a:pt x="608" y="30"/>
                  </a:lnTo>
                  <a:lnTo>
                    <a:pt x="612" y="30"/>
                  </a:lnTo>
                  <a:lnTo>
                    <a:pt x="618" y="30"/>
                  </a:lnTo>
                  <a:lnTo>
                    <a:pt x="622" y="30"/>
                  </a:lnTo>
                  <a:lnTo>
                    <a:pt x="622" y="30"/>
                  </a:lnTo>
                  <a:lnTo>
                    <a:pt x="620" y="32"/>
                  </a:lnTo>
                  <a:lnTo>
                    <a:pt x="618" y="32"/>
                  </a:lnTo>
                  <a:lnTo>
                    <a:pt x="618" y="32"/>
                  </a:lnTo>
                  <a:lnTo>
                    <a:pt x="612" y="32"/>
                  </a:lnTo>
                  <a:lnTo>
                    <a:pt x="612" y="32"/>
                  </a:lnTo>
                  <a:lnTo>
                    <a:pt x="612" y="34"/>
                  </a:lnTo>
                  <a:lnTo>
                    <a:pt x="614" y="36"/>
                  </a:lnTo>
                  <a:lnTo>
                    <a:pt x="616" y="38"/>
                  </a:lnTo>
                  <a:lnTo>
                    <a:pt x="616" y="38"/>
                  </a:lnTo>
                  <a:lnTo>
                    <a:pt x="622" y="40"/>
                  </a:lnTo>
                  <a:lnTo>
                    <a:pt x="626" y="40"/>
                  </a:lnTo>
                  <a:lnTo>
                    <a:pt x="632" y="40"/>
                  </a:lnTo>
                  <a:lnTo>
                    <a:pt x="638" y="42"/>
                  </a:lnTo>
                  <a:lnTo>
                    <a:pt x="638" y="42"/>
                  </a:lnTo>
                  <a:lnTo>
                    <a:pt x="640" y="48"/>
                  </a:lnTo>
                  <a:lnTo>
                    <a:pt x="640" y="50"/>
                  </a:lnTo>
                  <a:lnTo>
                    <a:pt x="642" y="52"/>
                  </a:lnTo>
                  <a:lnTo>
                    <a:pt x="642" y="52"/>
                  </a:lnTo>
                  <a:lnTo>
                    <a:pt x="646" y="54"/>
                  </a:lnTo>
                  <a:lnTo>
                    <a:pt x="646" y="54"/>
                  </a:lnTo>
                  <a:lnTo>
                    <a:pt x="644" y="56"/>
                  </a:lnTo>
                  <a:lnTo>
                    <a:pt x="644" y="56"/>
                  </a:lnTo>
                  <a:lnTo>
                    <a:pt x="640" y="58"/>
                  </a:lnTo>
                  <a:lnTo>
                    <a:pt x="638" y="60"/>
                  </a:lnTo>
                  <a:lnTo>
                    <a:pt x="632" y="66"/>
                  </a:lnTo>
                  <a:lnTo>
                    <a:pt x="632" y="66"/>
                  </a:lnTo>
                  <a:lnTo>
                    <a:pt x="630" y="70"/>
                  </a:lnTo>
                  <a:lnTo>
                    <a:pt x="628" y="72"/>
                  </a:lnTo>
                  <a:lnTo>
                    <a:pt x="626" y="70"/>
                  </a:lnTo>
                  <a:lnTo>
                    <a:pt x="626" y="70"/>
                  </a:lnTo>
                  <a:lnTo>
                    <a:pt x="620" y="68"/>
                  </a:lnTo>
                  <a:lnTo>
                    <a:pt x="618" y="64"/>
                  </a:lnTo>
                  <a:lnTo>
                    <a:pt x="620" y="60"/>
                  </a:lnTo>
                  <a:lnTo>
                    <a:pt x="620" y="60"/>
                  </a:lnTo>
                  <a:lnTo>
                    <a:pt x="622" y="58"/>
                  </a:lnTo>
                  <a:lnTo>
                    <a:pt x="620" y="56"/>
                  </a:lnTo>
                  <a:lnTo>
                    <a:pt x="616" y="54"/>
                  </a:lnTo>
                  <a:lnTo>
                    <a:pt x="616" y="54"/>
                  </a:lnTo>
                  <a:lnTo>
                    <a:pt x="612" y="52"/>
                  </a:lnTo>
                  <a:lnTo>
                    <a:pt x="610" y="52"/>
                  </a:lnTo>
                  <a:lnTo>
                    <a:pt x="608" y="54"/>
                  </a:lnTo>
                  <a:lnTo>
                    <a:pt x="608" y="54"/>
                  </a:lnTo>
                  <a:lnTo>
                    <a:pt x="606" y="58"/>
                  </a:lnTo>
                  <a:lnTo>
                    <a:pt x="602" y="60"/>
                  </a:lnTo>
                  <a:lnTo>
                    <a:pt x="602" y="60"/>
                  </a:lnTo>
                  <a:lnTo>
                    <a:pt x="598" y="52"/>
                  </a:lnTo>
                  <a:lnTo>
                    <a:pt x="594" y="48"/>
                  </a:lnTo>
                  <a:lnTo>
                    <a:pt x="588" y="48"/>
                  </a:lnTo>
                  <a:lnTo>
                    <a:pt x="588" y="48"/>
                  </a:lnTo>
                  <a:lnTo>
                    <a:pt x="586" y="46"/>
                  </a:lnTo>
                  <a:lnTo>
                    <a:pt x="586" y="44"/>
                  </a:lnTo>
                  <a:lnTo>
                    <a:pt x="586" y="44"/>
                  </a:lnTo>
                  <a:lnTo>
                    <a:pt x="586" y="36"/>
                  </a:lnTo>
                  <a:lnTo>
                    <a:pt x="584" y="32"/>
                  </a:lnTo>
                  <a:lnTo>
                    <a:pt x="578" y="28"/>
                  </a:lnTo>
                  <a:lnTo>
                    <a:pt x="570" y="24"/>
                  </a:lnTo>
                  <a:lnTo>
                    <a:pt x="570" y="24"/>
                  </a:lnTo>
                  <a:lnTo>
                    <a:pt x="576" y="18"/>
                  </a:lnTo>
                  <a:lnTo>
                    <a:pt x="578" y="14"/>
                  </a:lnTo>
                  <a:lnTo>
                    <a:pt x="580" y="14"/>
                  </a:lnTo>
                  <a:lnTo>
                    <a:pt x="580" y="14"/>
                  </a:lnTo>
                  <a:lnTo>
                    <a:pt x="588" y="14"/>
                  </a:lnTo>
                  <a:lnTo>
                    <a:pt x="592" y="12"/>
                  </a:lnTo>
                  <a:lnTo>
                    <a:pt x="602" y="2"/>
                  </a:lnTo>
                  <a:lnTo>
                    <a:pt x="602" y="2"/>
                  </a:lnTo>
                  <a:lnTo>
                    <a:pt x="578" y="0"/>
                  </a:lnTo>
                  <a:lnTo>
                    <a:pt x="578" y="0"/>
                  </a:lnTo>
                  <a:lnTo>
                    <a:pt x="568" y="0"/>
                  </a:lnTo>
                  <a:lnTo>
                    <a:pt x="564" y="4"/>
                  </a:lnTo>
                  <a:lnTo>
                    <a:pt x="562" y="8"/>
                  </a:lnTo>
                  <a:lnTo>
                    <a:pt x="566" y="18"/>
                  </a:lnTo>
                  <a:lnTo>
                    <a:pt x="566" y="18"/>
                  </a:lnTo>
                  <a:lnTo>
                    <a:pt x="566" y="24"/>
                  </a:lnTo>
                  <a:lnTo>
                    <a:pt x="566" y="24"/>
                  </a:lnTo>
                  <a:lnTo>
                    <a:pt x="560" y="28"/>
                  </a:lnTo>
                  <a:lnTo>
                    <a:pt x="556" y="32"/>
                  </a:lnTo>
                  <a:lnTo>
                    <a:pt x="556" y="38"/>
                  </a:lnTo>
                  <a:lnTo>
                    <a:pt x="558" y="44"/>
                  </a:lnTo>
                  <a:lnTo>
                    <a:pt x="558" y="44"/>
                  </a:lnTo>
                  <a:lnTo>
                    <a:pt x="568" y="46"/>
                  </a:lnTo>
                  <a:lnTo>
                    <a:pt x="572" y="50"/>
                  </a:lnTo>
                  <a:lnTo>
                    <a:pt x="576" y="54"/>
                  </a:lnTo>
                  <a:lnTo>
                    <a:pt x="576" y="54"/>
                  </a:lnTo>
                  <a:lnTo>
                    <a:pt x="576" y="56"/>
                  </a:lnTo>
                  <a:lnTo>
                    <a:pt x="574" y="60"/>
                  </a:lnTo>
                  <a:lnTo>
                    <a:pt x="574" y="60"/>
                  </a:lnTo>
                  <a:lnTo>
                    <a:pt x="568" y="64"/>
                  </a:lnTo>
                  <a:lnTo>
                    <a:pt x="564" y="66"/>
                  </a:lnTo>
                  <a:lnTo>
                    <a:pt x="562" y="70"/>
                  </a:lnTo>
                  <a:lnTo>
                    <a:pt x="562" y="70"/>
                  </a:lnTo>
                  <a:lnTo>
                    <a:pt x="562" y="72"/>
                  </a:lnTo>
                  <a:lnTo>
                    <a:pt x="558" y="72"/>
                  </a:lnTo>
                  <a:lnTo>
                    <a:pt x="558" y="72"/>
                  </a:lnTo>
                  <a:lnTo>
                    <a:pt x="556" y="70"/>
                  </a:lnTo>
                  <a:lnTo>
                    <a:pt x="556" y="68"/>
                  </a:lnTo>
                  <a:lnTo>
                    <a:pt x="556" y="64"/>
                  </a:lnTo>
                  <a:lnTo>
                    <a:pt x="556" y="64"/>
                  </a:lnTo>
                  <a:lnTo>
                    <a:pt x="558" y="64"/>
                  </a:lnTo>
                  <a:lnTo>
                    <a:pt x="558" y="64"/>
                  </a:lnTo>
                  <a:lnTo>
                    <a:pt x="556" y="62"/>
                  </a:lnTo>
                  <a:lnTo>
                    <a:pt x="556" y="62"/>
                  </a:lnTo>
                  <a:lnTo>
                    <a:pt x="554" y="62"/>
                  </a:lnTo>
                  <a:lnTo>
                    <a:pt x="552" y="62"/>
                  </a:lnTo>
                  <a:lnTo>
                    <a:pt x="552" y="60"/>
                  </a:lnTo>
                  <a:lnTo>
                    <a:pt x="552" y="60"/>
                  </a:lnTo>
                  <a:lnTo>
                    <a:pt x="562" y="56"/>
                  </a:lnTo>
                  <a:lnTo>
                    <a:pt x="562" y="56"/>
                  </a:lnTo>
                  <a:lnTo>
                    <a:pt x="556" y="50"/>
                  </a:lnTo>
                  <a:lnTo>
                    <a:pt x="550" y="48"/>
                  </a:lnTo>
                  <a:lnTo>
                    <a:pt x="550" y="48"/>
                  </a:lnTo>
                  <a:lnTo>
                    <a:pt x="548" y="46"/>
                  </a:lnTo>
                  <a:lnTo>
                    <a:pt x="544" y="44"/>
                  </a:lnTo>
                  <a:lnTo>
                    <a:pt x="540" y="48"/>
                  </a:lnTo>
                  <a:lnTo>
                    <a:pt x="536" y="52"/>
                  </a:lnTo>
                  <a:lnTo>
                    <a:pt x="534" y="52"/>
                  </a:lnTo>
                  <a:lnTo>
                    <a:pt x="530" y="52"/>
                  </a:lnTo>
                  <a:lnTo>
                    <a:pt x="530" y="52"/>
                  </a:lnTo>
                  <a:lnTo>
                    <a:pt x="538" y="54"/>
                  </a:lnTo>
                  <a:lnTo>
                    <a:pt x="542" y="56"/>
                  </a:lnTo>
                  <a:lnTo>
                    <a:pt x="544" y="60"/>
                  </a:lnTo>
                  <a:lnTo>
                    <a:pt x="544" y="60"/>
                  </a:lnTo>
                  <a:lnTo>
                    <a:pt x="542" y="60"/>
                  </a:lnTo>
                  <a:lnTo>
                    <a:pt x="540" y="62"/>
                  </a:lnTo>
                  <a:lnTo>
                    <a:pt x="538" y="66"/>
                  </a:lnTo>
                  <a:lnTo>
                    <a:pt x="538" y="66"/>
                  </a:lnTo>
                  <a:lnTo>
                    <a:pt x="510" y="66"/>
                  </a:lnTo>
                  <a:lnTo>
                    <a:pt x="498" y="64"/>
                  </a:lnTo>
                  <a:lnTo>
                    <a:pt x="484" y="60"/>
                  </a:lnTo>
                  <a:lnTo>
                    <a:pt x="484" y="60"/>
                  </a:lnTo>
                  <a:lnTo>
                    <a:pt x="482" y="56"/>
                  </a:lnTo>
                  <a:lnTo>
                    <a:pt x="480" y="54"/>
                  </a:lnTo>
                  <a:lnTo>
                    <a:pt x="474" y="56"/>
                  </a:lnTo>
                  <a:lnTo>
                    <a:pt x="474" y="56"/>
                  </a:lnTo>
                  <a:lnTo>
                    <a:pt x="464" y="58"/>
                  </a:lnTo>
                  <a:lnTo>
                    <a:pt x="464" y="58"/>
                  </a:lnTo>
                  <a:lnTo>
                    <a:pt x="462" y="58"/>
                  </a:lnTo>
                  <a:lnTo>
                    <a:pt x="462" y="60"/>
                  </a:lnTo>
                  <a:lnTo>
                    <a:pt x="462" y="60"/>
                  </a:lnTo>
                  <a:lnTo>
                    <a:pt x="466" y="62"/>
                  </a:lnTo>
                  <a:lnTo>
                    <a:pt x="466" y="62"/>
                  </a:lnTo>
                  <a:lnTo>
                    <a:pt x="468" y="64"/>
                  </a:lnTo>
                  <a:lnTo>
                    <a:pt x="468" y="64"/>
                  </a:lnTo>
                  <a:lnTo>
                    <a:pt x="468" y="68"/>
                  </a:lnTo>
                  <a:lnTo>
                    <a:pt x="468" y="68"/>
                  </a:lnTo>
                  <a:lnTo>
                    <a:pt x="464" y="72"/>
                  </a:lnTo>
                  <a:lnTo>
                    <a:pt x="464" y="72"/>
                  </a:lnTo>
                  <a:lnTo>
                    <a:pt x="452" y="66"/>
                  </a:lnTo>
                  <a:lnTo>
                    <a:pt x="446" y="66"/>
                  </a:lnTo>
                  <a:lnTo>
                    <a:pt x="440" y="66"/>
                  </a:lnTo>
                  <a:lnTo>
                    <a:pt x="440" y="66"/>
                  </a:lnTo>
                  <a:lnTo>
                    <a:pt x="424" y="68"/>
                  </a:lnTo>
                  <a:lnTo>
                    <a:pt x="408" y="66"/>
                  </a:lnTo>
                  <a:lnTo>
                    <a:pt x="408" y="66"/>
                  </a:lnTo>
                  <a:lnTo>
                    <a:pt x="410" y="62"/>
                  </a:lnTo>
                  <a:lnTo>
                    <a:pt x="412" y="62"/>
                  </a:lnTo>
                  <a:lnTo>
                    <a:pt x="414" y="60"/>
                  </a:lnTo>
                  <a:lnTo>
                    <a:pt x="416" y="60"/>
                  </a:lnTo>
                  <a:lnTo>
                    <a:pt x="416" y="60"/>
                  </a:lnTo>
                  <a:lnTo>
                    <a:pt x="412" y="56"/>
                  </a:lnTo>
                  <a:lnTo>
                    <a:pt x="406" y="54"/>
                  </a:lnTo>
                  <a:lnTo>
                    <a:pt x="406" y="54"/>
                  </a:lnTo>
                  <a:lnTo>
                    <a:pt x="398" y="54"/>
                  </a:lnTo>
                  <a:lnTo>
                    <a:pt x="390" y="54"/>
                  </a:lnTo>
                  <a:lnTo>
                    <a:pt x="374" y="50"/>
                  </a:lnTo>
                  <a:lnTo>
                    <a:pt x="374" y="50"/>
                  </a:lnTo>
                  <a:lnTo>
                    <a:pt x="358" y="46"/>
                  </a:lnTo>
                  <a:lnTo>
                    <a:pt x="350" y="46"/>
                  </a:lnTo>
                  <a:lnTo>
                    <a:pt x="348" y="46"/>
                  </a:lnTo>
                  <a:lnTo>
                    <a:pt x="344" y="50"/>
                  </a:lnTo>
                  <a:lnTo>
                    <a:pt x="344" y="50"/>
                  </a:lnTo>
                  <a:lnTo>
                    <a:pt x="340" y="50"/>
                  </a:lnTo>
                  <a:lnTo>
                    <a:pt x="338" y="48"/>
                  </a:lnTo>
                  <a:lnTo>
                    <a:pt x="338" y="48"/>
                  </a:lnTo>
                  <a:lnTo>
                    <a:pt x="336" y="44"/>
                  </a:lnTo>
                  <a:lnTo>
                    <a:pt x="334" y="44"/>
                  </a:lnTo>
                  <a:lnTo>
                    <a:pt x="330" y="48"/>
                  </a:lnTo>
                  <a:lnTo>
                    <a:pt x="330" y="48"/>
                  </a:lnTo>
                  <a:lnTo>
                    <a:pt x="326" y="50"/>
                  </a:lnTo>
                  <a:lnTo>
                    <a:pt x="324" y="48"/>
                  </a:lnTo>
                  <a:lnTo>
                    <a:pt x="324" y="48"/>
                  </a:lnTo>
                  <a:lnTo>
                    <a:pt x="318" y="44"/>
                  </a:lnTo>
                  <a:lnTo>
                    <a:pt x="314" y="42"/>
                  </a:lnTo>
                  <a:lnTo>
                    <a:pt x="308" y="42"/>
                  </a:lnTo>
                  <a:lnTo>
                    <a:pt x="302" y="46"/>
                  </a:lnTo>
                  <a:lnTo>
                    <a:pt x="302" y="46"/>
                  </a:lnTo>
                  <a:lnTo>
                    <a:pt x="296" y="44"/>
                  </a:lnTo>
                  <a:lnTo>
                    <a:pt x="296" y="44"/>
                  </a:lnTo>
                  <a:lnTo>
                    <a:pt x="294" y="48"/>
                  </a:lnTo>
                  <a:lnTo>
                    <a:pt x="290" y="48"/>
                  </a:lnTo>
                  <a:lnTo>
                    <a:pt x="290" y="48"/>
                  </a:lnTo>
                  <a:lnTo>
                    <a:pt x="286" y="46"/>
                  </a:lnTo>
                  <a:lnTo>
                    <a:pt x="286" y="46"/>
                  </a:lnTo>
                  <a:lnTo>
                    <a:pt x="286" y="46"/>
                  </a:lnTo>
                  <a:lnTo>
                    <a:pt x="286" y="46"/>
                  </a:lnTo>
                  <a:lnTo>
                    <a:pt x="280" y="46"/>
                  </a:lnTo>
                  <a:lnTo>
                    <a:pt x="278" y="44"/>
                  </a:lnTo>
                  <a:lnTo>
                    <a:pt x="274" y="46"/>
                  </a:lnTo>
                  <a:lnTo>
                    <a:pt x="274" y="46"/>
                  </a:lnTo>
                  <a:lnTo>
                    <a:pt x="268" y="48"/>
                  </a:lnTo>
                  <a:lnTo>
                    <a:pt x="264" y="48"/>
                  </a:lnTo>
                  <a:lnTo>
                    <a:pt x="258" y="48"/>
                  </a:lnTo>
                  <a:lnTo>
                    <a:pt x="254" y="50"/>
                  </a:lnTo>
                  <a:lnTo>
                    <a:pt x="254" y="50"/>
                  </a:lnTo>
                  <a:lnTo>
                    <a:pt x="246" y="54"/>
                  </a:lnTo>
                  <a:lnTo>
                    <a:pt x="238" y="54"/>
                  </a:lnTo>
                  <a:lnTo>
                    <a:pt x="224" y="50"/>
                  </a:lnTo>
                  <a:lnTo>
                    <a:pt x="224" y="50"/>
                  </a:lnTo>
                  <a:lnTo>
                    <a:pt x="202" y="46"/>
                  </a:lnTo>
                  <a:lnTo>
                    <a:pt x="192" y="44"/>
                  </a:lnTo>
                  <a:lnTo>
                    <a:pt x="180" y="42"/>
                  </a:lnTo>
                  <a:lnTo>
                    <a:pt x="180" y="42"/>
                  </a:lnTo>
                  <a:lnTo>
                    <a:pt x="166" y="42"/>
                  </a:lnTo>
                  <a:lnTo>
                    <a:pt x="152" y="42"/>
                  </a:lnTo>
                  <a:lnTo>
                    <a:pt x="124" y="38"/>
                  </a:lnTo>
                  <a:lnTo>
                    <a:pt x="124" y="38"/>
                  </a:lnTo>
                  <a:lnTo>
                    <a:pt x="96" y="32"/>
                  </a:lnTo>
                  <a:lnTo>
                    <a:pt x="82" y="32"/>
                  </a:lnTo>
                  <a:lnTo>
                    <a:pt x="68" y="36"/>
                  </a:lnTo>
                  <a:lnTo>
                    <a:pt x="68" y="36"/>
                  </a:lnTo>
                  <a:lnTo>
                    <a:pt x="52" y="38"/>
                  </a:lnTo>
                  <a:lnTo>
                    <a:pt x="44" y="40"/>
                  </a:lnTo>
                  <a:lnTo>
                    <a:pt x="38" y="46"/>
                  </a:lnTo>
                  <a:lnTo>
                    <a:pt x="38" y="46"/>
                  </a:lnTo>
                  <a:lnTo>
                    <a:pt x="34" y="50"/>
                  </a:lnTo>
                  <a:lnTo>
                    <a:pt x="30" y="52"/>
                  </a:lnTo>
                  <a:lnTo>
                    <a:pt x="24" y="54"/>
                  </a:lnTo>
                  <a:lnTo>
                    <a:pt x="18" y="54"/>
                  </a:lnTo>
                  <a:lnTo>
                    <a:pt x="18" y="54"/>
                  </a:lnTo>
                  <a:lnTo>
                    <a:pt x="14" y="56"/>
                  </a:lnTo>
                  <a:lnTo>
                    <a:pt x="12" y="56"/>
                  </a:lnTo>
                  <a:lnTo>
                    <a:pt x="12" y="58"/>
                  </a:lnTo>
                  <a:lnTo>
                    <a:pt x="12" y="58"/>
                  </a:lnTo>
                  <a:lnTo>
                    <a:pt x="12" y="60"/>
                  </a:lnTo>
                  <a:lnTo>
                    <a:pt x="12" y="62"/>
                  </a:lnTo>
                  <a:lnTo>
                    <a:pt x="16" y="62"/>
                  </a:lnTo>
                  <a:lnTo>
                    <a:pt x="16" y="62"/>
                  </a:lnTo>
                  <a:lnTo>
                    <a:pt x="50" y="78"/>
                  </a:lnTo>
                  <a:lnTo>
                    <a:pt x="50" y="78"/>
                  </a:lnTo>
                  <a:lnTo>
                    <a:pt x="46" y="84"/>
                  </a:lnTo>
                  <a:lnTo>
                    <a:pt x="40" y="86"/>
                  </a:lnTo>
                  <a:lnTo>
                    <a:pt x="34" y="84"/>
                  </a:lnTo>
                  <a:lnTo>
                    <a:pt x="30" y="82"/>
                  </a:lnTo>
                  <a:lnTo>
                    <a:pt x="30" y="82"/>
                  </a:lnTo>
                  <a:lnTo>
                    <a:pt x="26" y="80"/>
                  </a:lnTo>
                  <a:lnTo>
                    <a:pt x="22" y="80"/>
                  </a:lnTo>
                  <a:lnTo>
                    <a:pt x="22" y="80"/>
                  </a:lnTo>
                  <a:lnTo>
                    <a:pt x="0" y="88"/>
                  </a:lnTo>
                  <a:lnTo>
                    <a:pt x="0" y="88"/>
                  </a:lnTo>
                  <a:lnTo>
                    <a:pt x="6" y="90"/>
                  </a:lnTo>
                  <a:lnTo>
                    <a:pt x="8" y="94"/>
                  </a:lnTo>
                  <a:lnTo>
                    <a:pt x="10" y="98"/>
                  </a:lnTo>
                  <a:lnTo>
                    <a:pt x="14" y="100"/>
                  </a:lnTo>
                  <a:lnTo>
                    <a:pt x="14" y="100"/>
                  </a:lnTo>
                  <a:lnTo>
                    <a:pt x="30" y="100"/>
                  </a:lnTo>
                  <a:lnTo>
                    <a:pt x="44" y="98"/>
                  </a:lnTo>
                  <a:lnTo>
                    <a:pt x="44" y="98"/>
                  </a:lnTo>
                  <a:lnTo>
                    <a:pt x="48" y="96"/>
                  </a:lnTo>
                  <a:lnTo>
                    <a:pt x="50" y="96"/>
                  </a:lnTo>
                  <a:lnTo>
                    <a:pt x="52" y="100"/>
                  </a:lnTo>
                  <a:lnTo>
                    <a:pt x="52" y="100"/>
                  </a:lnTo>
                  <a:lnTo>
                    <a:pt x="52" y="108"/>
                  </a:lnTo>
                  <a:lnTo>
                    <a:pt x="52" y="110"/>
                  </a:lnTo>
                  <a:lnTo>
                    <a:pt x="46" y="112"/>
                  </a:lnTo>
                  <a:lnTo>
                    <a:pt x="46" y="112"/>
                  </a:lnTo>
                  <a:lnTo>
                    <a:pt x="36" y="114"/>
                  </a:lnTo>
                  <a:lnTo>
                    <a:pt x="24" y="116"/>
                  </a:lnTo>
                  <a:lnTo>
                    <a:pt x="24" y="116"/>
                  </a:lnTo>
                  <a:lnTo>
                    <a:pt x="22" y="118"/>
                  </a:lnTo>
                  <a:lnTo>
                    <a:pt x="18" y="122"/>
                  </a:lnTo>
                  <a:lnTo>
                    <a:pt x="14" y="130"/>
                  </a:lnTo>
                  <a:lnTo>
                    <a:pt x="14" y="130"/>
                  </a:lnTo>
                  <a:lnTo>
                    <a:pt x="18" y="134"/>
                  </a:lnTo>
                  <a:lnTo>
                    <a:pt x="20" y="140"/>
                  </a:lnTo>
                  <a:lnTo>
                    <a:pt x="22" y="144"/>
                  </a:lnTo>
                  <a:lnTo>
                    <a:pt x="28" y="146"/>
                  </a:lnTo>
                  <a:lnTo>
                    <a:pt x="28" y="146"/>
                  </a:lnTo>
                  <a:lnTo>
                    <a:pt x="40" y="148"/>
                  </a:lnTo>
                  <a:lnTo>
                    <a:pt x="46" y="152"/>
                  </a:lnTo>
                  <a:lnTo>
                    <a:pt x="46" y="154"/>
                  </a:lnTo>
                  <a:lnTo>
                    <a:pt x="48" y="160"/>
                  </a:lnTo>
                  <a:lnTo>
                    <a:pt x="48" y="160"/>
                  </a:lnTo>
                  <a:lnTo>
                    <a:pt x="48" y="160"/>
                  </a:lnTo>
                  <a:lnTo>
                    <a:pt x="48" y="160"/>
                  </a:lnTo>
                  <a:lnTo>
                    <a:pt x="52" y="158"/>
                  </a:lnTo>
                  <a:lnTo>
                    <a:pt x="56" y="158"/>
                  </a:lnTo>
                  <a:lnTo>
                    <a:pt x="66" y="160"/>
                  </a:lnTo>
                  <a:lnTo>
                    <a:pt x="74" y="160"/>
                  </a:lnTo>
                  <a:lnTo>
                    <a:pt x="78" y="160"/>
                  </a:lnTo>
                  <a:lnTo>
                    <a:pt x="82" y="158"/>
                  </a:lnTo>
                  <a:lnTo>
                    <a:pt x="82" y="158"/>
                  </a:lnTo>
                  <a:lnTo>
                    <a:pt x="80" y="166"/>
                  </a:lnTo>
                  <a:lnTo>
                    <a:pt x="74" y="174"/>
                  </a:lnTo>
                  <a:lnTo>
                    <a:pt x="68" y="180"/>
                  </a:lnTo>
                  <a:lnTo>
                    <a:pt x="60" y="184"/>
                  </a:lnTo>
                  <a:lnTo>
                    <a:pt x="60" y="184"/>
                  </a:lnTo>
                  <a:lnTo>
                    <a:pt x="58" y="186"/>
                  </a:lnTo>
                  <a:lnTo>
                    <a:pt x="56" y="188"/>
                  </a:lnTo>
                  <a:lnTo>
                    <a:pt x="56" y="190"/>
                  </a:lnTo>
                  <a:lnTo>
                    <a:pt x="56" y="190"/>
                  </a:lnTo>
                  <a:lnTo>
                    <a:pt x="58" y="190"/>
                  </a:lnTo>
                  <a:lnTo>
                    <a:pt x="60" y="190"/>
                  </a:lnTo>
                  <a:lnTo>
                    <a:pt x="64" y="190"/>
                  </a:lnTo>
                  <a:lnTo>
                    <a:pt x="64" y="190"/>
                  </a:lnTo>
                  <a:lnTo>
                    <a:pt x="70" y="188"/>
                  </a:lnTo>
                  <a:lnTo>
                    <a:pt x="70" y="188"/>
                  </a:lnTo>
                  <a:lnTo>
                    <a:pt x="98" y="168"/>
                  </a:lnTo>
                  <a:lnTo>
                    <a:pt x="98" y="168"/>
                  </a:lnTo>
                  <a:lnTo>
                    <a:pt x="104" y="164"/>
                  </a:lnTo>
                  <a:lnTo>
                    <a:pt x="106" y="160"/>
                  </a:lnTo>
                  <a:lnTo>
                    <a:pt x="106" y="156"/>
                  </a:lnTo>
                  <a:lnTo>
                    <a:pt x="106" y="156"/>
                  </a:lnTo>
                  <a:lnTo>
                    <a:pt x="106" y="154"/>
                  </a:lnTo>
                  <a:lnTo>
                    <a:pt x="106" y="154"/>
                  </a:lnTo>
                  <a:lnTo>
                    <a:pt x="112" y="150"/>
                  </a:lnTo>
                  <a:lnTo>
                    <a:pt x="118" y="144"/>
                  </a:lnTo>
                  <a:lnTo>
                    <a:pt x="122" y="140"/>
                  </a:lnTo>
                  <a:lnTo>
                    <a:pt x="128" y="136"/>
                  </a:lnTo>
                  <a:lnTo>
                    <a:pt x="128" y="136"/>
                  </a:lnTo>
                  <a:lnTo>
                    <a:pt x="130" y="138"/>
                  </a:lnTo>
                  <a:lnTo>
                    <a:pt x="130" y="138"/>
                  </a:lnTo>
                  <a:lnTo>
                    <a:pt x="128" y="140"/>
                  </a:lnTo>
                  <a:lnTo>
                    <a:pt x="128" y="142"/>
                  </a:lnTo>
                  <a:lnTo>
                    <a:pt x="126" y="146"/>
                  </a:lnTo>
                  <a:lnTo>
                    <a:pt x="126" y="146"/>
                  </a:lnTo>
                  <a:lnTo>
                    <a:pt x="124" y="148"/>
                  </a:lnTo>
                  <a:lnTo>
                    <a:pt x="124" y="150"/>
                  </a:lnTo>
                  <a:lnTo>
                    <a:pt x="126" y="152"/>
                  </a:lnTo>
                  <a:lnTo>
                    <a:pt x="124" y="156"/>
                  </a:lnTo>
                  <a:lnTo>
                    <a:pt x="124" y="156"/>
                  </a:lnTo>
                  <a:lnTo>
                    <a:pt x="128" y="156"/>
                  </a:lnTo>
                  <a:lnTo>
                    <a:pt x="128" y="154"/>
                  </a:lnTo>
                  <a:lnTo>
                    <a:pt x="130" y="152"/>
                  </a:lnTo>
                  <a:lnTo>
                    <a:pt x="132" y="150"/>
                  </a:lnTo>
                  <a:lnTo>
                    <a:pt x="132" y="150"/>
                  </a:lnTo>
                  <a:lnTo>
                    <a:pt x="142" y="148"/>
                  </a:lnTo>
                  <a:lnTo>
                    <a:pt x="148" y="146"/>
                  </a:lnTo>
                  <a:lnTo>
                    <a:pt x="150" y="142"/>
                  </a:lnTo>
                  <a:lnTo>
                    <a:pt x="150" y="142"/>
                  </a:lnTo>
                  <a:lnTo>
                    <a:pt x="152" y="138"/>
                  </a:lnTo>
                  <a:lnTo>
                    <a:pt x="152" y="136"/>
                  </a:lnTo>
                  <a:lnTo>
                    <a:pt x="160" y="138"/>
                  </a:lnTo>
                  <a:lnTo>
                    <a:pt x="160" y="138"/>
                  </a:lnTo>
                  <a:lnTo>
                    <a:pt x="180" y="144"/>
                  </a:lnTo>
                  <a:lnTo>
                    <a:pt x="190" y="146"/>
                  </a:lnTo>
                  <a:lnTo>
                    <a:pt x="200" y="146"/>
                  </a:lnTo>
                  <a:lnTo>
                    <a:pt x="200" y="146"/>
                  </a:lnTo>
                  <a:lnTo>
                    <a:pt x="210" y="148"/>
                  </a:lnTo>
                  <a:lnTo>
                    <a:pt x="220" y="150"/>
                  </a:lnTo>
                  <a:lnTo>
                    <a:pt x="220" y="150"/>
                  </a:lnTo>
                  <a:lnTo>
                    <a:pt x="230" y="156"/>
                  </a:lnTo>
                  <a:lnTo>
                    <a:pt x="240" y="164"/>
                  </a:lnTo>
                  <a:lnTo>
                    <a:pt x="240" y="164"/>
                  </a:lnTo>
                  <a:lnTo>
                    <a:pt x="244" y="168"/>
                  </a:lnTo>
                  <a:lnTo>
                    <a:pt x="244" y="168"/>
                  </a:lnTo>
                  <a:lnTo>
                    <a:pt x="246" y="166"/>
                  </a:lnTo>
                  <a:lnTo>
                    <a:pt x="250" y="166"/>
                  </a:lnTo>
                  <a:lnTo>
                    <a:pt x="250" y="166"/>
                  </a:lnTo>
                  <a:lnTo>
                    <a:pt x="252" y="166"/>
                  </a:lnTo>
                  <a:lnTo>
                    <a:pt x="252" y="166"/>
                  </a:lnTo>
                  <a:lnTo>
                    <a:pt x="258" y="164"/>
                  </a:lnTo>
                  <a:lnTo>
                    <a:pt x="258" y="164"/>
                  </a:lnTo>
                  <a:lnTo>
                    <a:pt x="262" y="164"/>
                  </a:lnTo>
                  <a:lnTo>
                    <a:pt x="264" y="168"/>
                  </a:lnTo>
                  <a:lnTo>
                    <a:pt x="264" y="168"/>
                  </a:lnTo>
                  <a:lnTo>
                    <a:pt x="266" y="170"/>
                  </a:lnTo>
                  <a:lnTo>
                    <a:pt x="268" y="172"/>
                  </a:lnTo>
                  <a:lnTo>
                    <a:pt x="270" y="178"/>
                  </a:lnTo>
                  <a:lnTo>
                    <a:pt x="270" y="178"/>
                  </a:lnTo>
                  <a:lnTo>
                    <a:pt x="272" y="180"/>
                  </a:lnTo>
                  <a:lnTo>
                    <a:pt x="272" y="180"/>
                  </a:lnTo>
                  <a:lnTo>
                    <a:pt x="276" y="182"/>
                  </a:lnTo>
                  <a:lnTo>
                    <a:pt x="276" y="186"/>
                  </a:lnTo>
                  <a:lnTo>
                    <a:pt x="276" y="186"/>
                  </a:lnTo>
                  <a:lnTo>
                    <a:pt x="282" y="190"/>
                  </a:lnTo>
                  <a:lnTo>
                    <a:pt x="282" y="194"/>
                  </a:lnTo>
                  <a:lnTo>
                    <a:pt x="282" y="194"/>
                  </a:lnTo>
                  <a:lnTo>
                    <a:pt x="284" y="194"/>
                  </a:lnTo>
                  <a:lnTo>
                    <a:pt x="286" y="196"/>
                  </a:lnTo>
                  <a:lnTo>
                    <a:pt x="286" y="200"/>
                  </a:lnTo>
                  <a:lnTo>
                    <a:pt x="286" y="200"/>
                  </a:lnTo>
                  <a:lnTo>
                    <a:pt x="288" y="202"/>
                  </a:lnTo>
                  <a:lnTo>
                    <a:pt x="292" y="206"/>
                  </a:lnTo>
                  <a:lnTo>
                    <a:pt x="292" y="206"/>
                  </a:lnTo>
                  <a:lnTo>
                    <a:pt x="294" y="208"/>
                  </a:lnTo>
                  <a:lnTo>
                    <a:pt x="294" y="210"/>
                  </a:lnTo>
                  <a:lnTo>
                    <a:pt x="296" y="214"/>
                  </a:lnTo>
                  <a:lnTo>
                    <a:pt x="298" y="216"/>
                  </a:lnTo>
                  <a:lnTo>
                    <a:pt x="298" y="216"/>
                  </a:lnTo>
                  <a:lnTo>
                    <a:pt x="304" y="218"/>
                  </a:lnTo>
                  <a:lnTo>
                    <a:pt x="310" y="224"/>
                  </a:lnTo>
                  <a:lnTo>
                    <a:pt x="312" y="230"/>
                  </a:lnTo>
                  <a:lnTo>
                    <a:pt x="312" y="234"/>
                  </a:lnTo>
                  <a:lnTo>
                    <a:pt x="312" y="238"/>
                  </a:lnTo>
                  <a:lnTo>
                    <a:pt x="312" y="238"/>
                  </a:lnTo>
                  <a:lnTo>
                    <a:pt x="314" y="240"/>
                  </a:lnTo>
                  <a:lnTo>
                    <a:pt x="316" y="242"/>
                  </a:lnTo>
                  <a:lnTo>
                    <a:pt x="322" y="242"/>
                  </a:lnTo>
                  <a:lnTo>
                    <a:pt x="322" y="242"/>
                  </a:lnTo>
                  <a:lnTo>
                    <a:pt x="324" y="242"/>
                  </a:lnTo>
                  <a:lnTo>
                    <a:pt x="328" y="244"/>
                  </a:lnTo>
                  <a:lnTo>
                    <a:pt x="334" y="246"/>
                  </a:lnTo>
                  <a:lnTo>
                    <a:pt x="334" y="246"/>
                  </a:lnTo>
                  <a:lnTo>
                    <a:pt x="336" y="250"/>
                  </a:lnTo>
                  <a:lnTo>
                    <a:pt x="338" y="252"/>
                  </a:lnTo>
                  <a:lnTo>
                    <a:pt x="344" y="256"/>
                  </a:lnTo>
                  <a:lnTo>
                    <a:pt x="344" y="256"/>
                  </a:lnTo>
                  <a:lnTo>
                    <a:pt x="348" y="260"/>
                  </a:lnTo>
                  <a:lnTo>
                    <a:pt x="352" y="264"/>
                  </a:lnTo>
                  <a:lnTo>
                    <a:pt x="354" y="268"/>
                  </a:lnTo>
                  <a:lnTo>
                    <a:pt x="354" y="274"/>
                  </a:lnTo>
                  <a:lnTo>
                    <a:pt x="354" y="274"/>
                  </a:lnTo>
                  <a:lnTo>
                    <a:pt x="348" y="272"/>
                  </a:lnTo>
                  <a:lnTo>
                    <a:pt x="348" y="272"/>
                  </a:lnTo>
                  <a:lnTo>
                    <a:pt x="346" y="272"/>
                  </a:lnTo>
                  <a:lnTo>
                    <a:pt x="342" y="270"/>
                  </a:lnTo>
                  <a:lnTo>
                    <a:pt x="338" y="270"/>
                  </a:lnTo>
                  <a:lnTo>
                    <a:pt x="336" y="272"/>
                  </a:lnTo>
                  <a:lnTo>
                    <a:pt x="336" y="272"/>
                  </a:lnTo>
                  <a:lnTo>
                    <a:pt x="338" y="278"/>
                  </a:lnTo>
                  <a:lnTo>
                    <a:pt x="340" y="284"/>
                  </a:lnTo>
                  <a:lnTo>
                    <a:pt x="342" y="292"/>
                  </a:lnTo>
                  <a:lnTo>
                    <a:pt x="342" y="298"/>
                  </a:lnTo>
                  <a:lnTo>
                    <a:pt x="342" y="298"/>
                  </a:lnTo>
                  <a:lnTo>
                    <a:pt x="340" y="314"/>
                  </a:lnTo>
                  <a:lnTo>
                    <a:pt x="338" y="330"/>
                  </a:lnTo>
                  <a:lnTo>
                    <a:pt x="340" y="346"/>
                  </a:lnTo>
                  <a:lnTo>
                    <a:pt x="342" y="362"/>
                  </a:lnTo>
                  <a:lnTo>
                    <a:pt x="342" y="362"/>
                  </a:lnTo>
                  <a:lnTo>
                    <a:pt x="346" y="368"/>
                  </a:lnTo>
                  <a:lnTo>
                    <a:pt x="348" y="372"/>
                  </a:lnTo>
                  <a:lnTo>
                    <a:pt x="352" y="376"/>
                  </a:lnTo>
                  <a:lnTo>
                    <a:pt x="354" y="380"/>
                  </a:lnTo>
                  <a:lnTo>
                    <a:pt x="354" y="380"/>
                  </a:lnTo>
                  <a:lnTo>
                    <a:pt x="358" y="392"/>
                  </a:lnTo>
                  <a:lnTo>
                    <a:pt x="364" y="402"/>
                  </a:lnTo>
                  <a:lnTo>
                    <a:pt x="372" y="412"/>
                  </a:lnTo>
                  <a:lnTo>
                    <a:pt x="376" y="414"/>
                  </a:lnTo>
                  <a:lnTo>
                    <a:pt x="382" y="418"/>
                  </a:lnTo>
                  <a:lnTo>
                    <a:pt x="382" y="418"/>
                  </a:lnTo>
                  <a:lnTo>
                    <a:pt x="386" y="420"/>
                  </a:lnTo>
                  <a:lnTo>
                    <a:pt x="390" y="422"/>
                  </a:lnTo>
                  <a:lnTo>
                    <a:pt x="394" y="432"/>
                  </a:lnTo>
                  <a:lnTo>
                    <a:pt x="394" y="432"/>
                  </a:lnTo>
                  <a:lnTo>
                    <a:pt x="402" y="452"/>
                  </a:lnTo>
                  <a:lnTo>
                    <a:pt x="408" y="462"/>
                  </a:lnTo>
                  <a:lnTo>
                    <a:pt x="414" y="470"/>
                  </a:lnTo>
                  <a:lnTo>
                    <a:pt x="414" y="470"/>
                  </a:lnTo>
                  <a:lnTo>
                    <a:pt x="416" y="472"/>
                  </a:lnTo>
                  <a:lnTo>
                    <a:pt x="418" y="476"/>
                  </a:lnTo>
                  <a:lnTo>
                    <a:pt x="418" y="478"/>
                  </a:lnTo>
                  <a:lnTo>
                    <a:pt x="416" y="482"/>
                  </a:lnTo>
                  <a:lnTo>
                    <a:pt x="416" y="482"/>
                  </a:lnTo>
                  <a:lnTo>
                    <a:pt x="414" y="484"/>
                  </a:lnTo>
                  <a:lnTo>
                    <a:pt x="414" y="486"/>
                  </a:lnTo>
                  <a:lnTo>
                    <a:pt x="414" y="486"/>
                  </a:lnTo>
                  <a:lnTo>
                    <a:pt x="424" y="492"/>
                  </a:lnTo>
                  <a:lnTo>
                    <a:pt x="430" y="500"/>
                  </a:lnTo>
                  <a:lnTo>
                    <a:pt x="440" y="518"/>
                  </a:lnTo>
                  <a:lnTo>
                    <a:pt x="440" y="518"/>
                  </a:lnTo>
                  <a:lnTo>
                    <a:pt x="442" y="520"/>
                  </a:lnTo>
                  <a:lnTo>
                    <a:pt x="442" y="520"/>
                  </a:lnTo>
                  <a:lnTo>
                    <a:pt x="448" y="528"/>
                  </a:lnTo>
                  <a:lnTo>
                    <a:pt x="448" y="528"/>
                  </a:lnTo>
                  <a:lnTo>
                    <a:pt x="450" y="530"/>
                  </a:lnTo>
                  <a:lnTo>
                    <a:pt x="450" y="532"/>
                  </a:lnTo>
                  <a:lnTo>
                    <a:pt x="452" y="530"/>
                  </a:lnTo>
                  <a:lnTo>
                    <a:pt x="452" y="530"/>
                  </a:lnTo>
                  <a:lnTo>
                    <a:pt x="454" y="528"/>
                  </a:lnTo>
                  <a:lnTo>
                    <a:pt x="454" y="528"/>
                  </a:lnTo>
                  <a:lnTo>
                    <a:pt x="452" y="524"/>
                  </a:lnTo>
                  <a:lnTo>
                    <a:pt x="452" y="524"/>
                  </a:lnTo>
                  <a:lnTo>
                    <a:pt x="448" y="520"/>
                  </a:lnTo>
                  <a:lnTo>
                    <a:pt x="444" y="514"/>
                  </a:lnTo>
                  <a:lnTo>
                    <a:pt x="444" y="514"/>
                  </a:lnTo>
                  <a:lnTo>
                    <a:pt x="442" y="512"/>
                  </a:lnTo>
                  <a:lnTo>
                    <a:pt x="442" y="512"/>
                  </a:lnTo>
                  <a:lnTo>
                    <a:pt x="432" y="486"/>
                  </a:lnTo>
                  <a:lnTo>
                    <a:pt x="418" y="464"/>
                  </a:lnTo>
                  <a:lnTo>
                    <a:pt x="418" y="464"/>
                  </a:lnTo>
                  <a:lnTo>
                    <a:pt x="414" y="458"/>
                  </a:lnTo>
                  <a:lnTo>
                    <a:pt x="412" y="452"/>
                  </a:lnTo>
                  <a:lnTo>
                    <a:pt x="412" y="442"/>
                  </a:lnTo>
                  <a:lnTo>
                    <a:pt x="412" y="442"/>
                  </a:lnTo>
                  <a:lnTo>
                    <a:pt x="418" y="442"/>
                  </a:lnTo>
                  <a:lnTo>
                    <a:pt x="424" y="446"/>
                  </a:lnTo>
                  <a:lnTo>
                    <a:pt x="426" y="450"/>
                  </a:lnTo>
                  <a:lnTo>
                    <a:pt x="428" y="456"/>
                  </a:lnTo>
                  <a:lnTo>
                    <a:pt x="428" y="456"/>
                  </a:lnTo>
                  <a:lnTo>
                    <a:pt x="430" y="462"/>
                  </a:lnTo>
                  <a:lnTo>
                    <a:pt x="434" y="470"/>
                  </a:lnTo>
                  <a:lnTo>
                    <a:pt x="442" y="480"/>
                  </a:lnTo>
                  <a:lnTo>
                    <a:pt x="452" y="492"/>
                  </a:lnTo>
                  <a:lnTo>
                    <a:pt x="458" y="504"/>
                  </a:lnTo>
                  <a:lnTo>
                    <a:pt x="458" y="504"/>
                  </a:lnTo>
                  <a:lnTo>
                    <a:pt x="462" y="510"/>
                  </a:lnTo>
                  <a:lnTo>
                    <a:pt x="468" y="518"/>
                  </a:lnTo>
                  <a:lnTo>
                    <a:pt x="478" y="530"/>
                  </a:lnTo>
                  <a:lnTo>
                    <a:pt x="478" y="530"/>
                  </a:lnTo>
                  <a:lnTo>
                    <a:pt x="482" y="536"/>
                  </a:lnTo>
                  <a:lnTo>
                    <a:pt x="486" y="544"/>
                  </a:lnTo>
                  <a:lnTo>
                    <a:pt x="486" y="550"/>
                  </a:lnTo>
                  <a:lnTo>
                    <a:pt x="486" y="558"/>
                  </a:lnTo>
                  <a:lnTo>
                    <a:pt x="486" y="558"/>
                  </a:lnTo>
                  <a:lnTo>
                    <a:pt x="484" y="562"/>
                  </a:lnTo>
                  <a:lnTo>
                    <a:pt x="486" y="566"/>
                  </a:lnTo>
                  <a:lnTo>
                    <a:pt x="492" y="570"/>
                  </a:lnTo>
                  <a:lnTo>
                    <a:pt x="492" y="570"/>
                  </a:lnTo>
                  <a:lnTo>
                    <a:pt x="504" y="580"/>
                  </a:lnTo>
                  <a:lnTo>
                    <a:pt x="516" y="588"/>
                  </a:lnTo>
                  <a:lnTo>
                    <a:pt x="516" y="588"/>
                  </a:lnTo>
                  <a:lnTo>
                    <a:pt x="534" y="598"/>
                  </a:lnTo>
                  <a:lnTo>
                    <a:pt x="550" y="606"/>
                  </a:lnTo>
                  <a:lnTo>
                    <a:pt x="550" y="606"/>
                  </a:lnTo>
                  <a:lnTo>
                    <a:pt x="556" y="608"/>
                  </a:lnTo>
                  <a:lnTo>
                    <a:pt x="560" y="606"/>
                  </a:lnTo>
                  <a:lnTo>
                    <a:pt x="560" y="606"/>
                  </a:lnTo>
                  <a:lnTo>
                    <a:pt x="566" y="602"/>
                  </a:lnTo>
                  <a:lnTo>
                    <a:pt x="572" y="602"/>
                  </a:lnTo>
                  <a:lnTo>
                    <a:pt x="578" y="606"/>
                  </a:lnTo>
                  <a:lnTo>
                    <a:pt x="582" y="612"/>
                  </a:lnTo>
                  <a:lnTo>
                    <a:pt x="582" y="612"/>
                  </a:lnTo>
                  <a:lnTo>
                    <a:pt x="592" y="622"/>
                  </a:lnTo>
                  <a:lnTo>
                    <a:pt x="596" y="624"/>
                  </a:lnTo>
                  <a:lnTo>
                    <a:pt x="604" y="628"/>
                  </a:lnTo>
                  <a:lnTo>
                    <a:pt x="604" y="628"/>
                  </a:lnTo>
                  <a:lnTo>
                    <a:pt x="614" y="630"/>
                  </a:lnTo>
                  <a:lnTo>
                    <a:pt x="622" y="634"/>
                  </a:lnTo>
                  <a:lnTo>
                    <a:pt x="630" y="642"/>
                  </a:lnTo>
                  <a:lnTo>
                    <a:pt x="636" y="652"/>
                  </a:lnTo>
                  <a:lnTo>
                    <a:pt x="636" y="652"/>
                  </a:lnTo>
                  <a:lnTo>
                    <a:pt x="638" y="652"/>
                  </a:lnTo>
                  <a:lnTo>
                    <a:pt x="638" y="652"/>
                  </a:lnTo>
                  <a:lnTo>
                    <a:pt x="638" y="656"/>
                  </a:lnTo>
                  <a:lnTo>
                    <a:pt x="638" y="656"/>
                  </a:lnTo>
                  <a:lnTo>
                    <a:pt x="638" y="662"/>
                  </a:lnTo>
                  <a:lnTo>
                    <a:pt x="640" y="666"/>
                  </a:lnTo>
                  <a:lnTo>
                    <a:pt x="640" y="666"/>
                  </a:lnTo>
                  <a:lnTo>
                    <a:pt x="678" y="694"/>
                  </a:lnTo>
                  <a:lnTo>
                    <a:pt x="678" y="694"/>
                  </a:lnTo>
                  <a:lnTo>
                    <a:pt x="682" y="694"/>
                  </a:lnTo>
                  <a:lnTo>
                    <a:pt x="682" y="694"/>
                  </a:lnTo>
                  <a:lnTo>
                    <a:pt x="682" y="692"/>
                  </a:lnTo>
                  <a:lnTo>
                    <a:pt x="682" y="692"/>
                  </a:lnTo>
                  <a:lnTo>
                    <a:pt x="680" y="686"/>
                  </a:lnTo>
                  <a:lnTo>
                    <a:pt x="682" y="684"/>
                  </a:lnTo>
                  <a:lnTo>
                    <a:pt x="686" y="680"/>
                  </a:lnTo>
                  <a:lnTo>
                    <a:pt x="688" y="676"/>
                  </a:lnTo>
                  <a:lnTo>
                    <a:pt x="688" y="676"/>
                  </a:lnTo>
                  <a:lnTo>
                    <a:pt x="692" y="678"/>
                  </a:lnTo>
                  <a:lnTo>
                    <a:pt x="694" y="678"/>
                  </a:lnTo>
                  <a:lnTo>
                    <a:pt x="696" y="684"/>
                  </a:lnTo>
                  <a:lnTo>
                    <a:pt x="698" y="690"/>
                  </a:lnTo>
                  <a:lnTo>
                    <a:pt x="700" y="694"/>
                  </a:lnTo>
                  <a:lnTo>
                    <a:pt x="700" y="694"/>
                  </a:lnTo>
                  <a:lnTo>
                    <a:pt x="702" y="702"/>
                  </a:lnTo>
                  <a:lnTo>
                    <a:pt x="704" y="710"/>
                  </a:lnTo>
                  <a:lnTo>
                    <a:pt x="706" y="720"/>
                  </a:lnTo>
                  <a:lnTo>
                    <a:pt x="704" y="728"/>
                  </a:lnTo>
                  <a:lnTo>
                    <a:pt x="702" y="738"/>
                  </a:lnTo>
                  <a:lnTo>
                    <a:pt x="700" y="746"/>
                  </a:lnTo>
                  <a:lnTo>
                    <a:pt x="696" y="754"/>
                  </a:lnTo>
                  <a:lnTo>
                    <a:pt x="690" y="760"/>
                  </a:lnTo>
                  <a:lnTo>
                    <a:pt x="690" y="760"/>
                  </a:lnTo>
                  <a:lnTo>
                    <a:pt x="684" y="766"/>
                  </a:lnTo>
                  <a:lnTo>
                    <a:pt x="680" y="774"/>
                  </a:lnTo>
                  <a:lnTo>
                    <a:pt x="678" y="784"/>
                  </a:lnTo>
                  <a:lnTo>
                    <a:pt x="678" y="792"/>
                  </a:lnTo>
                  <a:lnTo>
                    <a:pt x="678" y="792"/>
                  </a:lnTo>
                  <a:lnTo>
                    <a:pt x="678" y="796"/>
                  </a:lnTo>
                  <a:lnTo>
                    <a:pt x="680" y="798"/>
                  </a:lnTo>
                  <a:lnTo>
                    <a:pt x="680" y="798"/>
                  </a:lnTo>
                  <a:lnTo>
                    <a:pt x="684" y="800"/>
                  </a:lnTo>
                  <a:lnTo>
                    <a:pt x="686" y="802"/>
                  </a:lnTo>
                  <a:lnTo>
                    <a:pt x="682" y="806"/>
                  </a:lnTo>
                  <a:lnTo>
                    <a:pt x="682" y="806"/>
                  </a:lnTo>
                  <a:lnTo>
                    <a:pt x="678" y="812"/>
                  </a:lnTo>
                  <a:lnTo>
                    <a:pt x="676" y="816"/>
                  </a:lnTo>
                  <a:lnTo>
                    <a:pt x="676" y="826"/>
                  </a:lnTo>
                  <a:lnTo>
                    <a:pt x="676" y="826"/>
                  </a:lnTo>
                  <a:lnTo>
                    <a:pt x="676" y="832"/>
                  </a:lnTo>
                  <a:lnTo>
                    <a:pt x="680" y="836"/>
                  </a:lnTo>
                  <a:lnTo>
                    <a:pt x="684" y="840"/>
                  </a:lnTo>
                  <a:lnTo>
                    <a:pt x="686" y="846"/>
                  </a:lnTo>
                  <a:lnTo>
                    <a:pt x="686" y="846"/>
                  </a:lnTo>
                  <a:lnTo>
                    <a:pt x="700" y="876"/>
                  </a:lnTo>
                  <a:lnTo>
                    <a:pt x="706" y="892"/>
                  </a:lnTo>
                  <a:lnTo>
                    <a:pt x="712" y="908"/>
                  </a:lnTo>
                  <a:lnTo>
                    <a:pt x="712" y="908"/>
                  </a:lnTo>
                  <a:lnTo>
                    <a:pt x="716" y="920"/>
                  </a:lnTo>
                  <a:lnTo>
                    <a:pt x="722" y="930"/>
                  </a:lnTo>
                  <a:lnTo>
                    <a:pt x="730" y="938"/>
                  </a:lnTo>
                  <a:lnTo>
                    <a:pt x="740" y="944"/>
                  </a:lnTo>
                  <a:lnTo>
                    <a:pt x="740" y="944"/>
                  </a:lnTo>
                  <a:lnTo>
                    <a:pt x="748" y="950"/>
                  </a:lnTo>
                  <a:lnTo>
                    <a:pt x="754" y="958"/>
                  </a:lnTo>
                  <a:lnTo>
                    <a:pt x="760" y="966"/>
                  </a:lnTo>
                  <a:lnTo>
                    <a:pt x="760" y="976"/>
                  </a:lnTo>
                  <a:lnTo>
                    <a:pt x="760" y="976"/>
                  </a:lnTo>
                  <a:lnTo>
                    <a:pt x="760" y="1006"/>
                  </a:lnTo>
                  <a:lnTo>
                    <a:pt x="758" y="1038"/>
                  </a:lnTo>
                  <a:lnTo>
                    <a:pt x="758" y="1038"/>
                  </a:lnTo>
                  <a:lnTo>
                    <a:pt x="752" y="1066"/>
                  </a:lnTo>
                  <a:lnTo>
                    <a:pt x="750" y="1080"/>
                  </a:lnTo>
                  <a:lnTo>
                    <a:pt x="750" y="1094"/>
                  </a:lnTo>
                  <a:lnTo>
                    <a:pt x="750" y="1094"/>
                  </a:lnTo>
                  <a:lnTo>
                    <a:pt x="748" y="1118"/>
                  </a:lnTo>
                  <a:lnTo>
                    <a:pt x="746" y="1130"/>
                  </a:lnTo>
                  <a:lnTo>
                    <a:pt x="742" y="1140"/>
                  </a:lnTo>
                  <a:lnTo>
                    <a:pt x="742" y="1140"/>
                  </a:lnTo>
                  <a:lnTo>
                    <a:pt x="740" y="1148"/>
                  </a:lnTo>
                  <a:lnTo>
                    <a:pt x="738" y="1154"/>
                  </a:lnTo>
                  <a:lnTo>
                    <a:pt x="736" y="1170"/>
                  </a:lnTo>
                  <a:lnTo>
                    <a:pt x="734" y="1184"/>
                  </a:lnTo>
                  <a:lnTo>
                    <a:pt x="732" y="1198"/>
                  </a:lnTo>
                  <a:lnTo>
                    <a:pt x="732" y="1198"/>
                  </a:lnTo>
                  <a:lnTo>
                    <a:pt x="732" y="1202"/>
                  </a:lnTo>
                  <a:lnTo>
                    <a:pt x="734" y="1206"/>
                  </a:lnTo>
                  <a:lnTo>
                    <a:pt x="734" y="1206"/>
                  </a:lnTo>
                  <a:lnTo>
                    <a:pt x="738" y="1204"/>
                  </a:lnTo>
                  <a:lnTo>
                    <a:pt x="740" y="1204"/>
                  </a:lnTo>
                  <a:lnTo>
                    <a:pt x="742" y="1206"/>
                  </a:lnTo>
                  <a:lnTo>
                    <a:pt x="742" y="1210"/>
                  </a:lnTo>
                  <a:lnTo>
                    <a:pt x="742" y="1210"/>
                  </a:lnTo>
                  <a:lnTo>
                    <a:pt x="738" y="1232"/>
                  </a:lnTo>
                  <a:lnTo>
                    <a:pt x="736" y="1242"/>
                  </a:lnTo>
                  <a:lnTo>
                    <a:pt x="732" y="1252"/>
                  </a:lnTo>
                  <a:lnTo>
                    <a:pt x="732" y="1252"/>
                  </a:lnTo>
                  <a:lnTo>
                    <a:pt x="730" y="1252"/>
                  </a:lnTo>
                  <a:lnTo>
                    <a:pt x="728" y="1250"/>
                  </a:lnTo>
                  <a:lnTo>
                    <a:pt x="726" y="1248"/>
                  </a:lnTo>
                  <a:lnTo>
                    <a:pt x="722" y="1252"/>
                  </a:lnTo>
                  <a:lnTo>
                    <a:pt x="722" y="1252"/>
                  </a:lnTo>
                  <a:lnTo>
                    <a:pt x="722" y="1254"/>
                  </a:lnTo>
                  <a:lnTo>
                    <a:pt x="724" y="1258"/>
                  </a:lnTo>
                  <a:lnTo>
                    <a:pt x="724" y="1258"/>
                  </a:lnTo>
                  <a:lnTo>
                    <a:pt x="730" y="1262"/>
                  </a:lnTo>
                  <a:lnTo>
                    <a:pt x="730" y="1268"/>
                  </a:lnTo>
                  <a:lnTo>
                    <a:pt x="730" y="1274"/>
                  </a:lnTo>
                  <a:lnTo>
                    <a:pt x="726" y="1278"/>
                  </a:lnTo>
                  <a:lnTo>
                    <a:pt x="726" y="1278"/>
                  </a:lnTo>
                  <a:lnTo>
                    <a:pt x="724" y="1282"/>
                  </a:lnTo>
                  <a:lnTo>
                    <a:pt x="724" y="1284"/>
                  </a:lnTo>
                  <a:lnTo>
                    <a:pt x="724" y="1284"/>
                  </a:lnTo>
                  <a:lnTo>
                    <a:pt x="726" y="1290"/>
                  </a:lnTo>
                  <a:lnTo>
                    <a:pt x="728" y="1294"/>
                  </a:lnTo>
                  <a:lnTo>
                    <a:pt x="728" y="1294"/>
                  </a:lnTo>
                  <a:lnTo>
                    <a:pt x="728" y="1294"/>
                  </a:lnTo>
                  <a:lnTo>
                    <a:pt x="734" y="1316"/>
                  </a:lnTo>
                  <a:lnTo>
                    <a:pt x="734" y="1316"/>
                  </a:lnTo>
                  <a:lnTo>
                    <a:pt x="736" y="1320"/>
                  </a:lnTo>
                  <a:lnTo>
                    <a:pt x="736" y="1322"/>
                  </a:lnTo>
                  <a:lnTo>
                    <a:pt x="734" y="1324"/>
                  </a:lnTo>
                  <a:lnTo>
                    <a:pt x="734" y="1324"/>
                  </a:lnTo>
                  <a:lnTo>
                    <a:pt x="734" y="1328"/>
                  </a:lnTo>
                  <a:lnTo>
                    <a:pt x="736" y="1332"/>
                  </a:lnTo>
                  <a:lnTo>
                    <a:pt x="736" y="1332"/>
                  </a:lnTo>
                  <a:lnTo>
                    <a:pt x="740" y="1332"/>
                  </a:lnTo>
                  <a:lnTo>
                    <a:pt x="742" y="1332"/>
                  </a:lnTo>
                  <a:lnTo>
                    <a:pt x="744" y="1330"/>
                  </a:lnTo>
                  <a:lnTo>
                    <a:pt x="744" y="1330"/>
                  </a:lnTo>
                  <a:lnTo>
                    <a:pt x="746" y="1330"/>
                  </a:lnTo>
                  <a:lnTo>
                    <a:pt x="748" y="1332"/>
                  </a:lnTo>
                  <a:lnTo>
                    <a:pt x="748" y="1332"/>
                  </a:lnTo>
                  <a:lnTo>
                    <a:pt x="746" y="1334"/>
                  </a:lnTo>
                  <a:lnTo>
                    <a:pt x="748" y="1336"/>
                  </a:lnTo>
                  <a:lnTo>
                    <a:pt x="752" y="1338"/>
                  </a:lnTo>
                  <a:lnTo>
                    <a:pt x="752" y="1338"/>
                  </a:lnTo>
                  <a:lnTo>
                    <a:pt x="756" y="1342"/>
                  </a:lnTo>
                  <a:lnTo>
                    <a:pt x="758" y="1342"/>
                  </a:lnTo>
                  <a:lnTo>
                    <a:pt x="760" y="1340"/>
                  </a:lnTo>
                  <a:lnTo>
                    <a:pt x="760" y="1340"/>
                  </a:lnTo>
                  <a:lnTo>
                    <a:pt x="766" y="1342"/>
                  </a:lnTo>
                  <a:lnTo>
                    <a:pt x="766" y="1342"/>
                  </a:lnTo>
                  <a:lnTo>
                    <a:pt x="766" y="1342"/>
                  </a:lnTo>
                  <a:lnTo>
                    <a:pt x="766" y="1346"/>
                  </a:lnTo>
                  <a:lnTo>
                    <a:pt x="768" y="1346"/>
                  </a:lnTo>
                  <a:lnTo>
                    <a:pt x="770" y="1348"/>
                  </a:lnTo>
                  <a:lnTo>
                    <a:pt x="772" y="1348"/>
                  </a:lnTo>
                  <a:lnTo>
                    <a:pt x="772" y="1348"/>
                  </a:lnTo>
                  <a:lnTo>
                    <a:pt x="782" y="1346"/>
                  </a:lnTo>
                  <a:lnTo>
                    <a:pt x="786" y="1346"/>
                  </a:lnTo>
                  <a:lnTo>
                    <a:pt x="788" y="1344"/>
                  </a:lnTo>
                  <a:lnTo>
                    <a:pt x="788" y="1344"/>
                  </a:lnTo>
                  <a:lnTo>
                    <a:pt x="792" y="1340"/>
                  </a:lnTo>
                  <a:lnTo>
                    <a:pt x="788" y="1338"/>
                  </a:lnTo>
                  <a:lnTo>
                    <a:pt x="788" y="1338"/>
                  </a:lnTo>
                  <a:lnTo>
                    <a:pt x="778" y="1330"/>
                  </a:lnTo>
                  <a:lnTo>
                    <a:pt x="774" y="1326"/>
                  </a:lnTo>
                  <a:lnTo>
                    <a:pt x="774" y="1320"/>
                  </a:lnTo>
                  <a:lnTo>
                    <a:pt x="774" y="1320"/>
                  </a:lnTo>
                  <a:lnTo>
                    <a:pt x="774" y="1314"/>
                  </a:lnTo>
                  <a:lnTo>
                    <a:pt x="772" y="1312"/>
                  </a:lnTo>
                  <a:lnTo>
                    <a:pt x="770" y="1310"/>
                  </a:lnTo>
                  <a:lnTo>
                    <a:pt x="770" y="1310"/>
                  </a:lnTo>
                  <a:lnTo>
                    <a:pt x="768" y="1302"/>
                  </a:lnTo>
                  <a:lnTo>
                    <a:pt x="768" y="1298"/>
                  </a:lnTo>
                  <a:lnTo>
                    <a:pt x="770" y="1296"/>
                  </a:lnTo>
                  <a:lnTo>
                    <a:pt x="770" y="1296"/>
                  </a:lnTo>
                  <a:lnTo>
                    <a:pt x="776" y="1292"/>
                  </a:lnTo>
                  <a:lnTo>
                    <a:pt x="780" y="1284"/>
                  </a:lnTo>
                  <a:lnTo>
                    <a:pt x="782" y="1278"/>
                  </a:lnTo>
                  <a:lnTo>
                    <a:pt x="788" y="1274"/>
                  </a:lnTo>
                  <a:lnTo>
                    <a:pt x="788" y="1274"/>
                  </a:lnTo>
                  <a:lnTo>
                    <a:pt x="792" y="1270"/>
                  </a:lnTo>
                  <a:lnTo>
                    <a:pt x="794" y="1268"/>
                  </a:lnTo>
                  <a:lnTo>
                    <a:pt x="794" y="1264"/>
                  </a:lnTo>
                  <a:lnTo>
                    <a:pt x="788" y="1260"/>
                  </a:lnTo>
                  <a:lnTo>
                    <a:pt x="788" y="1260"/>
                  </a:lnTo>
                  <a:lnTo>
                    <a:pt x="784" y="1258"/>
                  </a:lnTo>
                  <a:lnTo>
                    <a:pt x="782" y="1256"/>
                  </a:lnTo>
                  <a:lnTo>
                    <a:pt x="780" y="1252"/>
                  </a:lnTo>
                  <a:lnTo>
                    <a:pt x="780" y="1248"/>
                  </a:lnTo>
                  <a:lnTo>
                    <a:pt x="780" y="1248"/>
                  </a:lnTo>
                  <a:lnTo>
                    <a:pt x="784" y="1244"/>
                  </a:lnTo>
                  <a:lnTo>
                    <a:pt x="784" y="1244"/>
                  </a:lnTo>
                  <a:lnTo>
                    <a:pt x="794" y="1236"/>
                  </a:lnTo>
                  <a:lnTo>
                    <a:pt x="798" y="1230"/>
                  </a:lnTo>
                  <a:lnTo>
                    <a:pt x="800" y="1226"/>
                  </a:lnTo>
                  <a:lnTo>
                    <a:pt x="802" y="1214"/>
                  </a:lnTo>
                  <a:lnTo>
                    <a:pt x="800" y="1202"/>
                  </a:lnTo>
                  <a:lnTo>
                    <a:pt x="800" y="1202"/>
                  </a:lnTo>
                  <a:lnTo>
                    <a:pt x="800" y="1198"/>
                  </a:lnTo>
                  <a:lnTo>
                    <a:pt x="800" y="1196"/>
                  </a:lnTo>
                  <a:lnTo>
                    <a:pt x="806" y="1196"/>
                  </a:lnTo>
                  <a:lnTo>
                    <a:pt x="806" y="1196"/>
                  </a:lnTo>
                  <a:lnTo>
                    <a:pt x="814" y="1198"/>
                  </a:lnTo>
                  <a:lnTo>
                    <a:pt x="818" y="1198"/>
                  </a:lnTo>
                  <a:lnTo>
                    <a:pt x="820" y="1194"/>
                  </a:lnTo>
                  <a:lnTo>
                    <a:pt x="820" y="1194"/>
                  </a:lnTo>
                  <a:lnTo>
                    <a:pt x="822" y="1186"/>
                  </a:lnTo>
                  <a:lnTo>
                    <a:pt x="822" y="1180"/>
                  </a:lnTo>
                  <a:lnTo>
                    <a:pt x="820" y="1176"/>
                  </a:lnTo>
                  <a:lnTo>
                    <a:pt x="820" y="1176"/>
                  </a:lnTo>
                  <a:lnTo>
                    <a:pt x="844" y="1174"/>
                  </a:lnTo>
                  <a:lnTo>
                    <a:pt x="844" y="1174"/>
                  </a:lnTo>
                  <a:lnTo>
                    <a:pt x="852" y="1172"/>
                  </a:lnTo>
                  <a:lnTo>
                    <a:pt x="858" y="1168"/>
                  </a:lnTo>
                  <a:lnTo>
                    <a:pt x="862" y="1162"/>
                  </a:lnTo>
                  <a:lnTo>
                    <a:pt x="864" y="1154"/>
                  </a:lnTo>
                  <a:lnTo>
                    <a:pt x="864" y="1154"/>
                  </a:lnTo>
                  <a:lnTo>
                    <a:pt x="864" y="1148"/>
                  </a:lnTo>
                  <a:lnTo>
                    <a:pt x="862" y="1142"/>
                  </a:lnTo>
                  <a:lnTo>
                    <a:pt x="858" y="1136"/>
                  </a:lnTo>
                  <a:lnTo>
                    <a:pt x="852" y="1132"/>
                  </a:lnTo>
                  <a:lnTo>
                    <a:pt x="852" y="1132"/>
                  </a:lnTo>
                  <a:lnTo>
                    <a:pt x="852" y="1128"/>
                  </a:lnTo>
                  <a:lnTo>
                    <a:pt x="854" y="1126"/>
                  </a:lnTo>
                  <a:lnTo>
                    <a:pt x="854" y="1126"/>
                  </a:lnTo>
                  <a:lnTo>
                    <a:pt x="868" y="1132"/>
                  </a:lnTo>
                  <a:lnTo>
                    <a:pt x="868" y="1132"/>
                  </a:lnTo>
                  <a:lnTo>
                    <a:pt x="876" y="1134"/>
                  </a:lnTo>
                  <a:lnTo>
                    <a:pt x="884" y="1132"/>
                  </a:lnTo>
                  <a:lnTo>
                    <a:pt x="888" y="1128"/>
                  </a:lnTo>
                  <a:lnTo>
                    <a:pt x="892" y="1120"/>
                  </a:lnTo>
                  <a:lnTo>
                    <a:pt x="892" y="1120"/>
                  </a:lnTo>
                  <a:lnTo>
                    <a:pt x="894" y="1112"/>
                  </a:lnTo>
                  <a:lnTo>
                    <a:pt x="900" y="1104"/>
                  </a:lnTo>
                  <a:lnTo>
                    <a:pt x="910" y="1088"/>
                  </a:lnTo>
                  <a:lnTo>
                    <a:pt x="910" y="1088"/>
                  </a:lnTo>
                  <a:lnTo>
                    <a:pt x="908" y="1092"/>
                  </a:lnTo>
                  <a:lnTo>
                    <a:pt x="910" y="1096"/>
                  </a:lnTo>
                  <a:lnTo>
                    <a:pt x="910" y="1096"/>
                  </a:lnTo>
                  <a:lnTo>
                    <a:pt x="914" y="1090"/>
                  </a:lnTo>
                  <a:lnTo>
                    <a:pt x="916" y="1084"/>
                  </a:lnTo>
                  <a:lnTo>
                    <a:pt x="916" y="1084"/>
                  </a:lnTo>
                  <a:lnTo>
                    <a:pt x="918" y="1078"/>
                  </a:lnTo>
                  <a:lnTo>
                    <a:pt x="922" y="1072"/>
                  </a:lnTo>
                  <a:lnTo>
                    <a:pt x="922" y="1072"/>
                  </a:lnTo>
                  <a:lnTo>
                    <a:pt x="926" y="1068"/>
                  </a:lnTo>
                  <a:lnTo>
                    <a:pt x="928" y="1064"/>
                  </a:lnTo>
                  <a:lnTo>
                    <a:pt x="928" y="1054"/>
                  </a:lnTo>
                  <a:lnTo>
                    <a:pt x="928" y="1054"/>
                  </a:lnTo>
                  <a:lnTo>
                    <a:pt x="930" y="1046"/>
                  </a:lnTo>
                  <a:lnTo>
                    <a:pt x="932" y="1038"/>
                  </a:lnTo>
                  <a:lnTo>
                    <a:pt x="936" y="1030"/>
                  </a:lnTo>
                  <a:lnTo>
                    <a:pt x="940" y="1024"/>
                  </a:lnTo>
                  <a:lnTo>
                    <a:pt x="946" y="1018"/>
                  </a:lnTo>
                  <a:lnTo>
                    <a:pt x="954" y="1014"/>
                  </a:lnTo>
                  <a:lnTo>
                    <a:pt x="962" y="1012"/>
                  </a:lnTo>
                  <a:lnTo>
                    <a:pt x="968" y="1010"/>
                  </a:lnTo>
                  <a:lnTo>
                    <a:pt x="968" y="1010"/>
                  </a:lnTo>
                  <a:lnTo>
                    <a:pt x="976" y="1008"/>
                  </a:lnTo>
                  <a:lnTo>
                    <a:pt x="982" y="1004"/>
                  </a:lnTo>
                  <a:lnTo>
                    <a:pt x="982" y="1004"/>
                  </a:lnTo>
                  <a:lnTo>
                    <a:pt x="986" y="1000"/>
                  </a:lnTo>
                  <a:lnTo>
                    <a:pt x="988" y="994"/>
                  </a:lnTo>
                  <a:lnTo>
                    <a:pt x="990" y="986"/>
                  </a:lnTo>
                  <a:lnTo>
                    <a:pt x="990" y="986"/>
                  </a:lnTo>
                  <a:lnTo>
                    <a:pt x="996" y="972"/>
                  </a:lnTo>
                  <a:lnTo>
                    <a:pt x="1000" y="960"/>
                  </a:lnTo>
                  <a:lnTo>
                    <a:pt x="1002" y="946"/>
                  </a:lnTo>
                  <a:lnTo>
                    <a:pt x="1002" y="932"/>
                  </a:lnTo>
                  <a:lnTo>
                    <a:pt x="1002" y="932"/>
                  </a:lnTo>
                  <a:lnTo>
                    <a:pt x="1004" y="918"/>
                  </a:lnTo>
                  <a:lnTo>
                    <a:pt x="1008" y="904"/>
                  </a:lnTo>
                  <a:lnTo>
                    <a:pt x="1014" y="892"/>
                  </a:lnTo>
                  <a:lnTo>
                    <a:pt x="1022" y="880"/>
                  </a:lnTo>
                  <a:lnTo>
                    <a:pt x="1022" y="880"/>
                  </a:lnTo>
                  <a:lnTo>
                    <a:pt x="1030" y="870"/>
                  </a:lnTo>
                  <a:lnTo>
                    <a:pt x="1034" y="858"/>
                  </a:lnTo>
                  <a:lnTo>
                    <a:pt x="1036" y="846"/>
                  </a:lnTo>
                  <a:lnTo>
                    <a:pt x="1032" y="832"/>
                  </a:lnTo>
                  <a:lnTo>
                    <a:pt x="1032" y="832"/>
                  </a:lnTo>
                  <a:lnTo>
                    <a:pt x="1032" y="828"/>
                  </a:lnTo>
                  <a:lnTo>
                    <a:pt x="1030" y="826"/>
                  </a:lnTo>
                  <a:lnTo>
                    <a:pt x="1028" y="824"/>
                  </a:lnTo>
                  <a:lnTo>
                    <a:pt x="1028" y="824"/>
                  </a:lnTo>
                  <a:close/>
                  <a:moveTo>
                    <a:pt x="796" y="214"/>
                  </a:moveTo>
                  <a:lnTo>
                    <a:pt x="796" y="214"/>
                  </a:lnTo>
                  <a:lnTo>
                    <a:pt x="796" y="210"/>
                  </a:lnTo>
                  <a:lnTo>
                    <a:pt x="798" y="208"/>
                  </a:lnTo>
                  <a:lnTo>
                    <a:pt x="800" y="208"/>
                  </a:lnTo>
                  <a:lnTo>
                    <a:pt x="800" y="208"/>
                  </a:lnTo>
                  <a:lnTo>
                    <a:pt x="800" y="210"/>
                  </a:lnTo>
                  <a:lnTo>
                    <a:pt x="800" y="210"/>
                  </a:lnTo>
                  <a:lnTo>
                    <a:pt x="800" y="212"/>
                  </a:lnTo>
                  <a:lnTo>
                    <a:pt x="798" y="214"/>
                  </a:lnTo>
                  <a:lnTo>
                    <a:pt x="798" y="214"/>
                  </a:lnTo>
                  <a:lnTo>
                    <a:pt x="796" y="214"/>
                  </a:lnTo>
                  <a:lnTo>
                    <a:pt x="796" y="214"/>
                  </a:lnTo>
                  <a:lnTo>
                    <a:pt x="796" y="214"/>
                  </a:lnTo>
                  <a:close/>
                  <a:moveTo>
                    <a:pt x="772" y="232"/>
                  </a:moveTo>
                  <a:lnTo>
                    <a:pt x="772" y="232"/>
                  </a:lnTo>
                  <a:lnTo>
                    <a:pt x="776" y="234"/>
                  </a:lnTo>
                  <a:lnTo>
                    <a:pt x="776" y="238"/>
                  </a:lnTo>
                  <a:lnTo>
                    <a:pt x="776" y="238"/>
                  </a:lnTo>
                  <a:lnTo>
                    <a:pt x="774" y="240"/>
                  </a:lnTo>
                  <a:lnTo>
                    <a:pt x="772" y="240"/>
                  </a:lnTo>
                  <a:lnTo>
                    <a:pt x="772" y="240"/>
                  </a:lnTo>
                  <a:lnTo>
                    <a:pt x="768" y="238"/>
                  </a:lnTo>
                  <a:lnTo>
                    <a:pt x="768" y="236"/>
                  </a:lnTo>
                  <a:lnTo>
                    <a:pt x="768" y="236"/>
                  </a:lnTo>
                  <a:lnTo>
                    <a:pt x="770" y="232"/>
                  </a:lnTo>
                  <a:lnTo>
                    <a:pt x="772" y="232"/>
                  </a:lnTo>
                  <a:lnTo>
                    <a:pt x="772" y="232"/>
                  </a:lnTo>
                  <a:close/>
                  <a:moveTo>
                    <a:pt x="736" y="238"/>
                  </a:moveTo>
                  <a:lnTo>
                    <a:pt x="736" y="238"/>
                  </a:lnTo>
                  <a:lnTo>
                    <a:pt x="738" y="240"/>
                  </a:lnTo>
                  <a:lnTo>
                    <a:pt x="738" y="240"/>
                  </a:lnTo>
                  <a:lnTo>
                    <a:pt x="734" y="244"/>
                  </a:lnTo>
                  <a:lnTo>
                    <a:pt x="728" y="244"/>
                  </a:lnTo>
                  <a:lnTo>
                    <a:pt x="728" y="244"/>
                  </a:lnTo>
                  <a:lnTo>
                    <a:pt x="732" y="240"/>
                  </a:lnTo>
                  <a:lnTo>
                    <a:pt x="736" y="238"/>
                  </a:lnTo>
                  <a:lnTo>
                    <a:pt x="736" y="238"/>
                  </a:lnTo>
                  <a:close/>
                  <a:moveTo>
                    <a:pt x="658" y="336"/>
                  </a:moveTo>
                  <a:lnTo>
                    <a:pt x="658" y="336"/>
                  </a:lnTo>
                  <a:lnTo>
                    <a:pt x="676" y="328"/>
                  </a:lnTo>
                  <a:lnTo>
                    <a:pt x="682" y="326"/>
                  </a:lnTo>
                  <a:lnTo>
                    <a:pt x="690" y="328"/>
                  </a:lnTo>
                  <a:lnTo>
                    <a:pt x="690" y="328"/>
                  </a:lnTo>
                  <a:lnTo>
                    <a:pt x="680" y="334"/>
                  </a:lnTo>
                  <a:lnTo>
                    <a:pt x="672" y="338"/>
                  </a:lnTo>
                  <a:lnTo>
                    <a:pt x="664" y="338"/>
                  </a:lnTo>
                  <a:lnTo>
                    <a:pt x="658" y="336"/>
                  </a:lnTo>
                  <a:lnTo>
                    <a:pt x="658" y="336"/>
                  </a:lnTo>
                  <a:close/>
                  <a:moveTo>
                    <a:pt x="712" y="310"/>
                  </a:moveTo>
                  <a:lnTo>
                    <a:pt x="712" y="310"/>
                  </a:lnTo>
                  <a:lnTo>
                    <a:pt x="714" y="312"/>
                  </a:lnTo>
                  <a:lnTo>
                    <a:pt x="714" y="314"/>
                  </a:lnTo>
                  <a:lnTo>
                    <a:pt x="714" y="314"/>
                  </a:lnTo>
                  <a:lnTo>
                    <a:pt x="714" y="316"/>
                  </a:lnTo>
                  <a:lnTo>
                    <a:pt x="712" y="318"/>
                  </a:lnTo>
                  <a:lnTo>
                    <a:pt x="708" y="320"/>
                  </a:lnTo>
                  <a:lnTo>
                    <a:pt x="708" y="320"/>
                  </a:lnTo>
                  <a:lnTo>
                    <a:pt x="686" y="320"/>
                  </a:lnTo>
                  <a:lnTo>
                    <a:pt x="686" y="320"/>
                  </a:lnTo>
                  <a:lnTo>
                    <a:pt x="688" y="318"/>
                  </a:lnTo>
                  <a:lnTo>
                    <a:pt x="692" y="316"/>
                  </a:lnTo>
                  <a:lnTo>
                    <a:pt x="698" y="314"/>
                  </a:lnTo>
                  <a:lnTo>
                    <a:pt x="706" y="312"/>
                  </a:lnTo>
                  <a:lnTo>
                    <a:pt x="712" y="310"/>
                  </a:lnTo>
                  <a:lnTo>
                    <a:pt x="712" y="310"/>
                  </a:lnTo>
                  <a:close/>
                  <a:moveTo>
                    <a:pt x="628" y="264"/>
                  </a:moveTo>
                  <a:lnTo>
                    <a:pt x="628" y="264"/>
                  </a:lnTo>
                  <a:lnTo>
                    <a:pt x="634" y="266"/>
                  </a:lnTo>
                  <a:lnTo>
                    <a:pt x="640" y="270"/>
                  </a:lnTo>
                  <a:lnTo>
                    <a:pt x="646" y="274"/>
                  </a:lnTo>
                  <a:lnTo>
                    <a:pt x="648" y="284"/>
                  </a:lnTo>
                  <a:lnTo>
                    <a:pt x="648" y="284"/>
                  </a:lnTo>
                  <a:lnTo>
                    <a:pt x="652" y="290"/>
                  </a:lnTo>
                  <a:lnTo>
                    <a:pt x="652" y="290"/>
                  </a:lnTo>
                  <a:lnTo>
                    <a:pt x="668" y="290"/>
                  </a:lnTo>
                  <a:lnTo>
                    <a:pt x="676" y="292"/>
                  </a:lnTo>
                  <a:lnTo>
                    <a:pt x="682" y="298"/>
                  </a:lnTo>
                  <a:lnTo>
                    <a:pt x="682" y="298"/>
                  </a:lnTo>
                  <a:lnTo>
                    <a:pt x="684" y="302"/>
                  </a:lnTo>
                  <a:lnTo>
                    <a:pt x="684" y="306"/>
                  </a:lnTo>
                  <a:lnTo>
                    <a:pt x="684" y="306"/>
                  </a:lnTo>
                  <a:lnTo>
                    <a:pt x="682" y="308"/>
                  </a:lnTo>
                  <a:lnTo>
                    <a:pt x="682" y="308"/>
                  </a:lnTo>
                  <a:lnTo>
                    <a:pt x="678" y="306"/>
                  </a:lnTo>
                  <a:lnTo>
                    <a:pt x="678" y="306"/>
                  </a:lnTo>
                  <a:lnTo>
                    <a:pt x="674" y="308"/>
                  </a:lnTo>
                  <a:lnTo>
                    <a:pt x="672" y="310"/>
                  </a:lnTo>
                  <a:lnTo>
                    <a:pt x="670" y="316"/>
                  </a:lnTo>
                  <a:lnTo>
                    <a:pt x="670" y="316"/>
                  </a:lnTo>
                  <a:lnTo>
                    <a:pt x="670" y="320"/>
                  </a:lnTo>
                  <a:lnTo>
                    <a:pt x="666" y="322"/>
                  </a:lnTo>
                  <a:lnTo>
                    <a:pt x="666" y="322"/>
                  </a:lnTo>
                  <a:lnTo>
                    <a:pt x="664" y="322"/>
                  </a:lnTo>
                  <a:lnTo>
                    <a:pt x="664" y="322"/>
                  </a:lnTo>
                  <a:lnTo>
                    <a:pt x="662" y="318"/>
                  </a:lnTo>
                  <a:lnTo>
                    <a:pt x="662" y="318"/>
                  </a:lnTo>
                  <a:lnTo>
                    <a:pt x="662" y="314"/>
                  </a:lnTo>
                  <a:lnTo>
                    <a:pt x="658" y="314"/>
                  </a:lnTo>
                  <a:lnTo>
                    <a:pt x="656" y="316"/>
                  </a:lnTo>
                  <a:lnTo>
                    <a:pt x="654" y="316"/>
                  </a:lnTo>
                  <a:lnTo>
                    <a:pt x="654" y="316"/>
                  </a:lnTo>
                  <a:lnTo>
                    <a:pt x="656" y="310"/>
                  </a:lnTo>
                  <a:lnTo>
                    <a:pt x="658" y="304"/>
                  </a:lnTo>
                  <a:lnTo>
                    <a:pt x="656" y="300"/>
                  </a:lnTo>
                  <a:lnTo>
                    <a:pt x="650" y="296"/>
                  </a:lnTo>
                  <a:lnTo>
                    <a:pt x="650" y="296"/>
                  </a:lnTo>
                  <a:lnTo>
                    <a:pt x="642" y="300"/>
                  </a:lnTo>
                  <a:lnTo>
                    <a:pt x="638" y="306"/>
                  </a:lnTo>
                  <a:lnTo>
                    <a:pt x="634" y="312"/>
                  </a:lnTo>
                  <a:lnTo>
                    <a:pt x="634" y="320"/>
                  </a:lnTo>
                  <a:lnTo>
                    <a:pt x="634" y="320"/>
                  </a:lnTo>
                  <a:lnTo>
                    <a:pt x="636" y="326"/>
                  </a:lnTo>
                  <a:lnTo>
                    <a:pt x="636" y="326"/>
                  </a:lnTo>
                  <a:lnTo>
                    <a:pt x="634" y="334"/>
                  </a:lnTo>
                  <a:lnTo>
                    <a:pt x="632" y="336"/>
                  </a:lnTo>
                  <a:lnTo>
                    <a:pt x="628" y="338"/>
                  </a:lnTo>
                  <a:lnTo>
                    <a:pt x="628" y="338"/>
                  </a:lnTo>
                  <a:lnTo>
                    <a:pt x="624" y="336"/>
                  </a:lnTo>
                  <a:lnTo>
                    <a:pt x="624" y="334"/>
                  </a:lnTo>
                  <a:lnTo>
                    <a:pt x="622" y="326"/>
                  </a:lnTo>
                  <a:lnTo>
                    <a:pt x="622" y="326"/>
                  </a:lnTo>
                  <a:lnTo>
                    <a:pt x="622" y="320"/>
                  </a:lnTo>
                  <a:lnTo>
                    <a:pt x="622" y="314"/>
                  </a:lnTo>
                  <a:lnTo>
                    <a:pt x="624" y="304"/>
                  </a:lnTo>
                  <a:lnTo>
                    <a:pt x="624" y="304"/>
                  </a:lnTo>
                  <a:lnTo>
                    <a:pt x="626" y="298"/>
                  </a:lnTo>
                  <a:lnTo>
                    <a:pt x="630" y="294"/>
                  </a:lnTo>
                  <a:lnTo>
                    <a:pt x="636" y="292"/>
                  </a:lnTo>
                  <a:lnTo>
                    <a:pt x="644" y="292"/>
                  </a:lnTo>
                  <a:lnTo>
                    <a:pt x="644" y="292"/>
                  </a:lnTo>
                  <a:lnTo>
                    <a:pt x="648" y="292"/>
                  </a:lnTo>
                  <a:lnTo>
                    <a:pt x="650" y="290"/>
                  </a:lnTo>
                  <a:lnTo>
                    <a:pt x="648" y="286"/>
                  </a:lnTo>
                  <a:lnTo>
                    <a:pt x="648" y="286"/>
                  </a:lnTo>
                  <a:lnTo>
                    <a:pt x="620" y="284"/>
                  </a:lnTo>
                  <a:lnTo>
                    <a:pt x="604" y="284"/>
                  </a:lnTo>
                  <a:lnTo>
                    <a:pt x="590" y="284"/>
                  </a:lnTo>
                  <a:lnTo>
                    <a:pt x="590" y="284"/>
                  </a:lnTo>
                  <a:lnTo>
                    <a:pt x="600" y="278"/>
                  </a:lnTo>
                  <a:lnTo>
                    <a:pt x="608" y="270"/>
                  </a:lnTo>
                  <a:lnTo>
                    <a:pt x="616" y="264"/>
                  </a:lnTo>
                  <a:lnTo>
                    <a:pt x="622" y="264"/>
                  </a:lnTo>
                  <a:lnTo>
                    <a:pt x="628" y="264"/>
                  </a:lnTo>
                  <a:lnTo>
                    <a:pt x="628" y="264"/>
                  </a:lnTo>
                  <a:close/>
                  <a:moveTo>
                    <a:pt x="682" y="10"/>
                  </a:moveTo>
                  <a:lnTo>
                    <a:pt x="682" y="10"/>
                  </a:lnTo>
                  <a:lnTo>
                    <a:pt x="682" y="10"/>
                  </a:lnTo>
                  <a:lnTo>
                    <a:pt x="682" y="10"/>
                  </a:lnTo>
                  <a:lnTo>
                    <a:pt x="686" y="14"/>
                  </a:lnTo>
                  <a:lnTo>
                    <a:pt x="690" y="14"/>
                  </a:lnTo>
                  <a:lnTo>
                    <a:pt x="694" y="12"/>
                  </a:lnTo>
                  <a:lnTo>
                    <a:pt x="694" y="12"/>
                  </a:lnTo>
                  <a:lnTo>
                    <a:pt x="698" y="12"/>
                  </a:lnTo>
                  <a:lnTo>
                    <a:pt x="702" y="12"/>
                  </a:lnTo>
                  <a:lnTo>
                    <a:pt x="704" y="14"/>
                  </a:lnTo>
                  <a:lnTo>
                    <a:pt x="704" y="14"/>
                  </a:lnTo>
                  <a:lnTo>
                    <a:pt x="690" y="20"/>
                  </a:lnTo>
                  <a:lnTo>
                    <a:pt x="678" y="22"/>
                  </a:lnTo>
                  <a:lnTo>
                    <a:pt x="678" y="22"/>
                  </a:lnTo>
                  <a:lnTo>
                    <a:pt x="676" y="18"/>
                  </a:lnTo>
                  <a:lnTo>
                    <a:pt x="678" y="16"/>
                  </a:lnTo>
                  <a:lnTo>
                    <a:pt x="682" y="10"/>
                  </a:lnTo>
                  <a:lnTo>
                    <a:pt x="682" y="10"/>
                  </a:lnTo>
                  <a:close/>
                  <a:moveTo>
                    <a:pt x="564" y="260"/>
                  </a:moveTo>
                  <a:lnTo>
                    <a:pt x="564" y="260"/>
                  </a:lnTo>
                  <a:lnTo>
                    <a:pt x="566" y="256"/>
                  </a:lnTo>
                  <a:lnTo>
                    <a:pt x="570" y="254"/>
                  </a:lnTo>
                  <a:lnTo>
                    <a:pt x="570" y="254"/>
                  </a:lnTo>
                  <a:lnTo>
                    <a:pt x="572" y="254"/>
                  </a:lnTo>
                  <a:lnTo>
                    <a:pt x="574" y="258"/>
                  </a:lnTo>
                  <a:lnTo>
                    <a:pt x="574" y="258"/>
                  </a:lnTo>
                  <a:lnTo>
                    <a:pt x="572" y="262"/>
                  </a:lnTo>
                  <a:lnTo>
                    <a:pt x="568" y="262"/>
                  </a:lnTo>
                  <a:lnTo>
                    <a:pt x="568" y="262"/>
                  </a:lnTo>
                  <a:lnTo>
                    <a:pt x="566" y="262"/>
                  </a:lnTo>
                  <a:lnTo>
                    <a:pt x="564" y="260"/>
                  </a:lnTo>
                  <a:lnTo>
                    <a:pt x="564" y="260"/>
                  </a:lnTo>
                  <a:close/>
                  <a:moveTo>
                    <a:pt x="378" y="86"/>
                  </a:moveTo>
                  <a:lnTo>
                    <a:pt x="378" y="86"/>
                  </a:lnTo>
                  <a:lnTo>
                    <a:pt x="376" y="86"/>
                  </a:lnTo>
                  <a:lnTo>
                    <a:pt x="374" y="88"/>
                  </a:lnTo>
                  <a:lnTo>
                    <a:pt x="374" y="88"/>
                  </a:lnTo>
                  <a:lnTo>
                    <a:pt x="368" y="94"/>
                  </a:lnTo>
                  <a:lnTo>
                    <a:pt x="362" y="96"/>
                  </a:lnTo>
                  <a:lnTo>
                    <a:pt x="350" y="94"/>
                  </a:lnTo>
                  <a:lnTo>
                    <a:pt x="350" y="94"/>
                  </a:lnTo>
                  <a:lnTo>
                    <a:pt x="346" y="94"/>
                  </a:lnTo>
                  <a:lnTo>
                    <a:pt x="348" y="92"/>
                  </a:lnTo>
                  <a:lnTo>
                    <a:pt x="350" y="88"/>
                  </a:lnTo>
                  <a:lnTo>
                    <a:pt x="350" y="88"/>
                  </a:lnTo>
                  <a:lnTo>
                    <a:pt x="358" y="82"/>
                  </a:lnTo>
                  <a:lnTo>
                    <a:pt x="358" y="82"/>
                  </a:lnTo>
                  <a:lnTo>
                    <a:pt x="348" y="82"/>
                  </a:lnTo>
                  <a:lnTo>
                    <a:pt x="348" y="82"/>
                  </a:lnTo>
                  <a:lnTo>
                    <a:pt x="346" y="80"/>
                  </a:lnTo>
                  <a:lnTo>
                    <a:pt x="346" y="80"/>
                  </a:lnTo>
                  <a:lnTo>
                    <a:pt x="354" y="78"/>
                  </a:lnTo>
                  <a:lnTo>
                    <a:pt x="360" y="76"/>
                  </a:lnTo>
                  <a:lnTo>
                    <a:pt x="368" y="74"/>
                  </a:lnTo>
                  <a:lnTo>
                    <a:pt x="376" y="74"/>
                  </a:lnTo>
                  <a:lnTo>
                    <a:pt x="376" y="74"/>
                  </a:lnTo>
                  <a:lnTo>
                    <a:pt x="376" y="76"/>
                  </a:lnTo>
                  <a:lnTo>
                    <a:pt x="374" y="78"/>
                  </a:lnTo>
                  <a:lnTo>
                    <a:pt x="372" y="78"/>
                  </a:lnTo>
                  <a:lnTo>
                    <a:pt x="374" y="80"/>
                  </a:lnTo>
                  <a:lnTo>
                    <a:pt x="374" y="80"/>
                  </a:lnTo>
                  <a:lnTo>
                    <a:pt x="376" y="82"/>
                  </a:lnTo>
                  <a:lnTo>
                    <a:pt x="382" y="80"/>
                  </a:lnTo>
                  <a:lnTo>
                    <a:pt x="392" y="78"/>
                  </a:lnTo>
                  <a:lnTo>
                    <a:pt x="392" y="78"/>
                  </a:lnTo>
                  <a:lnTo>
                    <a:pt x="390" y="82"/>
                  </a:lnTo>
                  <a:lnTo>
                    <a:pt x="388" y="86"/>
                  </a:lnTo>
                  <a:lnTo>
                    <a:pt x="384" y="88"/>
                  </a:lnTo>
                  <a:lnTo>
                    <a:pt x="378" y="86"/>
                  </a:lnTo>
                  <a:lnTo>
                    <a:pt x="378" y="86"/>
                  </a:lnTo>
                  <a:close/>
                  <a:moveTo>
                    <a:pt x="442" y="124"/>
                  </a:moveTo>
                  <a:lnTo>
                    <a:pt x="442" y="124"/>
                  </a:lnTo>
                  <a:lnTo>
                    <a:pt x="440" y="124"/>
                  </a:lnTo>
                  <a:lnTo>
                    <a:pt x="440" y="124"/>
                  </a:lnTo>
                  <a:lnTo>
                    <a:pt x="428" y="132"/>
                  </a:lnTo>
                  <a:lnTo>
                    <a:pt x="418" y="138"/>
                  </a:lnTo>
                  <a:lnTo>
                    <a:pt x="406" y="138"/>
                  </a:lnTo>
                  <a:lnTo>
                    <a:pt x="394" y="134"/>
                  </a:lnTo>
                  <a:lnTo>
                    <a:pt x="394" y="134"/>
                  </a:lnTo>
                  <a:lnTo>
                    <a:pt x="402" y="132"/>
                  </a:lnTo>
                  <a:lnTo>
                    <a:pt x="408" y="128"/>
                  </a:lnTo>
                  <a:lnTo>
                    <a:pt x="408" y="128"/>
                  </a:lnTo>
                  <a:lnTo>
                    <a:pt x="410" y="128"/>
                  </a:lnTo>
                  <a:lnTo>
                    <a:pt x="410" y="128"/>
                  </a:lnTo>
                  <a:lnTo>
                    <a:pt x="410" y="124"/>
                  </a:lnTo>
                  <a:lnTo>
                    <a:pt x="408" y="122"/>
                  </a:lnTo>
                  <a:lnTo>
                    <a:pt x="412" y="122"/>
                  </a:lnTo>
                  <a:lnTo>
                    <a:pt x="412" y="122"/>
                  </a:lnTo>
                  <a:lnTo>
                    <a:pt x="426" y="126"/>
                  </a:lnTo>
                  <a:lnTo>
                    <a:pt x="426" y="126"/>
                  </a:lnTo>
                  <a:lnTo>
                    <a:pt x="428" y="126"/>
                  </a:lnTo>
                  <a:lnTo>
                    <a:pt x="432" y="124"/>
                  </a:lnTo>
                  <a:lnTo>
                    <a:pt x="438" y="122"/>
                  </a:lnTo>
                  <a:lnTo>
                    <a:pt x="438" y="122"/>
                  </a:lnTo>
                  <a:lnTo>
                    <a:pt x="442" y="118"/>
                  </a:lnTo>
                  <a:lnTo>
                    <a:pt x="442" y="118"/>
                  </a:lnTo>
                  <a:lnTo>
                    <a:pt x="446" y="116"/>
                  </a:lnTo>
                  <a:lnTo>
                    <a:pt x="448" y="116"/>
                  </a:lnTo>
                  <a:lnTo>
                    <a:pt x="450" y="118"/>
                  </a:lnTo>
                  <a:lnTo>
                    <a:pt x="450" y="118"/>
                  </a:lnTo>
                  <a:lnTo>
                    <a:pt x="450" y="120"/>
                  </a:lnTo>
                  <a:lnTo>
                    <a:pt x="448" y="122"/>
                  </a:lnTo>
                  <a:lnTo>
                    <a:pt x="442" y="124"/>
                  </a:lnTo>
                  <a:lnTo>
                    <a:pt x="442" y="124"/>
                  </a:lnTo>
                  <a:close/>
                  <a:moveTo>
                    <a:pt x="456" y="156"/>
                  </a:moveTo>
                  <a:lnTo>
                    <a:pt x="456" y="156"/>
                  </a:lnTo>
                  <a:lnTo>
                    <a:pt x="450" y="154"/>
                  </a:lnTo>
                  <a:lnTo>
                    <a:pt x="450" y="154"/>
                  </a:lnTo>
                  <a:lnTo>
                    <a:pt x="454" y="152"/>
                  </a:lnTo>
                  <a:lnTo>
                    <a:pt x="458" y="152"/>
                  </a:lnTo>
                  <a:lnTo>
                    <a:pt x="462" y="154"/>
                  </a:lnTo>
                  <a:lnTo>
                    <a:pt x="466" y="154"/>
                  </a:lnTo>
                  <a:lnTo>
                    <a:pt x="466" y="154"/>
                  </a:lnTo>
                  <a:lnTo>
                    <a:pt x="460" y="156"/>
                  </a:lnTo>
                  <a:lnTo>
                    <a:pt x="456" y="156"/>
                  </a:lnTo>
                  <a:lnTo>
                    <a:pt x="456" y="156"/>
                  </a:lnTo>
                  <a:close/>
                  <a:moveTo>
                    <a:pt x="508" y="180"/>
                  </a:moveTo>
                  <a:lnTo>
                    <a:pt x="508" y="180"/>
                  </a:lnTo>
                  <a:lnTo>
                    <a:pt x="506" y="176"/>
                  </a:lnTo>
                  <a:lnTo>
                    <a:pt x="506" y="172"/>
                  </a:lnTo>
                  <a:lnTo>
                    <a:pt x="510" y="170"/>
                  </a:lnTo>
                  <a:lnTo>
                    <a:pt x="516" y="168"/>
                  </a:lnTo>
                  <a:lnTo>
                    <a:pt x="516" y="168"/>
                  </a:lnTo>
                  <a:lnTo>
                    <a:pt x="512" y="176"/>
                  </a:lnTo>
                  <a:lnTo>
                    <a:pt x="510" y="178"/>
                  </a:lnTo>
                  <a:lnTo>
                    <a:pt x="508" y="180"/>
                  </a:lnTo>
                  <a:lnTo>
                    <a:pt x="508" y="180"/>
                  </a:lnTo>
                  <a:close/>
                  <a:moveTo>
                    <a:pt x="516" y="118"/>
                  </a:moveTo>
                  <a:lnTo>
                    <a:pt x="516" y="118"/>
                  </a:lnTo>
                  <a:lnTo>
                    <a:pt x="514" y="118"/>
                  </a:lnTo>
                  <a:lnTo>
                    <a:pt x="512" y="116"/>
                  </a:lnTo>
                  <a:lnTo>
                    <a:pt x="512" y="116"/>
                  </a:lnTo>
                  <a:lnTo>
                    <a:pt x="512" y="114"/>
                  </a:lnTo>
                  <a:lnTo>
                    <a:pt x="514" y="112"/>
                  </a:lnTo>
                  <a:lnTo>
                    <a:pt x="518" y="110"/>
                  </a:lnTo>
                  <a:lnTo>
                    <a:pt x="518" y="110"/>
                  </a:lnTo>
                  <a:lnTo>
                    <a:pt x="520" y="110"/>
                  </a:lnTo>
                  <a:lnTo>
                    <a:pt x="522" y="114"/>
                  </a:lnTo>
                  <a:lnTo>
                    <a:pt x="522" y="114"/>
                  </a:lnTo>
                  <a:lnTo>
                    <a:pt x="520" y="116"/>
                  </a:lnTo>
                  <a:lnTo>
                    <a:pt x="518" y="118"/>
                  </a:lnTo>
                  <a:lnTo>
                    <a:pt x="516" y="118"/>
                  </a:lnTo>
                  <a:lnTo>
                    <a:pt x="516" y="118"/>
                  </a:lnTo>
                  <a:close/>
                  <a:moveTo>
                    <a:pt x="526" y="208"/>
                  </a:moveTo>
                  <a:lnTo>
                    <a:pt x="526" y="208"/>
                  </a:lnTo>
                  <a:lnTo>
                    <a:pt x="528" y="210"/>
                  </a:lnTo>
                  <a:lnTo>
                    <a:pt x="530" y="214"/>
                  </a:lnTo>
                  <a:lnTo>
                    <a:pt x="530" y="222"/>
                  </a:lnTo>
                  <a:lnTo>
                    <a:pt x="532" y="230"/>
                  </a:lnTo>
                  <a:lnTo>
                    <a:pt x="534" y="232"/>
                  </a:lnTo>
                  <a:lnTo>
                    <a:pt x="536" y="236"/>
                  </a:lnTo>
                  <a:lnTo>
                    <a:pt x="536" y="236"/>
                  </a:lnTo>
                  <a:lnTo>
                    <a:pt x="528" y="230"/>
                  </a:lnTo>
                  <a:lnTo>
                    <a:pt x="522" y="224"/>
                  </a:lnTo>
                  <a:lnTo>
                    <a:pt x="522" y="216"/>
                  </a:lnTo>
                  <a:lnTo>
                    <a:pt x="526" y="208"/>
                  </a:lnTo>
                  <a:lnTo>
                    <a:pt x="526" y="208"/>
                  </a:lnTo>
                  <a:close/>
                  <a:moveTo>
                    <a:pt x="542" y="208"/>
                  </a:moveTo>
                  <a:lnTo>
                    <a:pt x="542" y="208"/>
                  </a:lnTo>
                  <a:lnTo>
                    <a:pt x="544" y="208"/>
                  </a:lnTo>
                  <a:lnTo>
                    <a:pt x="544" y="208"/>
                  </a:lnTo>
                  <a:lnTo>
                    <a:pt x="554" y="234"/>
                  </a:lnTo>
                  <a:lnTo>
                    <a:pt x="554" y="234"/>
                  </a:lnTo>
                  <a:lnTo>
                    <a:pt x="556" y="238"/>
                  </a:lnTo>
                  <a:lnTo>
                    <a:pt x="556" y="240"/>
                  </a:lnTo>
                  <a:lnTo>
                    <a:pt x="552" y="248"/>
                  </a:lnTo>
                  <a:lnTo>
                    <a:pt x="552" y="248"/>
                  </a:lnTo>
                  <a:lnTo>
                    <a:pt x="550" y="236"/>
                  </a:lnTo>
                  <a:lnTo>
                    <a:pt x="546" y="232"/>
                  </a:lnTo>
                  <a:lnTo>
                    <a:pt x="542" y="228"/>
                  </a:lnTo>
                  <a:lnTo>
                    <a:pt x="542" y="228"/>
                  </a:lnTo>
                  <a:lnTo>
                    <a:pt x="536" y="222"/>
                  </a:lnTo>
                  <a:lnTo>
                    <a:pt x="534" y="218"/>
                  </a:lnTo>
                  <a:lnTo>
                    <a:pt x="536" y="212"/>
                  </a:lnTo>
                  <a:lnTo>
                    <a:pt x="542" y="208"/>
                  </a:lnTo>
                  <a:lnTo>
                    <a:pt x="542" y="208"/>
                  </a:lnTo>
                  <a:close/>
                  <a:moveTo>
                    <a:pt x="752" y="676"/>
                  </a:moveTo>
                  <a:lnTo>
                    <a:pt x="752" y="676"/>
                  </a:lnTo>
                  <a:lnTo>
                    <a:pt x="750" y="676"/>
                  </a:lnTo>
                  <a:lnTo>
                    <a:pt x="748" y="676"/>
                  </a:lnTo>
                  <a:lnTo>
                    <a:pt x="748" y="676"/>
                  </a:lnTo>
                  <a:lnTo>
                    <a:pt x="746" y="672"/>
                  </a:lnTo>
                  <a:lnTo>
                    <a:pt x="746" y="668"/>
                  </a:lnTo>
                  <a:lnTo>
                    <a:pt x="746" y="664"/>
                  </a:lnTo>
                  <a:lnTo>
                    <a:pt x="750" y="662"/>
                  </a:lnTo>
                  <a:lnTo>
                    <a:pt x="750" y="662"/>
                  </a:lnTo>
                  <a:lnTo>
                    <a:pt x="754" y="668"/>
                  </a:lnTo>
                  <a:lnTo>
                    <a:pt x="754" y="672"/>
                  </a:lnTo>
                  <a:lnTo>
                    <a:pt x="752" y="676"/>
                  </a:lnTo>
                  <a:lnTo>
                    <a:pt x="752" y="676"/>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2" name="Freeform 75"/>
            <p:cNvSpPr/>
            <p:nvPr/>
          </p:nvSpPr>
          <p:spPr bwMode="auto">
            <a:xfrm>
              <a:off x="5556250" y="2251075"/>
              <a:ext cx="1588" cy="1588"/>
            </a:xfrm>
            <a:custGeom>
              <a:avLst/>
              <a:gdLst/>
              <a:ahLst/>
              <a:cxnLst>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3" name="Freeform 76"/>
            <p:cNvSpPr/>
            <p:nvPr/>
          </p:nvSpPr>
          <p:spPr bwMode="auto">
            <a:xfrm>
              <a:off x="7816850" y="1447800"/>
              <a:ext cx="123825" cy="177800"/>
            </a:xfrm>
            <a:custGeom>
              <a:avLst/>
              <a:gdLst/>
              <a:ahLst/>
              <a:cxnLst>
                <a:cxn ang="0">
                  <a:pos x="0" y="64"/>
                </a:cxn>
                <a:cxn ang="0">
                  <a:pos x="6" y="82"/>
                </a:cxn>
                <a:cxn ang="0">
                  <a:pos x="10" y="98"/>
                </a:cxn>
                <a:cxn ang="0">
                  <a:pos x="12" y="100"/>
                </a:cxn>
                <a:cxn ang="0">
                  <a:pos x="22" y="104"/>
                </a:cxn>
                <a:cxn ang="0">
                  <a:pos x="40" y="106"/>
                </a:cxn>
                <a:cxn ang="0">
                  <a:pos x="46" y="112"/>
                </a:cxn>
                <a:cxn ang="0">
                  <a:pos x="50" y="110"/>
                </a:cxn>
                <a:cxn ang="0">
                  <a:pos x="54" y="108"/>
                </a:cxn>
                <a:cxn ang="0">
                  <a:pos x="58" y="96"/>
                </a:cxn>
                <a:cxn ang="0">
                  <a:pos x="60" y="88"/>
                </a:cxn>
                <a:cxn ang="0">
                  <a:pos x="66" y="74"/>
                </a:cxn>
                <a:cxn ang="0">
                  <a:pos x="68" y="66"/>
                </a:cxn>
                <a:cxn ang="0">
                  <a:pos x="72" y="62"/>
                </a:cxn>
                <a:cxn ang="0">
                  <a:pos x="78" y="60"/>
                </a:cxn>
                <a:cxn ang="0">
                  <a:pos x="70" y="50"/>
                </a:cxn>
                <a:cxn ang="0">
                  <a:pos x="66" y="38"/>
                </a:cxn>
                <a:cxn ang="0">
                  <a:pos x="66" y="32"/>
                </a:cxn>
                <a:cxn ang="0">
                  <a:pos x="68" y="26"/>
                </a:cxn>
                <a:cxn ang="0">
                  <a:pos x="78" y="16"/>
                </a:cxn>
                <a:cxn ang="0">
                  <a:pos x="70" y="10"/>
                </a:cxn>
                <a:cxn ang="0">
                  <a:pos x="68" y="8"/>
                </a:cxn>
                <a:cxn ang="0">
                  <a:pos x="68" y="6"/>
                </a:cxn>
                <a:cxn ang="0">
                  <a:pos x="62" y="0"/>
                </a:cxn>
                <a:cxn ang="0">
                  <a:pos x="58" y="6"/>
                </a:cxn>
                <a:cxn ang="0">
                  <a:pos x="48" y="20"/>
                </a:cxn>
                <a:cxn ang="0">
                  <a:pos x="40" y="28"/>
                </a:cxn>
                <a:cxn ang="0">
                  <a:pos x="24" y="44"/>
                </a:cxn>
                <a:cxn ang="0">
                  <a:pos x="18" y="52"/>
                </a:cxn>
                <a:cxn ang="0">
                  <a:pos x="12" y="54"/>
                </a:cxn>
                <a:cxn ang="0">
                  <a:pos x="6" y="52"/>
                </a:cxn>
                <a:cxn ang="0">
                  <a:pos x="0" y="58"/>
                </a:cxn>
                <a:cxn ang="0">
                  <a:pos x="0" y="64"/>
                </a:cxn>
              </a:cxnLst>
              <a:rect l="0" t="0" r="r" b="b"/>
              <a:pathLst>
                <a:path w="78" h="112">
                  <a:moveTo>
                    <a:pt x="0" y="64"/>
                  </a:moveTo>
                  <a:lnTo>
                    <a:pt x="0" y="64"/>
                  </a:lnTo>
                  <a:lnTo>
                    <a:pt x="2" y="74"/>
                  </a:lnTo>
                  <a:lnTo>
                    <a:pt x="6" y="82"/>
                  </a:lnTo>
                  <a:lnTo>
                    <a:pt x="8" y="90"/>
                  </a:lnTo>
                  <a:lnTo>
                    <a:pt x="10" y="98"/>
                  </a:lnTo>
                  <a:lnTo>
                    <a:pt x="10" y="98"/>
                  </a:lnTo>
                  <a:lnTo>
                    <a:pt x="12" y="100"/>
                  </a:lnTo>
                  <a:lnTo>
                    <a:pt x="12" y="100"/>
                  </a:lnTo>
                  <a:lnTo>
                    <a:pt x="22" y="104"/>
                  </a:lnTo>
                  <a:lnTo>
                    <a:pt x="30" y="104"/>
                  </a:lnTo>
                  <a:lnTo>
                    <a:pt x="40" y="106"/>
                  </a:lnTo>
                  <a:lnTo>
                    <a:pt x="44" y="108"/>
                  </a:lnTo>
                  <a:lnTo>
                    <a:pt x="46" y="112"/>
                  </a:lnTo>
                  <a:lnTo>
                    <a:pt x="46" y="112"/>
                  </a:lnTo>
                  <a:lnTo>
                    <a:pt x="50" y="110"/>
                  </a:lnTo>
                  <a:lnTo>
                    <a:pt x="54" y="108"/>
                  </a:lnTo>
                  <a:lnTo>
                    <a:pt x="54" y="108"/>
                  </a:lnTo>
                  <a:lnTo>
                    <a:pt x="56" y="102"/>
                  </a:lnTo>
                  <a:lnTo>
                    <a:pt x="58" y="96"/>
                  </a:lnTo>
                  <a:lnTo>
                    <a:pt x="58" y="96"/>
                  </a:lnTo>
                  <a:lnTo>
                    <a:pt x="60" y="88"/>
                  </a:lnTo>
                  <a:lnTo>
                    <a:pt x="62" y="80"/>
                  </a:lnTo>
                  <a:lnTo>
                    <a:pt x="66" y="74"/>
                  </a:lnTo>
                  <a:lnTo>
                    <a:pt x="68" y="66"/>
                  </a:lnTo>
                  <a:lnTo>
                    <a:pt x="68" y="66"/>
                  </a:lnTo>
                  <a:lnTo>
                    <a:pt x="68" y="62"/>
                  </a:lnTo>
                  <a:lnTo>
                    <a:pt x="72" y="62"/>
                  </a:lnTo>
                  <a:lnTo>
                    <a:pt x="78" y="60"/>
                  </a:lnTo>
                  <a:lnTo>
                    <a:pt x="78" y="60"/>
                  </a:lnTo>
                  <a:lnTo>
                    <a:pt x="72" y="56"/>
                  </a:lnTo>
                  <a:lnTo>
                    <a:pt x="70" y="50"/>
                  </a:lnTo>
                  <a:lnTo>
                    <a:pt x="66" y="38"/>
                  </a:lnTo>
                  <a:lnTo>
                    <a:pt x="66" y="38"/>
                  </a:lnTo>
                  <a:lnTo>
                    <a:pt x="66" y="36"/>
                  </a:lnTo>
                  <a:lnTo>
                    <a:pt x="66" y="32"/>
                  </a:lnTo>
                  <a:lnTo>
                    <a:pt x="68" y="26"/>
                  </a:lnTo>
                  <a:lnTo>
                    <a:pt x="68" y="26"/>
                  </a:lnTo>
                  <a:lnTo>
                    <a:pt x="76" y="18"/>
                  </a:lnTo>
                  <a:lnTo>
                    <a:pt x="78" y="16"/>
                  </a:lnTo>
                  <a:lnTo>
                    <a:pt x="76" y="14"/>
                  </a:lnTo>
                  <a:lnTo>
                    <a:pt x="70" y="10"/>
                  </a:lnTo>
                  <a:lnTo>
                    <a:pt x="70" y="10"/>
                  </a:lnTo>
                  <a:lnTo>
                    <a:pt x="68" y="8"/>
                  </a:lnTo>
                  <a:lnTo>
                    <a:pt x="68" y="6"/>
                  </a:lnTo>
                  <a:lnTo>
                    <a:pt x="68" y="6"/>
                  </a:lnTo>
                  <a:lnTo>
                    <a:pt x="66" y="2"/>
                  </a:lnTo>
                  <a:lnTo>
                    <a:pt x="62" y="0"/>
                  </a:lnTo>
                  <a:lnTo>
                    <a:pt x="60" y="2"/>
                  </a:lnTo>
                  <a:lnTo>
                    <a:pt x="58" y="6"/>
                  </a:lnTo>
                  <a:lnTo>
                    <a:pt x="58" y="6"/>
                  </a:lnTo>
                  <a:lnTo>
                    <a:pt x="48" y="20"/>
                  </a:lnTo>
                  <a:lnTo>
                    <a:pt x="48" y="20"/>
                  </a:lnTo>
                  <a:lnTo>
                    <a:pt x="40" y="28"/>
                  </a:lnTo>
                  <a:lnTo>
                    <a:pt x="30" y="36"/>
                  </a:lnTo>
                  <a:lnTo>
                    <a:pt x="24" y="44"/>
                  </a:lnTo>
                  <a:lnTo>
                    <a:pt x="18" y="52"/>
                  </a:lnTo>
                  <a:lnTo>
                    <a:pt x="18" y="52"/>
                  </a:lnTo>
                  <a:lnTo>
                    <a:pt x="16" y="56"/>
                  </a:lnTo>
                  <a:lnTo>
                    <a:pt x="12" y="54"/>
                  </a:lnTo>
                  <a:lnTo>
                    <a:pt x="12" y="54"/>
                  </a:lnTo>
                  <a:lnTo>
                    <a:pt x="6" y="52"/>
                  </a:lnTo>
                  <a:lnTo>
                    <a:pt x="2" y="54"/>
                  </a:lnTo>
                  <a:lnTo>
                    <a:pt x="0" y="58"/>
                  </a:lnTo>
                  <a:lnTo>
                    <a:pt x="0" y="64"/>
                  </a:lnTo>
                  <a:lnTo>
                    <a:pt x="0" y="64"/>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4" name="Freeform 77"/>
            <p:cNvSpPr/>
            <p:nvPr/>
          </p:nvSpPr>
          <p:spPr bwMode="auto">
            <a:xfrm>
              <a:off x="7648575" y="1470025"/>
              <a:ext cx="133350" cy="184150"/>
            </a:xfrm>
            <a:custGeom>
              <a:avLst/>
              <a:gdLst/>
              <a:ahLst/>
              <a:cxnLst>
                <a:cxn ang="0">
                  <a:pos x="82" y="108"/>
                </a:cxn>
                <a:cxn ang="0">
                  <a:pos x="82" y="108"/>
                </a:cxn>
                <a:cxn ang="0">
                  <a:pos x="82" y="98"/>
                </a:cxn>
                <a:cxn ang="0">
                  <a:pos x="84" y="88"/>
                </a:cxn>
                <a:cxn ang="0">
                  <a:pos x="84" y="88"/>
                </a:cxn>
                <a:cxn ang="0">
                  <a:pos x="84" y="88"/>
                </a:cxn>
                <a:cxn ang="0">
                  <a:pos x="84" y="88"/>
                </a:cxn>
                <a:cxn ang="0">
                  <a:pos x="84" y="88"/>
                </a:cxn>
                <a:cxn ang="0">
                  <a:pos x="84" y="88"/>
                </a:cxn>
                <a:cxn ang="0">
                  <a:pos x="82" y="88"/>
                </a:cxn>
                <a:cxn ang="0">
                  <a:pos x="82" y="88"/>
                </a:cxn>
                <a:cxn ang="0">
                  <a:pos x="84" y="88"/>
                </a:cxn>
                <a:cxn ang="0">
                  <a:pos x="84" y="88"/>
                </a:cxn>
                <a:cxn ang="0">
                  <a:pos x="82" y="88"/>
                </a:cxn>
                <a:cxn ang="0">
                  <a:pos x="82" y="88"/>
                </a:cxn>
                <a:cxn ang="0">
                  <a:pos x="82" y="88"/>
                </a:cxn>
                <a:cxn ang="0">
                  <a:pos x="82" y="88"/>
                </a:cxn>
                <a:cxn ang="0">
                  <a:pos x="84" y="88"/>
                </a:cxn>
                <a:cxn ang="0">
                  <a:pos x="84" y="88"/>
                </a:cxn>
                <a:cxn ang="0">
                  <a:pos x="76" y="82"/>
                </a:cxn>
                <a:cxn ang="0">
                  <a:pos x="76" y="82"/>
                </a:cxn>
                <a:cxn ang="0">
                  <a:pos x="72" y="78"/>
                </a:cxn>
                <a:cxn ang="0">
                  <a:pos x="68" y="72"/>
                </a:cxn>
                <a:cxn ang="0">
                  <a:pos x="64" y="66"/>
                </a:cxn>
                <a:cxn ang="0">
                  <a:pos x="64" y="64"/>
                </a:cxn>
                <a:cxn ang="0">
                  <a:pos x="64" y="64"/>
                </a:cxn>
                <a:cxn ang="0">
                  <a:pos x="64" y="56"/>
                </a:cxn>
                <a:cxn ang="0">
                  <a:pos x="62" y="52"/>
                </a:cxn>
                <a:cxn ang="0">
                  <a:pos x="54" y="44"/>
                </a:cxn>
                <a:cxn ang="0">
                  <a:pos x="54" y="44"/>
                </a:cxn>
                <a:cxn ang="0">
                  <a:pos x="38" y="30"/>
                </a:cxn>
                <a:cxn ang="0">
                  <a:pos x="32" y="24"/>
                </a:cxn>
                <a:cxn ang="0">
                  <a:pos x="26" y="16"/>
                </a:cxn>
                <a:cxn ang="0">
                  <a:pos x="26" y="16"/>
                </a:cxn>
                <a:cxn ang="0">
                  <a:pos x="20" y="10"/>
                </a:cxn>
                <a:cxn ang="0">
                  <a:pos x="14" y="4"/>
                </a:cxn>
                <a:cxn ang="0">
                  <a:pos x="8" y="2"/>
                </a:cxn>
                <a:cxn ang="0">
                  <a:pos x="0" y="0"/>
                </a:cxn>
                <a:cxn ang="0">
                  <a:pos x="0" y="0"/>
                </a:cxn>
                <a:cxn ang="0">
                  <a:pos x="0" y="4"/>
                </a:cxn>
                <a:cxn ang="0">
                  <a:pos x="2" y="8"/>
                </a:cxn>
                <a:cxn ang="0">
                  <a:pos x="6" y="14"/>
                </a:cxn>
                <a:cxn ang="0">
                  <a:pos x="6" y="14"/>
                </a:cxn>
                <a:cxn ang="0">
                  <a:pos x="18" y="26"/>
                </a:cxn>
                <a:cxn ang="0">
                  <a:pos x="26" y="42"/>
                </a:cxn>
                <a:cxn ang="0">
                  <a:pos x="34" y="56"/>
                </a:cxn>
                <a:cxn ang="0">
                  <a:pos x="40" y="72"/>
                </a:cxn>
                <a:cxn ang="0">
                  <a:pos x="40" y="72"/>
                </a:cxn>
                <a:cxn ang="0">
                  <a:pos x="46" y="84"/>
                </a:cxn>
                <a:cxn ang="0">
                  <a:pos x="54" y="94"/>
                </a:cxn>
                <a:cxn ang="0">
                  <a:pos x="70" y="114"/>
                </a:cxn>
                <a:cxn ang="0">
                  <a:pos x="70" y="114"/>
                </a:cxn>
                <a:cxn ang="0">
                  <a:pos x="72" y="116"/>
                </a:cxn>
                <a:cxn ang="0">
                  <a:pos x="74" y="116"/>
                </a:cxn>
                <a:cxn ang="0">
                  <a:pos x="78" y="114"/>
                </a:cxn>
                <a:cxn ang="0">
                  <a:pos x="78" y="114"/>
                </a:cxn>
                <a:cxn ang="0">
                  <a:pos x="80" y="114"/>
                </a:cxn>
                <a:cxn ang="0">
                  <a:pos x="82" y="112"/>
                </a:cxn>
                <a:cxn ang="0">
                  <a:pos x="82" y="108"/>
                </a:cxn>
                <a:cxn ang="0">
                  <a:pos x="82" y="108"/>
                </a:cxn>
              </a:cxnLst>
              <a:rect l="0" t="0" r="r" b="b"/>
              <a:pathLst>
                <a:path w="84" h="116">
                  <a:moveTo>
                    <a:pt x="82" y="108"/>
                  </a:moveTo>
                  <a:lnTo>
                    <a:pt x="82" y="108"/>
                  </a:lnTo>
                  <a:lnTo>
                    <a:pt x="82" y="98"/>
                  </a:lnTo>
                  <a:lnTo>
                    <a:pt x="84" y="88"/>
                  </a:lnTo>
                  <a:lnTo>
                    <a:pt x="84" y="88"/>
                  </a:lnTo>
                  <a:lnTo>
                    <a:pt x="84" y="88"/>
                  </a:lnTo>
                  <a:lnTo>
                    <a:pt x="84" y="88"/>
                  </a:lnTo>
                  <a:lnTo>
                    <a:pt x="84" y="88"/>
                  </a:lnTo>
                  <a:lnTo>
                    <a:pt x="84" y="88"/>
                  </a:lnTo>
                  <a:lnTo>
                    <a:pt x="82" y="88"/>
                  </a:lnTo>
                  <a:lnTo>
                    <a:pt x="82" y="88"/>
                  </a:lnTo>
                  <a:lnTo>
                    <a:pt x="84" y="88"/>
                  </a:lnTo>
                  <a:lnTo>
                    <a:pt x="84" y="88"/>
                  </a:lnTo>
                  <a:lnTo>
                    <a:pt x="82" y="88"/>
                  </a:lnTo>
                  <a:lnTo>
                    <a:pt x="82" y="88"/>
                  </a:lnTo>
                  <a:lnTo>
                    <a:pt x="82" y="88"/>
                  </a:lnTo>
                  <a:lnTo>
                    <a:pt x="82" y="88"/>
                  </a:lnTo>
                  <a:lnTo>
                    <a:pt x="84" y="88"/>
                  </a:lnTo>
                  <a:lnTo>
                    <a:pt x="84" y="88"/>
                  </a:lnTo>
                  <a:lnTo>
                    <a:pt x="76" y="82"/>
                  </a:lnTo>
                  <a:lnTo>
                    <a:pt x="76" y="82"/>
                  </a:lnTo>
                  <a:lnTo>
                    <a:pt x="72" y="78"/>
                  </a:lnTo>
                  <a:lnTo>
                    <a:pt x="68" y="72"/>
                  </a:lnTo>
                  <a:lnTo>
                    <a:pt x="64" y="66"/>
                  </a:lnTo>
                  <a:lnTo>
                    <a:pt x="64" y="64"/>
                  </a:lnTo>
                  <a:lnTo>
                    <a:pt x="64" y="64"/>
                  </a:lnTo>
                  <a:lnTo>
                    <a:pt x="64" y="56"/>
                  </a:lnTo>
                  <a:lnTo>
                    <a:pt x="62" y="52"/>
                  </a:lnTo>
                  <a:lnTo>
                    <a:pt x="54" y="44"/>
                  </a:lnTo>
                  <a:lnTo>
                    <a:pt x="54" y="44"/>
                  </a:lnTo>
                  <a:lnTo>
                    <a:pt x="38" y="30"/>
                  </a:lnTo>
                  <a:lnTo>
                    <a:pt x="32" y="24"/>
                  </a:lnTo>
                  <a:lnTo>
                    <a:pt x="26" y="16"/>
                  </a:lnTo>
                  <a:lnTo>
                    <a:pt x="26" y="16"/>
                  </a:lnTo>
                  <a:lnTo>
                    <a:pt x="20" y="10"/>
                  </a:lnTo>
                  <a:lnTo>
                    <a:pt x="14" y="4"/>
                  </a:lnTo>
                  <a:lnTo>
                    <a:pt x="8" y="2"/>
                  </a:lnTo>
                  <a:lnTo>
                    <a:pt x="0" y="0"/>
                  </a:lnTo>
                  <a:lnTo>
                    <a:pt x="0" y="0"/>
                  </a:lnTo>
                  <a:lnTo>
                    <a:pt x="0" y="4"/>
                  </a:lnTo>
                  <a:lnTo>
                    <a:pt x="2" y="8"/>
                  </a:lnTo>
                  <a:lnTo>
                    <a:pt x="6" y="14"/>
                  </a:lnTo>
                  <a:lnTo>
                    <a:pt x="6" y="14"/>
                  </a:lnTo>
                  <a:lnTo>
                    <a:pt x="18" y="26"/>
                  </a:lnTo>
                  <a:lnTo>
                    <a:pt x="26" y="42"/>
                  </a:lnTo>
                  <a:lnTo>
                    <a:pt x="34" y="56"/>
                  </a:lnTo>
                  <a:lnTo>
                    <a:pt x="40" y="72"/>
                  </a:lnTo>
                  <a:lnTo>
                    <a:pt x="40" y="72"/>
                  </a:lnTo>
                  <a:lnTo>
                    <a:pt x="46" y="84"/>
                  </a:lnTo>
                  <a:lnTo>
                    <a:pt x="54" y="94"/>
                  </a:lnTo>
                  <a:lnTo>
                    <a:pt x="70" y="114"/>
                  </a:lnTo>
                  <a:lnTo>
                    <a:pt x="70" y="114"/>
                  </a:lnTo>
                  <a:lnTo>
                    <a:pt x="72" y="116"/>
                  </a:lnTo>
                  <a:lnTo>
                    <a:pt x="74" y="116"/>
                  </a:lnTo>
                  <a:lnTo>
                    <a:pt x="78" y="114"/>
                  </a:lnTo>
                  <a:lnTo>
                    <a:pt x="78" y="114"/>
                  </a:lnTo>
                  <a:lnTo>
                    <a:pt x="80" y="114"/>
                  </a:lnTo>
                  <a:lnTo>
                    <a:pt x="82" y="112"/>
                  </a:lnTo>
                  <a:lnTo>
                    <a:pt x="82" y="108"/>
                  </a:lnTo>
                  <a:lnTo>
                    <a:pt x="82" y="108"/>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5" name="Freeform 78"/>
            <p:cNvSpPr/>
            <p:nvPr/>
          </p:nvSpPr>
          <p:spPr bwMode="auto">
            <a:xfrm>
              <a:off x="8086725" y="882650"/>
              <a:ext cx="139700" cy="123825"/>
            </a:xfrm>
            <a:custGeom>
              <a:avLst/>
              <a:gdLst/>
              <a:ahLst/>
              <a:cxnLst>
                <a:cxn ang="0">
                  <a:pos x="38" y="58"/>
                </a:cxn>
                <a:cxn ang="0">
                  <a:pos x="36" y="58"/>
                </a:cxn>
                <a:cxn ang="0">
                  <a:pos x="16" y="60"/>
                </a:cxn>
                <a:cxn ang="0">
                  <a:pos x="0" y="74"/>
                </a:cxn>
                <a:cxn ang="0">
                  <a:pos x="8" y="72"/>
                </a:cxn>
                <a:cxn ang="0">
                  <a:pos x="26" y="68"/>
                </a:cxn>
                <a:cxn ang="0">
                  <a:pos x="32" y="64"/>
                </a:cxn>
                <a:cxn ang="0">
                  <a:pos x="36" y="72"/>
                </a:cxn>
                <a:cxn ang="0">
                  <a:pos x="36" y="76"/>
                </a:cxn>
                <a:cxn ang="0">
                  <a:pos x="38" y="78"/>
                </a:cxn>
                <a:cxn ang="0">
                  <a:pos x="42" y="76"/>
                </a:cxn>
                <a:cxn ang="0">
                  <a:pos x="42" y="72"/>
                </a:cxn>
                <a:cxn ang="0">
                  <a:pos x="46" y="68"/>
                </a:cxn>
                <a:cxn ang="0">
                  <a:pos x="46" y="64"/>
                </a:cxn>
                <a:cxn ang="0">
                  <a:pos x="54" y="66"/>
                </a:cxn>
                <a:cxn ang="0">
                  <a:pos x="66" y="60"/>
                </a:cxn>
                <a:cxn ang="0">
                  <a:pos x="70" y="58"/>
                </a:cxn>
                <a:cxn ang="0">
                  <a:pos x="78" y="54"/>
                </a:cxn>
                <a:cxn ang="0">
                  <a:pos x="78" y="46"/>
                </a:cxn>
                <a:cxn ang="0">
                  <a:pos x="82" y="28"/>
                </a:cxn>
                <a:cxn ang="0">
                  <a:pos x="86" y="20"/>
                </a:cxn>
                <a:cxn ang="0">
                  <a:pos x="88" y="14"/>
                </a:cxn>
                <a:cxn ang="0">
                  <a:pos x="84" y="8"/>
                </a:cxn>
                <a:cxn ang="0">
                  <a:pos x="80" y="2"/>
                </a:cxn>
                <a:cxn ang="0">
                  <a:pos x="78" y="0"/>
                </a:cxn>
                <a:cxn ang="0">
                  <a:pos x="74" y="4"/>
                </a:cxn>
                <a:cxn ang="0">
                  <a:pos x="72" y="10"/>
                </a:cxn>
                <a:cxn ang="0">
                  <a:pos x="70" y="26"/>
                </a:cxn>
                <a:cxn ang="0">
                  <a:pos x="68" y="32"/>
                </a:cxn>
                <a:cxn ang="0">
                  <a:pos x="54" y="42"/>
                </a:cxn>
                <a:cxn ang="0">
                  <a:pos x="42" y="52"/>
                </a:cxn>
                <a:cxn ang="0">
                  <a:pos x="38" y="58"/>
                </a:cxn>
              </a:cxnLst>
              <a:rect l="0" t="0" r="r" b="b"/>
              <a:pathLst>
                <a:path w="88" h="78">
                  <a:moveTo>
                    <a:pt x="38" y="58"/>
                  </a:moveTo>
                  <a:lnTo>
                    <a:pt x="38" y="58"/>
                  </a:lnTo>
                  <a:lnTo>
                    <a:pt x="36" y="58"/>
                  </a:lnTo>
                  <a:lnTo>
                    <a:pt x="36" y="58"/>
                  </a:lnTo>
                  <a:lnTo>
                    <a:pt x="26" y="58"/>
                  </a:lnTo>
                  <a:lnTo>
                    <a:pt x="16" y="60"/>
                  </a:lnTo>
                  <a:lnTo>
                    <a:pt x="8" y="66"/>
                  </a:lnTo>
                  <a:lnTo>
                    <a:pt x="0" y="74"/>
                  </a:lnTo>
                  <a:lnTo>
                    <a:pt x="0" y="74"/>
                  </a:lnTo>
                  <a:lnTo>
                    <a:pt x="8" y="72"/>
                  </a:lnTo>
                  <a:lnTo>
                    <a:pt x="14" y="72"/>
                  </a:lnTo>
                  <a:lnTo>
                    <a:pt x="26" y="68"/>
                  </a:lnTo>
                  <a:lnTo>
                    <a:pt x="26" y="68"/>
                  </a:lnTo>
                  <a:lnTo>
                    <a:pt x="32" y="64"/>
                  </a:lnTo>
                  <a:lnTo>
                    <a:pt x="34" y="66"/>
                  </a:lnTo>
                  <a:lnTo>
                    <a:pt x="36" y="72"/>
                  </a:lnTo>
                  <a:lnTo>
                    <a:pt x="36" y="72"/>
                  </a:lnTo>
                  <a:lnTo>
                    <a:pt x="36" y="76"/>
                  </a:lnTo>
                  <a:lnTo>
                    <a:pt x="38" y="78"/>
                  </a:lnTo>
                  <a:lnTo>
                    <a:pt x="38" y="78"/>
                  </a:lnTo>
                  <a:lnTo>
                    <a:pt x="40" y="78"/>
                  </a:lnTo>
                  <a:lnTo>
                    <a:pt x="42" y="76"/>
                  </a:lnTo>
                  <a:lnTo>
                    <a:pt x="42" y="72"/>
                  </a:lnTo>
                  <a:lnTo>
                    <a:pt x="42" y="72"/>
                  </a:lnTo>
                  <a:lnTo>
                    <a:pt x="46" y="70"/>
                  </a:lnTo>
                  <a:lnTo>
                    <a:pt x="46" y="68"/>
                  </a:lnTo>
                  <a:lnTo>
                    <a:pt x="46" y="64"/>
                  </a:lnTo>
                  <a:lnTo>
                    <a:pt x="46" y="64"/>
                  </a:lnTo>
                  <a:lnTo>
                    <a:pt x="50" y="66"/>
                  </a:lnTo>
                  <a:lnTo>
                    <a:pt x="54" y="66"/>
                  </a:lnTo>
                  <a:lnTo>
                    <a:pt x="60" y="64"/>
                  </a:lnTo>
                  <a:lnTo>
                    <a:pt x="66" y="60"/>
                  </a:lnTo>
                  <a:lnTo>
                    <a:pt x="70" y="58"/>
                  </a:lnTo>
                  <a:lnTo>
                    <a:pt x="70" y="58"/>
                  </a:lnTo>
                  <a:lnTo>
                    <a:pt x="76" y="58"/>
                  </a:lnTo>
                  <a:lnTo>
                    <a:pt x="78" y="54"/>
                  </a:lnTo>
                  <a:lnTo>
                    <a:pt x="78" y="54"/>
                  </a:lnTo>
                  <a:lnTo>
                    <a:pt x="78" y="46"/>
                  </a:lnTo>
                  <a:lnTo>
                    <a:pt x="80" y="36"/>
                  </a:lnTo>
                  <a:lnTo>
                    <a:pt x="82" y="28"/>
                  </a:lnTo>
                  <a:lnTo>
                    <a:pt x="86" y="20"/>
                  </a:lnTo>
                  <a:lnTo>
                    <a:pt x="86" y="20"/>
                  </a:lnTo>
                  <a:lnTo>
                    <a:pt x="88" y="16"/>
                  </a:lnTo>
                  <a:lnTo>
                    <a:pt x="88" y="14"/>
                  </a:lnTo>
                  <a:lnTo>
                    <a:pt x="84" y="8"/>
                  </a:lnTo>
                  <a:lnTo>
                    <a:pt x="84" y="8"/>
                  </a:lnTo>
                  <a:lnTo>
                    <a:pt x="82" y="2"/>
                  </a:lnTo>
                  <a:lnTo>
                    <a:pt x="80" y="2"/>
                  </a:lnTo>
                  <a:lnTo>
                    <a:pt x="78" y="0"/>
                  </a:lnTo>
                  <a:lnTo>
                    <a:pt x="78" y="0"/>
                  </a:lnTo>
                  <a:lnTo>
                    <a:pt x="74" y="2"/>
                  </a:lnTo>
                  <a:lnTo>
                    <a:pt x="74" y="4"/>
                  </a:lnTo>
                  <a:lnTo>
                    <a:pt x="72" y="10"/>
                  </a:lnTo>
                  <a:lnTo>
                    <a:pt x="72" y="10"/>
                  </a:lnTo>
                  <a:lnTo>
                    <a:pt x="72" y="18"/>
                  </a:lnTo>
                  <a:lnTo>
                    <a:pt x="70" y="26"/>
                  </a:lnTo>
                  <a:lnTo>
                    <a:pt x="70" y="26"/>
                  </a:lnTo>
                  <a:lnTo>
                    <a:pt x="68" y="32"/>
                  </a:lnTo>
                  <a:lnTo>
                    <a:pt x="64" y="36"/>
                  </a:lnTo>
                  <a:lnTo>
                    <a:pt x="54" y="42"/>
                  </a:lnTo>
                  <a:lnTo>
                    <a:pt x="46" y="48"/>
                  </a:lnTo>
                  <a:lnTo>
                    <a:pt x="42" y="52"/>
                  </a:lnTo>
                  <a:lnTo>
                    <a:pt x="38" y="58"/>
                  </a:lnTo>
                  <a:lnTo>
                    <a:pt x="38" y="58"/>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6" name="Freeform 79"/>
            <p:cNvSpPr/>
            <p:nvPr/>
          </p:nvSpPr>
          <p:spPr bwMode="auto">
            <a:xfrm>
              <a:off x="4911725" y="330200"/>
              <a:ext cx="301625" cy="98425"/>
            </a:xfrm>
            <a:custGeom>
              <a:avLst/>
              <a:gdLst/>
              <a:ahLst/>
              <a:cxnLst>
                <a:cxn ang="0">
                  <a:pos x="40" y="28"/>
                </a:cxn>
                <a:cxn ang="0">
                  <a:pos x="54" y="18"/>
                </a:cxn>
                <a:cxn ang="0">
                  <a:pos x="62" y="16"/>
                </a:cxn>
                <a:cxn ang="0">
                  <a:pos x="62" y="18"/>
                </a:cxn>
                <a:cxn ang="0">
                  <a:pos x="56" y="24"/>
                </a:cxn>
                <a:cxn ang="0">
                  <a:pos x="52" y="26"/>
                </a:cxn>
                <a:cxn ang="0">
                  <a:pos x="78" y="32"/>
                </a:cxn>
                <a:cxn ang="0">
                  <a:pos x="58" y="36"/>
                </a:cxn>
                <a:cxn ang="0">
                  <a:pos x="70" y="40"/>
                </a:cxn>
                <a:cxn ang="0">
                  <a:pos x="88" y="40"/>
                </a:cxn>
                <a:cxn ang="0">
                  <a:pos x="106" y="44"/>
                </a:cxn>
                <a:cxn ang="0">
                  <a:pos x="66" y="48"/>
                </a:cxn>
                <a:cxn ang="0">
                  <a:pos x="72" y="52"/>
                </a:cxn>
                <a:cxn ang="0">
                  <a:pos x="88" y="54"/>
                </a:cxn>
                <a:cxn ang="0">
                  <a:pos x="96" y="60"/>
                </a:cxn>
                <a:cxn ang="0">
                  <a:pos x="114" y="62"/>
                </a:cxn>
                <a:cxn ang="0">
                  <a:pos x="176" y="58"/>
                </a:cxn>
                <a:cxn ang="0">
                  <a:pos x="182" y="58"/>
                </a:cxn>
                <a:cxn ang="0">
                  <a:pos x="182" y="54"/>
                </a:cxn>
                <a:cxn ang="0">
                  <a:pos x="176" y="52"/>
                </a:cxn>
                <a:cxn ang="0">
                  <a:pos x="182" y="48"/>
                </a:cxn>
                <a:cxn ang="0">
                  <a:pos x="190" y="46"/>
                </a:cxn>
                <a:cxn ang="0">
                  <a:pos x="162" y="28"/>
                </a:cxn>
                <a:cxn ang="0">
                  <a:pos x="162" y="14"/>
                </a:cxn>
                <a:cxn ang="0">
                  <a:pos x="162" y="10"/>
                </a:cxn>
                <a:cxn ang="0">
                  <a:pos x="152" y="8"/>
                </a:cxn>
                <a:cxn ang="0">
                  <a:pos x="148" y="10"/>
                </a:cxn>
                <a:cxn ang="0">
                  <a:pos x="152" y="14"/>
                </a:cxn>
                <a:cxn ang="0">
                  <a:pos x="140" y="14"/>
                </a:cxn>
                <a:cxn ang="0">
                  <a:pos x="138" y="18"/>
                </a:cxn>
                <a:cxn ang="0">
                  <a:pos x="142" y="26"/>
                </a:cxn>
                <a:cxn ang="0">
                  <a:pos x="136" y="30"/>
                </a:cxn>
                <a:cxn ang="0">
                  <a:pos x="132" y="22"/>
                </a:cxn>
                <a:cxn ang="0">
                  <a:pos x="120" y="18"/>
                </a:cxn>
                <a:cxn ang="0">
                  <a:pos x="114" y="22"/>
                </a:cxn>
                <a:cxn ang="0">
                  <a:pos x="102" y="16"/>
                </a:cxn>
                <a:cxn ang="0">
                  <a:pos x="94" y="18"/>
                </a:cxn>
                <a:cxn ang="0">
                  <a:pos x="88" y="14"/>
                </a:cxn>
                <a:cxn ang="0">
                  <a:pos x="78" y="14"/>
                </a:cxn>
                <a:cxn ang="0">
                  <a:pos x="74" y="14"/>
                </a:cxn>
                <a:cxn ang="0">
                  <a:pos x="78" y="12"/>
                </a:cxn>
                <a:cxn ang="0">
                  <a:pos x="78" y="10"/>
                </a:cxn>
                <a:cxn ang="0">
                  <a:pos x="60" y="4"/>
                </a:cxn>
                <a:cxn ang="0">
                  <a:pos x="40" y="2"/>
                </a:cxn>
                <a:cxn ang="0">
                  <a:pos x="26" y="0"/>
                </a:cxn>
                <a:cxn ang="0">
                  <a:pos x="10" y="2"/>
                </a:cxn>
                <a:cxn ang="0">
                  <a:pos x="10" y="8"/>
                </a:cxn>
                <a:cxn ang="0">
                  <a:pos x="4" y="20"/>
                </a:cxn>
                <a:cxn ang="0">
                  <a:pos x="16" y="32"/>
                </a:cxn>
                <a:cxn ang="0">
                  <a:pos x="34" y="32"/>
                </a:cxn>
              </a:cxnLst>
              <a:rect l="0" t="0" r="r" b="b"/>
              <a:pathLst>
                <a:path w="190" h="62">
                  <a:moveTo>
                    <a:pt x="34" y="32"/>
                  </a:moveTo>
                  <a:lnTo>
                    <a:pt x="34" y="32"/>
                  </a:lnTo>
                  <a:lnTo>
                    <a:pt x="40" y="28"/>
                  </a:lnTo>
                  <a:lnTo>
                    <a:pt x="44" y="24"/>
                  </a:lnTo>
                  <a:lnTo>
                    <a:pt x="48" y="20"/>
                  </a:lnTo>
                  <a:lnTo>
                    <a:pt x="54" y="18"/>
                  </a:lnTo>
                  <a:lnTo>
                    <a:pt x="54" y="18"/>
                  </a:lnTo>
                  <a:lnTo>
                    <a:pt x="58" y="16"/>
                  </a:lnTo>
                  <a:lnTo>
                    <a:pt x="62" y="16"/>
                  </a:lnTo>
                  <a:lnTo>
                    <a:pt x="62" y="16"/>
                  </a:lnTo>
                  <a:lnTo>
                    <a:pt x="62" y="18"/>
                  </a:lnTo>
                  <a:lnTo>
                    <a:pt x="62" y="18"/>
                  </a:lnTo>
                  <a:lnTo>
                    <a:pt x="60" y="20"/>
                  </a:lnTo>
                  <a:lnTo>
                    <a:pt x="58" y="20"/>
                  </a:lnTo>
                  <a:lnTo>
                    <a:pt x="56" y="24"/>
                  </a:lnTo>
                  <a:lnTo>
                    <a:pt x="56" y="24"/>
                  </a:lnTo>
                  <a:lnTo>
                    <a:pt x="52" y="26"/>
                  </a:lnTo>
                  <a:lnTo>
                    <a:pt x="52" y="26"/>
                  </a:lnTo>
                  <a:lnTo>
                    <a:pt x="58" y="30"/>
                  </a:lnTo>
                  <a:lnTo>
                    <a:pt x="64" y="32"/>
                  </a:lnTo>
                  <a:lnTo>
                    <a:pt x="78" y="32"/>
                  </a:lnTo>
                  <a:lnTo>
                    <a:pt x="78" y="32"/>
                  </a:lnTo>
                  <a:lnTo>
                    <a:pt x="58" y="36"/>
                  </a:lnTo>
                  <a:lnTo>
                    <a:pt x="58" y="36"/>
                  </a:lnTo>
                  <a:lnTo>
                    <a:pt x="60" y="38"/>
                  </a:lnTo>
                  <a:lnTo>
                    <a:pt x="64" y="40"/>
                  </a:lnTo>
                  <a:lnTo>
                    <a:pt x="70" y="40"/>
                  </a:lnTo>
                  <a:lnTo>
                    <a:pt x="70" y="40"/>
                  </a:lnTo>
                  <a:lnTo>
                    <a:pt x="78" y="40"/>
                  </a:lnTo>
                  <a:lnTo>
                    <a:pt x="88" y="40"/>
                  </a:lnTo>
                  <a:lnTo>
                    <a:pt x="96" y="40"/>
                  </a:lnTo>
                  <a:lnTo>
                    <a:pt x="106" y="44"/>
                  </a:lnTo>
                  <a:lnTo>
                    <a:pt x="106" y="44"/>
                  </a:lnTo>
                  <a:lnTo>
                    <a:pt x="86" y="44"/>
                  </a:lnTo>
                  <a:lnTo>
                    <a:pt x="76" y="44"/>
                  </a:lnTo>
                  <a:lnTo>
                    <a:pt x="66" y="48"/>
                  </a:lnTo>
                  <a:lnTo>
                    <a:pt x="66" y="48"/>
                  </a:lnTo>
                  <a:lnTo>
                    <a:pt x="68" y="50"/>
                  </a:lnTo>
                  <a:lnTo>
                    <a:pt x="72" y="52"/>
                  </a:lnTo>
                  <a:lnTo>
                    <a:pt x="82" y="54"/>
                  </a:lnTo>
                  <a:lnTo>
                    <a:pt x="82" y="54"/>
                  </a:lnTo>
                  <a:lnTo>
                    <a:pt x="88" y="54"/>
                  </a:lnTo>
                  <a:lnTo>
                    <a:pt x="90" y="56"/>
                  </a:lnTo>
                  <a:lnTo>
                    <a:pt x="90" y="56"/>
                  </a:lnTo>
                  <a:lnTo>
                    <a:pt x="96" y="60"/>
                  </a:lnTo>
                  <a:lnTo>
                    <a:pt x="102" y="62"/>
                  </a:lnTo>
                  <a:lnTo>
                    <a:pt x="114" y="62"/>
                  </a:lnTo>
                  <a:lnTo>
                    <a:pt x="114" y="62"/>
                  </a:lnTo>
                  <a:lnTo>
                    <a:pt x="144" y="56"/>
                  </a:lnTo>
                  <a:lnTo>
                    <a:pt x="160" y="56"/>
                  </a:lnTo>
                  <a:lnTo>
                    <a:pt x="176" y="58"/>
                  </a:lnTo>
                  <a:lnTo>
                    <a:pt x="176" y="58"/>
                  </a:lnTo>
                  <a:lnTo>
                    <a:pt x="180" y="58"/>
                  </a:lnTo>
                  <a:lnTo>
                    <a:pt x="182" y="58"/>
                  </a:lnTo>
                  <a:lnTo>
                    <a:pt x="182" y="56"/>
                  </a:lnTo>
                  <a:lnTo>
                    <a:pt x="182" y="56"/>
                  </a:lnTo>
                  <a:lnTo>
                    <a:pt x="182" y="54"/>
                  </a:lnTo>
                  <a:lnTo>
                    <a:pt x="180" y="54"/>
                  </a:lnTo>
                  <a:lnTo>
                    <a:pt x="178" y="54"/>
                  </a:lnTo>
                  <a:lnTo>
                    <a:pt x="176" y="52"/>
                  </a:lnTo>
                  <a:lnTo>
                    <a:pt x="176" y="52"/>
                  </a:lnTo>
                  <a:lnTo>
                    <a:pt x="178" y="50"/>
                  </a:lnTo>
                  <a:lnTo>
                    <a:pt x="182" y="48"/>
                  </a:lnTo>
                  <a:lnTo>
                    <a:pt x="186" y="48"/>
                  </a:lnTo>
                  <a:lnTo>
                    <a:pt x="190" y="46"/>
                  </a:lnTo>
                  <a:lnTo>
                    <a:pt x="190" y="46"/>
                  </a:lnTo>
                  <a:lnTo>
                    <a:pt x="178" y="44"/>
                  </a:lnTo>
                  <a:lnTo>
                    <a:pt x="168" y="38"/>
                  </a:lnTo>
                  <a:lnTo>
                    <a:pt x="162" y="28"/>
                  </a:lnTo>
                  <a:lnTo>
                    <a:pt x="158" y="16"/>
                  </a:lnTo>
                  <a:lnTo>
                    <a:pt x="158" y="16"/>
                  </a:lnTo>
                  <a:lnTo>
                    <a:pt x="162" y="14"/>
                  </a:lnTo>
                  <a:lnTo>
                    <a:pt x="164" y="12"/>
                  </a:lnTo>
                  <a:lnTo>
                    <a:pt x="162" y="10"/>
                  </a:lnTo>
                  <a:lnTo>
                    <a:pt x="162" y="10"/>
                  </a:lnTo>
                  <a:lnTo>
                    <a:pt x="160" y="8"/>
                  </a:lnTo>
                  <a:lnTo>
                    <a:pt x="158" y="8"/>
                  </a:lnTo>
                  <a:lnTo>
                    <a:pt x="152" y="8"/>
                  </a:lnTo>
                  <a:lnTo>
                    <a:pt x="152" y="8"/>
                  </a:lnTo>
                  <a:lnTo>
                    <a:pt x="148" y="8"/>
                  </a:lnTo>
                  <a:lnTo>
                    <a:pt x="148" y="10"/>
                  </a:lnTo>
                  <a:lnTo>
                    <a:pt x="148" y="12"/>
                  </a:lnTo>
                  <a:lnTo>
                    <a:pt x="148" y="12"/>
                  </a:lnTo>
                  <a:lnTo>
                    <a:pt x="152" y="14"/>
                  </a:lnTo>
                  <a:lnTo>
                    <a:pt x="152" y="14"/>
                  </a:lnTo>
                  <a:lnTo>
                    <a:pt x="144" y="14"/>
                  </a:lnTo>
                  <a:lnTo>
                    <a:pt x="140" y="14"/>
                  </a:lnTo>
                  <a:lnTo>
                    <a:pt x="136" y="14"/>
                  </a:lnTo>
                  <a:lnTo>
                    <a:pt x="136" y="14"/>
                  </a:lnTo>
                  <a:lnTo>
                    <a:pt x="138" y="18"/>
                  </a:lnTo>
                  <a:lnTo>
                    <a:pt x="138" y="18"/>
                  </a:lnTo>
                  <a:lnTo>
                    <a:pt x="140" y="24"/>
                  </a:lnTo>
                  <a:lnTo>
                    <a:pt x="142" y="26"/>
                  </a:lnTo>
                  <a:lnTo>
                    <a:pt x="140" y="28"/>
                  </a:lnTo>
                  <a:lnTo>
                    <a:pt x="140" y="28"/>
                  </a:lnTo>
                  <a:lnTo>
                    <a:pt x="136" y="30"/>
                  </a:lnTo>
                  <a:lnTo>
                    <a:pt x="134" y="28"/>
                  </a:lnTo>
                  <a:lnTo>
                    <a:pt x="132" y="22"/>
                  </a:lnTo>
                  <a:lnTo>
                    <a:pt x="132" y="22"/>
                  </a:lnTo>
                  <a:lnTo>
                    <a:pt x="126" y="18"/>
                  </a:lnTo>
                  <a:lnTo>
                    <a:pt x="124" y="18"/>
                  </a:lnTo>
                  <a:lnTo>
                    <a:pt x="120" y="18"/>
                  </a:lnTo>
                  <a:lnTo>
                    <a:pt x="120" y="18"/>
                  </a:lnTo>
                  <a:lnTo>
                    <a:pt x="118" y="20"/>
                  </a:lnTo>
                  <a:lnTo>
                    <a:pt x="114" y="22"/>
                  </a:lnTo>
                  <a:lnTo>
                    <a:pt x="110" y="20"/>
                  </a:lnTo>
                  <a:lnTo>
                    <a:pt x="110" y="20"/>
                  </a:lnTo>
                  <a:lnTo>
                    <a:pt x="102" y="16"/>
                  </a:lnTo>
                  <a:lnTo>
                    <a:pt x="98" y="16"/>
                  </a:lnTo>
                  <a:lnTo>
                    <a:pt x="94" y="18"/>
                  </a:lnTo>
                  <a:lnTo>
                    <a:pt x="94" y="18"/>
                  </a:lnTo>
                  <a:lnTo>
                    <a:pt x="88" y="18"/>
                  </a:lnTo>
                  <a:lnTo>
                    <a:pt x="88" y="18"/>
                  </a:lnTo>
                  <a:lnTo>
                    <a:pt x="88" y="14"/>
                  </a:lnTo>
                  <a:lnTo>
                    <a:pt x="86" y="12"/>
                  </a:lnTo>
                  <a:lnTo>
                    <a:pt x="84" y="12"/>
                  </a:lnTo>
                  <a:lnTo>
                    <a:pt x="78" y="14"/>
                  </a:lnTo>
                  <a:lnTo>
                    <a:pt x="76" y="14"/>
                  </a:lnTo>
                  <a:lnTo>
                    <a:pt x="74" y="14"/>
                  </a:lnTo>
                  <a:lnTo>
                    <a:pt x="74" y="14"/>
                  </a:lnTo>
                  <a:lnTo>
                    <a:pt x="74" y="12"/>
                  </a:lnTo>
                  <a:lnTo>
                    <a:pt x="74" y="12"/>
                  </a:lnTo>
                  <a:lnTo>
                    <a:pt x="78" y="12"/>
                  </a:lnTo>
                  <a:lnTo>
                    <a:pt x="78" y="12"/>
                  </a:lnTo>
                  <a:lnTo>
                    <a:pt x="78" y="10"/>
                  </a:lnTo>
                  <a:lnTo>
                    <a:pt x="78" y="10"/>
                  </a:lnTo>
                  <a:lnTo>
                    <a:pt x="70" y="6"/>
                  </a:lnTo>
                  <a:lnTo>
                    <a:pt x="60" y="4"/>
                  </a:lnTo>
                  <a:lnTo>
                    <a:pt x="60" y="4"/>
                  </a:lnTo>
                  <a:lnTo>
                    <a:pt x="50" y="4"/>
                  </a:lnTo>
                  <a:lnTo>
                    <a:pt x="46" y="4"/>
                  </a:lnTo>
                  <a:lnTo>
                    <a:pt x="40" y="2"/>
                  </a:lnTo>
                  <a:lnTo>
                    <a:pt x="40" y="2"/>
                  </a:lnTo>
                  <a:lnTo>
                    <a:pt x="34" y="0"/>
                  </a:lnTo>
                  <a:lnTo>
                    <a:pt x="26" y="0"/>
                  </a:lnTo>
                  <a:lnTo>
                    <a:pt x="12" y="2"/>
                  </a:lnTo>
                  <a:lnTo>
                    <a:pt x="12" y="2"/>
                  </a:lnTo>
                  <a:lnTo>
                    <a:pt x="10" y="2"/>
                  </a:lnTo>
                  <a:lnTo>
                    <a:pt x="10" y="4"/>
                  </a:lnTo>
                  <a:lnTo>
                    <a:pt x="10" y="4"/>
                  </a:lnTo>
                  <a:lnTo>
                    <a:pt x="10" y="8"/>
                  </a:lnTo>
                  <a:lnTo>
                    <a:pt x="10" y="10"/>
                  </a:lnTo>
                  <a:lnTo>
                    <a:pt x="8" y="16"/>
                  </a:lnTo>
                  <a:lnTo>
                    <a:pt x="4" y="20"/>
                  </a:lnTo>
                  <a:lnTo>
                    <a:pt x="0" y="26"/>
                  </a:lnTo>
                  <a:lnTo>
                    <a:pt x="0" y="26"/>
                  </a:lnTo>
                  <a:lnTo>
                    <a:pt x="16" y="32"/>
                  </a:lnTo>
                  <a:lnTo>
                    <a:pt x="26" y="34"/>
                  </a:lnTo>
                  <a:lnTo>
                    <a:pt x="30" y="34"/>
                  </a:lnTo>
                  <a:lnTo>
                    <a:pt x="34" y="32"/>
                  </a:lnTo>
                  <a:lnTo>
                    <a:pt x="34" y="32"/>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7" name="Freeform 80"/>
            <p:cNvSpPr/>
            <p:nvPr/>
          </p:nvSpPr>
          <p:spPr bwMode="auto">
            <a:xfrm>
              <a:off x="7004050" y="1758950"/>
              <a:ext cx="88900" cy="222250"/>
            </a:xfrm>
            <a:custGeom>
              <a:avLst/>
              <a:gdLst/>
              <a:ahLst/>
              <a:cxnLst>
                <a:cxn ang="0">
                  <a:pos x="56" y="34"/>
                </a:cxn>
                <a:cxn ang="0">
                  <a:pos x="56" y="34"/>
                </a:cxn>
                <a:cxn ang="0">
                  <a:pos x="54" y="26"/>
                </a:cxn>
                <a:cxn ang="0">
                  <a:pos x="52" y="18"/>
                </a:cxn>
                <a:cxn ang="0">
                  <a:pos x="50" y="10"/>
                </a:cxn>
                <a:cxn ang="0">
                  <a:pos x="46" y="4"/>
                </a:cxn>
                <a:cxn ang="0">
                  <a:pos x="42" y="0"/>
                </a:cxn>
                <a:cxn ang="0">
                  <a:pos x="42" y="0"/>
                </a:cxn>
                <a:cxn ang="0">
                  <a:pos x="44" y="8"/>
                </a:cxn>
                <a:cxn ang="0">
                  <a:pos x="42" y="14"/>
                </a:cxn>
                <a:cxn ang="0">
                  <a:pos x="38" y="18"/>
                </a:cxn>
                <a:cxn ang="0">
                  <a:pos x="36" y="24"/>
                </a:cxn>
                <a:cxn ang="0">
                  <a:pos x="36" y="24"/>
                </a:cxn>
                <a:cxn ang="0">
                  <a:pos x="34" y="30"/>
                </a:cxn>
                <a:cxn ang="0">
                  <a:pos x="30" y="34"/>
                </a:cxn>
                <a:cxn ang="0">
                  <a:pos x="22" y="40"/>
                </a:cxn>
                <a:cxn ang="0">
                  <a:pos x="22" y="40"/>
                </a:cxn>
                <a:cxn ang="0">
                  <a:pos x="12" y="46"/>
                </a:cxn>
                <a:cxn ang="0">
                  <a:pos x="8" y="52"/>
                </a:cxn>
                <a:cxn ang="0">
                  <a:pos x="6" y="60"/>
                </a:cxn>
                <a:cxn ang="0">
                  <a:pos x="8" y="70"/>
                </a:cxn>
                <a:cxn ang="0">
                  <a:pos x="8" y="70"/>
                </a:cxn>
                <a:cxn ang="0">
                  <a:pos x="8" y="80"/>
                </a:cxn>
                <a:cxn ang="0">
                  <a:pos x="6" y="92"/>
                </a:cxn>
                <a:cxn ang="0">
                  <a:pos x="6" y="92"/>
                </a:cxn>
                <a:cxn ang="0">
                  <a:pos x="2" y="96"/>
                </a:cxn>
                <a:cxn ang="0">
                  <a:pos x="2" y="102"/>
                </a:cxn>
                <a:cxn ang="0">
                  <a:pos x="0" y="112"/>
                </a:cxn>
                <a:cxn ang="0">
                  <a:pos x="6" y="132"/>
                </a:cxn>
                <a:cxn ang="0">
                  <a:pos x="6" y="132"/>
                </a:cxn>
                <a:cxn ang="0">
                  <a:pos x="8" y="136"/>
                </a:cxn>
                <a:cxn ang="0">
                  <a:pos x="12" y="138"/>
                </a:cxn>
                <a:cxn ang="0">
                  <a:pos x="12" y="138"/>
                </a:cxn>
                <a:cxn ang="0">
                  <a:pos x="14" y="140"/>
                </a:cxn>
                <a:cxn ang="0">
                  <a:pos x="16" y="140"/>
                </a:cxn>
                <a:cxn ang="0">
                  <a:pos x="18" y="138"/>
                </a:cxn>
                <a:cxn ang="0">
                  <a:pos x="18" y="138"/>
                </a:cxn>
                <a:cxn ang="0">
                  <a:pos x="24" y="136"/>
                </a:cxn>
                <a:cxn ang="0">
                  <a:pos x="28" y="134"/>
                </a:cxn>
                <a:cxn ang="0">
                  <a:pos x="30" y="130"/>
                </a:cxn>
                <a:cxn ang="0">
                  <a:pos x="32" y="124"/>
                </a:cxn>
                <a:cxn ang="0">
                  <a:pos x="32" y="124"/>
                </a:cxn>
                <a:cxn ang="0">
                  <a:pos x="36" y="102"/>
                </a:cxn>
                <a:cxn ang="0">
                  <a:pos x="36" y="102"/>
                </a:cxn>
                <a:cxn ang="0">
                  <a:pos x="36" y="102"/>
                </a:cxn>
                <a:cxn ang="0">
                  <a:pos x="36" y="102"/>
                </a:cxn>
                <a:cxn ang="0">
                  <a:pos x="46" y="68"/>
                </a:cxn>
                <a:cxn ang="0">
                  <a:pos x="46" y="68"/>
                </a:cxn>
                <a:cxn ang="0">
                  <a:pos x="48" y="60"/>
                </a:cxn>
                <a:cxn ang="0">
                  <a:pos x="46" y="52"/>
                </a:cxn>
                <a:cxn ang="0">
                  <a:pos x="46" y="52"/>
                </a:cxn>
                <a:cxn ang="0">
                  <a:pos x="46" y="50"/>
                </a:cxn>
                <a:cxn ang="0">
                  <a:pos x="46" y="50"/>
                </a:cxn>
                <a:cxn ang="0">
                  <a:pos x="50" y="48"/>
                </a:cxn>
                <a:cxn ang="0">
                  <a:pos x="50" y="46"/>
                </a:cxn>
                <a:cxn ang="0">
                  <a:pos x="50" y="46"/>
                </a:cxn>
                <a:cxn ang="0">
                  <a:pos x="48" y="42"/>
                </a:cxn>
                <a:cxn ang="0">
                  <a:pos x="48" y="38"/>
                </a:cxn>
                <a:cxn ang="0">
                  <a:pos x="52" y="36"/>
                </a:cxn>
                <a:cxn ang="0">
                  <a:pos x="56" y="34"/>
                </a:cxn>
                <a:cxn ang="0">
                  <a:pos x="56" y="34"/>
                </a:cxn>
              </a:cxnLst>
              <a:rect l="0" t="0" r="r" b="b"/>
              <a:pathLst>
                <a:path w="56" h="140">
                  <a:moveTo>
                    <a:pt x="56" y="34"/>
                  </a:moveTo>
                  <a:lnTo>
                    <a:pt x="56" y="34"/>
                  </a:lnTo>
                  <a:lnTo>
                    <a:pt x="54" y="26"/>
                  </a:lnTo>
                  <a:lnTo>
                    <a:pt x="52" y="18"/>
                  </a:lnTo>
                  <a:lnTo>
                    <a:pt x="50" y="10"/>
                  </a:lnTo>
                  <a:lnTo>
                    <a:pt x="46" y="4"/>
                  </a:lnTo>
                  <a:lnTo>
                    <a:pt x="42" y="0"/>
                  </a:lnTo>
                  <a:lnTo>
                    <a:pt x="42" y="0"/>
                  </a:lnTo>
                  <a:lnTo>
                    <a:pt x="44" y="8"/>
                  </a:lnTo>
                  <a:lnTo>
                    <a:pt x="42" y="14"/>
                  </a:lnTo>
                  <a:lnTo>
                    <a:pt x="38" y="18"/>
                  </a:lnTo>
                  <a:lnTo>
                    <a:pt x="36" y="24"/>
                  </a:lnTo>
                  <a:lnTo>
                    <a:pt x="36" y="24"/>
                  </a:lnTo>
                  <a:lnTo>
                    <a:pt x="34" y="30"/>
                  </a:lnTo>
                  <a:lnTo>
                    <a:pt x="30" y="34"/>
                  </a:lnTo>
                  <a:lnTo>
                    <a:pt x="22" y="40"/>
                  </a:lnTo>
                  <a:lnTo>
                    <a:pt x="22" y="40"/>
                  </a:lnTo>
                  <a:lnTo>
                    <a:pt x="12" y="46"/>
                  </a:lnTo>
                  <a:lnTo>
                    <a:pt x="8" y="52"/>
                  </a:lnTo>
                  <a:lnTo>
                    <a:pt x="6" y="60"/>
                  </a:lnTo>
                  <a:lnTo>
                    <a:pt x="8" y="70"/>
                  </a:lnTo>
                  <a:lnTo>
                    <a:pt x="8" y="70"/>
                  </a:lnTo>
                  <a:lnTo>
                    <a:pt x="8" y="80"/>
                  </a:lnTo>
                  <a:lnTo>
                    <a:pt x="6" y="92"/>
                  </a:lnTo>
                  <a:lnTo>
                    <a:pt x="6" y="92"/>
                  </a:lnTo>
                  <a:lnTo>
                    <a:pt x="2" y="96"/>
                  </a:lnTo>
                  <a:lnTo>
                    <a:pt x="2" y="102"/>
                  </a:lnTo>
                  <a:lnTo>
                    <a:pt x="0" y="112"/>
                  </a:lnTo>
                  <a:lnTo>
                    <a:pt x="6" y="132"/>
                  </a:lnTo>
                  <a:lnTo>
                    <a:pt x="6" y="132"/>
                  </a:lnTo>
                  <a:lnTo>
                    <a:pt x="8" y="136"/>
                  </a:lnTo>
                  <a:lnTo>
                    <a:pt x="12" y="138"/>
                  </a:lnTo>
                  <a:lnTo>
                    <a:pt x="12" y="138"/>
                  </a:lnTo>
                  <a:lnTo>
                    <a:pt x="14" y="140"/>
                  </a:lnTo>
                  <a:lnTo>
                    <a:pt x="16" y="140"/>
                  </a:lnTo>
                  <a:lnTo>
                    <a:pt x="18" y="138"/>
                  </a:lnTo>
                  <a:lnTo>
                    <a:pt x="18" y="138"/>
                  </a:lnTo>
                  <a:lnTo>
                    <a:pt x="24" y="136"/>
                  </a:lnTo>
                  <a:lnTo>
                    <a:pt x="28" y="134"/>
                  </a:lnTo>
                  <a:lnTo>
                    <a:pt x="30" y="130"/>
                  </a:lnTo>
                  <a:lnTo>
                    <a:pt x="32" y="124"/>
                  </a:lnTo>
                  <a:lnTo>
                    <a:pt x="32" y="124"/>
                  </a:lnTo>
                  <a:lnTo>
                    <a:pt x="36" y="102"/>
                  </a:lnTo>
                  <a:lnTo>
                    <a:pt x="36" y="102"/>
                  </a:lnTo>
                  <a:lnTo>
                    <a:pt x="36" y="102"/>
                  </a:lnTo>
                  <a:lnTo>
                    <a:pt x="36" y="102"/>
                  </a:lnTo>
                  <a:lnTo>
                    <a:pt x="46" y="68"/>
                  </a:lnTo>
                  <a:lnTo>
                    <a:pt x="46" y="68"/>
                  </a:lnTo>
                  <a:lnTo>
                    <a:pt x="48" y="60"/>
                  </a:lnTo>
                  <a:lnTo>
                    <a:pt x="46" y="52"/>
                  </a:lnTo>
                  <a:lnTo>
                    <a:pt x="46" y="52"/>
                  </a:lnTo>
                  <a:lnTo>
                    <a:pt x="46" y="50"/>
                  </a:lnTo>
                  <a:lnTo>
                    <a:pt x="46" y="50"/>
                  </a:lnTo>
                  <a:lnTo>
                    <a:pt x="50" y="48"/>
                  </a:lnTo>
                  <a:lnTo>
                    <a:pt x="50" y="46"/>
                  </a:lnTo>
                  <a:lnTo>
                    <a:pt x="50" y="46"/>
                  </a:lnTo>
                  <a:lnTo>
                    <a:pt x="48" y="42"/>
                  </a:lnTo>
                  <a:lnTo>
                    <a:pt x="48" y="38"/>
                  </a:lnTo>
                  <a:lnTo>
                    <a:pt x="52" y="36"/>
                  </a:lnTo>
                  <a:lnTo>
                    <a:pt x="56" y="34"/>
                  </a:lnTo>
                  <a:lnTo>
                    <a:pt x="56" y="34"/>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8" name="Freeform 81"/>
            <p:cNvSpPr/>
            <p:nvPr/>
          </p:nvSpPr>
          <p:spPr bwMode="auto">
            <a:xfrm>
              <a:off x="6172200" y="466725"/>
              <a:ext cx="123825" cy="44450"/>
            </a:xfrm>
            <a:custGeom>
              <a:avLst/>
              <a:gdLst/>
              <a:ahLst/>
              <a:cxnLst>
                <a:cxn ang="0">
                  <a:pos x="76" y="14"/>
                </a:cxn>
                <a:cxn ang="0">
                  <a:pos x="76" y="14"/>
                </a:cxn>
                <a:cxn ang="0">
                  <a:pos x="78" y="10"/>
                </a:cxn>
                <a:cxn ang="0">
                  <a:pos x="74" y="6"/>
                </a:cxn>
                <a:cxn ang="0">
                  <a:pos x="74" y="6"/>
                </a:cxn>
                <a:cxn ang="0">
                  <a:pos x="64" y="0"/>
                </a:cxn>
                <a:cxn ang="0">
                  <a:pos x="58" y="0"/>
                </a:cxn>
                <a:cxn ang="0">
                  <a:pos x="52" y="2"/>
                </a:cxn>
                <a:cxn ang="0">
                  <a:pos x="52" y="2"/>
                </a:cxn>
                <a:cxn ang="0">
                  <a:pos x="44" y="4"/>
                </a:cxn>
                <a:cxn ang="0">
                  <a:pos x="36" y="4"/>
                </a:cxn>
                <a:cxn ang="0">
                  <a:pos x="28" y="6"/>
                </a:cxn>
                <a:cxn ang="0">
                  <a:pos x="20" y="10"/>
                </a:cxn>
                <a:cxn ang="0">
                  <a:pos x="20" y="10"/>
                </a:cxn>
                <a:cxn ang="0">
                  <a:pos x="16" y="2"/>
                </a:cxn>
                <a:cxn ang="0">
                  <a:pos x="12" y="0"/>
                </a:cxn>
                <a:cxn ang="0">
                  <a:pos x="6" y="2"/>
                </a:cxn>
                <a:cxn ang="0">
                  <a:pos x="0" y="6"/>
                </a:cxn>
                <a:cxn ang="0">
                  <a:pos x="0" y="6"/>
                </a:cxn>
                <a:cxn ang="0">
                  <a:pos x="4" y="8"/>
                </a:cxn>
                <a:cxn ang="0">
                  <a:pos x="8" y="8"/>
                </a:cxn>
                <a:cxn ang="0">
                  <a:pos x="10" y="8"/>
                </a:cxn>
                <a:cxn ang="0">
                  <a:pos x="14" y="10"/>
                </a:cxn>
                <a:cxn ang="0">
                  <a:pos x="14" y="10"/>
                </a:cxn>
                <a:cxn ang="0">
                  <a:pos x="12" y="12"/>
                </a:cxn>
                <a:cxn ang="0">
                  <a:pos x="12" y="12"/>
                </a:cxn>
                <a:cxn ang="0">
                  <a:pos x="6" y="12"/>
                </a:cxn>
                <a:cxn ang="0">
                  <a:pos x="6" y="12"/>
                </a:cxn>
                <a:cxn ang="0">
                  <a:pos x="8" y="16"/>
                </a:cxn>
                <a:cxn ang="0">
                  <a:pos x="12" y="16"/>
                </a:cxn>
                <a:cxn ang="0">
                  <a:pos x="12" y="16"/>
                </a:cxn>
                <a:cxn ang="0">
                  <a:pos x="14" y="18"/>
                </a:cxn>
                <a:cxn ang="0">
                  <a:pos x="14" y="20"/>
                </a:cxn>
                <a:cxn ang="0">
                  <a:pos x="14" y="22"/>
                </a:cxn>
                <a:cxn ang="0">
                  <a:pos x="16" y="24"/>
                </a:cxn>
                <a:cxn ang="0">
                  <a:pos x="16" y="24"/>
                </a:cxn>
                <a:cxn ang="0">
                  <a:pos x="20" y="26"/>
                </a:cxn>
                <a:cxn ang="0">
                  <a:pos x="28" y="28"/>
                </a:cxn>
                <a:cxn ang="0">
                  <a:pos x="46" y="26"/>
                </a:cxn>
                <a:cxn ang="0">
                  <a:pos x="64" y="22"/>
                </a:cxn>
                <a:cxn ang="0">
                  <a:pos x="72" y="18"/>
                </a:cxn>
                <a:cxn ang="0">
                  <a:pos x="76" y="14"/>
                </a:cxn>
                <a:cxn ang="0">
                  <a:pos x="76" y="14"/>
                </a:cxn>
              </a:cxnLst>
              <a:rect l="0" t="0" r="r" b="b"/>
              <a:pathLst>
                <a:path w="78" h="28">
                  <a:moveTo>
                    <a:pt x="76" y="14"/>
                  </a:moveTo>
                  <a:lnTo>
                    <a:pt x="76" y="14"/>
                  </a:lnTo>
                  <a:lnTo>
                    <a:pt x="78" y="10"/>
                  </a:lnTo>
                  <a:lnTo>
                    <a:pt x="74" y="6"/>
                  </a:lnTo>
                  <a:lnTo>
                    <a:pt x="74" y="6"/>
                  </a:lnTo>
                  <a:lnTo>
                    <a:pt x="64" y="0"/>
                  </a:lnTo>
                  <a:lnTo>
                    <a:pt x="58" y="0"/>
                  </a:lnTo>
                  <a:lnTo>
                    <a:pt x="52" y="2"/>
                  </a:lnTo>
                  <a:lnTo>
                    <a:pt x="52" y="2"/>
                  </a:lnTo>
                  <a:lnTo>
                    <a:pt x="44" y="4"/>
                  </a:lnTo>
                  <a:lnTo>
                    <a:pt x="36" y="4"/>
                  </a:lnTo>
                  <a:lnTo>
                    <a:pt x="28" y="6"/>
                  </a:lnTo>
                  <a:lnTo>
                    <a:pt x="20" y="10"/>
                  </a:lnTo>
                  <a:lnTo>
                    <a:pt x="20" y="10"/>
                  </a:lnTo>
                  <a:lnTo>
                    <a:pt x="16" y="2"/>
                  </a:lnTo>
                  <a:lnTo>
                    <a:pt x="12" y="0"/>
                  </a:lnTo>
                  <a:lnTo>
                    <a:pt x="6" y="2"/>
                  </a:lnTo>
                  <a:lnTo>
                    <a:pt x="0" y="6"/>
                  </a:lnTo>
                  <a:lnTo>
                    <a:pt x="0" y="6"/>
                  </a:lnTo>
                  <a:lnTo>
                    <a:pt x="4" y="8"/>
                  </a:lnTo>
                  <a:lnTo>
                    <a:pt x="8" y="8"/>
                  </a:lnTo>
                  <a:lnTo>
                    <a:pt x="10" y="8"/>
                  </a:lnTo>
                  <a:lnTo>
                    <a:pt x="14" y="10"/>
                  </a:lnTo>
                  <a:lnTo>
                    <a:pt x="14" y="10"/>
                  </a:lnTo>
                  <a:lnTo>
                    <a:pt x="12" y="12"/>
                  </a:lnTo>
                  <a:lnTo>
                    <a:pt x="12" y="12"/>
                  </a:lnTo>
                  <a:lnTo>
                    <a:pt x="6" y="12"/>
                  </a:lnTo>
                  <a:lnTo>
                    <a:pt x="6" y="12"/>
                  </a:lnTo>
                  <a:lnTo>
                    <a:pt x="8" y="16"/>
                  </a:lnTo>
                  <a:lnTo>
                    <a:pt x="12" y="16"/>
                  </a:lnTo>
                  <a:lnTo>
                    <a:pt x="12" y="16"/>
                  </a:lnTo>
                  <a:lnTo>
                    <a:pt x="14" y="18"/>
                  </a:lnTo>
                  <a:lnTo>
                    <a:pt x="14" y="20"/>
                  </a:lnTo>
                  <a:lnTo>
                    <a:pt x="14" y="22"/>
                  </a:lnTo>
                  <a:lnTo>
                    <a:pt x="16" y="24"/>
                  </a:lnTo>
                  <a:lnTo>
                    <a:pt x="16" y="24"/>
                  </a:lnTo>
                  <a:lnTo>
                    <a:pt x="20" y="26"/>
                  </a:lnTo>
                  <a:lnTo>
                    <a:pt x="28" y="28"/>
                  </a:lnTo>
                  <a:lnTo>
                    <a:pt x="46" y="26"/>
                  </a:lnTo>
                  <a:lnTo>
                    <a:pt x="64" y="22"/>
                  </a:lnTo>
                  <a:lnTo>
                    <a:pt x="72" y="18"/>
                  </a:lnTo>
                  <a:lnTo>
                    <a:pt x="76" y="14"/>
                  </a:lnTo>
                  <a:lnTo>
                    <a:pt x="76" y="14"/>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9" name="Freeform 82"/>
            <p:cNvSpPr/>
            <p:nvPr/>
          </p:nvSpPr>
          <p:spPr bwMode="auto">
            <a:xfrm>
              <a:off x="8531225" y="2232025"/>
              <a:ext cx="92075" cy="98425"/>
            </a:xfrm>
            <a:custGeom>
              <a:avLst/>
              <a:gdLst/>
              <a:ahLst/>
              <a:cxnLst>
                <a:cxn ang="0">
                  <a:pos x="48" y="2"/>
                </a:cxn>
                <a:cxn ang="0">
                  <a:pos x="48" y="2"/>
                </a:cxn>
                <a:cxn ang="0">
                  <a:pos x="46" y="0"/>
                </a:cxn>
                <a:cxn ang="0">
                  <a:pos x="44" y="2"/>
                </a:cxn>
                <a:cxn ang="0">
                  <a:pos x="42" y="6"/>
                </a:cxn>
                <a:cxn ang="0">
                  <a:pos x="42" y="6"/>
                </a:cxn>
                <a:cxn ang="0">
                  <a:pos x="38" y="14"/>
                </a:cxn>
                <a:cxn ang="0">
                  <a:pos x="32" y="22"/>
                </a:cxn>
                <a:cxn ang="0">
                  <a:pos x="26" y="30"/>
                </a:cxn>
                <a:cxn ang="0">
                  <a:pos x="18" y="34"/>
                </a:cxn>
                <a:cxn ang="0">
                  <a:pos x="18" y="34"/>
                </a:cxn>
                <a:cxn ang="0">
                  <a:pos x="12" y="38"/>
                </a:cxn>
                <a:cxn ang="0">
                  <a:pos x="8" y="42"/>
                </a:cxn>
                <a:cxn ang="0">
                  <a:pos x="2" y="52"/>
                </a:cxn>
                <a:cxn ang="0">
                  <a:pos x="2" y="52"/>
                </a:cxn>
                <a:cxn ang="0">
                  <a:pos x="0" y="54"/>
                </a:cxn>
                <a:cxn ang="0">
                  <a:pos x="2" y="56"/>
                </a:cxn>
                <a:cxn ang="0">
                  <a:pos x="2" y="58"/>
                </a:cxn>
                <a:cxn ang="0">
                  <a:pos x="2" y="58"/>
                </a:cxn>
                <a:cxn ang="0">
                  <a:pos x="10" y="60"/>
                </a:cxn>
                <a:cxn ang="0">
                  <a:pos x="18" y="62"/>
                </a:cxn>
                <a:cxn ang="0">
                  <a:pos x="18" y="62"/>
                </a:cxn>
                <a:cxn ang="0">
                  <a:pos x="24" y="60"/>
                </a:cxn>
                <a:cxn ang="0">
                  <a:pos x="28" y="58"/>
                </a:cxn>
                <a:cxn ang="0">
                  <a:pos x="30" y="54"/>
                </a:cxn>
                <a:cxn ang="0">
                  <a:pos x="32" y="52"/>
                </a:cxn>
                <a:cxn ang="0">
                  <a:pos x="32" y="52"/>
                </a:cxn>
                <a:cxn ang="0">
                  <a:pos x="36" y="40"/>
                </a:cxn>
                <a:cxn ang="0">
                  <a:pos x="40" y="34"/>
                </a:cxn>
                <a:cxn ang="0">
                  <a:pos x="46" y="30"/>
                </a:cxn>
                <a:cxn ang="0">
                  <a:pos x="46" y="30"/>
                </a:cxn>
                <a:cxn ang="0">
                  <a:pos x="50" y="28"/>
                </a:cxn>
                <a:cxn ang="0">
                  <a:pos x="52" y="24"/>
                </a:cxn>
                <a:cxn ang="0">
                  <a:pos x="58" y="14"/>
                </a:cxn>
                <a:cxn ang="0">
                  <a:pos x="58" y="14"/>
                </a:cxn>
                <a:cxn ang="0">
                  <a:pos x="58" y="8"/>
                </a:cxn>
                <a:cxn ang="0">
                  <a:pos x="56" y="6"/>
                </a:cxn>
                <a:cxn ang="0">
                  <a:pos x="52" y="4"/>
                </a:cxn>
                <a:cxn ang="0">
                  <a:pos x="48" y="2"/>
                </a:cxn>
                <a:cxn ang="0">
                  <a:pos x="48" y="2"/>
                </a:cxn>
              </a:cxnLst>
              <a:rect l="0" t="0" r="r" b="b"/>
              <a:pathLst>
                <a:path w="58" h="62">
                  <a:moveTo>
                    <a:pt x="48" y="2"/>
                  </a:moveTo>
                  <a:lnTo>
                    <a:pt x="48" y="2"/>
                  </a:lnTo>
                  <a:lnTo>
                    <a:pt x="46" y="0"/>
                  </a:lnTo>
                  <a:lnTo>
                    <a:pt x="44" y="2"/>
                  </a:lnTo>
                  <a:lnTo>
                    <a:pt x="42" y="6"/>
                  </a:lnTo>
                  <a:lnTo>
                    <a:pt x="42" y="6"/>
                  </a:lnTo>
                  <a:lnTo>
                    <a:pt x="38" y="14"/>
                  </a:lnTo>
                  <a:lnTo>
                    <a:pt x="32" y="22"/>
                  </a:lnTo>
                  <a:lnTo>
                    <a:pt x="26" y="30"/>
                  </a:lnTo>
                  <a:lnTo>
                    <a:pt x="18" y="34"/>
                  </a:lnTo>
                  <a:lnTo>
                    <a:pt x="18" y="34"/>
                  </a:lnTo>
                  <a:lnTo>
                    <a:pt x="12" y="38"/>
                  </a:lnTo>
                  <a:lnTo>
                    <a:pt x="8" y="42"/>
                  </a:lnTo>
                  <a:lnTo>
                    <a:pt x="2" y="52"/>
                  </a:lnTo>
                  <a:lnTo>
                    <a:pt x="2" y="52"/>
                  </a:lnTo>
                  <a:lnTo>
                    <a:pt x="0" y="54"/>
                  </a:lnTo>
                  <a:lnTo>
                    <a:pt x="2" y="56"/>
                  </a:lnTo>
                  <a:lnTo>
                    <a:pt x="2" y="58"/>
                  </a:lnTo>
                  <a:lnTo>
                    <a:pt x="2" y="58"/>
                  </a:lnTo>
                  <a:lnTo>
                    <a:pt x="10" y="60"/>
                  </a:lnTo>
                  <a:lnTo>
                    <a:pt x="18" y="62"/>
                  </a:lnTo>
                  <a:lnTo>
                    <a:pt x="18" y="62"/>
                  </a:lnTo>
                  <a:lnTo>
                    <a:pt x="24" y="60"/>
                  </a:lnTo>
                  <a:lnTo>
                    <a:pt x="28" y="58"/>
                  </a:lnTo>
                  <a:lnTo>
                    <a:pt x="30" y="54"/>
                  </a:lnTo>
                  <a:lnTo>
                    <a:pt x="32" y="52"/>
                  </a:lnTo>
                  <a:lnTo>
                    <a:pt x="32" y="52"/>
                  </a:lnTo>
                  <a:lnTo>
                    <a:pt x="36" y="40"/>
                  </a:lnTo>
                  <a:lnTo>
                    <a:pt x="40" y="34"/>
                  </a:lnTo>
                  <a:lnTo>
                    <a:pt x="46" y="30"/>
                  </a:lnTo>
                  <a:lnTo>
                    <a:pt x="46" y="30"/>
                  </a:lnTo>
                  <a:lnTo>
                    <a:pt x="50" y="28"/>
                  </a:lnTo>
                  <a:lnTo>
                    <a:pt x="52" y="24"/>
                  </a:lnTo>
                  <a:lnTo>
                    <a:pt x="58" y="14"/>
                  </a:lnTo>
                  <a:lnTo>
                    <a:pt x="58" y="14"/>
                  </a:lnTo>
                  <a:lnTo>
                    <a:pt x="58" y="8"/>
                  </a:lnTo>
                  <a:lnTo>
                    <a:pt x="56" y="6"/>
                  </a:lnTo>
                  <a:lnTo>
                    <a:pt x="52" y="4"/>
                  </a:lnTo>
                  <a:lnTo>
                    <a:pt x="48" y="2"/>
                  </a:lnTo>
                  <a:lnTo>
                    <a:pt x="48" y="2"/>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20" name="Freeform 83"/>
            <p:cNvSpPr/>
            <p:nvPr/>
          </p:nvSpPr>
          <p:spPr bwMode="auto">
            <a:xfrm>
              <a:off x="5314950" y="295275"/>
              <a:ext cx="161925" cy="34925"/>
            </a:xfrm>
            <a:custGeom>
              <a:avLst/>
              <a:gdLst/>
              <a:ahLst/>
              <a:cxnLst>
                <a:cxn ang="0">
                  <a:pos x="14" y="20"/>
                </a:cxn>
                <a:cxn ang="0">
                  <a:pos x="14" y="20"/>
                </a:cxn>
                <a:cxn ang="0">
                  <a:pos x="42" y="20"/>
                </a:cxn>
                <a:cxn ang="0">
                  <a:pos x="70" y="20"/>
                </a:cxn>
                <a:cxn ang="0">
                  <a:pos x="70" y="20"/>
                </a:cxn>
                <a:cxn ang="0">
                  <a:pos x="82" y="22"/>
                </a:cxn>
                <a:cxn ang="0">
                  <a:pos x="94" y="22"/>
                </a:cxn>
                <a:cxn ang="0">
                  <a:pos x="94" y="22"/>
                </a:cxn>
                <a:cxn ang="0">
                  <a:pos x="100" y="18"/>
                </a:cxn>
                <a:cxn ang="0">
                  <a:pos x="102" y="14"/>
                </a:cxn>
                <a:cxn ang="0">
                  <a:pos x="102" y="14"/>
                </a:cxn>
                <a:cxn ang="0">
                  <a:pos x="102" y="12"/>
                </a:cxn>
                <a:cxn ang="0">
                  <a:pos x="100" y="12"/>
                </a:cxn>
                <a:cxn ang="0">
                  <a:pos x="96" y="10"/>
                </a:cxn>
                <a:cxn ang="0">
                  <a:pos x="96" y="10"/>
                </a:cxn>
                <a:cxn ang="0">
                  <a:pos x="88" y="10"/>
                </a:cxn>
                <a:cxn ang="0">
                  <a:pos x="82" y="8"/>
                </a:cxn>
                <a:cxn ang="0">
                  <a:pos x="68" y="10"/>
                </a:cxn>
                <a:cxn ang="0">
                  <a:pos x="68" y="10"/>
                </a:cxn>
                <a:cxn ang="0">
                  <a:pos x="48" y="12"/>
                </a:cxn>
                <a:cxn ang="0">
                  <a:pos x="38" y="12"/>
                </a:cxn>
                <a:cxn ang="0">
                  <a:pos x="28" y="8"/>
                </a:cxn>
                <a:cxn ang="0">
                  <a:pos x="28" y="8"/>
                </a:cxn>
                <a:cxn ang="0">
                  <a:pos x="14" y="2"/>
                </a:cxn>
                <a:cxn ang="0">
                  <a:pos x="8" y="0"/>
                </a:cxn>
                <a:cxn ang="0">
                  <a:pos x="0" y="0"/>
                </a:cxn>
                <a:cxn ang="0">
                  <a:pos x="0" y="0"/>
                </a:cxn>
                <a:cxn ang="0">
                  <a:pos x="2" y="4"/>
                </a:cxn>
                <a:cxn ang="0">
                  <a:pos x="4" y="8"/>
                </a:cxn>
                <a:cxn ang="0">
                  <a:pos x="8" y="12"/>
                </a:cxn>
                <a:cxn ang="0">
                  <a:pos x="8" y="18"/>
                </a:cxn>
                <a:cxn ang="0">
                  <a:pos x="8" y="18"/>
                </a:cxn>
                <a:cxn ang="0">
                  <a:pos x="10" y="20"/>
                </a:cxn>
                <a:cxn ang="0">
                  <a:pos x="14" y="20"/>
                </a:cxn>
                <a:cxn ang="0">
                  <a:pos x="14" y="20"/>
                </a:cxn>
              </a:cxnLst>
              <a:rect l="0" t="0" r="r" b="b"/>
              <a:pathLst>
                <a:path w="102" h="22">
                  <a:moveTo>
                    <a:pt x="14" y="20"/>
                  </a:moveTo>
                  <a:lnTo>
                    <a:pt x="14" y="20"/>
                  </a:lnTo>
                  <a:lnTo>
                    <a:pt x="42" y="20"/>
                  </a:lnTo>
                  <a:lnTo>
                    <a:pt x="70" y="20"/>
                  </a:lnTo>
                  <a:lnTo>
                    <a:pt x="70" y="20"/>
                  </a:lnTo>
                  <a:lnTo>
                    <a:pt x="82" y="22"/>
                  </a:lnTo>
                  <a:lnTo>
                    <a:pt x="94" y="22"/>
                  </a:lnTo>
                  <a:lnTo>
                    <a:pt x="94" y="22"/>
                  </a:lnTo>
                  <a:lnTo>
                    <a:pt x="100" y="18"/>
                  </a:lnTo>
                  <a:lnTo>
                    <a:pt x="102" y="14"/>
                  </a:lnTo>
                  <a:lnTo>
                    <a:pt x="102" y="14"/>
                  </a:lnTo>
                  <a:lnTo>
                    <a:pt x="102" y="12"/>
                  </a:lnTo>
                  <a:lnTo>
                    <a:pt x="100" y="12"/>
                  </a:lnTo>
                  <a:lnTo>
                    <a:pt x="96" y="10"/>
                  </a:lnTo>
                  <a:lnTo>
                    <a:pt x="96" y="10"/>
                  </a:lnTo>
                  <a:lnTo>
                    <a:pt x="88" y="10"/>
                  </a:lnTo>
                  <a:lnTo>
                    <a:pt x="82" y="8"/>
                  </a:lnTo>
                  <a:lnTo>
                    <a:pt x="68" y="10"/>
                  </a:lnTo>
                  <a:lnTo>
                    <a:pt x="68" y="10"/>
                  </a:lnTo>
                  <a:lnTo>
                    <a:pt x="48" y="12"/>
                  </a:lnTo>
                  <a:lnTo>
                    <a:pt x="38" y="12"/>
                  </a:lnTo>
                  <a:lnTo>
                    <a:pt x="28" y="8"/>
                  </a:lnTo>
                  <a:lnTo>
                    <a:pt x="28" y="8"/>
                  </a:lnTo>
                  <a:lnTo>
                    <a:pt x="14" y="2"/>
                  </a:lnTo>
                  <a:lnTo>
                    <a:pt x="8" y="0"/>
                  </a:lnTo>
                  <a:lnTo>
                    <a:pt x="0" y="0"/>
                  </a:lnTo>
                  <a:lnTo>
                    <a:pt x="0" y="0"/>
                  </a:lnTo>
                  <a:lnTo>
                    <a:pt x="2" y="4"/>
                  </a:lnTo>
                  <a:lnTo>
                    <a:pt x="4" y="8"/>
                  </a:lnTo>
                  <a:lnTo>
                    <a:pt x="8" y="12"/>
                  </a:lnTo>
                  <a:lnTo>
                    <a:pt x="8" y="18"/>
                  </a:lnTo>
                  <a:lnTo>
                    <a:pt x="8" y="18"/>
                  </a:lnTo>
                  <a:lnTo>
                    <a:pt x="10" y="20"/>
                  </a:lnTo>
                  <a:lnTo>
                    <a:pt x="14" y="20"/>
                  </a:lnTo>
                  <a:lnTo>
                    <a:pt x="14" y="2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21" name="Freeform 84"/>
            <p:cNvSpPr/>
            <p:nvPr/>
          </p:nvSpPr>
          <p:spPr bwMode="auto">
            <a:xfrm>
              <a:off x="5273675" y="288925"/>
              <a:ext cx="41275" cy="12700"/>
            </a:xfrm>
            <a:custGeom>
              <a:avLst/>
              <a:gdLst/>
              <a:ahLst/>
              <a:cxnLst>
                <a:cxn ang="0">
                  <a:pos x="24" y="4"/>
                </a:cxn>
                <a:cxn ang="0">
                  <a:pos x="24" y="4"/>
                </a:cxn>
                <a:cxn ang="0">
                  <a:pos x="12" y="0"/>
                </a:cxn>
                <a:cxn ang="0">
                  <a:pos x="0" y="2"/>
                </a:cxn>
                <a:cxn ang="0">
                  <a:pos x="0" y="2"/>
                </a:cxn>
                <a:cxn ang="0">
                  <a:pos x="12" y="8"/>
                </a:cxn>
                <a:cxn ang="0">
                  <a:pos x="18" y="8"/>
                </a:cxn>
                <a:cxn ang="0">
                  <a:pos x="26" y="4"/>
                </a:cxn>
                <a:cxn ang="0">
                  <a:pos x="26" y="4"/>
                </a:cxn>
                <a:cxn ang="0">
                  <a:pos x="26" y="4"/>
                </a:cxn>
                <a:cxn ang="0">
                  <a:pos x="26" y="4"/>
                </a:cxn>
                <a:cxn ang="0">
                  <a:pos x="26" y="4"/>
                </a:cxn>
                <a:cxn ang="0">
                  <a:pos x="26" y="4"/>
                </a:cxn>
                <a:cxn ang="0">
                  <a:pos x="26" y="4"/>
                </a:cxn>
                <a:cxn ang="0">
                  <a:pos x="26" y="4"/>
                </a:cxn>
                <a:cxn ang="0">
                  <a:pos x="26" y="4"/>
                </a:cxn>
                <a:cxn ang="0">
                  <a:pos x="26" y="4"/>
                </a:cxn>
                <a:cxn ang="0">
                  <a:pos x="26" y="4"/>
                </a:cxn>
                <a:cxn ang="0">
                  <a:pos x="24" y="4"/>
                </a:cxn>
              </a:cxnLst>
              <a:rect l="0" t="0" r="r" b="b"/>
              <a:pathLst>
                <a:path w="26" h="8">
                  <a:moveTo>
                    <a:pt x="24" y="4"/>
                  </a:moveTo>
                  <a:lnTo>
                    <a:pt x="24" y="4"/>
                  </a:lnTo>
                  <a:lnTo>
                    <a:pt x="12" y="0"/>
                  </a:lnTo>
                  <a:lnTo>
                    <a:pt x="0" y="2"/>
                  </a:lnTo>
                  <a:lnTo>
                    <a:pt x="0" y="2"/>
                  </a:lnTo>
                  <a:lnTo>
                    <a:pt x="12" y="8"/>
                  </a:lnTo>
                  <a:lnTo>
                    <a:pt x="18" y="8"/>
                  </a:lnTo>
                  <a:lnTo>
                    <a:pt x="26" y="4"/>
                  </a:lnTo>
                  <a:lnTo>
                    <a:pt x="26" y="4"/>
                  </a:lnTo>
                  <a:lnTo>
                    <a:pt x="26" y="4"/>
                  </a:lnTo>
                  <a:lnTo>
                    <a:pt x="26" y="4"/>
                  </a:lnTo>
                  <a:lnTo>
                    <a:pt x="26" y="4"/>
                  </a:lnTo>
                  <a:lnTo>
                    <a:pt x="26" y="4"/>
                  </a:lnTo>
                  <a:lnTo>
                    <a:pt x="26" y="4"/>
                  </a:lnTo>
                  <a:lnTo>
                    <a:pt x="26" y="4"/>
                  </a:lnTo>
                  <a:lnTo>
                    <a:pt x="26" y="4"/>
                  </a:lnTo>
                  <a:lnTo>
                    <a:pt x="26" y="4"/>
                  </a:lnTo>
                  <a:lnTo>
                    <a:pt x="26" y="4"/>
                  </a:lnTo>
                  <a:lnTo>
                    <a:pt x="24" y="4"/>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22" name="Freeform 85"/>
            <p:cNvSpPr/>
            <p:nvPr/>
          </p:nvSpPr>
          <p:spPr bwMode="auto">
            <a:xfrm>
              <a:off x="5730875" y="708025"/>
              <a:ext cx="69850" cy="79375"/>
            </a:xfrm>
            <a:custGeom>
              <a:avLst/>
              <a:gdLst/>
              <a:ahLst/>
              <a:cxnLst>
                <a:cxn ang="0">
                  <a:pos x="30" y="0"/>
                </a:cxn>
                <a:cxn ang="0">
                  <a:pos x="30" y="0"/>
                </a:cxn>
                <a:cxn ang="0">
                  <a:pos x="24" y="4"/>
                </a:cxn>
                <a:cxn ang="0">
                  <a:pos x="20" y="8"/>
                </a:cxn>
                <a:cxn ang="0">
                  <a:pos x="14" y="20"/>
                </a:cxn>
                <a:cxn ang="0">
                  <a:pos x="8" y="30"/>
                </a:cxn>
                <a:cxn ang="0">
                  <a:pos x="0" y="40"/>
                </a:cxn>
                <a:cxn ang="0">
                  <a:pos x="0" y="40"/>
                </a:cxn>
                <a:cxn ang="0">
                  <a:pos x="18" y="42"/>
                </a:cxn>
                <a:cxn ang="0">
                  <a:pos x="24" y="42"/>
                </a:cxn>
                <a:cxn ang="0">
                  <a:pos x="32" y="44"/>
                </a:cxn>
                <a:cxn ang="0">
                  <a:pos x="32" y="44"/>
                </a:cxn>
                <a:cxn ang="0">
                  <a:pos x="30" y="46"/>
                </a:cxn>
                <a:cxn ang="0">
                  <a:pos x="30" y="48"/>
                </a:cxn>
                <a:cxn ang="0">
                  <a:pos x="30" y="50"/>
                </a:cxn>
                <a:cxn ang="0">
                  <a:pos x="30" y="50"/>
                </a:cxn>
                <a:cxn ang="0">
                  <a:pos x="34" y="48"/>
                </a:cxn>
                <a:cxn ang="0">
                  <a:pos x="38" y="42"/>
                </a:cxn>
                <a:cxn ang="0">
                  <a:pos x="38" y="42"/>
                </a:cxn>
                <a:cxn ang="0">
                  <a:pos x="42" y="40"/>
                </a:cxn>
                <a:cxn ang="0">
                  <a:pos x="42" y="40"/>
                </a:cxn>
                <a:cxn ang="0">
                  <a:pos x="44" y="36"/>
                </a:cxn>
                <a:cxn ang="0">
                  <a:pos x="44" y="32"/>
                </a:cxn>
                <a:cxn ang="0">
                  <a:pos x="44" y="28"/>
                </a:cxn>
                <a:cxn ang="0">
                  <a:pos x="44" y="24"/>
                </a:cxn>
                <a:cxn ang="0">
                  <a:pos x="44" y="24"/>
                </a:cxn>
                <a:cxn ang="0">
                  <a:pos x="44" y="24"/>
                </a:cxn>
                <a:cxn ang="0">
                  <a:pos x="42" y="24"/>
                </a:cxn>
                <a:cxn ang="0">
                  <a:pos x="36" y="24"/>
                </a:cxn>
                <a:cxn ang="0">
                  <a:pos x="36" y="24"/>
                </a:cxn>
                <a:cxn ang="0">
                  <a:pos x="32" y="24"/>
                </a:cxn>
                <a:cxn ang="0">
                  <a:pos x="28" y="22"/>
                </a:cxn>
                <a:cxn ang="0">
                  <a:pos x="26" y="18"/>
                </a:cxn>
                <a:cxn ang="0">
                  <a:pos x="22" y="18"/>
                </a:cxn>
                <a:cxn ang="0">
                  <a:pos x="22" y="18"/>
                </a:cxn>
                <a:cxn ang="0">
                  <a:pos x="24" y="14"/>
                </a:cxn>
                <a:cxn ang="0">
                  <a:pos x="26" y="10"/>
                </a:cxn>
                <a:cxn ang="0">
                  <a:pos x="26" y="10"/>
                </a:cxn>
                <a:cxn ang="0">
                  <a:pos x="30" y="0"/>
                </a:cxn>
                <a:cxn ang="0">
                  <a:pos x="30" y="0"/>
                </a:cxn>
              </a:cxnLst>
              <a:rect l="0" t="0" r="r" b="b"/>
              <a:pathLst>
                <a:path w="44" h="50">
                  <a:moveTo>
                    <a:pt x="30" y="0"/>
                  </a:moveTo>
                  <a:lnTo>
                    <a:pt x="30" y="0"/>
                  </a:lnTo>
                  <a:lnTo>
                    <a:pt x="24" y="4"/>
                  </a:lnTo>
                  <a:lnTo>
                    <a:pt x="20" y="8"/>
                  </a:lnTo>
                  <a:lnTo>
                    <a:pt x="14" y="20"/>
                  </a:lnTo>
                  <a:lnTo>
                    <a:pt x="8" y="30"/>
                  </a:lnTo>
                  <a:lnTo>
                    <a:pt x="0" y="40"/>
                  </a:lnTo>
                  <a:lnTo>
                    <a:pt x="0" y="40"/>
                  </a:lnTo>
                  <a:lnTo>
                    <a:pt x="18" y="42"/>
                  </a:lnTo>
                  <a:lnTo>
                    <a:pt x="24" y="42"/>
                  </a:lnTo>
                  <a:lnTo>
                    <a:pt x="32" y="44"/>
                  </a:lnTo>
                  <a:lnTo>
                    <a:pt x="32" y="44"/>
                  </a:lnTo>
                  <a:lnTo>
                    <a:pt x="30" y="46"/>
                  </a:lnTo>
                  <a:lnTo>
                    <a:pt x="30" y="48"/>
                  </a:lnTo>
                  <a:lnTo>
                    <a:pt x="30" y="50"/>
                  </a:lnTo>
                  <a:lnTo>
                    <a:pt x="30" y="50"/>
                  </a:lnTo>
                  <a:lnTo>
                    <a:pt x="34" y="48"/>
                  </a:lnTo>
                  <a:lnTo>
                    <a:pt x="38" y="42"/>
                  </a:lnTo>
                  <a:lnTo>
                    <a:pt x="38" y="42"/>
                  </a:lnTo>
                  <a:lnTo>
                    <a:pt x="42" y="40"/>
                  </a:lnTo>
                  <a:lnTo>
                    <a:pt x="42" y="40"/>
                  </a:lnTo>
                  <a:lnTo>
                    <a:pt x="44" y="36"/>
                  </a:lnTo>
                  <a:lnTo>
                    <a:pt x="44" y="32"/>
                  </a:lnTo>
                  <a:lnTo>
                    <a:pt x="44" y="28"/>
                  </a:lnTo>
                  <a:lnTo>
                    <a:pt x="44" y="24"/>
                  </a:lnTo>
                  <a:lnTo>
                    <a:pt x="44" y="24"/>
                  </a:lnTo>
                  <a:lnTo>
                    <a:pt x="44" y="24"/>
                  </a:lnTo>
                  <a:lnTo>
                    <a:pt x="42" y="24"/>
                  </a:lnTo>
                  <a:lnTo>
                    <a:pt x="36" y="24"/>
                  </a:lnTo>
                  <a:lnTo>
                    <a:pt x="36" y="24"/>
                  </a:lnTo>
                  <a:lnTo>
                    <a:pt x="32" y="24"/>
                  </a:lnTo>
                  <a:lnTo>
                    <a:pt x="28" y="22"/>
                  </a:lnTo>
                  <a:lnTo>
                    <a:pt x="26" y="18"/>
                  </a:lnTo>
                  <a:lnTo>
                    <a:pt x="22" y="18"/>
                  </a:lnTo>
                  <a:lnTo>
                    <a:pt x="22" y="18"/>
                  </a:lnTo>
                  <a:lnTo>
                    <a:pt x="24" y="14"/>
                  </a:lnTo>
                  <a:lnTo>
                    <a:pt x="26" y="10"/>
                  </a:lnTo>
                  <a:lnTo>
                    <a:pt x="26" y="10"/>
                  </a:lnTo>
                  <a:lnTo>
                    <a:pt x="30" y="0"/>
                  </a:lnTo>
                  <a:lnTo>
                    <a:pt x="30"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23" name="Freeform 86"/>
            <p:cNvSpPr/>
            <p:nvPr/>
          </p:nvSpPr>
          <p:spPr bwMode="auto">
            <a:xfrm>
              <a:off x="6340475" y="647700"/>
              <a:ext cx="53975" cy="60325"/>
            </a:xfrm>
            <a:custGeom>
              <a:avLst/>
              <a:gdLst/>
              <a:ahLst/>
              <a:cxnLst>
                <a:cxn ang="0">
                  <a:pos x="8" y="38"/>
                </a:cxn>
                <a:cxn ang="0">
                  <a:pos x="8" y="38"/>
                </a:cxn>
                <a:cxn ang="0">
                  <a:pos x="20" y="34"/>
                </a:cxn>
                <a:cxn ang="0">
                  <a:pos x="30" y="30"/>
                </a:cxn>
                <a:cxn ang="0">
                  <a:pos x="30" y="30"/>
                </a:cxn>
                <a:cxn ang="0">
                  <a:pos x="32" y="28"/>
                </a:cxn>
                <a:cxn ang="0">
                  <a:pos x="32" y="24"/>
                </a:cxn>
                <a:cxn ang="0">
                  <a:pos x="32" y="18"/>
                </a:cxn>
                <a:cxn ang="0">
                  <a:pos x="32" y="18"/>
                </a:cxn>
                <a:cxn ang="0">
                  <a:pos x="32" y="12"/>
                </a:cxn>
                <a:cxn ang="0">
                  <a:pos x="32" y="12"/>
                </a:cxn>
                <a:cxn ang="0">
                  <a:pos x="34" y="6"/>
                </a:cxn>
                <a:cxn ang="0">
                  <a:pos x="32" y="2"/>
                </a:cxn>
                <a:cxn ang="0">
                  <a:pos x="30" y="0"/>
                </a:cxn>
                <a:cxn ang="0">
                  <a:pos x="24" y="0"/>
                </a:cxn>
                <a:cxn ang="0">
                  <a:pos x="24" y="0"/>
                </a:cxn>
                <a:cxn ang="0">
                  <a:pos x="18" y="2"/>
                </a:cxn>
                <a:cxn ang="0">
                  <a:pos x="14" y="6"/>
                </a:cxn>
                <a:cxn ang="0">
                  <a:pos x="10" y="12"/>
                </a:cxn>
                <a:cxn ang="0">
                  <a:pos x="4" y="14"/>
                </a:cxn>
                <a:cxn ang="0">
                  <a:pos x="4" y="14"/>
                </a:cxn>
                <a:cxn ang="0">
                  <a:pos x="4" y="16"/>
                </a:cxn>
                <a:cxn ang="0">
                  <a:pos x="2" y="18"/>
                </a:cxn>
                <a:cxn ang="0">
                  <a:pos x="4" y="20"/>
                </a:cxn>
                <a:cxn ang="0">
                  <a:pos x="4" y="20"/>
                </a:cxn>
                <a:cxn ang="0">
                  <a:pos x="6" y="22"/>
                </a:cxn>
                <a:cxn ang="0">
                  <a:pos x="8" y="24"/>
                </a:cxn>
                <a:cxn ang="0">
                  <a:pos x="4" y="30"/>
                </a:cxn>
                <a:cxn ang="0">
                  <a:pos x="4" y="30"/>
                </a:cxn>
                <a:cxn ang="0">
                  <a:pos x="2" y="32"/>
                </a:cxn>
                <a:cxn ang="0">
                  <a:pos x="0" y="34"/>
                </a:cxn>
                <a:cxn ang="0">
                  <a:pos x="0" y="36"/>
                </a:cxn>
                <a:cxn ang="0">
                  <a:pos x="0" y="36"/>
                </a:cxn>
                <a:cxn ang="0">
                  <a:pos x="4" y="38"/>
                </a:cxn>
                <a:cxn ang="0">
                  <a:pos x="8" y="38"/>
                </a:cxn>
                <a:cxn ang="0">
                  <a:pos x="8" y="38"/>
                </a:cxn>
              </a:cxnLst>
              <a:rect l="0" t="0" r="r" b="b"/>
              <a:pathLst>
                <a:path w="34" h="38">
                  <a:moveTo>
                    <a:pt x="8" y="38"/>
                  </a:moveTo>
                  <a:lnTo>
                    <a:pt x="8" y="38"/>
                  </a:lnTo>
                  <a:lnTo>
                    <a:pt x="20" y="34"/>
                  </a:lnTo>
                  <a:lnTo>
                    <a:pt x="30" y="30"/>
                  </a:lnTo>
                  <a:lnTo>
                    <a:pt x="30" y="30"/>
                  </a:lnTo>
                  <a:lnTo>
                    <a:pt x="32" y="28"/>
                  </a:lnTo>
                  <a:lnTo>
                    <a:pt x="32" y="24"/>
                  </a:lnTo>
                  <a:lnTo>
                    <a:pt x="32" y="18"/>
                  </a:lnTo>
                  <a:lnTo>
                    <a:pt x="32" y="18"/>
                  </a:lnTo>
                  <a:lnTo>
                    <a:pt x="32" y="12"/>
                  </a:lnTo>
                  <a:lnTo>
                    <a:pt x="32" y="12"/>
                  </a:lnTo>
                  <a:lnTo>
                    <a:pt x="34" y="6"/>
                  </a:lnTo>
                  <a:lnTo>
                    <a:pt x="32" y="2"/>
                  </a:lnTo>
                  <a:lnTo>
                    <a:pt x="30" y="0"/>
                  </a:lnTo>
                  <a:lnTo>
                    <a:pt x="24" y="0"/>
                  </a:lnTo>
                  <a:lnTo>
                    <a:pt x="24" y="0"/>
                  </a:lnTo>
                  <a:lnTo>
                    <a:pt x="18" y="2"/>
                  </a:lnTo>
                  <a:lnTo>
                    <a:pt x="14" y="6"/>
                  </a:lnTo>
                  <a:lnTo>
                    <a:pt x="10" y="12"/>
                  </a:lnTo>
                  <a:lnTo>
                    <a:pt x="4" y="14"/>
                  </a:lnTo>
                  <a:lnTo>
                    <a:pt x="4" y="14"/>
                  </a:lnTo>
                  <a:lnTo>
                    <a:pt x="4" y="16"/>
                  </a:lnTo>
                  <a:lnTo>
                    <a:pt x="2" y="18"/>
                  </a:lnTo>
                  <a:lnTo>
                    <a:pt x="4" y="20"/>
                  </a:lnTo>
                  <a:lnTo>
                    <a:pt x="4" y="20"/>
                  </a:lnTo>
                  <a:lnTo>
                    <a:pt x="6" y="22"/>
                  </a:lnTo>
                  <a:lnTo>
                    <a:pt x="8" y="24"/>
                  </a:lnTo>
                  <a:lnTo>
                    <a:pt x="4" y="30"/>
                  </a:lnTo>
                  <a:lnTo>
                    <a:pt x="4" y="30"/>
                  </a:lnTo>
                  <a:lnTo>
                    <a:pt x="2" y="32"/>
                  </a:lnTo>
                  <a:lnTo>
                    <a:pt x="0" y="34"/>
                  </a:lnTo>
                  <a:lnTo>
                    <a:pt x="0" y="36"/>
                  </a:lnTo>
                  <a:lnTo>
                    <a:pt x="0" y="36"/>
                  </a:lnTo>
                  <a:lnTo>
                    <a:pt x="4" y="38"/>
                  </a:lnTo>
                  <a:lnTo>
                    <a:pt x="8" y="38"/>
                  </a:lnTo>
                  <a:lnTo>
                    <a:pt x="8" y="38"/>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24" name="Freeform 87"/>
            <p:cNvSpPr/>
            <p:nvPr/>
          </p:nvSpPr>
          <p:spPr bwMode="auto">
            <a:xfrm>
              <a:off x="7940675" y="1571625"/>
              <a:ext cx="47625" cy="82550"/>
            </a:xfrm>
            <a:custGeom>
              <a:avLst/>
              <a:gdLst/>
              <a:ahLst/>
              <a:cxnLst>
                <a:cxn ang="0">
                  <a:pos x="4" y="32"/>
                </a:cxn>
                <a:cxn ang="0">
                  <a:pos x="4" y="32"/>
                </a:cxn>
                <a:cxn ang="0">
                  <a:pos x="6" y="36"/>
                </a:cxn>
                <a:cxn ang="0">
                  <a:pos x="4" y="42"/>
                </a:cxn>
                <a:cxn ang="0">
                  <a:pos x="4" y="42"/>
                </a:cxn>
                <a:cxn ang="0">
                  <a:pos x="4" y="48"/>
                </a:cxn>
                <a:cxn ang="0">
                  <a:pos x="4" y="50"/>
                </a:cxn>
                <a:cxn ang="0">
                  <a:pos x="8" y="52"/>
                </a:cxn>
                <a:cxn ang="0">
                  <a:pos x="8" y="52"/>
                </a:cxn>
                <a:cxn ang="0">
                  <a:pos x="10" y="46"/>
                </a:cxn>
                <a:cxn ang="0">
                  <a:pos x="10" y="40"/>
                </a:cxn>
                <a:cxn ang="0">
                  <a:pos x="10" y="28"/>
                </a:cxn>
                <a:cxn ang="0">
                  <a:pos x="10" y="28"/>
                </a:cxn>
                <a:cxn ang="0">
                  <a:pos x="10" y="22"/>
                </a:cxn>
                <a:cxn ang="0">
                  <a:pos x="12" y="22"/>
                </a:cxn>
                <a:cxn ang="0">
                  <a:pos x="14" y="20"/>
                </a:cxn>
                <a:cxn ang="0">
                  <a:pos x="14" y="20"/>
                </a:cxn>
                <a:cxn ang="0">
                  <a:pos x="16" y="22"/>
                </a:cxn>
                <a:cxn ang="0">
                  <a:pos x="16" y="22"/>
                </a:cxn>
                <a:cxn ang="0">
                  <a:pos x="16" y="26"/>
                </a:cxn>
                <a:cxn ang="0">
                  <a:pos x="16" y="26"/>
                </a:cxn>
                <a:cxn ang="0">
                  <a:pos x="18" y="34"/>
                </a:cxn>
                <a:cxn ang="0">
                  <a:pos x="20" y="38"/>
                </a:cxn>
                <a:cxn ang="0">
                  <a:pos x="24" y="40"/>
                </a:cxn>
                <a:cxn ang="0">
                  <a:pos x="28" y="40"/>
                </a:cxn>
                <a:cxn ang="0">
                  <a:pos x="28" y="40"/>
                </a:cxn>
                <a:cxn ang="0">
                  <a:pos x="28" y="32"/>
                </a:cxn>
                <a:cxn ang="0">
                  <a:pos x="28" y="32"/>
                </a:cxn>
                <a:cxn ang="0">
                  <a:pos x="24" y="26"/>
                </a:cxn>
                <a:cxn ang="0">
                  <a:pos x="22" y="18"/>
                </a:cxn>
                <a:cxn ang="0">
                  <a:pos x="22" y="14"/>
                </a:cxn>
                <a:cxn ang="0">
                  <a:pos x="22" y="10"/>
                </a:cxn>
                <a:cxn ang="0">
                  <a:pos x="26" y="6"/>
                </a:cxn>
                <a:cxn ang="0">
                  <a:pos x="30" y="2"/>
                </a:cxn>
                <a:cxn ang="0">
                  <a:pos x="30" y="2"/>
                </a:cxn>
                <a:cxn ang="0">
                  <a:pos x="30" y="2"/>
                </a:cxn>
                <a:cxn ang="0">
                  <a:pos x="28" y="0"/>
                </a:cxn>
                <a:cxn ang="0">
                  <a:pos x="28" y="0"/>
                </a:cxn>
                <a:cxn ang="0">
                  <a:pos x="24" y="2"/>
                </a:cxn>
                <a:cxn ang="0">
                  <a:pos x="18" y="4"/>
                </a:cxn>
                <a:cxn ang="0">
                  <a:pos x="14" y="6"/>
                </a:cxn>
                <a:cxn ang="0">
                  <a:pos x="10" y="4"/>
                </a:cxn>
                <a:cxn ang="0">
                  <a:pos x="8" y="2"/>
                </a:cxn>
                <a:cxn ang="0">
                  <a:pos x="8" y="2"/>
                </a:cxn>
                <a:cxn ang="0">
                  <a:pos x="8" y="0"/>
                </a:cxn>
                <a:cxn ang="0">
                  <a:pos x="6" y="2"/>
                </a:cxn>
                <a:cxn ang="0">
                  <a:pos x="4" y="4"/>
                </a:cxn>
                <a:cxn ang="0">
                  <a:pos x="4" y="4"/>
                </a:cxn>
                <a:cxn ang="0">
                  <a:pos x="4" y="12"/>
                </a:cxn>
                <a:cxn ang="0">
                  <a:pos x="0" y="18"/>
                </a:cxn>
                <a:cxn ang="0">
                  <a:pos x="0" y="26"/>
                </a:cxn>
                <a:cxn ang="0">
                  <a:pos x="2" y="30"/>
                </a:cxn>
                <a:cxn ang="0">
                  <a:pos x="4" y="32"/>
                </a:cxn>
                <a:cxn ang="0">
                  <a:pos x="4" y="32"/>
                </a:cxn>
              </a:cxnLst>
              <a:rect l="0" t="0" r="r" b="b"/>
              <a:pathLst>
                <a:path w="30" h="52">
                  <a:moveTo>
                    <a:pt x="4" y="32"/>
                  </a:moveTo>
                  <a:lnTo>
                    <a:pt x="4" y="32"/>
                  </a:lnTo>
                  <a:lnTo>
                    <a:pt x="6" y="36"/>
                  </a:lnTo>
                  <a:lnTo>
                    <a:pt x="4" y="42"/>
                  </a:lnTo>
                  <a:lnTo>
                    <a:pt x="4" y="42"/>
                  </a:lnTo>
                  <a:lnTo>
                    <a:pt x="4" y="48"/>
                  </a:lnTo>
                  <a:lnTo>
                    <a:pt x="4" y="50"/>
                  </a:lnTo>
                  <a:lnTo>
                    <a:pt x="8" y="52"/>
                  </a:lnTo>
                  <a:lnTo>
                    <a:pt x="8" y="52"/>
                  </a:lnTo>
                  <a:lnTo>
                    <a:pt x="10" y="46"/>
                  </a:lnTo>
                  <a:lnTo>
                    <a:pt x="10" y="40"/>
                  </a:lnTo>
                  <a:lnTo>
                    <a:pt x="10" y="28"/>
                  </a:lnTo>
                  <a:lnTo>
                    <a:pt x="10" y="28"/>
                  </a:lnTo>
                  <a:lnTo>
                    <a:pt x="10" y="22"/>
                  </a:lnTo>
                  <a:lnTo>
                    <a:pt x="12" y="22"/>
                  </a:lnTo>
                  <a:lnTo>
                    <a:pt x="14" y="20"/>
                  </a:lnTo>
                  <a:lnTo>
                    <a:pt x="14" y="20"/>
                  </a:lnTo>
                  <a:lnTo>
                    <a:pt x="16" y="22"/>
                  </a:lnTo>
                  <a:lnTo>
                    <a:pt x="16" y="22"/>
                  </a:lnTo>
                  <a:lnTo>
                    <a:pt x="16" y="26"/>
                  </a:lnTo>
                  <a:lnTo>
                    <a:pt x="16" y="26"/>
                  </a:lnTo>
                  <a:lnTo>
                    <a:pt x="18" y="34"/>
                  </a:lnTo>
                  <a:lnTo>
                    <a:pt x="20" y="38"/>
                  </a:lnTo>
                  <a:lnTo>
                    <a:pt x="24" y="40"/>
                  </a:lnTo>
                  <a:lnTo>
                    <a:pt x="28" y="40"/>
                  </a:lnTo>
                  <a:lnTo>
                    <a:pt x="28" y="40"/>
                  </a:lnTo>
                  <a:lnTo>
                    <a:pt x="28" y="32"/>
                  </a:lnTo>
                  <a:lnTo>
                    <a:pt x="28" y="32"/>
                  </a:lnTo>
                  <a:lnTo>
                    <a:pt x="24" y="26"/>
                  </a:lnTo>
                  <a:lnTo>
                    <a:pt x="22" y="18"/>
                  </a:lnTo>
                  <a:lnTo>
                    <a:pt x="22" y="14"/>
                  </a:lnTo>
                  <a:lnTo>
                    <a:pt x="22" y="10"/>
                  </a:lnTo>
                  <a:lnTo>
                    <a:pt x="26" y="6"/>
                  </a:lnTo>
                  <a:lnTo>
                    <a:pt x="30" y="2"/>
                  </a:lnTo>
                  <a:lnTo>
                    <a:pt x="30" y="2"/>
                  </a:lnTo>
                  <a:lnTo>
                    <a:pt x="30" y="2"/>
                  </a:lnTo>
                  <a:lnTo>
                    <a:pt x="28" y="0"/>
                  </a:lnTo>
                  <a:lnTo>
                    <a:pt x="28" y="0"/>
                  </a:lnTo>
                  <a:lnTo>
                    <a:pt x="24" y="2"/>
                  </a:lnTo>
                  <a:lnTo>
                    <a:pt x="18" y="4"/>
                  </a:lnTo>
                  <a:lnTo>
                    <a:pt x="14" y="6"/>
                  </a:lnTo>
                  <a:lnTo>
                    <a:pt x="10" y="4"/>
                  </a:lnTo>
                  <a:lnTo>
                    <a:pt x="8" y="2"/>
                  </a:lnTo>
                  <a:lnTo>
                    <a:pt x="8" y="2"/>
                  </a:lnTo>
                  <a:lnTo>
                    <a:pt x="8" y="0"/>
                  </a:lnTo>
                  <a:lnTo>
                    <a:pt x="6" y="2"/>
                  </a:lnTo>
                  <a:lnTo>
                    <a:pt x="4" y="4"/>
                  </a:lnTo>
                  <a:lnTo>
                    <a:pt x="4" y="4"/>
                  </a:lnTo>
                  <a:lnTo>
                    <a:pt x="4" y="12"/>
                  </a:lnTo>
                  <a:lnTo>
                    <a:pt x="0" y="18"/>
                  </a:lnTo>
                  <a:lnTo>
                    <a:pt x="0" y="26"/>
                  </a:lnTo>
                  <a:lnTo>
                    <a:pt x="2" y="30"/>
                  </a:lnTo>
                  <a:lnTo>
                    <a:pt x="4" y="32"/>
                  </a:lnTo>
                  <a:lnTo>
                    <a:pt x="4" y="32"/>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25" name="Freeform 88"/>
            <p:cNvSpPr/>
            <p:nvPr/>
          </p:nvSpPr>
          <p:spPr bwMode="auto">
            <a:xfrm>
              <a:off x="7985125" y="1635125"/>
              <a:ext cx="1588" cy="1588"/>
            </a:xfrm>
            <a:custGeom>
              <a:avLst/>
              <a:gdLst/>
              <a:ahLst/>
              <a:cxnLst>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26" name="Freeform 89"/>
            <p:cNvSpPr/>
            <p:nvPr/>
          </p:nvSpPr>
          <p:spPr bwMode="auto">
            <a:xfrm>
              <a:off x="8626475" y="2171700"/>
              <a:ext cx="50800" cy="73025"/>
            </a:xfrm>
            <a:custGeom>
              <a:avLst/>
              <a:gdLst/>
              <a:ahLst/>
              <a:cxnLst>
                <a:cxn ang="0">
                  <a:pos x="14" y="6"/>
                </a:cxn>
                <a:cxn ang="0">
                  <a:pos x="14" y="6"/>
                </a:cxn>
                <a:cxn ang="0">
                  <a:pos x="10" y="2"/>
                </a:cxn>
                <a:cxn ang="0">
                  <a:pos x="8" y="0"/>
                </a:cxn>
                <a:cxn ang="0">
                  <a:pos x="2" y="0"/>
                </a:cxn>
                <a:cxn ang="0">
                  <a:pos x="2" y="0"/>
                </a:cxn>
                <a:cxn ang="0">
                  <a:pos x="4" y="10"/>
                </a:cxn>
                <a:cxn ang="0">
                  <a:pos x="4" y="10"/>
                </a:cxn>
                <a:cxn ang="0">
                  <a:pos x="2" y="16"/>
                </a:cxn>
                <a:cxn ang="0">
                  <a:pos x="0" y="22"/>
                </a:cxn>
                <a:cxn ang="0">
                  <a:pos x="0" y="26"/>
                </a:cxn>
                <a:cxn ang="0">
                  <a:pos x="0" y="28"/>
                </a:cxn>
                <a:cxn ang="0">
                  <a:pos x="2" y="30"/>
                </a:cxn>
                <a:cxn ang="0">
                  <a:pos x="8" y="34"/>
                </a:cxn>
                <a:cxn ang="0">
                  <a:pos x="8" y="34"/>
                </a:cxn>
                <a:cxn ang="0">
                  <a:pos x="8" y="36"/>
                </a:cxn>
                <a:cxn ang="0">
                  <a:pos x="6" y="40"/>
                </a:cxn>
                <a:cxn ang="0">
                  <a:pos x="6" y="40"/>
                </a:cxn>
                <a:cxn ang="0">
                  <a:pos x="4" y="44"/>
                </a:cxn>
                <a:cxn ang="0">
                  <a:pos x="8" y="46"/>
                </a:cxn>
                <a:cxn ang="0">
                  <a:pos x="8" y="46"/>
                </a:cxn>
                <a:cxn ang="0">
                  <a:pos x="10" y="46"/>
                </a:cxn>
                <a:cxn ang="0">
                  <a:pos x="12" y="44"/>
                </a:cxn>
                <a:cxn ang="0">
                  <a:pos x="12" y="44"/>
                </a:cxn>
                <a:cxn ang="0">
                  <a:pos x="32" y="10"/>
                </a:cxn>
                <a:cxn ang="0">
                  <a:pos x="32" y="10"/>
                </a:cxn>
                <a:cxn ang="0">
                  <a:pos x="30" y="6"/>
                </a:cxn>
                <a:cxn ang="0">
                  <a:pos x="30" y="6"/>
                </a:cxn>
                <a:cxn ang="0">
                  <a:pos x="26" y="8"/>
                </a:cxn>
                <a:cxn ang="0">
                  <a:pos x="22" y="10"/>
                </a:cxn>
                <a:cxn ang="0">
                  <a:pos x="18" y="10"/>
                </a:cxn>
                <a:cxn ang="0">
                  <a:pos x="14" y="6"/>
                </a:cxn>
                <a:cxn ang="0">
                  <a:pos x="14" y="6"/>
                </a:cxn>
              </a:cxnLst>
              <a:rect l="0" t="0" r="r" b="b"/>
              <a:pathLst>
                <a:path w="32" h="46">
                  <a:moveTo>
                    <a:pt x="14" y="6"/>
                  </a:moveTo>
                  <a:lnTo>
                    <a:pt x="14" y="6"/>
                  </a:lnTo>
                  <a:lnTo>
                    <a:pt x="10" y="2"/>
                  </a:lnTo>
                  <a:lnTo>
                    <a:pt x="8" y="0"/>
                  </a:lnTo>
                  <a:lnTo>
                    <a:pt x="2" y="0"/>
                  </a:lnTo>
                  <a:lnTo>
                    <a:pt x="2" y="0"/>
                  </a:lnTo>
                  <a:lnTo>
                    <a:pt x="4" y="10"/>
                  </a:lnTo>
                  <a:lnTo>
                    <a:pt x="4" y="10"/>
                  </a:lnTo>
                  <a:lnTo>
                    <a:pt x="2" y="16"/>
                  </a:lnTo>
                  <a:lnTo>
                    <a:pt x="0" y="22"/>
                  </a:lnTo>
                  <a:lnTo>
                    <a:pt x="0" y="26"/>
                  </a:lnTo>
                  <a:lnTo>
                    <a:pt x="0" y="28"/>
                  </a:lnTo>
                  <a:lnTo>
                    <a:pt x="2" y="30"/>
                  </a:lnTo>
                  <a:lnTo>
                    <a:pt x="8" y="34"/>
                  </a:lnTo>
                  <a:lnTo>
                    <a:pt x="8" y="34"/>
                  </a:lnTo>
                  <a:lnTo>
                    <a:pt x="8" y="36"/>
                  </a:lnTo>
                  <a:lnTo>
                    <a:pt x="6" y="40"/>
                  </a:lnTo>
                  <a:lnTo>
                    <a:pt x="6" y="40"/>
                  </a:lnTo>
                  <a:lnTo>
                    <a:pt x="4" y="44"/>
                  </a:lnTo>
                  <a:lnTo>
                    <a:pt x="8" y="46"/>
                  </a:lnTo>
                  <a:lnTo>
                    <a:pt x="8" y="46"/>
                  </a:lnTo>
                  <a:lnTo>
                    <a:pt x="10" y="46"/>
                  </a:lnTo>
                  <a:lnTo>
                    <a:pt x="12" y="44"/>
                  </a:lnTo>
                  <a:lnTo>
                    <a:pt x="12" y="44"/>
                  </a:lnTo>
                  <a:lnTo>
                    <a:pt x="32" y="10"/>
                  </a:lnTo>
                  <a:lnTo>
                    <a:pt x="32" y="10"/>
                  </a:lnTo>
                  <a:lnTo>
                    <a:pt x="30" y="6"/>
                  </a:lnTo>
                  <a:lnTo>
                    <a:pt x="30" y="6"/>
                  </a:lnTo>
                  <a:lnTo>
                    <a:pt x="26" y="8"/>
                  </a:lnTo>
                  <a:lnTo>
                    <a:pt x="22" y="10"/>
                  </a:lnTo>
                  <a:lnTo>
                    <a:pt x="18" y="10"/>
                  </a:lnTo>
                  <a:lnTo>
                    <a:pt x="14" y="6"/>
                  </a:lnTo>
                  <a:lnTo>
                    <a:pt x="14" y="6"/>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27" name="Freeform 90"/>
            <p:cNvSpPr/>
            <p:nvPr/>
          </p:nvSpPr>
          <p:spPr bwMode="auto">
            <a:xfrm>
              <a:off x="7775575" y="1660525"/>
              <a:ext cx="111125" cy="41275"/>
            </a:xfrm>
            <a:custGeom>
              <a:avLst/>
              <a:gdLst/>
              <a:ahLst/>
              <a:cxnLst>
                <a:cxn ang="0">
                  <a:pos x="70" y="22"/>
                </a:cxn>
                <a:cxn ang="0">
                  <a:pos x="70" y="22"/>
                </a:cxn>
                <a:cxn ang="0">
                  <a:pos x="68" y="18"/>
                </a:cxn>
                <a:cxn ang="0">
                  <a:pos x="68" y="18"/>
                </a:cxn>
                <a:cxn ang="0">
                  <a:pos x="62" y="18"/>
                </a:cxn>
                <a:cxn ang="0">
                  <a:pos x="58" y="14"/>
                </a:cxn>
                <a:cxn ang="0">
                  <a:pos x="54" y="12"/>
                </a:cxn>
                <a:cxn ang="0">
                  <a:pos x="52" y="10"/>
                </a:cxn>
                <a:cxn ang="0">
                  <a:pos x="52" y="10"/>
                </a:cxn>
                <a:cxn ang="0">
                  <a:pos x="28" y="6"/>
                </a:cxn>
                <a:cxn ang="0">
                  <a:pos x="6" y="0"/>
                </a:cxn>
                <a:cxn ang="0">
                  <a:pos x="6" y="0"/>
                </a:cxn>
                <a:cxn ang="0">
                  <a:pos x="4" y="0"/>
                </a:cxn>
                <a:cxn ang="0">
                  <a:pos x="4" y="0"/>
                </a:cxn>
                <a:cxn ang="0">
                  <a:pos x="2" y="4"/>
                </a:cxn>
                <a:cxn ang="0">
                  <a:pos x="2" y="4"/>
                </a:cxn>
                <a:cxn ang="0">
                  <a:pos x="0" y="6"/>
                </a:cxn>
                <a:cxn ang="0">
                  <a:pos x="2" y="8"/>
                </a:cxn>
                <a:cxn ang="0">
                  <a:pos x="4" y="8"/>
                </a:cxn>
                <a:cxn ang="0">
                  <a:pos x="4" y="8"/>
                </a:cxn>
                <a:cxn ang="0">
                  <a:pos x="18" y="16"/>
                </a:cxn>
                <a:cxn ang="0">
                  <a:pos x="34" y="20"/>
                </a:cxn>
                <a:cxn ang="0">
                  <a:pos x="66" y="26"/>
                </a:cxn>
                <a:cxn ang="0">
                  <a:pos x="66" y="26"/>
                </a:cxn>
                <a:cxn ang="0">
                  <a:pos x="68" y="24"/>
                </a:cxn>
                <a:cxn ang="0">
                  <a:pos x="70" y="22"/>
                </a:cxn>
                <a:cxn ang="0">
                  <a:pos x="70" y="22"/>
                </a:cxn>
              </a:cxnLst>
              <a:rect l="0" t="0" r="r" b="b"/>
              <a:pathLst>
                <a:path w="70" h="26">
                  <a:moveTo>
                    <a:pt x="70" y="22"/>
                  </a:moveTo>
                  <a:lnTo>
                    <a:pt x="70" y="22"/>
                  </a:lnTo>
                  <a:lnTo>
                    <a:pt x="68" y="18"/>
                  </a:lnTo>
                  <a:lnTo>
                    <a:pt x="68" y="18"/>
                  </a:lnTo>
                  <a:lnTo>
                    <a:pt x="62" y="18"/>
                  </a:lnTo>
                  <a:lnTo>
                    <a:pt x="58" y="14"/>
                  </a:lnTo>
                  <a:lnTo>
                    <a:pt x="54" y="12"/>
                  </a:lnTo>
                  <a:lnTo>
                    <a:pt x="52" y="10"/>
                  </a:lnTo>
                  <a:lnTo>
                    <a:pt x="52" y="10"/>
                  </a:lnTo>
                  <a:lnTo>
                    <a:pt x="28" y="6"/>
                  </a:lnTo>
                  <a:lnTo>
                    <a:pt x="6" y="0"/>
                  </a:lnTo>
                  <a:lnTo>
                    <a:pt x="6" y="0"/>
                  </a:lnTo>
                  <a:lnTo>
                    <a:pt x="4" y="0"/>
                  </a:lnTo>
                  <a:lnTo>
                    <a:pt x="4" y="0"/>
                  </a:lnTo>
                  <a:lnTo>
                    <a:pt x="2" y="4"/>
                  </a:lnTo>
                  <a:lnTo>
                    <a:pt x="2" y="4"/>
                  </a:lnTo>
                  <a:lnTo>
                    <a:pt x="0" y="6"/>
                  </a:lnTo>
                  <a:lnTo>
                    <a:pt x="2" y="8"/>
                  </a:lnTo>
                  <a:lnTo>
                    <a:pt x="4" y="8"/>
                  </a:lnTo>
                  <a:lnTo>
                    <a:pt x="4" y="8"/>
                  </a:lnTo>
                  <a:lnTo>
                    <a:pt x="18" y="16"/>
                  </a:lnTo>
                  <a:lnTo>
                    <a:pt x="34" y="20"/>
                  </a:lnTo>
                  <a:lnTo>
                    <a:pt x="66" y="26"/>
                  </a:lnTo>
                  <a:lnTo>
                    <a:pt x="66" y="26"/>
                  </a:lnTo>
                  <a:lnTo>
                    <a:pt x="68" y="24"/>
                  </a:lnTo>
                  <a:lnTo>
                    <a:pt x="70" y="22"/>
                  </a:lnTo>
                  <a:lnTo>
                    <a:pt x="70" y="22"/>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28" name="Freeform 91"/>
            <p:cNvSpPr/>
            <p:nvPr/>
          </p:nvSpPr>
          <p:spPr bwMode="auto">
            <a:xfrm>
              <a:off x="7102475" y="288925"/>
              <a:ext cx="215900" cy="104775"/>
            </a:xfrm>
            <a:custGeom>
              <a:avLst/>
              <a:gdLst/>
              <a:ahLst/>
              <a:cxnLst>
                <a:cxn ang="0">
                  <a:pos x="44" y="64"/>
                </a:cxn>
                <a:cxn ang="0">
                  <a:pos x="44" y="64"/>
                </a:cxn>
                <a:cxn ang="0">
                  <a:pos x="38" y="60"/>
                </a:cxn>
                <a:cxn ang="0">
                  <a:pos x="34" y="56"/>
                </a:cxn>
                <a:cxn ang="0">
                  <a:pos x="32" y="54"/>
                </a:cxn>
                <a:cxn ang="0">
                  <a:pos x="32" y="52"/>
                </a:cxn>
                <a:cxn ang="0">
                  <a:pos x="32" y="48"/>
                </a:cxn>
                <a:cxn ang="0">
                  <a:pos x="36" y="44"/>
                </a:cxn>
                <a:cxn ang="0">
                  <a:pos x="36" y="44"/>
                </a:cxn>
                <a:cxn ang="0">
                  <a:pos x="44" y="38"/>
                </a:cxn>
                <a:cxn ang="0">
                  <a:pos x="44" y="38"/>
                </a:cxn>
                <a:cxn ang="0">
                  <a:pos x="54" y="30"/>
                </a:cxn>
                <a:cxn ang="0">
                  <a:pos x="66" y="24"/>
                </a:cxn>
                <a:cxn ang="0">
                  <a:pos x="78" y="18"/>
                </a:cxn>
                <a:cxn ang="0">
                  <a:pos x="90" y="16"/>
                </a:cxn>
                <a:cxn ang="0">
                  <a:pos x="90" y="16"/>
                </a:cxn>
                <a:cxn ang="0">
                  <a:pos x="128" y="8"/>
                </a:cxn>
                <a:cxn ang="0">
                  <a:pos x="128" y="8"/>
                </a:cxn>
                <a:cxn ang="0">
                  <a:pos x="134" y="6"/>
                </a:cxn>
                <a:cxn ang="0">
                  <a:pos x="134" y="6"/>
                </a:cxn>
                <a:cxn ang="0">
                  <a:pos x="136" y="4"/>
                </a:cxn>
                <a:cxn ang="0">
                  <a:pos x="136" y="4"/>
                </a:cxn>
                <a:cxn ang="0">
                  <a:pos x="134" y="0"/>
                </a:cxn>
                <a:cxn ang="0">
                  <a:pos x="132" y="0"/>
                </a:cxn>
                <a:cxn ang="0">
                  <a:pos x="128" y="0"/>
                </a:cxn>
                <a:cxn ang="0">
                  <a:pos x="128" y="0"/>
                </a:cxn>
                <a:cxn ang="0">
                  <a:pos x="102" y="6"/>
                </a:cxn>
                <a:cxn ang="0">
                  <a:pos x="76" y="10"/>
                </a:cxn>
                <a:cxn ang="0">
                  <a:pos x="76" y="10"/>
                </a:cxn>
                <a:cxn ang="0">
                  <a:pos x="64" y="12"/>
                </a:cxn>
                <a:cxn ang="0">
                  <a:pos x="52" y="16"/>
                </a:cxn>
                <a:cxn ang="0">
                  <a:pos x="40" y="22"/>
                </a:cxn>
                <a:cxn ang="0">
                  <a:pos x="28" y="30"/>
                </a:cxn>
                <a:cxn ang="0">
                  <a:pos x="28" y="30"/>
                </a:cxn>
                <a:cxn ang="0">
                  <a:pos x="26" y="32"/>
                </a:cxn>
                <a:cxn ang="0">
                  <a:pos x="24" y="32"/>
                </a:cxn>
                <a:cxn ang="0">
                  <a:pos x="24" y="32"/>
                </a:cxn>
                <a:cxn ang="0">
                  <a:pos x="20" y="40"/>
                </a:cxn>
                <a:cxn ang="0">
                  <a:pos x="14" y="46"/>
                </a:cxn>
                <a:cxn ang="0">
                  <a:pos x="0" y="56"/>
                </a:cxn>
                <a:cxn ang="0">
                  <a:pos x="0" y="56"/>
                </a:cxn>
                <a:cxn ang="0">
                  <a:pos x="6" y="56"/>
                </a:cxn>
                <a:cxn ang="0">
                  <a:pos x="12" y="58"/>
                </a:cxn>
                <a:cxn ang="0">
                  <a:pos x="22" y="62"/>
                </a:cxn>
                <a:cxn ang="0">
                  <a:pos x="32" y="66"/>
                </a:cxn>
                <a:cxn ang="0">
                  <a:pos x="38" y="66"/>
                </a:cxn>
                <a:cxn ang="0">
                  <a:pos x="44" y="64"/>
                </a:cxn>
                <a:cxn ang="0">
                  <a:pos x="44" y="64"/>
                </a:cxn>
              </a:cxnLst>
              <a:rect l="0" t="0" r="r" b="b"/>
              <a:pathLst>
                <a:path w="136" h="66">
                  <a:moveTo>
                    <a:pt x="44" y="64"/>
                  </a:moveTo>
                  <a:lnTo>
                    <a:pt x="44" y="64"/>
                  </a:lnTo>
                  <a:lnTo>
                    <a:pt x="38" y="60"/>
                  </a:lnTo>
                  <a:lnTo>
                    <a:pt x="34" y="56"/>
                  </a:lnTo>
                  <a:lnTo>
                    <a:pt x="32" y="54"/>
                  </a:lnTo>
                  <a:lnTo>
                    <a:pt x="32" y="52"/>
                  </a:lnTo>
                  <a:lnTo>
                    <a:pt x="32" y="48"/>
                  </a:lnTo>
                  <a:lnTo>
                    <a:pt x="36" y="44"/>
                  </a:lnTo>
                  <a:lnTo>
                    <a:pt x="36" y="44"/>
                  </a:lnTo>
                  <a:lnTo>
                    <a:pt x="44" y="38"/>
                  </a:lnTo>
                  <a:lnTo>
                    <a:pt x="44" y="38"/>
                  </a:lnTo>
                  <a:lnTo>
                    <a:pt x="54" y="30"/>
                  </a:lnTo>
                  <a:lnTo>
                    <a:pt x="66" y="24"/>
                  </a:lnTo>
                  <a:lnTo>
                    <a:pt x="78" y="18"/>
                  </a:lnTo>
                  <a:lnTo>
                    <a:pt x="90" y="16"/>
                  </a:lnTo>
                  <a:lnTo>
                    <a:pt x="90" y="16"/>
                  </a:lnTo>
                  <a:lnTo>
                    <a:pt x="128" y="8"/>
                  </a:lnTo>
                  <a:lnTo>
                    <a:pt x="128" y="8"/>
                  </a:lnTo>
                  <a:lnTo>
                    <a:pt x="134" y="6"/>
                  </a:lnTo>
                  <a:lnTo>
                    <a:pt x="134" y="6"/>
                  </a:lnTo>
                  <a:lnTo>
                    <a:pt x="136" y="4"/>
                  </a:lnTo>
                  <a:lnTo>
                    <a:pt x="136" y="4"/>
                  </a:lnTo>
                  <a:lnTo>
                    <a:pt x="134" y="0"/>
                  </a:lnTo>
                  <a:lnTo>
                    <a:pt x="132" y="0"/>
                  </a:lnTo>
                  <a:lnTo>
                    <a:pt x="128" y="0"/>
                  </a:lnTo>
                  <a:lnTo>
                    <a:pt x="128" y="0"/>
                  </a:lnTo>
                  <a:lnTo>
                    <a:pt x="102" y="6"/>
                  </a:lnTo>
                  <a:lnTo>
                    <a:pt x="76" y="10"/>
                  </a:lnTo>
                  <a:lnTo>
                    <a:pt x="76" y="10"/>
                  </a:lnTo>
                  <a:lnTo>
                    <a:pt x="64" y="12"/>
                  </a:lnTo>
                  <a:lnTo>
                    <a:pt x="52" y="16"/>
                  </a:lnTo>
                  <a:lnTo>
                    <a:pt x="40" y="22"/>
                  </a:lnTo>
                  <a:lnTo>
                    <a:pt x="28" y="30"/>
                  </a:lnTo>
                  <a:lnTo>
                    <a:pt x="28" y="30"/>
                  </a:lnTo>
                  <a:lnTo>
                    <a:pt x="26" y="32"/>
                  </a:lnTo>
                  <a:lnTo>
                    <a:pt x="24" y="32"/>
                  </a:lnTo>
                  <a:lnTo>
                    <a:pt x="24" y="32"/>
                  </a:lnTo>
                  <a:lnTo>
                    <a:pt x="20" y="40"/>
                  </a:lnTo>
                  <a:lnTo>
                    <a:pt x="14" y="46"/>
                  </a:lnTo>
                  <a:lnTo>
                    <a:pt x="0" y="56"/>
                  </a:lnTo>
                  <a:lnTo>
                    <a:pt x="0" y="56"/>
                  </a:lnTo>
                  <a:lnTo>
                    <a:pt x="6" y="56"/>
                  </a:lnTo>
                  <a:lnTo>
                    <a:pt x="12" y="58"/>
                  </a:lnTo>
                  <a:lnTo>
                    <a:pt x="22" y="62"/>
                  </a:lnTo>
                  <a:lnTo>
                    <a:pt x="32" y="66"/>
                  </a:lnTo>
                  <a:lnTo>
                    <a:pt x="38" y="66"/>
                  </a:lnTo>
                  <a:lnTo>
                    <a:pt x="44" y="64"/>
                  </a:lnTo>
                  <a:lnTo>
                    <a:pt x="44" y="64"/>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29" name="Freeform 92"/>
            <p:cNvSpPr/>
            <p:nvPr/>
          </p:nvSpPr>
          <p:spPr bwMode="auto">
            <a:xfrm>
              <a:off x="5194300" y="339725"/>
              <a:ext cx="76200" cy="41275"/>
            </a:xfrm>
            <a:custGeom>
              <a:avLst/>
              <a:gdLst/>
              <a:ahLst/>
              <a:cxnLst>
                <a:cxn ang="0">
                  <a:pos x="0" y="14"/>
                </a:cxn>
                <a:cxn ang="0">
                  <a:pos x="0" y="14"/>
                </a:cxn>
                <a:cxn ang="0">
                  <a:pos x="6" y="14"/>
                </a:cxn>
                <a:cxn ang="0">
                  <a:pos x="10" y="16"/>
                </a:cxn>
                <a:cxn ang="0">
                  <a:pos x="22" y="22"/>
                </a:cxn>
                <a:cxn ang="0">
                  <a:pos x="32" y="26"/>
                </a:cxn>
                <a:cxn ang="0">
                  <a:pos x="38" y="26"/>
                </a:cxn>
                <a:cxn ang="0">
                  <a:pos x="44" y="24"/>
                </a:cxn>
                <a:cxn ang="0">
                  <a:pos x="44" y="24"/>
                </a:cxn>
                <a:cxn ang="0">
                  <a:pos x="46" y="20"/>
                </a:cxn>
                <a:cxn ang="0">
                  <a:pos x="48" y="18"/>
                </a:cxn>
                <a:cxn ang="0">
                  <a:pos x="48" y="18"/>
                </a:cxn>
                <a:cxn ang="0">
                  <a:pos x="48" y="14"/>
                </a:cxn>
                <a:cxn ang="0">
                  <a:pos x="48" y="14"/>
                </a:cxn>
                <a:cxn ang="0">
                  <a:pos x="44" y="12"/>
                </a:cxn>
                <a:cxn ang="0">
                  <a:pos x="44" y="12"/>
                </a:cxn>
                <a:cxn ang="0">
                  <a:pos x="42" y="12"/>
                </a:cxn>
                <a:cxn ang="0">
                  <a:pos x="40" y="10"/>
                </a:cxn>
                <a:cxn ang="0">
                  <a:pos x="38" y="10"/>
                </a:cxn>
                <a:cxn ang="0">
                  <a:pos x="36" y="8"/>
                </a:cxn>
                <a:cxn ang="0">
                  <a:pos x="36" y="8"/>
                </a:cxn>
                <a:cxn ang="0">
                  <a:pos x="42" y="2"/>
                </a:cxn>
                <a:cxn ang="0">
                  <a:pos x="42" y="2"/>
                </a:cxn>
                <a:cxn ang="0">
                  <a:pos x="40" y="0"/>
                </a:cxn>
                <a:cxn ang="0">
                  <a:pos x="38" y="0"/>
                </a:cxn>
                <a:cxn ang="0">
                  <a:pos x="32" y="0"/>
                </a:cxn>
                <a:cxn ang="0">
                  <a:pos x="28" y="2"/>
                </a:cxn>
                <a:cxn ang="0">
                  <a:pos x="22" y="0"/>
                </a:cxn>
                <a:cxn ang="0">
                  <a:pos x="22" y="0"/>
                </a:cxn>
                <a:cxn ang="0">
                  <a:pos x="16" y="0"/>
                </a:cxn>
                <a:cxn ang="0">
                  <a:pos x="12" y="4"/>
                </a:cxn>
                <a:cxn ang="0">
                  <a:pos x="12" y="4"/>
                </a:cxn>
                <a:cxn ang="0">
                  <a:pos x="16" y="6"/>
                </a:cxn>
                <a:cxn ang="0">
                  <a:pos x="20" y="8"/>
                </a:cxn>
                <a:cxn ang="0">
                  <a:pos x="20" y="8"/>
                </a:cxn>
                <a:cxn ang="0">
                  <a:pos x="18" y="12"/>
                </a:cxn>
                <a:cxn ang="0">
                  <a:pos x="16" y="12"/>
                </a:cxn>
                <a:cxn ang="0">
                  <a:pos x="12" y="12"/>
                </a:cxn>
                <a:cxn ang="0">
                  <a:pos x="6" y="12"/>
                </a:cxn>
                <a:cxn ang="0">
                  <a:pos x="2" y="12"/>
                </a:cxn>
                <a:cxn ang="0">
                  <a:pos x="0" y="14"/>
                </a:cxn>
                <a:cxn ang="0">
                  <a:pos x="0" y="14"/>
                </a:cxn>
              </a:cxnLst>
              <a:rect l="0" t="0" r="r" b="b"/>
              <a:pathLst>
                <a:path w="48" h="26">
                  <a:moveTo>
                    <a:pt x="0" y="14"/>
                  </a:moveTo>
                  <a:lnTo>
                    <a:pt x="0" y="14"/>
                  </a:lnTo>
                  <a:lnTo>
                    <a:pt x="6" y="14"/>
                  </a:lnTo>
                  <a:lnTo>
                    <a:pt x="10" y="16"/>
                  </a:lnTo>
                  <a:lnTo>
                    <a:pt x="22" y="22"/>
                  </a:lnTo>
                  <a:lnTo>
                    <a:pt x="32" y="26"/>
                  </a:lnTo>
                  <a:lnTo>
                    <a:pt x="38" y="26"/>
                  </a:lnTo>
                  <a:lnTo>
                    <a:pt x="44" y="24"/>
                  </a:lnTo>
                  <a:lnTo>
                    <a:pt x="44" y="24"/>
                  </a:lnTo>
                  <a:lnTo>
                    <a:pt x="46" y="20"/>
                  </a:lnTo>
                  <a:lnTo>
                    <a:pt x="48" y="18"/>
                  </a:lnTo>
                  <a:lnTo>
                    <a:pt x="48" y="18"/>
                  </a:lnTo>
                  <a:lnTo>
                    <a:pt x="48" y="14"/>
                  </a:lnTo>
                  <a:lnTo>
                    <a:pt x="48" y="14"/>
                  </a:lnTo>
                  <a:lnTo>
                    <a:pt x="44" y="12"/>
                  </a:lnTo>
                  <a:lnTo>
                    <a:pt x="44" y="12"/>
                  </a:lnTo>
                  <a:lnTo>
                    <a:pt x="42" y="12"/>
                  </a:lnTo>
                  <a:lnTo>
                    <a:pt x="40" y="10"/>
                  </a:lnTo>
                  <a:lnTo>
                    <a:pt x="38" y="10"/>
                  </a:lnTo>
                  <a:lnTo>
                    <a:pt x="36" y="8"/>
                  </a:lnTo>
                  <a:lnTo>
                    <a:pt x="36" y="8"/>
                  </a:lnTo>
                  <a:lnTo>
                    <a:pt x="42" y="2"/>
                  </a:lnTo>
                  <a:lnTo>
                    <a:pt x="42" y="2"/>
                  </a:lnTo>
                  <a:lnTo>
                    <a:pt x="40" y="0"/>
                  </a:lnTo>
                  <a:lnTo>
                    <a:pt x="38" y="0"/>
                  </a:lnTo>
                  <a:lnTo>
                    <a:pt x="32" y="0"/>
                  </a:lnTo>
                  <a:lnTo>
                    <a:pt x="28" y="2"/>
                  </a:lnTo>
                  <a:lnTo>
                    <a:pt x="22" y="0"/>
                  </a:lnTo>
                  <a:lnTo>
                    <a:pt x="22" y="0"/>
                  </a:lnTo>
                  <a:lnTo>
                    <a:pt x="16" y="0"/>
                  </a:lnTo>
                  <a:lnTo>
                    <a:pt x="12" y="4"/>
                  </a:lnTo>
                  <a:lnTo>
                    <a:pt x="12" y="4"/>
                  </a:lnTo>
                  <a:lnTo>
                    <a:pt x="16" y="6"/>
                  </a:lnTo>
                  <a:lnTo>
                    <a:pt x="20" y="8"/>
                  </a:lnTo>
                  <a:lnTo>
                    <a:pt x="20" y="8"/>
                  </a:lnTo>
                  <a:lnTo>
                    <a:pt x="18" y="12"/>
                  </a:lnTo>
                  <a:lnTo>
                    <a:pt x="16" y="12"/>
                  </a:lnTo>
                  <a:lnTo>
                    <a:pt x="12" y="12"/>
                  </a:lnTo>
                  <a:lnTo>
                    <a:pt x="6" y="12"/>
                  </a:lnTo>
                  <a:lnTo>
                    <a:pt x="2" y="12"/>
                  </a:lnTo>
                  <a:lnTo>
                    <a:pt x="0" y="14"/>
                  </a:lnTo>
                  <a:lnTo>
                    <a:pt x="0" y="14"/>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30" name="Freeform 93"/>
            <p:cNvSpPr/>
            <p:nvPr/>
          </p:nvSpPr>
          <p:spPr bwMode="auto">
            <a:xfrm>
              <a:off x="5422900" y="1177925"/>
              <a:ext cx="120650" cy="53975"/>
            </a:xfrm>
            <a:custGeom>
              <a:avLst/>
              <a:gdLst/>
              <a:ahLst/>
              <a:cxnLst>
                <a:cxn ang="0">
                  <a:pos x="70" y="34"/>
                </a:cxn>
                <a:cxn ang="0">
                  <a:pos x="70" y="34"/>
                </a:cxn>
                <a:cxn ang="0">
                  <a:pos x="74" y="32"/>
                </a:cxn>
                <a:cxn ang="0">
                  <a:pos x="76" y="32"/>
                </a:cxn>
                <a:cxn ang="0">
                  <a:pos x="76" y="32"/>
                </a:cxn>
                <a:cxn ang="0">
                  <a:pos x="76" y="28"/>
                </a:cxn>
                <a:cxn ang="0">
                  <a:pos x="72" y="26"/>
                </a:cxn>
                <a:cxn ang="0">
                  <a:pos x="72" y="26"/>
                </a:cxn>
                <a:cxn ang="0">
                  <a:pos x="60" y="20"/>
                </a:cxn>
                <a:cxn ang="0">
                  <a:pos x="48" y="12"/>
                </a:cxn>
                <a:cxn ang="0">
                  <a:pos x="48" y="12"/>
                </a:cxn>
                <a:cxn ang="0">
                  <a:pos x="32" y="2"/>
                </a:cxn>
                <a:cxn ang="0">
                  <a:pos x="22" y="0"/>
                </a:cxn>
                <a:cxn ang="0">
                  <a:pos x="12" y="2"/>
                </a:cxn>
                <a:cxn ang="0">
                  <a:pos x="12" y="2"/>
                </a:cxn>
                <a:cxn ang="0">
                  <a:pos x="4" y="4"/>
                </a:cxn>
                <a:cxn ang="0">
                  <a:pos x="2" y="6"/>
                </a:cxn>
                <a:cxn ang="0">
                  <a:pos x="0" y="12"/>
                </a:cxn>
                <a:cxn ang="0">
                  <a:pos x="0" y="12"/>
                </a:cxn>
                <a:cxn ang="0">
                  <a:pos x="4" y="10"/>
                </a:cxn>
                <a:cxn ang="0">
                  <a:pos x="8" y="8"/>
                </a:cxn>
                <a:cxn ang="0">
                  <a:pos x="16" y="4"/>
                </a:cxn>
                <a:cxn ang="0">
                  <a:pos x="16" y="4"/>
                </a:cxn>
                <a:cxn ang="0">
                  <a:pos x="18" y="4"/>
                </a:cxn>
                <a:cxn ang="0">
                  <a:pos x="20" y="8"/>
                </a:cxn>
                <a:cxn ang="0">
                  <a:pos x="22" y="10"/>
                </a:cxn>
                <a:cxn ang="0">
                  <a:pos x="24" y="12"/>
                </a:cxn>
                <a:cxn ang="0">
                  <a:pos x="24" y="12"/>
                </a:cxn>
                <a:cxn ang="0">
                  <a:pos x="38" y="14"/>
                </a:cxn>
                <a:cxn ang="0">
                  <a:pos x="44" y="18"/>
                </a:cxn>
                <a:cxn ang="0">
                  <a:pos x="48" y="24"/>
                </a:cxn>
                <a:cxn ang="0">
                  <a:pos x="48" y="24"/>
                </a:cxn>
                <a:cxn ang="0">
                  <a:pos x="52" y="28"/>
                </a:cxn>
                <a:cxn ang="0">
                  <a:pos x="58" y="32"/>
                </a:cxn>
                <a:cxn ang="0">
                  <a:pos x="64" y="34"/>
                </a:cxn>
                <a:cxn ang="0">
                  <a:pos x="70" y="34"/>
                </a:cxn>
                <a:cxn ang="0">
                  <a:pos x="70" y="34"/>
                </a:cxn>
              </a:cxnLst>
              <a:rect l="0" t="0" r="r" b="b"/>
              <a:pathLst>
                <a:path w="76" h="34">
                  <a:moveTo>
                    <a:pt x="70" y="34"/>
                  </a:moveTo>
                  <a:lnTo>
                    <a:pt x="70" y="34"/>
                  </a:lnTo>
                  <a:lnTo>
                    <a:pt x="74" y="32"/>
                  </a:lnTo>
                  <a:lnTo>
                    <a:pt x="76" y="32"/>
                  </a:lnTo>
                  <a:lnTo>
                    <a:pt x="76" y="32"/>
                  </a:lnTo>
                  <a:lnTo>
                    <a:pt x="76" y="28"/>
                  </a:lnTo>
                  <a:lnTo>
                    <a:pt x="72" y="26"/>
                  </a:lnTo>
                  <a:lnTo>
                    <a:pt x="72" y="26"/>
                  </a:lnTo>
                  <a:lnTo>
                    <a:pt x="60" y="20"/>
                  </a:lnTo>
                  <a:lnTo>
                    <a:pt x="48" y="12"/>
                  </a:lnTo>
                  <a:lnTo>
                    <a:pt x="48" y="12"/>
                  </a:lnTo>
                  <a:lnTo>
                    <a:pt x="32" y="2"/>
                  </a:lnTo>
                  <a:lnTo>
                    <a:pt x="22" y="0"/>
                  </a:lnTo>
                  <a:lnTo>
                    <a:pt x="12" y="2"/>
                  </a:lnTo>
                  <a:lnTo>
                    <a:pt x="12" y="2"/>
                  </a:lnTo>
                  <a:lnTo>
                    <a:pt x="4" y="4"/>
                  </a:lnTo>
                  <a:lnTo>
                    <a:pt x="2" y="6"/>
                  </a:lnTo>
                  <a:lnTo>
                    <a:pt x="0" y="12"/>
                  </a:lnTo>
                  <a:lnTo>
                    <a:pt x="0" y="12"/>
                  </a:lnTo>
                  <a:lnTo>
                    <a:pt x="4" y="10"/>
                  </a:lnTo>
                  <a:lnTo>
                    <a:pt x="8" y="8"/>
                  </a:lnTo>
                  <a:lnTo>
                    <a:pt x="16" y="4"/>
                  </a:lnTo>
                  <a:lnTo>
                    <a:pt x="16" y="4"/>
                  </a:lnTo>
                  <a:lnTo>
                    <a:pt x="18" y="4"/>
                  </a:lnTo>
                  <a:lnTo>
                    <a:pt x="20" y="8"/>
                  </a:lnTo>
                  <a:lnTo>
                    <a:pt x="22" y="10"/>
                  </a:lnTo>
                  <a:lnTo>
                    <a:pt x="24" y="12"/>
                  </a:lnTo>
                  <a:lnTo>
                    <a:pt x="24" y="12"/>
                  </a:lnTo>
                  <a:lnTo>
                    <a:pt x="38" y="14"/>
                  </a:lnTo>
                  <a:lnTo>
                    <a:pt x="44" y="18"/>
                  </a:lnTo>
                  <a:lnTo>
                    <a:pt x="48" y="24"/>
                  </a:lnTo>
                  <a:lnTo>
                    <a:pt x="48" y="24"/>
                  </a:lnTo>
                  <a:lnTo>
                    <a:pt x="52" y="28"/>
                  </a:lnTo>
                  <a:lnTo>
                    <a:pt x="58" y="32"/>
                  </a:lnTo>
                  <a:lnTo>
                    <a:pt x="64" y="34"/>
                  </a:lnTo>
                  <a:lnTo>
                    <a:pt x="70" y="34"/>
                  </a:lnTo>
                  <a:lnTo>
                    <a:pt x="70" y="34"/>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31" name="Freeform 94"/>
            <p:cNvSpPr/>
            <p:nvPr/>
          </p:nvSpPr>
          <p:spPr bwMode="auto">
            <a:xfrm>
              <a:off x="8223250" y="676275"/>
              <a:ext cx="28575" cy="120650"/>
            </a:xfrm>
            <a:custGeom>
              <a:avLst/>
              <a:gdLst/>
              <a:ahLst/>
              <a:cxnLst>
                <a:cxn ang="0">
                  <a:pos x="8" y="0"/>
                </a:cxn>
                <a:cxn ang="0">
                  <a:pos x="8" y="0"/>
                </a:cxn>
                <a:cxn ang="0">
                  <a:pos x="4" y="2"/>
                </a:cxn>
                <a:cxn ang="0">
                  <a:pos x="0" y="6"/>
                </a:cxn>
                <a:cxn ang="0">
                  <a:pos x="0" y="6"/>
                </a:cxn>
                <a:cxn ang="0">
                  <a:pos x="0" y="14"/>
                </a:cxn>
                <a:cxn ang="0">
                  <a:pos x="2" y="20"/>
                </a:cxn>
                <a:cxn ang="0">
                  <a:pos x="4" y="28"/>
                </a:cxn>
                <a:cxn ang="0">
                  <a:pos x="4" y="34"/>
                </a:cxn>
                <a:cxn ang="0">
                  <a:pos x="4" y="34"/>
                </a:cxn>
                <a:cxn ang="0">
                  <a:pos x="2" y="44"/>
                </a:cxn>
                <a:cxn ang="0">
                  <a:pos x="2" y="50"/>
                </a:cxn>
                <a:cxn ang="0">
                  <a:pos x="4" y="56"/>
                </a:cxn>
                <a:cxn ang="0">
                  <a:pos x="4" y="56"/>
                </a:cxn>
                <a:cxn ang="0">
                  <a:pos x="2" y="66"/>
                </a:cxn>
                <a:cxn ang="0">
                  <a:pos x="2" y="76"/>
                </a:cxn>
                <a:cxn ang="0">
                  <a:pos x="2" y="76"/>
                </a:cxn>
                <a:cxn ang="0">
                  <a:pos x="6" y="74"/>
                </a:cxn>
                <a:cxn ang="0">
                  <a:pos x="8" y="70"/>
                </a:cxn>
                <a:cxn ang="0">
                  <a:pos x="10" y="66"/>
                </a:cxn>
                <a:cxn ang="0">
                  <a:pos x="6" y="62"/>
                </a:cxn>
                <a:cxn ang="0">
                  <a:pos x="6" y="62"/>
                </a:cxn>
                <a:cxn ang="0">
                  <a:pos x="6" y="58"/>
                </a:cxn>
                <a:cxn ang="0">
                  <a:pos x="6" y="56"/>
                </a:cxn>
                <a:cxn ang="0">
                  <a:pos x="6" y="56"/>
                </a:cxn>
                <a:cxn ang="0">
                  <a:pos x="8" y="50"/>
                </a:cxn>
                <a:cxn ang="0">
                  <a:pos x="10" y="48"/>
                </a:cxn>
                <a:cxn ang="0">
                  <a:pos x="10" y="48"/>
                </a:cxn>
                <a:cxn ang="0">
                  <a:pos x="14" y="46"/>
                </a:cxn>
                <a:cxn ang="0">
                  <a:pos x="16" y="42"/>
                </a:cxn>
                <a:cxn ang="0">
                  <a:pos x="18" y="40"/>
                </a:cxn>
                <a:cxn ang="0">
                  <a:pos x="18" y="36"/>
                </a:cxn>
                <a:cxn ang="0">
                  <a:pos x="14" y="30"/>
                </a:cxn>
                <a:cxn ang="0">
                  <a:pos x="12" y="24"/>
                </a:cxn>
                <a:cxn ang="0">
                  <a:pos x="12" y="24"/>
                </a:cxn>
                <a:cxn ang="0">
                  <a:pos x="12" y="16"/>
                </a:cxn>
                <a:cxn ang="0">
                  <a:pos x="12" y="8"/>
                </a:cxn>
                <a:cxn ang="0">
                  <a:pos x="12" y="8"/>
                </a:cxn>
                <a:cxn ang="0">
                  <a:pos x="12" y="2"/>
                </a:cxn>
                <a:cxn ang="0">
                  <a:pos x="10" y="0"/>
                </a:cxn>
                <a:cxn ang="0">
                  <a:pos x="8" y="0"/>
                </a:cxn>
                <a:cxn ang="0">
                  <a:pos x="8" y="0"/>
                </a:cxn>
              </a:cxnLst>
              <a:rect l="0" t="0" r="r" b="b"/>
              <a:pathLst>
                <a:path w="18" h="76">
                  <a:moveTo>
                    <a:pt x="8" y="0"/>
                  </a:moveTo>
                  <a:lnTo>
                    <a:pt x="8" y="0"/>
                  </a:lnTo>
                  <a:lnTo>
                    <a:pt x="4" y="2"/>
                  </a:lnTo>
                  <a:lnTo>
                    <a:pt x="0" y="6"/>
                  </a:lnTo>
                  <a:lnTo>
                    <a:pt x="0" y="6"/>
                  </a:lnTo>
                  <a:lnTo>
                    <a:pt x="0" y="14"/>
                  </a:lnTo>
                  <a:lnTo>
                    <a:pt x="2" y="20"/>
                  </a:lnTo>
                  <a:lnTo>
                    <a:pt x="4" y="28"/>
                  </a:lnTo>
                  <a:lnTo>
                    <a:pt x="4" y="34"/>
                  </a:lnTo>
                  <a:lnTo>
                    <a:pt x="4" y="34"/>
                  </a:lnTo>
                  <a:lnTo>
                    <a:pt x="2" y="44"/>
                  </a:lnTo>
                  <a:lnTo>
                    <a:pt x="2" y="50"/>
                  </a:lnTo>
                  <a:lnTo>
                    <a:pt x="4" y="56"/>
                  </a:lnTo>
                  <a:lnTo>
                    <a:pt x="4" y="56"/>
                  </a:lnTo>
                  <a:lnTo>
                    <a:pt x="2" y="66"/>
                  </a:lnTo>
                  <a:lnTo>
                    <a:pt x="2" y="76"/>
                  </a:lnTo>
                  <a:lnTo>
                    <a:pt x="2" y="76"/>
                  </a:lnTo>
                  <a:lnTo>
                    <a:pt x="6" y="74"/>
                  </a:lnTo>
                  <a:lnTo>
                    <a:pt x="8" y="70"/>
                  </a:lnTo>
                  <a:lnTo>
                    <a:pt x="10" y="66"/>
                  </a:lnTo>
                  <a:lnTo>
                    <a:pt x="6" y="62"/>
                  </a:lnTo>
                  <a:lnTo>
                    <a:pt x="6" y="62"/>
                  </a:lnTo>
                  <a:lnTo>
                    <a:pt x="6" y="58"/>
                  </a:lnTo>
                  <a:lnTo>
                    <a:pt x="6" y="56"/>
                  </a:lnTo>
                  <a:lnTo>
                    <a:pt x="6" y="56"/>
                  </a:lnTo>
                  <a:lnTo>
                    <a:pt x="8" y="50"/>
                  </a:lnTo>
                  <a:lnTo>
                    <a:pt x="10" y="48"/>
                  </a:lnTo>
                  <a:lnTo>
                    <a:pt x="10" y="48"/>
                  </a:lnTo>
                  <a:lnTo>
                    <a:pt x="14" y="46"/>
                  </a:lnTo>
                  <a:lnTo>
                    <a:pt x="16" y="42"/>
                  </a:lnTo>
                  <a:lnTo>
                    <a:pt x="18" y="40"/>
                  </a:lnTo>
                  <a:lnTo>
                    <a:pt x="18" y="36"/>
                  </a:lnTo>
                  <a:lnTo>
                    <a:pt x="14" y="30"/>
                  </a:lnTo>
                  <a:lnTo>
                    <a:pt x="12" y="24"/>
                  </a:lnTo>
                  <a:lnTo>
                    <a:pt x="12" y="24"/>
                  </a:lnTo>
                  <a:lnTo>
                    <a:pt x="12" y="16"/>
                  </a:lnTo>
                  <a:lnTo>
                    <a:pt x="12" y="8"/>
                  </a:lnTo>
                  <a:lnTo>
                    <a:pt x="12" y="8"/>
                  </a:lnTo>
                  <a:lnTo>
                    <a:pt x="12" y="2"/>
                  </a:lnTo>
                  <a:lnTo>
                    <a:pt x="10" y="0"/>
                  </a:lnTo>
                  <a:lnTo>
                    <a:pt x="8" y="0"/>
                  </a:lnTo>
                  <a:lnTo>
                    <a:pt x="8"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32" name="Freeform 95"/>
            <p:cNvSpPr/>
            <p:nvPr/>
          </p:nvSpPr>
          <p:spPr bwMode="auto">
            <a:xfrm>
              <a:off x="7953375" y="1254125"/>
              <a:ext cx="34925" cy="79375"/>
            </a:xfrm>
            <a:custGeom>
              <a:avLst/>
              <a:gdLst/>
              <a:ahLst/>
              <a:cxnLst>
                <a:cxn ang="0">
                  <a:pos x="10" y="50"/>
                </a:cxn>
                <a:cxn ang="0">
                  <a:pos x="10" y="50"/>
                </a:cxn>
                <a:cxn ang="0">
                  <a:pos x="12" y="50"/>
                </a:cxn>
                <a:cxn ang="0">
                  <a:pos x="12" y="50"/>
                </a:cxn>
                <a:cxn ang="0">
                  <a:pos x="14" y="48"/>
                </a:cxn>
                <a:cxn ang="0">
                  <a:pos x="16" y="50"/>
                </a:cxn>
                <a:cxn ang="0">
                  <a:pos x="16" y="50"/>
                </a:cxn>
                <a:cxn ang="0">
                  <a:pos x="20" y="50"/>
                </a:cxn>
                <a:cxn ang="0">
                  <a:pos x="22" y="48"/>
                </a:cxn>
                <a:cxn ang="0">
                  <a:pos x="22" y="48"/>
                </a:cxn>
                <a:cxn ang="0">
                  <a:pos x="22" y="46"/>
                </a:cxn>
                <a:cxn ang="0">
                  <a:pos x="22" y="46"/>
                </a:cxn>
                <a:cxn ang="0">
                  <a:pos x="20" y="44"/>
                </a:cxn>
                <a:cxn ang="0">
                  <a:pos x="20" y="46"/>
                </a:cxn>
                <a:cxn ang="0">
                  <a:pos x="16" y="48"/>
                </a:cxn>
                <a:cxn ang="0">
                  <a:pos x="16" y="48"/>
                </a:cxn>
                <a:cxn ang="0">
                  <a:pos x="14" y="48"/>
                </a:cxn>
                <a:cxn ang="0">
                  <a:pos x="14" y="48"/>
                </a:cxn>
                <a:cxn ang="0">
                  <a:pos x="14" y="42"/>
                </a:cxn>
                <a:cxn ang="0">
                  <a:pos x="12" y="36"/>
                </a:cxn>
                <a:cxn ang="0">
                  <a:pos x="12" y="32"/>
                </a:cxn>
                <a:cxn ang="0">
                  <a:pos x="14" y="28"/>
                </a:cxn>
                <a:cxn ang="0">
                  <a:pos x="14" y="28"/>
                </a:cxn>
                <a:cxn ang="0">
                  <a:pos x="16" y="22"/>
                </a:cxn>
                <a:cxn ang="0">
                  <a:pos x="18" y="18"/>
                </a:cxn>
                <a:cxn ang="0">
                  <a:pos x="18" y="8"/>
                </a:cxn>
                <a:cxn ang="0">
                  <a:pos x="18" y="8"/>
                </a:cxn>
                <a:cxn ang="0">
                  <a:pos x="16" y="4"/>
                </a:cxn>
                <a:cxn ang="0">
                  <a:pos x="14" y="2"/>
                </a:cxn>
                <a:cxn ang="0">
                  <a:pos x="10" y="0"/>
                </a:cxn>
                <a:cxn ang="0">
                  <a:pos x="10" y="0"/>
                </a:cxn>
                <a:cxn ang="0">
                  <a:pos x="6" y="0"/>
                </a:cxn>
                <a:cxn ang="0">
                  <a:pos x="4" y="2"/>
                </a:cxn>
                <a:cxn ang="0">
                  <a:pos x="4" y="8"/>
                </a:cxn>
                <a:cxn ang="0">
                  <a:pos x="4" y="8"/>
                </a:cxn>
                <a:cxn ang="0">
                  <a:pos x="4" y="16"/>
                </a:cxn>
                <a:cxn ang="0">
                  <a:pos x="4" y="20"/>
                </a:cxn>
                <a:cxn ang="0">
                  <a:pos x="2" y="22"/>
                </a:cxn>
                <a:cxn ang="0">
                  <a:pos x="2" y="22"/>
                </a:cxn>
                <a:cxn ang="0">
                  <a:pos x="0" y="26"/>
                </a:cxn>
                <a:cxn ang="0">
                  <a:pos x="0" y="30"/>
                </a:cxn>
                <a:cxn ang="0">
                  <a:pos x="2" y="38"/>
                </a:cxn>
                <a:cxn ang="0">
                  <a:pos x="6" y="44"/>
                </a:cxn>
                <a:cxn ang="0">
                  <a:pos x="10" y="50"/>
                </a:cxn>
                <a:cxn ang="0">
                  <a:pos x="10" y="50"/>
                </a:cxn>
              </a:cxnLst>
              <a:rect l="0" t="0" r="r" b="b"/>
              <a:pathLst>
                <a:path w="22" h="50">
                  <a:moveTo>
                    <a:pt x="10" y="50"/>
                  </a:moveTo>
                  <a:lnTo>
                    <a:pt x="10" y="50"/>
                  </a:lnTo>
                  <a:lnTo>
                    <a:pt x="12" y="50"/>
                  </a:lnTo>
                  <a:lnTo>
                    <a:pt x="12" y="50"/>
                  </a:lnTo>
                  <a:lnTo>
                    <a:pt x="14" y="48"/>
                  </a:lnTo>
                  <a:lnTo>
                    <a:pt x="16" y="50"/>
                  </a:lnTo>
                  <a:lnTo>
                    <a:pt x="16" y="50"/>
                  </a:lnTo>
                  <a:lnTo>
                    <a:pt x="20" y="50"/>
                  </a:lnTo>
                  <a:lnTo>
                    <a:pt x="22" y="48"/>
                  </a:lnTo>
                  <a:lnTo>
                    <a:pt x="22" y="48"/>
                  </a:lnTo>
                  <a:lnTo>
                    <a:pt x="22" y="46"/>
                  </a:lnTo>
                  <a:lnTo>
                    <a:pt x="22" y="46"/>
                  </a:lnTo>
                  <a:lnTo>
                    <a:pt x="20" y="44"/>
                  </a:lnTo>
                  <a:lnTo>
                    <a:pt x="20" y="46"/>
                  </a:lnTo>
                  <a:lnTo>
                    <a:pt x="16" y="48"/>
                  </a:lnTo>
                  <a:lnTo>
                    <a:pt x="16" y="48"/>
                  </a:lnTo>
                  <a:lnTo>
                    <a:pt x="14" y="48"/>
                  </a:lnTo>
                  <a:lnTo>
                    <a:pt x="14" y="48"/>
                  </a:lnTo>
                  <a:lnTo>
                    <a:pt x="14" y="42"/>
                  </a:lnTo>
                  <a:lnTo>
                    <a:pt x="12" y="36"/>
                  </a:lnTo>
                  <a:lnTo>
                    <a:pt x="12" y="32"/>
                  </a:lnTo>
                  <a:lnTo>
                    <a:pt x="14" y="28"/>
                  </a:lnTo>
                  <a:lnTo>
                    <a:pt x="14" y="28"/>
                  </a:lnTo>
                  <a:lnTo>
                    <a:pt x="16" y="22"/>
                  </a:lnTo>
                  <a:lnTo>
                    <a:pt x="18" y="18"/>
                  </a:lnTo>
                  <a:lnTo>
                    <a:pt x="18" y="8"/>
                  </a:lnTo>
                  <a:lnTo>
                    <a:pt x="18" y="8"/>
                  </a:lnTo>
                  <a:lnTo>
                    <a:pt x="16" y="4"/>
                  </a:lnTo>
                  <a:lnTo>
                    <a:pt x="14" y="2"/>
                  </a:lnTo>
                  <a:lnTo>
                    <a:pt x="10" y="0"/>
                  </a:lnTo>
                  <a:lnTo>
                    <a:pt x="10" y="0"/>
                  </a:lnTo>
                  <a:lnTo>
                    <a:pt x="6" y="0"/>
                  </a:lnTo>
                  <a:lnTo>
                    <a:pt x="4" y="2"/>
                  </a:lnTo>
                  <a:lnTo>
                    <a:pt x="4" y="8"/>
                  </a:lnTo>
                  <a:lnTo>
                    <a:pt x="4" y="8"/>
                  </a:lnTo>
                  <a:lnTo>
                    <a:pt x="4" y="16"/>
                  </a:lnTo>
                  <a:lnTo>
                    <a:pt x="4" y="20"/>
                  </a:lnTo>
                  <a:lnTo>
                    <a:pt x="2" y="22"/>
                  </a:lnTo>
                  <a:lnTo>
                    <a:pt x="2" y="22"/>
                  </a:lnTo>
                  <a:lnTo>
                    <a:pt x="0" y="26"/>
                  </a:lnTo>
                  <a:lnTo>
                    <a:pt x="0" y="30"/>
                  </a:lnTo>
                  <a:lnTo>
                    <a:pt x="2" y="38"/>
                  </a:lnTo>
                  <a:lnTo>
                    <a:pt x="6" y="44"/>
                  </a:lnTo>
                  <a:lnTo>
                    <a:pt x="10" y="50"/>
                  </a:lnTo>
                  <a:lnTo>
                    <a:pt x="10" y="5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33" name="Freeform 96"/>
            <p:cNvSpPr/>
            <p:nvPr/>
          </p:nvSpPr>
          <p:spPr bwMode="auto">
            <a:xfrm>
              <a:off x="8261350" y="2235200"/>
              <a:ext cx="41275" cy="41275"/>
            </a:xfrm>
            <a:custGeom>
              <a:avLst/>
              <a:gdLst/>
              <a:ahLst/>
              <a:cxnLst>
                <a:cxn ang="0">
                  <a:pos x="20" y="2"/>
                </a:cxn>
                <a:cxn ang="0">
                  <a:pos x="20" y="2"/>
                </a:cxn>
                <a:cxn ang="0">
                  <a:pos x="14" y="4"/>
                </a:cxn>
                <a:cxn ang="0">
                  <a:pos x="8" y="2"/>
                </a:cxn>
                <a:cxn ang="0">
                  <a:pos x="8" y="2"/>
                </a:cxn>
                <a:cxn ang="0">
                  <a:pos x="4" y="0"/>
                </a:cxn>
                <a:cxn ang="0">
                  <a:pos x="2" y="0"/>
                </a:cxn>
                <a:cxn ang="0">
                  <a:pos x="0" y="0"/>
                </a:cxn>
                <a:cxn ang="0">
                  <a:pos x="0" y="0"/>
                </a:cxn>
                <a:cxn ang="0">
                  <a:pos x="0" y="2"/>
                </a:cxn>
                <a:cxn ang="0">
                  <a:pos x="0" y="6"/>
                </a:cxn>
                <a:cxn ang="0">
                  <a:pos x="2" y="10"/>
                </a:cxn>
                <a:cxn ang="0">
                  <a:pos x="2" y="10"/>
                </a:cxn>
                <a:cxn ang="0">
                  <a:pos x="4" y="16"/>
                </a:cxn>
                <a:cxn ang="0">
                  <a:pos x="4" y="16"/>
                </a:cxn>
                <a:cxn ang="0">
                  <a:pos x="8" y="24"/>
                </a:cxn>
                <a:cxn ang="0">
                  <a:pos x="10" y="26"/>
                </a:cxn>
                <a:cxn ang="0">
                  <a:pos x="12" y="26"/>
                </a:cxn>
                <a:cxn ang="0">
                  <a:pos x="12" y="26"/>
                </a:cxn>
                <a:cxn ang="0">
                  <a:pos x="16" y="26"/>
                </a:cxn>
                <a:cxn ang="0">
                  <a:pos x="20" y="24"/>
                </a:cxn>
                <a:cxn ang="0">
                  <a:pos x="24" y="18"/>
                </a:cxn>
                <a:cxn ang="0">
                  <a:pos x="24" y="18"/>
                </a:cxn>
                <a:cxn ang="0">
                  <a:pos x="26" y="12"/>
                </a:cxn>
                <a:cxn ang="0">
                  <a:pos x="26" y="8"/>
                </a:cxn>
                <a:cxn ang="0">
                  <a:pos x="26" y="8"/>
                </a:cxn>
                <a:cxn ang="0">
                  <a:pos x="26" y="2"/>
                </a:cxn>
                <a:cxn ang="0">
                  <a:pos x="24" y="0"/>
                </a:cxn>
                <a:cxn ang="0">
                  <a:pos x="20" y="2"/>
                </a:cxn>
                <a:cxn ang="0">
                  <a:pos x="20" y="2"/>
                </a:cxn>
              </a:cxnLst>
              <a:rect l="0" t="0" r="r" b="b"/>
              <a:pathLst>
                <a:path w="26" h="26">
                  <a:moveTo>
                    <a:pt x="20" y="2"/>
                  </a:moveTo>
                  <a:lnTo>
                    <a:pt x="20" y="2"/>
                  </a:lnTo>
                  <a:lnTo>
                    <a:pt x="14" y="4"/>
                  </a:lnTo>
                  <a:lnTo>
                    <a:pt x="8" y="2"/>
                  </a:lnTo>
                  <a:lnTo>
                    <a:pt x="8" y="2"/>
                  </a:lnTo>
                  <a:lnTo>
                    <a:pt x="4" y="0"/>
                  </a:lnTo>
                  <a:lnTo>
                    <a:pt x="2" y="0"/>
                  </a:lnTo>
                  <a:lnTo>
                    <a:pt x="0" y="0"/>
                  </a:lnTo>
                  <a:lnTo>
                    <a:pt x="0" y="0"/>
                  </a:lnTo>
                  <a:lnTo>
                    <a:pt x="0" y="2"/>
                  </a:lnTo>
                  <a:lnTo>
                    <a:pt x="0" y="6"/>
                  </a:lnTo>
                  <a:lnTo>
                    <a:pt x="2" y="10"/>
                  </a:lnTo>
                  <a:lnTo>
                    <a:pt x="2" y="10"/>
                  </a:lnTo>
                  <a:lnTo>
                    <a:pt x="4" y="16"/>
                  </a:lnTo>
                  <a:lnTo>
                    <a:pt x="4" y="16"/>
                  </a:lnTo>
                  <a:lnTo>
                    <a:pt x="8" y="24"/>
                  </a:lnTo>
                  <a:lnTo>
                    <a:pt x="10" y="26"/>
                  </a:lnTo>
                  <a:lnTo>
                    <a:pt x="12" y="26"/>
                  </a:lnTo>
                  <a:lnTo>
                    <a:pt x="12" y="26"/>
                  </a:lnTo>
                  <a:lnTo>
                    <a:pt x="16" y="26"/>
                  </a:lnTo>
                  <a:lnTo>
                    <a:pt x="20" y="24"/>
                  </a:lnTo>
                  <a:lnTo>
                    <a:pt x="24" y="18"/>
                  </a:lnTo>
                  <a:lnTo>
                    <a:pt x="24" y="18"/>
                  </a:lnTo>
                  <a:lnTo>
                    <a:pt x="26" y="12"/>
                  </a:lnTo>
                  <a:lnTo>
                    <a:pt x="26" y="8"/>
                  </a:lnTo>
                  <a:lnTo>
                    <a:pt x="26" y="8"/>
                  </a:lnTo>
                  <a:lnTo>
                    <a:pt x="26" y="2"/>
                  </a:lnTo>
                  <a:lnTo>
                    <a:pt x="24" y="0"/>
                  </a:lnTo>
                  <a:lnTo>
                    <a:pt x="20" y="2"/>
                  </a:lnTo>
                  <a:lnTo>
                    <a:pt x="20" y="2"/>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34" name="Freeform 97"/>
            <p:cNvSpPr/>
            <p:nvPr/>
          </p:nvSpPr>
          <p:spPr bwMode="auto">
            <a:xfrm>
              <a:off x="8086725" y="1568450"/>
              <a:ext cx="234950" cy="161925"/>
            </a:xfrm>
            <a:custGeom>
              <a:avLst/>
              <a:gdLst/>
              <a:ahLst/>
              <a:cxnLst>
                <a:cxn ang="0">
                  <a:pos x="124" y="56"/>
                </a:cxn>
                <a:cxn ang="0">
                  <a:pos x="118" y="50"/>
                </a:cxn>
                <a:cxn ang="0">
                  <a:pos x="114" y="42"/>
                </a:cxn>
                <a:cxn ang="0">
                  <a:pos x="94" y="30"/>
                </a:cxn>
                <a:cxn ang="0">
                  <a:pos x="80" y="24"/>
                </a:cxn>
                <a:cxn ang="0">
                  <a:pos x="68" y="18"/>
                </a:cxn>
                <a:cxn ang="0">
                  <a:pos x="52" y="14"/>
                </a:cxn>
                <a:cxn ang="0">
                  <a:pos x="42" y="24"/>
                </a:cxn>
                <a:cxn ang="0">
                  <a:pos x="38" y="28"/>
                </a:cxn>
                <a:cxn ang="0">
                  <a:pos x="32" y="26"/>
                </a:cxn>
                <a:cxn ang="0">
                  <a:pos x="28" y="22"/>
                </a:cxn>
                <a:cxn ang="0">
                  <a:pos x="26" y="16"/>
                </a:cxn>
                <a:cxn ang="0">
                  <a:pos x="24" y="4"/>
                </a:cxn>
                <a:cxn ang="0">
                  <a:pos x="20" y="2"/>
                </a:cxn>
                <a:cxn ang="0">
                  <a:pos x="10" y="2"/>
                </a:cxn>
                <a:cxn ang="0">
                  <a:pos x="0" y="8"/>
                </a:cxn>
                <a:cxn ang="0">
                  <a:pos x="8" y="12"/>
                </a:cxn>
                <a:cxn ang="0">
                  <a:pos x="14" y="18"/>
                </a:cxn>
                <a:cxn ang="0">
                  <a:pos x="16" y="22"/>
                </a:cxn>
                <a:cxn ang="0">
                  <a:pos x="14" y="28"/>
                </a:cxn>
                <a:cxn ang="0">
                  <a:pos x="16" y="30"/>
                </a:cxn>
                <a:cxn ang="0">
                  <a:pos x="16" y="36"/>
                </a:cxn>
                <a:cxn ang="0">
                  <a:pos x="18" y="36"/>
                </a:cxn>
                <a:cxn ang="0">
                  <a:pos x="20" y="36"/>
                </a:cxn>
                <a:cxn ang="0">
                  <a:pos x="22" y="32"/>
                </a:cxn>
                <a:cxn ang="0">
                  <a:pos x="50" y="46"/>
                </a:cxn>
                <a:cxn ang="0">
                  <a:pos x="60" y="60"/>
                </a:cxn>
                <a:cxn ang="0">
                  <a:pos x="58" y="76"/>
                </a:cxn>
                <a:cxn ang="0">
                  <a:pos x="56" y="78"/>
                </a:cxn>
                <a:cxn ang="0">
                  <a:pos x="56" y="80"/>
                </a:cxn>
                <a:cxn ang="0">
                  <a:pos x="60" y="80"/>
                </a:cxn>
                <a:cxn ang="0">
                  <a:pos x="70" y="80"/>
                </a:cxn>
                <a:cxn ang="0">
                  <a:pos x="78" y="86"/>
                </a:cxn>
                <a:cxn ang="0">
                  <a:pos x="80" y="90"/>
                </a:cxn>
                <a:cxn ang="0">
                  <a:pos x="86" y="90"/>
                </a:cxn>
                <a:cxn ang="0">
                  <a:pos x="92" y="90"/>
                </a:cxn>
                <a:cxn ang="0">
                  <a:pos x="94" y="82"/>
                </a:cxn>
                <a:cxn ang="0">
                  <a:pos x="104" y="76"/>
                </a:cxn>
                <a:cxn ang="0">
                  <a:pos x="120" y="78"/>
                </a:cxn>
                <a:cxn ang="0">
                  <a:pos x="126" y="90"/>
                </a:cxn>
                <a:cxn ang="0">
                  <a:pos x="132" y="98"/>
                </a:cxn>
                <a:cxn ang="0">
                  <a:pos x="140" y="102"/>
                </a:cxn>
                <a:cxn ang="0">
                  <a:pos x="146" y="100"/>
                </a:cxn>
                <a:cxn ang="0">
                  <a:pos x="146" y="96"/>
                </a:cxn>
                <a:cxn ang="0">
                  <a:pos x="142" y="90"/>
                </a:cxn>
                <a:cxn ang="0">
                  <a:pos x="138" y="88"/>
                </a:cxn>
                <a:cxn ang="0">
                  <a:pos x="128" y="72"/>
                </a:cxn>
                <a:cxn ang="0">
                  <a:pos x="126" y="70"/>
                </a:cxn>
                <a:cxn ang="0">
                  <a:pos x="128" y="64"/>
                </a:cxn>
                <a:cxn ang="0">
                  <a:pos x="130" y="60"/>
                </a:cxn>
                <a:cxn ang="0">
                  <a:pos x="124" y="56"/>
                </a:cxn>
              </a:cxnLst>
              <a:rect l="0" t="0" r="r" b="b"/>
              <a:pathLst>
                <a:path w="148" h="102">
                  <a:moveTo>
                    <a:pt x="124" y="56"/>
                  </a:moveTo>
                  <a:lnTo>
                    <a:pt x="124" y="56"/>
                  </a:lnTo>
                  <a:lnTo>
                    <a:pt x="120" y="54"/>
                  </a:lnTo>
                  <a:lnTo>
                    <a:pt x="118" y="50"/>
                  </a:lnTo>
                  <a:lnTo>
                    <a:pt x="118" y="50"/>
                  </a:lnTo>
                  <a:lnTo>
                    <a:pt x="114" y="42"/>
                  </a:lnTo>
                  <a:lnTo>
                    <a:pt x="108" y="36"/>
                  </a:lnTo>
                  <a:lnTo>
                    <a:pt x="94" y="30"/>
                  </a:lnTo>
                  <a:lnTo>
                    <a:pt x="94" y="30"/>
                  </a:lnTo>
                  <a:lnTo>
                    <a:pt x="80" y="24"/>
                  </a:lnTo>
                  <a:lnTo>
                    <a:pt x="68" y="18"/>
                  </a:lnTo>
                  <a:lnTo>
                    <a:pt x="68" y="18"/>
                  </a:lnTo>
                  <a:lnTo>
                    <a:pt x="60" y="14"/>
                  </a:lnTo>
                  <a:lnTo>
                    <a:pt x="52" y="14"/>
                  </a:lnTo>
                  <a:lnTo>
                    <a:pt x="46" y="18"/>
                  </a:lnTo>
                  <a:lnTo>
                    <a:pt x="42" y="24"/>
                  </a:lnTo>
                  <a:lnTo>
                    <a:pt x="42" y="24"/>
                  </a:lnTo>
                  <a:lnTo>
                    <a:pt x="38" y="28"/>
                  </a:lnTo>
                  <a:lnTo>
                    <a:pt x="34" y="30"/>
                  </a:lnTo>
                  <a:lnTo>
                    <a:pt x="32" y="26"/>
                  </a:lnTo>
                  <a:lnTo>
                    <a:pt x="28" y="22"/>
                  </a:lnTo>
                  <a:lnTo>
                    <a:pt x="28" y="22"/>
                  </a:lnTo>
                  <a:lnTo>
                    <a:pt x="26" y="16"/>
                  </a:lnTo>
                  <a:lnTo>
                    <a:pt x="26" y="16"/>
                  </a:lnTo>
                  <a:lnTo>
                    <a:pt x="26" y="8"/>
                  </a:lnTo>
                  <a:lnTo>
                    <a:pt x="24" y="4"/>
                  </a:lnTo>
                  <a:lnTo>
                    <a:pt x="20" y="2"/>
                  </a:lnTo>
                  <a:lnTo>
                    <a:pt x="20" y="2"/>
                  </a:lnTo>
                  <a:lnTo>
                    <a:pt x="14" y="0"/>
                  </a:lnTo>
                  <a:lnTo>
                    <a:pt x="10" y="2"/>
                  </a:lnTo>
                  <a:lnTo>
                    <a:pt x="0" y="8"/>
                  </a:lnTo>
                  <a:lnTo>
                    <a:pt x="0" y="8"/>
                  </a:lnTo>
                  <a:lnTo>
                    <a:pt x="4" y="10"/>
                  </a:lnTo>
                  <a:lnTo>
                    <a:pt x="8" y="12"/>
                  </a:lnTo>
                  <a:lnTo>
                    <a:pt x="14" y="18"/>
                  </a:lnTo>
                  <a:lnTo>
                    <a:pt x="14" y="18"/>
                  </a:lnTo>
                  <a:lnTo>
                    <a:pt x="16" y="22"/>
                  </a:lnTo>
                  <a:lnTo>
                    <a:pt x="16" y="22"/>
                  </a:lnTo>
                  <a:lnTo>
                    <a:pt x="14" y="26"/>
                  </a:lnTo>
                  <a:lnTo>
                    <a:pt x="14" y="28"/>
                  </a:lnTo>
                  <a:lnTo>
                    <a:pt x="16" y="30"/>
                  </a:lnTo>
                  <a:lnTo>
                    <a:pt x="16" y="30"/>
                  </a:lnTo>
                  <a:lnTo>
                    <a:pt x="16" y="34"/>
                  </a:lnTo>
                  <a:lnTo>
                    <a:pt x="16" y="36"/>
                  </a:lnTo>
                  <a:lnTo>
                    <a:pt x="18" y="36"/>
                  </a:lnTo>
                  <a:lnTo>
                    <a:pt x="18" y="36"/>
                  </a:lnTo>
                  <a:lnTo>
                    <a:pt x="20" y="36"/>
                  </a:lnTo>
                  <a:lnTo>
                    <a:pt x="20" y="36"/>
                  </a:lnTo>
                  <a:lnTo>
                    <a:pt x="22" y="32"/>
                  </a:lnTo>
                  <a:lnTo>
                    <a:pt x="22" y="32"/>
                  </a:lnTo>
                  <a:lnTo>
                    <a:pt x="50" y="46"/>
                  </a:lnTo>
                  <a:lnTo>
                    <a:pt x="50" y="46"/>
                  </a:lnTo>
                  <a:lnTo>
                    <a:pt x="56" y="52"/>
                  </a:lnTo>
                  <a:lnTo>
                    <a:pt x="60" y="60"/>
                  </a:lnTo>
                  <a:lnTo>
                    <a:pt x="60" y="66"/>
                  </a:lnTo>
                  <a:lnTo>
                    <a:pt x="58" y="76"/>
                  </a:lnTo>
                  <a:lnTo>
                    <a:pt x="58" y="76"/>
                  </a:lnTo>
                  <a:lnTo>
                    <a:pt x="56" y="78"/>
                  </a:lnTo>
                  <a:lnTo>
                    <a:pt x="56" y="80"/>
                  </a:lnTo>
                  <a:lnTo>
                    <a:pt x="56" y="80"/>
                  </a:lnTo>
                  <a:lnTo>
                    <a:pt x="60" y="80"/>
                  </a:lnTo>
                  <a:lnTo>
                    <a:pt x="60" y="80"/>
                  </a:lnTo>
                  <a:lnTo>
                    <a:pt x="66" y="78"/>
                  </a:lnTo>
                  <a:lnTo>
                    <a:pt x="70" y="80"/>
                  </a:lnTo>
                  <a:lnTo>
                    <a:pt x="74" y="82"/>
                  </a:lnTo>
                  <a:lnTo>
                    <a:pt x="78" y="86"/>
                  </a:lnTo>
                  <a:lnTo>
                    <a:pt x="78" y="86"/>
                  </a:lnTo>
                  <a:lnTo>
                    <a:pt x="80" y="90"/>
                  </a:lnTo>
                  <a:lnTo>
                    <a:pt x="86" y="90"/>
                  </a:lnTo>
                  <a:lnTo>
                    <a:pt x="86" y="90"/>
                  </a:lnTo>
                  <a:lnTo>
                    <a:pt x="88" y="90"/>
                  </a:lnTo>
                  <a:lnTo>
                    <a:pt x="92" y="90"/>
                  </a:lnTo>
                  <a:lnTo>
                    <a:pt x="94" y="82"/>
                  </a:lnTo>
                  <a:lnTo>
                    <a:pt x="94" y="82"/>
                  </a:lnTo>
                  <a:lnTo>
                    <a:pt x="98" y="78"/>
                  </a:lnTo>
                  <a:lnTo>
                    <a:pt x="104" y="76"/>
                  </a:lnTo>
                  <a:lnTo>
                    <a:pt x="112" y="76"/>
                  </a:lnTo>
                  <a:lnTo>
                    <a:pt x="120" y="78"/>
                  </a:lnTo>
                  <a:lnTo>
                    <a:pt x="120" y="78"/>
                  </a:lnTo>
                  <a:lnTo>
                    <a:pt x="126" y="90"/>
                  </a:lnTo>
                  <a:lnTo>
                    <a:pt x="132" y="98"/>
                  </a:lnTo>
                  <a:lnTo>
                    <a:pt x="132" y="98"/>
                  </a:lnTo>
                  <a:lnTo>
                    <a:pt x="136" y="100"/>
                  </a:lnTo>
                  <a:lnTo>
                    <a:pt x="140" y="102"/>
                  </a:lnTo>
                  <a:lnTo>
                    <a:pt x="146" y="100"/>
                  </a:lnTo>
                  <a:lnTo>
                    <a:pt x="146" y="100"/>
                  </a:lnTo>
                  <a:lnTo>
                    <a:pt x="148" y="98"/>
                  </a:lnTo>
                  <a:lnTo>
                    <a:pt x="146" y="96"/>
                  </a:lnTo>
                  <a:lnTo>
                    <a:pt x="146" y="96"/>
                  </a:lnTo>
                  <a:lnTo>
                    <a:pt x="142" y="90"/>
                  </a:lnTo>
                  <a:lnTo>
                    <a:pt x="138" y="88"/>
                  </a:lnTo>
                  <a:lnTo>
                    <a:pt x="138" y="88"/>
                  </a:lnTo>
                  <a:lnTo>
                    <a:pt x="134" y="80"/>
                  </a:lnTo>
                  <a:lnTo>
                    <a:pt x="128" y="72"/>
                  </a:lnTo>
                  <a:lnTo>
                    <a:pt x="128" y="72"/>
                  </a:lnTo>
                  <a:lnTo>
                    <a:pt x="126" y="70"/>
                  </a:lnTo>
                  <a:lnTo>
                    <a:pt x="128" y="64"/>
                  </a:lnTo>
                  <a:lnTo>
                    <a:pt x="128" y="64"/>
                  </a:lnTo>
                  <a:lnTo>
                    <a:pt x="130" y="62"/>
                  </a:lnTo>
                  <a:lnTo>
                    <a:pt x="130" y="60"/>
                  </a:lnTo>
                  <a:lnTo>
                    <a:pt x="124" y="56"/>
                  </a:lnTo>
                  <a:lnTo>
                    <a:pt x="124" y="56"/>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35" name="Freeform 98"/>
            <p:cNvSpPr/>
            <p:nvPr/>
          </p:nvSpPr>
          <p:spPr bwMode="auto">
            <a:xfrm>
              <a:off x="8169275" y="304800"/>
              <a:ext cx="60325" cy="22225"/>
            </a:xfrm>
            <a:custGeom>
              <a:avLst/>
              <a:gdLst/>
              <a:ahLst/>
              <a:cxnLst>
                <a:cxn ang="0">
                  <a:pos x="10" y="14"/>
                </a:cxn>
                <a:cxn ang="0">
                  <a:pos x="10" y="14"/>
                </a:cxn>
                <a:cxn ang="0">
                  <a:pos x="38" y="10"/>
                </a:cxn>
                <a:cxn ang="0">
                  <a:pos x="38" y="10"/>
                </a:cxn>
                <a:cxn ang="0">
                  <a:pos x="38" y="8"/>
                </a:cxn>
                <a:cxn ang="0">
                  <a:pos x="38" y="4"/>
                </a:cxn>
                <a:cxn ang="0">
                  <a:pos x="38" y="0"/>
                </a:cxn>
                <a:cxn ang="0">
                  <a:pos x="34" y="0"/>
                </a:cxn>
                <a:cxn ang="0">
                  <a:pos x="34" y="0"/>
                </a:cxn>
                <a:cxn ang="0">
                  <a:pos x="28" y="2"/>
                </a:cxn>
                <a:cxn ang="0">
                  <a:pos x="22" y="2"/>
                </a:cxn>
                <a:cxn ang="0">
                  <a:pos x="12" y="0"/>
                </a:cxn>
                <a:cxn ang="0">
                  <a:pos x="12" y="0"/>
                </a:cxn>
                <a:cxn ang="0">
                  <a:pos x="4" y="0"/>
                </a:cxn>
                <a:cxn ang="0">
                  <a:pos x="0" y="2"/>
                </a:cxn>
                <a:cxn ang="0">
                  <a:pos x="0" y="6"/>
                </a:cxn>
                <a:cxn ang="0">
                  <a:pos x="0" y="6"/>
                </a:cxn>
                <a:cxn ang="0">
                  <a:pos x="0" y="10"/>
                </a:cxn>
                <a:cxn ang="0">
                  <a:pos x="2" y="12"/>
                </a:cxn>
                <a:cxn ang="0">
                  <a:pos x="10" y="14"/>
                </a:cxn>
                <a:cxn ang="0">
                  <a:pos x="10" y="14"/>
                </a:cxn>
              </a:cxnLst>
              <a:rect l="0" t="0" r="r" b="b"/>
              <a:pathLst>
                <a:path w="38" h="14">
                  <a:moveTo>
                    <a:pt x="10" y="14"/>
                  </a:moveTo>
                  <a:lnTo>
                    <a:pt x="10" y="14"/>
                  </a:lnTo>
                  <a:lnTo>
                    <a:pt x="38" y="10"/>
                  </a:lnTo>
                  <a:lnTo>
                    <a:pt x="38" y="10"/>
                  </a:lnTo>
                  <a:lnTo>
                    <a:pt x="38" y="8"/>
                  </a:lnTo>
                  <a:lnTo>
                    <a:pt x="38" y="4"/>
                  </a:lnTo>
                  <a:lnTo>
                    <a:pt x="38" y="0"/>
                  </a:lnTo>
                  <a:lnTo>
                    <a:pt x="34" y="0"/>
                  </a:lnTo>
                  <a:lnTo>
                    <a:pt x="34" y="0"/>
                  </a:lnTo>
                  <a:lnTo>
                    <a:pt x="28" y="2"/>
                  </a:lnTo>
                  <a:lnTo>
                    <a:pt x="22" y="2"/>
                  </a:lnTo>
                  <a:lnTo>
                    <a:pt x="12" y="0"/>
                  </a:lnTo>
                  <a:lnTo>
                    <a:pt x="12" y="0"/>
                  </a:lnTo>
                  <a:lnTo>
                    <a:pt x="4" y="0"/>
                  </a:lnTo>
                  <a:lnTo>
                    <a:pt x="0" y="2"/>
                  </a:lnTo>
                  <a:lnTo>
                    <a:pt x="0" y="6"/>
                  </a:lnTo>
                  <a:lnTo>
                    <a:pt x="0" y="6"/>
                  </a:lnTo>
                  <a:lnTo>
                    <a:pt x="0" y="10"/>
                  </a:lnTo>
                  <a:lnTo>
                    <a:pt x="2" y="12"/>
                  </a:lnTo>
                  <a:lnTo>
                    <a:pt x="10" y="14"/>
                  </a:lnTo>
                  <a:lnTo>
                    <a:pt x="10" y="14"/>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36" name="Freeform 99"/>
            <p:cNvSpPr/>
            <p:nvPr/>
          </p:nvSpPr>
          <p:spPr bwMode="auto">
            <a:xfrm>
              <a:off x="4943475" y="282575"/>
              <a:ext cx="88900" cy="22225"/>
            </a:xfrm>
            <a:custGeom>
              <a:avLst/>
              <a:gdLst/>
              <a:ahLst/>
              <a:cxnLst>
                <a:cxn ang="0">
                  <a:pos x="36" y="8"/>
                </a:cxn>
                <a:cxn ang="0">
                  <a:pos x="36" y="8"/>
                </a:cxn>
                <a:cxn ang="0">
                  <a:pos x="38" y="8"/>
                </a:cxn>
                <a:cxn ang="0">
                  <a:pos x="38" y="8"/>
                </a:cxn>
                <a:cxn ang="0">
                  <a:pos x="46" y="8"/>
                </a:cxn>
                <a:cxn ang="0">
                  <a:pos x="50" y="8"/>
                </a:cxn>
                <a:cxn ang="0">
                  <a:pos x="52" y="6"/>
                </a:cxn>
                <a:cxn ang="0">
                  <a:pos x="56" y="0"/>
                </a:cxn>
                <a:cxn ang="0">
                  <a:pos x="56" y="0"/>
                </a:cxn>
                <a:cxn ang="0">
                  <a:pos x="42" y="0"/>
                </a:cxn>
                <a:cxn ang="0">
                  <a:pos x="28" y="4"/>
                </a:cxn>
                <a:cxn ang="0">
                  <a:pos x="14" y="8"/>
                </a:cxn>
                <a:cxn ang="0">
                  <a:pos x="0" y="14"/>
                </a:cxn>
                <a:cxn ang="0">
                  <a:pos x="0" y="14"/>
                </a:cxn>
                <a:cxn ang="0">
                  <a:pos x="20" y="14"/>
                </a:cxn>
                <a:cxn ang="0">
                  <a:pos x="28" y="14"/>
                </a:cxn>
                <a:cxn ang="0">
                  <a:pos x="36" y="8"/>
                </a:cxn>
                <a:cxn ang="0">
                  <a:pos x="36" y="8"/>
                </a:cxn>
              </a:cxnLst>
              <a:rect l="0" t="0" r="r" b="b"/>
              <a:pathLst>
                <a:path w="56" h="14">
                  <a:moveTo>
                    <a:pt x="36" y="8"/>
                  </a:moveTo>
                  <a:lnTo>
                    <a:pt x="36" y="8"/>
                  </a:lnTo>
                  <a:lnTo>
                    <a:pt x="38" y="8"/>
                  </a:lnTo>
                  <a:lnTo>
                    <a:pt x="38" y="8"/>
                  </a:lnTo>
                  <a:lnTo>
                    <a:pt x="46" y="8"/>
                  </a:lnTo>
                  <a:lnTo>
                    <a:pt x="50" y="8"/>
                  </a:lnTo>
                  <a:lnTo>
                    <a:pt x="52" y="6"/>
                  </a:lnTo>
                  <a:lnTo>
                    <a:pt x="56" y="0"/>
                  </a:lnTo>
                  <a:lnTo>
                    <a:pt x="56" y="0"/>
                  </a:lnTo>
                  <a:lnTo>
                    <a:pt x="42" y="0"/>
                  </a:lnTo>
                  <a:lnTo>
                    <a:pt x="28" y="4"/>
                  </a:lnTo>
                  <a:lnTo>
                    <a:pt x="14" y="8"/>
                  </a:lnTo>
                  <a:lnTo>
                    <a:pt x="0" y="14"/>
                  </a:lnTo>
                  <a:lnTo>
                    <a:pt x="0" y="14"/>
                  </a:lnTo>
                  <a:lnTo>
                    <a:pt x="20" y="14"/>
                  </a:lnTo>
                  <a:lnTo>
                    <a:pt x="28" y="14"/>
                  </a:lnTo>
                  <a:lnTo>
                    <a:pt x="36" y="8"/>
                  </a:lnTo>
                  <a:lnTo>
                    <a:pt x="36" y="8"/>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37" name="Freeform 100"/>
            <p:cNvSpPr/>
            <p:nvPr/>
          </p:nvSpPr>
          <p:spPr bwMode="auto">
            <a:xfrm>
              <a:off x="7458075" y="1400175"/>
              <a:ext cx="22225" cy="60325"/>
            </a:xfrm>
            <a:custGeom>
              <a:avLst/>
              <a:gdLst/>
              <a:ahLst/>
              <a:cxnLst>
                <a:cxn ang="0">
                  <a:pos x="4" y="0"/>
                </a:cxn>
                <a:cxn ang="0">
                  <a:pos x="4" y="0"/>
                </a:cxn>
                <a:cxn ang="0">
                  <a:pos x="0" y="10"/>
                </a:cxn>
                <a:cxn ang="0">
                  <a:pos x="0" y="18"/>
                </a:cxn>
                <a:cxn ang="0">
                  <a:pos x="0" y="34"/>
                </a:cxn>
                <a:cxn ang="0">
                  <a:pos x="0" y="34"/>
                </a:cxn>
                <a:cxn ang="0">
                  <a:pos x="2" y="36"/>
                </a:cxn>
                <a:cxn ang="0">
                  <a:pos x="4" y="38"/>
                </a:cxn>
                <a:cxn ang="0">
                  <a:pos x="6" y="38"/>
                </a:cxn>
                <a:cxn ang="0">
                  <a:pos x="10" y="36"/>
                </a:cxn>
                <a:cxn ang="0">
                  <a:pos x="10" y="36"/>
                </a:cxn>
                <a:cxn ang="0">
                  <a:pos x="12" y="34"/>
                </a:cxn>
                <a:cxn ang="0">
                  <a:pos x="14" y="30"/>
                </a:cxn>
                <a:cxn ang="0">
                  <a:pos x="14" y="26"/>
                </a:cxn>
                <a:cxn ang="0">
                  <a:pos x="14" y="22"/>
                </a:cxn>
                <a:cxn ang="0">
                  <a:pos x="14" y="22"/>
                </a:cxn>
                <a:cxn ang="0">
                  <a:pos x="4" y="0"/>
                </a:cxn>
                <a:cxn ang="0">
                  <a:pos x="4" y="0"/>
                </a:cxn>
              </a:cxnLst>
              <a:rect l="0" t="0" r="r" b="b"/>
              <a:pathLst>
                <a:path w="14" h="38">
                  <a:moveTo>
                    <a:pt x="4" y="0"/>
                  </a:moveTo>
                  <a:lnTo>
                    <a:pt x="4" y="0"/>
                  </a:lnTo>
                  <a:lnTo>
                    <a:pt x="0" y="10"/>
                  </a:lnTo>
                  <a:lnTo>
                    <a:pt x="0" y="18"/>
                  </a:lnTo>
                  <a:lnTo>
                    <a:pt x="0" y="34"/>
                  </a:lnTo>
                  <a:lnTo>
                    <a:pt x="0" y="34"/>
                  </a:lnTo>
                  <a:lnTo>
                    <a:pt x="2" y="36"/>
                  </a:lnTo>
                  <a:lnTo>
                    <a:pt x="4" y="38"/>
                  </a:lnTo>
                  <a:lnTo>
                    <a:pt x="6" y="38"/>
                  </a:lnTo>
                  <a:lnTo>
                    <a:pt x="10" y="36"/>
                  </a:lnTo>
                  <a:lnTo>
                    <a:pt x="10" y="36"/>
                  </a:lnTo>
                  <a:lnTo>
                    <a:pt x="12" y="34"/>
                  </a:lnTo>
                  <a:lnTo>
                    <a:pt x="14" y="30"/>
                  </a:lnTo>
                  <a:lnTo>
                    <a:pt x="14" y="26"/>
                  </a:lnTo>
                  <a:lnTo>
                    <a:pt x="14" y="22"/>
                  </a:lnTo>
                  <a:lnTo>
                    <a:pt x="14" y="22"/>
                  </a:lnTo>
                  <a:lnTo>
                    <a:pt x="4" y="0"/>
                  </a:lnTo>
                  <a:lnTo>
                    <a:pt x="4"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38" name="Freeform 101"/>
            <p:cNvSpPr/>
            <p:nvPr/>
          </p:nvSpPr>
          <p:spPr bwMode="auto">
            <a:xfrm>
              <a:off x="7600950" y="219075"/>
              <a:ext cx="101600" cy="38100"/>
            </a:xfrm>
            <a:custGeom>
              <a:avLst/>
              <a:gdLst/>
              <a:ahLst/>
              <a:cxnLst>
                <a:cxn ang="0">
                  <a:pos x="24" y="12"/>
                </a:cxn>
                <a:cxn ang="0">
                  <a:pos x="24" y="12"/>
                </a:cxn>
                <a:cxn ang="0">
                  <a:pos x="22" y="14"/>
                </a:cxn>
                <a:cxn ang="0">
                  <a:pos x="22" y="14"/>
                </a:cxn>
                <a:cxn ang="0">
                  <a:pos x="20" y="18"/>
                </a:cxn>
                <a:cxn ang="0">
                  <a:pos x="22" y="20"/>
                </a:cxn>
                <a:cxn ang="0">
                  <a:pos x="26" y="22"/>
                </a:cxn>
                <a:cxn ang="0">
                  <a:pos x="26" y="22"/>
                </a:cxn>
                <a:cxn ang="0">
                  <a:pos x="58" y="24"/>
                </a:cxn>
                <a:cxn ang="0">
                  <a:pos x="58" y="24"/>
                </a:cxn>
                <a:cxn ang="0">
                  <a:pos x="62" y="24"/>
                </a:cxn>
                <a:cxn ang="0">
                  <a:pos x="64" y="22"/>
                </a:cxn>
                <a:cxn ang="0">
                  <a:pos x="64" y="18"/>
                </a:cxn>
                <a:cxn ang="0">
                  <a:pos x="64" y="18"/>
                </a:cxn>
                <a:cxn ang="0">
                  <a:pos x="64" y="14"/>
                </a:cxn>
                <a:cxn ang="0">
                  <a:pos x="62" y="14"/>
                </a:cxn>
                <a:cxn ang="0">
                  <a:pos x="56" y="12"/>
                </a:cxn>
                <a:cxn ang="0">
                  <a:pos x="56" y="12"/>
                </a:cxn>
                <a:cxn ang="0">
                  <a:pos x="52" y="14"/>
                </a:cxn>
                <a:cxn ang="0">
                  <a:pos x="50" y="14"/>
                </a:cxn>
                <a:cxn ang="0">
                  <a:pos x="48" y="12"/>
                </a:cxn>
                <a:cxn ang="0">
                  <a:pos x="48" y="12"/>
                </a:cxn>
                <a:cxn ang="0">
                  <a:pos x="46" y="10"/>
                </a:cxn>
                <a:cxn ang="0">
                  <a:pos x="46" y="6"/>
                </a:cxn>
                <a:cxn ang="0">
                  <a:pos x="44" y="4"/>
                </a:cxn>
                <a:cxn ang="0">
                  <a:pos x="40" y="2"/>
                </a:cxn>
                <a:cxn ang="0">
                  <a:pos x="40" y="2"/>
                </a:cxn>
                <a:cxn ang="0">
                  <a:pos x="34" y="0"/>
                </a:cxn>
                <a:cxn ang="0">
                  <a:pos x="28" y="0"/>
                </a:cxn>
                <a:cxn ang="0">
                  <a:pos x="18" y="2"/>
                </a:cxn>
                <a:cxn ang="0">
                  <a:pos x="10" y="8"/>
                </a:cxn>
                <a:cxn ang="0">
                  <a:pos x="0" y="14"/>
                </a:cxn>
                <a:cxn ang="0">
                  <a:pos x="0" y="14"/>
                </a:cxn>
                <a:cxn ang="0">
                  <a:pos x="6" y="16"/>
                </a:cxn>
                <a:cxn ang="0">
                  <a:pos x="12" y="14"/>
                </a:cxn>
                <a:cxn ang="0">
                  <a:pos x="18" y="12"/>
                </a:cxn>
                <a:cxn ang="0">
                  <a:pos x="24" y="12"/>
                </a:cxn>
                <a:cxn ang="0">
                  <a:pos x="24" y="12"/>
                </a:cxn>
              </a:cxnLst>
              <a:rect l="0" t="0" r="r" b="b"/>
              <a:pathLst>
                <a:path w="64" h="24">
                  <a:moveTo>
                    <a:pt x="24" y="12"/>
                  </a:moveTo>
                  <a:lnTo>
                    <a:pt x="24" y="12"/>
                  </a:lnTo>
                  <a:lnTo>
                    <a:pt x="22" y="14"/>
                  </a:lnTo>
                  <a:lnTo>
                    <a:pt x="22" y="14"/>
                  </a:lnTo>
                  <a:lnTo>
                    <a:pt x="20" y="18"/>
                  </a:lnTo>
                  <a:lnTo>
                    <a:pt x="22" y="20"/>
                  </a:lnTo>
                  <a:lnTo>
                    <a:pt x="26" y="22"/>
                  </a:lnTo>
                  <a:lnTo>
                    <a:pt x="26" y="22"/>
                  </a:lnTo>
                  <a:lnTo>
                    <a:pt x="58" y="24"/>
                  </a:lnTo>
                  <a:lnTo>
                    <a:pt x="58" y="24"/>
                  </a:lnTo>
                  <a:lnTo>
                    <a:pt x="62" y="24"/>
                  </a:lnTo>
                  <a:lnTo>
                    <a:pt x="64" y="22"/>
                  </a:lnTo>
                  <a:lnTo>
                    <a:pt x="64" y="18"/>
                  </a:lnTo>
                  <a:lnTo>
                    <a:pt x="64" y="18"/>
                  </a:lnTo>
                  <a:lnTo>
                    <a:pt x="64" y="14"/>
                  </a:lnTo>
                  <a:lnTo>
                    <a:pt x="62" y="14"/>
                  </a:lnTo>
                  <a:lnTo>
                    <a:pt x="56" y="12"/>
                  </a:lnTo>
                  <a:lnTo>
                    <a:pt x="56" y="12"/>
                  </a:lnTo>
                  <a:lnTo>
                    <a:pt x="52" y="14"/>
                  </a:lnTo>
                  <a:lnTo>
                    <a:pt x="50" y="14"/>
                  </a:lnTo>
                  <a:lnTo>
                    <a:pt x="48" y="12"/>
                  </a:lnTo>
                  <a:lnTo>
                    <a:pt x="48" y="12"/>
                  </a:lnTo>
                  <a:lnTo>
                    <a:pt x="46" y="10"/>
                  </a:lnTo>
                  <a:lnTo>
                    <a:pt x="46" y="6"/>
                  </a:lnTo>
                  <a:lnTo>
                    <a:pt x="44" y="4"/>
                  </a:lnTo>
                  <a:lnTo>
                    <a:pt x="40" y="2"/>
                  </a:lnTo>
                  <a:lnTo>
                    <a:pt x="40" y="2"/>
                  </a:lnTo>
                  <a:lnTo>
                    <a:pt x="34" y="0"/>
                  </a:lnTo>
                  <a:lnTo>
                    <a:pt x="28" y="0"/>
                  </a:lnTo>
                  <a:lnTo>
                    <a:pt x="18" y="2"/>
                  </a:lnTo>
                  <a:lnTo>
                    <a:pt x="10" y="8"/>
                  </a:lnTo>
                  <a:lnTo>
                    <a:pt x="0" y="14"/>
                  </a:lnTo>
                  <a:lnTo>
                    <a:pt x="0" y="14"/>
                  </a:lnTo>
                  <a:lnTo>
                    <a:pt x="6" y="16"/>
                  </a:lnTo>
                  <a:lnTo>
                    <a:pt x="12" y="14"/>
                  </a:lnTo>
                  <a:lnTo>
                    <a:pt x="18" y="12"/>
                  </a:lnTo>
                  <a:lnTo>
                    <a:pt x="24" y="12"/>
                  </a:lnTo>
                  <a:lnTo>
                    <a:pt x="24" y="12"/>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39" name="Freeform 102"/>
            <p:cNvSpPr/>
            <p:nvPr/>
          </p:nvSpPr>
          <p:spPr bwMode="auto">
            <a:xfrm>
              <a:off x="7705725" y="250825"/>
              <a:ext cx="66675" cy="19050"/>
            </a:xfrm>
            <a:custGeom>
              <a:avLst/>
              <a:gdLst/>
              <a:ahLst/>
              <a:cxnLst>
                <a:cxn ang="0">
                  <a:pos x="42" y="8"/>
                </a:cxn>
                <a:cxn ang="0">
                  <a:pos x="42" y="8"/>
                </a:cxn>
                <a:cxn ang="0">
                  <a:pos x="28" y="2"/>
                </a:cxn>
                <a:cxn ang="0">
                  <a:pos x="18" y="0"/>
                </a:cxn>
                <a:cxn ang="0">
                  <a:pos x="12" y="2"/>
                </a:cxn>
                <a:cxn ang="0">
                  <a:pos x="8" y="4"/>
                </a:cxn>
                <a:cxn ang="0">
                  <a:pos x="0" y="12"/>
                </a:cxn>
                <a:cxn ang="0">
                  <a:pos x="0" y="12"/>
                </a:cxn>
                <a:cxn ang="0">
                  <a:pos x="20" y="12"/>
                </a:cxn>
                <a:cxn ang="0">
                  <a:pos x="42" y="8"/>
                </a:cxn>
                <a:cxn ang="0">
                  <a:pos x="42" y="8"/>
                </a:cxn>
              </a:cxnLst>
              <a:rect l="0" t="0" r="r" b="b"/>
              <a:pathLst>
                <a:path w="42" h="12">
                  <a:moveTo>
                    <a:pt x="42" y="8"/>
                  </a:moveTo>
                  <a:lnTo>
                    <a:pt x="42" y="8"/>
                  </a:lnTo>
                  <a:lnTo>
                    <a:pt x="28" y="2"/>
                  </a:lnTo>
                  <a:lnTo>
                    <a:pt x="18" y="0"/>
                  </a:lnTo>
                  <a:lnTo>
                    <a:pt x="12" y="2"/>
                  </a:lnTo>
                  <a:lnTo>
                    <a:pt x="8" y="4"/>
                  </a:lnTo>
                  <a:lnTo>
                    <a:pt x="0" y="12"/>
                  </a:lnTo>
                  <a:lnTo>
                    <a:pt x="0" y="12"/>
                  </a:lnTo>
                  <a:lnTo>
                    <a:pt x="20" y="12"/>
                  </a:lnTo>
                  <a:lnTo>
                    <a:pt x="42" y="8"/>
                  </a:lnTo>
                  <a:lnTo>
                    <a:pt x="42" y="8"/>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40" name="Freeform 103"/>
            <p:cNvSpPr/>
            <p:nvPr/>
          </p:nvSpPr>
          <p:spPr bwMode="auto">
            <a:xfrm>
              <a:off x="5162550" y="250825"/>
              <a:ext cx="79375" cy="22225"/>
            </a:xfrm>
            <a:custGeom>
              <a:avLst/>
              <a:gdLst/>
              <a:ahLst/>
              <a:cxnLst>
                <a:cxn ang="0">
                  <a:pos x="12" y="8"/>
                </a:cxn>
                <a:cxn ang="0">
                  <a:pos x="12" y="8"/>
                </a:cxn>
                <a:cxn ang="0">
                  <a:pos x="4" y="8"/>
                </a:cxn>
                <a:cxn ang="0">
                  <a:pos x="4" y="8"/>
                </a:cxn>
                <a:cxn ang="0">
                  <a:pos x="6" y="10"/>
                </a:cxn>
                <a:cxn ang="0">
                  <a:pos x="10" y="12"/>
                </a:cxn>
                <a:cxn ang="0">
                  <a:pos x="16" y="10"/>
                </a:cxn>
                <a:cxn ang="0">
                  <a:pos x="16" y="10"/>
                </a:cxn>
                <a:cxn ang="0">
                  <a:pos x="24" y="10"/>
                </a:cxn>
                <a:cxn ang="0">
                  <a:pos x="32" y="12"/>
                </a:cxn>
                <a:cxn ang="0">
                  <a:pos x="40" y="14"/>
                </a:cxn>
                <a:cxn ang="0">
                  <a:pos x="50" y="14"/>
                </a:cxn>
                <a:cxn ang="0">
                  <a:pos x="50" y="14"/>
                </a:cxn>
                <a:cxn ang="0">
                  <a:pos x="38" y="6"/>
                </a:cxn>
                <a:cxn ang="0">
                  <a:pos x="26" y="2"/>
                </a:cxn>
                <a:cxn ang="0">
                  <a:pos x="0" y="0"/>
                </a:cxn>
                <a:cxn ang="0">
                  <a:pos x="0" y="0"/>
                </a:cxn>
                <a:cxn ang="0">
                  <a:pos x="4" y="4"/>
                </a:cxn>
                <a:cxn ang="0">
                  <a:pos x="6" y="4"/>
                </a:cxn>
                <a:cxn ang="0">
                  <a:pos x="10" y="4"/>
                </a:cxn>
                <a:cxn ang="0">
                  <a:pos x="12" y="8"/>
                </a:cxn>
                <a:cxn ang="0">
                  <a:pos x="12" y="8"/>
                </a:cxn>
              </a:cxnLst>
              <a:rect l="0" t="0" r="r" b="b"/>
              <a:pathLst>
                <a:path w="50" h="14">
                  <a:moveTo>
                    <a:pt x="12" y="8"/>
                  </a:moveTo>
                  <a:lnTo>
                    <a:pt x="12" y="8"/>
                  </a:lnTo>
                  <a:lnTo>
                    <a:pt x="4" y="8"/>
                  </a:lnTo>
                  <a:lnTo>
                    <a:pt x="4" y="8"/>
                  </a:lnTo>
                  <a:lnTo>
                    <a:pt x="6" y="10"/>
                  </a:lnTo>
                  <a:lnTo>
                    <a:pt x="10" y="12"/>
                  </a:lnTo>
                  <a:lnTo>
                    <a:pt x="16" y="10"/>
                  </a:lnTo>
                  <a:lnTo>
                    <a:pt x="16" y="10"/>
                  </a:lnTo>
                  <a:lnTo>
                    <a:pt x="24" y="10"/>
                  </a:lnTo>
                  <a:lnTo>
                    <a:pt x="32" y="12"/>
                  </a:lnTo>
                  <a:lnTo>
                    <a:pt x="40" y="14"/>
                  </a:lnTo>
                  <a:lnTo>
                    <a:pt x="50" y="14"/>
                  </a:lnTo>
                  <a:lnTo>
                    <a:pt x="50" y="14"/>
                  </a:lnTo>
                  <a:lnTo>
                    <a:pt x="38" y="6"/>
                  </a:lnTo>
                  <a:lnTo>
                    <a:pt x="26" y="2"/>
                  </a:lnTo>
                  <a:lnTo>
                    <a:pt x="0" y="0"/>
                  </a:lnTo>
                  <a:lnTo>
                    <a:pt x="0" y="0"/>
                  </a:lnTo>
                  <a:lnTo>
                    <a:pt x="4" y="4"/>
                  </a:lnTo>
                  <a:lnTo>
                    <a:pt x="6" y="4"/>
                  </a:lnTo>
                  <a:lnTo>
                    <a:pt x="10" y="4"/>
                  </a:lnTo>
                  <a:lnTo>
                    <a:pt x="12" y="8"/>
                  </a:lnTo>
                  <a:lnTo>
                    <a:pt x="12" y="8"/>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41" name="Freeform 104"/>
            <p:cNvSpPr/>
            <p:nvPr/>
          </p:nvSpPr>
          <p:spPr bwMode="auto">
            <a:xfrm>
              <a:off x="4886325" y="727075"/>
              <a:ext cx="50800" cy="31750"/>
            </a:xfrm>
            <a:custGeom>
              <a:avLst/>
              <a:gdLst/>
              <a:ahLst/>
              <a:cxnLst>
                <a:cxn ang="0">
                  <a:pos x="32" y="20"/>
                </a:cxn>
                <a:cxn ang="0">
                  <a:pos x="32" y="20"/>
                </a:cxn>
                <a:cxn ang="0">
                  <a:pos x="32" y="20"/>
                </a:cxn>
                <a:cxn ang="0">
                  <a:pos x="32" y="20"/>
                </a:cxn>
                <a:cxn ang="0">
                  <a:pos x="32" y="20"/>
                </a:cxn>
                <a:cxn ang="0">
                  <a:pos x="30" y="18"/>
                </a:cxn>
                <a:cxn ang="0">
                  <a:pos x="30" y="16"/>
                </a:cxn>
                <a:cxn ang="0">
                  <a:pos x="24" y="12"/>
                </a:cxn>
                <a:cxn ang="0">
                  <a:pos x="20" y="8"/>
                </a:cxn>
                <a:cxn ang="0">
                  <a:pos x="20" y="6"/>
                </a:cxn>
                <a:cxn ang="0">
                  <a:pos x="20" y="4"/>
                </a:cxn>
                <a:cxn ang="0">
                  <a:pos x="20" y="4"/>
                </a:cxn>
                <a:cxn ang="0">
                  <a:pos x="6" y="0"/>
                </a:cxn>
                <a:cxn ang="0">
                  <a:pos x="6" y="0"/>
                </a:cxn>
                <a:cxn ang="0">
                  <a:pos x="2" y="0"/>
                </a:cxn>
                <a:cxn ang="0">
                  <a:pos x="0" y="0"/>
                </a:cxn>
                <a:cxn ang="0">
                  <a:pos x="0" y="4"/>
                </a:cxn>
                <a:cxn ang="0">
                  <a:pos x="0" y="4"/>
                </a:cxn>
                <a:cxn ang="0">
                  <a:pos x="6" y="6"/>
                </a:cxn>
                <a:cxn ang="0">
                  <a:pos x="10" y="10"/>
                </a:cxn>
                <a:cxn ang="0">
                  <a:pos x="22" y="18"/>
                </a:cxn>
                <a:cxn ang="0">
                  <a:pos x="22" y="18"/>
                </a:cxn>
                <a:cxn ang="0">
                  <a:pos x="26" y="20"/>
                </a:cxn>
                <a:cxn ang="0">
                  <a:pos x="28" y="20"/>
                </a:cxn>
                <a:cxn ang="0">
                  <a:pos x="32" y="20"/>
                </a:cxn>
                <a:cxn ang="0">
                  <a:pos x="32" y="20"/>
                </a:cxn>
              </a:cxnLst>
              <a:rect l="0" t="0" r="r" b="b"/>
              <a:pathLst>
                <a:path w="32" h="20">
                  <a:moveTo>
                    <a:pt x="32" y="20"/>
                  </a:moveTo>
                  <a:lnTo>
                    <a:pt x="32" y="20"/>
                  </a:lnTo>
                  <a:lnTo>
                    <a:pt x="32" y="20"/>
                  </a:lnTo>
                  <a:lnTo>
                    <a:pt x="32" y="20"/>
                  </a:lnTo>
                  <a:lnTo>
                    <a:pt x="32" y="20"/>
                  </a:lnTo>
                  <a:lnTo>
                    <a:pt x="30" y="18"/>
                  </a:lnTo>
                  <a:lnTo>
                    <a:pt x="30" y="16"/>
                  </a:lnTo>
                  <a:lnTo>
                    <a:pt x="24" y="12"/>
                  </a:lnTo>
                  <a:lnTo>
                    <a:pt x="20" y="8"/>
                  </a:lnTo>
                  <a:lnTo>
                    <a:pt x="20" y="6"/>
                  </a:lnTo>
                  <a:lnTo>
                    <a:pt x="20" y="4"/>
                  </a:lnTo>
                  <a:lnTo>
                    <a:pt x="20" y="4"/>
                  </a:lnTo>
                  <a:lnTo>
                    <a:pt x="6" y="0"/>
                  </a:lnTo>
                  <a:lnTo>
                    <a:pt x="6" y="0"/>
                  </a:lnTo>
                  <a:lnTo>
                    <a:pt x="2" y="0"/>
                  </a:lnTo>
                  <a:lnTo>
                    <a:pt x="0" y="0"/>
                  </a:lnTo>
                  <a:lnTo>
                    <a:pt x="0" y="4"/>
                  </a:lnTo>
                  <a:lnTo>
                    <a:pt x="0" y="4"/>
                  </a:lnTo>
                  <a:lnTo>
                    <a:pt x="6" y="6"/>
                  </a:lnTo>
                  <a:lnTo>
                    <a:pt x="10" y="10"/>
                  </a:lnTo>
                  <a:lnTo>
                    <a:pt x="22" y="18"/>
                  </a:lnTo>
                  <a:lnTo>
                    <a:pt x="22" y="18"/>
                  </a:lnTo>
                  <a:lnTo>
                    <a:pt x="26" y="20"/>
                  </a:lnTo>
                  <a:lnTo>
                    <a:pt x="28" y="20"/>
                  </a:lnTo>
                  <a:lnTo>
                    <a:pt x="32" y="20"/>
                  </a:lnTo>
                  <a:lnTo>
                    <a:pt x="32" y="2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42" name="Freeform 105"/>
            <p:cNvSpPr/>
            <p:nvPr/>
          </p:nvSpPr>
          <p:spPr bwMode="auto">
            <a:xfrm>
              <a:off x="8074025" y="1003300"/>
              <a:ext cx="25400" cy="38100"/>
            </a:xfrm>
            <a:custGeom>
              <a:avLst/>
              <a:gdLst/>
              <a:ahLst/>
              <a:cxnLst>
                <a:cxn ang="0">
                  <a:pos x="0" y="4"/>
                </a:cxn>
                <a:cxn ang="0">
                  <a:pos x="0" y="4"/>
                </a:cxn>
                <a:cxn ang="0">
                  <a:pos x="0" y="8"/>
                </a:cxn>
                <a:cxn ang="0">
                  <a:pos x="2" y="10"/>
                </a:cxn>
                <a:cxn ang="0">
                  <a:pos x="2" y="10"/>
                </a:cxn>
                <a:cxn ang="0">
                  <a:pos x="6" y="10"/>
                </a:cxn>
                <a:cxn ang="0">
                  <a:pos x="8" y="10"/>
                </a:cxn>
                <a:cxn ang="0">
                  <a:pos x="6" y="16"/>
                </a:cxn>
                <a:cxn ang="0">
                  <a:pos x="6" y="16"/>
                </a:cxn>
                <a:cxn ang="0">
                  <a:pos x="4" y="20"/>
                </a:cxn>
                <a:cxn ang="0">
                  <a:pos x="4" y="22"/>
                </a:cxn>
                <a:cxn ang="0">
                  <a:pos x="8" y="24"/>
                </a:cxn>
                <a:cxn ang="0">
                  <a:pos x="8" y="24"/>
                </a:cxn>
                <a:cxn ang="0">
                  <a:pos x="10" y="24"/>
                </a:cxn>
                <a:cxn ang="0">
                  <a:pos x="12" y="22"/>
                </a:cxn>
                <a:cxn ang="0">
                  <a:pos x="14" y="18"/>
                </a:cxn>
                <a:cxn ang="0">
                  <a:pos x="14" y="18"/>
                </a:cxn>
                <a:cxn ang="0">
                  <a:pos x="16" y="8"/>
                </a:cxn>
                <a:cxn ang="0">
                  <a:pos x="16" y="8"/>
                </a:cxn>
                <a:cxn ang="0">
                  <a:pos x="14" y="2"/>
                </a:cxn>
                <a:cxn ang="0">
                  <a:pos x="8" y="0"/>
                </a:cxn>
                <a:cxn ang="0">
                  <a:pos x="8" y="0"/>
                </a:cxn>
                <a:cxn ang="0">
                  <a:pos x="6" y="0"/>
                </a:cxn>
                <a:cxn ang="0">
                  <a:pos x="4" y="0"/>
                </a:cxn>
                <a:cxn ang="0">
                  <a:pos x="0" y="4"/>
                </a:cxn>
                <a:cxn ang="0">
                  <a:pos x="0" y="4"/>
                </a:cxn>
              </a:cxnLst>
              <a:rect l="0" t="0" r="r" b="b"/>
              <a:pathLst>
                <a:path w="16" h="24">
                  <a:moveTo>
                    <a:pt x="0" y="4"/>
                  </a:moveTo>
                  <a:lnTo>
                    <a:pt x="0" y="4"/>
                  </a:lnTo>
                  <a:lnTo>
                    <a:pt x="0" y="8"/>
                  </a:lnTo>
                  <a:lnTo>
                    <a:pt x="2" y="10"/>
                  </a:lnTo>
                  <a:lnTo>
                    <a:pt x="2" y="10"/>
                  </a:lnTo>
                  <a:lnTo>
                    <a:pt x="6" y="10"/>
                  </a:lnTo>
                  <a:lnTo>
                    <a:pt x="8" y="10"/>
                  </a:lnTo>
                  <a:lnTo>
                    <a:pt x="6" y="16"/>
                  </a:lnTo>
                  <a:lnTo>
                    <a:pt x="6" y="16"/>
                  </a:lnTo>
                  <a:lnTo>
                    <a:pt x="4" y="20"/>
                  </a:lnTo>
                  <a:lnTo>
                    <a:pt x="4" y="22"/>
                  </a:lnTo>
                  <a:lnTo>
                    <a:pt x="8" y="24"/>
                  </a:lnTo>
                  <a:lnTo>
                    <a:pt x="8" y="24"/>
                  </a:lnTo>
                  <a:lnTo>
                    <a:pt x="10" y="24"/>
                  </a:lnTo>
                  <a:lnTo>
                    <a:pt x="12" y="22"/>
                  </a:lnTo>
                  <a:lnTo>
                    <a:pt x="14" y="18"/>
                  </a:lnTo>
                  <a:lnTo>
                    <a:pt x="14" y="18"/>
                  </a:lnTo>
                  <a:lnTo>
                    <a:pt x="16" y="8"/>
                  </a:lnTo>
                  <a:lnTo>
                    <a:pt x="16" y="8"/>
                  </a:lnTo>
                  <a:lnTo>
                    <a:pt x="14" y="2"/>
                  </a:lnTo>
                  <a:lnTo>
                    <a:pt x="8" y="0"/>
                  </a:lnTo>
                  <a:lnTo>
                    <a:pt x="8" y="0"/>
                  </a:lnTo>
                  <a:lnTo>
                    <a:pt x="6" y="0"/>
                  </a:lnTo>
                  <a:lnTo>
                    <a:pt x="4" y="0"/>
                  </a:lnTo>
                  <a:lnTo>
                    <a:pt x="0" y="4"/>
                  </a:lnTo>
                  <a:lnTo>
                    <a:pt x="0" y="4"/>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43" name="Freeform 106"/>
            <p:cNvSpPr/>
            <p:nvPr/>
          </p:nvSpPr>
          <p:spPr bwMode="auto">
            <a:xfrm>
              <a:off x="5175250" y="292100"/>
              <a:ext cx="82550" cy="31750"/>
            </a:xfrm>
            <a:custGeom>
              <a:avLst/>
              <a:gdLst/>
              <a:ahLst/>
              <a:cxnLst>
                <a:cxn ang="0">
                  <a:pos x="38" y="4"/>
                </a:cxn>
                <a:cxn ang="0">
                  <a:pos x="38" y="4"/>
                </a:cxn>
                <a:cxn ang="0">
                  <a:pos x="30" y="0"/>
                </a:cxn>
                <a:cxn ang="0">
                  <a:pos x="26" y="2"/>
                </a:cxn>
                <a:cxn ang="0">
                  <a:pos x="24" y="6"/>
                </a:cxn>
                <a:cxn ang="0">
                  <a:pos x="24" y="6"/>
                </a:cxn>
                <a:cxn ang="0">
                  <a:pos x="22" y="6"/>
                </a:cxn>
                <a:cxn ang="0">
                  <a:pos x="22" y="6"/>
                </a:cxn>
                <a:cxn ang="0">
                  <a:pos x="12" y="8"/>
                </a:cxn>
                <a:cxn ang="0">
                  <a:pos x="12" y="8"/>
                </a:cxn>
                <a:cxn ang="0">
                  <a:pos x="10" y="6"/>
                </a:cxn>
                <a:cxn ang="0">
                  <a:pos x="6" y="4"/>
                </a:cxn>
                <a:cxn ang="0">
                  <a:pos x="6" y="4"/>
                </a:cxn>
                <a:cxn ang="0">
                  <a:pos x="2" y="2"/>
                </a:cxn>
                <a:cxn ang="0">
                  <a:pos x="0" y="0"/>
                </a:cxn>
                <a:cxn ang="0">
                  <a:pos x="0" y="2"/>
                </a:cxn>
                <a:cxn ang="0">
                  <a:pos x="0" y="2"/>
                </a:cxn>
                <a:cxn ang="0">
                  <a:pos x="0" y="6"/>
                </a:cxn>
                <a:cxn ang="0">
                  <a:pos x="0" y="8"/>
                </a:cxn>
                <a:cxn ang="0">
                  <a:pos x="2" y="8"/>
                </a:cxn>
                <a:cxn ang="0">
                  <a:pos x="2" y="8"/>
                </a:cxn>
                <a:cxn ang="0">
                  <a:pos x="10" y="8"/>
                </a:cxn>
                <a:cxn ang="0">
                  <a:pos x="10" y="8"/>
                </a:cxn>
                <a:cxn ang="0">
                  <a:pos x="12" y="12"/>
                </a:cxn>
                <a:cxn ang="0">
                  <a:pos x="14" y="12"/>
                </a:cxn>
                <a:cxn ang="0">
                  <a:pos x="20" y="10"/>
                </a:cxn>
                <a:cxn ang="0">
                  <a:pos x="20" y="10"/>
                </a:cxn>
                <a:cxn ang="0">
                  <a:pos x="20" y="10"/>
                </a:cxn>
                <a:cxn ang="0">
                  <a:pos x="20" y="10"/>
                </a:cxn>
                <a:cxn ang="0">
                  <a:pos x="22" y="12"/>
                </a:cxn>
                <a:cxn ang="0">
                  <a:pos x="26" y="14"/>
                </a:cxn>
                <a:cxn ang="0">
                  <a:pos x="30" y="14"/>
                </a:cxn>
                <a:cxn ang="0">
                  <a:pos x="32" y="16"/>
                </a:cxn>
                <a:cxn ang="0">
                  <a:pos x="32" y="16"/>
                </a:cxn>
                <a:cxn ang="0">
                  <a:pos x="36" y="18"/>
                </a:cxn>
                <a:cxn ang="0">
                  <a:pos x="40" y="20"/>
                </a:cxn>
                <a:cxn ang="0">
                  <a:pos x="46" y="18"/>
                </a:cxn>
                <a:cxn ang="0">
                  <a:pos x="50" y="16"/>
                </a:cxn>
                <a:cxn ang="0">
                  <a:pos x="50" y="16"/>
                </a:cxn>
                <a:cxn ang="0">
                  <a:pos x="52" y="12"/>
                </a:cxn>
                <a:cxn ang="0">
                  <a:pos x="52" y="6"/>
                </a:cxn>
                <a:cxn ang="0">
                  <a:pos x="52" y="6"/>
                </a:cxn>
                <a:cxn ang="0">
                  <a:pos x="48" y="4"/>
                </a:cxn>
                <a:cxn ang="0">
                  <a:pos x="44" y="2"/>
                </a:cxn>
                <a:cxn ang="0">
                  <a:pos x="42" y="4"/>
                </a:cxn>
                <a:cxn ang="0">
                  <a:pos x="38" y="4"/>
                </a:cxn>
                <a:cxn ang="0">
                  <a:pos x="38" y="4"/>
                </a:cxn>
              </a:cxnLst>
              <a:rect l="0" t="0" r="r" b="b"/>
              <a:pathLst>
                <a:path w="52" h="20">
                  <a:moveTo>
                    <a:pt x="38" y="4"/>
                  </a:moveTo>
                  <a:lnTo>
                    <a:pt x="38" y="4"/>
                  </a:lnTo>
                  <a:lnTo>
                    <a:pt x="30" y="0"/>
                  </a:lnTo>
                  <a:lnTo>
                    <a:pt x="26" y="2"/>
                  </a:lnTo>
                  <a:lnTo>
                    <a:pt x="24" y="6"/>
                  </a:lnTo>
                  <a:lnTo>
                    <a:pt x="24" y="6"/>
                  </a:lnTo>
                  <a:lnTo>
                    <a:pt x="22" y="6"/>
                  </a:lnTo>
                  <a:lnTo>
                    <a:pt x="22" y="6"/>
                  </a:lnTo>
                  <a:lnTo>
                    <a:pt x="12" y="8"/>
                  </a:lnTo>
                  <a:lnTo>
                    <a:pt x="12" y="8"/>
                  </a:lnTo>
                  <a:lnTo>
                    <a:pt x="10" y="6"/>
                  </a:lnTo>
                  <a:lnTo>
                    <a:pt x="6" y="4"/>
                  </a:lnTo>
                  <a:lnTo>
                    <a:pt x="6" y="4"/>
                  </a:lnTo>
                  <a:lnTo>
                    <a:pt x="2" y="2"/>
                  </a:lnTo>
                  <a:lnTo>
                    <a:pt x="0" y="0"/>
                  </a:lnTo>
                  <a:lnTo>
                    <a:pt x="0" y="2"/>
                  </a:lnTo>
                  <a:lnTo>
                    <a:pt x="0" y="2"/>
                  </a:lnTo>
                  <a:lnTo>
                    <a:pt x="0" y="6"/>
                  </a:lnTo>
                  <a:lnTo>
                    <a:pt x="0" y="8"/>
                  </a:lnTo>
                  <a:lnTo>
                    <a:pt x="2" y="8"/>
                  </a:lnTo>
                  <a:lnTo>
                    <a:pt x="2" y="8"/>
                  </a:lnTo>
                  <a:lnTo>
                    <a:pt x="10" y="8"/>
                  </a:lnTo>
                  <a:lnTo>
                    <a:pt x="10" y="8"/>
                  </a:lnTo>
                  <a:lnTo>
                    <a:pt x="12" y="12"/>
                  </a:lnTo>
                  <a:lnTo>
                    <a:pt x="14" y="12"/>
                  </a:lnTo>
                  <a:lnTo>
                    <a:pt x="20" y="10"/>
                  </a:lnTo>
                  <a:lnTo>
                    <a:pt x="20" y="10"/>
                  </a:lnTo>
                  <a:lnTo>
                    <a:pt x="20" y="10"/>
                  </a:lnTo>
                  <a:lnTo>
                    <a:pt x="20" y="10"/>
                  </a:lnTo>
                  <a:lnTo>
                    <a:pt x="22" y="12"/>
                  </a:lnTo>
                  <a:lnTo>
                    <a:pt x="26" y="14"/>
                  </a:lnTo>
                  <a:lnTo>
                    <a:pt x="30" y="14"/>
                  </a:lnTo>
                  <a:lnTo>
                    <a:pt x="32" y="16"/>
                  </a:lnTo>
                  <a:lnTo>
                    <a:pt x="32" y="16"/>
                  </a:lnTo>
                  <a:lnTo>
                    <a:pt x="36" y="18"/>
                  </a:lnTo>
                  <a:lnTo>
                    <a:pt x="40" y="20"/>
                  </a:lnTo>
                  <a:lnTo>
                    <a:pt x="46" y="18"/>
                  </a:lnTo>
                  <a:lnTo>
                    <a:pt x="50" y="16"/>
                  </a:lnTo>
                  <a:lnTo>
                    <a:pt x="50" y="16"/>
                  </a:lnTo>
                  <a:lnTo>
                    <a:pt x="52" y="12"/>
                  </a:lnTo>
                  <a:lnTo>
                    <a:pt x="52" y="6"/>
                  </a:lnTo>
                  <a:lnTo>
                    <a:pt x="52" y="6"/>
                  </a:lnTo>
                  <a:lnTo>
                    <a:pt x="48" y="4"/>
                  </a:lnTo>
                  <a:lnTo>
                    <a:pt x="44" y="2"/>
                  </a:lnTo>
                  <a:lnTo>
                    <a:pt x="42" y="4"/>
                  </a:lnTo>
                  <a:lnTo>
                    <a:pt x="38" y="4"/>
                  </a:lnTo>
                  <a:lnTo>
                    <a:pt x="38" y="4"/>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44" name="Freeform 107"/>
            <p:cNvSpPr/>
            <p:nvPr/>
          </p:nvSpPr>
          <p:spPr bwMode="auto">
            <a:xfrm>
              <a:off x="7956550" y="1143000"/>
              <a:ext cx="19050" cy="47625"/>
            </a:xfrm>
            <a:custGeom>
              <a:avLst/>
              <a:gdLst/>
              <a:ahLst/>
              <a:cxnLst>
                <a:cxn ang="0">
                  <a:pos x="12" y="0"/>
                </a:cxn>
                <a:cxn ang="0">
                  <a:pos x="12" y="0"/>
                </a:cxn>
                <a:cxn ang="0">
                  <a:pos x="4" y="8"/>
                </a:cxn>
                <a:cxn ang="0">
                  <a:pos x="0" y="16"/>
                </a:cxn>
                <a:cxn ang="0">
                  <a:pos x="0" y="22"/>
                </a:cxn>
                <a:cxn ang="0">
                  <a:pos x="4" y="30"/>
                </a:cxn>
                <a:cxn ang="0">
                  <a:pos x="4" y="30"/>
                </a:cxn>
                <a:cxn ang="0">
                  <a:pos x="8" y="24"/>
                </a:cxn>
                <a:cxn ang="0">
                  <a:pos x="10" y="16"/>
                </a:cxn>
                <a:cxn ang="0">
                  <a:pos x="12" y="0"/>
                </a:cxn>
                <a:cxn ang="0">
                  <a:pos x="12" y="0"/>
                </a:cxn>
              </a:cxnLst>
              <a:rect l="0" t="0" r="r" b="b"/>
              <a:pathLst>
                <a:path w="12" h="30">
                  <a:moveTo>
                    <a:pt x="12" y="0"/>
                  </a:moveTo>
                  <a:lnTo>
                    <a:pt x="12" y="0"/>
                  </a:lnTo>
                  <a:lnTo>
                    <a:pt x="4" y="8"/>
                  </a:lnTo>
                  <a:lnTo>
                    <a:pt x="0" y="16"/>
                  </a:lnTo>
                  <a:lnTo>
                    <a:pt x="0" y="22"/>
                  </a:lnTo>
                  <a:lnTo>
                    <a:pt x="4" y="30"/>
                  </a:lnTo>
                  <a:lnTo>
                    <a:pt x="4" y="30"/>
                  </a:lnTo>
                  <a:lnTo>
                    <a:pt x="8" y="24"/>
                  </a:lnTo>
                  <a:lnTo>
                    <a:pt x="10" y="16"/>
                  </a:lnTo>
                  <a:lnTo>
                    <a:pt x="12" y="0"/>
                  </a:lnTo>
                  <a:lnTo>
                    <a:pt x="12"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45" name="Freeform 108"/>
            <p:cNvSpPr/>
            <p:nvPr/>
          </p:nvSpPr>
          <p:spPr bwMode="auto">
            <a:xfrm>
              <a:off x="7813675" y="1231900"/>
              <a:ext cx="28575" cy="25400"/>
            </a:xfrm>
            <a:custGeom>
              <a:avLst/>
              <a:gdLst/>
              <a:ahLst/>
              <a:cxnLst>
                <a:cxn ang="0">
                  <a:pos x="18" y="0"/>
                </a:cxn>
                <a:cxn ang="0">
                  <a:pos x="18" y="0"/>
                </a:cxn>
                <a:cxn ang="0">
                  <a:pos x="12" y="0"/>
                </a:cxn>
                <a:cxn ang="0">
                  <a:pos x="6" y="0"/>
                </a:cxn>
                <a:cxn ang="0">
                  <a:pos x="2" y="4"/>
                </a:cxn>
                <a:cxn ang="0">
                  <a:pos x="0" y="8"/>
                </a:cxn>
                <a:cxn ang="0">
                  <a:pos x="0" y="8"/>
                </a:cxn>
                <a:cxn ang="0">
                  <a:pos x="0" y="14"/>
                </a:cxn>
                <a:cxn ang="0">
                  <a:pos x="2" y="16"/>
                </a:cxn>
                <a:cxn ang="0">
                  <a:pos x="4" y="16"/>
                </a:cxn>
                <a:cxn ang="0">
                  <a:pos x="4" y="16"/>
                </a:cxn>
                <a:cxn ang="0">
                  <a:pos x="10" y="14"/>
                </a:cxn>
                <a:cxn ang="0">
                  <a:pos x="14" y="10"/>
                </a:cxn>
                <a:cxn ang="0">
                  <a:pos x="18" y="0"/>
                </a:cxn>
                <a:cxn ang="0">
                  <a:pos x="18" y="0"/>
                </a:cxn>
              </a:cxnLst>
              <a:rect l="0" t="0" r="r" b="b"/>
              <a:pathLst>
                <a:path w="18" h="16">
                  <a:moveTo>
                    <a:pt x="18" y="0"/>
                  </a:moveTo>
                  <a:lnTo>
                    <a:pt x="18" y="0"/>
                  </a:lnTo>
                  <a:lnTo>
                    <a:pt x="12" y="0"/>
                  </a:lnTo>
                  <a:lnTo>
                    <a:pt x="6" y="0"/>
                  </a:lnTo>
                  <a:lnTo>
                    <a:pt x="2" y="4"/>
                  </a:lnTo>
                  <a:lnTo>
                    <a:pt x="0" y="8"/>
                  </a:lnTo>
                  <a:lnTo>
                    <a:pt x="0" y="8"/>
                  </a:lnTo>
                  <a:lnTo>
                    <a:pt x="0" y="14"/>
                  </a:lnTo>
                  <a:lnTo>
                    <a:pt x="2" y="16"/>
                  </a:lnTo>
                  <a:lnTo>
                    <a:pt x="4" y="16"/>
                  </a:lnTo>
                  <a:lnTo>
                    <a:pt x="4" y="16"/>
                  </a:lnTo>
                  <a:lnTo>
                    <a:pt x="10" y="14"/>
                  </a:lnTo>
                  <a:lnTo>
                    <a:pt x="14" y="10"/>
                  </a:lnTo>
                  <a:lnTo>
                    <a:pt x="18" y="0"/>
                  </a:lnTo>
                  <a:lnTo>
                    <a:pt x="18"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46" name="Freeform 109"/>
            <p:cNvSpPr/>
            <p:nvPr/>
          </p:nvSpPr>
          <p:spPr bwMode="auto">
            <a:xfrm>
              <a:off x="6572250" y="882650"/>
              <a:ext cx="15875" cy="34925"/>
            </a:xfrm>
            <a:custGeom>
              <a:avLst/>
              <a:gdLst/>
              <a:ahLst/>
              <a:cxnLst>
                <a:cxn ang="0">
                  <a:pos x="0" y="6"/>
                </a:cxn>
                <a:cxn ang="0">
                  <a:pos x="0" y="6"/>
                </a:cxn>
                <a:cxn ang="0">
                  <a:pos x="0" y="22"/>
                </a:cxn>
                <a:cxn ang="0">
                  <a:pos x="0" y="22"/>
                </a:cxn>
                <a:cxn ang="0">
                  <a:pos x="6" y="20"/>
                </a:cxn>
                <a:cxn ang="0">
                  <a:pos x="10" y="14"/>
                </a:cxn>
                <a:cxn ang="0">
                  <a:pos x="10" y="4"/>
                </a:cxn>
                <a:cxn ang="0">
                  <a:pos x="10" y="4"/>
                </a:cxn>
                <a:cxn ang="0">
                  <a:pos x="8" y="2"/>
                </a:cxn>
                <a:cxn ang="0">
                  <a:pos x="6" y="0"/>
                </a:cxn>
                <a:cxn ang="0">
                  <a:pos x="6" y="0"/>
                </a:cxn>
                <a:cxn ang="0">
                  <a:pos x="2" y="2"/>
                </a:cxn>
                <a:cxn ang="0">
                  <a:pos x="0" y="2"/>
                </a:cxn>
                <a:cxn ang="0">
                  <a:pos x="0" y="6"/>
                </a:cxn>
                <a:cxn ang="0">
                  <a:pos x="0" y="6"/>
                </a:cxn>
              </a:cxnLst>
              <a:rect l="0" t="0" r="r" b="b"/>
              <a:pathLst>
                <a:path w="10" h="22">
                  <a:moveTo>
                    <a:pt x="0" y="6"/>
                  </a:moveTo>
                  <a:lnTo>
                    <a:pt x="0" y="6"/>
                  </a:lnTo>
                  <a:lnTo>
                    <a:pt x="0" y="22"/>
                  </a:lnTo>
                  <a:lnTo>
                    <a:pt x="0" y="22"/>
                  </a:lnTo>
                  <a:lnTo>
                    <a:pt x="6" y="20"/>
                  </a:lnTo>
                  <a:lnTo>
                    <a:pt x="10" y="14"/>
                  </a:lnTo>
                  <a:lnTo>
                    <a:pt x="10" y="4"/>
                  </a:lnTo>
                  <a:lnTo>
                    <a:pt x="10" y="4"/>
                  </a:lnTo>
                  <a:lnTo>
                    <a:pt x="8" y="2"/>
                  </a:lnTo>
                  <a:lnTo>
                    <a:pt x="6" y="0"/>
                  </a:lnTo>
                  <a:lnTo>
                    <a:pt x="6" y="0"/>
                  </a:lnTo>
                  <a:lnTo>
                    <a:pt x="2" y="2"/>
                  </a:lnTo>
                  <a:lnTo>
                    <a:pt x="0" y="2"/>
                  </a:lnTo>
                  <a:lnTo>
                    <a:pt x="0" y="6"/>
                  </a:lnTo>
                  <a:lnTo>
                    <a:pt x="0" y="6"/>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47" name="Freeform 110"/>
            <p:cNvSpPr/>
            <p:nvPr/>
          </p:nvSpPr>
          <p:spPr bwMode="auto">
            <a:xfrm>
              <a:off x="7953375" y="1543050"/>
              <a:ext cx="57150" cy="9525"/>
            </a:xfrm>
            <a:custGeom>
              <a:avLst/>
              <a:gdLst/>
              <a:ahLst/>
              <a:cxnLst>
                <a:cxn ang="0">
                  <a:pos x="0" y="6"/>
                </a:cxn>
                <a:cxn ang="0">
                  <a:pos x="0" y="6"/>
                </a:cxn>
                <a:cxn ang="0">
                  <a:pos x="28" y="6"/>
                </a:cxn>
                <a:cxn ang="0">
                  <a:pos x="32" y="6"/>
                </a:cxn>
                <a:cxn ang="0">
                  <a:pos x="36" y="2"/>
                </a:cxn>
                <a:cxn ang="0">
                  <a:pos x="36" y="2"/>
                </a:cxn>
                <a:cxn ang="0">
                  <a:pos x="32" y="2"/>
                </a:cxn>
                <a:cxn ang="0">
                  <a:pos x="28" y="2"/>
                </a:cxn>
                <a:cxn ang="0">
                  <a:pos x="18" y="0"/>
                </a:cxn>
                <a:cxn ang="0">
                  <a:pos x="10" y="0"/>
                </a:cxn>
                <a:cxn ang="0">
                  <a:pos x="6" y="2"/>
                </a:cxn>
                <a:cxn ang="0">
                  <a:pos x="0" y="6"/>
                </a:cxn>
                <a:cxn ang="0">
                  <a:pos x="0" y="6"/>
                </a:cxn>
              </a:cxnLst>
              <a:rect l="0" t="0" r="r" b="b"/>
              <a:pathLst>
                <a:path w="36" h="6">
                  <a:moveTo>
                    <a:pt x="0" y="6"/>
                  </a:moveTo>
                  <a:lnTo>
                    <a:pt x="0" y="6"/>
                  </a:lnTo>
                  <a:lnTo>
                    <a:pt x="28" y="6"/>
                  </a:lnTo>
                  <a:lnTo>
                    <a:pt x="32" y="6"/>
                  </a:lnTo>
                  <a:lnTo>
                    <a:pt x="36" y="2"/>
                  </a:lnTo>
                  <a:lnTo>
                    <a:pt x="36" y="2"/>
                  </a:lnTo>
                  <a:lnTo>
                    <a:pt x="32" y="2"/>
                  </a:lnTo>
                  <a:lnTo>
                    <a:pt x="28" y="2"/>
                  </a:lnTo>
                  <a:lnTo>
                    <a:pt x="18" y="0"/>
                  </a:lnTo>
                  <a:lnTo>
                    <a:pt x="10" y="0"/>
                  </a:lnTo>
                  <a:lnTo>
                    <a:pt x="6" y="2"/>
                  </a:lnTo>
                  <a:lnTo>
                    <a:pt x="0" y="6"/>
                  </a:lnTo>
                  <a:lnTo>
                    <a:pt x="0" y="6"/>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48" name="Freeform 111"/>
            <p:cNvSpPr/>
            <p:nvPr/>
          </p:nvSpPr>
          <p:spPr bwMode="auto">
            <a:xfrm>
              <a:off x="6619875" y="930275"/>
              <a:ext cx="38100" cy="25400"/>
            </a:xfrm>
            <a:custGeom>
              <a:avLst/>
              <a:gdLst/>
              <a:ahLst/>
              <a:cxnLst>
                <a:cxn ang="0">
                  <a:pos x="24" y="0"/>
                </a:cxn>
                <a:cxn ang="0">
                  <a:pos x="24" y="0"/>
                </a:cxn>
                <a:cxn ang="0">
                  <a:pos x="18" y="2"/>
                </a:cxn>
                <a:cxn ang="0">
                  <a:pos x="12" y="2"/>
                </a:cxn>
                <a:cxn ang="0">
                  <a:pos x="6" y="2"/>
                </a:cxn>
                <a:cxn ang="0">
                  <a:pos x="0" y="4"/>
                </a:cxn>
                <a:cxn ang="0">
                  <a:pos x="0" y="4"/>
                </a:cxn>
                <a:cxn ang="0">
                  <a:pos x="20" y="16"/>
                </a:cxn>
                <a:cxn ang="0">
                  <a:pos x="20" y="16"/>
                </a:cxn>
                <a:cxn ang="0">
                  <a:pos x="24" y="0"/>
                </a:cxn>
                <a:cxn ang="0">
                  <a:pos x="24" y="0"/>
                </a:cxn>
              </a:cxnLst>
              <a:rect l="0" t="0" r="r" b="b"/>
              <a:pathLst>
                <a:path w="24" h="16">
                  <a:moveTo>
                    <a:pt x="24" y="0"/>
                  </a:moveTo>
                  <a:lnTo>
                    <a:pt x="24" y="0"/>
                  </a:lnTo>
                  <a:lnTo>
                    <a:pt x="18" y="2"/>
                  </a:lnTo>
                  <a:lnTo>
                    <a:pt x="12" y="2"/>
                  </a:lnTo>
                  <a:lnTo>
                    <a:pt x="6" y="2"/>
                  </a:lnTo>
                  <a:lnTo>
                    <a:pt x="0" y="4"/>
                  </a:lnTo>
                  <a:lnTo>
                    <a:pt x="0" y="4"/>
                  </a:lnTo>
                  <a:lnTo>
                    <a:pt x="20" y="16"/>
                  </a:lnTo>
                  <a:lnTo>
                    <a:pt x="20" y="16"/>
                  </a:lnTo>
                  <a:lnTo>
                    <a:pt x="24" y="0"/>
                  </a:lnTo>
                  <a:lnTo>
                    <a:pt x="24"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49" name="Freeform 112"/>
            <p:cNvSpPr/>
            <p:nvPr/>
          </p:nvSpPr>
          <p:spPr bwMode="auto">
            <a:xfrm>
              <a:off x="7997825" y="1701800"/>
              <a:ext cx="41275" cy="28575"/>
            </a:xfrm>
            <a:custGeom>
              <a:avLst/>
              <a:gdLst/>
              <a:ahLst/>
              <a:cxnLst>
                <a:cxn ang="0">
                  <a:pos x="6" y="16"/>
                </a:cxn>
                <a:cxn ang="0">
                  <a:pos x="6" y="16"/>
                </a:cxn>
                <a:cxn ang="0">
                  <a:pos x="10" y="12"/>
                </a:cxn>
                <a:cxn ang="0">
                  <a:pos x="14" y="8"/>
                </a:cxn>
                <a:cxn ang="0">
                  <a:pos x="26" y="0"/>
                </a:cxn>
                <a:cxn ang="0">
                  <a:pos x="26" y="0"/>
                </a:cxn>
                <a:cxn ang="0">
                  <a:pos x="18" y="0"/>
                </a:cxn>
                <a:cxn ang="0">
                  <a:pos x="12" y="2"/>
                </a:cxn>
                <a:cxn ang="0">
                  <a:pos x="2" y="10"/>
                </a:cxn>
                <a:cxn ang="0">
                  <a:pos x="2" y="10"/>
                </a:cxn>
                <a:cxn ang="0">
                  <a:pos x="0" y="12"/>
                </a:cxn>
                <a:cxn ang="0">
                  <a:pos x="2" y="16"/>
                </a:cxn>
                <a:cxn ang="0">
                  <a:pos x="2" y="16"/>
                </a:cxn>
                <a:cxn ang="0">
                  <a:pos x="4" y="18"/>
                </a:cxn>
                <a:cxn ang="0">
                  <a:pos x="6" y="16"/>
                </a:cxn>
                <a:cxn ang="0">
                  <a:pos x="6" y="16"/>
                </a:cxn>
              </a:cxnLst>
              <a:rect l="0" t="0" r="r" b="b"/>
              <a:pathLst>
                <a:path w="26" h="18">
                  <a:moveTo>
                    <a:pt x="6" y="16"/>
                  </a:moveTo>
                  <a:lnTo>
                    <a:pt x="6" y="16"/>
                  </a:lnTo>
                  <a:lnTo>
                    <a:pt x="10" y="12"/>
                  </a:lnTo>
                  <a:lnTo>
                    <a:pt x="14" y="8"/>
                  </a:lnTo>
                  <a:lnTo>
                    <a:pt x="26" y="0"/>
                  </a:lnTo>
                  <a:lnTo>
                    <a:pt x="26" y="0"/>
                  </a:lnTo>
                  <a:lnTo>
                    <a:pt x="18" y="0"/>
                  </a:lnTo>
                  <a:lnTo>
                    <a:pt x="12" y="2"/>
                  </a:lnTo>
                  <a:lnTo>
                    <a:pt x="2" y="10"/>
                  </a:lnTo>
                  <a:lnTo>
                    <a:pt x="2" y="10"/>
                  </a:lnTo>
                  <a:lnTo>
                    <a:pt x="0" y="12"/>
                  </a:lnTo>
                  <a:lnTo>
                    <a:pt x="2" y="16"/>
                  </a:lnTo>
                  <a:lnTo>
                    <a:pt x="2" y="16"/>
                  </a:lnTo>
                  <a:lnTo>
                    <a:pt x="4" y="18"/>
                  </a:lnTo>
                  <a:lnTo>
                    <a:pt x="6" y="16"/>
                  </a:lnTo>
                  <a:lnTo>
                    <a:pt x="6" y="16"/>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50" name="Freeform 113"/>
            <p:cNvSpPr/>
            <p:nvPr/>
          </p:nvSpPr>
          <p:spPr bwMode="auto">
            <a:xfrm>
              <a:off x="5276850" y="311150"/>
              <a:ext cx="31750" cy="19050"/>
            </a:xfrm>
            <a:custGeom>
              <a:avLst/>
              <a:gdLst/>
              <a:ahLst/>
              <a:cxnLst>
                <a:cxn ang="0">
                  <a:pos x="6" y="2"/>
                </a:cxn>
                <a:cxn ang="0">
                  <a:pos x="6" y="2"/>
                </a:cxn>
                <a:cxn ang="0">
                  <a:pos x="2" y="4"/>
                </a:cxn>
                <a:cxn ang="0">
                  <a:pos x="0" y="8"/>
                </a:cxn>
                <a:cxn ang="0">
                  <a:pos x="0" y="8"/>
                </a:cxn>
                <a:cxn ang="0">
                  <a:pos x="4" y="8"/>
                </a:cxn>
                <a:cxn ang="0">
                  <a:pos x="8" y="10"/>
                </a:cxn>
                <a:cxn ang="0">
                  <a:pos x="8" y="10"/>
                </a:cxn>
                <a:cxn ang="0">
                  <a:pos x="14" y="12"/>
                </a:cxn>
                <a:cxn ang="0">
                  <a:pos x="16" y="10"/>
                </a:cxn>
                <a:cxn ang="0">
                  <a:pos x="20" y="8"/>
                </a:cxn>
                <a:cxn ang="0">
                  <a:pos x="20" y="8"/>
                </a:cxn>
                <a:cxn ang="0">
                  <a:pos x="18" y="4"/>
                </a:cxn>
                <a:cxn ang="0">
                  <a:pos x="18" y="4"/>
                </a:cxn>
                <a:cxn ang="0">
                  <a:pos x="16" y="2"/>
                </a:cxn>
                <a:cxn ang="0">
                  <a:pos x="12" y="0"/>
                </a:cxn>
                <a:cxn ang="0">
                  <a:pos x="6" y="2"/>
                </a:cxn>
                <a:cxn ang="0">
                  <a:pos x="6" y="2"/>
                </a:cxn>
              </a:cxnLst>
              <a:rect l="0" t="0" r="r" b="b"/>
              <a:pathLst>
                <a:path w="20" h="12">
                  <a:moveTo>
                    <a:pt x="6" y="2"/>
                  </a:moveTo>
                  <a:lnTo>
                    <a:pt x="6" y="2"/>
                  </a:lnTo>
                  <a:lnTo>
                    <a:pt x="2" y="4"/>
                  </a:lnTo>
                  <a:lnTo>
                    <a:pt x="0" y="8"/>
                  </a:lnTo>
                  <a:lnTo>
                    <a:pt x="0" y="8"/>
                  </a:lnTo>
                  <a:lnTo>
                    <a:pt x="4" y="8"/>
                  </a:lnTo>
                  <a:lnTo>
                    <a:pt x="8" y="10"/>
                  </a:lnTo>
                  <a:lnTo>
                    <a:pt x="8" y="10"/>
                  </a:lnTo>
                  <a:lnTo>
                    <a:pt x="14" y="12"/>
                  </a:lnTo>
                  <a:lnTo>
                    <a:pt x="16" y="10"/>
                  </a:lnTo>
                  <a:lnTo>
                    <a:pt x="20" y="8"/>
                  </a:lnTo>
                  <a:lnTo>
                    <a:pt x="20" y="8"/>
                  </a:lnTo>
                  <a:lnTo>
                    <a:pt x="18" y="4"/>
                  </a:lnTo>
                  <a:lnTo>
                    <a:pt x="18" y="4"/>
                  </a:lnTo>
                  <a:lnTo>
                    <a:pt x="16" y="2"/>
                  </a:lnTo>
                  <a:lnTo>
                    <a:pt x="12" y="0"/>
                  </a:lnTo>
                  <a:lnTo>
                    <a:pt x="6" y="2"/>
                  </a:lnTo>
                  <a:lnTo>
                    <a:pt x="6" y="2"/>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51" name="Freeform 114"/>
            <p:cNvSpPr/>
            <p:nvPr/>
          </p:nvSpPr>
          <p:spPr bwMode="auto">
            <a:xfrm>
              <a:off x="5248275" y="260350"/>
              <a:ext cx="41275" cy="15875"/>
            </a:xfrm>
            <a:custGeom>
              <a:avLst/>
              <a:gdLst/>
              <a:ahLst/>
              <a:cxnLst>
                <a:cxn ang="0">
                  <a:pos x="22" y="10"/>
                </a:cxn>
                <a:cxn ang="0">
                  <a:pos x="22" y="10"/>
                </a:cxn>
                <a:cxn ang="0">
                  <a:pos x="26" y="6"/>
                </a:cxn>
                <a:cxn ang="0">
                  <a:pos x="26" y="6"/>
                </a:cxn>
                <a:cxn ang="0">
                  <a:pos x="26" y="4"/>
                </a:cxn>
                <a:cxn ang="0">
                  <a:pos x="24" y="4"/>
                </a:cxn>
                <a:cxn ang="0">
                  <a:pos x="24" y="4"/>
                </a:cxn>
                <a:cxn ang="0">
                  <a:pos x="12" y="0"/>
                </a:cxn>
                <a:cxn ang="0">
                  <a:pos x="6" y="0"/>
                </a:cxn>
                <a:cxn ang="0">
                  <a:pos x="0" y="0"/>
                </a:cxn>
                <a:cxn ang="0">
                  <a:pos x="0" y="0"/>
                </a:cxn>
                <a:cxn ang="0">
                  <a:pos x="6" y="6"/>
                </a:cxn>
                <a:cxn ang="0">
                  <a:pos x="10" y="8"/>
                </a:cxn>
                <a:cxn ang="0">
                  <a:pos x="16" y="10"/>
                </a:cxn>
                <a:cxn ang="0">
                  <a:pos x="22" y="10"/>
                </a:cxn>
                <a:cxn ang="0">
                  <a:pos x="22" y="10"/>
                </a:cxn>
              </a:cxnLst>
              <a:rect l="0" t="0" r="r" b="b"/>
              <a:pathLst>
                <a:path w="26" h="10">
                  <a:moveTo>
                    <a:pt x="22" y="10"/>
                  </a:moveTo>
                  <a:lnTo>
                    <a:pt x="22" y="10"/>
                  </a:lnTo>
                  <a:lnTo>
                    <a:pt x="26" y="6"/>
                  </a:lnTo>
                  <a:lnTo>
                    <a:pt x="26" y="6"/>
                  </a:lnTo>
                  <a:lnTo>
                    <a:pt x="26" y="4"/>
                  </a:lnTo>
                  <a:lnTo>
                    <a:pt x="24" y="4"/>
                  </a:lnTo>
                  <a:lnTo>
                    <a:pt x="24" y="4"/>
                  </a:lnTo>
                  <a:lnTo>
                    <a:pt x="12" y="0"/>
                  </a:lnTo>
                  <a:lnTo>
                    <a:pt x="6" y="0"/>
                  </a:lnTo>
                  <a:lnTo>
                    <a:pt x="0" y="0"/>
                  </a:lnTo>
                  <a:lnTo>
                    <a:pt x="0" y="0"/>
                  </a:lnTo>
                  <a:lnTo>
                    <a:pt x="6" y="6"/>
                  </a:lnTo>
                  <a:lnTo>
                    <a:pt x="10" y="8"/>
                  </a:lnTo>
                  <a:lnTo>
                    <a:pt x="16" y="10"/>
                  </a:lnTo>
                  <a:lnTo>
                    <a:pt x="22" y="10"/>
                  </a:lnTo>
                  <a:lnTo>
                    <a:pt x="22" y="1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52" name="Freeform 115"/>
            <p:cNvSpPr/>
            <p:nvPr/>
          </p:nvSpPr>
          <p:spPr bwMode="auto">
            <a:xfrm>
              <a:off x="8277225" y="317500"/>
              <a:ext cx="53975" cy="6350"/>
            </a:xfrm>
            <a:custGeom>
              <a:avLst/>
              <a:gdLst/>
              <a:ahLst/>
              <a:cxnLst>
                <a:cxn ang="0">
                  <a:pos x="34" y="4"/>
                </a:cxn>
                <a:cxn ang="0">
                  <a:pos x="34" y="4"/>
                </a:cxn>
                <a:cxn ang="0">
                  <a:pos x="18" y="0"/>
                </a:cxn>
                <a:cxn ang="0">
                  <a:pos x="0" y="0"/>
                </a:cxn>
                <a:cxn ang="0">
                  <a:pos x="0" y="0"/>
                </a:cxn>
                <a:cxn ang="0">
                  <a:pos x="18" y="4"/>
                </a:cxn>
                <a:cxn ang="0">
                  <a:pos x="26" y="4"/>
                </a:cxn>
                <a:cxn ang="0">
                  <a:pos x="34" y="4"/>
                </a:cxn>
                <a:cxn ang="0">
                  <a:pos x="34" y="4"/>
                </a:cxn>
              </a:cxnLst>
              <a:rect l="0" t="0" r="r" b="b"/>
              <a:pathLst>
                <a:path w="34" h="4">
                  <a:moveTo>
                    <a:pt x="34" y="4"/>
                  </a:moveTo>
                  <a:lnTo>
                    <a:pt x="34" y="4"/>
                  </a:lnTo>
                  <a:lnTo>
                    <a:pt x="18" y="0"/>
                  </a:lnTo>
                  <a:lnTo>
                    <a:pt x="0" y="0"/>
                  </a:lnTo>
                  <a:lnTo>
                    <a:pt x="0" y="0"/>
                  </a:lnTo>
                  <a:lnTo>
                    <a:pt x="18" y="4"/>
                  </a:lnTo>
                  <a:lnTo>
                    <a:pt x="26" y="4"/>
                  </a:lnTo>
                  <a:lnTo>
                    <a:pt x="34" y="4"/>
                  </a:lnTo>
                  <a:lnTo>
                    <a:pt x="34" y="4"/>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53" name="Freeform 116"/>
            <p:cNvSpPr/>
            <p:nvPr/>
          </p:nvSpPr>
          <p:spPr bwMode="auto">
            <a:xfrm>
              <a:off x="5511800" y="434975"/>
              <a:ext cx="25400" cy="15875"/>
            </a:xfrm>
            <a:custGeom>
              <a:avLst/>
              <a:gdLst/>
              <a:ahLst/>
              <a:cxnLst>
                <a:cxn ang="0">
                  <a:pos x="8" y="10"/>
                </a:cxn>
                <a:cxn ang="0">
                  <a:pos x="8" y="10"/>
                </a:cxn>
                <a:cxn ang="0">
                  <a:pos x="12" y="8"/>
                </a:cxn>
                <a:cxn ang="0">
                  <a:pos x="14" y="8"/>
                </a:cxn>
                <a:cxn ang="0">
                  <a:pos x="16" y="4"/>
                </a:cxn>
                <a:cxn ang="0">
                  <a:pos x="16" y="4"/>
                </a:cxn>
                <a:cxn ang="0">
                  <a:pos x="16" y="2"/>
                </a:cxn>
                <a:cxn ang="0">
                  <a:pos x="14" y="0"/>
                </a:cxn>
                <a:cxn ang="0">
                  <a:pos x="8" y="0"/>
                </a:cxn>
                <a:cxn ang="0">
                  <a:pos x="8" y="0"/>
                </a:cxn>
                <a:cxn ang="0">
                  <a:pos x="2" y="0"/>
                </a:cxn>
                <a:cxn ang="0">
                  <a:pos x="0" y="2"/>
                </a:cxn>
                <a:cxn ang="0">
                  <a:pos x="0" y="6"/>
                </a:cxn>
                <a:cxn ang="0">
                  <a:pos x="0" y="6"/>
                </a:cxn>
                <a:cxn ang="0">
                  <a:pos x="0" y="8"/>
                </a:cxn>
                <a:cxn ang="0">
                  <a:pos x="2" y="10"/>
                </a:cxn>
                <a:cxn ang="0">
                  <a:pos x="8" y="10"/>
                </a:cxn>
                <a:cxn ang="0">
                  <a:pos x="8" y="10"/>
                </a:cxn>
              </a:cxnLst>
              <a:rect l="0" t="0" r="r" b="b"/>
              <a:pathLst>
                <a:path w="16" h="10">
                  <a:moveTo>
                    <a:pt x="8" y="10"/>
                  </a:moveTo>
                  <a:lnTo>
                    <a:pt x="8" y="10"/>
                  </a:lnTo>
                  <a:lnTo>
                    <a:pt x="12" y="8"/>
                  </a:lnTo>
                  <a:lnTo>
                    <a:pt x="14" y="8"/>
                  </a:lnTo>
                  <a:lnTo>
                    <a:pt x="16" y="4"/>
                  </a:lnTo>
                  <a:lnTo>
                    <a:pt x="16" y="4"/>
                  </a:lnTo>
                  <a:lnTo>
                    <a:pt x="16" y="2"/>
                  </a:lnTo>
                  <a:lnTo>
                    <a:pt x="14" y="0"/>
                  </a:lnTo>
                  <a:lnTo>
                    <a:pt x="8" y="0"/>
                  </a:lnTo>
                  <a:lnTo>
                    <a:pt x="8" y="0"/>
                  </a:lnTo>
                  <a:lnTo>
                    <a:pt x="2" y="0"/>
                  </a:lnTo>
                  <a:lnTo>
                    <a:pt x="0" y="2"/>
                  </a:lnTo>
                  <a:lnTo>
                    <a:pt x="0" y="6"/>
                  </a:lnTo>
                  <a:lnTo>
                    <a:pt x="0" y="6"/>
                  </a:lnTo>
                  <a:lnTo>
                    <a:pt x="0" y="8"/>
                  </a:lnTo>
                  <a:lnTo>
                    <a:pt x="2" y="10"/>
                  </a:lnTo>
                  <a:lnTo>
                    <a:pt x="8" y="10"/>
                  </a:lnTo>
                  <a:lnTo>
                    <a:pt x="8" y="1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54" name="Freeform 117"/>
            <p:cNvSpPr/>
            <p:nvPr/>
          </p:nvSpPr>
          <p:spPr bwMode="auto">
            <a:xfrm>
              <a:off x="8108950" y="996950"/>
              <a:ext cx="25400" cy="22225"/>
            </a:xfrm>
            <a:custGeom>
              <a:avLst/>
              <a:gdLst/>
              <a:ahLst/>
              <a:cxnLst>
                <a:cxn ang="0">
                  <a:pos x="14" y="6"/>
                </a:cxn>
                <a:cxn ang="0">
                  <a:pos x="14" y="6"/>
                </a:cxn>
                <a:cxn ang="0">
                  <a:pos x="16" y="4"/>
                </a:cxn>
                <a:cxn ang="0">
                  <a:pos x="16" y="2"/>
                </a:cxn>
                <a:cxn ang="0">
                  <a:pos x="16" y="2"/>
                </a:cxn>
                <a:cxn ang="0">
                  <a:pos x="14" y="0"/>
                </a:cxn>
                <a:cxn ang="0">
                  <a:pos x="14" y="0"/>
                </a:cxn>
                <a:cxn ang="0">
                  <a:pos x="8" y="0"/>
                </a:cxn>
                <a:cxn ang="0">
                  <a:pos x="2" y="2"/>
                </a:cxn>
                <a:cxn ang="0">
                  <a:pos x="2" y="2"/>
                </a:cxn>
                <a:cxn ang="0">
                  <a:pos x="0" y="4"/>
                </a:cxn>
                <a:cxn ang="0">
                  <a:pos x="0" y="8"/>
                </a:cxn>
                <a:cxn ang="0">
                  <a:pos x="0" y="10"/>
                </a:cxn>
                <a:cxn ang="0">
                  <a:pos x="2" y="14"/>
                </a:cxn>
                <a:cxn ang="0">
                  <a:pos x="2" y="14"/>
                </a:cxn>
                <a:cxn ang="0">
                  <a:pos x="6" y="8"/>
                </a:cxn>
                <a:cxn ang="0">
                  <a:pos x="10" y="6"/>
                </a:cxn>
                <a:cxn ang="0">
                  <a:pos x="14" y="6"/>
                </a:cxn>
                <a:cxn ang="0">
                  <a:pos x="14" y="6"/>
                </a:cxn>
              </a:cxnLst>
              <a:rect l="0" t="0" r="r" b="b"/>
              <a:pathLst>
                <a:path w="16" h="14">
                  <a:moveTo>
                    <a:pt x="14" y="6"/>
                  </a:moveTo>
                  <a:lnTo>
                    <a:pt x="14" y="6"/>
                  </a:lnTo>
                  <a:lnTo>
                    <a:pt x="16" y="4"/>
                  </a:lnTo>
                  <a:lnTo>
                    <a:pt x="16" y="2"/>
                  </a:lnTo>
                  <a:lnTo>
                    <a:pt x="16" y="2"/>
                  </a:lnTo>
                  <a:lnTo>
                    <a:pt x="14" y="0"/>
                  </a:lnTo>
                  <a:lnTo>
                    <a:pt x="14" y="0"/>
                  </a:lnTo>
                  <a:lnTo>
                    <a:pt x="8" y="0"/>
                  </a:lnTo>
                  <a:lnTo>
                    <a:pt x="2" y="2"/>
                  </a:lnTo>
                  <a:lnTo>
                    <a:pt x="2" y="2"/>
                  </a:lnTo>
                  <a:lnTo>
                    <a:pt x="0" y="4"/>
                  </a:lnTo>
                  <a:lnTo>
                    <a:pt x="0" y="8"/>
                  </a:lnTo>
                  <a:lnTo>
                    <a:pt x="0" y="10"/>
                  </a:lnTo>
                  <a:lnTo>
                    <a:pt x="2" y="14"/>
                  </a:lnTo>
                  <a:lnTo>
                    <a:pt x="2" y="14"/>
                  </a:lnTo>
                  <a:lnTo>
                    <a:pt x="6" y="8"/>
                  </a:lnTo>
                  <a:lnTo>
                    <a:pt x="10" y="6"/>
                  </a:lnTo>
                  <a:lnTo>
                    <a:pt x="14" y="6"/>
                  </a:lnTo>
                  <a:lnTo>
                    <a:pt x="14" y="6"/>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55" name="Freeform 118"/>
            <p:cNvSpPr/>
            <p:nvPr/>
          </p:nvSpPr>
          <p:spPr bwMode="auto">
            <a:xfrm>
              <a:off x="8229600" y="320675"/>
              <a:ext cx="1588" cy="1588"/>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lnTo>
                    <a:pt x="0" y="0"/>
                  </a:lnTo>
                  <a:lnTo>
                    <a:pt x="0" y="0"/>
                  </a:lnTo>
                  <a:lnTo>
                    <a:pt x="0" y="0"/>
                  </a:lnTo>
                  <a:lnTo>
                    <a:pt x="0" y="0"/>
                  </a:lnTo>
                  <a:lnTo>
                    <a:pt x="0"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56" name="Freeform 119"/>
            <p:cNvSpPr/>
            <p:nvPr/>
          </p:nvSpPr>
          <p:spPr bwMode="auto">
            <a:xfrm>
              <a:off x="8229600" y="307975"/>
              <a:ext cx="31750" cy="15875"/>
            </a:xfrm>
            <a:custGeom>
              <a:avLst/>
              <a:gdLst/>
              <a:ahLst/>
              <a:cxnLst>
                <a:cxn ang="0">
                  <a:pos x="18" y="8"/>
                </a:cxn>
                <a:cxn ang="0">
                  <a:pos x="18" y="8"/>
                </a:cxn>
                <a:cxn ang="0">
                  <a:pos x="20" y="4"/>
                </a:cxn>
                <a:cxn ang="0">
                  <a:pos x="20" y="4"/>
                </a:cxn>
                <a:cxn ang="0">
                  <a:pos x="18" y="2"/>
                </a:cxn>
                <a:cxn ang="0">
                  <a:pos x="16" y="2"/>
                </a:cxn>
                <a:cxn ang="0">
                  <a:pos x="16" y="2"/>
                </a:cxn>
                <a:cxn ang="0">
                  <a:pos x="12" y="0"/>
                </a:cxn>
                <a:cxn ang="0">
                  <a:pos x="8" y="2"/>
                </a:cxn>
                <a:cxn ang="0">
                  <a:pos x="0" y="8"/>
                </a:cxn>
                <a:cxn ang="0">
                  <a:pos x="0" y="8"/>
                </a:cxn>
                <a:cxn ang="0">
                  <a:pos x="4" y="10"/>
                </a:cxn>
                <a:cxn ang="0">
                  <a:pos x="8" y="10"/>
                </a:cxn>
                <a:cxn ang="0">
                  <a:pos x="14" y="8"/>
                </a:cxn>
                <a:cxn ang="0">
                  <a:pos x="18" y="8"/>
                </a:cxn>
                <a:cxn ang="0">
                  <a:pos x="18" y="8"/>
                </a:cxn>
              </a:cxnLst>
              <a:rect l="0" t="0" r="r" b="b"/>
              <a:pathLst>
                <a:path w="20" h="10">
                  <a:moveTo>
                    <a:pt x="18" y="8"/>
                  </a:moveTo>
                  <a:lnTo>
                    <a:pt x="18" y="8"/>
                  </a:lnTo>
                  <a:lnTo>
                    <a:pt x="20" y="4"/>
                  </a:lnTo>
                  <a:lnTo>
                    <a:pt x="20" y="4"/>
                  </a:lnTo>
                  <a:lnTo>
                    <a:pt x="18" y="2"/>
                  </a:lnTo>
                  <a:lnTo>
                    <a:pt x="16" y="2"/>
                  </a:lnTo>
                  <a:lnTo>
                    <a:pt x="16" y="2"/>
                  </a:lnTo>
                  <a:lnTo>
                    <a:pt x="12" y="0"/>
                  </a:lnTo>
                  <a:lnTo>
                    <a:pt x="8" y="2"/>
                  </a:lnTo>
                  <a:lnTo>
                    <a:pt x="0" y="8"/>
                  </a:lnTo>
                  <a:lnTo>
                    <a:pt x="0" y="8"/>
                  </a:lnTo>
                  <a:lnTo>
                    <a:pt x="4" y="10"/>
                  </a:lnTo>
                  <a:lnTo>
                    <a:pt x="8" y="10"/>
                  </a:lnTo>
                  <a:lnTo>
                    <a:pt x="14" y="8"/>
                  </a:lnTo>
                  <a:lnTo>
                    <a:pt x="18" y="8"/>
                  </a:lnTo>
                  <a:lnTo>
                    <a:pt x="18" y="8"/>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57" name="Freeform 120"/>
            <p:cNvSpPr/>
            <p:nvPr/>
          </p:nvSpPr>
          <p:spPr bwMode="auto">
            <a:xfrm>
              <a:off x="4552950" y="600075"/>
              <a:ext cx="25400" cy="19050"/>
            </a:xfrm>
            <a:custGeom>
              <a:avLst/>
              <a:gdLst/>
              <a:ahLst/>
              <a:cxnLst>
                <a:cxn ang="0">
                  <a:pos x="0" y="12"/>
                </a:cxn>
                <a:cxn ang="0">
                  <a:pos x="0" y="12"/>
                </a:cxn>
                <a:cxn ang="0">
                  <a:pos x="6" y="12"/>
                </a:cxn>
                <a:cxn ang="0">
                  <a:pos x="10" y="12"/>
                </a:cxn>
                <a:cxn ang="0">
                  <a:pos x="16" y="6"/>
                </a:cxn>
                <a:cxn ang="0">
                  <a:pos x="16" y="6"/>
                </a:cxn>
                <a:cxn ang="0">
                  <a:pos x="14" y="0"/>
                </a:cxn>
                <a:cxn ang="0">
                  <a:pos x="14" y="0"/>
                </a:cxn>
                <a:cxn ang="0">
                  <a:pos x="10" y="4"/>
                </a:cxn>
                <a:cxn ang="0">
                  <a:pos x="6" y="4"/>
                </a:cxn>
                <a:cxn ang="0">
                  <a:pos x="2" y="8"/>
                </a:cxn>
                <a:cxn ang="0">
                  <a:pos x="0" y="12"/>
                </a:cxn>
                <a:cxn ang="0">
                  <a:pos x="0" y="12"/>
                </a:cxn>
              </a:cxnLst>
              <a:rect l="0" t="0" r="r" b="b"/>
              <a:pathLst>
                <a:path w="16" h="12">
                  <a:moveTo>
                    <a:pt x="0" y="12"/>
                  </a:moveTo>
                  <a:lnTo>
                    <a:pt x="0" y="12"/>
                  </a:lnTo>
                  <a:lnTo>
                    <a:pt x="6" y="12"/>
                  </a:lnTo>
                  <a:lnTo>
                    <a:pt x="10" y="12"/>
                  </a:lnTo>
                  <a:lnTo>
                    <a:pt x="16" y="6"/>
                  </a:lnTo>
                  <a:lnTo>
                    <a:pt x="16" y="6"/>
                  </a:lnTo>
                  <a:lnTo>
                    <a:pt x="14" y="0"/>
                  </a:lnTo>
                  <a:lnTo>
                    <a:pt x="14" y="0"/>
                  </a:lnTo>
                  <a:lnTo>
                    <a:pt x="10" y="4"/>
                  </a:lnTo>
                  <a:lnTo>
                    <a:pt x="6" y="4"/>
                  </a:lnTo>
                  <a:lnTo>
                    <a:pt x="2" y="8"/>
                  </a:lnTo>
                  <a:lnTo>
                    <a:pt x="0" y="12"/>
                  </a:lnTo>
                  <a:lnTo>
                    <a:pt x="0" y="12"/>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58" name="Freeform 121"/>
            <p:cNvSpPr/>
            <p:nvPr/>
          </p:nvSpPr>
          <p:spPr bwMode="auto">
            <a:xfrm>
              <a:off x="8054975" y="1606550"/>
              <a:ext cx="28575" cy="9525"/>
            </a:xfrm>
            <a:custGeom>
              <a:avLst/>
              <a:gdLst/>
              <a:ahLst/>
              <a:cxnLst>
                <a:cxn ang="0">
                  <a:pos x="0" y="6"/>
                </a:cxn>
                <a:cxn ang="0">
                  <a:pos x="0" y="6"/>
                </a:cxn>
                <a:cxn ang="0">
                  <a:pos x="10" y="6"/>
                </a:cxn>
                <a:cxn ang="0">
                  <a:pos x="18" y="6"/>
                </a:cxn>
                <a:cxn ang="0">
                  <a:pos x="18" y="6"/>
                </a:cxn>
                <a:cxn ang="0">
                  <a:pos x="12" y="2"/>
                </a:cxn>
                <a:cxn ang="0">
                  <a:pos x="8" y="0"/>
                </a:cxn>
                <a:cxn ang="0">
                  <a:pos x="4" y="2"/>
                </a:cxn>
                <a:cxn ang="0">
                  <a:pos x="0" y="6"/>
                </a:cxn>
                <a:cxn ang="0">
                  <a:pos x="0" y="6"/>
                </a:cxn>
              </a:cxnLst>
              <a:rect l="0" t="0" r="r" b="b"/>
              <a:pathLst>
                <a:path w="18" h="6">
                  <a:moveTo>
                    <a:pt x="0" y="6"/>
                  </a:moveTo>
                  <a:lnTo>
                    <a:pt x="0" y="6"/>
                  </a:lnTo>
                  <a:lnTo>
                    <a:pt x="10" y="6"/>
                  </a:lnTo>
                  <a:lnTo>
                    <a:pt x="18" y="6"/>
                  </a:lnTo>
                  <a:lnTo>
                    <a:pt x="18" y="6"/>
                  </a:lnTo>
                  <a:lnTo>
                    <a:pt x="12" y="2"/>
                  </a:lnTo>
                  <a:lnTo>
                    <a:pt x="8" y="0"/>
                  </a:lnTo>
                  <a:lnTo>
                    <a:pt x="4" y="2"/>
                  </a:lnTo>
                  <a:lnTo>
                    <a:pt x="0" y="6"/>
                  </a:lnTo>
                  <a:lnTo>
                    <a:pt x="0" y="6"/>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59" name="Freeform 122"/>
            <p:cNvSpPr/>
            <p:nvPr/>
          </p:nvSpPr>
          <p:spPr bwMode="auto">
            <a:xfrm>
              <a:off x="8207375" y="339725"/>
              <a:ext cx="34925" cy="12700"/>
            </a:xfrm>
            <a:custGeom>
              <a:avLst/>
              <a:gdLst/>
              <a:ahLst/>
              <a:cxnLst>
                <a:cxn ang="0">
                  <a:pos x="0" y="6"/>
                </a:cxn>
                <a:cxn ang="0">
                  <a:pos x="0" y="6"/>
                </a:cxn>
                <a:cxn ang="0">
                  <a:pos x="22" y="8"/>
                </a:cxn>
                <a:cxn ang="0">
                  <a:pos x="22" y="8"/>
                </a:cxn>
                <a:cxn ang="0">
                  <a:pos x="18" y="4"/>
                </a:cxn>
                <a:cxn ang="0">
                  <a:pos x="12" y="0"/>
                </a:cxn>
                <a:cxn ang="0">
                  <a:pos x="6" y="2"/>
                </a:cxn>
                <a:cxn ang="0">
                  <a:pos x="0" y="6"/>
                </a:cxn>
                <a:cxn ang="0">
                  <a:pos x="0" y="6"/>
                </a:cxn>
              </a:cxnLst>
              <a:rect l="0" t="0" r="r" b="b"/>
              <a:pathLst>
                <a:path w="22" h="8">
                  <a:moveTo>
                    <a:pt x="0" y="6"/>
                  </a:moveTo>
                  <a:lnTo>
                    <a:pt x="0" y="6"/>
                  </a:lnTo>
                  <a:lnTo>
                    <a:pt x="22" y="8"/>
                  </a:lnTo>
                  <a:lnTo>
                    <a:pt x="22" y="8"/>
                  </a:lnTo>
                  <a:lnTo>
                    <a:pt x="18" y="4"/>
                  </a:lnTo>
                  <a:lnTo>
                    <a:pt x="12" y="0"/>
                  </a:lnTo>
                  <a:lnTo>
                    <a:pt x="6" y="2"/>
                  </a:lnTo>
                  <a:lnTo>
                    <a:pt x="0" y="6"/>
                  </a:lnTo>
                  <a:lnTo>
                    <a:pt x="0" y="6"/>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60" name="Freeform 123"/>
            <p:cNvSpPr/>
            <p:nvPr/>
          </p:nvSpPr>
          <p:spPr bwMode="auto">
            <a:xfrm>
              <a:off x="5067300" y="260350"/>
              <a:ext cx="44450" cy="22225"/>
            </a:xfrm>
            <a:custGeom>
              <a:avLst/>
              <a:gdLst/>
              <a:ahLst/>
              <a:cxnLst>
                <a:cxn ang="0">
                  <a:pos x="20" y="10"/>
                </a:cxn>
                <a:cxn ang="0">
                  <a:pos x="20" y="10"/>
                </a:cxn>
                <a:cxn ang="0">
                  <a:pos x="22" y="8"/>
                </a:cxn>
                <a:cxn ang="0">
                  <a:pos x="24" y="8"/>
                </a:cxn>
                <a:cxn ang="0">
                  <a:pos x="24" y="6"/>
                </a:cxn>
                <a:cxn ang="0">
                  <a:pos x="24" y="6"/>
                </a:cxn>
                <a:cxn ang="0">
                  <a:pos x="22" y="6"/>
                </a:cxn>
                <a:cxn ang="0">
                  <a:pos x="18" y="6"/>
                </a:cxn>
                <a:cxn ang="0">
                  <a:pos x="14" y="6"/>
                </a:cxn>
                <a:cxn ang="0">
                  <a:pos x="12" y="4"/>
                </a:cxn>
                <a:cxn ang="0">
                  <a:pos x="12" y="4"/>
                </a:cxn>
                <a:cxn ang="0">
                  <a:pos x="20" y="4"/>
                </a:cxn>
                <a:cxn ang="0">
                  <a:pos x="24" y="4"/>
                </a:cxn>
                <a:cxn ang="0">
                  <a:pos x="28" y="2"/>
                </a:cxn>
                <a:cxn ang="0">
                  <a:pos x="28" y="2"/>
                </a:cxn>
                <a:cxn ang="0">
                  <a:pos x="20" y="0"/>
                </a:cxn>
                <a:cxn ang="0">
                  <a:pos x="12" y="2"/>
                </a:cxn>
                <a:cxn ang="0">
                  <a:pos x="12" y="2"/>
                </a:cxn>
                <a:cxn ang="0">
                  <a:pos x="8" y="2"/>
                </a:cxn>
                <a:cxn ang="0">
                  <a:pos x="8" y="4"/>
                </a:cxn>
                <a:cxn ang="0">
                  <a:pos x="8" y="6"/>
                </a:cxn>
                <a:cxn ang="0">
                  <a:pos x="8" y="8"/>
                </a:cxn>
                <a:cxn ang="0">
                  <a:pos x="8" y="8"/>
                </a:cxn>
                <a:cxn ang="0">
                  <a:pos x="2" y="8"/>
                </a:cxn>
                <a:cxn ang="0">
                  <a:pos x="0" y="8"/>
                </a:cxn>
                <a:cxn ang="0">
                  <a:pos x="0" y="12"/>
                </a:cxn>
                <a:cxn ang="0">
                  <a:pos x="0" y="12"/>
                </a:cxn>
                <a:cxn ang="0">
                  <a:pos x="2" y="14"/>
                </a:cxn>
                <a:cxn ang="0">
                  <a:pos x="8" y="14"/>
                </a:cxn>
                <a:cxn ang="0">
                  <a:pos x="16" y="14"/>
                </a:cxn>
                <a:cxn ang="0">
                  <a:pos x="20" y="10"/>
                </a:cxn>
                <a:cxn ang="0">
                  <a:pos x="20" y="10"/>
                </a:cxn>
              </a:cxnLst>
              <a:rect l="0" t="0" r="r" b="b"/>
              <a:pathLst>
                <a:path w="28" h="14">
                  <a:moveTo>
                    <a:pt x="20" y="10"/>
                  </a:moveTo>
                  <a:lnTo>
                    <a:pt x="20" y="10"/>
                  </a:lnTo>
                  <a:lnTo>
                    <a:pt x="22" y="8"/>
                  </a:lnTo>
                  <a:lnTo>
                    <a:pt x="24" y="8"/>
                  </a:lnTo>
                  <a:lnTo>
                    <a:pt x="24" y="6"/>
                  </a:lnTo>
                  <a:lnTo>
                    <a:pt x="24" y="6"/>
                  </a:lnTo>
                  <a:lnTo>
                    <a:pt x="22" y="6"/>
                  </a:lnTo>
                  <a:lnTo>
                    <a:pt x="18" y="6"/>
                  </a:lnTo>
                  <a:lnTo>
                    <a:pt x="14" y="6"/>
                  </a:lnTo>
                  <a:lnTo>
                    <a:pt x="12" y="4"/>
                  </a:lnTo>
                  <a:lnTo>
                    <a:pt x="12" y="4"/>
                  </a:lnTo>
                  <a:lnTo>
                    <a:pt x="20" y="4"/>
                  </a:lnTo>
                  <a:lnTo>
                    <a:pt x="24" y="4"/>
                  </a:lnTo>
                  <a:lnTo>
                    <a:pt x="28" y="2"/>
                  </a:lnTo>
                  <a:lnTo>
                    <a:pt x="28" y="2"/>
                  </a:lnTo>
                  <a:lnTo>
                    <a:pt x="20" y="0"/>
                  </a:lnTo>
                  <a:lnTo>
                    <a:pt x="12" y="2"/>
                  </a:lnTo>
                  <a:lnTo>
                    <a:pt x="12" y="2"/>
                  </a:lnTo>
                  <a:lnTo>
                    <a:pt x="8" y="2"/>
                  </a:lnTo>
                  <a:lnTo>
                    <a:pt x="8" y="4"/>
                  </a:lnTo>
                  <a:lnTo>
                    <a:pt x="8" y="6"/>
                  </a:lnTo>
                  <a:lnTo>
                    <a:pt x="8" y="8"/>
                  </a:lnTo>
                  <a:lnTo>
                    <a:pt x="8" y="8"/>
                  </a:lnTo>
                  <a:lnTo>
                    <a:pt x="2" y="8"/>
                  </a:lnTo>
                  <a:lnTo>
                    <a:pt x="0" y="8"/>
                  </a:lnTo>
                  <a:lnTo>
                    <a:pt x="0" y="12"/>
                  </a:lnTo>
                  <a:lnTo>
                    <a:pt x="0" y="12"/>
                  </a:lnTo>
                  <a:lnTo>
                    <a:pt x="2" y="14"/>
                  </a:lnTo>
                  <a:lnTo>
                    <a:pt x="8" y="14"/>
                  </a:lnTo>
                  <a:lnTo>
                    <a:pt x="16" y="14"/>
                  </a:lnTo>
                  <a:lnTo>
                    <a:pt x="20" y="10"/>
                  </a:lnTo>
                  <a:lnTo>
                    <a:pt x="20" y="1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61" name="Freeform 124"/>
            <p:cNvSpPr/>
            <p:nvPr/>
          </p:nvSpPr>
          <p:spPr bwMode="auto">
            <a:xfrm>
              <a:off x="8007350" y="1352550"/>
              <a:ext cx="15875" cy="38100"/>
            </a:xfrm>
            <a:custGeom>
              <a:avLst/>
              <a:gdLst/>
              <a:ahLst/>
              <a:cxnLst>
                <a:cxn ang="0">
                  <a:pos x="6" y="24"/>
                </a:cxn>
                <a:cxn ang="0">
                  <a:pos x="6" y="24"/>
                </a:cxn>
                <a:cxn ang="0">
                  <a:pos x="6" y="14"/>
                </a:cxn>
                <a:cxn ang="0">
                  <a:pos x="6" y="14"/>
                </a:cxn>
                <a:cxn ang="0">
                  <a:pos x="10" y="12"/>
                </a:cxn>
                <a:cxn ang="0">
                  <a:pos x="10" y="8"/>
                </a:cxn>
                <a:cxn ang="0">
                  <a:pos x="6" y="2"/>
                </a:cxn>
                <a:cxn ang="0">
                  <a:pos x="6" y="2"/>
                </a:cxn>
                <a:cxn ang="0">
                  <a:pos x="4" y="0"/>
                </a:cxn>
                <a:cxn ang="0">
                  <a:pos x="2" y="2"/>
                </a:cxn>
                <a:cxn ang="0">
                  <a:pos x="2" y="2"/>
                </a:cxn>
                <a:cxn ang="0">
                  <a:pos x="2" y="4"/>
                </a:cxn>
                <a:cxn ang="0">
                  <a:pos x="2" y="6"/>
                </a:cxn>
                <a:cxn ang="0">
                  <a:pos x="4" y="10"/>
                </a:cxn>
                <a:cxn ang="0">
                  <a:pos x="4" y="10"/>
                </a:cxn>
                <a:cxn ang="0">
                  <a:pos x="4" y="12"/>
                </a:cxn>
                <a:cxn ang="0">
                  <a:pos x="4" y="12"/>
                </a:cxn>
                <a:cxn ang="0">
                  <a:pos x="0" y="16"/>
                </a:cxn>
                <a:cxn ang="0">
                  <a:pos x="2" y="18"/>
                </a:cxn>
                <a:cxn ang="0">
                  <a:pos x="4" y="20"/>
                </a:cxn>
                <a:cxn ang="0">
                  <a:pos x="6" y="24"/>
                </a:cxn>
                <a:cxn ang="0">
                  <a:pos x="6" y="24"/>
                </a:cxn>
              </a:cxnLst>
              <a:rect l="0" t="0" r="r" b="b"/>
              <a:pathLst>
                <a:path w="10" h="24">
                  <a:moveTo>
                    <a:pt x="6" y="24"/>
                  </a:moveTo>
                  <a:lnTo>
                    <a:pt x="6" y="24"/>
                  </a:lnTo>
                  <a:lnTo>
                    <a:pt x="6" y="14"/>
                  </a:lnTo>
                  <a:lnTo>
                    <a:pt x="6" y="14"/>
                  </a:lnTo>
                  <a:lnTo>
                    <a:pt x="10" y="12"/>
                  </a:lnTo>
                  <a:lnTo>
                    <a:pt x="10" y="8"/>
                  </a:lnTo>
                  <a:lnTo>
                    <a:pt x="6" y="2"/>
                  </a:lnTo>
                  <a:lnTo>
                    <a:pt x="6" y="2"/>
                  </a:lnTo>
                  <a:lnTo>
                    <a:pt x="4" y="0"/>
                  </a:lnTo>
                  <a:lnTo>
                    <a:pt x="2" y="2"/>
                  </a:lnTo>
                  <a:lnTo>
                    <a:pt x="2" y="2"/>
                  </a:lnTo>
                  <a:lnTo>
                    <a:pt x="2" y="4"/>
                  </a:lnTo>
                  <a:lnTo>
                    <a:pt x="2" y="6"/>
                  </a:lnTo>
                  <a:lnTo>
                    <a:pt x="4" y="10"/>
                  </a:lnTo>
                  <a:lnTo>
                    <a:pt x="4" y="10"/>
                  </a:lnTo>
                  <a:lnTo>
                    <a:pt x="4" y="12"/>
                  </a:lnTo>
                  <a:lnTo>
                    <a:pt x="4" y="12"/>
                  </a:lnTo>
                  <a:lnTo>
                    <a:pt x="0" y="16"/>
                  </a:lnTo>
                  <a:lnTo>
                    <a:pt x="2" y="18"/>
                  </a:lnTo>
                  <a:lnTo>
                    <a:pt x="4" y="20"/>
                  </a:lnTo>
                  <a:lnTo>
                    <a:pt x="6" y="24"/>
                  </a:lnTo>
                  <a:lnTo>
                    <a:pt x="6" y="24"/>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62" name="Freeform 125"/>
            <p:cNvSpPr/>
            <p:nvPr/>
          </p:nvSpPr>
          <p:spPr bwMode="auto">
            <a:xfrm>
              <a:off x="5016500" y="292100"/>
              <a:ext cx="142875" cy="41275"/>
            </a:xfrm>
            <a:custGeom>
              <a:avLst/>
              <a:gdLst/>
              <a:ahLst/>
              <a:cxnLst>
                <a:cxn ang="0">
                  <a:pos x="4" y="10"/>
                </a:cxn>
                <a:cxn ang="0">
                  <a:pos x="4" y="10"/>
                </a:cxn>
                <a:cxn ang="0">
                  <a:pos x="0" y="12"/>
                </a:cxn>
                <a:cxn ang="0">
                  <a:pos x="0" y="14"/>
                </a:cxn>
                <a:cxn ang="0">
                  <a:pos x="0" y="16"/>
                </a:cxn>
                <a:cxn ang="0">
                  <a:pos x="0" y="16"/>
                </a:cxn>
                <a:cxn ang="0">
                  <a:pos x="0" y="18"/>
                </a:cxn>
                <a:cxn ang="0">
                  <a:pos x="2" y="18"/>
                </a:cxn>
                <a:cxn ang="0">
                  <a:pos x="6" y="18"/>
                </a:cxn>
                <a:cxn ang="0">
                  <a:pos x="6" y="18"/>
                </a:cxn>
                <a:cxn ang="0">
                  <a:pos x="16" y="18"/>
                </a:cxn>
                <a:cxn ang="0">
                  <a:pos x="16" y="18"/>
                </a:cxn>
                <a:cxn ang="0">
                  <a:pos x="20" y="16"/>
                </a:cxn>
                <a:cxn ang="0">
                  <a:pos x="24" y="16"/>
                </a:cxn>
                <a:cxn ang="0">
                  <a:pos x="30" y="18"/>
                </a:cxn>
                <a:cxn ang="0">
                  <a:pos x="30" y="18"/>
                </a:cxn>
                <a:cxn ang="0">
                  <a:pos x="30" y="20"/>
                </a:cxn>
                <a:cxn ang="0">
                  <a:pos x="30" y="20"/>
                </a:cxn>
                <a:cxn ang="0">
                  <a:pos x="28" y="20"/>
                </a:cxn>
                <a:cxn ang="0">
                  <a:pos x="24" y="22"/>
                </a:cxn>
                <a:cxn ang="0">
                  <a:pos x="24" y="22"/>
                </a:cxn>
                <a:cxn ang="0">
                  <a:pos x="28" y="24"/>
                </a:cxn>
                <a:cxn ang="0">
                  <a:pos x="34" y="26"/>
                </a:cxn>
                <a:cxn ang="0">
                  <a:pos x="44" y="24"/>
                </a:cxn>
                <a:cxn ang="0">
                  <a:pos x="44" y="24"/>
                </a:cxn>
                <a:cxn ang="0">
                  <a:pos x="62" y="20"/>
                </a:cxn>
                <a:cxn ang="0">
                  <a:pos x="70" y="18"/>
                </a:cxn>
                <a:cxn ang="0">
                  <a:pos x="80" y="18"/>
                </a:cxn>
                <a:cxn ang="0">
                  <a:pos x="80" y="18"/>
                </a:cxn>
                <a:cxn ang="0">
                  <a:pos x="86" y="18"/>
                </a:cxn>
                <a:cxn ang="0">
                  <a:pos x="90" y="14"/>
                </a:cxn>
                <a:cxn ang="0">
                  <a:pos x="90" y="14"/>
                </a:cxn>
                <a:cxn ang="0">
                  <a:pos x="90" y="10"/>
                </a:cxn>
                <a:cxn ang="0">
                  <a:pos x="88" y="10"/>
                </a:cxn>
                <a:cxn ang="0">
                  <a:pos x="88" y="10"/>
                </a:cxn>
                <a:cxn ang="0">
                  <a:pos x="80" y="10"/>
                </a:cxn>
                <a:cxn ang="0">
                  <a:pos x="74" y="10"/>
                </a:cxn>
                <a:cxn ang="0">
                  <a:pos x="68" y="6"/>
                </a:cxn>
                <a:cxn ang="0">
                  <a:pos x="62" y="0"/>
                </a:cxn>
                <a:cxn ang="0">
                  <a:pos x="62" y="0"/>
                </a:cxn>
                <a:cxn ang="0">
                  <a:pos x="60" y="2"/>
                </a:cxn>
                <a:cxn ang="0">
                  <a:pos x="60" y="2"/>
                </a:cxn>
                <a:cxn ang="0">
                  <a:pos x="58" y="2"/>
                </a:cxn>
                <a:cxn ang="0">
                  <a:pos x="56" y="4"/>
                </a:cxn>
                <a:cxn ang="0">
                  <a:pos x="58" y="8"/>
                </a:cxn>
                <a:cxn ang="0">
                  <a:pos x="62" y="10"/>
                </a:cxn>
                <a:cxn ang="0">
                  <a:pos x="62" y="12"/>
                </a:cxn>
                <a:cxn ang="0">
                  <a:pos x="62" y="14"/>
                </a:cxn>
                <a:cxn ang="0">
                  <a:pos x="62" y="14"/>
                </a:cxn>
                <a:cxn ang="0">
                  <a:pos x="48" y="12"/>
                </a:cxn>
                <a:cxn ang="0">
                  <a:pos x="36" y="8"/>
                </a:cxn>
                <a:cxn ang="0">
                  <a:pos x="36" y="8"/>
                </a:cxn>
                <a:cxn ang="0">
                  <a:pos x="34" y="6"/>
                </a:cxn>
                <a:cxn ang="0">
                  <a:pos x="30" y="6"/>
                </a:cxn>
                <a:cxn ang="0">
                  <a:pos x="24" y="6"/>
                </a:cxn>
                <a:cxn ang="0">
                  <a:pos x="24" y="6"/>
                </a:cxn>
                <a:cxn ang="0">
                  <a:pos x="20" y="4"/>
                </a:cxn>
                <a:cxn ang="0">
                  <a:pos x="14" y="4"/>
                </a:cxn>
                <a:cxn ang="0">
                  <a:pos x="14" y="4"/>
                </a:cxn>
                <a:cxn ang="0">
                  <a:pos x="8" y="6"/>
                </a:cxn>
                <a:cxn ang="0">
                  <a:pos x="6" y="8"/>
                </a:cxn>
                <a:cxn ang="0">
                  <a:pos x="4" y="10"/>
                </a:cxn>
                <a:cxn ang="0">
                  <a:pos x="4" y="10"/>
                </a:cxn>
              </a:cxnLst>
              <a:rect l="0" t="0" r="r" b="b"/>
              <a:pathLst>
                <a:path w="90" h="26">
                  <a:moveTo>
                    <a:pt x="4" y="10"/>
                  </a:moveTo>
                  <a:lnTo>
                    <a:pt x="4" y="10"/>
                  </a:lnTo>
                  <a:lnTo>
                    <a:pt x="0" y="12"/>
                  </a:lnTo>
                  <a:lnTo>
                    <a:pt x="0" y="14"/>
                  </a:lnTo>
                  <a:lnTo>
                    <a:pt x="0" y="16"/>
                  </a:lnTo>
                  <a:lnTo>
                    <a:pt x="0" y="16"/>
                  </a:lnTo>
                  <a:lnTo>
                    <a:pt x="0" y="18"/>
                  </a:lnTo>
                  <a:lnTo>
                    <a:pt x="2" y="18"/>
                  </a:lnTo>
                  <a:lnTo>
                    <a:pt x="6" y="18"/>
                  </a:lnTo>
                  <a:lnTo>
                    <a:pt x="6" y="18"/>
                  </a:lnTo>
                  <a:lnTo>
                    <a:pt x="16" y="18"/>
                  </a:lnTo>
                  <a:lnTo>
                    <a:pt x="16" y="18"/>
                  </a:lnTo>
                  <a:lnTo>
                    <a:pt x="20" y="16"/>
                  </a:lnTo>
                  <a:lnTo>
                    <a:pt x="24" y="16"/>
                  </a:lnTo>
                  <a:lnTo>
                    <a:pt x="30" y="18"/>
                  </a:lnTo>
                  <a:lnTo>
                    <a:pt x="30" y="18"/>
                  </a:lnTo>
                  <a:lnTo>
                    <a:pt x="30" y="20"/>
                  </a:lnTo>
                  <a:lnTo>
                    <a:pt x="30" y="20"/>
                  </a:lnTo>
                  <a:lnTo>
                    <a:pt x="28" y="20"/>
                  </a:lnTo>
                  <a:lnTo>
                    <a:pt x="24" y="22"/>
                  </a:lnTo>
                  <a:lnTo>
                    <a:pt x="24" y="22"/>
                  </a:lnTo>
                  <a:lnTo>
                    <a:pt x="28" y="24"/>
                  </a:lnTo>
                  <a:lnTo>
                    <a:pt x="34" y="26"/>
                  </a:lnTo>
                  <a:lnTo>
                    <a:pt x="44" y="24"/>
                  </a:lnTo>
                  <a:lnTo>
                    <a:pt x="44" y="24"/>
                  </a:lnTo>
                  <a:lnTo>
                    <a:pt x="62" y="20"/>
                  </a:lnTo>
                  <a:lnTo>
                    <a:pt x="70" y="18"/>
                  </a:lnTo>
                  <a:lnTo>
                    <a:pt x="80" y="18"/>
                  </a:lnTo>
                  <a:lnTo>
                    <a:pt x="80" y="18"/>
                  </a:lnTo>
                  <a:lnTo>
                    <a:pt x="86" y="18"/>
                  </a:lnTo>
                  <a:lnTo>
                    <a:pt x="90" y="14"/>
                  </a:lnTo>
                  <a:lnTo>
                    <a:pt x="90" y="14"/>
                  </a:lnTo>
                  <a:lnTo>
                    <a:pt x="90" y="10"/>
                  </a:lnTo>
                  <a:lnTo>
                    <a:pt x="88" y="10"/>
                  </a:lnTo>
                  <a:lnTo>
                    <a:pt x="88" y="10"/>
                  </a:lnTo>
                  <a:lnTo>
                    <a:pt x="80" y="10"/>
                  </a:lnTo>
                  <a:lnTo>
                    <a:pt x="74" y="10"/>
                  </a:lnTo>
                  <a:lnTo>
                    <a:pt x="68" y="6"/>
                  </a:lnTo>
                  <a:lnTo>
                    <a:pt x="62" y="0"/>
                  </a:lnTo>
                  <a:lnTo>
                    <a:pt x="62" y="0"/>
                  </a:lnTo>
                  <a:lnTo>
                    <a:pt x="60" y="2"/>
                  </a:lnTo>
                  <a:lnTo>
                    <a:pt x="60" y="2"/>
                  </a:lnTo>
                  <a:lnTo>
                    <a:pt x="58" y="2"/>
                  </a:lnTo>
                  <a:lnTo>
                    <a:pt x="56" y="4"/>
                  </a:lnTo>
                  <a:lnTo>
                    <a:pt x="58" y="8"/>
                  </a:lnTo>
                  <a:lnTo>
                    <a:pt x="62" y="10"/>
                  </a:lnTo>
                  <a:lnTo>
                    <a:pt x="62" y="12"/>
                  </a:lnTo>
                  <a:lnTo>
                    <a:pt x="62" y="14"/>
                  </a:lnTo>
                  <a:lnTo>
                    <a:pt x="62" y="14"/>
                  </a:lnTo>
                  <a:lnTo>
                    <a:pt x="48" y="12"/>
                  </a:lnTo>
                  <a:lnTo>
                    <a:pt x="36" y="8"/>
                  </a:lnTo>
                  <a:lnTo>
                    <a:pt x="36" y="8"/>
                  </a:lnTo>
                  <a:lnTo>
                    <a:pt x="34" y="6"/>
                  </a:lnTo>
                  <a:lnTo>
                    <a:pt x="30" y="6"/>
                  </a:lnTo>
                  <a:lnTo>
                    <a:pt x="24" y="6"/>
                  </a:lnTo>
                  <a:lnTo>
                    <a:pt x="24" y="6"/>
                  </a:lnTo>
                  <a:lnTo>
                    <a:pt x="20" y="4"/>
                  </a:lnTo>
                  <a:lnTo>
                    <a:pt x="14" y="4"/>
                  </a:lnTo>
                  <a:lnTo>
                    <a:pt x="14" y="4"/>
                  </a:lnTo>
                  <a:lnTo>
                    <a:pt x="8" y="6"/>
                  </a:lnTo>
                  <a:lnTo>
                    <a:pt x="6" y="8"/>
                  </a:lnTo>
                  <a:lnTo>
                    <a:pt x="4" y="10"/>
                  </a:lnTo>
                  <a:lnTo>
                    <a:pt x="4" y="1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63" name="Freeform 126"/>
            <p:cNvSpPr/>
            <p:nvPr/>
          </p:nvSpPr>
          <p:spPr bwMode="auto">
            <a:xfrm>
              <a:off x="7064375" y="412750"/>
              <a:ext cx="25400" cy="12700"/>
            </a:xfrm>
            <a:custGeom>
              <a:avLst/>
              <a:gdLst/>
              <a:ahLst/>
              <a:cxnLst>
                <a:cxn ang="0">
                  <a:pos x="2" y="6"/>
                </a:cxn>
                <a:cxn ang="0">
                  <a:pos x="2" y="6"/>
                </a:cxn>
                <a:cxn ang="0">
                  <a:pos x="6" y="8"/>
                </a:cxn>
                <a:cxn ang="0">
                  <a:pos x="8" y="8"/>
                </a:cxn>
                <a:cxn ang="0">
                  <a:pos x="16" y="4"/>
                </a:cxn>
                <a:cxn ang="0">
                  <a:pos x="16" y="4"/>
                </a:cxn>
                <a:cxn ang="0">
                  <a:pos x="8" y="0"/>
                </a:cxn>
                <a:cxn ang="0">
                  <a:pos x="4" y="2"/>
                </a:cxn>
                <a:cxn ang="0">
                  <a:pos x="2" y="2"/>
                </a:cxn>
                <a:cxn ang="0">
                  <a:pos x="2" y="2"/>
                </a:cxn>
                <a:cxn ang="0">
                  <a:pos x="0" y="4"/>
                </a:cxn>
                <a:cxn ang="0">
                  <a:pos x="2" y="6"/>
                </a:cxn>
                <a:cxn ang="0">
                  <a:pos x="2" y="6"/>
                </a:cxn>
              </a:cxnLst>
              <a:rect l="0" t="0" r="r" b="b"/>
              <a:pathLst>
                <a:path w="16" h="8">
                  <a:moveTo>
                    <a:pt x="2" y="6"/>
                  </a:moveTo>
                  <a:lnTo>
                    <a:pt x="2" y="6"/>
                  </a:lnTo>
                  <a:lnTo>
                    <a:pt x="6" y="8"/>
                  </a:lnTo>
                  <a:lnTo>
                    <a:pt x="8" y="8"/>
                  </a:lnTo>
                  <a:lnTo>
                    <a:pt x="16" y="4"/>
                  </a:lnTo>
                  <a:lnTo>
                    <a:pt x="16" y="4"/>
                  </a:lnTo>
                  <a:lnTo>
                    <a:pt x="8" y="0"/>
                  </a:lnTo>
                  <a:lnTo>
                    <a:pt x="4" y="2"/>
                  </a:lnTo>
                  <a:lnTo>
                    <a:pt x="2" y="2"/>
                  </a:lnTo>
                  <a:lnTo>
                    <a:pt x="2" y="2"/>
                  </a:lnTo>
                  <a:lnTo>
                    <a:pt x="0" y="4"/>
                  </a:lnTo>
                  <a:lnTo>
                    <a:pt x="2" y="6"/>
                  </a:lnTo>
                  <a:lnTo>
                    <a:pt x="2" y="6"/>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64" name="Freeform 127"/>
            <p:cNvSpPr/>
            <p:nvPr/>
          </p:nvSpPr>
          <p:spPr bwMode="auto">
            <a:xfrm>
              <a:off x="8045450" y="1530350"/>
              <a:ext cx="9525" cy="38100"/>
            </a:xfrm>
            <a:custGeom>
              <a:avLst/>
              <a:gdLst/>
              <a:ahLst/>
              <a:cxnLst>
                <a:cxn ang="0">
                  <a:pos x="2" y="14"/>
                </a:cxn>
                <a:cxn ang="0">
                  <a:pos x="2" y="14"/>
                </a:cxn>
                <a:cxn ang="0">
                  <a:pos x="2" y="18"/>
                </a:cxn>
                <a:cxn ang="0">
                  <a:pos x="2" y="22"/>
                </a:cxn>
                <a:cxn ang="0">
                  <a:pos x="4" y="24"/>
                </a:cxn>
                <a:cxn ang="0">
                  <a:pos x="4" y="24"/>
                </a:cxn>
                <a:cxn ang="0">
                  <a:pos x="6" y="12"/>
                </a:cxn>
                <a:cxn ang="0">
                  <a:pos x="6" y="12"/>
                </a:cxn>
                <a:cxn ang="0">
                  <a:pos x="6" y="8"/>
                </a:cxn>
                <a:cxn ang="0">
                  <a:pos x="6" y="6"/>
                </a:cxn>
                <a:cxn ang="0">
                  <a:pos x="4" y="0"/>
                </a:cxn>
                <a:cxn ang="0">
                  <a:pos x="4" y="0"/>
                </a:cxn>
                <a:cxn ang="0">
                  <a:pos x="0" y="4"/>
                </a:cxn>
                <a:cxn ang="0">
                  <a:pos x="0" y="6"/>
                </a:cxn>
                <a:cxn ang="0">
                  <a:pos x="0" y="10"/>
                </a:cxn>
                <a:cxn ang="0">
                  <a:pos x="2" y="14"/>
                </a:cxn>
                <a:cxn ang="0">
                  <a:pos x="2" y="14"/>
                </a:cxn>
              </a:cxnLst>
              <a:rect l="0" t="0" r="r" b="b"/>
              <a:pathLst>
                <a:path w="6" h="24">
                  <a:moveTo>
                    <a:pt x="2" y="14"/>
                  </a:moveTo>
                  <a:lnTo>
                    <a:pt x="2" y="14"/>
                  </a:lnTo>
                  <a:lnTo>
                    <a:pt x="2" y="18"/>
                  </a:lnTo>
                  <a:lnTo>
                    <a:pt x="2" y="22"/>
                  </a:lnTo>
                  <a:lnTo>
                    <a:pt x="4" y="24"/>
                  </a:lnTo>
                  <a:lnTo>
                    <a:pt x="4" y="24"/>
                  </a:lnTo>
                  <a:lnTo>
                    <a:pt x="6" y="12"/>
                  </a:lnTo>
                  <a:lnTo>
                    <a:pt x="6" y="12"/>
                  </a:lnTo>
                  <a:lnTo>
                    <a:pt x="6" y="8"/>
                  </a:lnTo>
                  <a:lnTo>
                    <a:pt x="6" y="6"/>
                  </a:lnTo>
                  <a:lnTo>
                    <a:pt x="4" y="0"/>
                  </a:lnTo>
                  <a:lnTo>
                    <a:pt x="4" y="0"/>
                  </a:lnTo>
                  <a:lnTo>
                    <a:pt x="0" y="4"/>
                  </a:lnTo>
                  <a:lnTo>
                    <a:pt x="0" y="6"/>
                  </a:lnTo>
                  <a:lnTo>
                    <a:pt x="0" y="10"/>
                  </a:lnTo>
                  <a:lnTo>
                    <a:pt x="2" y="14"/>
                  </a:lnTo>
                  <a:lnTo>
                    <a:pt x="2" y="14"/>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65" name="Freeform 128"/>
            <p:cNvSpPr/>
            <p:nvPr/>
          </p:nvSpPr>
          <p:spPr bwMode="auto">
            <a:xfrm>
              <a:off x="5429250" y="520700"/>
              <a:ext cx="19050" cy="12700"/>
            </a:xfrm>
            <a:custGeom>
              <a:avLst/>
              <a:gdLst/>
              <a:ahLst/>
              <a:cxnLst>
                <a:cxn ang="0">
                  <a:pos x="8" y="0"/>
                </a:cxn>
                <a:cxn ang="0">
                  <a:pos x="8" y="0"/>
                </a:cxn>
                <a:cxn ang="0">
                  <a:pos x="4" y="2"/>
                </a:cxn>
                <a:cxn ang="0">
                  <a:pos x="2" y="4"/>
                </a:cxn>
                <a:cxn ang="0">
                  <a:pos x="0" y="6"/>
                </a:cxn>
                <a:cxn ang="0">
                  <a:pos x="0" y="6"/>
                </a:cxn>
                <a:cxn ang="0">
                  <a:pos x="2" y="8"/>
                </a:cxn>
                <a:cxn ang="0">
                  <a:pos x="4" y="8"/>
                </a:cxn>
                <a:cxn ang="0">
                  <a:pos x="4" y="8"/>
                </a:cxn>
                <a:cxn ang="0">
                  <a:pos x="8" y="6"/>
                </a:cxn>
                <a:cxn ang="0">
                  <a:pos x="12" y="2"/>
                </a:cxn>
                <a:cxn ang="0">
                  <a:pos x="12" y="2"/>
                </a:cxn>
                <a:cxn ang="0">
                  <a:pos x="10" y="2"/>
                </a:cxn>
                <a:cxn ang="0">
                  <a:pos x="8" y="0"/>
                </a:cxn>
                <a:cxn ang="0">
                  <a:pos x="8" y="0"/>
                </a:cxn>
              </a:cxnLst>
              <a:rect l="0" t="0" r="r" b="b"/>
              <a:pathLst>
                <a:path w="12" h="8">
                  <a:moveTo>
                    <a:pt x="8" y="0"/>
                  </a:moveTo>
                  <a:lnTo>
                    <a:pt x="8" y="0"/>
                  </a:lnTo>
                  <a:lnTo>
                    <a:pt x="4" y="2"/>
                  </a:lnTo>
                  <a:lnTo>
                    <a:pt x="2" y="4"/>
                  </a:lnTo>
                  <a:lnTo>
                    <a:pt x="0" y="6"/>
                  </a:lnTo>
                  <a:lnTo>
                    <a:pt x="0" y="6"/>
                  </a:lnTo>
                  <a:lnTo>
                    <a:pt x="2" y="8"/>
                  </a:lnTo>
                  <a:lnTo>
                    <a:pt x="4" y="8"/>
                  </a:lnTo>
                  <a:lnTo>
                    <a:pt x="4" y="8"/>
                  </a:lnTo>
                  <a:lnTo>
                    <a:pt x="8" y="6"/>
                  </a:lnTo>
                  <a:lnTo>
                    <a:pt x="12" y="2"/>
                  </a:lnTo>
                  <a:lnTo>
                    <a:pt x="12" y="2"/>
                  </a:lnTo>
                  <a:lnTo>
                    <a:pt x="10" y="2"/>
                  </a:lnTo>
                  <a:lnTo>
                    <a:pt x="8" y="0"/>
                  </a:lnTo>
                  <a:lnTo>
                    <a:pt x="8"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66" name="Freeform 129"/>
            <p:cNvSpPr/>
            <p:nvPr/>
          </p:nvSpPr>
          <p:spPr bwMode="auto">
            <a:xfrm>
              <a:off x="6870700" y="977900"/>
              <a:ext cx="19050" cy="9525"/>
            </a:xfrm>
            <a:custGeom>
              <a:avLst/>
              <a:gdLst/>
              <a:ahLst/>
              <a:cxnLst>
                <a:cxn ang="0">
                  <a:pos x="12" y="0"/>
                </a:cxn>
                <a:cxn ang="0">
                  <a:pos x="12" y="0"/>
                </a:cxn>
                <a:cxn ang="0">
                  <a:pos x="4" y="0"/>
                </a:cxn>
                <a:cxn ang="0">
                  <a:pos x="0" y="4"/>
                </a:cxn>
                <a:cxn ang="0">
                  <a:pos x="0" y="4"/>
                </a:cxn>
                <a:cxn ang="0">
                  <a:pos x="0" y="6"/>
                </a:cxn>
                <a:cxn ang="0">
                  <a:pos x="0" y="6"/>
                </a:cxn>
                <a:cxn ang="0">
                  <a:pos x="4" y="6"/>
                </a:cxn>
                <a:cxn ang="0">
                  <a:pos x="6" y="6"/>
                </a:cxn>
                <a:cxn ang="0">
                  <a:pos x="12" y="0"/>
                </a:cxn>
                <a:cxn ang="0">
                  <a:pos x="12" y="0"/>
                </a:cxn>
              </a:cxnLst>
              <a:rect l="0" t="0" r="r" b="b"/>
              <a:pathLst>
                <a:path w="12" h="6">
                  <a:moveTo>
                    <a:pt x="12" y="0"/>
                  </a:moveTo>
                  <a:lnTo>
                    <a:pt x="12" y="0"/>
                  </a:lnTo>
                  <a:lnTo>
                    <a:pt x="4" y="0"/>
                  </a:lnTo>
                  <a:lnTo>
                    <a:pt x="0" y="4"/>
                  </a:lnTo>
                  <a:lnTo>
                    <a:pt x="0" y="4"/>
                  </a:lnTo>
                  <a:lnTo>
                    <a:pt x="0" y="6"/>
                  </a:lnTo>
                  <a:lnTo>
                    <a:pt x="0" y="6"/>
                  </a:lnTo>
                  <a:lnTo>
                    <a:pt x="4" y="6"/>
                  </a:lnTo>
                  <a:lnTo>
                    <a:pt x="6" y="6"/>
                  </a:lnTo>
                  <a:lnTo>
                    <a:pt x="12" y="0"/>
                  </a:lnTo>
                  <a:lnTo>
                    <a:pt x="12"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67" name="Freeform 130"/>
            <p:cNvSpPr/>
            <p:nvPr/>
          </p:nvSpPr>
          <p:spPr bwMode="auto">
            <a:xfrm>
              <a:off x="5499100" y="1254125"/>
              <a:ext cx="22225" cy="12700"/>
            </a:xfrm>
            <a:custGeom>
              <a:avLst/>
              <a:gdLst/>
              <a:ahLst/>
              <a:cxnLst>
                <a:cxn ang="0">
                  <a:pos x="2" y="0"/>
                </a:cxn>
                <a:cxn ang="0">
                  <a:pos x="2" y="0"/>
                </a:cxn>
                <a:cxn ang="0">
                  <a:pos x="0" y="2"/>
                </a:cxn>
                <a:cxn ang="0">
                  <a:pos x="2" y="4"/>
                </a:cxn>
                <a:cxn ang="0">
                  <a:pos x="2" y="4"/>
                </a:cxn>
                <a:cxn ang="0">
                  <a:pos x="4" y="6"/>
                </a:cxn>
                <a:cxn ang="0">
                  <a:pos x="8" y="8"/>
                </a:cxn>
                <a:cxn ang="0">
                  <a:pos x="14" y="6"/>
                </a:cxn>
                <a:cxn ang="0">
                  <a:pos x="14" y="6"/>
                </a:cxn>
                <a:cxn ang="0">
                  <a:pos x="8" y="2"/>
                </a:cxn>
                <a:cxn ang="0">
                  <a:pos x="2" y="0"/>
                </a:cxn>
                <a:cxn ang="0">
                  <a:pos x="2" y="0"/>
                </a:cxn>
              </a:cxnLst>
              <a:rect l="0" t="0" r="r" b="b"/>
              <a:pathLst>
                <a:path w="14" h="8">
                  <a:moveTo>
                    <a:pt x="2" y="0"/>
                  </a:moveTo>
                  <a:lnTo>
                    <a:pt x="2" y="0"/>
                  </a:lnTo>
                  <a:lnTo>
                    <a:pt x="0" y="2"/>
                  </a:lnTo>
                  <a:lnTo>
                    <a:pt x="2" y="4"/>
                  </a:lnTo>
                  <a:lnTo>
                    <a:pt x="2" y="4"/>
                  </a:lnTo>
                  <a:lnTo>
                    <a:pt x="4" y="6"/>
                  </a:lnTo>
                  <a:lnTo>
                    <a:pt x="8" y="8"/>
                  </a:lnTo>
                  <a:lnTo>
                    <a:pt x="14" y="6"/>
                  </a:lnTo>
                  <a:lnTo>
                    <a:pt x="14" y="6"/>
                  </a:lnTo>
                  <a:lnTo>
                    <a:pt x="8" y="2"/>
                  </a:lnTo>
                  <a:lnTo>
                    <a:pt x="2" y="0"/>
                  </a:lnTo>
                  <a:lnTo>
                    <a:pt x="2"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68" name="Freeform 131"/>
            <p:cNvSpPr/>
            <p:nvPr/>
          </p:nvSpPr>
          <p:spPr bwMode="auto">
            <a:xfrm>
              <a:off x="5711825" y="781050"/>
              <a:ext cx="9525" cy="22225"/>
            </a:xfrm>
            <a:custGeom>
              <a:avLst/>
              <a:gdLst/>
              <a:ahLst/>
              <a:cxnLst>
                <a:cxn ang="0">
                  <a:pos x="4" y="14"/>
                </a:cxn>
                <a:cxn ang="0">
                  <a:pos x="4" y="14"/>
                </a:cxn>
                <a:cxn ang="0">
                  <a:pos x="6" y="10"/>
                </a:cxn>
                <a:cxn ang="0">
                  <a:pos x="6" y="8"/>
                </a:cxn>
                <a:cxn ang="0">
                  <a:pos x="6" y="4"/>
                </a:cxn>
                <a:cxn ang="0">
                  <a:pos x="6" y="0"/>
                </a:cxn>
                <a:cxn ang="0">
                  <a:pos x="6" y="0"/>
                </a:cxn>
                <a:cxn ang="0">
                  <a:pos x="0" y="8"/>
                </a:cxn>
                <a:cxn ang="0">
                  <a:pos x="0" y="10"/>
                </a:cxn>
                <a:cxn ang="0">
                  <a:pos x="0" y="12"/>
                </a:cxn>
                <a:cxn ang="0">
                  <a:pos x="0" y="12"/>
                </a:cxn>
                <a:cxn ang="0">
                  <a:pos x="4" y="14"/>
                </a:cxn>
                <a:cxn ang="0">
                  <a:pos x="4" y="14"/>
                </a:cxn>
              </a:cxnLst>
              <a:rect l="0" t="0" r="r" b="b"/>
              <a:pathLst>
                <a:path w="6" h="14">
                  <a:moveTo>
                    <a:pt x="4" y="14"/>
                  </a:moveTo>
                  <a:lnTo>
                    <a:pt x="4" y="14"/>
                  </a:lnTo>
                  <a:lnTo>
                    <a:pt x="6" y="10"/>
                  </a:lnTo>
                  <a:lnTo>
                    <a:pt x="6" y="8"/>
                  </a:lnTo>
                  <a:lnTo>
                    <a:pt x="6" y="4"/>
                  </a:lnTo>
                  <a:lnTo>
                    <a:pt x="6" y="0"/>
                  </a:lnTo>
                  <a:lnTo>
                    <a:pt x="6" y="0"/>
                  </a:lnTo>
                  <a:lnTo>
                    <a:pt x="0" y="8"/>
                  </a:lnTo>
                  <a:lnTo>
                    <a:pt x="0" y="10"/>
                  </a:lnTo>
                  <a:lnTo>
                    <a:pt x="0" y="12"/>
                  </a:lnTo>
                  <a:lnTo>
                    <a:pt x="0" y="12"/>
                  </a:lnTo>
                  <a:lnTo>
                    <a:pt x="4" y="14"/>
                  </a:lnTo>
                  <a:lnTo>
                    <a:pt x="4" y="14"/>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69" name="Freeform 132"/>
            <p:cNvSpPr/>
            <p:nvPr/>
          </p:nvSpPr>
          <p:spPr bwMode="auto">
            <a:xfrm>
              <a:off x="5797550" y="774700"/>
              <a:ext cx="15875" cy="12700"/>
            </a:xfrm>
            <a:custGeom>
              <a:avLst/>
              <a:gdLst/>
              <a:ahLst/>
              <a:cxnLst>
                <a:cxn ang="0">
                  <a:pos x="8" y="8"/>
                </a:cxn>
                <a:cxn ang="0">
                  <a:pos x="8" y="8"/>
                </a:cxn>
                <a:cxn ang="0">
                  <a:pos x="8" y="6"/>
                </a:cxn>
                <a:cxn ang="0">
                  <a:pos x="10" y="2"/>
                </a:cxn>
                <a:cxn ang="0">
                  <a:pos x="10" y="2"/>
                </a:cxn>
                <a:cxn ang="0">
                  <a:pos x="10" y="0"/>
                </a:cxn>
                <a:cxn ang="0">
                  <a:pos x="8" y="0"/>
                </a:cxn>
                <a:cxn ang="0">
                  <a:pos x="4" y="0"/>
                </a:cxn>
                <a:cxn ang="0">
                  <a:pos x="4" y="0"/>
                </a:cxn>
                <a:cxn ang="0">
                  <a:pos x="4" y="0"/>
                </a:cxn>
                <a:cxn ang="0">
                  <a:pos x="2" y="0"/>
                </a:cxn>
                <a:cxn ang="0">
                  <a:pos x="0" y="4"/>
                </a:cxn>
                <a:cxn ang="0">
                  <a:pos x="0" y="4"/>
                </a:cxn>
                <a:cxn ang="0">
                  <a:pos x="4" y="8"/>
                </a:cxn>
                <a:cxn ang="0">
                  <a:pos x="8" y="8"/>
                </a:cxn>
                <a:cxn ang="0">
                  <a:pos x="8" y="8"/>
                </a:cxn>
              </a:cxnLst>
              <a:rect l="0" t="0" r="r" b="b"/>
              <a:pathLst>
                <a:path w="10" h="8">
                  <a:moveTo>
                    <a:pt x="8" y="8"/>
                  </a:moveTo>
                  <a:lnTo>
                    <a:pt x="8" y="8"/>
                  </a:lnTo>
                  <a:lnTo>
                    <a:pt x="8" y="6"/>
                  </a:lnTo>
                  <a:lnTo>
                    <a:pt x="10" y="2"/>
                  </a:lnTo>
                  <a:lnTo>
                    <a:pt x="10" y="2"/>
                  </a:lnTo>
                  <a:lnTo>
                    <a:pt x="10" y="0"/>
                  </a:lnTo>
                  <a:lnTo>
                    <a:pt x="8" y="0"/>
                  </a:lnTo>
                  <a:lnTo>
                    <a:pt x="4" y="0"/>
                  </a:lnTo>
                  <a:lnTo>
                    <a:pt x="4" y="0"/>
                  </a:lnTo>
                  <a:lnTo>
                    <a:pt x="4" y="0"/>
                  </a:lnTo>
                  <a:lnTo>
                    <a:pt x="2" y="0"/>
                  </a:lnTo>
                  <a:lnTo>
                    <a:pt x="0" y="4"/>
                  </a:lnTo>
                  <a:lnTo>
                    <a:pt x="0" y="4"/>
                  </a:lnTo>
                  <a:lnTo>
                    <a:pt x="4" y="8"/>
                  </a:lnTo>
                  <a:lnTo>
                    <a:pt x="8" y="8"/>
                  </a:lnTo>
                  <a:lnTo>
                    <a:pt x="8" y="8"/>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70" name="Freeform 133"/>
            <p:cNvSpPr/>
            <p:nvPr/>
          </p:nvSpPr>
          <p:spPr bwMode="auto">
            <a:xfrm>
              <a:off x="5556250" y="2251075"/>
              <a:ext cx="1588" cy="1588"/>
            </a:xfrm>
            <a:custGeom>
              <a:avLst/>
              <a:gdLst/>
              <a:ahLst/>
              <a:cxnLst>
                <a:cxn ang="0">
                  <a:pos x="0" y="0"/>
                </a:cxn>
                <a:cxn ang="0">
                  <a:pos x="0" y="0"/>
                </a:cxn>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lnTo>
                    <a:pt x="0" y="0"/>
                  </a:lnTo>
                  <a:lnTo>
                    <a:pt x="0"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71" name="Freeform 134"/>
            <p:cNvSpPr/>
            <p:nvPr/>
          </p:nvSpPr>
          <p:spPr bwMode="auto">
            <a:xfrm>
              <a:off x="5549900" y="2251075"/>
              <a:ext cx="6350" cy="22225"/>
            </a:xfrm>
            <a:custGeom>
              <a:avLst/>
              <a:gdLst/>
              <a:ahLst/>
              <a:cxnLst>
                <a:cxn ang="0">
                  <a:pos x="0" y="14"/>
                </a:cxn>
                <a:cxn ang="0">
                  <a:pos x="0" y="14"/>
                </a:cxn>
                <a:cxn ang="0">
                  <a:pos x="2" y="10"/>
                </a:cxn>
                <a:cxn ang="0">
                  <a:pos x="4" y="8"/>
                </a:cxn>
                <a:cxn ang="0">
                  <a:pos x="4" y="0"/>
                </a:cxn>
                <a:cxn ang="0">
                  <a:pos x="4" y="0"/>
                </a:cxn>
                <a:cxn ang="0">
                  <a:pos x="0" y="2"/>
                </a:cxn>
                <a:cxn ang="0">
                  <a:pos x="0" y="6"/>
                </a:cxn>
                <a:cxn ang="0">
                  <a:pos x="0" y="14"/>
                </a:cxn>
                <a:cxn ang="0">
                  <a:pos x="0" y="14"/>
                </a:cxn>
              </a:cxnLst>
              <a:rect l="0" t="0" r="r" b="b"/>
              <a:pathLst>
                <a:path w="4" h="14">
                  <a:moveTo>
                    <a:pt x="0" y="14"/>
                  </a:moveTo>
                  <a:lnTo>
                    <a:pt x="0" y="14"/>
                  </a:lnTo>
                  <a:lnTo>
                    <a:pt x="2" y="10"/>
                  </a:lnTo>
                  <a:lnTo>
                    <a:pt x="4" y="8"/>
                  </a:lnTo>
                  <a:lnTo>
                    <a:pt x="4" y="0"/>
                  </a:lnTo>
                  <a:lnTo>
                    <a:pt x="4" y="0"/>
                  </a:lnTo>
                  <a:lnTo>
                    <a:pt x="0" y="2"/>
                  </a:lnTo>
                  <a:lnTo>
                    <a:pt x="0" y="6"/>
                  </a:lnTo>
                  <a:lnTo>
                    <a:pt x="0" y="14"/>
                  </a:lnTo>
                  <a:lnTo>
                    <a:pt x="0" y="14"/>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72" name="Freeform 135"/>
            <p:cNvSpPr/>
            <p:nvPr/>
          </p:nvSpPr>
          <p:spPr bwMode="auto">
            <a:xfrm>
              <a:off x="7991475" y="1377950"/>
              <a:ext cx="1588" cy="1588"/>
            </a:xfrm>
            <a:custGeom>
              <a:avLst/>
              <a:gdLst/>
              <a:ahLst/>
              <a:cxnLst>
                <a:cxn ang="0">
                  <a:pos x="0" y="0"/>
                </a:cxn>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lnTo>
                    <a:pt x="0"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73" name="Freeform 136"/>
            <p:cNvSpPr/>
            <p:nvPr/>
          </p:nvSpPr>
          <p:spPr bwMode="auto">
            <a:xfrm>
              <a:off x="7978775" y="1368425"/>
              <a:ext cx="12700" cy="15875"/>
            </a:xfrm>
            <a:custGeom>
              <a:avLst/>
              <a:gdLst/>
              <a:ahLst/>
              <a:cxnLst>
                <a:cxn ang="0">
                  <a:pos x="2" y="0"/>
                </a:cxn>
                <a:cxn ang="0">
                  <a:pos x="2" y="0"/>
                </a:cxn>
                <a:cxn ang="0">
                  <a:pos x="0" y="4"/>
                </a:cxn>
                <a:cxn ang="0">
                  <a:pos x="0" y="8"/>
                </a:cxn>
                <a:cxn ang="0">
                  <a:pos x="0" y="8"/>
                </a:cxn>
                <a:cxn ang="0">
                  <a:pos x="2" y="10"/>
                </a:cxn>
                <a:cxn ang="0">
                  <a:pos x="4" y="8"/>
                </a:cxn>
                <a:cxn ang="0">
                  <a:pos x="8" y="6"/>
                </a:cxn>
                <a:cxn ang="0">
                  <a:pos x="8" y="6"/>
                </a:cxn>
                <a:cxn ang="0">
                  <a:pos x="6" y="2"/>
                </a:cxn>
                <a:cxn ang="0">
                  <a:pos x="4" y="0"/>
                </a:cxn>
                <a:cxn ang="0">
                  <a:pos x="2" y="0"/>
                </a:cxn>
                <a:cxn ang="0">
                  <a:pos x="2" y="0"/>
                </a:cxn>
              </a:cxnLst>
              <a:rect l="0" t="0" r="r" b="b"/>
              <a:pathLst>
                <a:path w="8" h="10">
                  <a:moveTo>
                    <a:pt x="2" y="0"/>
                  </a:moveTo>
                  <a:lnTo>
                    <a:pt x="2" y="0"/>
                  </a:lnTo>
                  <a:lnTo>
                    <a:pt x="0" y="4"/>
                  </a:lnTo>
                  <a:lnTo>
                    <a:pt x="0" y="8"/>
                  </a:lnTo>
                  <a:lnTo>
                    <a:pt x="0" y="8"/>
                  </a:lnTo>
                  <a:lnTo>
                    <a:pt x="2" y="10"/>
                  </a:lnTo>
                  <a:lnTo>
                    <a:pt x="4" y="8"/>
                  </a:lnTo>
                  <a:lnTo>
                    <a:pt x="8" y="6"/>
                  </a:lnTo>
                  <a:lnTo>
                    <a:pt x="8" y="6"/>
                  </a:lnTo>
                  <a:lnTo>
                    <a:pt x="6" y="2"/>
                  </a:lnTo>
                  <a:lnTo>
                    <a:pt x="4" y="0"/>
                  </a:lnTo>
                  <a:lnTo>
                    <a:pt x="2" y="0"/>
                  </a:lnTo>
                  <a:lnTo>
                    <a:pt x="2"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74" name="Freeform 137"/>
            <p:cNvSpPr/>
            <p:nvPr/>
          </p:nvSpPr>
          <p:spPr bwMode="auto">
            <a:xfrm>
              <a:off x="6607175" y="638175"/>
              <a:ext cx="15875" cy="12700"/>
            </a:xfrm>
            <a:custGeom>
              <a:avLst/>
              <a:gdLst/>
              <a:ahLst/>
              <a:cxnLst>
                <a:cxn ang="0">
                  <a:pos x="10" y="0"/>
                </a:cxn>
                <a:cxn ang="0">
                  <a:pos x="10" y="0"/>
                </a:cxn>
                <a:cxn ang="0">
                  <a:pos x="0" y="0"/>
                </a:cxn>
                <a:cxn ang="0">
                  <a:pos x="0" y="0"/>
                </a:cxn>
                <a:cxn ang="0">
                  <a:pos x="0" y="6"/>
                </a:cxn>
                <a:cxn ang="0">
                  <a:pos x="0" y="8"/>
                </a:cxn>
                <a:cxn ang="0">
                  <a:pos x="4" y="8"/>
                </a:cxn>
                <a:cxn ang="0">
                  <a:pos x="4" y="8"/>
                </a:cxn>
                <a:cxn ang="0">
                  <a:pos x="6" y="8"/>
                </a:cxn>
                <a:cxn ang="0">
                  <a:pos x="8" y="6"/>
                </a:cxn>
                <a:cxn ang="0">
                  <a:pos x="10" y="0"/>
                </a:cxn>
                <a:cxn ang="0">
                  <a:pos x="10" y="0"/>
                </a:cxn>
              </a:cxnLst>
              <a:rect l="0" t="0" r="r" b="b"/>
              <a:pathLst>
                <a:path w="10" h="8">
                  <a:moveTo>
                    <a:pt x="10" y="0"/>
                  </a:moveTo>
                  <a:lnTo>
                    <a:pt x="10" y="0"/>
                  </a:lnTo>
                  <a:lnTo>
                    <a:pt x="0" y="0"/>
                  </a:lnTo>
                  <a:lnTo>
                    <a:pt x="0" y="0"/>
                  </a:lnTo>
                  <a:lnTo>
                    <a:pt x="0" y="6"/>
                  </a:lnTo>
                  <a:lnTo>
                    <a:pt x="0" y="8"/>
                  </a:lnTo>
                  <a:lnTo>
                    <a:pt x="4" y="8"/>
                  </a:lnTo>
                  <a:lnTo>
                    <a:pt x="4" y="8"/>
                  </a:lnTo>
                  <a:lnTo>
                    <a:pt x="6" y="8"/>
                  </a:lnTo>
                  <a:lnTo>
                    <a:pt x="8" y="6"/>
                  </a:lnTo>
                  <a:lnTo>
                    <a:pt x="10" y="0"/>
                  </a:lnTo>
                  <a:lnTo>
                    <a:pt x="10"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75" name="Freeform 138"/>
            <p:cNvSpPr/>
            <p:nvPr/>
          </p:nvSpPr>
          <p:spPr bwMode="auto">
            <a:xfrm>
              <a:off x="7194550" y="400050"/>
              <a:ext cx="19050" cy="12700"/>
            </a:xfrm>
            <a:custGeom>
              <a:avLst/>
              <a:gdLst/>
              <a:ahLst/>
              <a:cxnLst>
                <a:cxn ang="0">
                  <a:pos x="0" y="0"/>
                </a:cxn>
                <a:cxn ang="0">
                  <a:pos x="0" y="0"/>
                </a:cxn>
                <a:cxn ang="0">
                  <a:pos x="2" y="4"/>
                </a:cxn>
                <a:cxn ang="0">
                  <a:pos x="6" y="4"/>
                </a:cxn>
                <a:cxn ang="0">
                  <a:pos x="10" y="6"/>
                </a:cxn>
                <a:cxn ang="0">
                  <a:pos x="12" y="8"/>
                </a:cxn>
                <a:cxn ang="0">
                  <a:pos x="12" y="8"/>
                </a:cxn>
                <a:cxn ang="0">
                  <a:pos x="10" y="2"/>
                </a:cxn>
                <a:cxn ang="0">
                  <a:pos x="8" y="2"/>
                </a:cxn>
                <a:cxn ang="0">
                  <a:pos x="4" y="0"/>
                </a:cxn>
                <a:cxn ang="0">
                  <a:pos x="0" y="0"/>
                </a:cxn>
                <a:cxn ang="0">
                  <a:pos x="0" y="0"/>
                </a:cxn>
              </a:cxnLst>
              <a:rect l="0" t="0" r="r" b="b"/>
              <a:pathLst>
                <a:path w="12" h="8">
                  <a:moveTo>
                    <a:pt x="0" y="0"/>
                  </a:moveTo>
                  <a:lnTo>
                    <a:pt x="0" y="0"/>
                  </a:lnTo>
                  <a:lnTo>
                    <a:pt x="2" y="4"/>
                  </a:lnTo>
                  <a:lnTo>
                    <a:pt x="6" y="4"/>
                  </a:lnTo>
                  <a:lnTo>
                    <a:pt x="10" y="6"/>
                  </a:lnTo>
                  <a:lnTo>
                    <a:pt x="12" y="8"/>
                  </a:lnTo>
                  <a:lnTo>
                    <a:pt x="12" y="8"/>
                  </a:lnTo>
                  <a:lnTo>
                    <a:pt x="10" y="2"/>
                  </a:lnTo>
                  <a:lnTo>
                    <a:pt x="8" y="2"/>
                  </a:lnTo>
                  <a:lnTo>
                    <a:pt x="4" y="0"/>
                  </a:lnTo>
                  <a:lnTo>
                    <a:pt x="0" y="0"/>
                  </a:lnTo>
                  <a:lnTo>
                    <a:pt x="0"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76" name="Freeform 139"/>
            <p:cNvSpPr/>
            <p:nvPr/>
          </p:nvSpPr>
          <p:spPr bwMode="auto">
            <a:xfrm>
              <a:off x="7213600" y="412750"/>
              <a:ext cx="1588" cy="1588"/>
            </a:xfrm>
            <a:custGeom>
              <a:avLst/>
              <a:gdLst/>
              <a:ahLst/>
              <a:cxnLst>
                <a:cxn ang="0">
                  <a:pos x="0" y="0"/>
                </a:cxn>
                <a:cxn ang="0">
                  <a:pos x="0" y="0"/>
                </a:cxn>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lnTo>
                    <a:pt x="0" y="0"/>
                  </a:lnTo>
                  <a:lnTo>
                    <a:pt x="0"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77" name="Freeform 140"/>
            <p:cNvSpPr/>
            <p:nvPr/>
          </p:nvSpPr>
          <p:spPr bwMode="auto">
            <a:xfrm>
              <a:off x="4816475" y="669925"/>
              <a:ext cx="15875" cy="12700"/>
            </a:xfrm>
            <a:custGeom>
              <a:avLst/>
              <a:gdLst/>
              <a:ahLst/>
              <a:cxnLst>
                <a:cxn ang="0">
                  <a:pos x="0" y="0"/>
                </a:cxn>
                <a:cxn ang="0">
                  <a:pos x="0" y="0"/>
                </a:cxn>
                <a:cxn ang="0">
                  <a:pos x="4" y="4"/>
                </a:cxn>
                <a:cxn ang="0">
                  <a:pos x="8" y="8"/>
                </a:cxn>
                <a:cxn ang="0">
                  <a:pos x="8" y="8"/>
                </a:cxn>
                <a:cxn ang="0">
                  <a:pos x="10" y="4"/>
                </a:cxn>
                <a:cxn ang="0">
                  <a:pos x="10" y="0"/>
                </a:cxn>
                <a:cxn ang="0">
                  <a:pos x="6" y="0"/>
                </a:cxn>
                <a:cxn ang="0">
                  <a:pos x="0" y="0"/>
                </a:cxn>
                <a:cxn ang="0">
                  <a:pos x="0" y="0"/>
                </a:cxn>
              </a:cxnLst>
              <a:rect l="0" t="0" r="r" b="b"/>
              <a:pathLst>
                <a:path w="10" h="8">
                  <a:moveTo>
                    <a:pt x="0" y="0"/>
                  </a:moveTo>
                  <a:lnTo>
                    <a:pt x="0" y="0"/>
                  </a:lnTo>
                  <a:lnTo>
                    <a:pt x="4" y="4"/>
                  </a:lnTo>
                  <a:lnTo>
                    <a:pt x="8" y="8"/>
                  </a:lnTo>
                  <a:lnTo>
                    <a:pt x="8" y="8"/>
                  </a:lnTo>
                  <a:lnTo>
                    <a:pt x="10" y="4"/>
                  </a:lnTo>
                  <a:lnTo>
                    <a:pt x="10" y="0"/>
                  </a:lnTo>
                  <a:lnTo>
                    <a:pt x="6" y="0"/>
                  </a:lnTo>
                  <a:lnTo>
                    <a:pt x="0" y="0"/>
                  </a:lnTo>
                  <a:lnTo>
                    <a:pt x="0"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78" name="Freeform 141"/>
            <p:cNvSpPr/>
            <p:nvPr/>
          </p:nvSpPr>
          <p:spPr bwMode="auto">
            <a:xfrm>
              <a:off x="8308975" y="1641475"/>
              <a:ext cx="41275" cy="22225"/>
            </a:xfrm>
            <a:custGeom>
              <a:avLst/>
              <a:gdLst/>
              <a:ahLst/>
              <a:cxnLst>
                <a:cxn ang="0">
                  <a:pos x="14" y="12"/>
                </a:cxn>
                <a:cxn ang="0">
                  <a:pos x="14" y="12"/>
                </a:cxn>
                <a:cxn ang="0">
                  <a:pos x="18" y="12"/>
                </a:cxn>
                <a:cxn ang="0">
                  <a:pos x="20" y="10"/>
                </a:cxn>
                <a:cxn ang="0">
                  <a:pos x="20" y="10"/>
                </a:cxn>
                <a:cxn ang="0">
                  <a:pos x="24" y="6"/>
                </a:cxn>
                <a:cxn ang="0">
                  <a:pos x="26" y="4"/>
                </a:cxn>
                <a:cxn ang="0">
                  <a:pos x="24" y="2"/>
                </a:cxn>
                <a:cxn ang="0">
                  <a:pos x="24" y="2"/>
                </a:cxn>
                <a:cxn ang="0">
                  <a:pos x="22" y="0"/>
                </a:cxn>
                <a:cxn ang="0">
                  <a:pos x="20" y="0"/>
                </a:cxn>
                <a:cxn ang="0">
                  <a:pos x="20" y="4"/>
                </a:cxn>
                <a:cxn ang="0">
                  <a:pos x="20" y="4"/>
                </a:cxn>
                <a:cxn ang="0">
                  <a:pos x="16" y="6"/>
                </a:cxn>
                <a:cxn ang="0">
                  <a:pos x="14" y="6"/>
                </a:cxn>
                <a:cxn ang="0">
                  <a:pos x="12" y="6"/>
                </a:cxn>
                <a:cxn ang="0">
                  <a:pos x="8" y="8"/>
                </a:cxn>
                <a:cxn ang="0">
                  <a:pos x="8" y="8"/>
                </a:cxn>
                <a:cxn ang="0">
                  <a:pos x="4" y="8"/>
                </a:cxn>
                <a:cxn ang="0">
                  <a:pos x="2" y="8"/>
                </a:cxn>
                <a:cxn ang="0">
                  <a:pos x="0" y="10"/>
                </a:cxn>
                <a:cxn ang="0">
                  <a:pos x="0" y="10"/>
                </a:cxn>
                <a:cxn ang="0">
                  <a:pos x="4" y="12"/>
                </a:cxn>
                <a:cxn ang="0">
                  <a:pos x="6" y="14"/>
                </a:cxn>
                <a:cxn ang="0">
                  <a:pos x="14" y="12"/>
                </a:cxn>
                <a:cxn ang="0">
                  <a:pos x="14" y="12"/>
                </a:cxn>
              </a:cxnLst>
              <a:rect l="0" t="0" r="r" b="b"/>
              <a:pathLst>
                <a:path w="26" h="14">
                  <a:moveTo>
                    <a:pt x="14" y="12"/>
                  </a:moveTo>
                  <a:lnTo>
                    <a:pt x="14" y="12"/>
                  </a:lnTo>
                  <a:lnTo>
                    <a:pt x="18" y="12"/>
                  </a:lnTo>
                  <a:lnTo>
                    <a:pt x="20" y="10"/>
                  </a:lnTo>
                  <a:lnTo>
                    <a:pt x="20" y="10"/>
                  </a:lnTo>
                  <a:lnTo>
                    <a:pt x="24" y="6"/>
                  </a:lnTo>
                  <a:lnTo>
                    <a:pt x="26" y="4"/>
                  </a:lnTo>
                  <a:lnTo>
                    <a:pt x="24" y="2"/>
                  </a:lnTo>
                  <a:lnTo>
                    <a:pt x="24" y="2"/>
                  </a:lnTo>
                  <a:lnTo>
                    <a:pt x="22" y="0"/>
                  </a:lnTo>
                  <a:lnTo>
                    <a:pt x="20" y="0"/>
                  </a:lnTo>
                  <a:lnTo>
                    <a:pt x="20" y="4"/>
                  </a:lnTo>
                  <a:lnTo>
                    <a:pt x="20" y="4"/>
                  </a:lnTo>
                  <a:lnTo>
                    <a:pt x="16" y="6"/>
                  </a:lnTo>
                  <a:lnTo>
                    <a:pt x="14" y="6"/>
                  </a:lnTo>
                  <a:lnTo>
                    <a:pt x="12" y="6"/>
                  </a:lnTo>
                  <a:lnTo>
                    <a:pt x="8" y="8"/>
                  </a:lnTo>
                  <a:lnTo>
                    <a:pt x="8" y="8"/>
                  </a:lnTo>
                  <a:lnTo>
                    <a:pt x="4" y="8"/>
                  </a:lnTo>
                  <a:lnTo>
                    <a:pt x="2" y="8"/>
                  </a:lnTo>
                  <a:lnTo>
                    <a:pt x="0" y="10"/>
                  </a:lnTo>
                  <a:lnTo>
                    <a:pt x="0" y="10"/>
                  </a:lnTo>
                  <a:lnTo>
                    <a:pt x="4" y="12"/>
                  </a:lnTo>
                  <a:lnTo>
                    <a:pt x="6" y="14"/>
                  </a:lnTo>
                  <a:lnTo>
                    <a:pt x="14" y="12"/>
                  </a:lnTo>
                  <a:lnTo>
                    <a:pt x="14" y="12"/>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79" name="Freeform 142"/>
            <p:cNvSpPr/>
            <p:nvPr/>
          </p:nvSpPr>
          <p:spPr bwMode="auto">
            <a:xfrm>
              <a:off x="4791075" y="609600"/>
              <a:ext cx="12700" cy="19050"/>
            </a:xfrm>
            <a:custGeom>
              <a:avLst/>
              <a:gdLst/>
              <a:ahLst/>
              <a:cxnLst>
                <a:cxn ang="0">
                  <a:pos x="6" y="4"/>
                </a:cxn>
                <a:cxn ang="0">
                  <a:pos x="6" y="4"/>
                </a:cxn>
                <a:cxn ang="0">
                  <a:pos x="0" y="0"/>
                </a:cxn>
                <a:cxn ang="0">
                  <a:pos x="0" y="0"/>
                </a:cxn>
                <a:cxn ang="0">
                  <a:pos x="0" y="0"/>
                </a:cxn>
                <a:cxn ang="0">
                  <a:pos x="0" y="2"/>
                </a:cxn>
                <a:cxn ang="0">
                  <a:pos x="0" y="2"/>
                </a:cxn>
                <a:cxn ang="0">
                  <a:pos x="0" y="8"/>
                </a:cxn>
                <a:cxn ang="0">
                  <a:pos x="2" y="12"/>
                </a:cxn>
                <a:cxn ang="0">
                  <a:pos x="6" y="12"/>
                </a:cxn>
                <a:cxn ang="0">
                  <a:pos x="6" y="12"/>
                </a:cxn>
                <a:cxn ang="0">
                  <a:pos x="6" y="10"/>
                </a:cxn>
                <a:cxn ang="0">
                  <a:pos x="6" y="10"/>
                </a:cxn>
                <a:cxn ang="0">
                  <a:pos x="8" y="6"/>
                </a:cxn>
                <a:cxn ang="0">
                  <a:pos x="8" y="6"/>
                </a:cxn>
                <a:cxn ang="0">
                  <a:pos x="6" y="4"/>
                </a:cxn>
                <a:cxn ang="0">
                  <a:pos x="6" y="4"/>
                </a:cxn>
              </a:cxnLst>
              <a:rect l="0" t="0" r="r" b="b"/>
              <a:pathLst>
                <a:path w="8" h="12">
                  <a:moveTo>
                    <a:pt x="6" y="4"/>
                  </a:moveTo>
                  <a:lnTo>
                    <a:pt x="6" y="4"/>
                  </a:lnTo>
                  <a:lnTo>
                    <a:pt x="0" y="0"/>
                  </a:lnTo>
                  <a:lnTo>
                    <a:pt x="0" y="0"/>
                  </a:lnTo>
                  <a:lnTo>
                    <a:pt x="0" y="0"/>
                  </a:lnTo>
                  <a:lnTo>
                    <a:pt x="0" y="2"/>
                  </a:lnTo>
                  <a:lnTo>
                    <a:pt x="0" y="2"/>
                  </a:lnTo>
                  <a:lnTo>
                    <a:pt x="0" y="8"/>
                  </a:lnTo>
                  <a:lnTo>
                    <a:pt x="2" y="12"/>
                  </a:lnTo>
                  <a:lnTo>
                    <a:pt x="6" y="12"/>
                  </a:lnTo>
                  <a:lnTo>
                    <a:pt x="6" y="12"/>
                  </a:lnTo>
                  <a:lnTo>
                    <a:pt x="6" y="10"/>
                  </a:lnTo>
                  <a:lnTo>
                    <a:pt x="6" y="10"/>
                  </a:lnTo>
                  <a:lnTo>
                    <a:pt x="8" y="6"/>
                  </a:lnTo>
                  <a:lnTo>
                    <a:pt x="8" y="6"/>
                  </a:lnTo>
                  <a:lnTo>
                    <a:pt x="6" y="4"/>
                  </a:lnTo>
                  <a:lnTo>
                    <a:pt x="6" y="4"/>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80" name="Freeform 143"/>
            <p:cNvSpPr/>
            <p:nvPr/>
          </p:nvSpPr>
          <p:spPr bwMode="auto">
            <a:xfrm>
              <a:off x="6394450" y="593725"/>
              <a:ext cx="92075" cy="136525"/>
            </a:xfrm>
            <a:custGeom>
              <a:avLst/>
              <a:gdLst/>
              <a:ahLst/>
              <a:cxnLst>
                <a:cxn ang="0">
                  <a:pos x="2" y="32"/>
                </a:cxn>
                <a:cxn ang="0">
                  <a:pos x="6" y="30"/>
                </a:cxn>
                <a:cxn ang="0">
                  <a:pos x="6" y="26"/>
                </a:cxn>
                <a:cxn ang="0">
                  <a:pos x="8" y="28"/>
                </a:cxn>
                <a:cxn ang="0">
                  <a:pos x="12" y="38"/>
                </a:cxn>
                <a:cxn ang="0">
                  <a:pos x="18" y="38"/>
                </a:cxn>
                <a:cxn ang="0">
                  <a:pos x="22" y="50"/>
                </a:cxn>
                <a:cxn ang="0">
                  <a:pos x="22" y="54"/>
                </a:cxn>
                <a:cxn ang="0">
                  <a:pos x="16" y="56"/>
                </a:cxn>
                <a:cxn ang="0">
                  <a:pos x="12" y="56"/>
                </a:cxn>
                <a:cxn ang="0">
                  <a:pos x="12" y="58"/>
                </a:cxn>
                <a:cxn ang="0">
                  <a:pos x="14" y="66"/>
                </a:cxn>
                <a:cxn ang="0">
                  <a:pos x="8" y="70"/>
                </a:cxn>
                <a:cxn ang="0">
                  <a:pos x="16" y="72"/>
                </a:cxn>
                <a:cxn ang="0">
                  <a:pos x="26" y="74"/>
                </a:cxn>
                <a:cxn ang="0">
                  <a:pos x="14" y="78"/>
                </a:cxn>
                <a:cxn ang="0">
                  <a:pos x="8" y="86"/>
                </a:cxn>
                <a:cxn ang="0">
                  <a:pos x="30" y="82"/>
                </a:cxn>
                <a:cxn ang="0">
                  <a:pos x="50" y="78"/>
                </a:cxn>
                <a:cxn ang="0">
                  <a:pos x="56" y="72"/>
                </a:cxn>
                <a:cxn ang="0">
                  <a:pos x="58" y="62"/>
                </a:cxn>
                <a:cxn ang="0">
                  <a:pos x="54" y="58"/>
                </a:cxn>
                <a:cxn ang="0">
                  <a:pos x="50" y="60"/>
                </a:cxn>
                <a:cxn ang="0">
                  <a:pos x="46" y="52"/>
                </a:cxn>
                <a:cxn ang="0">
                  <a:pos x="38" y="40"/>
                </a:cxn>
                <a:cxn ang="0">
                  <a:pos x="28" y="28"/>
                </a:cxn>
                <a:cxn ang="0">
                  <a:pos x="24" y="20"/>
                </a:cxn>
                <a:cxn ang="0">
                  <a:pos x="28" y="16"/>
                </a:cxn>
                <a:cxn ang="0">
                  <a:pos x="30" y="12"/>
                </a:cxn>
                <a:cxn ang="0">
                  <a:pos x="28" y="10"/>
                </a:cxn>
                <a:cxn ang="0">
                  <a:pos x="22" y="10"/>
                </a:cxn>
                <a:cxn ang="0">
                  <a:pos x="16" y="10"/>
                </a:cxn>
                <a:cxn ang="0">
                  <a:pos x="16" y="6"/>
                </a:cxn>
                <a:cxn ang="0">
                  <a:pos x="20" y="2"/>
                </a:cxn>
                <a:cxn ang="0">
                  <a:pos x="10" y="2"/>
                </a:cxn>
                <a:cxn ang="0">
                  <a:pos x="4" y="4"/>
                </a:cxn>
                <a:cxn ang="0">
                  <a:pos x="0" y="18"/>
                </a:cxn>
                <a:cxn ang="0">
                  <a:pos x="0" y="28"/>
                </a:cxn>
                <a:cxn ang="0">
                  <a:pos x="0" y="30"/>
                </a:cxn>
                <a:cxn ang="0">
                  <a:pos x="2" y="32"/>
                </a:cxn>
              </a:cxnLst>
              <a:rect l="0" t="0" r="r" b="b"/>
              <a:pathLst>
                <a:path w="58" h="86">
                  <a:moveTo>
                    <a:pt x="2" y="32"/>
                  </a:moveTo>
                  <a:lnTo>
                    <a:pt x="2" y="32"/>
                  </a:lnTo>
                  <a:lnTo>
                    <a:pt x="4" y="32"/>
                  </a:lnTo>
                  <a:lnTo>
                    <a:pt x="6" y="30"/>
                  </a:lnTo>
                  <a:lnTo>
                    <a:pt x="6" y="26"/>
                  </a:lnTo>
                  <a:lnTo>
                    <a:pt x="6" y="26"/>
                  </a:lnTo>
                  <a:lnTo>
                    <a:pt x="8" y="28"/>
                  </a:lnTo>
                  <a:lnTo>
                    <a:pt x="8" y="28"/>
                  </a:lnTo>
                  <a:lnTo>
                    <a:pt x="8" y="36"/>
                  </a:lnTo>
                  <a:lnTo>
                    <a:pt x="12" y="38"/>
                  </a:lnTo>
                  <a:lnTo>
                    <a:pt x="18" y="38"/>
                  </a:lnTo>
                  <a:lnTo>
                    <a:pt x="18" y="38"/>
                  </a:lnTo>
                  <a:lnTo>
                    <a:pt x="20" y="42"/>
                  </a:lnTo>
                  <a:lnTo>
                    <a:pt x="22" y="50"/>
                  </a:lnTo>
                  <a:lnTo>
                    <a:pt x="22" y="50"/>
                  </a:lnTo>
                  <a:lnTo>
                    <a:pt x="22" y="54"/>
                  </a:lnTo>
                  <a:lnTo>
                    <a:pt x="16" y="56"/>
                  </a:lnTo>
                  <a:lnTo>
                    <a:pt x="16" y="56"/>
                  </a:lnTo>
                  <a:lnTo>
                    <a:pt x="12" y="56"/>
                  </a:lnTo>
                  <a:lnTo>
                    <a:pt x="12" y="56"/>
                  </a:lnTo>
                  <a:lnTo>
                    <a:pt x="12" y="58"/>
                  </a:lnTo>
                  <a:lnTo>
                    <a:pt x="12" y="58"/>
                  </a:lnTo>
                  <a:lnTo>
                    <a:pt x="14" y="62"/>
                  </a:lnTo>
                  <a:lnTo>
                    <a:pt x="14" y="66"/>
                  </a:lnTo>
                  <a:lnTo>
                    <a:pt x="10" y="68"/>
                  </a:lnTo>
                  <a:lnTo>
                    <a:pt x="8" y="70"/>
                  </a:lnTo>
                  <a:lnTo>
                    <a:pt x="8" y="70"/>
                  </a:lnTo>
                  <a:lnTo>
                    <a:pt x="16" y="72"/>
                  </a:lnTo>
                  <a:lnTo>
                    <a:pt x="26" y="74"/>
                  </a:lnTo>
                  <a:lnTo>
                    <a:pt x="26" y="74"/>
                  </a:lnTo>
                  <a:lnTo>
                    <a:pt x="20" y="76"/>
                  </a:lnTo>
                  <a:lnTo>
                    <a:pt x="14" y="78"/>
                  </a:lnTo>
                  <a:lnTo>
                    <a:pt x="10" y="80"/>
                  </a:lnTo>
                  <a:lnTo>
                    <a:pt x="8" y="86"/>
                  </a:lnTo>
                  <a:lnTo>
                    <a:pt x="8" y="86"/>
                  </a:lnTo>
                  <a:lnTo>
                    <a:pt x="30" y="82"/>
                  </a:lnTo>
                  <a:lnTo>
                    <a:pt x="50" y="78"/>
                  </a:lnTo>
                  <a:lnTo>
                    <a:pt x="50" y="78"/>
                  </a:lnTo>
                  <a:lnTo>
                    <a:pt x="54" y="76"/>
                  </a:lnTo>
                  <a:lnTo>
                    <a:pt x="56" y="72"/>
                  </a:lnTo>
                  <a:lnTo>
                    <a:pt x="58" y="62"/>
                  </a:lnTo>
                  <a:lnTo>
                    <a:pt x="58" y="62"/>
                  </a:lnTo>
                  <a:lnTo>
                    <a:pt x="56" y="60"/>
                  </a:lnTo>
                  <a:lnTo>
                    <a:pt x="54" y="58"/>
                  </a:lnTo>
                  <a:lnTo>
                    <a:pt x="54" y="58"/>
                  </a:lnTo>
                  <a:lnTo>
                    <a:pt x="50" y="60"/>
                  </a:lnTo>
                  <a:lnTo>
                    <a:pt x="48" y="58"/>
                  </a:lnTo>
                  <a:lnTo>
                    <a:pt x="46" y="52"/>
                  </a:lnTo>
                  <a:lnTo>
                    <a:pt x="46" y="52"/>
                  </a:lnTo>
                  <a:lnTo>
                    <a:pt x="38" y="40"/>
                  </a:lnTo>
                  <a:lnTo>
                    <a:pt x="28" y="28"/>
                  </a:lnTo>
                  <a:lnTo>
                    <a:pt x="28" y="28"/>
                  </a:lnTo>
                  <a:lnTo>
                    <a:pt x="26" y="24"/>
                  </a:lnTo>
                  <a:lnTo>
                    <a:pt x="24" y="20"/>
                  </a:lnTo>
                  <a:lnTo>
                    <a:pt x="24" y="20"/>
                  </a:lnTo>
                  <a:lnTo>
                    <a:pt x="28" y="16"/>
                  </a:lnTo>
                  <a:lnTo>
                    <a:pt x="30" y="14"/>
                  </a:lnTo>
                  <a:lnTo>
                    <a:pt x="30" y="12"/>
                  </a:lnTo>
                  <a:lnTo>
                    <a:pt x="30" y="12"/>
                  </a:lnTo>
                  <a:lnTo>
                    <a:pt x="28" y="10"/>
                  </a:lnTo>
                  <a:lnTo>
                    <a:pt x="26" y="8"/>
                  </a:lnTo>
                  <a:lnTo>
                    <a:pt x="22" y="10"/>
                  </a:lnTo>
                  <a:lnTo>
                    <a:pt x="22" y="10"/>
                  </a:lnTo>
                  <a:lnTo>
                    <a:pt x="16" y="10"/>
                  </a:lnTo>
                  <a:lnTo>
                    <a:pt x="16" y="8"/>
                  </a:lnTo>
                  <a:lnTo>
                    <a:pt x="16" y="6"/>
                  </a:lnTo>
                  <a:lnTo>
                    <a:pt x="20" y="2"/>
                  </a:lnTo>
                  <a:lnTo>
                    <a:pt x="20" y="2"/>
                  </a:lnTo>
                  <a:lnTo>
                    <a:pt x="14" y="0"/>
                  </a:lnTo>
                  <a:lnTo>
                    <a:pt x="10" y="2"/>
                  </a:lnTo>
                  <a:lnTo>
                    <a:pt x="8" y="2"/>
                  </a:lnTo>
                  <a:lnTo>
                    <a:pt x="4" y="4"/>
                  </a:lnTo>
                  <a:lnTo>
                    <a:pt x="2" y="10"/>
                  </a:lnTo>
                  <a:lnTo>
                    <a:pt x="0" y="18"/>
                  </a:lnTo>
                  <a:lnTo>
                    <a:pt x="0" y="18"/>
                  </a:lnTo>
                  <a:lnTo>
                    <a:pt x="0" y="28"/>
                  </a:lnTo>
                  <a:lnTo>
                    <a:pt x="0" y="28"/>
                  </a:lnTo>
                  <a:lnTo>
                    <a:pt x="0" y="30"/>
                  </a:lnTo>
                  <a:lnTo>
                    <a:pt x="2" y="32"/>
                  </a:lnTo>
                  <a:lnTo>
                    <a:pt x="2" y="32"/>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81" name="Freeform 144"/>
            <p:cNvSpPr/>
            <p:nvPr/>
          </p:nvSpPr>
          <p:spPr bwMode="auto">
            <a:xfrm>
              <a:off x="7950200" y="1698625"/>
              <a:ext cx="22225" cy="6350"/>
            </a:xfrm>
            <a:custGeom>
              <a:avLst/>
              <a:gdLst/>
              <a:ahLst/>
              <a:cxnLst>
                <a:cxn ang="0">
                  <a:pos x="14" y="4"/>
                </a:cxn>
                <a:cxn ang="0">
                  <a:pos x="14" y="4"/>
                </a:cxn>
                <a:cxn ang="0">
                  <a:pos x="8" y="0"/>
                </a:cxn>
                <a:cxn ang="0">
                  <a:pos x="4" y="0"/>
                </a:cxn>
                <a:cxn ang="0">
                  <a:pos x="0" y="4"/>
                </a:cxn>
                <a:cxn ang="0">
                  <a:pos x="0" y="4"/>
                </a:cxn>
                <a:cxn ang="0">
                  <a:pos x="8" y="4"/>
                </a:cxn>
                <a:cxn ang="0">
                  <a:pos x="10" y="4"/>
                </a:cxn>
                <a:cxn ang="0">
                  <a:pos x="14" y="4"/>
                </a:cxn>
                <a:cxn ang="0">
                  <a:pos x="14" y="4"/>
                </a:cxn>
              </a:cxnLst>
              <a:rect l="0" t="0" r="r" b="b"/>
              <a:pathLst>
                <a:path w="14" h="4">
                  <a:moveTo>
                    <a:pt x="14" y="4"/>
                  </a:moveTo>
                  <a:lnTo>
                    <a:pt x="14" y="4"/>
                  </a:lnTo>
                  <a:lnTo>
                    <a:pt x="8" y="0"/>
                  </a:lnTo>
                  <a:lnTo>
                    <a:pt x="4" y="0"/>
                  </a:lnTo>
                  <a:lnTo>
                    <a:pt x="0" y="4"/>
                  </a:lnTo>
                  <a:lnTo>
                    <a:pt x="0" y="4"/>
                  </a:lnTo>
                  <a:lnTo>
                    <a:pt x="8" y="4"/>
                  </a:lnTo>
                  <a:lnTo>
                    <a:pt x="10" y="4"/>
                  </a:lnTo>
                  <a:lnTo>
                    <a:pt x="14" y="4"/>
                  </a:lnTo>
                  <a:lnTo>
                    <a:pt x="14" y="4"/>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82" name="Freeform 145"/>
            <p:cNvSpPr/>
            <p:nvPr/>
          </p:nvSpPr>
          <p:spPr bwMode="auto">
            <a:xfrm>
              <a:off x="5391150" y="473075"/>
              <a:ext cx="79375" cy="44450"/>
            </a:xfrm>
            <a:custGeom>
              <a:avLst/>
              <a:gdLst/>
              <a:ahLst/>
              <a:cxnLst>
                <a:cxn ang="0">
                  <a:pos x="50" y="20"/>
                </a:cxn>
                <a:cxn ang="0">
                  <a:pos x="50" y="20"/>
                </a:cxn>
                <a:cxn ang="0">
                  <a:pos x="40" y="18"/>
                </a:cxn>
                <a:cxn ang="0">
                  <a:pos x="40" y="18"/>
                </a:cxn>
                <a:cxn ang="0">
                  <a:pos x="38" y="14"/>
                </a:cxn>
                <a:cxn ang="0">
                  <a:pos x="38" y="14"/>
                </a:cxn>
                <a:cxn ang="0">
                  <a:pos x="32" y="10"/>
                </a:cxn>
                <a:cxn ang="0">
                  <a:pos x="24" y="8"/>
                </a:cxn>
                <a:cxn ang="0">
                  <a:pos x="16" y="6"/>
                </a:cxn>
                <a:cxn ang="0">
                  <a:pos x="10" y="0"/>
                </a:cxn>
                <a:cxn ang="0">
                  <a:pos x="10" y="0"/>
                </a:cxn>
                <a:cxn ang="0">
                  <a:pos x="8" y="2"/>
                </a:cxn>
                <a:cxn ang="0">
                  <a:pos x="8" y="2"/>
                </a:cxn>
                <a:cxn ang="0">
                  <a:pos x="6" y="6"/>
                </a:cxn>
                <a:cxn ang="0">
                  <a:pos x="6" y="12"/>
                </a:cxn>
                <a:cxn ang="0">
                  <a:pos x="4" y="18"/>
                </a:cxn>
                <a:cxn ang="0">
                  <a:pos x="0" y="22"/>
                </a:cxn>
                <a:cxn ang="0">
                  <a:pos x="0" y="22"/>
                </a:cxn>
                <a:cxn ang="0">
                  <a:pos x="2" y="22"/>
                </a:cxn>
                <a:cxn ang="0">
                  <a:pos x="6" y="22"/>
                </a:cxn>
                <a:cxn ang="0">
                  <a:pos x="8" y="22"/>
                </a:cxn>
                <a:cxn ang="0">
                  <a:pos x="10" y="24"/>
                </a:cxn>
                <a:cxn ang="0">
                  <a:pos x="10" y="24"/>
                </a:cxn>
                <a:cxn ang="0">
                  <a:pos x="14" y="28"/>
                </a:cxn>
                <a:cxn ang="0">
                  <a:pos x="16" y="28"/>
                </a:cxn>
                <a:cxn ang="0">
                  <a:pos x="22" y="22"/>
                </a:cxn>
                <a:cxn ang="0">
                  <a:pos x="22" y="22"/>
                </a:cxn>
                <a:cxn ang="0">
                  <a:pos x="28" y="18"/>
                </a:cxn>
                <a:cxn ang="0">
                  <a:pos x="32" y="18"/>
                </a:cxn>
                <a:cxn ang="0">
                  <a:pos x="34" y="20"/>
                </a:cxn>
                <a:cxn ang="0">
                  <a:pos x="34" y="20"/>
                </a:cxn>
                <a:cxn ang="0">
                  <a:pos x="42" y="24"/>
                </a:cxn>
                <a:cxn ang="0">
                  <a:pos x="46" y="24"/>
                </a:cxn>
                <a:cxn ang="0">
                  <a:pos x="50" y="20"/>
                </a:cxn>
                <a:cxn ang="0">
                  <a:pos x="50" y="20"/>
                </a:cxn>
              </a:cxnLst>
              <a:rect l="0" t="0" r="r" b="b"/>
              <a:pathLst>
                <a:path w="50" h="28">
                  <a:moveTo>
                    <a:pt x="50" y="20"/>
                  </a:moveTo>
                  <a:lnTo>
                    <a:pt x="50" y="20"/>
                  </a:lnTo>
                  <a:lnTo>
                    <a:pt x="40" y="18"/>
                  </a:lnTo>
                  <a:lnTo>
                    <a:pt x="40" y="18"/>
                  </a:lnTo>
                  <a:lnTo>
                    <a:pt x="38" y="14"/>
                  </a:lnTo>
                  <a:lnTo>
                    <a:pt x="38" y="14"/>
                  </a:lnTo>
                  <a:lnTo>
                    <a:pt x="32" y="10"/>
                  </a:lnTo>
                  <a:lnTo>
                    <a:pt x="24" y="8"/>
                  </a:lnTo>
                  <a:lnTo>
                    <a:pt x="16" y="6"/>
                  </a:lnTo>
                  <a:lnTo>
                    <a:pt x="10" y="0"/>
                  </a:lnTo>
                  <a:lnTo>
                    <a:pt x="10" y="0"/>
                  </a:lnTo>
                  <a:lnTo>
                    <a:pt x="8" y="2"/>
                  </a:lnTo>
                  <a:lnTo>
                    <a:pt x="8" y="2"/>
                  </a:lnTo>
                  <a:lnTo>
                    <a:pt x="6" y="6"/>
                  </a:lnTo>
                  <a:lnTo>
                    <a:pt x="6" y="12"/>
                  </a:lnTo>
                  <a:lnTo>
                    <a:pt x="4" y="18"/>
                  </a:lnTo>
                  <a:lnTo>
                    <a:pt x="0" y="22"/>
                  </a:lnTo>
                  <a:lnTo>
                    <a:pt x="0" y="22"/>
                  </a:lnTo>
                  <a:lnTo>
                    <a:pt x="2" y="22"/>
                  </a:lnTo>
                  <a:lnTo>
                    <a:pt x="6" y="22"/>
                  </a:lnTo>
                  <a:lnTo>
                    <a:pt x="8" y="22"/>
                  </a:lnTo>
                  <a:lnTo>
                    <a:pt x="10" y="24"/>
                  </a:lnTo>
                  <a:lnTo>
                    <a:pt x="10" y="24"/>
                  </a:lnTo>
                  <a:lnTo>
                    <a:pt x="14" y="28"/>
                  </a:lnTo>
                  <a:lnTo>
                    <a:pt x="16" y="28"/>
                  </a:lnTo>
                  <a:lnTo>
                    <a:pt x="22" y="22"/>
                  </a:lnTo>
                  <a:lnTo>
                    <a:pt x="22" y="22"/>
                  </a:lnTo>
                  <a:lnTo>
                    <a:pt x="28" y="18"/>
                  </a:lnTo>
                  <a:lnTo>
                    <a:pt x="32" y="18"/>
                  </a:lnTo>
                  <a:lnTo>
                    <a:pt x="34" y="20"/>
                  </a:lnTo>
                  <a:lnTo>
                    <a:pt x="34" y="20"/>
                  </a:lnTo>
                  <a:lnTo>
                    <a:pt x="42" y="24"/>
                  </a:lnTo>
                  <a:lnTo>
                    <a:pt x="46" y="24"/>
                  </a:lnTo>
                  <a:lnTo>
                    <a:pt x="50" y="20"/>
                  </a:lnTo>
                  <a:lnTo>
                    <a:pt x="50" y="2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83" name="Freeform 146"/>
            <p:cNvSpPr/>
            <p:nvPr/>
          </p:nvSpPr>
          <p:spPr bwMode="auto">
            <a:xfrm>
              <a:off x="8613775" y="2139950"/>
              <a:ext cx="19050" cy="28575"/>
            </a:xfrm>
            <a:custGeom>
              <a:avLst/>
              <a:gdLst/>
              <a:ahLst/>
              <a:cxnLst>
                <a:cxn ang="0">
                  <a:pos x="12" y="18"/>
                </a:cxn>
                <a:cxn ang="0">
                  <a:pos x="12" y="18"/>
                </a:cxn>
                <a:cxn ang="0">
                  <a:pos x="10" y="10"/>
                </a:cxn>
                <a:cxn ang="0">
                  <a:pos x="8" y="2"/>
                </a:cxn>
                <a:cxn ang="0">
                  <a:pos x="8" y="2"/>
                </a:cxn>
                <a:cxn ang="0">
                  <a:pos x="4" y="0"/>
                </a:cxn>
                <a:cxn ang="0">
                  <a:pos x="2" y="0"/>
                </a:cxn>
                <a:cxn ang="0">
                  <a:pos x="0" y="0"/>
                </a:cxn>
                <a:cxn ang="0">
                  <a:pos x="0" y="0"/>
                </a:cxn>
                <a:cxn ang="0">
                  <a:pos x="0" y="2"/>
                </a:cxn>
                <a:cxn ang="0">
                  <a:pos x="0" y="2"/>
                </a:cxn>
                <a:cxn ang="0">
                  <a:pos x="2" y="6"/>
                </a:cxn>
                <a:cxn ang="0">
                  <a:pos x="2" y="6"/>
                </a:cxn>
                <a:cxn ang="0">
                  <a:pos x="6" y="10"/>
                </a:cxn>
                <a:cxn ang="0">
                  <a:pos x="6" y="10"/>
                </a:cxn>
                <a:cxn ang="0">
                  <a:pos x="8" y="14"/>
                </a:cxn>
                <a:cxn ang="0">
                  <a:pos x="8" y="16"/>
                </a:cxn>
                <a:cxn ang="0">
                  <a:pos x="12" y="18"/>
                </a:cxn>
                <a:cxn ang="0">
                  <a:pos x="12" y="18"/>
                </a:cxn>
              </a:cxnLst>
              <a:rect l="0" t="0" r="r" b="b"/>
              <a:pathLst>
                <a:path w="12" h="18">
                  <a:moveTo>
                    <a:pt x="12" y="18"/>
                  </a:moveTo>
                  <a:lnTo>
                    <a:pt x="12" y="18"/>
                  </a:lnTo>
                  <a:lnTo>
                    <a:pt x="10" y="10"/>
                  </a:lnTo>
                  <a:lnTo>
                    <a:pt x="8" y="2"/>
                  </a:lnTo>
                  <a:lnTo>
                    <a:pt x="8" y="2"/>
                  </a:lnTo>
                  <a:lnTo>
                    <a:pt x="4" y="0"/>
                  </a:lnTo>
                  <a:lnTo>
                    <a:pt x="2" y="0"/>
                  </a:lnTo>
                  <a:lnTo>
                    <a:pt x="0" y="0"/>
                  </a:lnTo>
                  <a:lnTo>
                    <a:pt x="0" y="0"/>
                  </a:lnTo>
                  <a:lnTo>
                    <a:pt x="0" y="2"/>
                  </a:lnTo>
                  <a:lnTo>
                    <a:pt x="0" y="2"/>
                  </a:lnTo>
                  <a:lnTo>
                    <a:pt x="2" y="6"/>
                  </a:lnTo>
                  <a:lnTo>
                    <a:pt x="2" y="6"/>
                  </a:lnTo>
                  <a:lnTo>
                    <a:pt x="6" y="10"/>
                  </a:lnTo>
                  <a:lnTo>
                    <a:pt x="6" y="10"/>
                  </a:lnTo>
                  <a:lnTo>
                    <a:pt x="8" y="14"/>
                  </a:lnTo>
                  <a:lnTo>
                    <a:pt x="8" y="16"/>
                  </a:lnTo>
                  <a:lnTo>
                    <a:pt x="12" y="18"/>
                  </a:lnTo>
                  <a:lnTo>
                    <a:pt x="12" y="18"/>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84" name="Freeform 147"/>
            <p:cNvSpPr/>
            <p:nvPr/>
          </p:nvSpPr>
          <p:spPr bwMode="auto">
            <a:xfrm>
              <a:off x="5635625" y="1254125"/>
              <a:ext cx="19050" cy="9525"/>
            </a:xfrm>
            <a:custGeom>
              <a:avLst/>
              <a:gdLst/>
              <a:ahLst/>
              <a:cxnLst>
                <a:cxn ang="0">
                  <a:pos x="0" y="4"/>
                </a:cxn>
                <a:cxn ang="0">
                  <a:pos x="0" y="4"/>
                </a:cxn>
                <a:cxn ang="0">
                  <a:pos x="4" y="6"/>
                </a:cxn>
                <a:cxn ang="0">
                  <a:pos x="12" y="4"/>
                </a:cxn>
                <a:cxn ang="0">
                  <a:pos x="12" y="4"/>
                </a:cxn>
                <a:cxn ang="0">
                  <a:pos x="4" y="0"/>
                </a:cxn>
                <a:cxn ang="0">
                  <a:pos x="2" y="2"/>
                </a:cxn>
                <a:cxn ang="0">
                  <a:pos x="0" y="4"/>
                </a:cxn>
                <a:cxn ang="0">
                  <a:pos x="0" y="4"/>
                </a:cxn>
              </a:cxnLst>
              <a:rect l="0" t="0" r="r" b="b"/>
              <a:pathLst>
                <a:path w="12" h="6">
                  <a:moveTo>
                    <a:pt x="0" y="4"/>
                  </a:moveTo>
                  <a:lnTo>
                    <a:pt x="0" y="4"/>
                  </a:lnTo>
                  <a:lnTo>
                    <a:pt x="4" y="6"/>
                  </a:lnTo>
                  <a:lnTo>
                    <a:pt x="12" y="4"/>
                  </a:lnTo>
                  <a:lnTo>
                    <a:pt x="12" y="4"/>
                  </a:lnTo>
                  <a:lnTo>
                    <a:pt x="4" y="0"/>
                  </a:lnTo>
                  <a:lnTo>
                    <a:pt x="2" y="2"/>
                  </a:lnTo>
                  <a:lnTo>
                    <a:pt x="0" y="4"/>
                  </a:lnTo>
                  <a:lnTo>
                    <a:pt x="0" y="4"/>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85" name="Freeform 148"/>
            <p:cNvSpPr/>
            <p:nvPr/>
          </p:nvSpPr>
          <p:spPr bwMode="auto">
            <a:xfrm>
              <a:off x="6575425" y="854075"/>
              <a:ext cx="9525" cy="22225"/>
            </a:xfrm>
            <a:custGeom>
              <a:avLst/>
              <a:gdLst/>
              <a:ahLst/>
              <a:cxnLst>
                <a:cxn ang="0">
                  <a:pos x="4" y="0"/>
                </a:cxn>
                <a:cxn ang="0">
                  <a:pos x="4" y="0"/>
                </a:cxn>
                <a:cxn ang="0">
                  <a:pos x="0" y="4"/>
                </a:cxn>
                <a:cxn ang="0">
                  <a:pos x="0" y="6"/>
                </a:cxn>
                <a:cxn ang="0">
                  <a:pos x="4" y="14"/>
                </a:cxn>
                <a:cxn ang="0">
                  <a:pos x="4" y="14"/>
                </a:cxn>
                <a:cxn ang="0">
                  <a:pos x="6" y="6"/>
                </a:cxn>
                <a:cxn ang="0">
                  <a:pos x="4" y="0"/>
                </a:cxn>
                <a:cxn ang="0">
                  <a:pos x="4" y="0"/>
                </a:cxn>
              </a:cxnLst>
              <a:rect l="0" t="0" r="r" b="b"/>
              <a:pathLst>
                <a:path w="6" h="14">
                  <a:moveTo>
                    <a:pt x="4" y="0"/>
                  </a:moveTo>
                  <a:lnTo>
                    <a:pt x="4" y="0"/>
                  </a:lnTo>
                  <a:lnTo>
                    <a:pt x="0" y="4"/>
                  </a:lnTo>
                  <a:lnTo>
                    <a:pt x="0" y="6"/>
                  </a:lnTo>
                  <a:lnTo>
                    <a:pt x="4" y="14"/>
                  </a:lnTo>
                  <a:lnTo>
                    <a:pt x="4" y="14"/>
                  </a:lnTo>
                  <a:lnTo>
                    <a:pt x="6" y="6"/>
                  </a:lnTo>
                  <a:lnTo>
                    <a:pt x="4" y="0"/>
                  </a:lnTo>
                  <a:lnTo>
                    <a:pt x="4"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86" name="Freeform 149"/>
            <p:cNvSpPr/>
            <p:nvPr/>
          </p:nvSpPr>
          <p:spPr bwMode="auto">
            <a:xfrm>
              <a:off x="5546725" y="1231900"/>
              <a:ext cx="73025" cy="31750"/>
            </a:xfrm>
            <a:custGeom>
              <a:avLst/>
              <a:gdLst/>
              <a:ahLst/>
              <a:cxnLst>
                <a:cxn ang="0">
                  <a:pos x="0" y="16"/>
                </a:cxn>
                <a:cxn ang="0">
                  <a:pos x="0" y="16"/>
                </a:cxn>
                <a:cxn ang="0">
                  <a:pos x="2" y="18"/>
                </a:cxn>
                <a:cxn ang="0">
                  <a:pos x="6" y="18"/>
                </a:cxn>
                <a:cxn ang="0">
                  <a:pos x="14" y="16"/>
                </a:cxn>
                <a:cxn ang="0">
                  <a:pos x="14" y="16"/>
                </a:cxn>
                <a:cxn ang="0">
                  <a:pos x="18" y="18"/>
                </a:cxn>
                <a:cxn ang="0">
                  <a:pos x="22" y="20"/>
                </a:cxn>
                <a:cxn ang="0">
                  <a:pos x="30" y="18"/>
                </a:cxn>
                <a:cxn ang="0">
                  <a:pos x="38" y="14"/>
                </a:cxn>
                <a:cxn ang="0">
                  <a:pos x="42" y="14"/>
                </a:cxn>
                <a:cxn ang="0">
                  <a:pos x="46" y="14"/>
                </a:cxn>
                <a:cxn ang="0">
                  <a:pos x="46" y="14"/>
                </a:cxn>
                <a:cxn ang="0">
                  <a:pos x="38" y="8"/>
                </a:cxn>
                <a:cxn ang="0">
                  <a:pos x="30" y="2"/>
                </a:cxn>
                <a:cxn ang="0">
                  <a:pos x="20" y="0"/>
                </a:cxn>
                <a:cxn ang="0">
                  <a:pos x="10" y="2"/>
                </a:cxn>
                <a:cxn ang="0">
                  <a:pos x="10" y="2"/>
                </a:cxn>
                <a:cxn ang="0">
                  <a:pos x="14" y="8"/>
                </a:cxn>
                <a:cxn ang="0">
                  <a:pos x="14" y="12"/>
                </a:cxn>
                <a:cxn ang="0">
                  <a:pos x="14" y="14"/>
                </a:cxn>
                <a:cxn ang="0">
                  <a:pos x="14" y="14"/>
                </a:cxn>
                <a:cxn ang="0">
                  <a:pos x="6" y="14"/>
                </a:cxn>
                <a:cxn ang="0">
                  <a:pos x="2" y="14"/>
                </a:cxn>
                <a:cxn ang="0">
                  <a:pos x="0" y="16"/>
                </a:cxn>
                <a:cxn ang="0">
                  <a:pos x="0" y="16"/>
                </a:cxn>
              </a:cxnLst>
              <a:rect l="0" t="0" r="r" b="b"/>
              <a:pathLst>
                <a:path w="46" h="20">
                  <a:moveTo>
                    <a:pt x="0" y="16"/>
                  </a:moveTo>
                  <a:lnTo>
                    <a:pt x="0" y="16"/>
                  </a:lnTo>
                  <a:lnTo>
                    <a:pt x="2" y="18"/>
                  </a:lnTo>
                  <a:lnTo>
                    <a:pt x="6" y="18"/>
                  </a:lnTo>
                  <a:lnTo>
                    <a:pt x="14" y="16"/>
                  </a:lnTo>
                  <a:lnTo>
                    <a:pt x="14" y="16"/>
                  </a:lnTo>
                  <a:lnTo>
                    <a:pt x="18" y="18"/>
                  </a:lnTo>
                  <a:lnTo>
                    <a:pt x="22" y="20"/>
                  </a:lnTo>
                  <a:lnTo>
                    <a:pt x="30" y="18"/>
                  </a:lnTo>
                  <a:lnTo>
                    <a:pt x="38" y="14"/>
                  </a:lnTo>
                  <a:lnTo>
                    <a:pt x="42" y="14"/>
                  </a:lnTo>
                  <a:lnTo>
                    <a:pt x="46" y="14"/>
                  </a:lnTo>
                  <a:lnTo>
                    <a:pt x="46" y="14"/>
                  </a:lnTo>
                  <a:lnTo>
                    <a:pt x="38" y="8"/>
                  </a:lnTo>
                  <a:lnTo>
                    <a:pt x="30" y="2"/>
                  </a:lnTo>
                  <a:lnTo>
                    <a:pt x="20" y="0"/>
                  </a:lnTo>
                  <a:lnTo>
                    <a:pt x="10" y="2"/>
                  </a:lnTo>
                  <a:lnTo>
                    <a:pt x="10" y="2"/>
                  </a:lnTo>
                  <a:lnTo>
                    <a:pt x="14" y="8"/>
                  </a:lnTo>
                  <a:lnTo>
                    <a:pt x="14" y="12"/>
                  </a:lnTo>
                  <a:lnTo>
                    <a:pt x="14" y="14"/>
                  </a:lnTo>
                  <a:lnTo>
                    <a:pt x="14" y="14"/>
                  </a:lnTo>
                  <a:lnTo>
                    <a:pt x="6" y="14"/>
                  </a:lnTo>
                  <a:lnTo>
                    <a:pt x="2" y="14"/>
                  </a:lnTo>
                  <a:lnTo>
                    <a:pt x="0" y="16"/>
                  </a:lnTo>
                  <a:lnTo>
                    <a:pt x="0" y="16"/>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87" name="Freeform 150"/>
            <p:cNvSpPr/>
            <p:nvPr/>
          </p:nvSpPr>
          <p:spPr bwMode="auto">
            <a:xfrm>
              <a:off x="8029575" y="1609725"/>
              <a:ext cx="12700" cy="12700"/>
            </a:xfrm>
            <a:custGeom>
              <a:avLst/>
              <a:gdLst/>
              <a:ahLst/>
              <a:cxnLst>
                <a:cxn ang="0">
                  <a:pos x="8" y="6"/>
                </a:cxn>
                <a:cxn ang="0">
                  <a:pos x="8" y="6"/>
                </a:cxn>
                <a:cxn ang="0">
                  <a:pos x="6" y="2"/>
                </a:cxn>
                <a:cxn ang="0">
                  <a:pos x="4" y="0"/>
                </a:cxn>
                <a:cxn ang="0">
                  <a:pos x="4" y="0"/>
                </a:cxn>
                <a:cxn ang="0">
                  <a:pos x="0" y="2"/>
                </a:cxn>
                <a:cxn ang="0">
                  <a:pos x="0" y="4"/>
                </a:cxn>
                <a:cxn ang="0">
                  <a:pos x="0" y="4"/>
                </a:cxn>
                <a:cxn ang="0">
                  <a:pos x="2" y="6"/>
                </a:cxn>
                <a:cxn ang="0">
                  <a:pos x="4" y="8"/>
                </a:cxn>
                <a:cxn ang="0">
                  <a:pos x="4" y="8"/>
                </a:cxn>
                <a:cxn ang="0">
                  <a:pos x="8" y="8"/>
                </a:cxn>
                <a:cxn ang="0">
                  <a:pos x="8" y="6"/>
                </a:cxn>
                <a:cxn ang="0">
                  <a:pos x="8" y="6"/>
                </a:cxn>
              </a:cxnLst>
              <a:rect l="0" t="0" r="r" b="b"/>
              <a:pathLst>
                <a:path w="8" h="8">
                  <a:moveTo>
                    <a:pt x="8" y="6"/>
                  </a:moveTo>
                  <a:lnTo>
                    <a:pt x="8" y="6"/>
                  </a:lnTo>
                  <a:lnTo>
                    <a:pt x="6" y="2"/>
                  </a:lnTo>
                  <a:lnTo>
                    <a:pt x="4" y="0"/>
                  </a:lnTo>
                  <a:lnTo>
                    <a:pt x="4" y="0"/>
                  </a:lnTo>
                  <a:lnTo>
                    <a:pt x="0" y="2"/>
                  </a:lnTo>
                  <a:lnTo>
                    <a:pt x="0" y="4"/>
                  </a:lnTo>
                  <a:lnTo>
                    <a:pt x="0" y="4"/>
                  </a:lnTo>
                  <a:lnTo>
                    <a:pt x="2" y="6"/>
                  </a:lnTo>
                  <a:lnTo>
                    <a:pt x="4" y="8"/>
                  </a:lnTo>
                  <a:lnTo>
                    <a:pt x="4" y="8"/>
                  </a:lnTo>
                  <a:lnTo>
                    <a:pt x="8" y="8"/>
                  </a:lnTo>
                  <a:lnTo>
                    <a:pt x="8" y="6"/>
                  </a:lnTo>
                  <a:lnTo>
                    <a:pt x="8" y="6"/>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88" name="Freeform 151"/>
            <p:cNvSpPr/>
            <p:nvPr/>
          </p:nvSpPr>
          <p:spPr bwMode="auto">
            <a:xfrm>
              <a:off x="7981950" y="1635125"/>
              <a:ext cx="9525" cy="12700"/>
            </a:xfrm>
            <a:custGeom>
              <a:avLst/>
              <a:gdLst/>
              <a:ahLst/>
              <a:cxnLst>
                <a:cxn ang="0">
                  <a:pos x="2" y="8"/>
                </a:cxn>
                <a:cxn ang="0">
                  <a:pos x="2" y="8"/>
                </a:cxn>
                <a:cxn ang="0">
                  <a:pos x="6" y="8"/>
                </a:cxn>
                <a:cxn ang="0">
                  <a:pos x="6" y="8"/>
                </a:cxn>
                <a:cxn ang="0">
                  <a:pos x="6" y="2"/>
                </a:cxn>
                <a:cxn ang="0">
                  <a:pos x="6" y="0"/>
                </a:cxn>
                <a:cxn ang="0">
                  <a:pos x="2" y="0"/>
                </a:cxn>
                <a:cxn ang="0">
                  <a:pos x="2" y="0"/>
                </a:cxn>
                <a:cxn ang="0">
                  <a:pos x="0" y="4"/>
                </a:cxn>
                <a:cxn ang="0">
                  <a:pos x="0" y="6"/>
                </a:cxn>
                <a:cxn ang="0">
                  <a:pos x="2" y="8"/>
                </a:cxn>
                <a:cxn ang="0">
                  <a:pos x="2" y="8"/>
                </a:cxn>
              </a:cxnLst>
              <a:rect l="0" t="0" r="r" b="b"/>
              <a:pathLst>
                <a:path w="6" h="8">
                  <a:moveTo>
                    <a:pt x="2" y="8"/>
                  </a:moveTo>
                  <a:lnTo>
                    <a:pt x="2" y="8"/>
                  </a:lnTo>
                  <a:lnTo>
                    <a:pt x="6" y="8"/>
                  </a:lnTo>
                  <a:lnTo>
                    <a:pt x="6" y="8"/>
                  </a:lnTo>
                  <a:lnTo>
                    <a:pt x="6" y="2"/>
                  </a:lnTo>
                  <a:lnTo>
                    <a:pt x="6" y="0"/>
                  </a:lnTo>
                  <a:lnTo>
                    <a:pt x="2" y="0"/>
                  </a:lnTo>
                  <a:lnTo>
                    <a:pt x="2" y="0"/>
                  </a:lnTo>
                  <a:lnTo>
                    <a:pt x="0" y="4"/>
                  </a:lnTo>
                  <a:lnTo>
                    <a:pt x="0" y="6"/>
                  </a:lnTo>
                  <a:lnTo>
                    <a:pt x="2" y="8"/>
                  </a:lnTo>
                  <a:lnTo>
                    <a:pt x="2" y="8"/>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89" name="Freeform 152"/>
            <p:cNvSpPr/>
            <p:nvPr/>
          </p:nvSpPr>
          <p:spPr bwMode="auto">
            <a:xfrm>
              <a:off x="7985125" y="1635125"/>
              <a:ext cx="1588" cy="1588"/>
            </a:xfrm>
            <a:custGeom>
              <a:avLst/>
              <a:gdLst/>
              <a:ahLst/>
              <a:cxnLst>
                <a:cxn ang="0">
                  <a:pos x="0" y="0"/>
                </a:cxn>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lnTo>
                    <a:pt x="0"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90" name="Freeform 153"/>
            <p:cNvSpPr/>
            <p:nvPr/>
          </p:nvSpPr>
          <p:spPr bwMode="auto">
            <a:xfrm>
              <a:off x="7778750" y="1606550"/>
              <a:ext cx="1588" cy="3175"/>
            </a:xfrm>
            <a:custGeom>
              <a:avLst/>
              <a:gdLst/>
              <a:ahLst/>
              <a:cxnLst>
                <a:cxn ang="0">
                  <a:pos x="0" y="0"/>
                </a:cxn>
                <a:cxn ang="0">
                  <a:pos x="0" y="0"/>
                </a:cxn>
                <a:cxn ang="0">
                  <a:pos x="0" y="2"/>
                </a:cxn>
                <a:cxn ang="0">
                  <a:pos x="0" y="2"/>
                </a:cxn>
                <a:cxn ang="0">
                  <a:pos x="0" y="0"/>
                </a:cxn>
                <a:cxn ang="0">
                  <a:pos x="0" y="0"/>
                </a:cxn>
                <a:cxn ang="0">
                  <a:pos x="0" y="0"/>
                </a:cxn>
                <a:cxn ang="0">
                  <a:pos x="0" y="0"/>
                </a:cxn>
              </a:cxnLst>
              <a:rect l="0" t="0" r="r" b="b"/>
              <a:pathLst>
                <a:path h="2">
                  <a:moveTo>
                    <a:pt x="0" y="0"/>
                  </a:moveTo>
                  <a:lnTo>
                    <a:pt x="0" y="0"/>
                  </a:lnTo>
                  <a:lnTo>
                    <a:pt x="0" y="2"/>
                  </a:lnTo>
                  <a:lnTo>
                    <a:pt x="0" y="2"/>
                  </a:lnTo>
                  <a:lnTo>
                    <a:pt x="0" y="0"/>
                  </a:lnTo>
                  <a:lnTo>
                    <a:pt x="0" y="0"/>
                  </a:lnTo>
                  <a:lnTo>
                    <a:pt x="0" y="0"/>
                  </a:lnTo>
                  <a:lnTo>
                    <a:pt x="0"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91" name="Freeform 154"/>
            <p:cNvSpPr/>
            <p:nvPr/>
          </p:nvSpPr>
          <p:spPr bwMode="auto">
            <a:xfrm>
              <a:off x="7772400" y="1587500"/>
              <a:ext cx="9525" cy="19050"/>
            </a:xfrm>
            <a:custGeom>
              <a:avLst/>
              <a:gdLst/>
              <a:ahLst/>
              <a:cxnLst>
                <a:cxn ang="0">
                  <a:pos x="4" y="0"/>
                </a:cxn>
                <a:cxn ang="0">
                  <a:pos x="4" y="0"/>
                </a:cxn>
                <a:cxn ang="0">
                  <a:pos x="0" y="2"/>
                </a:cxn>
                <a:cxn ang="0">
                  <a:pos x="0" y="2"/>
                </a:cxn>
                <a:cxn ang="0">
                  <a:pos x="0" y="4"/>
                </a:cxn>
                <a:cxn ang="0">
                  <a:pos x="2" y="6"/>
                </a:cxn>
                <a:cxn ang="0">
                  <a:pos x="4" y="6"/>
                </a:cxn>
                <a:cxn ang="0">
                  <a:pos x="4" y="10"/>
                </a:cxn>
                <a:cxn ang="0">
                  <a:pos x="4" y="10"/>
                </a:cxn>
                <a:cxn ang="0">
                  <a:pos x="4" y="12"/>
                </a:cxn>
                <a:cxn ang="0">
                  <a:pos x="4" y="12"/>
                </a:cxn>
                <a:cxn ang="0">
                  <a:pos x="6" y="10"/>
                </a:cxn>
                <a:cxn ang="0">
                  <a:pos x="6" y="6"/>
                </a:cxn>
                <a:cxn ang="0">
                  <a:pos x="4" y="0"/>
                </a:cxn>
                <a:cxn ang="0">
                  <a:pos x="4" y="0"/>
                </a:cxn>
              </a:cxnLst>
              <a:rect l="0" t="0" r="r" b="b"/>
              <a:pathLst>
                <a:path w="6" h="12">
                  <a:moveTo>
                    <a:pt x="4" y="0"/>
                  </a:moveTo>
                  <a:lnTo>
                    <a:pt x="4" y="0"/>
                  </a:lnTo>
                  <a:lnTo>
                    <a:pt x="0" y="2"/>
                  </a:lnTo>
                  <a:lnTo>
                    <a:pt x="0" y="2"/>
                  </a:lnTo>
                  <a:lnTo>
                    <a:pt x="0" y="4"/>
                  </a:lnTo>
                  <a:lnTo>
                    <a:pt x="2" y="6"/>
                  </a:lnTo>
                  <a:lnTo>
                    <a:pt x="4" y="6"/>
                  </a:lnTo>
                  <a:lnTo>
                    <a:pt x="4" y="10"/>
                  </a:lnTo>
                  <a:lnTo>
                    <a:pt x="4" y="10"/>
                  </a:lnTo>
                  <a:lnTo>
                    <a:pt x="4" y="12"/>
                  </a:lnTo>
                  <a:lnTo>
                    <a:pt x="4" y="12"/>
                  </a:lnTo>
                  <a:lnTo>
                    <a:pt x="6" y="10"/>
                  </a:lnTo>
                  <a:lnTo>
                    <a:pt x="6" y="6"/>
                  </a:lnTo>
                  <a:lnTo>
                    <a:pt x="4" y="0"/>
                  </a:lnTo>
                  <a:lnTo>
                    <a:pt x="4"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92" name="Freeform 155"/>
            <p:cNvSpPr/>
            <p:nvPr/>
          </p:nvSpPr>
          <p:spPr bwMode="auto">
            <a:xfrm>
              <a:off x="5280025" y="215900"/>
              <a:ext cx="130175" cy="53975"/>
            </a:xfrm>
            <a:custGeom>
              <a:avLst/>
              <a:gdLst/>
              <a:ahLst/>
              <a:cxnLst>
                <a:cxn ang="0">
                  <a:pos x="6" y="22"/>
                </a:cxn>
                <a:cxn ang="0">
                  <a:pos x="6" y="22"/>
                </a:cxn>
                <a:cxn ang="0">
                  <a:pos x="16" y="22"/>
                </a:cxn>
                <a:cxn ang="0">
                  <a:pos x="20" y="22"/>
                </a:cxn>
                <a:cxn ang="0">
                  <a:pos x="26" y="24"/>
                </a:cxn>
                <a:cxn ang="0">
                  <a:pos x="26" y="24"/>
                </a:cxn>
                <a:cxn ang="0">
                  <a:pos x="16" y="26"/>
                </a:cxn>
                <a:cxn ang="0">
                  <a:pos x="16" y="26"/>
                </a:cxn>
                <a:cxn ang="0">
                  <a:pos x="28" y="32"/>
                </a:cxn>
                <a:cxn ang="0">
                  <a:pos x="40" y="34"/>
                </a:cxn>
                <a:cxn ang="0">
                  <a:pos x="54" y="30"/>
                </a:cxn>
                <a:cxn ang="0">
                  <a:pos x="70" y="24"/>
                </a:cxn>
                <a:cxn ang="0">
                  <a:pos x="70" y="24"/>
                </a:cxn>
                <a:cxn ang="0">
                  <a:pos x="82" y="22"/>
                </a:cxn>
                <a:cxn ang="0">
                  <a:pos x="82" y="22"/>
                </a:cxn>
                <a:cxn ang="0">
                  <a:pos x="80" y="20"/>
                </a:cxn>
                <a:cxn ang="0">
                  <a:pos x="78" y="20"/>
                </a:cxn>
                <a:cxn ang="0">
                  <a:pos x="72" y="18"/>
                </a:cxn>
                <a:cxn ang="0">
                  <a:pos x="72" y="18"/>
                </a:cxn>
                <a:cxn ang="0">
                  <a:pos x="64" y="14"/>
                </a:cxn>
                <a:cxn ang="0">
                  <a:pos x="58" y="12"/>
                </a:cxn>
                <a:cxn ang="0">
                  <a:pos x="52" y="12"/>
                </a:cxn>
                <a:cxn ang="0">
                  <a:pos x="52" y="12"/>
                </a:cxn>
                <a:cxn ang="0">
                  <a:pos x="24" y="2"/>
                </a:cxn>
                <a:cxn ang="0">
                  <a:pos x="24" y="2"/>
                </a:cxn>
                <a:cxn ang="0">
                  <a:pos x="18" y="0"/>
                </a:cxn>
                <a:cxn ang="0">
                  <a:pos x="14" y="0"/>
                </a:cxn>
                <a:cxn ang="0">
                  <a:pos x="14" y="4"/>
                </a:cxn>
                <a:cxn ang="0">
                  <a:pos x="14" y="4"/>
                </a:cxn>
                <a:cxn ang="0">
                  <a:pos x="10" y="4"/>
                </a:cxn>
                <a:cxn ang="0">
                  <a:pos x="8" y="4"/>
                </a:cxn>
                <a:cxn ang="0">
                  <a:pos x="6" y="6"/>
                </a:cxn>
                <a:cxn ang="0">
                  <a:pos x="6" y="6"/>
                </a:cxn>
                <a:cxn ang="0">
                  <a:pos x="10" y="8"/>
                </a:cxn>
                <a:cxn ang="0">
                  <a:pos x="10" y="8"/>
                </a:cxn>
                <a:cxn ang="0">
                  <a:pos x="2" y="10"/>
                </a:cxn>
                <a:cxn ang="0">
                  <a:pos x="0" y="12"/>
                </a:cxn>
                <a:cxn ang="0">
                  <a:pos x="0" y="16"/>
                </a:cxn>
                <a:cxn ang="0">
                  <a:pos x="0" y="16"/>
                </a:cxn>
                <a:cxn ang="0">
                  <a:pos x="2" y="20"/>
                </a:cxn>
                <a:cxn ang="0">
                  <a:pos x="6" y="22"/>
                </a:cxn>
                <a:cxn ang="0">
                  <a:pos x="6" y="22"/>
                </a:cxn>
              </a:cxnLst>
              <a:rect l="0" t="0" r="r" b="b"/>
              <a:pathLst>
                <a:path w="82" h="34">
                  <a:moveTo>
                    <a:pt x="6" y="22"/>
                  </a:moveTo>
                  <a:lnTo>
                    <a:pt x="6" y="22"/>
                  </a:lnTo>
                  <a:lnTo>
                    <a:pt x="16" y="22"/>
                  </a:lnTo>
                  <a:lnTo>
                    <a:pt x="20" y="22"/>
                  </a:lnTo>
                  <a:lnTo>
                    <a:pt x="26" y="24"/>
                  </a:lnTo>
                  <a:lnTo>
                    <a:pt x="26" y="24"/>
                  </a:lnTo>
                  <a:lnTo>
                    <a:pt x="16" y="26"/>
                  </a:lnTo>
                  <a:lnTo>
                    <a:pt x="16" y="26"/>
                  </a:lnTo>
                  <a:lnTo>
                    <a:pt x="28" y="32"/>
                  </a:lnTo>
                  <a:lnTo>
                    <a:pt x="40" y="34"/>
                  </a:lnTo>
                  <a:lnTo>
                    <a:pt x="54" y="30"/>
                  </a:lnTo>
                  <a:lnTo>
                    <a:pt x="70" y="24"/>
                  </a:lnTo>
                  <a:lnTo>
                    <a:pt x="70" y="24"/>
                  </a:lnTo>
                  <a:lnTo>
                    <a:pt x="82" y="22"/>
                  </a:lnTo>
                  <a:lnTo>
                    <a:pt x="82" y="22"/>
                  </a:lnTo>
                  <a:lnTo>
                    <a:pt x="80" y="20"/>
                  </a:lnTo>
                  <a:lnTo>
                    <a:pt x="78" y="20"/>
                  </a:lnTo>
                  <a:lnTo>
                    <a:pt x="72" y="18"/>
                  </a:lnTo>
                  <a:lnTo>
                    <a:pt x="72" y="18"/>
                  </a:lnTo>
                  <a:lnTo>
                    <a:pt x="64" y="14"/>
                  </a:lnTo>
                  <a:lnTo>
                    <a:pt x="58" y="12"/>
                  </a:lnTo>
                  <a:lnTo>
                    <a:pt x="52" y="12"/>
                  </a:lnTo>
                  <a:lnTo>
                    <a:pt x="52" y="12"/>
                  </a:lnTo>
                  <a:lnTo>
                    <a:pt x="24" y="2"/>
                  </a:lnTo>
                  <a:lnTo>
                    <a:pt x="24" y="2"/>
                  </a:lnTo>
                  <a:lnTo>
                    <a:pt x="18" y="0"/>
                  </a:lnTo>
                  <a:lnTo>
                    <a:pt x="14" y="0"/>
                  </a:lnTo>
                  <a:lnTo>
                    <a:pt x="14" y="4"/>
                  </a:lnTo>
                  <a:lnTo>
                    <a:pt x="14" y="4"/>
                  </a:lnTo>
                  <a:lnTo>
                    <a:pt x="10" y="4"/>
                  </a:lnTo>
                  <a:lnTo>
                    <a:pt x="8" y="4"/>
                  </a:lnTo>
                  <a:lnTo>
                    <a:pt x="6" y="6"/>
                  </a:lnTo>
                  <a:lnTo>
                    <a:pt x="6" y="6"/>
                  </a:lnTo>
                  <a:lnTo>
                    <a:pt x="10" y="8"/>
                  </a:lnTo>
                  <a:lnTo>
                    <a:pt x="10" y="8"/>
                  </a:lnTo>
                  <a:lnTo>
                    <a:pt x="2" y="10"/>
                  </a:lnTo>
                  <a:lnTo>
                    <a:pt x="0" y="12"/>
                  </a:lnTo>
                  <a:lnTo>
                    <a:pt x="0" y="16"/>
                  </a:lnTo>
                  <a:lnTo>
                    <a:pt x="0" y="16"/>
                  </a:lnTo>
                  <a:lnTo>
                    <a:pt x="2" y="20"/>
                  </a:lnTo>
                  <a:lnTo>
                    <a:pt x="6" y="22"/>
                  </a:lnTo>
                  <a:lnTo>
                    <a:pt x="6" y="22"/>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93" name="Freeform 156"/>
            <p:cNvSpPr/>
            <p:nvPr/>
          </p:nvSpPr>
          <p:spPr bwMode="auto">
            <a:xfrm>
              <a:off x="5346700" y="190500"/>
              <a:ext cx="361950" cy="107950"/>
            </a:xfrm>
            <a:custGeom>
              <a:avLst/>
              <a:gdLst/>
              <a:ahLst/>
              <a:cxnLst>
                <a:cxn ang="0">
                  <a:pos x="10" y="16"/>
                </a:cxn>
                <a:cxn ang="0">
                  <a:pos x="14" y="16"/>
                </a:cxn>
                <a:cxn ang="0">
                  <a:pos x="18" y="18"/>
                </a:cxn>
                <a:cxn ang="0">
                  <a:pos x="40" y="18"/>
                </a:cxn>
                <a:cxn ang="0">
                  <a:pos x="36" y="22"/>
                </a:cxn>
                <a:cxn ang="0">
                  <a:pos x="42" y="26"/>
                </a:cxn>
                <a:cxn ang="0">
                  <a:pos x="54" y="24"/>
                </a:cxn>
                <a:cxn ang="0">
                  <a:pos x="60" y="26"/>
                </a:cxn>
                <a:cxn ang="0">
                  <a:pos x="70" y="24"/>
                </a:cxn>
                <a:cxn ang="0">
                  <a:pos x="78" y="24"/>
                </a:cxn>
                <a:cxn ang="0">
                  <a:pos x="90" y="24"/>
                </a:cxn>
                <a:cxn ang="0">
                  <a:pos x="84" y="26"/>
                </a:cxn>
                <a:cxn ang="0">
                  <a:pos x="74" y="28"/>
                </a:cxn>
                <a:cxn ang="0">
                  <a:pos x="62" y="28"/>
                </a:cxn>
                <a:cxn ang="0">
                  <a:pos x="68" y="30"/>
                </a:cxn>
                <a:cxn ang="0">
                  <a:pos x="70" y="34"/>
                </a:cxn>
                <a:cxn ang="0">
                  <a:pos x="60" y="30"/>
                </a:cxn>
                <a:cxn ang="0">
                  <a:pos x="38" y="28"/>
                </a:cxn>
                <a:cxn ang="0">
                  <a:pos x="34" y="32"/>
                </a:cxn>
                <a:cxn ang="0">
                  <a:pos x="40" y="34"/>
                </a:cxn>
                <a:cxn ang="0">
                  <a:pos x="48" y="38"/>
                </a:cxn>
                <a:cxn ang="0">
                  <a:pos x="64" y="44"/>
                </a:cxn>
                <a:cxn ang="0">
                  <a:pos x="50" y="42"/>
                </a:cxn>
                <a:cxn ang="0">
                  <a:pos x="28" y="44"/>
                </a:cxn>
                <a:cxn ang="0">
                  <a:pos x="24" y="48"/>
                </a:cxn>
                <a:cxn ang="0">
                  <a:pos x="26" y="50"/>
                </a:cxn>
                <a:cxn ang="0">
                  <a:pos x="36" y="50"/>
                </a:cxn>
                <a:cxn ang="0">
                  <a:pos x="42" y="58"/>
                </a:cxn>
                <a:cxn ang="0">
                  <a:pos x="36" y="56"/>
                </a:cxn>
                <a:cxn ang="0">
                  <a:pos x="24" y="54"/>
                </a:cxn>
                <a:cxn ang="0">
                  <a:pos x="22" y="56"/>
                </a:cxn>
                <a:cxn ang="0">
                  <a:pos x="22" y="62"/>
                </a:cxn>
                <a:cxn ang="0">
                  <a:pos x="16" y="62"/>
                </a:cxn>
                <a:cxn ang="0">
                  <a:pos x="8" y="68"/>
                </a:cxn>
                <a:cxn ang="0">
                  <a:pos x="76" y="68"/>
                </a:cxn>
                <a:cxn ang="0">
                  <a:pos x="96" y="64"/>
                </a:cxn>
                <a:cxn ang="0">
                  <a:pos x="88" y="60"/>
                </a:cxn>
                <a:cxn ang="0">
                  <a:pos x="92" y="58"/>
                </a:cxn>
                <a:cxn ang="0">
                  <a:pos x="98" y="54"/>
                </a:cxn>
                <a:cxn ang="0">
                  <a:pos x="102" y="52"/>
                </a:cxn>
                <a:cxn ang="0">
                  <a:pos x="122" y="44"/>
                </a:cxn>
                <a:cxn ang="0">
                  <a:pos x="126" y="38"/>
                </a:cxn>
                <a:cxn ang="0">
                  <a:pos x="132" y="34"/>
                </a:cxn>
                <a:cxn ang="0">
                  <a:pos x="144" y="34"/>
                </a:cxn>
                <a:cxn ang="0">
                  <a:pos x="164" y="26"/>
                </a:cxn>
                <a:cxn ang="0">
                  <a:pos x="186" y="20"/>
                </a:cxn>
                <a:cxn ang="0">
                  <a:pos x="188" y="14"/>
                </a:cxn>
                <a:cxn ang="0">
                  <a:pos x="228" y="6"/>
                </a:cxn>
                <a:cxn ang="0">
                  <a:pos x="192" y="0"/>
                </a:cxn>
                <a:cxn ang="0">
                  <a:pos x="112" y="0"/>
                </a:cxn>
                <a:cxn ang="0">
                  <a:pos x="68" y="4"/>
                </a:cxn>
                <a:cxn ang="0">
                  <a:pos x="58" y="8"/>
                </a:cxn>
                <a:cxn ang="0">
                  <a:pos x="46" y="6"/>
                </a:cxn>
                <a:cxn ang="0">
                  <a:pos x="10" y="12"/>
                </a:cxn>
                <a:cxn ang="0">
                  <a:pos x="0" y="12"/>
                </a:cxn>
                <a:cxn ang="0">
                  <a:pos x="6" y="16"/>
                </a:cxn>
              </a:cxnLst>
              <a:rect l="0" t="0" r="r" b="b"/>
              <a:pathLst>
                <a:path w="228" h="68">
                  <a:moveTo>
                    <a:pt x="8" y="18"/>
                  </a:moveTo>
                  <a:lnTo>
                    <a:pt x="8" y="18"/>
                  </a:lnTo>
                  <a:lnTo>
                    <a:pt x="10" y="16"/>
                  </a:lnTo>
                  <a:lnTo>
                    <a:pt x="10" y="16"/>
                  </a:lnTo>
                  <a:lnTo>
                    <a:pt x="14" y="16"/>
                  </a:lnTo>
                  <a:lnTo>
                    <a:pt x="14" y="16"/>
                  </a:lnTo>
                  <a:lnTo>
                    <a:pt x="14" y="16"/>
                  </a:lnTo>
                  <a:lnTo>
                    <a:pt x="16" y="18"/>
                  </a:lnTo>
                  <a:lnTo>
                    <a:pt x="18" y="18"/>
                  </a:lnTo>
                  <a:lnTo>
                    <a:pt x="24" y="18"/>
                  </a:lnTo>
                  <a:lnTo>
                    <a:pt x="24" y="18"/>
                  </a:lnTo>
                  <a:lnTo>
                    <a:pt x="40" y="18"/>
                  </a:lnTo>
                  <a:lnTo>
                    <a:pt x="40" y="18"/>
                  </a:lnTo>
                  <a:lnTo>
                    <a:pt x="38" y="22"/>
                  </a:lnTo>
                  <a:lnTo>
                    <a:pt x="36" y="22"/>
                  </a:lnTo>
                  <a:lnTo>
                    <a:pt x="36" y="22"/>
                  </a:lnTo>
                  <a:lnTo>
                    <a:pt x="38" y="26"/>
                  </a:lnTo>
                  <a:lnTo>
                    <a:pt x="42" y="26"/>
                  </a:lnTo>
                  <a:lnTo>
                    <a:pt x="48" y="26"/>
                  </a:lnTo>
                  <a:lnTo>
                    <a:pt x="48" y="26"/>
                  </a:lnTo>
                  <a:lnTo>
                    <a:pt x="54" y="24"/>
                  </a:lnTo>
                  <a:lnTo>
                    <a:pt x="58" y="24"/>
                  </a:lnTo>
                  <a:lnTo>
                    <a:pt x="60" y="26"/>
                  </a:lnTo>
                  <a:lnTo>
                    <a:pt x="60" y="26"/>
                  </a:lnTo>
                  <a:lnTo>
                    <a:pt x="62" y="26"/>
                  </a:lnTo>
                  <a:lnTo>
                    <a:pt x="62" y="26"/>
                  </a:lnTo>
                  <a:lnTo>
                    <a:pt x="70" y="24"/>
                  </a:lnTo>
                  <a:lnTo>
                    <a:pt x="70" y="24"/>
                  </a:lnTo>
                  <a:lnTo>
                    <a:pt x="78" y="24"/>
                  </a:lnTo>
                  <a:lnTo>
                    <a:pt x="78" y="24"/>
                  </a:lnTo>
                  <a:lnTo>
                    <a:pt x="88" y="20"/>
                  </a:lnTo>
                  <a:lnTo>
                    <a:pt x="88" y="20"/>
                  </a:lnTo>
                  <a:lnTo>
                    <a:pt x="90" y="24"/>
                  </a:lnTo>
                  <a:lnTo>
                    <a:pt x="90" y="24"/>
                  </a:lnTo>
                  <a:lnTo>
                    <a:pt x="88" y="24"/>
                  </a:lnTo>
                  <a:lnTo>
                    <a:pt x="84" y="26"/>
                  </a:lnTo>
                  <a:lnTo>
                    <a:pt x="78" y="26"/>
                  </a:lnTo>
                  <a:lnTo>
                    <a:pt x="78" y="26"/>
                  </a:lnTo>
                  <a:lnTo>
                    <a:pt x="74" y="28"/>
                  </a:lnTo>
                  <a:lnTo>
                    <a:pt x="70" y="28"/>
                  </a:lnTo>
                  <a:lnTo>
                    <a:pt x="62" y="28"/>
                  </a:lnTo>
                  <a:lnTo>
                    <a:pt x="62" y="28"/>
                  </a:lnTo>
                  <a:lnTo>
                    <a:pt x="64" y="30"/>
                  </a:lnTo>
                  <a:lnTo>
                    <a:pt x="66" y="30"/>
                  </a:lnTo>
                  <a:lnTo>
                    <a:pt x="68" y="30"/>
                  </a:lnTo>
                  <a:lnTo>
                    <a:pt x="70" y="32"/>
                  </a:lnTo>
                  <a:lnTo>
                    <a:pt x="70" y="32"/>
                  </a:lnTo>
                  <a:lnTo>
                    <a:pt x="70" y="34"/>
                  </a:lnTo>
                  <a:lnTo>
                    <a:pt x="70" y="34"/>
                  </a:lnTo>
                  <a:lnTo>
                    <a:pt x="64" y="34"/>
                  </a:lnTo>
                  <a:lnTo>
                    <a:pt x="60" y="30"/>
                  </a:lnTo>
                  <a:lnTo>
                    <a:pt x="60" y="30"/>
                  </a:lnTo>
                  <a:lnTo>
                    <a:pt x="46" y="28"/>
                  </a:lnTo>
                  <a:lnTo>
                    <a:pt x="38" y="28"/>
                  </a:lnTo>
                  <a:lnTo>
                    <a:pt x="30" y="30"/>
                  </a:lnTo>
                  <a:lnTo>
                    <a:pt x="30" y="30"/>
                  </a:lnTo>
                  <a:lnTo>
                    <a:pt x="34" y="32"/>
                  </a:lnTo>
                  <a:lnTo>
                    <a:pt x="36" y="32"/>
                  </a:lnTo>
                  <a:lnTo>
                    <a:pt x="38" y="32"/>
                  </a:lnTo>
                  <a:lnTo>
                    <a:pt x="40" y="34"/>
                  </a:lnTo>
                  <a:lnTo>
                    <a:pt x="40" y="34"/>
                  </a:lnTo>
                  <a:lnTo>
                    <a:pt x="44" y="36"/>
                  </a:lnTo>
                  <a:lnTo>
                    <a:pt x="48" y="38"/>
                  </a:lnTo>
                  <a:lnTo>
                    <a:pt x="48" y="38"/>
                  </a:lnTo>
                  <a:lnTo>
                    <a:pt x="64" y="44"/>
                  </a:lnTo>
                  <a:lnTo>
                    <a:pt x="64" y="44"/>
                  </a:lnTo>
                  <a:lnTo>
                    <a:pt x="58" y="46"/>
                  </a:lnTo>
                  <a:lnTo>
                    <a:pt x="54" y="44"/>
                  </a:lnTo>
                  <a:lnTo>
                    <a:pt x="50" y="42"/>
                  </a:lnTo>
                  <a:lnTo>
                    <a:pt x="46" y="42"/>
                  </a:lnTo>
                  <a:lnTo>
                    <a:pt x="46" y="42"/>
                  </a:lnTo>
                  <a:lnTo>
                    <a:pt x="28" y="44"/>
                  </a:lnTo>
                  <a:lnTo>
                    <a:pt x="28" y="44"/>
                  </a:lnTo>
                  <a:lnTo>
                    <a:pt x="26" y="46"/>
                  </a:lnTo>
                  <a:lnTo>
                    <a:pt x="24" y="48"/>
                  </a:lnTo>
                  <a:lnTo>
                    <a:pt x="24" y="48"/>
                  </a:lnTo>
                  <a:lnTo>
                    <a:pt x="24" y="50"/>
                  </a:lnTo>
                  <a:lnTo>
                    <a:pt x="26" y="50"/>
                  </a:lnTo>
                  <a:lnTo>
                    <a:pt x="28" y="50"/>
                  </a:lnTo>
                  <a:lnTo>
                    <a:pt x="28" y="50"/>
                  </a:lnTo>
                  <a:lnTo>
                    <a:pt x="36" y="50"/>
                  </a:lnTo>
                  <a:lnTo>
                    <a:pt x="42" y="56"/>
                  </a:lnTo>
                  <a:lnTo>
                    <a:pt x="42" y="56"/>
                  </a:lnTo>
                  <a:lnTo>
                    <a:pt x="42" y="58"/>
                  </a:lnTo>
                  <a:lnTo>
                    <a:pt x="42" y="58"/>
                  </a:lnTo>
                  <a:lnTo>
                    <a:pt x="38" y="58"/>
                  </a:lnTo>
                  <a:lnTo>
                    <a:pt x="36" y="56"/>
                  </a:lnTo>
                  <a:lnTo>
                    <a:pt x="30" y="54"/>
                  </a:lnTo>
                  <a:lnTo>
                    <a:pt x="30" y="54"/>
                  </a:lnTo>
                  <a:lnTo>
                    <a:pt x="24" y="54"/>
                  </a:lnTo>
                  <a:lnTo>
                    <a:pt x="22" y="54"/>
                  </a:lnTo>
                  <a:lnTo>
                    <a:pt x="22" y="56"/>
                  </a:lnTo>
                  <a:lnTo>
                    <a:pt x="22" y="56"/>
                  </a:lnTo>
                  <a:lnTo>
                    <a:pt x="24" y="62"/>
                  </a:lnTo>
                  <a:lnTo>
                    <a:pt x="24" y="62"/>
                  </a:lnTo>
                  <a:lnTo>
                    <a:pt x="22" y="62"/>
                  </a:lnTo>
                  <a:lnTo>
                    <a:pt x="18" y="62"/>
                  </a:lnTo>
                  <a:lnTo>
                    <a:pt x="16" y="62"/>
                  </a:lnTo>
                  <a:lnTo>
                    <a:pt x="16" y="62"/>
                  </a:lnTo>
                  <a:lnTo>
                    <a:pt x="12" y="62"/>
                  </a:lnTo>
                  <a:lnTo>
                    <a:pt x="10" y="64"/>
                  </a:lnTo>
                  <a:lnTo>
                    <a:pt x="8" y="68"/>
                  </a:lnTo>
                  <a:lnTo>
                    <a:pt x="8" y="68"/>
                  </a:lnTo>
                  <a:lnTo>
                    <a:pt x="54" y="68"/>
                  </a:lnTo>
                  <a:lnTo>
                    <a:pt x="76" y="68"/>
                  </a:lnTo>
                  <a:lnTo>
                    <a:pt x="100" y="66"/>
                  </a:lnTo>
                  <a:lnTo>
                    <a:pt x="100" y="66"/>
                  </a:lnTo>
                  <a:lnTo>
                    <a:pt x="96" y="64"/>
                  </a:lnTo>
                  <a:lnTo>
                    <a:pt x="92" y="64"/>
                  </a:lnTo>
                  <a:lnTo>
                    <a:pt x="90" y="64"/>
                  </a:lnTo>
                  <a:lnTo>
                    <a:pt x="88" y="60"/>
                  </a:lnTo>
                  <a:lnTo>
                    <a:pt x="88" y="60"/>
                  </a:lnTo>
                  <a:lnTo>
                    <a:pt x="90" y="60"/>
                  </a:lnTo>
                  <a:lnTo>
                    <a:pt x="92" y="58"/>
                  </a:lnTo>
                  <a:lnTo>
                    <a:pt x="92" y="58"/>
                  </a:lnTo>
                  <a:lnTo>
                    <a:pt x="96" y="58"/>
                  </a:lnTo>
                  <a:lnTo>
                    <a:pt x="98" y="54"/>
                  </a:lnTo>
                  <a:lnTo>
                    <a:pt x="100" y="52"/>
                  </a:lnTo>
                  <a:lnTo>
                    <a:pt x="102" y="52"/>
                  </a:lnTo>
                  <a:lnTo>
                    <a:pt x="102" y="52"/>
                  </a:lnTo>
                  <a:lnTo>
                    <a:pt x="108" y="52"/>
                  </a:lnTo>
                  <a:lnTo>
                    <a:pt x="114" y="50"/>
                  </a:lnTo>
                  <a:lnTo>
                    <a:pt x="122" y="44"/>
                  </a:lnTo>
                  <a:lnTo>
                    <a:pt x="122" y="44"/>
                  </a:lnTo>
                  <a:lnTo>
                    <a:pt x="122" y="40"/>
                  </a:lnTo>
                  <a:lnTo>
                    <a:pt x="126" y="38"/>
                  </a:lnTo>
                  <a:lnTo>
                    <a:pt x="130" y="38"/>
                  </a:lnTo>
                  <a:lnTo>
                    <a:pt x="132" y="34"/>
                  </a:lnTo>
                  <a:lnTo>
                    <a:pt x="132" y="34"/>
                  </a:lnTo>
                  <a:lnTo>
                    <a:pt x="136" y="34"/>
                  </a:lnTo>
                  <a:lnTo>
                    <a:pt x="140" y="34"/>
                  </a:lnTo>
                  <a:lnTo>
                    <a:pt x="144" y="34"/>
                  </a:lnTo>
                  <a:lnTo>
                    <a:pt x="148" y="32"/>
                  </a:lnTo>
                  <a:lnTo>
                    <a:pt x="148" y="32"/>
                  </a:lnTo>
                  <a:lnTo>
                    <a:pt x="164" y="26"/>
                  </a:lnTo>
                  <a:lnTo>
                    <a:pt x="164" y="26"/>
                  </a:lnTo>
                  <a:lnTo>
                    <a:pt x="186" y="20"/>
                  </a:lnTo>
                  <a:lnTo>
                    <a:pt x="186" y="20"/>
                  </a:lnTo>
                  <a:lnTo>
                    <a:pt x="188" y="18"/>
                  </a:lnTo>
                  <a:lnTo>
                    <a:pt x="188" y="18"/>
                  </a:lnTo>
                  <a:lnTo>
                    <a:pt x="188" y="14"/>
                  </a:lnTo>
                  <a:lnTo>
                    <a:pt x="188" y="14"/>
                  </a:lnTo>
                  <a:lnTo>
                    <a:pt x="208" y="12"/>
                  </a:lnTo>
                  <a:lnTo>
                    <a:pt x="228" y="6"/>
                  </a:lnTo>
                  <a:lnTo>
                    <a:pt x="228" y="6"/>
                  </a:lnTo>
                  <a:lnTo>
                    <a:pt x="210" y="4"/>
                  </a:lnTo>
                  <a:lnTo>
                    <a:pt x="192" y="0"/>
                  </a:lnTo>
                  <a:lnTo>
                    <a:pt x="156" y="0"/>
                  </a:lnTo>
                  <a:lnTo>
                    <a:pt x="156" y="0"/>
                  </a:lnTo>
                  <a:lnTo>
                    <a:pt x="112" y="0"/>
                  </a:lnTo>
                  <a:lnTo>
                    <a:pt x="90" y="2"/>
                  </a:lnTo>
                  <a:lnTo>
                    <a:pt x="68" y="4"/>
                  </a:lnTo>
                  <a:lnTo>
                    <a:pt x="68" y="4"/>
                  </a:lnTo>
                  <a:lnTo>
                    <a:pt x="64" y="4"/>
                  </a:lnTo>
                  <a:lnTo>
                    <a:pt x="62" y="6"/>
                  </a:lnTo>
                  <a:lnTo>
                    <a:pt x="58" y="8"/>
                  </a:lnTo>
                  <a:lnTo>
                    <a:pt x="58" y="8"/>
                  </a:lnTo>
                  <a:lnTo>
                    <a:pt x="52" y="6"/>
                  </a:lnTo>
                  <a:lnTo>
                    <a:pt x="46" y="6"/>
                  </a:lnTo>
                  <a:lnTo>
                    <a:pt x="34" y="8"/>
                  </a:lnTo>
                  <a:lnTo>
                    <a:pt x="22" y="10"/>
                  </a:lnTo>
                  <a:lnTo>
                    <a:pt x="10" y="12"/>
                  </a:lnTo>
                  <a:lnTo>
                    <a:pt x="10" y="12"/>
                  </a:lnTo>
                  <a:lnTo>
                    <a:pt x="0" y="12"/>
                  </a:lnTo>
                  <a:lnTo>
                    <a:pt x="0" y="12"/>
                  </a:lnTo>
                  <a:lnTo>
                    <a:pt x="2" y="14"/>
                  </a:lnTo>
                  <a:lnTo>
                    <a:pt x="4" y="16"/>
                  </a:lnTo>
                  <a:lnTo>
                    <a:pt x="6" y="16"/>
                  </a:lnTo>
                  <a:lnTo>
                    <a:pt x="8" y="18"/>
                  </a:lnTo>
                  <a:lnTo>
                    <a:pt x="8" y="18"/>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94" name="Freeform 157"/>
            <p:cNvSpPr/>
            <p:nvPr/>
          </p:nvSpPr>
          <p:spPr bwMode="auto">
            <a:xfrm>
              <a:off x="7985125" y="1377950"/>
              <a:ext cx="12700" cy="31750"/>
            </a:xfrm>
            <a:custGeom>
              <a:avLst/>
              <a:gdLst/>
              <a:ahLst/>
              <a:cxnLst>
                <a:cxn ang="0">
                  <a:pos x="4" y="20"/>
                </a:cxn>
                <a:cxn ang="0">
                  <a:pos x="4" y="20"/>
                </a:cxn>
                <a:cxn ang="0">
                  <a:pos x="6" y="16"/>
                </a:cxn>
                <a:cxn ang="0">
                  <a:pos x="4" y="12"/>
                </a:cxn>
                <a:cxn ang="0">
                  <a:pos x="4" y="12"/>
                </a:cxn>
                <a:cxn ang="0">
                  <a:pos x="6" y="8"/>
                </a:cxn>
                <a:cxn ang="0">
                  <a:pos x="8" y="6"/>
                </a:cxn>
                <a:cxn ang="0">
                  <a:pos x="4" y="0"/>
                </a:cxn>
                <a:cxn ang="0">
                  <a:pos x="4" y="0"/>
                </a:cxn>
                <a:cxn ang="0">
                  <a:pos x="4" y="10"/>
                </a:cxn>
                <a:cxn ang="0">
                  <a:pos x="4" y="10"/>
                </a:cxn>
                <a:cxn ang="0">
                  <a:pos x="0" y="14"/>
                </a:cxn>
                <a:cxn ang="0">
                  <a:pos x="0" y="16"/>
                </a:cxn>
                <a:cxn ang="0">
                  <a:pos x="4" y="20"/>
                </a:cxn>
                <a:cxn ang="0">
                  <a:pos x="4" y="20"/>
                </a:cxn>
              </a:cxnLst>
              <a:rect l="0" t="0" r="r" b="b"/>
              <a:pathLst>
                <a:path w="8" h="20">
                  <a:moveTo>
                    <a:pt x="4" y="20"/>
                  </a:moveTo>
                  <a:lnTo>
                    <a:pt x="4" y="20"/>
                  </a:lnTo>
                  <a:lnTo>
                    <a:pt x="6" y="16"/>
                  </a:lnTo>
                  <a:lnTo>
                    <a:pt x="4" y="12"/>
                  </a:lnTo>
                  <a:lnTo>
                    <a:pt x="4" y="12"/>
                  </a:lnTo>
                  <a:lnTo>
                    <a:pt x="6" y="8"/>
                  </a:lnTo>
                  <a:lnTo>
                    <a:pt x="8" y="6"/>
                  </a:lnTo>
                  <a:lnTo>
                    <a:pt x="4" y="0"/>
                  </a:lnTo>
                  <a:lnTo>
                    <a:pt x="4" y="0"/>
                  </a:lnTo>
                  <a:lnTo>
                    <a:pt x="4" y="10"/>
                  </a:lnTo>
                  <a:lnTo>
                    <a:pt x="4" y="10"/>
                  </a:lnTo>
                  <a:lnTo>
                    <a:pt x="0" y="14"/>
                  </a:lnTo>
                  <a:lnTo>
                    <a:pt x="0" y="16"/>
                  </a:lnTo>
                  <a:lnTo>
                    <a:pt x="4" y="20"/>
                  </a:lnTo>
                  <a:lnTo>
                    <a:pt x="4" y="2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95" name="Freeform 158"/>
            <p:cNvSpPr/>
            <p:nvPr/>
          </p:nvSpPr>
          <p:spPr bwMode="auto">
            <a:xfrm>
              <a:off x="6765925" y="974725"/>
              <a:ext cx="19050" cy="9525"/>
            </a:xfrm>
            <a:custGeom>
              <a:avLst/>
              <a:gdLst/>
              <a:ahLst/>
              <a:cxnLst>
                <a:cxn ang="0">
                  <a:pos x="0" y="2"/>
                </a:cxn>
                <a:cxn ang="0">
                  <a:pos x="0" y="2"/>
                </a:cxn>
                <a:cxn ang="0">
                  <a:pos x="2" y="2"/>
                </a:cxn>
                <a:cxn ang="0">
                  <a:pos x="4" y="4"/>
                </a:cxn>
                <a:cxn ang="0">
                  <a:pos x="8" y="6"/>
                </a:cxn>
                <a:cxn ang="0">
                  <a:pos x="12" y="4"/>
                </a:cxn>
                <a:cxn ang="0">
                  <a:pos x="12" y="4"/>
                </a:cxn>
                <a:cxn ang="0">
                  <a:pos x="6" y="0"/>
                </a:cxn>
                <a:cxn ang="0">
                  <a:pos x="0" y="2"/>
                </a:cxn>
                <a:cxn ang="0">
                  <a:pos x="0" y="2"/>
                </a:cxn>
              </a:cxnLst>
              <a:rect l="0" t="0" r="r" b="b"/>
              <a:pathLst>
                <a:path w="12" h="6">
                  <a:moveTo>
                    <a:pt x="0" y="2"/>
                  </a:moveTo>
                  <a:lnTo>
                    <a:pt x="0" y="2"/>
                  </a:lnTo>
                  <a:lnTo>
                    <a:pt x="2" y="2"/>
                  </a:lnTo>
                  <a:lnTo>
                    <a:pt x="4" y="4"/>
                  </a:lnTo>
                  <a:lnTo>
                    <a:pt x="8" y="6"/>
                  </a:lnTo>
                  <a:lnTo>
                    <a:pt x="12" y="4"/>
                  </a:lnTo>
                  <a:lnTo>
                    <a:pt x="12" y="4"/>
                  </a:lnTo>
                  <a:lnTo>
                    <a:pt x="6" y="0"/>
                  </a:lnTo>
                  <a:lnTo>
                    <a:pt x="0" y="2"/>
                  </a:lnTo>
                  <a:lnTo>
                    <a:pt x="0" y="2"/>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96" name="Freeform 159"/>
            <p:cNvSpPr/>
            <p:nvPr/>
          </p:nvSpPr>
          <p:spPr bwMode="auto">
            <a:xfrm>
              <a:off x="7962900" y="1343025"/>
              <a:ext cx="9525" cy="12700"/>
            </a:xfrm>
            <a:custGeom>
              <a:avLst/>
              <a:gdLst/>
              <a:ahLst/>
              <a:cxnLst>
                <a:cxn ang="0">
                  <a:pos x="4" y="0"/>
                </a:cxn>
                <a:cxn ang="0">
                  <a:pos x="4" y="0"/>
                </a:cxn>
                <a:cxn ang="0">
                  <a:pos x="2" y="0"/>
                </a:cxn>
                <a:cxn ang="0">
                  <a:pos x="2" y="0"/>
                </a:cxn>
                <a:cxn ang="0">
                  <a:pos x="0" y="4"/>
                </a:cxn>
                <a:cxn ang="0">
                  <a:pos x="4" y="8"/>
                </a:cxn>
                <a:cxn ang="0">
                  <a:pos x="4" y="8"/>
                </a:cxn>
                <a:cxn ang="0">
                  <a:pos x="6" y="4"/>
                </a:cxn>
                <a:cxn ang="0">
                  <a:pos x="4" y="0"/>
                </a:cxn>
                <a:cxn ang="0">
                  <a:pos x="4" y="0"/>
                </a:cxn>
              </a:cxnLst>
              <a:rect l="0" t="0" r="r" b="b"/>
              <a:pathLst>
                <a:path w="6" h="8">
                  <a:moveTo>
                    <a:pt x="4" y="0"/>
                  </a:moveTo>
                  <a:lnTo>
                    <a:pt x="4" y="0"/>
                  </a:lnTo>
                  <a:lnTo>
                    <a:pt x="2" y="0"/>
                  </a:lnTo>
                  <a:lnTo>
                    <a:pt x="2" y="0"/>
                  </a:lnTo>
                  <a:lnTo>
                    <a:pt x="0" y="4"/>
                  </a:lnTo>
                  <a:lnTo>
                    <a:pt x="4" y="8"/>
                  </a:lnTo>
                  <a:lnTo>
                    <a:pt x="4" y="8"/>
                  </a:lnTo>
                  <a:lnTo>
                    <a:pt x="6" y="4"/>
                  </a:lnTo>
                  <a:lnTo>
                    <a:pt x="4" y="0"/>
                  </a:lnTo>
                  <a:lnTo>
                    <a:pt x="4"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97" name="Freeform 160"/>
            <p:cNvSpPr/>
            <p:nvPr/>
          </p:nvSpPr>
          <p:spPr bwMode="auto">
            <a:xfrm>
              <a:off x="4451350" y="638175"/>
              <a:ext cx="25400" cy="12700"/>
            </a:xfrm>
            <a:custGeom>
              <a:avLst/>
              <a:gdLst/>
              <a:ahLst/>
              <a:cxnLst>
                <a:cxn ang="0">
                  <a:pos x="4" y="2"/>
                </a:cxn>
                <a:cxn ang="0">
                  <a:pos x="4" y="2"/>
                </a:cxn>
                <a:cxn ang="0">
                  <a:pos x="2" y="4"/>
                </a:cxn>
                <a:cxn ang="0">
                  <a:pos x="0" y="6"/>
                </a:cxn>
                <a:cxn ang="0">
                  <a:pos x="2" y="8"/>
                </a:cxn>
                <a:cxn ang="0">
                  <a:pos x="2" y="8"/>
                </a:cxn>
                <a:cxn ang="0">
                  <a:pos x="4" y="8"/>
                </a:cxn>
                <a:cxn ang="0">
                  <a:pos x="6" y="6"/>
                </a:cxn>
                <a:cxn ang="0">
                  <a:pos x="6" y="6"/>
                </a:cxn>
                <a:cxn ang="0">
                  <a:pos x="8" y="4"/>
                </a:cxn>
                <a:cxn ang="0">
                  <a:pos x="12" y="4"/>
                </a:cxn>
                <a:cxn ang="0">
                  <a:pos x="14" y="4"/>
                </a:cxn>
                <a:cxn ang="0">
                  <a:pos x="16" y="0"/>
                </a:cxn>
                <a:cxn ang="0">
                  <a:pos x="16" y="0"/>
                </a:cxn>
                <a:cxn ang="0">
                  <a:pos x="10" y="0"/>
                </a:cxn>
                <a:cxn ang="0">
                  <a:pos x="6" y="0"/>
                </a:cxn>
                <a:cxn ang="0">
                  <a:pos x="4" y="2"/>
                </a:cxn>
                <a:cxn ang="0">
                  <a:pos x="4" y="2"/>
                </a:cxn>
              </a:cxnLst>
              <a:rect l="0" t="0" r="r" b="b"/>
              <a:pathLst>
                <a:path w="16" h="8">
                  <a:moveTo>
                    <a:pt x="4" y="2"/>
                  </a:moveTo>
                  <a:lnTo>
                    <a:pt x="4" y="2"/>
                  </a:lnTo>
                  <a:lnTo>
                    <a:pt x="2" y="4"/>
                  </a:lnTo>
                  <a:lnTo>
                    <a:pt x="0" y="6"/>
                  </a:lnTo>
                  <a:lnTo>
                    <a:pt x="2" y="8"/>
                  </a:lnTo>
                  <a:lnTo>
                    <a:pt x="2" y="8"/>
                  </a:lnTo>
                  <a:lnTo>
                    <a:pt x="4" y="8"/>
                  </a:lnTo>
                  <a:lnTo>
                    <a:pt x="6" y="6"/>
                  </a:lnTo>
                  <a:lnTo>
                    <a:pt x="6" y="6"/>
                  </a:lnTo>
                  <a:lnTo>
                    <a:pt x="8" y="4"/>
                  </a:lnTo>
                  <a:lnTo>
                    <a:pt x="12" y="4"/>
                  </a:lnTo>
                  <a:lnTo>
                    <a:pt x="14" y="4"/>
                  </a:lnTo>
                  <a:lnTo>
                    <a:pt x="16" y="0"/>
                  </a:lnTo>
                  <a:lnTo>
                    <a:pt x="16" y="0"/>
                  </a:lnTo>
                  <a:lnTo>
                    <a:pt x="10" y="0"/>
                  </a:lnTo>
                  <a:lnTo>
                    <a:pt x="6" y="0"/>
                  </a:lnTo>
                  <a:lnTo>
                    <a:pt x="4" y="2"/>
                  </a:lnTo>
                  <a:lnTo>
                    <a:pt x="4" y="2"/>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98" name="Freeform 161"/>
            <p:cNvSpPr/>
            <p:nvPr/>
          </p:nvSpPr>
          <p:spPr bwMode="auto">
            <a:xfrm>
              <a:off x="8080375" y="1749425"/>
              <a:ext cx="12700" cy="6350"/>
            </a:xfrm>
            <a:custGeom>
              <a:avLst/>
              <a:gdLst/>
              <a:ahLst/>
              <a:cxnLst>
                <a:cxn ang="0">
                  <a:pos x="6" y="0"/>
                </a:cxn>
                <a:cxn ang="0">
                  <a:pos x="6" y="0"/>
                </a:cxn>
                <a:cxn ang="0">
                  <a:pos x="2" y="0"/>
                </a:cxn>
                <a:cxn ang="0">
                  <a:pos x="0" y="2"/>
                </a:cxn>
                <a:cxn ang="0">
                  <a:pos x="0" y="2"/>
                </a:cxn>
                <a:cxn ang="0">
                  <a:pos x="2" y="4"/>
                </a:cxn>
                <a:cxn ang="0">
                  <a:pos x="4" y="4"/>
                </a:cxn>
                <a:cxn ang="0">
                  <a:pos x="4" y="4"/>
                </a:cxn>
                <a:cxn ang="0">
                  <a:pos x="8" y="4"/>
                </a:cxn>
                <a:cxn ang="0">
                  <a:pos x="8" y="0"/>
                </a:cxn>
                <a:cxn ang="0">
                  <a:pos x="8" y="0"/>
                </a:cxn>
                <a:cxn ang="0">
                  <a:pos x="8" y="0"/>
                </a:cxn>
                <a:cxn ang="0">
                  <a:pos x="6" y="0"/>
                </a:cxn>
                <a:cxn ang="0">
                  <a:pos x="6" y="0"/>
                </a:cxn>
              </a:cxnLst>
              <a:rect l="0" t="0" r="r" b="b"/>
              <a:pathLst>
                <a:path w="8" h="4">
                  <a:moveTo>
                    <a:pt x="6" y="0"/>
                  </a:moveTo>
                  <a:lnTo>
                    <a:pt x="6" y="0"/>
                  </a:lnTo>
                  <a:lnTo>
                    <a:pt x="2" y="0"/>
                  </a:lnTo>
                  <a:lnTo>
                    <a:pt x="0" y="2"/>
                  </a:lnTo>
                  <a:lnTo>
                    <a:pt x="0" y="2"/>
                  </a:lnTo>
                  <a:lnTo>
                    <a:pt x="2" y="4"/>
                  </a:lnTo>
                  <a:lnTo>
                    <a:pt x="4" y="4"/>
                  </a:lnTo>
                  <a:lnTo>
                    <a:pt x="4" y="4"/>
                  </a:lnTo>
                  <a:lnTo>
                    <a:pt x="8" y="4"/>
                  </a:lnTo>
                  <a:lnTo>
                    <a:pt x="8" y="0"/>
                  </a:lnTo>
                  <a:lnTo>
                    <a:pt x="8" y="0"/>
                  </a:lnTo>
                  <a:lnTo>
                    <a:pt x="8" y="0"/>
                  </a:lnTo>
                  <a:lnTo>
                    <a:pt x="6" y="0"/>
                  </a:lnTo>
                  <a:lnTo>
                    <a:pt x="6"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99" name="Freeform 162"/>
            <p:cNvSpPr/>
            <p:nvPr/>
          </p:nvSpPr>
          <p:spPr bwMode="auto">
            <a:xfrm>
              <a:off x="7943850" y="1717675"/>
              <a:ext cx="19050" cy="9525"/>
            </a:xfrm>
            <a:custGeom>
              <a:avLst/>
              <a:gdLst/>
              <a:ahLst/>
              <a:cxnLst>
                <a:cxn ang="0">
                  <a:pos x="0" y="0"/>
                </a:cxn>
                <a:cxn ang="0">
                  <a:pos x="0" y="0"/>
                </a:cxn>
                <a:cxn ang="0">
                  <a:pos x="2" y="2"/>
                </a:cxn>
                <a:cxn ang="0">
                  <a:pos x="6" y="4"/>
                </a:cxn>
                <a:cxn ang="0">
                  <a:pos x="8" y="6"/>
                </a:cxn>
                <a:cxn ang="0">
                  <a:pos x="12" y="6"/>
                </a:cxn>
                <a:cxn ang="0">
                  <a:pos x="12" y="6"/>
                </a:cxn>
                <a:cxn ang="0">
                  <a:pos x="8" y="0"/>
                </a:cxn>
                <a:cxn ang="0">
                  <a:pos x="4" y="0"/>
                </a:cxn>
                <a:cxn ang="0">
                  <a:pos x="0" y="0"/>
                </a:cxn>
                <a:cxn ang="0">
                  <a:pos x="0" y="0"/>
                </a:cxn>
              </a:cxnLst>
              <a:rect l="0" t="0" r="r" b="b"/>
              <a:pathLst>
                <a:path w="12" h="6">
                  <a:moveTo>
                    <a:pt x="0" y="0"/>
                  </a:moveTo>
                  <a:lnTo>
                    <a:pt x="0" y="0"/>
                  </a:lnTo>
                  <a:lnTo>
                    <a:pt x="2" y="2"/>
                  </a:lnTo>
                  <a:lnTo>
                    <a:pt x="6" y="4"/>
                  </a:lnTo>
                  <a:lnTo>
                    <a:pt x="8" y="6"/>
                  </a:lnTo>
                  <a:lnTo>
                    <a:pt x="12" y="6"/>
                  </a:lnTo>
                  <a:lnTo>
                    <a:pt x="12" y="6"/>
                  </a:lnTo>
                  <a:lnTo>
                    <a:pt x="8" y="0"/>
                  </a:lnTo>
                  <a:lnTo>
                    <a:pt x="4" y="0"/>
                  </a:lnTo>
                  <a:lnTo>
                    <a:pt x="0" y="0"/>
                  </a:lnTo>
                  <a:lnTo>
                    <a:pt x="0"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00" name="Freeform 163"/>
            <p:cNvSpPr/>
            <p:nvPr/>
          </p:nvSpPr>
          <p:spPr bwMode="auto">
            <a:xfrm>
              <a:off x="7915275" y="1701800"/>
              <a:ext cx="15875" cy="6350"/>
            </a:xfrm>
            <a:custGeom>
              <a:avLst/>
              <a:gdLst/>
              <a:ahLst/>
              <a:cxnLst>
                <a:cxn ang="0">
                  <a:pos x="10" y="4"/>
                </a:cxn>
                <a:cxn ang="0">
                  <a:pos x="10" y="4"/>
                </a:cxn>
                <a:cxn ang="0">
                  <a:pos x="6" y="2"/>
                </a:cxn>
                <a:cxn ang="0">
                  <a:pos x="6" y="2"/>
                </a:cxn>
                <a:cxn ang="0">
                  <a:pos x="4" y="0"/>
                </a:cxn>
                <a:cxn ang="0">
                  <a:pos x="0" y="0"/>
                </a:cxn>
                <a:cxn ang="0">
                  <a:pos x="0" y="0"/>
                </a:cxn>
                <a:cxn ang="0">
                  <a:pos x="0" y="2"/>
                </a:cxn>
                <a:cxn ang="0">
                  <a:pos x="0" y="2"/>
                </a:cxn>
                <a:cxn ang="0">
                  <a:pos x="2" y="4"/>
                </a:cxn>
                <a:cxn ang="0">
                  <a:pos x="4" y="4"/>
                </a:cxn>
                <a:cxn ang="0">
                  <a:pos x="6" y="4"/>
                </a:cxn>
                <a:cxn ang="0">
                  <a:pos x="6" y="4"/>
                </a:cxn>
                <a:cxn ang="0">
                  <a:pos x="10" y="4"/>
                </a:cxn>
                <a:cxn ang="0">
                  <a:pos x="10" y="4"/>
                </a:cxn>
                <a:cxn ang="0">
                  <a:pos x="10" y="4"/>
                </a:cxn>
                <a:cxn ang="0">
                  <a:pos x="10" y="4"/>
                </a:cxn>
                <a:cxn ang="0">
                  <a:pos x="10" y="4"/>
                </a:cxn>
                <a:cxn ang="0">
                  <a:pos x="10" y="4"/>
                </a:cxn>
                <a:cxn ang="0">
                  <a:pos x="10" y="2"/>
                </a:cxn>
                <a:cxn ang="0">
                  <a:pos x="10" y="2"/>
                </a:cxn>
                <a:cxn ang="0">
                  <a:pos x="10" y="4"/>
                </a:cxn>
                <a:cxn ang="0">
                  <a:pos x="10" y="4"/>
                </a:cxn>
              </a:cxnLst>
              <a:rect l="0" t="0" r="r" b="b"/>
              <a:pathLst>
                <a:path w="10" h="4">
                  <a:moveTo>
                    <a:pt x="10" y="4"/>
                  </a:moveTo>
                  <a:lnTo>
                    <a:pt x="10" y="4"/>
                  </a:lnTo>
                  <a:lnTo>
                    <a:pt x="6" y="2"/>
                  </a:lnTo>
                  <a:lnTo>
                    <a:pt x="6" y="2"/>
                  </a:lnTo>
                  <a:lnTo>
                    <a:pt x="4" y="0"/>
                  </a:lnTo>
                  <a:lnTo>
                    <a:pt x="0" y="0"/>
                  </a:lnTo>
                  <a:lnTo>
                    <a:pt x="0" y="0"/>
                  </a:lnTo>
                  <a:lnTo>
                    <a:pt x="0" y="2"/>
                  </a:lnTo>
                  <a:lnTo>
                    <a:pt x="0" y="2"/>
                  </a:lnTo>
                  <a:lnTo>
                    <a:pt x="2" y="4"/>
                  </a:lnTo>
                  <a:lnTo>
                    <a:pt x="4" y="4"/>
                  </a:lnTo>
                  <a:lnTo>
                    <a:pt x="6" y="4"/>
                  </a:lnTo>
                  <a:lnTo>
                    <a:pt x="6" y="4"/>
                  </a:lnTo>
                  <a:lnTo>
                    <a:pt x="10" y="4"/>
                  </a:lnTo>
                  <a:lnTo>
                    <a:pt x="10" y="4"/>
                  </a:lnTo>
                  <a:lnTo>
                    <a:pt x="10" y="4"/>
                  </a:lnTo>
                  <a:lnTo>
                    <a:pt x="10" y="4"/>
                  </a:lnTo>
                  <a:lnTo>
                    <a:pt x="10" y="4"/>
                  </a:lnTo>
                  <a:lnTo>
                    <a:pt x="10" y="4"/>
                  </a:lnTo>
                  <a:lnTo>
                    <a:pt x="10" y="2"/>
                  </a:lnTo>
                  <a:lnTo>
                    <a:pt x="10" y="2"/>
                  </a:lnTo>
                  <a:lnTo>
                    <a:pt x="10" y="4"/>
                  </a:lnTo>
                  <a:lnTo>
                    <a:pt x="10" y="4"/>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01" name="Freeform 164"/>
            <p:cNvSpPr/>
            <p:nvPr/>
          </p:nvSpPr>
          <p:spPr bwMode="auto">
            <a:xfrm>
              <a:off x="7931150" y="1698625"/>
              <a:ext cx="9525" cy="6350"/>
            </a:xfrm>
            <a:custGeom>
              <a:avLst/>
              <a:gdLst/>
              <a:ahLst/>
              <a:cxnLst>
                <a:cxn ang="0">
                  <a:pos x="4" y="0"/>
                </a:cxn>
                <a:cxn ang="0">
                  <a:pos x="4" y="0"/>
                </a:cxn>
                <a:cxn ang="0">
                  <a:pos x="2" y="0"/>
                </a:cxn>
                <a:cxn ang="0">
                  <a:pos x="2" y="0"/>
                </a:cxn>
                <a:cxn ang="0">
                  <a:pos x="0" y="0"/>
                </a:cxn>
                <a:cxn ang="0">
                  <a:pos x="0" y="2"/>
                </a:cxn>
                <a:cxn ang="0">
                  <a:pos x="0" y="4"/>
                </a:cxn>
                <a:cxn ang="0">
                  <a:pos x="0" y="4"/>
                </a:cxn>
                <a:cxn ang="0">
                  <a:pos x="4" y="4"/>
                </a:cxn>
                <a:cxn ang="0">
                  <a:pos x="6" y="4"/>
                </a:cxn>
                <a:cxn ang="0">
                  <a:pos x="4" y="0"/>
                </a:cxn>
                <a:cxn ang="0">
                  <a:pos x="4" y="0"/>
                </a:cxn>
              </a:cxnLst>
              <a:rect l="0" t="0" r="r" b="b"/>
              <a:pathLst>
                <a:path w="6" h="4">
                  <a:moveTo>
                    <a:pt x="4" y="0"/>
                  </a:moveTo>
                  <a:lnTo>
                    <a:pt x="4" y="0"/>
                  </a:lnTo>
                  <a:lnTo>
                    <a:pt x="2" y="0"/>
                  </a:lnTo>
                  <a:lnTo>
                    <a:pt x="2" y="0"/>
                  </a:lnTo>
                  <a:lnTo>
                    <a:pt x="0" y="0"/>
                  </a:lnTo>
                  <a:lnTo>
                    <a:pt x="0" y="2"/>
                  </a:lnTo>
                  <a:lnTo>
                    <a:pt x="0" y="4"/>
                  </a:lnTo>
                  <a:lnTo>
                    <a:pt x="0" y="4"/>
                  </a:lnTo>
                  <a:lnTo>
                    <a:pt x="4" y="4"/>
                  </a:lnTo>
                  <a:lnTo>
                    <a:pt x="6" y="4"/>
                  </a:lnTo>
                  <a:lnTo>
                    <a:pt x="4" y="0"/>
                  </a:lnTo>
                  <a:lnTo>
                    <a:pt x="4"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02" name="Freeform 165"/>
            <p:cNvSpPr/>
            <p:nvPr/>
          </p:nvSpPr>
          <p:spPr bwMode="auto">
            <a:xfrm>
              <a:off x="5473700" y="530225"/>
              <a:ext cx="9525" cy="9525"/>
            </a:xfrm>
            <a:custGeom>
              <a:avLst/>
              <a:gdLst/>
              <a:ahLst/>
              <a:cxnLst>
                <a:cxn ang="0">
                  <a:pos x="0" y="4"/>
                </a:cxn>
                <a:cxn ang="0">
                  <a:pos x="0" y="4"/>
                </a:cxn>
                <a:cxn ang="0">
                  <a:pos x="2" y="6"/>
                </a:cxn>
                <a:cxn ang="0">
                  <a:pos x="2" y="6"/>
                </a:cxn>
                <a:cxn ang="0">
                  <a:pos x="6" y="6"/>
                </a:cxn>
                <a:cxn ang="0">
                  <a:pos x="6" y="4"/>
                </a:cxn>
                <a:cxn ang="0">
                  <a:pos x="6" y="4"/>
                </a:cxn>
                <a:cxn ang="0">
                  <a:pos x="6" y="2"/>
                </a:cxn>
                <a:cxn ang="0">
                  <a:pos x="4" y="0"/>
                </a:cxn>
                <a:cxn ang="0">
                  <a:pos x="4" y="0"/>
                </a:cxn>
                <a:cxn ang="0">
                  <a:pos x="2" y="2"/>
                </a:cxn>
                <a:cxn ang="0">
                  <a:pos x="0" y="4"/>
                </a:cxn>
                <a:cxn ang="0">
                  <a:pos x="0" y="4"/>
                </a:cxn>
              </a:cxnLst>
              <a:rect l="0" t="0" r="r" b="b"/>
              <a:pathLst>
                <a:path w="6" h="6">
                  <a:moveTo>
                    <a:pt x="0" y="4"/>
                  </a:moveTo>
                  <a:lnTo>
                    <a:pt x="0" y="4"/>
                  </a:lnTo>
                  <a:lnTo>
                    <a:pt x="2" y="6"/>
                  </a:lnTo>
                  <a:lnTo>
                    <a:pt x="2" y="6"/>
                  </a:lnTo>
                  <a:lnTo>
                    <a:pt x="6" y="6"/>
                  </a:lnTo>
                  <a:lnTo>
                    <a:pt x="6" y="4"/>
                  </a:lnTo>
                  <a:lnTo>
                    <a:pt x="6" y="4"/>
                  </a:lnTo>
                  <a:lnTo>
                    <a:pt x="6" y="2"/>
                  </a:lnTo>
                  <a:lnTo>
                    <a:pt x="4" y="0"/>
                  </a:lnTo>
                  <a:lnTo>
                    <a:pt x="4" y="0"/>
                  </a:lnTo>
                  <a:lnTo>
                    <a:pt x="2" y="2"/>
                  </a:lnTo>
                  <a:lnTo>
                    <a:pt x="0" y="4"/>
                  </a:lnTo>
                  <a:lnTo>
                    <a:pt x="0" y="4"/>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03" name="Freeform 166"/>
            <p:cNvSpPr/>
            <p:nvPr/>
          </p:nvSpPr>
          <p:spPr bwMode="auto">
            <a:xfrm>
              <a:off x="8201025" y="809625"/>
              <a:ext cx="66675" cy="60325"/>
            </a:xfrm>
            <a:custGeom>
              <a:avLst/>
              <a:gdLst/>
              <a:ahLst/>
              <a:cxnLst>
                <a:cxn ang="0">
                  <a:pos x="4" y="38"/>
                </a:cxn>
                <a:cxn ang="0">
                  <a:pos x="4" y="38"/>
                </a:cxn>
                <a:cxn ang="0">
                  <a:pos x="4" y="30"/>
                </a:cxn>
                <a:cxn ang="0">
                  <a:pos x="4" y="30"/>
                </a:cxn>
                <a:cxn ang="0">
                  <a:pos x="20" y="32"/>
                </a:cxn>
                <a:cxn ang="0">
                  <a:pos x="20" y="32"/>
                </a:cxn>
                <a:cxn ang="0">
                  <a:pos x="26" y="32"/>
                </a:cxn>
                <a:cxn ang="0">
                  <a:pos x="32" y="28"/>
                </a:cxn>
                <a:cxn ang="0">
                  <a:pos x="42" y="22"/>
                </a:cxn>
                <a:cxn ang="0">
                  <a:pos x="42" y="22"/>
                </a:cxn>
                <a:cxn ang="0">
                  <a:pos x="38" y="16"/>
                </a:cxn>
                <a:cxn ang="0">
                  <a:pos x="38" y="16"/>
                </a:cxn>
                <a:cxn ang="0">
                  <a:pos x="32" y="16"/>
                </a:cxn>
                <a:cxn ang="0">
                  <a:pos x="24" y="10"/>
                </a:cxn>
                <a:cxn ang="0">
                  <a:pos x="18" y="4"/>
                </a:cxn>
                <a:cxn ang="0">
                  <a:pos x="12" y="0"/>
                </a:cxn>
                <a:cxn ang="0">
                  <a:pos x="12" y="0"/>
                </a:cxn>
                <a:cxn ang="0">
                  <a:pos x="14" y="4"/>
                </a:cxn>
                <a:cxn ang="0">
                  <a:pos x="14" y="10"/>
                </a:cxn>
                <a:cxn ang="0">
                  <a:pos x="12" y="18"/>
                </a:cxn>
                <a:cxn ang="0">
                  <a:pos x="6" y="24"/>
                </a:cxn>
                <a:cxn ang="0">
                  <a:pos x="0" y="30"/>
                </a:cxn>
                <a:cxn ang="0">
                  <a:pos x="0" y="30"/>
                </a:cxn>
                <a:cxn ang="0">
                  <a:pos x="0" y="34"/>
                </a:cxn>
                <a:cxn ang="0">
                  <a:pos x="0" y="36"/>
                </a:cxn>
                <a:cxn ang="0">
                  <a:pos x="4" y="38"/>
                </a:cxn>
                <a:cxn ang="0">
                  <a:pos x="4" y="38"/>
                </a:cxn>
              </a:cxnLst>
              <a:rect l="0" t="0" r="r" b="b"/>
              <a:pathLst>
                <a:path w="42" h="38">
                  <a:moveTo>
                    <a:pt x="4" y="38"/>
                  </a:moveTo>
                  <a:lnTo>
                    <a:pt x="4" y="38"/>
                  </a:lnTo>
                  <a:lnTo>
                    <a:pt x="4" y="30"/>
                  </a:lnTo>
                  <a:lnTo>
                    <a:pt x="4" y="30"/>
                  </a:lnTo>
                  <a:lnTo>
                    <a:pt x="20" y="32"/>
                  </a:lnTo>
                  <a:lnTo>
                    <a:pt x="20" y="32"/>
                  </a:lnTo>
                  <a:lnTo>
                    <a:pt x="26" y="32"/>
                  </a:lnTo>
                  <a:lnTo>
                    <a:pt x="32" y="28"/>
                  </a:lnTo>
                  <a:lnTo>
                    <a:pt x="42" y="22"/>
                  </a:lnTo>
                  <a:lnTo>
                    <a:pt x="42" y="22"/>
                  </a:lnTo>
                  <a:lnTo>
                    <a:pt x="38" y="16"/>
                  </a:lnTo>
                  <a:lnTo>
                    <a:pt x="38" y="16"/>
                  </a:lnTo>
                  <a:lnTo>
                    <a:pt x="32" y="16"/>
                  </a:lnTo>
                  <a:lnTo>
                    <a:pt x="24" y="10"/>
                  </a:lnTo>
                  <a:lnTo>
                    <a:pt x="18" y="4"/>
                  </a:lnTo>
                  <a:lnTo>
                    <a:pt x="12" y="0"/>
                  </a:lnTo>
                  <a:lnTo>
                    <a:pt x="12" y="0"/>
                  </a:lnTo>
                  <a:lnTo>
                    <a:pt x="14" y="4"/>
                  </a:lnTo>
                  <a:lnTo>
                    <a:pt x="14" y="10"/>
                  </a:lnTo>
                  <a:lnTo>
                    <a:pt x="12" y="18"/>
                  </a:lnTo>
                  <a:lnTo>
                    <a:pt x="6" y="24"/>
                  </a:lnTo>
                  <a:lnTo>
                    <a:pt x="0" y="30"/>
                  </a:lnTo>
                  <a:lnTo>
                    <a:pt x="0" y="30"/>
                  </a:lnTo>
                  <a:lnTo>
                    <a:pt x="0" y="34"/>
                  </a:lnTo>
                  <a:lnTo>
                    <a:pt x="0" y="36"/>
                  </a:lnTo>
                  <a:lnTo>
                    <a:pt x="4" y="38"/>
                  </a:lnTo>
                  <a:lnTo>
                    <a:pt x="4" y="38"/>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04" name="Freeform 167"/>
            <p:cNvSpPr/>
            <p:nvPr/>
          </p:nvSpPr>
          <p:spPr bwMode="auto">
            <a:xfrm>
              <a:off x="7870825" y="1736725"/>
              <a:ext cx="495300" cy="463550"/>
            </a:xfrm>
            <a:custGeom>
              <a:avLst/>
              <a:gdLst/>
              <a:ahLst/>
              <a:cxnLst>
                <a:cxn ang="0">
                  <a:pos x="312" y="152"/>
                </a:cxn>
                <a:cxn ang="0">
                  <a:pos x="284" y="120"/>
                </a:cxn>
                <a:cxn ang="0">
                  <a:pos x="266" y="92"/>
                </a:cxn>
                <a:cxn ang="0">
                  <a:pos x="256" y="74"/>
                </a:cxn>
                <a:cxn ang="0">
                  <a:pos x="246" y="44"/>
                </a:cxn>
                <a:cxn ang="0">
                  <a:pos x="232" y="16"/>
                </a:cxn>
                <a:cxn ang="0">
                  <a:pos x="222" y="20"/>
                </a:cxn>
                <a:cxn ang="0">
                  <a:pos x="216" y="68"/>
                </a:cxn>
                <a:cxn ang="0">
                  <a:pos x="208" y="74"/>
                </a:cxn>
                <a:cxn ang="0">
                  <a:pos x="176" y="48"/>
                </a:cxn>
                <a:cxn ang="0">
                  <a:pos x="176" y="32"/>
                </a:cxn>
                <a:cxn ang="0">
                  <a:pos x="182" y="18"/>
                </a:cxn>
                <a:cxn ang="0">
                  <a:pos x="162" y="14"/>
                </a:cxn>
                <a:cxn ang="0">
                  <a:pos x="150" y="14"/>
                </a:cxn>
                <a:cxn ang="0">
                  <a:pos x="140" y="18"/>
                </a:cxn>
                <a:cxn ang="0">
                  <a:pos x="128" y="40"/>
                </a:cxn>
                <a:cxn ang="0">
                  <a:pos x="126" y="44"/>
                </a:cxn>
                <a:cxn ang="0">
                  <a:pos x="116" y="44"/>
                </a:cxn>
                <a:cxn ang="0">
                  <a:pos x="100" y="38"/>
                </a:cxn>
                <a:cxn ang="0">
                  <a:pos x="86" y="60"/>
                </a:cxn>
                <a:cxn ang="0">
                  <a:pos x="72" y="66"/>
                </a:cxn>
                <a:cxn ang="0">
                  <a:pos x="68" y="80"/>
                </a:cxn>
                <a:cxn ang="0">
                  <a:pos x="54" y="96"/>
                </a:cxn>
                <a:cxn ang="0">
                  <a:pos x="10" y="116"/>
                </a:cxn>
                <a:cxn ang="0">
                  <a:pos x="2" y="144"/>
                </a:cxn>
                <a:cxn ang="0">
                  <a:pos x="0" y="166"/>
                </a:cxn>
                <a:cxn ang="0">
                  <a:pos x="12" y="194"/>
                </a:cxn>
                <a:cxn ang="0">
                  <a:pos x="20" y="232"/>
                </a:cxn>
                <a:cxn ang="0">
                  <a:pos x="14" y="244"/>
                </a:cxn>
                <a:cxn ang="0">
                  <a:pos x="30" y="254"/>
                </a:cxn>
                <a:cxn ang="0">
                  <a:pos x="48" y="244"/>
                </a:cxn>
                <a:cxn ang="0">
                  <a:pos x="72" y="242"/>
                </a:cxn>
                <a:cxn ang="0">
                  <a:pos x="82" y="236"/>
                </a:cxn>
                <a:cxn ang="0">
                  <a:pos x="112" y="222"/>
                </a:cxn>
                <a:cxn ang="0">
                  <a:pos x="150" y="220"/>
                </a:cxn>
                <a:cxn ang="0">
                  <a:pos x="170" y="238"/>
                </a:cxn>
                <a:cxn ang="0">
                  <a:pos x="178" y="248"/>
                </a:cxn>
                <a:cxn ang="0">
                  <a:pos x="192" y="230"/>
                </a:cxn>
                <a:cxn ang="0">
                  <a:pos x="190" y="242"/>
                </a:cxn>
                <a:cxn ang="0">
                  <a:pos x="196" y="258"/>
                </a:cxn>
                <a:cxn ang="0">
                  <a:pos x="206" y="268"/>
                </a:cxn>
                <a:cxn ang="0">
                  <a:pos x="216" y="284"/>
                </a:cxn>
                <a:cxn ang="0">
                  <a:pos x="238" y="288"/>
                </a:cxn>
                <a:cxn ang="0">
                  <a:pos x="248" y="284"/>
                </a:cxn>
                <a:cxn ang="0">
                  <a:pos x="258" y="292"/>
                </a:cxn>
                <a:cxn ang="0">
                  <a:pos x="276" y="280"/>
                </a:cxn>
                <a:cxn ang="0">
                  <a:pos x="284" y="280"/>
                </a:cxn>
                <a:cxn ang="0">
                  <a:pos x="286" y="272"/>
                </a:cxn>
                <a:cxn ang="0">
                  <a:pos x="304" y="228"/>
                </a:cxn>
                <a:cxn ang="0">
                  <a:pos x="312" y="196"/>
                </a:cxn>
                <a:cxn ang="0">
                  <a:pos x="310" y="158"/>
                </a:cxn>
              </a:cxnLst>
              <a:rect l="0" t="0" r="r" b="b"/>
              <a:pathLst>
                <a:path w="312" h="292">
                  <a:moveTo>
                    <a:pt x="310" y="158"/>
                  </a:moveTo>
                  <a:lnTo>
                    <a:pt x="310" y="158"/>
                  </a:lnTo>
                  <a:lnTo>
                    <a:pt x="312" y="152"/>
                  </a:lnTo>
                  <a:lnTo>
                    <a:pt x="312" y="152"/>
                  </a:lnTo>
                  <a:lnTo>
                    <a:pt x="308" y="150"/>
                  </a:lnTo>
                  <a:lnTo>
                    <a:pt x="308" y="150"/>
                  </a:lnTo>
                  <a:lnTo>
                    <a:pt x="292" y="130"/>
                  </a:lnTo>
                  <a:lnTo>
                    <a:pt x="284" y="120"/>
                  </a:lnTo>
                  <a:lnTo>
                    <a:pt x="278" y="108"/>
                  </a:lnTo>
                  <a:lnTo>
                    <a:pt x="278" y="108"/>
                  </a:lnTo>
                  <a:lnTo>
                    <a:pt x="274" y="98"/>
                  </a:lnTo>
                  <a:lnTo>
                    <a:pt x="266" y="92"/>
                  </a:lnTo>
                  <a:lnTo>
                    <a:pt x="266" y="92"/>
                  </a:lnTo>
                  <a:lnTo>
                    <a:pt x="260" y="88"/>
                  </a:lnTo>
                  <a:lnTo>
                    <a:pt x="258" y="84"/>
                  </a:lnTo>
                  <a:lnTo>
                    <a:pt x="256" y="74"/>
                  </a:lnTo>
                  <a:lnTo>
                    <a:pt x="256" y="74"/>
                  </a:lnTo>
                  <a:lnTo>
                    <a:pt x="252" y="56"/>
                  </a:lnTo>
                  <a:lnTo>
                    <a:pt x="250" y="48"/>
                  </a:lnTo>
                  <a:lnTo>
                    <a:pt x="246" y="44"/>
                  </a:lnTo>
                  <a:lnTo>
                    <a:pt x="246" y="44"/>
                  </a:lnTo>
                  <a:lnTo>
                    <a:pt x="240" y="38"/>
                  </a:lnTo>
                  <a:lnTo>
                    <a:pt x="236" y="30"/>
                  </a:lnTo>
                  <a:lnTo>
                    <a:pt x="232" y="16"/>
                  </a:lnTo>
                  <a:lnTo>
                    <a:pt x="232" y="16"/>
                  </a:lnTo>
                  <a:lnTo>
                    <a:pt x="228" y="0"/>
                  </a:lnTo>
                  <a:lnTo>
                    <a:pt x="228" y="0"/>
                  </a:lnTo>
                  <a:lnTo>
                    <a:pt x="222" y="20"/>
                  </a:lnTo>
                  <a:lnTo>
                    <a:pt x="222" y="40"/>
                  </a:lnTo>
                  <a:lnTo>
                    <a:pt x="222" y="40"/>
                  </a:lnTo>
                  <a:lnTo>
                    <a:pt x="220" y="54"/>
                  </a:lnTo>
                  <a:lnTo>
                    <a:pt x="216" y="68"/>
                  </a:lnTo>
                  <a:lnTo>
                    <a:pt x="216" y="68"/>
                  </a:lnTo>
                  <a:lnTo>
                    <a:pt x="214" y="72"/>
                  </a:lnTo>
                  <a:lnTo>
                    <a:pt x="212" y="74"/>
                  </a:lnTo>
                  <a:lnTo>
                    <a:pt x="208" y="74"/>
                  </a:lnTo>
                  <a:lnTo>
                    <a:pt x="206" y="72"/>
                  </a:lnTo>
                  <a:lnTo>
                    <a:pt x="206" y="72"/>
                  </a:lnTo>
                  <a:lnTo>
                    <a:pt x="176" y="48"/>
                  </a:lnTo>
                  <a:lnTo>
                    <a:pt x="176" y="48"/>
                  </a:lnTo>
                  <a:lnTo>
                    <a:pt x="174" y="44"/>
                  </a:lnTo>
                  <a:lnTo>
                    <a:pt x="174" y="38"/>
                  </a:lnTo>
                  <a:lnTo>
                    <a:pt x="174" y="38"/>
                  </a:lnTo>
                  <a:lnTo>
                    <a:pt x="176" y="32"/>
                  </a:lnTo>
                  <a:lnTo>
                    <a:pt x="180" y="28"/>
                  </a:lnTo>
                  <a:lnTo>
                    <a:pt x="182" y="22"/>
                  </a:lnTo>
                  <a:lnTo>
                    <a:pt x="182" y="18"/>
                  </a:lnTo>
                  <a:lnTo>
                    <a:pt x="182" y="18"/>
                  </a:lnTo>
                  <a:lnTo>
                    <a:pt x="178" y="16"/>
                  </a:lnTo>
                  <a:lnTo>
                    <a:pt x="174" y="16"/>
                  </a:lnTo>
                  <a:lnTo>
                    <a:pt x="168" y="16"/>
                  </a:lnTo>
                  <a:lnTo>
                    <a:pt x="162" y="14"/>
                  </a:lnTo>
                  <a:lnTo>
                    <a:pt x="162" y="14"/>
                  </a:lnTo>
                  <a:lnTo>
                    <a:pt x="150" y="8"/>
                  </a:lnTo>
                  <a:lnTo>
                    <a:pt x="150" y="8"/>
                  </a:lnTo>
                  <a:lnTo>
                    <a:pt x="150" y="14"/>
                  </a:lnTo>
                  <a:lnTo>
                    <a:pt x="150" y="16"/>
                  </a:lnTo>
                  <a:lnTo>
                    <a:pt x="146" y="18"/>
                  </a:lnTo>
                  <a:lnTo>
                    <a:pt x="146" y="18"/>
                  </a:lnTo>
                  <a:lnTo>
                    <a:pt x="140" y="18"/>
                  </a:lnTo>
                  <a:lnTo>
                    <a:pt x="136" y="20"/>
                  </a:lnTo>
                  <a:lnTo>
                    <a:pt x="132" y="24"/>
                  </a:lnTo>
                  <a:lnTo>
                    <a:pt x="130" y="32"/>
                  </a:lnTo>
                  <a:lnTo>
                    <a:pt x="128" y="40"/>
                  </a:lnTo>
                  <a:lnTo>
                    <a:pt x="128" y="40"/>
                  </a:lnTo>
                  <a:lnTo>
                    <a:pt x="128" y="44"/>
                  </a:lnTo>
                  <a:lnTo>
                    <a:pt x="126" y="44"/>
                  </a:lnTo>
                  <a:lnTo>
                    <a:pt x="126" y="44"/>
                  </a:lnTo>
                  <a:lnTo>
                    <a:pt x="126" y="44"/>
                  </a:lnTo>
                  <a:lnTo>
                    <a:pt x="120" y="44"/>
                  </a:lnTo>
                  <a:lnTo>
                    <a:pt x="118" y="46"/>
                  </a:lnTo>
                  <a:lnTo>
                    <a:pt x="116" y="44"/>
                  </a:lnTo>
                  <a:lnTo>
                    <a:pt x="116" y="44"/>
                  </a:lnTo>
                  <a:lnTo>
                    <a:pt x="108" y="38"/>
                  </a:lnTo>
                  <a:lnTo>
                    <a:pt x="104" y="36"/>
                  </a:lnTo>
                  <a:lnTo>
                    <a:pt x="100" y="38"/>
                  </a:lnTo>
                  <a:lnTo>
                    <a:pt x="92" y="46"/>
                  </a:lnTo>
                  <a:lnTo>
                    <a:pt x="92" y="46"/>
                  </a:lnTo>
                  <a:lnTo>
                    <a:pt x="88" y="52"/>
                  </a:lnTo>
                  <a:lnTo>
                    <a:pt x="86" y="60"/>
                  </a:lnTo>
                  <a:lnTo>
                    <a:pt x="84" y="62"/>
                  </a:lnTo>
                  <a:lnTo>
                    <a:pt x="82" y="64"/>
                  </a:lnTo>
                  <a:lnTo>
                    <a:pt x="78" y="66"/>
                  </a:lnTo>
                  <a:lnTo>
                    <a:pt x="72" y="66"/>
                  </a:lnTo>
                  <a:lnTo>
                    <a:pt x="72" y="66"/>
                  </a:lnTo>
                  <a:lnTo>
                    <a:pt x="70" y="72"/>
                  </a:lnTo>
                  <a:lnTo>
                    <a:pt x="70" y="72"/>
                  </a:lnTo>
                  <a:lnTo>
                    <a:pt x="68" y="80"/>
                  </a:lnTo>
                  <a:lnTo>
                    <a:pt x="68" y="80"/>
                  </a:lnTo>
                  <a:lnTo>
                    <a:pt x="66" y="86"/>
                  </a:lnTo>
                  <a:lnTo>
                    <a:pt x="62" y="90"/>
                  </a:lnTo>
                  <a:lnTo>
                    <a:pt x="54" y="96"/>
                  </a:lnTo>
                  <a:lnTo>
                    <a:pt x="34" y="104"/>
                  </a:lnTo>
                  <a:lnTo>
                    <a:pt x="34" y="104"/>
                  </a:lnTo>
                  <a:lnTo>
                    <a:pt x="16" y="112"/>
                  </a:lnTo>
                  <a:lnTo>
                    <a:pt x="10" y="116"/>
                  </a:lnTo>
                  <a:lnTo>
                    <a:pt x="6" y="122"/>
                  </a:lnTo>
                  <a:lnTo>
                    <a:pt x="4" y="128"/>
                  </a:lnTo>
                  <a:lnTo>
                    <a:pt x="2" y="136"/>
                  </a:lnTo>
                  <a:lnTo>
                    <a:pt x="2" y="144"/>
                  </a:lnTo>
                  <a:lnTo>
                    <a:pt x="4" y="152"/>
                  </a:lnTo>
                  <a:lnTo>
                    <a:pt x="4" y="152"/>
                  </a:lnTo>
                  <a:lnTo>
                    <a:pt x="0" y="162"/>
                  </a:lnTo>
                  <a:lnTo>
                    <a:pt x="0" y="166"/>
                  </a:lnTo>
                  <a:lnTo>
                    <a:pt x="4" y="170"/>
                  </a:lnTo>
                  <a:lnTo>
                    <a:pt x="4" y="170"/>
                  </a:lnTo>
                  <a:lnTo>
                    <a:pt x="8" y="182"/>
                  </a:lnTo>
                  <a:lnTo>
                    <a:pt x="12" y="194"/>
                  </a:lnTo>
                  <a:lnTo>
                    <a:pt x="18" y="220"/>
                  </a:lnTo>
                  <a:lnTo>
                    <a:pt x="18" y="220"/>
                  </a:lnTo>
                  <a:lnTo>
                    <a:pt x="20" y="228"/>
                  </a:lnTo>
                  <a:lnTo>
                    <a:pt x="20" y="232"/>
                  </a:lnTo>
                  <a:lnTo>
                    <a:pt x="18" y="236"/>
                  </a:lnTo>
                  <a:lnTo>
                    <a:pt x="18" y="236"/>
                  </a:lnTo>
                  <a:lnTo>
                    <a:pt x="14" y="240"/>
                  </a:lnTo>
                  <a:lnTo>
                    <a:pt x="14" y="244"/>
                  </a:lnTo>
                  <a:lnTo>
                    <a:pt x="18" y="248"/>
                  </a:lnTo>
                  <a:lnTo>
                    <a:pt x="18" y="248"/>
                  </a:lnTo>
                  <a:lnTo>
                    <a:pt x="24" y="252"/>
                  </a:lnTo>
                  <a:lnTo>
                    <a:pt x="30" y="254"/>
                  </a:lnTo>
                  <a:lnTo>
                    <a:pt x="36" y="252"/>
                  </a:lnTo>
                  <a:lnTo>
                    <a:pt x="40" y="250"/>
                  </a:lnTo>
                  <a:lnTo>
                    <a:pt x="40" y="250"/>
                  </a:lnTo>
                  <a:lnTo>
                    <a:pt x="48" y="244"/>
                  </a:lnTo>
                  <a:lnTo>
                    <a:pt x="56" y="242"/>
                  </a:lnTo>
                  <a:lnTo>
                    <a:pt x="62" y="240"/>
                  </a:lnTo>
                  <a:lnTo>
                    <a:pt x="72" y="242"/>
                  </a:lnTo>
                  <a:lnTo>
                    <a:pt x="72" y="242"/>
                  </a:lnTo>
                  <a:lnTo>
                    <a:pt x="78" y="242"/>
                  </a:lnTo>
                  <a:lnTo>
                    <a:pt x="82" y="240"/>
                  </a:lnTo>
                  <a:lnTo>
                    <a:pt x="82" y="236"/>
                  </a:lnTo>
                  <a:lnTo>
                    <a:pt x="82" y="236"/>
                  </a:lnTo>
                  <a:lnTo>
                    <a:pt x="86" y="232"/>
                  </a:lnTo>
                  <a:lnTo>
                    <a:pt x="90" y="230"/>
                  </a:lnTo>
                  <a:lnTo>
                    <a:pt x="90" y="230"/>
                  </a:lnTo>
                  <a:lnTo>
                    <a:pt x="112" y="222"/>
                  </a:lnTo>
                  <a:lnTo>
                    <a:pt x="124" y="218"/>
                  </a:lnTo>
                  <a:lnTo>
                    <a:pt x="136" y="218"/>
                  </a:lnTo>
                  <a:lnTo>
                    <a:pt x="136" y="218"/>
                  </a:lnTo>
                  <a:lnTo>
                    <a:pt x="150" y="220"/>
                  </a:lnTo>
                  <a:lnTo>
                    <a:pt x="156" y="222"/>
                  </a:lnTo>
                  <a:lnTo>
                    <a:pt x="162" y="228"/>
                  </a:lnTo>
                  <a:lnTo>
                    <a:pt x="162" y="228"/>
                  </a:lnTo>
                  <a:lnTo>
                    <a:pt x="170" y="238"/>
                  </a:lnTo>
                  <a:lnTo>
                    <a:pt x="172" y="246"/>
                  </a:lnTo>
                  <a:lnTo>
                    <a:pt x="174" y="254"/>
                  </a:lnTo>
                  <a:lnTo>
                    <a:pt x="174" y="254"/>
                  </a:lnTo>
                  <a:lnTo>
                    <a:pt x="178" y="248"/>
                  </a:lnTo>
                  <a:lnTo>
                    <a:pt x="182" y="242"/>
                  </a:lnTo>
                  <a:lnTo>
                    <a:pt x="188" y="236"/>
                  </a:lnTo>
                  <a:lnTo>
                    <a:pt x="192" y="230"/>
                  </a:lnTo>
                  <a:lnTo>
                    <a:pt x="192" y="230"/>
                  </a:lnTo>
                  <a:lnTo>
                    <a:pt x="192" y="236"/>
                  </a:lnTo>
                  <a:lnTo>
                    <a:pt x="192" y="236"/>
                  </a:lnTo>
                  <a:lnTo>
                    <a:pt x="190" y="240"/>
                  </a:lnTo>
                  <a:lnTo>
                    <a:pt x="190" y="242"/>
                  </a:lnTo>
                  <a:lnTo>
                    <a:pt x="194" y="248"/>
                  </a:lnTo>
                  <a:lnTo>
                    <a:pt x="196" y="252"/>
                  </a:lnTo>
                  <a:lnTo>
                    <a:pt x="198" y="254"/>
                  </a:lnTo>
                  <a:lnTo>
                    <a:pt x="196" y="258"/>
                  </a:lnTo>
                  <a:lnTo>
                    <a:pt x="196" y="258"/>
                  </a:lnTo>
                  <a:lnTo>
                    <a:pt x="202" y="258"/>
                  </a:lnTo>
                  <a:lnTo>
                    <a:pt x="204" y="260"/>
                  </a:lnTo>
                  <a:lnTo>
                    <a:pt x="206" y="268"/>
                  </a:lnTo>
                  <a:lnTo>
                    <a:pt x="206" y="268"/>
                  </a:lnTo>
                  <a:lnTo>
                    <a:pt x="208" y="274"/>
                  </a:lnTo>
                  <a:lnTo>
                    <a:pt x="212" y="280"/>
                  </a:lnTo>
                  <a:lnTo>
                    <a:pt x="216" y="284"/>
                  </a:lnTo>
                  <a:lnTo>
                    <a:pt x="220" y="288"/>
                  </a:lnTo>
                  <a:lnTo>
                    <a:pt x="226" y="290"/>
                  </a:lnTo>
                  <a:lnTo>
                    <a:pt x="232" y="290"/>
                  </a:lnTo>
                  <a:lnTo>
                    <a:pt x="238" y="288"/>
                  </a:lnTo>
                  <a:lnTo>
                    <a:pt x="244" y="286"/>
                  </a:lnTo>
                  <a:lnTo>
                    <a:pt x="244" y="286"/>
                  </a:lnTo>
                  <a:lnTo>
                    <a:pt x="246" y="284"/>
                  </a:lnTo>
                  <a:lnTo>
                    <a:pt x="248" y="284"/>
                  </a:lnTo>
                  <a:lnTo>
                    <a:pt x="250" y="288"/>
                  </a:lnTo>
                  <a:lnTo>
                    <a:pt x="250" y="288"/>
                  </a:lnTo>
                  <a:lnTo>
                    <a:pt x="254" y="290"/>
                  </a:lnTo>
                  <a:lnTo>
                    <a:pt x="258" y="292"/>
                  </a:lnTo>
                  <a:lnTo>
                    <a:pt x="262" y="290"/>
                  </a:lnTo>
                  <a:lnTo>
                    <a:pt x="266" y="288"/>
                  </a:lnTo>
                  <a:lnTo>
                    <a:pt x="272" y="282"/>
                  </a:lnTo>
                  <a:lnTo>
                    <a:pt x="276" y="280"/>
                  </a:lnTo>
                  <a:lnTo>
                    <a:pt x="280" y="282"/>
                  </a:lnTo>
                  <a:lnTo>
                    <a:pt x="280" y="282"/>
                  </a:lnTo>
                  <a:lnTo>
                    <a:pt x="282" y="282"/>
                  </a:lnTo>
                  <a:lnTo>
                    <a:pt x="284" y="280"/>
                  </a:lnTo>
                  <a:lnTo>
                    <a:pt x="286" y="274"/>
                  </a:lnTo>
                  <a:lnTo>
                    <a:pt x="286" y="274"/>
                  </a:lnTo>
                  <a:lnTo>
                    <a:pt x="286" y="272"/>
                  </a:lnTo>
                  <a:lnTo>
                    <a:pt x="286" y="272"/>
                  </a:lnTo>
                  <a:lnTo>
                    <a:pt x="292" y="250"/>
                  </a:lnTo>
                  <a:lnTo>
                    <a:pt x="296" y="238"/>
                  </a:lnTo>
                  <a:lnTo>
                    <a:pt x="304" y="228"/>
                  </a:lnTo>
                  <a:lnTo>
                    <a:pt x="304" y="228"/>
                  </a:lnTo>
                  <a:lnTo>
                    <a:pt x="308" y="218"/>
                  </a:lnTo>
                  <a:lnTo>
                    <a:pt x="310" y="208"/>
                  </a:lnTo>
                  <a:lnTo>
                    <a:pt x="310" y="208"/>
                  </a:lnTo>
                  <a:lnTo>
                    <a:pt x="312" y="196"/>
                  </a:lnTo>
                  <a:lnTo>
                    <a:pt x="312" y="184"/>
                  </a:lnTo>
                  <a:lnTo>
                    <a:pt x="310" y="158"/>
                  </a:lnTo>
                  <a:lnTo>
                    <a:pt x="310" y="158"/>
                  </a:lnTo>
                  <a:lnTo>
                    <a:pt x="310" y="158"/>
                  </a:lnTo>
                  <a:lnTo>
                    <a:pt x="310" y="158"/>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05" name="Freeform 168"/>
            <p:cNvSpPr/>
            <p:nvPr/>
          </p:nvSpPr>
          <p:spPr bwMode="auto">
            <a:xfrm>
              <a:off x="5556250" y="2438400"/>
              <a:ext cx="1588" cy="1588"/>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lnTo>
                    <a:pt x="0" y="0"/>
                  </a:lnTo>
                  <a:lnTo>
                    <a:pt x="0" y="0"/>
                  </a:lnTo>
                  <a:lnTo>
                    <a:pt x="0" y="0"/>
                  </a:lnTo>
                  <a:lnTo>
                    <a:pt x="0"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06" name="Freeform 169"/>
            <p:cNvSpPr/>
            <p:nvPr/>
          </p:nvSpPr>
          <p:spPr bwMode="auto">
            <a:xfrm>
              <a:off x="5543550" y="2432050"/>
              <a:ext cx="12700" cy="6350"/>
            </a:xfrm>
            <a:custGeom>
              <a:avLst/>
              <a:gdLst/>
              <a:ahLst/>
              <a:cxnLst>
                <a:cxn ang="0">
                  <a:pos x="0" y="0"/>
                </a:cxn>
                <a:cxn ang="0">
                  <a:pos x="0" y="0"/>
                </a:cxn>
                <a:cxn ang="0">
                  <a:pos x="0" y="2"/>
                </a:cxn>
                <a:cxn ang="0">
                  <a:pos x="4" y="4"/>
                </a:cxn>
                <a:cxn ang="0">
                  <a:pos x="8" y="4"/>
                </a:cxn>
                <a:cxn ang="0">
                  <a:pos x="8" y="4"/>
                </a:cxn>
                <a:cxn ang="0">
                  <a:pos x="4" y="0"/>
                </a:cxn>
                <a:cxn ang="0">
                  <a:pos x="0" y="0"/>
                </a:cxn>
                <a:cxn ang="0">
                  <a:pos x="0" y="0"/>
                </a:cxn>
              </a:cxnLst>
              <a:rect l="0" t="0" r="r" b="b"/>
              <a:pathLst>
                <a:path w="8" h="4">
                  <a:moveTo>
                    <a:pt x="0" y="0"/>
                  </a:moveTo>
                  <a:lnTo>
                    <a:pt x="0" y="0"/>
                  </a:lnTo>
                  <a:lnTo>
                    <a:pt x="0" y="2"/>
                  </a:lnTo>
                  <a:lnTo>
                    <a:pt x="4" y="4"/>
                  </a:lnTo>
                  <a:lnTo>
                    <a:pt x="8" y="4"/>
                  </a:lnTo>
                  <a:lnTo>
                    <a:pt x="8" y="4"/>
                  </a:lnTo>
                  <a:lnTo>
                    <a:pt x="4" y="0"/>
                  </a:lnTo>
                  <a:lnTo>
                    <a:pt x="0" y="0"/>
                  </a:lnTo>
                  <a:lnTo>
                    <a:pt x="0"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07" name="Freeform 170"/>
            <p:cNvSpPr/>
            <p:nvPr/>
          </p:nvSpPr>
          <p:spPr bwMode="auto">
            <a:xfrm>
              <a:off x="7978775" y="1403350"/>
              <a:ext cx="57150" cy="57150"/>
            </a:xfrm>
            <a:custGeom>
              <a:avLst/>
              <a:gdLst/>
              <a:ahLst/>
              <a:cxnLst>
                <a:cxn ang="0">
                  <a:pos x="0" y="24"/>
                </a:cxn>
                <a:cxn ang="0">
                  <a:pos x="0" y="24"/>
                </a:cxn>
                <a:cxn ang="0">
                  <a:pos x="8" y="20"/>
                </a:cxn>
                <a:cxn ang="0">
                  <a:pos x="8" y="20"/>
                </a:cxn>
                <a:cxn ang="0">
                  <a:pos x="12" y="18"/>
                </a:cxn>
                <a:cxn ang="0">
                  <a:pos x="16" y="18"/>
                </a:cxn>
                <a:cxn ang="0">
                  <a:pos x="16" y="22"/>
                </a:cxn>
                <a:cxn ang="0">
                  <a:pos x="16" y="26"/>
                </a:cxn>
                <a:cxn ang="0">
                  <a:pos x="16" y="26"/>
                </a:cxn>
                <a:cxn ang="0">
                  <a:pos x="16" y="30"/>
                </a:cxn>
                <a:cxn ang="0">
                  <a:pos x="16" y="34"/>
                </a:cxn>
                <a:cxn ang="0">
                  <a:pos x="20" y="36"/>
                </a:cxn>
                <a:cxn ang="0">
                  <a:pos x="24" y="36"/>
                </a:cxn>
                <a:cxn ang="0">
                  <a:pos x="24" y="36"/>
                </a:cxn>
                <a:cxn ang="0">
                  <a:pos x="28" y="36"/>
                </a:cxn>
                <a:cxn ang="0">
                  <a:pos x="28" y="34"/>
                </a:cxn>
                <a:cxn ang="0">
                  <a:pos x="26" y="30"/>
                </a:cxn>
                <a:cxn ang="0">
                  <a:pos x="26" y="30"/>
                </a:cxn>
                <a:cxn ang="0">
                  <a:pos x="28" y="26"/>
                </a:cxn>
                <a:cxn ang="0">
                  <a:pos x="28" y="26"/>
                </a:cxn>
                <a:cxn ang="0">
                  <a:pos x="34" y="26"/>
                </a:cxn>
                <a:cxn ang="0">
                  <a:pos x="36" y="22"/>
                </a:cxn>
                <a:cxn ang="0">
                  <a:pos x="34" y="16"/>
                </a:cxn>
                <a:cxn ang="0">
                  <a:pos x="34" y="16"/>
                </a:cxn>
                <a:cxn ang="0">
                  <a:pos x="32" y="8"/>
                </a:cxn>
                <a:cxn ang="0">
                  <a:pos x="32" y="4"/>
                </a:cxn>
                <a:cxn ang="0">
                  <a:pos x="30" y="0"/>
                </a:cxn>
                <a:cxn ang="0">
                  <a:pos x="30" y="0"/>
                </a:cxn>
                <a:cxn ang="0">
                  <a:pos x="26" y="4"/>
                </a:cxn>
                <a:cxn ang="0">
                  <a:pos x="24" y="8"/>
                </a:cxn>
                <a:cxn ang="0">
                  <a:pos x="16" y="10"/>
                </a:cxn>
                <a:cxn ang="0">
                  <a:pos x="10" y="12"/>
                </a:cxn>
                <a:cxn ang="0">
                  <a:pos x="2" y="18"/>
                </a:cxn>
                <a:cxn ang="0">
                  <a:pos x="2" y="18"/>
                </a:cxn>
                <a:cxn ang="0">
                  <a:pos x="0" y="20"/>
                </a:cxn>
                <a:cxn ang="0">
                  <a:pos x="0" y="24"/>
                </a:cxn>
                <a:cxn ang="0">
                  <a:pos x="0" y="24"/>
                </a:cxn>
              </a:cxnLst>
              <a:rect l="0" t="0" r="r" b="b"/>
              <a:pathLst>
                <a:path w="36" h="36">
                  <a:moveTo>
                    <a:pt x="0" y="24"/>
                  </a:moveTo>
                  <a:lnTo>
                    <a:pt x="0" y="24"/>
                  </a:lnTo>
                  <a:lnTo>
                    <a:pt x="8" y="20"/>
                  </a:lnTo>
                  <a:lnTo>
                    <a:pt x="8" y="20"/>
                  </a:lnTo>
                  <a:lnTo>
                    <a:pt x="12" y="18"/>
                  </a:lnTo>
                  <a:lnTo>
                    <a:pt x="16" y="18"/>
                  </a:lnTo>
                  <a:lnTo>
                    <a:pt x="16" y="22"/>
                  </a:lnTo>
                  <a:lnTo>
                    <a:pt x="16" y="26"/>
                  </a:lnTo>
                  <a:lnTo>
                    <a:pt x="16" y="26"/>
                  </a:lnTo>
                  <a:lnTo>
                    <a:pt x="16" y="30"/>
                  </a:lnTo>
                  <a:lnTo>
                    <a:pt x="16" y="34"/>
                  </a:lnTo>
                  <a:lnTo>
                    <a:pt x="20" y="36"/>
                  </a:lnTo>
                  <a:lnTo>
                    <a:pt x="24" y="36"/>
                  </a:lnTo>
                  <a:lnTo>
                    <a:pt x="24" y="36"/>
                  </a:lnTo>
                  <a:lnTo>
                    <a:pt x="28" y="36"/>
                  </a:lnTo>
                  <a:lnTo>
                    <a:pt x="28" y="34"/>
                  </a:lnTo>
                  <a:lnTo>
                    <a:pt x="26" y="30"/>
                  </a:lnTo>
                  <a:lnTo>
                    <a:pt x="26" y="30"/>
                  </a:lnTo>
                  <a:lnTo>
                    <a:pt x="28" y="26"/>
                  </a:lnTo>
                  <a:lnTo>
                    <a:pt x="28" y="26"/>
                  </a:lnTo>
                  <a:lnTo>
                    <a:pt x="34" y="26"/>
                  </a:lnTo>
                  <a:lnTo>
                    <a:pt x="36" y="22"/>
                  </a:lnTo>
                  <a:lnTo>
                    <a:pt x="34" y="16"/>
                  </a:lnTo>
                  <a:lnTo>
                    <a:pt x="34" y="16"/>
                  </a:lnTo>
                  <a:lnTo>
                    <a:pt x="32" y="8"/>
                  </a:lnTo>
                  <a:lnTo>
                    <a:pt x="32" y="4"/>
                  </a:lnTo>
                  <a:lnTo>
                    <a:pt x="30" y="0"/>
                  </a:lnTo>
                  <a:lnTo>
                    <a:pt x="30" y="0"/>
                  </a:lnTo>
                  <a:lnTo>
                    <a:pt x="26" y="4"/>
                  </a:lnTo>
                  <a:lnTo>
                    <a:pt x="24" y="8"/>
                  </a:lnTo>
                  <a:lnTo>
                    <a:pt x="16" y="10"/>
                  </a:lnTo>
                  <a:lnTo>
                    <a:pt x="10" y="12"/>
                  </a:lnTo>
                  <a:lnTo>
                    <a:pt x="2" y="18"/>
                  </a:lnTo>
                  <a:lnTo>
                    <a:pt x="2" y="18"/>
                  </a:lnTo>
                  <a:lnTo>
                    <a:pt x="0" y="20"/>
                  </a:lnTo>
                  <a:lnTo>
                    <a:pt x="0" y="24"/>
                  </a:lnTo>
                  <a:lnTo>
                    <a:pt x="0" y="24"/>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08" name="Freeform 171"/>
            <p:cNvSpPr/>
            <p:nvPr/>
          </p:nvSpPr>
          <p:spPr bwMode="auto">
            <a:xfrm>
              <a:off x="6499225" y="901700"/>
              <a:ext cx="9525" cy="6350"/>
            </a:xfrm>
            <a:custGeom>
              <a:avLst/>
              <a:gdLst/>
              <a:ahLst/>
              <a:cxnLst>
                <a:cxn ang="0">
                  <a:pos x="6" y="2"/>
                </a:cxn>
                <a:cxn ang="0">
                  <a:pos x="6" y="2"/>
                </a:cxn>
                <a:cxn ang="0">
                  <a:pos x="6" y="0"/>
                </a:cxn>
                <a:cxn ang="0">
                  <a:pos x="4" y="0"/>
                </a:cxn>
                <a:cxn ang="0">
                  <a:pos x="4" y="0"/>
                </a:cxn>
                <a:cxn ang="0">
                  <a:pos x="0" y="4"/>
                </a:cxn>
                <a:cxn ang="0">
                  <a:pos x="0" y="4"/>
                </a:cxn>
                <a:cxn ang="0">
                  <a:pos x="2" y="4"/>
                </a:cxn>
                <a:cxn ang="0">
                  <a:pos x="2" y="4"/>
                </a:cxn>
                <a:cxn ang="0">
                  <a:pos x="4" y="4"/>
                </a:cxn>
                <a:cxn ang="0">
                  <a:pos x="6" y="2"/>
                </a:cxn>
                <a:cxn ang="0">
                  <a:pos x="6" y="2"/>
                </a:cxn>
              </a:cxnLst>
              <a:rect l="0" t="0" r="r" b="b"/>
              <a:pathLst>
                <a:path w="6" h="4">
                  <a:moveTo>
                    <a:pt x="6" y="2"/>
                  </a:moveTo>
                  <a:lnTo>
                    <a:pt x="6" y="2"/>
                  </a:lnTo>
                  <a:lnTo>
                    <a:pt x="6" y="0"/>
                  </a:lnTo>
                  <a:lnTo>
                    <a:pt x="4" y="0"/>
                  </a:lnTo>
                  <a:lnTo>
                    <a:pt x="4" y="0"/>
                  </a:lnTo>
                  <a:lnTo>
                    <a:pt x="0" y="4"/>
                  </a:lnTo>
                  <a:lnTo>
                    <a:pt x="0" y="4"/>
                  </a:lnTo>
                  <a:lnTo>
                    <a:pt x="2" y="4"/>
                  </a:lnTo>
                  <a:lnTo>
                    <a:pt x="2" y="4"/>
                  </a:lnTo>
                  <a:lnTo>
                    <a:pt x="4" y="4"/>
                  </a:lnTo>
                  <a:lnTo>
                    <a:pt x="6" y="2"/>
                  </a:lnTo>
                  <a:lnTo>
                    <a:pt x="6" y="2"/>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09" name="Freeform 172"/>
            <p:cNvSpPr/>
            <p:nvPr/>
          </p:nvSpPr>
          <p:spPr bwMode="auto">
            <a:xfrm>
              <a:off x="7854950" y="330200"/>
              <a:ext cx="9525" cy="6350"/>
            </a:xfrm>
            <a:custGeom>
              <a:avLst/>
              <a:gdLst/>
              <a:ahLst/>
              <a:cxnLst>
                <a:cxn ang="0">
                  <a:pos x="2" y="0"/>
                </a:cxn>
                <a:cxn ang="0">
                  <a:pos x="2" y="0"/>
                </a:cxn>
                <a:cxn ang="0">
                  <a:pos x="0" y="4"/>
                </a:cxn>
                <a:cxn ang="0">
                  <a:pos x="0" y="4"/>
                </a:cxn>
                <a:cxn ang="0">
                  <a:pos x="4" y="4"/>
                </a:cxn>
                <a:cxn ang="0">
                  <a:pos x="6" y="4"/>
                </a:cxn>
                <a:cxn ang="0">
                  <a:pos x="6" y="2"/>
                </a:cxn>
                <a:cxn ang="0">
                  <a:pos x="6" y="2"/>
                </a:cxn>
                <a:cxn ang="0">
                  <a:pos x="2" y="0"/>
                </a:cxn>
                <a:cxn ang="0">
                  <a:pos x="2" y="0"/>
                </a:cxn>
              </a:cxnLst>
              <a:rect l="0" t="0" r="r" b="b"/>
              <a:pathLst>
                <a:path w="6" h="4">
                  <a:moveTo>
                    <a:pt x="2" y="0"/>
                  </a:moveTo>
                  <a:lnTo>
                    <a:pt x="2" y="0"/>
                  </a:lnTo>
                  <a:lnTo>
                    <a:pt x="0" y="4"/>
                  </a:lnTo>
                  <a:lnTo>
                    <a:pt x="0" y="4"/>
                  </a:lnTo>
                  <a:lnTo>
                    <a:pt x="4" y="4"/>
                  </a:lnTo>
                  <a:lnTo>
                    <a:pt x="6" y="4"/>
                  </a:lnTo>
                  <a:lnTo>
                    <a:pt x="6" y="2"/>
                  </a:lnTo>
                  <a:lnTo>
                    <a:pt x="6" y="2"/>
                  </a:lnTo>
                  <a:lnTo>
                    <a:pt x="2" y="0"/>
                  </a:lnTo>
                  <a:lnTo>
                    <a:pt x="2"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10" name="Freeform 173"/>
            <p:cNvSpPr/>
            <p:nvPr/>
          </p:nvSpPr>
          <p:spPr bwMode="auto">
            <a:xfrm>
              <a:off x="5705475" y="1384300"/>
              <a:ext cx="6350" cy="9525"/>
            </a:xfrm>
            <a:custGeom>
              <a:avLst/>
              <a:gdLst/>
              <a:ahLst/>
              <a:cxnLst>
                <a:cxn ang="0">
                  <a:pos x="2" y="6"/>
                </a:cxn>
                <a:cxn ang="0">
                  <a:pos x="2" y="6"/>
                </a:cxn>
                <a:cxn ang="0">
                  <a:pos x="4" y="2"/>
                </a:cxn>
                <a:cxn ang="0">
                  <a:pos x="4" y="2"/>
                </a:cxn>
                <a:cxn ang="0">
                  <a:pos x="2" y="0"/>
                </a:cxn>
                <a:cxn ang="0">
                  <a:pos x="2" y="0"/>
                </a:cxn>
                <a:cxn ang="0">
                  <a:pos x="0" y="0"/>
                </a:cxn>
                <a:cxn ang="0">
                  <a:pos x="0" y="2"/>
                </a:cxn>
                <a:cxn ang="0">
                  <a:pos x="0" y="2"/>
                </a:cxn>
                <a:cxn ang="0">
                  <a:pos x="0" y="6"/>
                </a:cxn>
                <a:cxn ang="0">
                  <a:pos x="0" y="6"/>
                </a:cxn>
                <a:cxn ang="0">
                  <a:pos x="2" y="6"/>
                </a:cxn>
                <a:cxn ang="0">
                  <a:pos x="2" y="6"/>
                </a:cxn>
              </a:cxnLst>
              <a:rect l="0" t="0" r="r" b="b"/>
              <a:pathLst>
                <a:path w="4" h="6">
                  <a:moveTo>
                    <a:pt x="2" y="6"/>
                  </a:moveTo>
                  <a:lnTo>
                    <a:pt x="2" y="6"/>
                  </a:lnTo>
                  <a:lnTo>
                    <a:pt x="4" y="2"/>
                  </a:lnTo>
                  <a:lnTo>
                    <a:pt x="4" y="2"/>
                  </a:lnTo>
                  <a:lnTo>
                    <a:pt x="2" y="0"/>
                  </a:lnTo>
                  <a:lnTo>
                    <a:pt x="2" y="0"/>
                  </a:lnTo>
                  <a:lnTo>
                    <a:pt x="0" y="0"/>
                  </a:lnTo>
                  <a:lnTo>
                    <a:pt x="0" y="2"/>
                  </a:lnTo>
                  <a:lnTo>
                    <a:pt x="0" y="2"/>
                  </a:lnTo>
                  <a:lnTo>
                    <a:pt x="0" y="6"/>
                  </a:lnTo>
                  <a:lnTo>
                    <a:pt x="0" y="6"/>
                  </a:lnTo>
                  <a:lnTo>
                    <a:pt x="2" y="6"/>
                  </a:lnTo>
                  <a:lnTo>
                    <a:pt x="2" y="6"/>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11" name="Freeform 174"/>
            <p:cNvSpPr/>
            <p:nvPr/>
          </p:nvSpPr>
          <p:spPr bwMode="auto">
            <a:xfrm>
              <a:off x="7991475" y="1377950"/>
              <a:ext cx="1588" cy="1588"/>
            </a:xfrm>
            <a:custGeom>
              <a:avLst/>
              <a:gdLst/>
              <a:ahLst/>
              <a:cxnLst>
                <a:cxn ang="0">
                  <a:pos x="0" y="0"/>
                </a:cxn>
                <a:cxn ang="0">
                  <a:pos x="0" y="0"/>
                </a:cxn>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lnTo>
                    <a:pt x="0" y="0"/>
                  </a:lnTo>
                  <a:lnTo>
                    <a:pt x="0"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12" name="Freeform 175"/>
            <p:cNvSpPr/>
            <p:nvPr/>
          </p:nvSpPr>
          <p:spPr bwMode="auto">
            <a:xfrm>
              <a:off x="7943850" y="1381125"/>
              <a:ext cx="9525" cy="9525"/>
            </a:xfrm>
            <a:custGeom>
              <a:avLst/>
              <a:gdLst/>
              <a:ahLst/>
              <a:cxnLst>
                <a:cxn ang="0">
                  <a:pos x="0" y="6"/>
                </a:cxn>
                <a:cxn ang="0">
                  <a:pos x="0" y="6"/>
                </a:cxn>
                <a:cxn ang="0">
                  <a:pos x="6" y="4"/>
                </a:cxn>
                <a:cxn ang="0">
                  <a:pos x="6" y="4"/>
                </a:cxn>
                <a:cxn ang="0">
                  <a:pos x="2" y="0"/>
                </a:cxn>
                <a:cxn ang="0">
                  <a:pos x="2" y="0"/>
                </a:cxn>
                <a:cxn ang="0">
                  <a:pos x="0" y="4"/>
                </a:cxn>
                <a:cxn ang="0">
                  <a:pos x="0" y="4"/>
                </a:cxn>
                <a:cxn ang="0">
                  <a:pos x="0" y="6"/>
                </a:cxn>
                <a:cxn ang="0">
                  <a:pos x="0" y="6"/>
                </a:cxn>
                <a:cxn ang="0">
                  <a:pos x="0" y="6"/>
                </a:cxn>
              </a:cxnLst>
              <a:rect l="0" t="0" r="r" b="b"/>
              <a:pathLst>
                <a:path w="6" h="6">
                  <a:moveTo>
                    <a:pt x="0" y="6"/>
                  </a:moveTo>
                  <a:lnTo>
                    <a:pt x="0" y="6"/>
                  </a:lnTo>
                  <a:lnTo>
                    <a:pt x="6" y="4"/>
                  </a:lnTo>
                  <a:lnTo>
                    <a:pt x="6" y="4"/>
                  </a:lnTo>
                  <a:lnTo>
                    <a:pt x="2" y="0"/>
                  </a:lnTo>
                  <a:lnTo>
                    <a:pt x="2" y="0"/>
                  </a:lnTo>
                  <a:lnTo>
                    <a:pt x="0" y="4"/>
                  </a:lnTo>
                  <a:lnTo>
                    <a:pt x="0" y="4"/>
                  </a:lnTo>
                  <a:lnTo>
                    <a:pt x="0" y="6"/>
                  </a:lnTo>
                  <a:lnTo>
                    <a:pt x="0" y="6"/>
                  </a:lnTo>
                  <a:lnTo>
                    <a:pt x="0" y="6"/>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13" name="Freeform 176"/>
            <p:cNvSpPr/>
            <p:nvPr/>
          </p:nvSpPr>
          <p:spPr bwMode="auto">
            <a:xfrm>
              <a:off x="5276850" y="276225"/>
              <a:ext cx="22225" cy="6350"/>
            </a:xfrm>
            <a:custGeom>
              <a:avLst/>
              <a:gdLst/>
              <a:ahLst/>
              <a:cxnLst>
                <a:cxn ang="0">
                  <a:pos x="0" y="2"/>
                </a:cxn>
                <a:cxn ang="0">
                  <a:pos x="0" y="2"/>
                </a:cxn>
                <a:cxn ang="0">
                  <a:pos x="6" y="4"/>
                </a:cxn>
                <a:cxn ang="0">
                  <a:pos x="14" y="2"/>
                </a:cxn>
                <a:cxn ang="0">
                  <a:pos x="14" y="2"/>
                </a:cxn>
                <a:cxn ang="0">
                  <a:pos x="6" y="0"/>
                </a:cxn>
                <a:cxn ang="0">
                  <a:pos x="4" y="2"/>
                </a:cxn>
                <a:cxn ang="0">
                  <a:pos x="0" y="2"/>
                </a:cxn>
                <a:cxn ang="0">
                  <a:pos x="0" y="2"/>
                </a:cxn>
              </a:cxnLst>
              <a:rect l="0" t="0" r="r" b="b"/>
              <a:pathLst>
                <a:path w="14" h="4">
                  <a:moveTo>
                    <a:pt x="0" y="2"/>
                  </a:moveTo>
                  <a:lnTo>
                    <a:pt x="0" y="2"/>
                  </a:lnTo>
                  <a:lnTo>
                    <a:pt x="6" y="4"/>
                  </a:lnTo>
                  <a:lnTo>
                    <a:pt x="14" y="2"/>
                  </a:lnTo>
                  <a:lnTo>
                    <a:pt x="14" y="2"/>
                  </a:lnTo>
                  <a:lnTo>
                    <a:pt x="6" y="0"/>
                  </a:lnTo>
                  <a:lnTo>
                    <a:pt x="4" y="2"/>
                  </a:lnTo>
                  <a:lnTo>
                    <a:pt x="0" y="2"/>
                  </a:lnTo>
                  <a:lnTo>
                    <a:pt x="0" y="2"/>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14" name="Freeform 177"/>
            <p:cNvSpPr/>
            <p:nvPr/>
          </p:nvSpPr>
          <p:spPr bwMode="auto">
            <a:xfrm>
              <a:off x="5670550" y="736600"/>
              <a:ext cx="28575" cy="12700"/>
            </a:xfrm>
            <a:custGeom>
              <a:avLst/>
              <a:gdLst/>
              <a:ahLst/>
              <a:cxnLst>
                <a:cxn ang="0">
                  <a:pos x="0" y="2"/>
                </a:cxn>
                <a:cxn ang="0">
                  <a:pos x="0" y="2"/>
                </a:cxn>
                <a:cxn ang="0">
                  <a:pos x="6" y="4"/>
                </a:cxn>
                <a:cxn ang="0">
                  <a:pos x="6" y="4"/>
                </a:cxn>
                <a:cxn ang="0">
                  <a:pos x="12" y="8"/>
                </a:cxn>
                <a:cxn ang="0">
                  <a:pos x="18" y="8"/>
                </a:cxn>
                <a:cxn ang="0">
                  <a:pos x="18" y="8"/>
                </a:cxn>
                <a:cxn ang="0">
                  <a:pos x="14" y="4"/>
                </a:cxn>
                <a:cxn ang="0">
                  <a:pos x="10" y="2"/>
                </a:cxn>
                <a:cxn ang="0">
                  <a:pos x="10" y="2"/>
                </a:cxn>
                <a:cxn ang="0">
                  <a:pos x="6" y="0"/>
                </a:cxn>
                <a:cxn ang="0">
                  <a:pos x="0" y="2"/>
                </a:cxn>
                <a:cxn ang="0">
                  <a:pos x="0" y="2"/>
                </a:cxn>
              </a:cxnLst>
              <a:rect l="0" t="0" r="r" b="b"/>
              <a:pathLst>
                <a:path w="18" h="8">
                  <a:moveTo>
                    <a:pt x="0" y="2"/>
                  </a:moveTo>
                  <a:lnTo>
                    <a:pt x="0" y="2"/>
                  </a:lnTo>
                  <a:lnTo>
                    <a:pt x="6" y="4"/>
                  </a:lnTo>
                  <a:lnTo>
                    <a:pt x="6" y="4"/>
                  </a:lnTo>
                  <a:lnTo>
                    <a:pt x="12" y="8"/>
                  </a:lnTo>
                  <a:lnTo>
                    <a:pt x="18" y="8"/>
                  </a:lnTo>
                  <a:lnTo>
                    <a:pt x="18" y="8"/>
                  </a:lnTo>
                  <a:lnTo>
                    <a:pt x="14" y="4"/>
                  </a:lnTo>
                  <a:lnTo>
                    <a:pt x="10" y="2"/>
                  </a:lnTo>
                  <a:lnTo>
                    <a:pt x="10" y="2"/>
                  </a:lnTo>
                  <a:lnTo>
                    <a:pt x="6" y="0"/>
                  </a:lnTo>
                  <a:lnTo>
                    <a:pt x="0" y="2"/>
                  </a:lnTo>
                  <a:lnTo>
                    <a:pt x="0" y="2"/>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15" name="Freeform 178"/>
            <p:cNvSpPr/>
            <p:nvPr/>
          </p:nvSpPr>
          <p:spPr bwMode="auto">
            <a:xfrm>
              <a:off x="8083550" y="1558925"/>
              <a:ext cx="6350" cy="6350"/>
            </a:xfrm>
            <a:custGeom>
              <a:avLst/>
              <a:gdLst/>
              <a:ahLst/>
              <a:cxnLst>
                <a:cxn ang="0">
                  <a:pos x="4" y="2"/>
                </a:cxn>
                <a:cxn ang="0">
                  <a:pos x="4" y="2"/>
                </a:cxn>
                <a:cxn ang="0">
                  <a:pos x="2" y="0"/>
                </a:cxn>
                <a:cxn ang="0">
                  <a:pos x="2" y="0"/>
                </a:cxn>
                <a:cxn ang="0">
                  <a:pos x="0" y="2"/>
                </a:cxn>
                <a:cxn ang="0">
                  <a:pos x="0" y="2"/>
                </a:cxn>
                <a:cxn ang="0">
                  <a:pos x="2" y="4"/>
                </a:cxn>
                <a:cxn ang="0">
                  <a:pos x="2" y="4"/>
                </a:cxn>
                <a:cxn ang="0">
                  <a:pos x="4" y="4"/>
                </a:cxn>
                <a:cxn ang="0">
                  <a:pos x="4" y="2"/>
                </a:cxn>
                <a:cxn ang="0">
                  <a:pos x="4" y="2"/>
                </a:cxn>
              </a:cxnLst>
              <a:rect l="0" t="0" r="r" b="b"/>
              <a:pathLst>
                <a:path w="4" h="4">
                  <a:moveTo>
                    <a:pt x="4" y="2"/>
                  </a:moveTo>
                  <a:lnTo>
                    <a:pt x="4" y="2"/>
                  </a:lnTo>
                  <a:lnTo>
                    <a:pt x="2" y="0"/>
                  </a:lnTo>
                  <a:lnTo>
                    <a:pt x="2" y="0"/>
                  </a:lnTo>
                  <a:lnTo>
                    <a:pt x="0" y="2"/>
                  </a:lnTo>
                  <a:lnTo>
                    <a:pt x="0" y="2"/>
                  </a:lnTo>
                  <a:lnTo>
                    <a:pt x="2" y="4"/>
                  </a:lnTo>
                  <a:lnTo>
                    <a:pt x="2" y="4"/>
                  </a:lnTo>
                  <a:lnTo>
                    <a:pt x="4" y="4"/>
                  </a:lnTo>
                  <a:lnTo>
                    <a:pt x="4" y="2"/>
                  </a:lnTo>
                  <a:lnTo>
                    <a:pt x="4" y="2"/>
                  </a:lnTo>
                  <a:close/>
                </a:path>
              </a:pathLst>
            </a:custGeom>
            <a:grpFill/>
            <a:ln w="9525">
              <a:noFill/>
              <a:round/>
            </a:ln>
          </p:spPr>
          <p:txBody>
            <a:bodyPr vert="horz" wrap="square" lIns="91440" tIns="45720" rIns="91440" bIns="45720" numCol="1" anchor="t" anchorCtr="0" compatLnSpc="1"/>
            <a:lstStyle/>
            <a:p>
              <a:endParaRPr lang="zh-CN" altLang="en-US"/>
            </a:p>
          </p:txBody>
        </p:sp>
      </p:grpSp>
      <p:sp>
        <p:nvSpPr>
          <p:cNvPr id="3" name="框架 2"/>
          <p:cNvSpPr/>
          <p:nvPr userDrawn="1"/>
        </p:nvSpPr>
        <p:spPr>
          <a:xfrm>
            <a:off x="0" y="0"/>
            <a:ext cx="12192000" cy="6858000"/>
          </a:xfrm>
          <a:prstGeom prst="frame">
            <a:avLst>
              <a:gd name="adj1" fmla="val 213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4" name="文本占位符 7"/>
          <p:cNvSpPr>
            <a:spLocks noGrp="1"/>
          </p:cNvSpPr>
          <p:nvPr>
            <p:ph type="body" sz="quarter" idx="10" hasCustomPrompt="1"/>
          </p:nvPr>
        </p:nvSpPr>
        <p:spPr>
          <a:xfrm>
            <a:off x="248457" y="258233"/>
            <a:ext cx="5293927" cy="529569"/>
          </a:xfrm>
          <a:prstGeom prst="rect">
            <a:avLst/>
          </a:prstGeom>
          <a:ln w="12700" cmpd="sng">
            <a:noFill/>
          </a:ln>
        </p:spPr>
        <p:txBody>
          <a:bodyPr vert="horz" anchor="ctr"/>
          <a:lstStyle>
            <a:lvl1pPr marL="0" indent="0" algn="l">
              <a:buNone/>
              <a:defRPr sz="2400" b="1">
                <a:solidFill>
                  <a:schemeClr val="accent4"/>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lvl="0"/>
            <a:r>
              <a:rPr kumimoji="1" lang="en-US" altLang="zh-CN"/>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
        <p:nvSpPr>
          <p:cNvPr id="5" name="文本占位符 7"/>
          <p:cNvSpPr>
            <a:spLocks noGrp="1"/>
          </p:cNvSpPr>
          <p:nvPr>
            <p:ph type="body" sz="quarter" idx="13" hasCustomPrompt="1"/>
          </p:nvPr>
        </p:nvSpPr>
        <p:spPr>
          <a:xfrm>
            <a:off x="11386592" y="214889"/>
            <a:ext cx="805408" cy="616255"/>
          </a:xfrm>
          <a:prstGeom prst="rect">
            <a:avLst/>
          </a:prstGeom>
          <a:solidFill>
            <a:schemeClr val="accent4"/>
          </a:solidFill>
        </p:spPr>
        <p:txBody>
          <a:bodyPr vert="horz" anchor="ctr"/>
          <a:lstStyle>
            <a:lvl1pPr marL="0" indent="0" algn="ctr">
              <a:buNone/>
              <a:defRPr sz="2400" b="1">
                <a:solidFill>
                  <a:srgbClr val="FFFFFF"/>
                </a:solidFill>
              </a:defRPr>
            </a:lvl1pPr>
          </a:lstStyle>
          <a:p>
            <a:pPr lvl="0"/>
            <a:r>
              <a:rPr kumimoji="1" lang="en-US" altLang="zh-CN" dirty="0"/>
              <a:t>01</a:t>
            </a:r>
            <a:endParaRPr kumimoji="1" lang="zh-CN" altLang="en-US" dirty="0"/>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内容页_5">
    <p:spTree>
      <p:nvGrpSpPr>
        <p:cNvPr id="1" name=""/>
        <p:cNvGrpSpPr/>
        <p:nvPr/>
      </p:nvGrpSpPr>
      <p:grpSpPr>
        <a:xfrm>
          <a:off x="0" y="0"/>
          <a:ext cx="0" cy="0"/>
          <a:chOff x="0" y="0"/>
          <a:chExt cx="0" cy="0"/>
        </a:xfrm>
      </p:grpSpPr>
      <p:grpSp>
        <p:nvGrpSpPr>
          <p:cNvPr id="6" name="组 5"/>
          <p:cNvGrpSpPr/>
          <p:nvPr userDrawn="1"/>
        </p:nvGrpSpPr>
        <p:grpSpPr>
          <a:xfrm>
            <a:off x="182123" y="523016"/>
            <a:ext cx="11827754" cy="6138886"/>
            <a:chOff x="4391025" y="180975"/>
            <a:chExt cx="4422775" cy="2295525"/>
          </a:xfrm>
          <a:solidFill>
            <a:schemeClr val="bg1">
              <a:lumMod val="95000"/>
            </a:schemeClr>
          </a:solidFill>
        </p:grpSpPr>
        <p:sp>
          <p:nvSpPr>
            <p:cNvPr id="7" name="Freeform 70"/>
            <p:cNvSpPr/>
            <p:nvPr/>
          </p:nvSpPr>
          <p:spPr bwMode="auto">
            <a:xfrm>
              <a:off x="5565775" y="180975"/>
              <a:ext cx="746125" cy="387350"/>
            </a:xfrm>
            <a:custGeom>
              <a:avLst/>
              <a:gdLst/>
              <a:ahLst/>
              <a:cxnLst>
                <a:cxn ang="0">
                  <a:pos x="368" y="128"/>
                </a:cxn>
                <a:cxn ang="0">
                  <a:pos x="398" y="134"/>
                </a:cxn>
                <a:cxn ang="0">
                  <a:pos x="392" y="122"/>
                </a:cxn>
                <a:cxn ang="0">
                  <a:pos x="378" y="114"/>
                </a:cxn>
                <a:cxn ang="0">
                  <a:pos x="378" y="106"/>
                </a:cxn>
                <a:cxn ang="0">
                  <a:pos x="398" y="106"/>
                </a:cxn>
                <a:cxn ang="0">
                  <a:pos x="400" y="100"/>
                </a:cxn>
                <a:cxn ang="0">
                  <a:pos x="406" y="86"/>
                </a:cxn>
                <a:cxn ang="0">
                  <a:pos x="416" y="82"/>
                </a:cxn>
                <a:cxn ang="0">
                  <a:pos x="398" y="76"/>
                </a:cxn>
                <a:cxn ang="0">
                  <a:pos x="416" y="68"/>
                </a:cxn>
                <a:cxn ang="0">
                  <a:pos x="424" y="66"/>
                </a:cxn>
                <a:cxn ang="0">
                  <a:pos x="408" y="60"/>
                </a:cxn>
                <a:cxn ang="0">
                  <a:pos x="408" y="48"/>
                </a:cxn>
                <a:cxn ang="0">
                  <a:pos x="428" y="38"/>
                </a:cxn>
                <a:cxn ang="0">
                  <a:pos x="440" y="30"/>
                </a:cxn>
                <a:cxn ang="0">
                  <a:pos x="410" y="22"/>
                </a:cxn>
                <a:cxn ang="0">
                  <a:pos x="382" y="16"/>
                </a:cxn>
                <a:cxn ang="0">
                  <a:pos x="382" y="14"/>
                </a:cxn>
                <a:cxn ang="0">
                  <a:pos x="396" y="10"/>
                </a:cxn>
                <a:cxn ang="0">
                  <a:pos x="362" y="2"/>
                </a:cxn>
                <a:cxn ang="0">
                  <a:pos x="324" y="0"/>
                </a:cxn>
                <a:cxn ang="0">
                  <a:pos x="272" y="0"/>
                </a:cxn>
                <a:cxn ang="0">
                  <a:pos x="238" y="6"/>
                </a:cxn>
                <a:cxn ang="0">
                  <a:pos x="218" y="4"/>
                </a:cxn>
                <a:cxn ang="0">
                  <a:pos x="214" y="14"/>
                </a:cxn>
                <a:cxn ang="0">
                  <a:pos x="202" y="14"/>
                </a:cxn>
                <a:cxn ang="0">
                  <a:pos x="176" y="14"/>
                </a:cxn>
                <a:cxn ang="0">
                  <a:pos x="152" y="16"/>
                </a:cxn>
                <a:cxn ang="0">
                  <a:pos x="110" y="20"/>
                </a:cxn>
                <a:cxn ang="0">
                  <a:pos x="90" y="26"/>
                </a:cxn>
                <a:cxn ang="0">
                  <a:pos x="44" y="34"/>
                </a:cxn>
                <a:cxn ang="0">
                  <a:pos x="60" y="44"/>
                </a:cxn>
                <a:cxn ang="0">
                  <a:pos x="2" y="54"/>
                </a:cxn>
                <a:cxn ang="0">
                  <a:pos x="22" y="66"/>
                </a:cxn>
                <a:cxn ang="0">
                  <a:pos x="24" y="70"/>
                </a:cxn>
                <a:cxn ang="0">
                  <a:pos x="72" y="76"/>
                </a:cxn>
                <a:cxn ang="0">
                  <a:pos x="134" y="100"/>
                </a:cxn>
                <a:cxn ang="0">
                  <a:pos x="146" y="126"/>
                </a:cxn>
                <a:cxn ang="0">
                  <a:pos x="170" y="132"/>
                </a:cxn>
                <a:cxn ang="0">
                  <a:pos x="158" y="134"/>
                </a:cxn>
                <a:cxn ang="0">
                  <a:pos x="142" y="142"/>
                </a:cxn>
                <a:cxn ang="0">
                  <a:pos x="162" y="144"/>
                </a:cxn>
                <a:cxn ang="0">
                  <a:pos x="170" y="160"/>
                </a:cxn>
                <a:cxn ang="0">
                  <a:pos x="150" y="168"/>
                </a:cxn>
                <a:cxn ang="0">
                  <a:pos x="152" y="176"/>
                </a:cxn>
                <a:cxn ang="0">
                  <a:pos x="162" y="194"/>
                </a:cxn>
                <a:cxn ang="0">
                  <a:pos x="176" y="196"/>
                </a:cxn>
                <a:cxn ang="0">
                  <a:pos x="182" y="224"/>
                </a:cxn>
                <a:cxn ang="0">
                  <a:pos x="208" y="234"/>
                </a:cxn>
                <a:cxn ang="0">
                  <a:pos x="226" y="242"/>
                </a:cxn>
                <a:cxn ang="0">
                  <a:pos x="240" y="214"/>
                </a:cxn>
                <a:cxn ang="0">
                  <a:pos x="252" y="192"/>
                </a:cxn>
                <a:cxn ang="0">
                  <a:pos x="272" y="182"/>
                </a:cxn>
                <a:cxn ang="0">
                  <a:pos x="288" y="182"/>
                </a:cxn>
                <a:cxn ang="0">
                  <a:pos x="322" y="160"/>
                </a:cxn>
                <a:cxn ang="0">
                  <a:pos x="376" y="138"/>
                </a:cxn>
              </a:cxnLst>
              <a:rect l="0" t="0" r="r" b="b"/>
              <a:pathLst>
                <a:path w="470" h="244">
                  <a:moveTo>
                    <a:pt x="362" y="140"/>
                  </a:moveTo>
                  <a:lnTo>
                    <a:pt x="362" y="140"/>
                  </a:lnTo>
                  <a:lnTo>
                    <a:pt x="362" y="136"/>
                  </a:lnTo>
                  <a:lnTo>
                    <a:pt x="362" y="136"/>
                  </a:lnTo>
                  <a:lnTo>
                    <a:pt x="368" y="136"/>
                  </a:lnTo>
                  <a:lnTo>
                    <a:pt x="368" y="132"/>
                  </a:lnTo>
                  <a:lnTo>
                    <a:pt x="368" y="128"/>
                  </a:lnTo>
                  <a:lnTo>
                    <a:pt x="368" y="126"/>
                  </a:lnTo>
                  <a:lnTo>
                    <a:pt x="368" y="126"/>
                  </a:lnTo>
                  <a:lnTo>
                    <a:pt x="376" y="128"/>
                  </a:lnTo>
                  <a:lnTo>
                    <a:pt x="382" y="134"/>
                  </a:lnTo>
                  <a:lnTo>
                    <a:pt x="390" y="136"/>
                  </a:lnTo>
                  <a:lnTo>
                    <a:pt x="394" y="136"/>
                  </a:lnTo>
                  <a:lnTo>
                    <a:pt x="398" y="134"/>
                  </a:lnTo>
                  <a:lnTo>
                    <a:pt x="398" y="134"/>
                  </a:lnTo>
                  <a:lnTo>
                    <a:pt x="398" y="130"/>
                  </a:lnTo>
                  <a:lnTo>
                    <a:pt x="396" y="128"/>
                  </a:lnTo>
                  <a:lnTo>
                    <a:pt x="392" y="122"/>
                  </a:lnTo>
                  <a:lnTo>
                    <a:pt x="392" y="122"/>
                  </a:lnTo>
                  <a:lnTo>
                    <a:pt x="392" y="122"/>
                  </a:lnTo>
                  <a:lnTo>
                    <a:pt x="392" y="122"/>
                  </a:lnTo>
                  <a:lnTo>
                    <a:pt x="388" y="120"/>
                  </a:lnTo>
                  <a:lnTo>
                    <a:pt x="386" y="120"/>
                  </a:lnTo>
                  <a:lnTo>
                    <a:pt x="384" y="120"/>
                  </a:lnTo>
                  <a:lnTo>
                    <a:pt x="384" y="116"/>
                  </a:lnTo>
                  <a:lnTo>
                    <a:pt x="384" y="116"/>
                  </a:lnTo>
                  <a:lnTo>
                    <a:pt x="380" y="116"/>
                  </a:lnTo>
                  <a:lnTo>
                    <a:pt x="378" y="114"/>
                  </a:lnTo>
                  <a:lnTo>
                    <a:pt x="374" y="112"/>
                  </a:lnTo>
                  <a:lnTo>
                    <a:pt x="374" y="112"/>
                  </a:lnTo>
                  <a:lnTo>
                    <a:pt x="374" y="110"/>
                  </a:lnTo>
                  <a:lnTo>
                    <a:pt x="374" y="110"/>
                  </a:lnTo>
                  <a:lnTo>
                    <a:pt x="374" y="110"/>
                  </a:lnTo>
                  <a:lnTo>
                    <a:pt x="376" y="106"/>
                  </a:lnTo>
                  <a:lnTo>
                    <a:pt x="378" y="106"/>
                  </a:lnTo>
                  <a:lnTo>
                    <a:pt x="384" y="108"/>
                  </a:lnTo>
                  <a:lnTo>
                    <a:pt x="384" y="108"/>
                  </a:lnTo>
                  <a:lnTo>
                    <a:pt x="384" y="106"/>
                  </a:lnTo>
                  <a:lnTo>
                    <a:pt x="384" y="106"/>
                  </a:lnTo>
                  <a:lnTo>
                    <a:pt x="398" y="106"/>
                  </a:lnTo>
                  <a:lnTo>
                    <a:pt x="398" y="106"/>
                  </a:lnTo>
                  <a:lnTo>
                    <a:pt x="398" y="106"/>
                  </a:lnTo>
                  <a:lnTo>
                    <a:pt x="404" y="106"/>
                  </a:lnTo>
                  <a:lnTo>
                    <a:pt x="406" y="104"/>
                  </a:lnTo>
                  <a:lnTo>
                    <a:pt x="408" y="102"/>
                  </a:lnTo>
                  <a:lnTo>
                    <a:pt x="408" y="102"/>
                  </a:lnTo>
                  <a:lnTo>
                    <a:pt x="406" y="100"/>
                  </a:lnTo>
                  <a:lnTo>
                    <a:pt x="404" y="100"/>
                  </a:lnTo>
                  <a:lnTo>
                    <a:pt x="400" y="100"/>
                  </a:lnTo>
                  <a:lnTo>
                    <a:pt x="400" y="98"/>
                  </a:lnTo>
                  <a:lnTo>
                    <a:pt x="400" y="98"/>
                  </a:lnTo>
                  <a:lnTo>
                    <a:pt x="408" y="98"/>
                  </a:lnTo>
                  <a:lnTo>
                    <a:pt x="408" y="98"/>
                  </a:lnTo>
                  <a:lnTo>
                    <a:pt x="406" y="92"/>
                  </a:lnTo>
                  <a:lnTo>
                    <a:pt x="406" y="88"/>
                  </a:lnTo>
                  <a:lnTo>
                    <a:pt x="406" y="86"/>
                  </a:lnTo>
                  <a:lnTo>
                    <a:pt x="406" y="86"/>
                  </a:lnTo>
                  <a:lnTo>
                    <a:pt x="408" y="86"/>
                  </a:lnTo>
                  <a:lnTo>
                    <a:pt x="412" y="86"/>
                  </a:lnTo>
                  <a:lnTo>
                    <a:pt x="414" y="86"/>
                  </a:lnTo>
                  <a:lnTo>
                    <a:pt x="416" y="84"/>
                  </a:lnTo>
                  <a:lnTo>
                    <a:pt x="416" y="84"/>
                  </a:lnTo>
                  <a:lnTo>
                    <a:pt x="416" y="82"/>
                  </a:lnTo>
                  <a:lnTo>
                    <a:pt x="414" y="80"/>
                  </a:lnTo>
                  <a:lnTo>
                    <a:pt x="412" y="80"/>
                  </a:lnTo>
                  <a:lnTo>
                    <a:pt x="410" y="78"/>
                  </a:lnTo>
                  <a:lnTo>
                    <a:pt x="410" y="78"/>
                  </a:lnTo>
                  <a:lnTo>
                    <a:pt x="408" y="76"/>
                  </a:lnTo>
                  <a:lnTo>
                    <a:pt x="406" y="76"/>
                  </a:lnTo>
                  <a:lnTo>
                    <a:pt x="398" y="76"/>
                  </a:lnTo>
                  <a:lnTo>
                    <a:pt x="398" y="76"/>
                  </a:lnTo>
                  <a:lnTo>
                    <a:pt x="392" y="72"/>
                  </a:lnTo>
                  <a:lnTo>
                    <a:pt x="392" y="72"/>
                  </a:lnTo>
                  <a:lnTo>
                    <a:pt x="404" y="70"/>
                  </a:lnTo>
                  <a:lnTo>
                    <a:pt x="410" y="68"/>
                  </a:lnTo>
                  <a:lnTo>
                    <a:pt x="416" y="68"/>
                  </a:lnTo>
                  <a:lnTo>
                    <a:pt x="416" y="68"/>
                  </a:lnTo>
                  <a:lnTo>
                    <a:pt x="418" y="72"/>
                  </a:lnTo>
                  <a:lnTo>
                    <a:pt x="422" y="74"/>
                  </a:lnTo>
                  <a:lnTo>
                    <a:pt x="424" y="72"/>
                  </a:lnTo>
                  <a:lnTo>
                    <a:pt x="426" y="68"/>
                  </a:lnTo>
                  <a:lnTo>
                    <a:pt x="426" y="68"/>
                  </a:lnTo>
                  <a:lnTo>
                    <a:pt x="424" y="66"/>
                  </a:lnTo>
                  <a:lnTo>
                    <a:pt x="424" y="66"/>
                  </a:lnTo>
                  <a:lnTo>
                    <a:pt x="416" y="66"/>
                  </a:lnTo>
                  <a:lnTo>
                    <a:pt x="408" y="62"/>
                  </a:lnTo>
                  <a:lnTo>
                    <a:pt x="408" y="62"/>
                  </a:lnTo>
                  <a:lnTo>
                    <a:pt x="408" y="62"/>
                  </a:lnTo>
                  <a:lnTo>
                    <a:pt x="408" y="62"/>
                  </a:lnTo>
                  <a:lnTo>
                    <a:pt x="408" y="60"/>
                  </a:lnTo>
                  <a:lnTo>
                    <a:pt x="408" y="60"/>
                  </a:lnTo>
                  <a:lnTo>
                    <a:pt x="406" y="58"/>
                  </a:lnTo>
                  <a:lnTo>
                    <a:pt x="406" y="58"/>
                  </a:lnTo>
                  <a:lnTo>
                    <a:pt x="404" y="52"/>
                  </a:lnTo>
                  <a:lnTo>
                    <a:pt x="404" y="52"/>
                  </a:lnTo>
                  <a:lnTo>
                    <a:pt x="404" y="50"/>
                  </a:lnTo>
                  <a:lnTo>
                    <a:pt x="408" y="48"/>
                  </a:lnTo>
                  <a:lnTo>
                    <a:pt x="408" y="48"/>
                  </a:lnTo>
                  <a:lnTo>
                    <a:pt x="412" y="46"/>
                  </a:lnTo>
                  <a:lnTo>
                    <a:pt x="414" y="42"/>
                  </a:lnTo>
                  <a:lnTo>
                    <a:pt x="414" y="42"/>
                  </a:lnTo>
                  <a:lnTo>
                    <a:pt x="418" y="40"/>
                  </a:lnTo>
                  <a:lnTo>
                    <a:pt x="420" y="40"/>
                  </a:lnTo>
                  <a:lnTo>
                    <a:pt x="428" y="38"/>
                  </a:lnTo>
                  <a:lnTo>
                    <a:pt x="428" y="38"/>
                  </a:lnTo>
                  <a:lnTo>
                    <a:pt x="430" y="38"/>
                  </a:lnTo>
                  <a:lnTo>
                    <a:pt x="432" y="34"/>
                  </a:lnTo>
                  <a:lnTo>
                    <a:pt x="432" y="34"/>
                  </a:lnTo>
                  <a:lnTo>
                    <a:pt x="438" y="34"/>
                  </a:lnTo>
                  <a:lnTo>
                    <a:pt x="438" y="34"/>
                  </a:lnTo>
                  <a:lnTo>
                    <a:pt x="440" y="32"/>
                  </a:lnTo>
                  <a:lnTo>
                    <a:pt x="440" y="30"/>
                  </a:lnTo>
                  <a:lnTo>
                    <a:pt x="440" y="30"/>
                  </a:lnTo>
                  <a:lnTo>
                    <a:pt x="470" y="20"/>
                  </a:lnTo>
                  <a:lnTo>
                    <a:pt x="470" y="20"/>
                  </a:lnTo>
                  <a:lnTo>
                    <a:pt x="460" y="18"/>
                  </a:lnTo>
                  <a:lnTo>
                    <a:pt x="450" y="18"/>
                  </a:lnTo>
                  <a:lnTo>
                    <a:pt x="430" y="20"/>
                  </a:lnTo>
                  <a:lnTo>
                    <a:pt x="410" y="22"/>
                  </a:lnTo>
                  <a:lnTo>
                    <a:pt x="390" y="24"/>
                  </a:lnTo>
                  <a:lnTo>
                    <a:pt x="390" y="24"/>
                  </a:lnTo>
                  <a:lnTo>
                    <a:pt x="394" y="20"/>
                  </a:lnTo>
                  <a:lnTo>
                    <a:pt x="396" y="18"/>
                  </a:lnTo>
                  <a:lnTo>
                    <a:pt x="394" y="16"/>
                  </a:lnTo>
                  <a:lnTo>
                    <a:pt x="394" y="16"/>
                  </a:lnTo>
                  <a:lnTo>
                    <a:pt x="382" y="16"/>
                  </a:lnTo>
                  <a:lnTo>
                    <a:pt x="382" y="16"/>
                  </a:lnTo>
                  <a:lnTo>
                    <a:pt x="378" y="18"/>
                  </a:lnTo>
                  <a:lnTo>
                    <a:pt x="374" y="20"/>
                  </a:lnTo>
                  <a:lnTo>
                    <a:pt x="370" y="18"/>
                  </a:lnTo>
                  <a:lnTo>
                    <a:pt x="368" y="14"/>
                  </a:lnTo>
                  <a:lnTo>
                    <a:pt x="368" y="14"/>
                  </a:lnTo>
                  <a:lnTo>
                    <a:pt x="382" y="14"/>
                  </a:lnTo>
                  <a:lnTo>
                    <a:pt x="382" y="14"/>
                  </a:lnTo>
                  <a:lnTo>
                    <a:pt x="388" y="12"/>
                  </a:lnTo>
                  <a:lnTo>
                    <a:pt x="394" y="12"/>
                  </a:lnTo>
                  <a:lnTo>
                    <a:pt x="394" y="12"/>
                  </a:lnTo>
                  <a:lnTo>
                    <a:pt x="396" y="10"/>
                  </a:lnTo>
                  <a:lnTo>
                    <a:pt x="396" y="10"/>
                  </a:lnTo>
                  <a:lnTo>
                    <a:pt x="396" y="10"/>
                  </a:lnTo>
                  <a:lnTo>
                    <a:pt x="396" y="10"/>
                  </a:lnTo>
                  <a:lnTo>
                    <a:pt x="380" y="8"/>
                  </a:lnTo>
                  <a:lnTo>
                    <a:pt x="364" y="4"/>
                  </a:lnTo>
                  <a:lnTo>
                    <a:pt x="364" y="4"/>
                  </a:lnTo>
                  <a:lnTo>
                    <a:pt x="364" y="2"/>
                  </a:lnTo>
                  <a:lnTo>
                    <a:pt x="362" y="2"/>
                  </a:lnTo>
                  <a:lnTo>
                    <a:pt x="362" y="2"/>
                  </a:lnTo>
                  <a:lnTo>
                    <a:pt x="356" y="2"/>
                  </a:lnTo>
                  <a:lnTo>
                    <a:pt x="356" y="2"/>
                  </a:lnTo>
                  <a:lnTo>
                    <a:pt x="356" y="0"/>
                  </a:lnTo>
                  <a:lnTo>
                    <a:pt x="356" y="0"/>
                  </a:lnTo>
                  <a:lnTo>
                    <a:pt x="340" y="0"/>
                  </a:lnTo>
                  <a:lnTo>
                    <a:pt x="340" y="0"/>
                  </a:lnTo>
                  <a:lnTo>
                    <a:pt x="324" y="0"/>
                  </a:lnTo>
                  <a:lnTo>
                    <a:pt x="324" y="0"/>
                  </a:lnTo>
                  <a:lnTo>
                    <a:pt x="296" y="0"/>
                  </a:lnTo>
                  <a:lnTo>
                    <a:pt x="296" y="0"/>
                  </a:lnTo>
                  <a:lnTo>
                    <a:pt x="280" y="0"/>
                  </a:lnTo>
                  <a:lnTo>
                    <a:pt x="280" y="0"/>
                  </a:lnTo>
                  <a:lnTo>
                    <a:pt x="272" y="0"/>
                  </a:lnTo>
                  <a:lnTo>
                    <a:pt x="272" y="0"/>
                  </a:lnTo>
                  <a:lnTo>
                    <a:pt x="268" y="4"/>
                  </a:lnTo>
                  <a:lnTo>
                    <a:pt x="262" y="6"/>
                  </a:lnTo>
                  <a:lnTo>
                    <a:pt x="250" y="6"/>
                  </a:lnTo>
                  <a:lnTo>
                    <a:pt x="250" y="6"/>
                  </a:lnTo>
                  <a:lnTo>
                    <a:pt x="248" y="4"/>
                  </a:lnTo>
                  <a:lnTo>
                    <a:pt x="244" y="4"/>
                  </a:lnTo>
                  <a:lnTo>
                    <a:pt x="238" y="6"/>
                  </a:lnTo>
                  <a:lnTo>
                    <a:pt x="238" y="6"/>
                  </a:lnTo>
                  <a:lnTo>
                    <a:pt x="232" y="6"/>
                  </a:lnTo>
                  <a:lnTo>
                    <a:pt x="232" y="6"/>
                  </a:lnTo>
                  <a:lnTo>
                    <a:pt x="228" y="4"/>
                  </a:lnTo>
                  <a:lnTo>
                    <a:pt x="226" y="4"/>
                  </a:lnTo>
                  <a:lnTo>
                    <a:pt x="218" y="4"/>
                  </a:lnTo>
                  <a:lnTo>
                    <a:pt x="218" y="4"/>
                  </a:lnTo>
                  <a:lnTo>
                    <a:pt x="216" y="4"/>
                  </a:lnTo>
                  <a:lnTo>
                    <a:pt x="214" y="6"/>
                  </a:lnTo>
                  <a:lnTo>
                    <a:pt x="214" y="6"/>
                  </a:lnTo>
                  <a:lnTo>
                    <a:pt x="210" y="6"/>
                  </a:lnTo>
                  <a:lnTo>
                    <a:pt x="208" y="8"/>
                  </a:lnTo>
                  <a:lnTo>
                    <a:pt x="208" y="8"/>
                  </a:lnTo>
                  <a:lnTo>
                    <a:pt x="214" y="14"/>
                  </a:lnTo>
                  <a:lnTo>
                    <a:pt x="214" y="14"/>
                  </a:lnTo>
                  <a:lnTo>
                    <a:pt x="214" y="14"/>
                  </a:lnTo>
                  <a:lnTo>
                    <a:pt x="214" y="18"/>
                  </a:lnTo>
                  <a:lnTo>
                    <a:pt x="214" y="18"/>
                  </a:lnTo>
                  <a:lnTo>
                    <a:pt x="208" y="16"/>
                  </a:lnTo>
                  <a:lnTo>
                    <a:pt x="202" y="14"/>
                  </a:lnTo>
                  <a:lnTo>
                    <a:pt x="202" y="14"/>
                  </a:lnTo>
                  <a:lnTo>
                    <a:pt x="188" y="12"/>
                  </a:lnTo>
                  <a:lnTo>
                    <a:pt x="176" y="12"/>
                  </a:lnTo>
                  <a:lnTo>
                    <a:pt x="176" y="12"/>
                  </a:lnTo>
                  <a:lnTo>
                    <a:pt x="172" y="12"/>
                  </a:lnTo>
                  <a:lnTo>
                    <a:pt x="172" y="14"/>
                  </a:lnTo>
                  <a:lnTo>
                    <a:pt x="176" y="14"/>
                  </a:lnTo>
                  <a:lnTo>
                    <a:pt x="176" y="14"/>
                  </a:lnTo>
                  <a:lnTo>
                    <a:pt x="174" y="16"/>
                  </a:lnTo>
                  <a:lnTo>
                    <a:pt x="170" y="18"/>
                  </a:lnTo>
                  <a:lnTo>
                    <a:pt x="166" y="16"/>
                  </a:lnTo>
                  <a:lnTo>
                    <a:pt x="166" y="16"/>
                  </a:lnTo>
                  <a:lnTo>
                    <a:pt x="158" y="14"/>
                  </a:lnTo>
                  <a:lnTo>
                    <a:pt x="154" y="14"/>
                  </a:lnTo>
                  <a:lnTo>
                    <a:pt x="152" y="16"/>
                  </a:lnTo>
                  <a:lnTo>
                    <a:pt x="152" y="16"/>
                  </a:lnTo>
                  <a:lnTo>
                    <a:pt x="142" y="14"/>
                  </a:lnTo>
                  <a:lnTo>
                    <a:pt x="132" y="14"/>
                  </a:lnTo>
                  <a:lnTo>
                    <a:pt x="122" y="14"/>
                  </a:lnTo>
                  <a:lnTo>
                    <a:pt x="112" y="20"/>
                  </a:lnTo>
                  <a:lnTo>
                    <a:pt x="112" y="20"/>
                  </a:lnTo>
                  <a:lnTo>
                    <a:pt x="110" y="20"/>
                  </a:lnTo>
                  <a:lnTo>
                    <a:pt x="110" y="20"/>
                  </a:lnTo>
                  <a:lnTo>
                    <a:pt x="100" y="16"/>
                  </a:lnTo>
                  <a:lnTo>
                    <a:pt x="94" y="18"/>
                  </a:lnTo>
                  <a:lnTo>
                    <a:pt x="92" y="20"/>
                  </a:lnTo>
                  <a:lnTo>
                    <a:pt x="92" y="24"/>
                  </a:lnTo>
                  <a:lnTo>
                    <a:pt x="92" y="24"/>
                  </a:lnTo>
                  <a:lnTo>
                    <a:pt x="90" y="26"/>
                  </a:lnTo>
                  <a:lnTo>
                    <a:pt x="88" y="26"/>
                  </a:lnTo>
                  <a:lnTo>
                    <a:pt x="84" y="26"/>
                  </a:lnTo>
                  <a:lnTo>
                    <a:pt x="84" y="26"/>
                  </a:lnTo>
                  <a:lnTo>
                    <a:pt x="74" y="26"/>
                  </a:lnTo>
                  <a:lnTo>
                    <a:pt x="64" y="28"/>
                  </a:lnTo>
                  <a:lnTo>
                    <a:pt x="44" y="34"/>
                  </a:lnTo>
                  <a:lnTo>
                    <a:pt x="44" y="34"/>
                  </a:lnTo>
                  <a:lnTo>
                    <a:pt x="52" y="36"/>
                  </a:lnTo>
                  <a:lnTo>
                    <a:pt x="52" y="36"/>
                  </a:lnTo>
                  <a:lnTo>
                    <a:pt x="58" y="36"/>
                  </a:lnTo>
                  <a:lnTo>
                    <a:pt x="60" y="36"/>
                  </a:lnTo>
                  <a:lnTo>
                    <a:pt x="62" y="40"/>
                  </a:lnTo>
                  <a:lnTo>
                    <a:pt x="62" y="40"/>
                  </a:lnTo>
                  <a:lnTo>
                    <a:pt x="60" y="44"/>
                  </a:lnTo>
                  <a:lnTo>
                    <a:pt x="58" y="44"/>
                  </a:lnTo>
                  <a:lnTo>
                    <a:pt x="50" y="46"/>
                  </a:lnTo>
                  <a:lnTo>
                    <a:pt x="50" y="46"/>
                  </a:lnTo>
                  <a:lnTo>
                    <a:pt x="46" y="46"/>
                  </a:lnTo>
                  <a:lnTo>
                    <a:pt x="46" y="46"/>
                  </a:lnTo>
                  <a:lnTo>
                    <a:pt x="2" y="54"/>
                  </a:lnTo>
                  <a:lnTo>
                    <a:pt x="2" y="54"/>
                  </a:lnTo>
                  <a:lnTo>
                    <a:pt x="0" y="56"/>
                  </a:lnTo>
                  <a:lnTo>
                    <a:pt x="0" y="56"/>
                  </a:lnTo>
                  <a:lnTo>
                    <a:pt x="30" y="64"/>
                  </a:lnTo>
                  <a:lnTo>
                    <a:pt x="30" y="64"/>
                  </a:lnTo>
                  <a:lnTo>
                    <a:pt x="30" y="66"/>
                  </a:lnTo>
                  <a:lnTo>
                    <a:pt x="30" y="66"/>
                  </a:lnTo>
                  <a:lnTo>
                    <a:pt x="22" y="66"/>
                  </a:lnTo>
                  <a:lnTo>
                    <a:pt x="18" y="66"/>
                  </a:lnTo>
                  <a:lnTo>
                    <a:pt x="14" y="68"/>
                  </a:lnTo>
                  <a:lnTo>
                    <a:pt x="14" y="68"/>
                  </a:lnTo>
                  <a:lnTo>
                    <a:pt x="16" y="70"/>
                  </a:lnTo>
                  <a:lnTo>
                    <a:pt x="20" y="70"/>
                  </a:lnTo>
                  <a:lnTo>
                    <a:pt x="24" y="70"/>
                  </a:lnTo>
                  <a:lnTo>
                    <a:pt x="24" y="70"/>
                  </a:lnTo>
                  <a:lnTo>
                    <a:pt x="32" y="76"/>
                  </a:lnTo>
                  <a:lnTo>
                    <a:pt x="36" y="78"/>
                  </a:lnTo>
                  <a:lnTo>
                    <a:pt x="40" y="78"/>
                  </a:lnTo>
                  <a:lnTo>
                    <a:pt x="40" y="78"/>
                  </a:lnTo>
                  <a:lnTo>
                    <a:pt x="48" y="76"/>
                  </a:lnTo>
                  <a:lnTo>
                    <a:pt x="56" y="76"/>
                  </a:lnTo>
                  <a:lnTo>
                    <a:pt x="72" y="76"/>
                  </a:lnTo>
                  <a:lnTo>
                    <a:pt x="72" y="76"/>
                  </a:lnTo>
                  <a:lnTo>
                    <a:pt x="86" y="76"/>
                  </a:lnTo>
                  <a:lnTo>
                    <a:pt x="100" y="78"/>
                  </a:lnTo>
                  <a:lnTo>
                    <a:pt x="114" y="84"/>
                  </a:lnTo>
                  <a:lnTo>
                    <a:pt x="126" y="92"/>
                  </a:lnTo>
                  <a:lnTo>
                    <a:pt x="126" y="92"/>
                  </a:lnTo>
                  <a:lnTo>
                    <a:pt x="134" y="100"/>
                  </a:lnTo>
                  <a:lnTo>
                    <a:pt x="138" y="108"/>
                  </a:lnTo>
                  <a:lnTo>
                    <a:pt x="138" y="116"/>
                  </a:lnTo>
                  <a:lnTo>
                    <a:pt x="134" y="124"/>
                  </a:lnTo>
                  <a:lnTo>
                    <a:pt x="134" y="124"/>
                  </a:lnTo>
                  <a:lnTo>
                    <a:pt x="138" y="126"/>
                  </a:lnTo>
                  <a:lnTo>
                    <a:pt x="142" y="126"/>
                  </a:lnTo>
                  <a:lnTo>
                    <a:pt x="146" y="126"/>
                  </a:lnTo>
                  <a:lnTo>
                    <a:pt x="150" y="122"/>
                  </a:lnTo>
                  <a:lnTo>
                    <a:pt x="150" y="122"/>
                  </a:lnTo>
                  <a:lnTo>
                    <a:pt x="156" y="122"/>
                  </a:lnTo>
                  <a:lnTo>
                    <a:pt x="156" y="122"/>
                  </a:lnTo>
                  <a:lnTo>
                    <a:pt x="160" y="126"/>
                  </a:lnTo>
                  <a:lnTo>
                    <a:pt x="164" y="128"/>
                  </a:lnTo>
                  <a:lnTo>
                    <a:pt x="170" y="132"/>
                  </a:lnTo>
                  <a:lnTo>
                    <a:pt x="172" y="136"/>
                  </a:lnTo>
                  <a:lnTo>
                    <a:pt x="172" y="136"/>
                  </a:lnTo>
                  <a:lnTo>
                    <a:pt x="168" y="138"/>
                  </a:lnTo>
                  <a:lnTo>
                    <a:pt x="164" y="136"/>
                  </a:lnTo>
                  <a:lnTo>
                    <a:pt x="162" y="136"/>
                  </a:lnTo>
                  <a:lnTo>
                    <a:pt x="158" y="134"/>
                  </a:lnTo>
                  <a:lnTo>
                    <a:pt x="158" y="134"/>
                  </a:lnTo>
                  <a:lnTo>
                    <a:pt x="154" y="132"/>
                  </a:lnTo>
                  <a:lnTo>
                    <a:pt x="154" y="132"/>
                  </a:lnTo>
                  <a:lnTo>
                    <a:pt x="148" y="132"/>
                  </a:lnTo>
                  <a:lnTo>
                    <a:pt x="144" y="134"/>
                  </a:lnTo>
                  <a:lnTo>
                    <a:pt x="142" y="138"/>
                  </a:lnTo>
                  <a:lnTo>
                    <a:pt x="142" y="142"/>
                  </a:lnTo>
                  <a:lnTo>
                    <a:pt x="142" y="142"/>
                  </a:lnTo>
                  <a:lnTo>
                    <a:pt x="142" y="144"/>
                  </a:lnTo>
                  <a:lnTo>
                    <a:pt x="146" y="146"/>
                  </a:lnTo>
                  <a:lnTo>
                    <a:pt x="152" y="148"/>
                  </a:lnTo>
                  <a:lnTo>
                    <a:pt x="152" y="148"/>
                  </a:lnTo>
                  <a:lnTo>
                    <a:pt x="158" y="148"/>
                  </a:lnTo>
                  <a:lnTo>
                    <a:pt x="162" y="144"/>
                  </a:lnTo>
                  <a:lnTo>
                    <a:pt x="162" y="144"/>
                  </a:lnTo>
                  <a:lnTo>
                    <a:pt x="170" y="142"/>
                  </a:lnTo>
                  <a:lnTo>
                    <a:pt x="170" y="142"/>
                  </a:lnTo>
                  <a:lnTo>
                    <a:pt x="172" y="144"/>
                  </a:lnTo>
                  <a:lnTo>
                    <a:pt x="172" y="144"/>
                  </a:lnTo>
                  <a:lnTo>
                    <a:pt x="170" y="156"/>
                  </a:lnTo>
                  <a:lnTo>
                    <a:pt x="170" y="156"/>
                  </a:lnTo>
                  <a:lnTo>
                    <a:pt x="170" y="160"/>
                  </a:lnTo>
                  <a:lnTo>
                    <a:pt x="170" y="160"/>
                  </a:lnTo>
                  <a:lnTo>
                    <a:pt x="164" y="162"/>
                  </a:lnTo>
                  <a:lnTo>
                    <a:pt x="164" y="162"/>
                  </a:lnTo>
                  <a:lnTo>
                    <a:pt x="160" y="158"/>
                  </a:lnTo>
                  <a:lnTo>
                    <a:pt x="156" y="158"/>
                  </a:lnTo>
                  <a:lnTo>
                    <a:pt x="152" y="162"/>
                  </a:lnTo>
                  <a:lnTo>
                    <a:pt x="150" y="168"/>
                  </a:lnTo>
                  <a:lnTo>
                    <a:pt x="150" y="168"/>
                  </a:lnTo>
                  <a:lnTo>
                    <a:pt x="150" y="170"/>
                  </a:lnTo>
                  <a:lnTo>
                    <a:pt x="152" y="172"/>
                  </a:lnTo>
                  <a:lnTo>
                    <a:pt x="154" y="174"/>
                  </a:lnTo>
                  <a:lnTo>
                    <a:pt x="156" y="176"/>
                  </a:lnTo>
                  <a:lnTo>
                    <a:pt x="156" y="176"/>
                  </a:lnTo>
                  <a:lnTo>
                    <a:pt x="152" y="176"/>
                  </a:lnTo>
                  <a:lnTo>
                    <a:pt x="150" y="178"/>
                  </a:lnTo>
                  <a:lnTo>
                    <a:pt x="152" y="180"/>
                  </a:lnTo>
                  <a:lnTo>
                    <a:pt x="152" y="180"/>
                  </a:lnTo>
                  <a:lnTo>
                    <a:pt x="156" y="186"/>
                  </a:lnTo>
                  <a:lnTo>
                    <a:pt x="162" y="190"/>
                  </a:lnTo>
                  <a:lnTo>
                    <a:pt x="162" y="190"/>
                  </a:lnTo>
                  <a:lnTo>
                    <a:pt x="162" y="194"/>
                  </a:lnTo>
                  <a:lnTo>
                    <a:pt x="164" y="196"/>
                  </a:lnTo>
                  <a:lnTo>
                    <a:pt x="166" y="198"/>
                  </a:lnTo>
                  <a:lnTo>
                    <a:pt x="170" y="196"/>
                  </a:lnTo>
                  <a:lnTo>
                    <a:pt x="170" y="196"/>
                  </a:lnTo>
                  <a:lnTo>
                    <a:pt x="174" y="194"/>
                  </a:lnTo>
                  <a:lnTo>
                    <a:pt x="174" y="194"/>
                  </a:lnTo>
                  <a:lnTo>
                    <a:pt x="176" y="196"/>
                  </a:lnTo>
                  <a:lnTo>
                    <a:pt x="176" y="196"/>
                  </a:lnTo>
                  <a:lnTo>
                    <a:pt x="172" y="198"/>
                  </a:lnTo>
                  <a:lnTo>
                    <a:pt x="170" y="202"/>
                  </a:lnTo>
                  <a:lnTo>
                    <a:pt x="170" y="202"/>
                  </a:lnTo>
                  <a:lnTo>
                    <a:pt x="172" y="208"/>
                  </a:lnTo>
                  <a:lnTo>
                    <a:pt x="176" y="216"/>
                  </a:lnTo>
                  <a:lnTo>
                    <a:pt x="182" y="224"/>
                  </a:lnTo>
                  <a:lnTo>
                    <a:pt x="192" y="232"/>
                  </a:lnTo>
                  <a:lnTo>
                    <a:pt x="192" y="232"/>
                  </a:lnTo>
                  <a:lnTo>
                    <a:pt x="196" y="236"/>
                  </a:lnTo>
                  <a:lnTo>
                    <a:pt x="202" y="236"/>
                  </a:lnTo>
                  <a:lnTo>
                    <a:pt x="202" y="236"/>
                  </a:lnTo>
                  <a:lnTo>
                    <a:pt x="206" y="234"/>
                  </a:lnTo>
                  <a:lnTo>
                    <a:pt x="208" y="234"/>
                  </a:lnTo>
                  <a:lnTo>
                    <a:pt x="214" y="238"/>
                  </a:lnTo>
                  <a:lnTo>
                    <a:pt x="214" y="238"/>
                  </a:lnTo>
                  <a:lnTo>
                    <a:pt x="218" y="242"/>
                  </a:lnTo>
                  <a:lnTo>
                    <a:pt x="218" y="242"/>
                  </a:lnTo>
                  <a:lnTo>
                    <a:pt x="220" y="244"/>
                  </a:lnTo>
                  <a:lnTo>
                    <a:pt x="220" y="244"/>
                  </a:lnTo>
                  <a:lnTo>
                    <a:pt x="226" y="242"/>
                  </a:lnTo>
                  <a:lnTo>
                    <a:pt x="232" y="236"/>
                  </a:lnTo>
                  <a:lnTo>
                    <a:pt x="236" y="230"/>
                  </a:lnTo>
                  <a:lnTo>
                    <a:pt x="236" y="222"/>
                  </a:lnTo>
                  <a:lnTo>
                    <a:pt x="236" y="222"/>
                  </a:lnTo>
                  <a:lnTo>
                    <a:pt x="236" y="220"/>
                  </a:lnTo>
                  <a:lnTo>
                    <a:pt x="236" y="216"/>
                  </a:lnTo>
                  <a:lnTo>
                    <a:pt x="240" y="214"/>
                  </a:lnTo>
                  <a:lnTo>
                    <a:pt x="240" y="214"/>
                  </a:lnTo>
                  <a:lnTo>
                    <a:pt x="246" y="210"/>
                  </a:lnTo>
                  <a:lnTo>
                    <a:pt x="248" y="206"/>
                  </a:lnTo>
                  <a:lnTo>
                    <a:pt x="250" y="204"/>
                  </a:lnTo>
                  <a:lnTo>
                    <a:pt x="250" y="204"/>
                  </a:lnTo>
                  <a:lnTo>
                    <a:pt x="250" y="198"/>
                  </a:lnTo>
                  <a:lnTo>
                    <a:pt x="252" y="192"/>
                  </a:lnTo>
                  <a:lnTo>
                    <a:pt x="256" y="188"/>
                  </a:lnTo>
                  <a:lnTo>
                    <a:pt x="260" y="188"/>
                  </a:lnTo>
                  <a:lnTo>
                    <a:pt x="260" y="188"/>
                  </a:lnTo>
                  <a:lnTo>
                    <a:pt x="264" y="186"/>
                  </a:lnTo>
                  <a:lnTo>
                    <a:pt x="268" y="184"/>
                  </a:lnTo>
                  <a:lnTo>
                    <a:pt x="272" y="182"/>
                  </a:lnTo>
                  <a:lnTo>
                    <a:pt x="272" y="182"/>
                  </a:lnTo>
                  <a:lnTo>
                    <a:pt x="274" y="186"/>
                  </a:lnTo>
                  <a:lnTo>
                    <a:pt x="276" y="186"/>
                  </a:lnTo>
                  <a:lnTo>
                    <a:pt x="280" y="182"/>
                  </a:lnTo>
                  <a:lnTo>
                    <a:pt x="280" y="182"/>
                  </a:lnTo>
                  <a:lnTo>
                    <a:pt x="280" y="182"/>
                  </a:lnTo>
                  <a:lnTo>
                    <a:pt x="280" y="182"/>
                  </a:lnTo>
                  <a:lnTo>
                    <a:pt x="288" y="182"/>
                  </a:lnTo>
                  <a:lnTo>
                    <a:pt x="294" y="178"/>
                  </a:lnTo>
                  <a:lnTo>
                    <a:pt x="302" y="174"/>
                  </a:lnTo>
                  <a:lnTo>
                    <a:pt x="306" y="168"/>
                  </a:lnTo>
                  <a:lnTo>
                    <a:pt x="306" y="168"/>
                  </a:lnTo>
                  <a:lnTo>
                    <a:pt x="314" y="162"/>
                  </a:lnTo>
                  <a:lnTo>
                    <a:pt x="322" y="160"/>
                  </a:lnTo>
                  <a:lnTo>
                    <a:pt x="322" y="160"/>
                  </a:lnTo>
                  <a:lnTo>
                    <a:pt x="340" y="158"/>
                  </a:lnTo>
                  <a:lnTo>
                    <a:pt x="358" y="154"/>
                  </a:lnTo>
                  <a:lnTo>
                    <a:pt x="374" y="148"/>
                  </a:lnTo>
                  <a:lnTo>
                    <a:pt x="390" y="140"/>
                  </a:lnTo>
                  <a:lnTo>
                    <a:pt x="390" y="140"/>
                  </a:lnTo>
                  <a:lnTo>
                    <a:pt x="382" y="140"/>
                  </a:lnTo>
                  <a:lnTo>
                    <a:pt x="376" y="138"/>
                  </a:lnTo>
                  <a:lnTo>
                    <a:pt x="370" y="138"/>
                  </a:lnTo>
                  <a:lnTo>
                    <a:pt x="362" y="140"/>
                  </a:lnTo>
                  <a:lnTo>
                    <a:pt x="362" y="14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8" name="Freeform 71"/>
            <p:cNvSpPr>
              <a:spLocks noEditPoints="1"/>
            </p:cNvSpPr>
            <p:nvPr/>
          </p:nvSpPr>
          <p:spPr bwMode="auto">
            <a:xfrm>
              <a:off x="6254750" y="279400"/>
              <a:ext cx="2559050" cy="1851025"/>
            </a:xfrm>
            <a:custGeom>
              <a:avLst/>
              <a:gdLst/>
              <a:ahLst/>
              <a:cxnLst>
                <a:cxn ang="0">
                  <a:pos x="1460" y="92"/>
                </a:cxn>
                <a:cxn ang="0">
                  <a:pos x="1272" y="54"/>
                </a:cxn>
                <a:cxn ang="0">
                  <a:pos x="1188" y="64"/>
                </a:cxn>
                <a:cxn ang="0">
                  <a:pos x="1078" y="48"/>
                </a:cxn>
                <a:cxn ang="0">
                  <a:pos x="1000" y="10"/>
                </a:cxn>
                <a:cxn ang="0">
                  <a:pos x="804" y="38"/>
                </a:cxn>
                <a:cxn ang="0">
                  <a:pos x="722" y="62"/>
                </a:cxn>
                <a:cxn ang="0">
                  <a:pos x="726" y="90"/>
                </a:cxn>
                <a:cxn ang="0">
                  <a:pos x="684" y="48"/>
                </a:cxn>
                <a:cxn ang="0">
                  <a:pos x="604" y="84"/>
                </a:cxn>
                <a:cxn ang="0">
                  <a:pos x="496" y="98"/>
                </a:cxn>
                <a:cxn ang="0">
                  <a:pos x="426" y="138"/>
                </a:cxn>
                <a:cxn ang="0">
                  <a:pos x="384" y="82"/>
                </a:cxn>
                <a:cxn ang="0">
                  <a:pos x="272" y="90"/>
                </a:cxn>
                <a:cxn ang="0">
                  <a:pos x="184" y="158"/>
                </a:cxn>
                <a:cxn ang="0">
                  <a:pos x="216" y="188"/>
                </a:cxn>
                <a:cxn ang="0">
                  <a:pos x="278" y="178"/>
                </a:cxn>
                <a:cxn ang="0">
                  <a:pos x="358" y="182"/>
                </a:cxn>
                <a:cxn ang="0">
                  <a:pos x="226" y="240"/>
                </a:cxn>
                <a:cxn ang="0">
                  <a:pos x="162" y="270"/>
                </a:cxn>
                <a:cxn ang="0">
                  <a:pos x="118" y="356"/>
                </a:cxn>
                <a:cxn ang="0">
                  <a:pos x="98" y="426"/>
                </a:cxn>
                <a:cxn ang="0">
                  <a:pos x="224" y="368"/>
                </a:cxn>
                <a:cxn ang="0">
                  <a:pos x="244" y="336"/>
                </a:cxn>
                <a:cxn ang="0">
                  <a:pos x="318" y="412"/>
                </a:cxn>
                <a:cxn ang="0">
                  <a:pos x="380" y="322"/>
                </a:cxn>
                <a:cxn ang="0">
                  <a:pos x="432" y="324"/>
                </a:cxn>
                <a:cxn ang="0">
                  <a:pos x="340" y="388"/>
                </a:cxn>
                <a:cxn ang="0">
                  <a:pos x="414" y="428"/>
                </a:cxn>
                <a:cxn ang="0">
                  <a:pos x="280" y="492"/>
                </a:cxn>
                <a:cxn ang="0">
                  <a:pos x="172" y="424"/>
                </a:cxn>
                <a:cxn ang="0">
                  <a:pos x="2" y="580"/>
                </a:cxn>
                <a:cxn ang="0">
                  <a:pos x="96" y="752"/>
                </a:cxn>
                <a:cxn ang="0">
                  <a:pos x="214" y="836"/>
                </a:cxn>
                <a:cxn ang="0">
                  <a:pos x="280" y="1162"/>
                </a:cxn>
                <a:cxn ang="0">
                  <a:pos x="404" y="1018"/>
                </a:cxn>
                <a:cxn ang="0">
                  <a:pos x="532" y="682"/>
                </a:cxn>
                <a:cxn ang="0">
                  <a:pos x="422" y="582"/>
                </a:cxn>
                <a:cxn ang="0">
                  <a:pos x="438" y="574"/>
                </a:cxn>
                <a:cxn ang="0">
                  <a:pos x="590" y="592"/>
                </a:cxn>
                <a:cxn ang="0">
                  <a:pos x="516" y="520"/>
                </a:cxn>
                <a:cxn ang="0">
                  <a:pos x="630" y="544"/>
                </a:cxn>
                <a:cxn ang="0">
                  <a:pos x="732" y="712"/>
                </a:cxn>
                <a:cxn ang="0">
                  <a:pos x="840" y="574"/>
                </a:cxn>
                <a:cxn ang="0">
                  <a:pos x="902" y="710"/>
                </a:cxn>
                <a:cxn ang="0">
                  <a:pos x="912" y="684"/>
                </a:cxn>
                <a:cxn ang="0">
                  <a:pos x="966" y="592"/>
                </a:cxn>
                <a:cxn ang="0">
                  <a:pos x="1084" y="498"/>
                </a:cxn>
                <a:cxn ang="0">
                  <a:pos x="1052" y="408"/>
                </a:cxn>
                <a:cxn ang="0">
                  <a:pos x="1112" y="400"/>
                </a:cxn>
                <a:cxn ang="0">
                  <a:pos x="1154" y="362"/>
                </a:cxn>
                <a:cxn ang="0">
                  <a:pos x="1200" y="242"/>
                </a:cxn>
                <a:cxn ang="0">
                  <a:pos x="1374" y="164"/>
                </a:cxn>
                <a:cxn ang="0">
                  <a:pos x="1366" y="270"/>
                </a:cxn>
                <a:cxn ang="0">
                  <a:pos x="1398" y="200"/>
                </a:cxn>
                <a:cxn ang="0">
                  <a:pos x="1518" y="134"/>
                </a:cxn>
                <a:cxn ang="0">
                  <a:pos x="1612" y="118"/>
                </a:cxn>
                <a:cxn ang="0">
                  <a:pos x="372" y="178"/>
                </a:cxn>
                <a:cxn ang="0">
                  <a:pos x="416" y="172"/>
                </a:cxn>
                <a:cxn ang="0">
                  <a:pos x="516" y="238"/>
                </a:cxn>
                <a:cxn ang="0">
                  <a:pos x="500" y="346"/>
                </a:cxn>
                <a:cxn ang="0">
                  <a:pos x="550" y="370"/>
                </a:cxn>
                <a:cxn ang="0">
                  <a:pos x="604" y="354"/>
                </a:cxn>
              </a:cxnLst>
              <a:rect l="0" t="0" r="r" b="b"/>
              <a:pathLst>
                <a:path w="1612" h="1166">
                  <a:moveTo>
                    <a:pt x="1612" y="118"/>
                  </a:moveTo>
                  <a:lnTo>
                    <a:pt x="1612" y="118"/>
                  </a:lnTo>
                  <a:lnTo>
                    <a:pt x="1608" y="114"/>
                  </a:lnTo>
                  <a:lnTo>
                    <a:pt x="1600" y="112"/>
                  </a:lnTo>
                  <a:lnTo>
                    <a:pt x="1592" y="110"/>
                  </a:lnTo>
                  <a:lnTo>
                    <a:pt x="1586" y="110"/>
                  </a:lnTo>
                  <a:lnTo>
                    <a:pt x="1586" y="110"/>
                  </a:lnTo>
                  <a:lnTo>
                    <a:pt x="1586" y="112"/>
                  </a:lnTo>
                  <a:lnTo>
                    <a:pt x="1586" y="114"/>
                  </a:lnTo>
                  <a:lnTo>
                    <a:pt x="1586" y="116"/>
                  </a:lnTo>
                  <a:lnTo>
                    <a:pt x="1582" y="116"/>
                  </a:lnTo>
                  <a:lnTo>
                    <a:pt x="1582" y="116"/>
                  </a:lnTo>
                  <a:lnTo>
                    <a:pt x="1580" y="114"/>
                  </a:lnTo>
                  <a:lnTo>
                    <a:pt x="1578" y="112"/>
                  </a:lnTo>
                  <a:lnTo>
                    <a:pt x="1578" y="108"/>
                  </a:lnTo>
                  <a:lnTo>
                    <a:pt x="1578" y="108"/>
                  </a:lnTo>
                  <a:lnTo>
                    <a:pt x="1574" y="104"/>
                  </a:lnTo>
                  <a:lnTo>
                    <a:pt x="1570" y="102"/>
                  </a:lnTo>
                  <a:lnTo>
                    <a:pt x="1570" y="102"/>
                  </a:lnTo>
                  <a:lnTo>
                    <a:pt x="1546" y="92"/>
                  </a:lnTo>
                  <a:lnTo>
                    <a:pt x="1522" y="84"/>
                  </a:lnTo>
                  <a:lnTo>
                    <a:pt x="1496" y="80"/>
                  </a:lnTo>
                  <a:lnTo>
                    <a:pt x="1470" y="78"/>
                  </a:lnTo>
                  <a:lnTo>
                    <a:pt x="1470" y="78"/>
                  </a:lnTo>
                  <a:lnTo>
                    <a:pt x="1466" y="78"/>
                  </a:lnTo>
                  <a:lnTo>
                    <a:pt x="1464" y="80"/>
                  </a:lnTo>
                  <a:lnTo>
                    <a:pt x="1466" y="84"/>
                  </a:lnTo>
                  <a:lnTo>
                    <a:pt x="1466" y="84"/>
                  </a:lnTo>
                  <a:lnTo>
                    <a:pt x="1468" y="86"/>
                  </a:lnTo>
                  <a:lnTo>
                    <a:pt x="1468" y="88"/>
                  </a:lnTo>
                  <a:lnTo>
                    <a:pt x="1466" y="90"/>
                  </a:lnTo>
                  <a:lnTo>
                    <a:pt x="1466" y="90"/>
                  </a:lnTo>
                  <a:lnTo>
                    <a:pt x="1462" y="92"/>
                  </a:lnTo>
                  <a:lnTo>
                    <a:pt x="1460" y="92"/>
                  </a:lnTo>
                  <a:lnTo>
                    <a:pt x="1458" y="92"/>
                  </a:lnTo>
                  <a:lnTo>
                    <a:pt x="1458" y="92"/>
                  </a:lnTo>
                  <a:lnTo>
                    <a:pt x="1450" y="86"/>
                  </a:lnTo>
                  <a:lnTo>
                    <a:pt x="1442" y="84"/>
                  </a:lnTo>
                  <a:lnTo>
                    <a:pt x="1426" y="84"/>
                  </a:lnTo>
                  <a:lnTo>
                    <a:pt x="1426" y="84"/>
                  </a:lnTo>
                  <a:lnTo>
                    <a:pt x="1412" y="82"/>
                  </a:lnTo>
                  <a:lnTo>
                    <a:pt x="1404" y="82"/>
                  </a:lnTo>
                  <a:lnTo>
                    <a:pt x="1398" y="84"/>
                  </a:lnTo>
                  <a:lnTo>
                    <a:pt x="1398" y="84"/>
                  </a:lnTo>
                  <a:lnTo>
                    <a:pt x="1392" y="86"/>
                  </a:lnTo>
                  <a:lnTo>
                    <a:pt x="1388" y="84"/>
                  </a:lnTo>
                  <a:lnTo>
                    <a:pt x="1382" y="82"/>
                  </a:lnTo>
                  <a:lnTo>
                    <a:pt x="1382" y="78"/>
                  </a:lnTo>
                  <a:lnTo>
                    <a:pt x="1382" y="78"/>
                  </a:lnTo>
                  <a:lnTo>
                    <a:pt x="1380" y="74"/>
                  </a:lnTo>
                  <a:lnTo>
                    <a:pt x="1378" y="72"/>
                  </a:lnTo>
                  <a:lnTo>
                    <a:pt x="1372" y="70"/>
                  </a:lnTo>
                  <a:lnTo>
                    <a:pt x="1372" y="70"/>
                  </a:lnTo>
                  <a:lnTo>
                    <a:pt x="1358" y="68"/>
                  </a:lnTo>
                  <a:lnTo>
                    <a:pt x="1344" y="68"/>
                  </a:lnTo>
                  <a:lnTo>
                    <a:pt x="1344" y="68"/>
                  </a:lnTo>
                  <a:lnTo>
                    <a:pt x="1334" y="70"/>
                  </a:lnTo>
                  <a:lnTo>
                    <a:pt x="1324" y="70"/>
                  </a:lnTo>
                  <a:lnTo>
                    <a:pt x="1304" y="62"/>
                  </a:lnTo>
                  <a:lnTo>
                    <a:pt x="1304" y="62"/>
                  </a:lnTo>
                  <a:lnTo>
                    <a:pt x="1302" y="62"/>
                  </a:lnTo>
                  <a:lnTo>
                    <a:pt x="1302" y="58"/>
                  </a:lnTo>
                  <a:lnTo>
                    <a:pt x="1302" y="56"/>
                  </a:lnTo>
                  <a:lnTo>
                    <a:pt x="1298" y="56"/>
                  </a:lnTo>
                  <a:lnTo>
                    <a:pt x="1298" y="56"/>
                  </a:lnTo>
                  <a:lnTo>
                    <a:pt x="1286" y="56"/>
                  </a:lnTo>
                  <a:lnTo>
                    <a:pt x="1278" y="56"/>
                  </a:lnTo>
                  <a:lnTo>
                    <a:pt x="1272" y="54"/>
                  </a:lnTo>
                  <a:lnTo>
                    <a:pt x="1272" y="54"/>
                  </a:lnTo>
                  <a:lnTo>
                    <a:pt x="1274" y="56"/>
                  </a:lnTo>
                  <a:lnTo>
                    <a:pt x="1274" y="60"/>
                  </a:lnTo>
                  <a:lnTo>
                    <a:pt x="1274" y="60"/>
                  </a:lnTo>
                  <a:lnTo>
                    <a:pt x="1274" y="60"/>
                  </a:lnTo>
                  <a:lnTo>
                    <a:pt x="1272" y="62"/>
                  </a:lnTo>
                  <a:lnTo>
                    <a:pt x="1266" y="62"/>
                  </a:lnTo>
                  <a:lnTo>
                    <a:pt x="1266" y="62"/>
                  </a:lnTo>
                  <a:lnTo>
                    <a:pt x="1268" y="58"/>
                  </a:lnTo>
                  <a:lnTo>
                    <a:pt x="1266" y="56"/>
                  </a:lnTo>
                  <a:lnTo>
                    <a:pt x="1262" y="54"/>
                  </a:lnTo>
                  <a:lnTo>
                    <a:pt x="1262" y="54"/>
                  </a:lnTo>
                  <a:lnTo>
                    <a:pt x="1258" y="52"/>
                  </a:lnTo>
                  <a:lnTo>
                    <a:pt x="1258" y="52"/>
                  </a:lnTo>
                  <a:lnTo>
                    <a:pt x="1246" y="52"/>
                  </a:lnTo>
                  <a:lnTo>
                    <a:pt x="1246" y="52"/>
                  </a:lnTo>
                  <a:lnTo>
                    <a:pt x="1238" y="50"/>
                  </a:lnTo>
                  <a:lnTo>
                    <a:pt x="1238" y="50"/>
                  </a:lnTo>
                  <a:lnTo>
                    <a:pt x="1222" y="56"/>
                  </a:lnTo>
                  <a:lnTo>
                    <a:pt x="1222" y="56"/>
                  </a:lnTo>
                  <a:lnTo>
                    <a:pt x="1224" y="58"/>
                  </a:lnTo>
                  <a:lnTo>
                    <a:pt x="1224" y="62"/>
                  </a:lnTo>
                  <a:lnTo>
                    <a:pt x="1224" y="62"/>
                  </a:lnTo>
                  <a:lnTo>
                    <a:pt x="1222" y="64"/>
                  </a:lnTo>
                  <a:lnTo>
                    <a:pt x="1220" y="64"/>
                  </a:lnTo>
                  <a:lnTo>
                    <a:pt x="1216" y="64"/>
                  </a:lnTo>
                  <a:lnTo>
                    <a:pt x="1216" y="64"/>
                  </a:lnTo>
                  <a:lnTo>
                    <a:pt x="1210" y="66"/>
                  </a:lnTo>
                  <a:lnTo>
                    <a:pt x="1206" y="64"/>
                  </a:lnTo>
                  <a:lnTo>
                    <a:pt x="1202" y="64"/>
                  </a:lnTo>
                  <a:lnTo>
                    <a:pt x="1198" y="64"/>
                  </a:lnTo>
                  <a:lnTo>
                    <a:pt x="1198" y="64"/>
                  </a:lnTo>
                  <a:lnTo>
                    <a:pt x="1192" y="64"/>
                  </a:lnTo>
                  <a:lnTo>
                    <a:pt x="1188" y="64"/>
                  </a:lnTo>
                  <a:lnTo>
                    <a:pt x="1178" y="62"/>
                  </a:lnTo>
                  <a:lnTo>
                    <a:pt x="1172" y="62"/>
                  </a:lnTo>
                  <a:lnTo>
                    <a:pt x="1168" y="64"/>
                  </a:lnTo>
                  <a:lnTo>
                    <a:pt x="1164" y="66"/>
                  </a:lnTo>
                  <a:lnTo>
                    <a:pt x="1160" y="70"/>
                  </a:lnTo>
                  <a:lnTo>
                    <a:pt x="1160" y="70"/>
                  </a:lnTo>
                  <a:lnTo>
                    <a:pt x="1156" y="72"/>
                  </a:lnTo>
                  <a:lnTo>
                    <a:pt x="1152" y="70"/>
                  </a:lnTo>
                  <a:lnTo>
                    <a:pt x="1144" y="66"/>
                  </a:lnTo>
                  <a:lnTo>
                    <a:pt x="1144" y="66"/>
                  </a:lnTo>
                  <a:lnTo>
                    <a:pt x="1132" y="56"/>
                  </a:lnTo>
                  <a:lnTo>
                    <a:pt x="1132" y="56"/>
                  </a:lnTo>
                  <a:lnTo>
                    <a:pt x="1134" y="48"/>
                  </a:lnTo>
                  <a:lnTo>
                    <a:pt x="1134" y="48"/>
                  </a:lnTo>
                  <a:lnTo>
                    <a:pt x="1136" y="48"/>
                  </a:lnTo>
                  <a:lnTo>
                    <a:pt x="1138" y="48"/>
                  </a:lnTo>
                  <a:lnTo>
                    <a:pt x="1136" y="46"/>
                  </a:lnTo>
                  <a:lnTo>
                    <a:pt x="1136" y="46"/>
                  </a:lnTo>
                  <a:lnTo>
                    <a:pt x="1130" y="44"/>
                  </a:lnTo>
                  <a:lnTo>
                    <a:pt x="1126" y="42"/>
                  </a:lnTo>
                  <a:lnTo>
                    <a:pt x="1124" y="44"/>
                  </a:lnTo>
                  <a:lnTo>
                    <a:pt x="1124" y="44"/>
                  </a:lnTo>
                  <a:lnTo>
                    <a:pt x="1118" y="44"/>
                  </a:lnTo>
                  <a:lnTo>
                    <a:pt x="1118" y="44"/>
                  </a:lnTo>
                  <a:lnTo>
                    <a:pt x="1108" y="42"/>
                  </a:lnTo>
                  <a:lnTo>
                    <a:pt x="1104" y="40"/>
                  </a:lnTo>
                  <a:lnTo>
                    <a:pt x="1098" y="42"/>
                  </a:lnTo>
                  <a:lnTo>
                    <a:pt x="1098" y="42"/>
                  </a:lnTo>
                  <a:lnTo>
                    <a:pt x="1096" y="44"/>
                  </a:lnTo>
                  <a:lnTo>
                    <a:pt x="1096" y="46"/>
                  </a:lnTo>
                  <a:lnTo>
                    <a:pt x="1096" y="50"/>
                  </a:lnTo>
                  <a:lnTo>
                    <a:pt x="1096" y="50"/>
                  </a:lnTo>
                  <a:lnTo>
                    <a:pt x="1086" y="50"/>
                  </a:lnTo>
                  <a:lnTo>
                    <a:pt x="1078" y="48"/>
                  </a:lnTo>
                  <a:lnTo>
                    <a:pt x="1070" y="48"/>
                  </a:lnTo>
                  <a:lnTo>
                    <a:pt x="1062" y="46"/>
                  </a:lnTo>
                  <a:lnTo>
                    <a:pt x="1062" y="46"/>
                  </a:lnTo>
                  <a:lnTo>
                    <a:pt x="1054" y="42"/>
                  </a:lnTo>
                  <a:lnTo>
                    <a:pt x="1046" y="42"/>
                  </a:lnTo>
                  <a:lnTo>
                    <a:pt x="1038" y="40"/>
                  </a:lnTo>
                  <a:lnTo>
                    <a:pt x="1030" y="42"/>
                  </a:lnTo>
                  <a:lnTo>
                    <a:pt x="1030" y="42"/>
                  </a:lnTo>
                  <a:lnTo>
                    <a:pt x="1024" y="42"/>
                  </a:lnTo>
                  <a:lnTo>
                    <a:pt x="1018" y="42"/>
                  </a:lnTo>
                  <a:lnTo>
                    <a:pt x="1004" y="40"/>
                  </a:lnTo>
                  <a:lnTo>
                    <a:pt x="1004" y="40"/>
                  </a:lnTo>
                  <a:lnTo>
                    <a:pt x="1000" y="38"/>
                  </a:lnTo>
                  <a:lnTo>
                    <a:pt x="994" y="40"/>
                  </a:lnTo>
                  <a:lnTo>
                    <a:pt x="994" y="40"/>
                  </a:lnTo>
                  <a:lnTo>
                    <a:pt x="986" y="44"/>
                  </a:lnTo>
                  <a:lnTo>
                    <a:pt x="980" y="46"/>
                  </a:lnTo>
                  <a:lnTo>
                    <a:pt x="964" y="44"/>
                  </a:lnTo>
                  <a:lnTo>
                    <a:pt x="964" y="44"/>
                  </a:lnTo>
                  <a:lnTo>
                    <a:pt x="990" y="36"/>
                  </a:lnTo>
                  <a:lnTo>
                    <a:pt x="990" y="36"/>
                  </a:lnTo>
                  <a:lnTo>
                    <a:pt x="994" y="34"/>
                  </a:lnTo>
                  <a:lnTo>
                    <a:pt x="998" y="32"/>
                  </a:lnTo>
                  <a:lnTo>
                    <a:pt x="1008" y="30"/>
                  </a:lnTo>
                  <a:lnTo>
                    <a:pt x="1008" y="30"/>
                  </a:lnTo>
                  <a:lnTo>
                    <a:pt x="1016" y="26"/>
                  </a:lnTo>
                  <a:lnTo>
                    <a:pt x="1016" y="26"/>
                  </a:lnTo>
                  <a:lnTo>
                    <a:pt x="1018" y="24"/>
                  </a:lnTo>
                  <a:lnTo>
                    <a:pt x="1018" y="20"/>
                  </a:lnTo>
                  <a:lnTo>
                    <a:pt x="1018" y="18"/>
                  </a:lnTo>
                  <a:lnTo>
                    <a:pt x="1018" y="16"/>
                  </a:lnTo>
                  <a:lnTo>
                    <a:pt x="1018" y="16"/>
                  </a:lnTo>
                  <a:lnTo>
                    <a:pt x="1006" y="12"/>
                  </a:lnTo>
                  <a:lnTo>
                    <a:pt x="1000" y="10"/>
                  </a:lnTo>
                  <a:lnTo>
                    <a:pt x="994" y="8"/>
                  </a:lnTo>
                  <a:lnTo>
                    <a:pt x="994" y="8"/>
                  </a:lnTo>
                  <a:lnTo>
                    <a:pt x="976" y="10"/>
                  </a:lnTo>
                  <a:lnTo>
                    <a:pt x="968" y="10"/>
                  </a:lnTo>
                  <a:lnTo>
                    <a:pt x="960" y="6"/>
                  </a:lnTo>
                  <a:lnTo>
                    <a:pt x="960" y="6"/>
                  </a:lnTo>
                  <a:lnTo>
                    <a:pt x="956" y="6"/>
                  </a:lnTo>
                  <a:lnTo>
                    <a:pt x="956" y="6"/>
                  </a:lnTo>
                  <a:lnTo>
                    <a:pt x="946" y="0"/>
                  </a:lnTo>
                  <a:lnTo>
                    <a:pt x="938" y="0"/>
                  </a:lnTo>
                  <a:lnTo>
                    <a:pt x="938" y="0"/>
                  </a:lnTo>
                  <a:lnTo>
                    <a:pt x="932" y="2"/>
                  </a:lnTo>
                  <a:lnTo>
                    <a:pt x="924" y="6"/>
                  </a:lnTo>
                  <a:lnTo>
                    <a:pt x="918" y="10"/>
                  </a:lnTo>
                  <a:lnTo>
                    <a:pt x="910" y="12"/>
                  </a:lnTo>
                  <a:lnTo>
                    <a:pt x="910" y="12"/>
                  </a:lnTo>
                  <a:lnTo>
                    <a:pt x="914" y="16"/>
                  </a:lnTo>
                  <a:lnTo>
                    <a:pt x="914" y="16"/>
                  </a:lnTo>
                  <a:lnTo>
                    <a:pt x="908" y="16"/>
                  </a:lnTo>
                  <a:lnTo>
                    <a:pt x="908" y="16"/>
                  </a:lnTo>
                  <a:lnTo>
                    <a:pt x="902" y="14"/>
                  </a:lnTo>
                  <a:lnTo>
                    <a:pt x="894" y="14"/>
                  </a:lnTo>
                  <a:lnTo>
                    <a:pt x="880" y="16"/>
                  </a:lnTo>
                  <a:lnTo>
                    <a:pt x="880" y="16"/>
                  </a:lnTo>
                  <a:lnTo>
                    <a:pt x="852" y="18"/>
                  </a:lnTo>
                  <a:lnTo>
                    <a:pt x="824" y="24"/>
                  </a:lnTo>
                  <a:lnTo>
                    <a:pt x="824" y="24"/>
                  </a:lnTo>
                  <a:lnTo>
                    <a:pt x="816" y="28"/>
                  </a:lnTo>
                  <a:lnTo>
                    <a:pt x="814" y="30"/>
                  </a:lnTo>
                  <a:lnTo>
                    <a:pt x="812" y="36"/>
                  </a:lnTo>
                  <a:lnTo>
                    <a:pt x="814" y="42"/>
                  </a:lnTo>
                  <a:lnTo>
                    <a:pt x="814" y="42"/>
                  </a:lnTo>
                  <a:lnTo>
                    <a:pt x="808" y="38"/>
                  </a:lnTo>
                  <a:lnTo>
                    <a:pt x="804" y="38"/>
                  </a:lnTo>
                  <a:lnTo>
                    <a:pt x="802" y="40"/>
                  </a:lnTo>
                  <a:lnTo>
                    <a:pt x="802" y="40"/>
                  </a:lnTo>
                  <a:lnTo>
                    <a:pt x="770" y="42"/>
                  </a:lnTo>
                  <a:lnTo>
                    <a:pt x="770" y="42"/>
                  </a:lnTo>
                  <a:lnTo>
                    <a:pt x="766" y="42"/>
                  </a:lnTo>
                  <a:lnTo>
                    <a:pt x="764" y="42"/>
                  </a:lnTo>
                  <a:lnTo>
                    <a:pt x="762" y="44"/>
                  </a:lnTo>
                  <a:lnTo>
                    <a:pt x="762" y="44"/>
                  </a:lnTo>
                  <a:lnTo>
                    <a:pt x="764" y="50"/>
                  </a:lnTo>
                  <a:lnTo>
                    <a:pt x="766" y="52"/>
                  </a:lnTo>
                  <a:lnTo>
                    <a:pt x="768" y="54"/>
                  </a:lnTo>
                  <a:lnTo>
                    <a:pt x="768" y="54"/>
                  </a:lnTo>
                  <a:lnTo>
                    <a:pt x="774" y="56"/>
                  </a:lnTo>
                  <a:lnTo>
                    <a:pt x="780" y="58"/>
                  </a:lnTo>
                  <a:lnTo>
                    <a:pt x="780" y="58"/>
                  </a:lnTo>
                  <a:lnTo>
                    <a:pt x="780" y="60"/>
                  </a:lnTo>
                  <a:lnTo>
                    <a:pt x="780" y="60"/>
                  </a:lnTo>
                  <a:lnTo>
                    <a:pt x="770" y="62"/>
                  </a:lnTo>
                  <a:lnTo>
                    <a:pt x="770" y="62"/>
                  </a:lnTo>
                  <a:lnTo>
                    <a:pt x="766" y="58"/>
                  </a:lnTo>
                  <a:lnTo>
                    <a:pt x="760" y="56"/>
                  </a:lnTo>
                  <a:lnTo>
                    <a:pt x="750" y="56"/>
                  </a:lnTo>
                  <a:lnTo>
                    <a:pt x="740" y="58"/>
                  </a:lnTo>
                  <a:lnTo>
                    <a:pt x="730" y="60"/>
                  </a:lnTo>
                  <a:lnTo>
                    <a:pt x="730" y="60"/>
                  </a:lnTo>
                  <a:lnTo>
                    <a:pt x="730" y="62"/>
                  </a:lnTo>
                  <a:lnTo>
                    <a:pt x="732" y="62"/>
                  </a:lnTo>
                  <a:lnTo>
                    <a:pt x="736" y="64"/>
                  </a:lnTo>
                  <a:lnTo>
                    <a:pt x="736" y="64"/>
                  </a:lnTo>
                  <a:lnTo>
                    <a:pt x="730" y="66"/>
                  </a:lnTo>
                  <a:lnTo>
                    <a:pt x="730" y="66"/>
                  </a:lnTo>
                  <a:lnTo>
                    <a:pt x="726" y="66"/>
                  </a:lnTo>
                  <a:lnTo>
                    <a:pt x="722" y="66"/>
                  </a:lnTo>
                  <a:lnTo>
                    <a:pt x="722" y="62"/>
                  </a:lnTo>
                  <a:lnTo>
                    <a:pt x="722" y="62"/>
                  </a:lnTo>
                  <a:lnTo>
                    <a:pt x="720" y="58"/>
                  </a:lnTo>
                  <a:lnTo>
                    <a:pt x="716" y="58"/>
                  </a:lnTo>
                  <a:lnTo>
                    <a:pt x="710" y="60"/>
                  </a:lnTo>
                  <a:lnTo>
                    <a:pt x="710" y="60"/>
                  </a:lnTo>
                  <a:lnTo>
                    <a:pt x="706" y="62"/>
                  </a:lnTo>
                  <a:lnTo>
                    <a:pt x="706" y="66"/>
                  </a:lnTo>
                  <a:lnTo>
                    <a:pt x="710" y="70"/>
                  </a:lnTo>
                  <a:lnTo>
                    <a:pt x="710" y="70"/>
                  </a:lnTo>
                  <a:lnTo>
                    <a:pt x="712" y="72"/>
                  </a:lnTo>
                  <a:lnTo>
                    <a:pt x="712" y="76"/>
                  </a:lnTo>
                  <a:lnTo>
                    <a:pt x="712" y="76"/>
                  </a:lnTo>
                  <a:lnTo>
                    <a:pt x="708" y="82"/>
                  </a:lnTo>
                  <a:lnTo>
                    <a:pt x="708" y="84"/>
                  </a:lnTo>
                  <a:lnTo>
                    <a:pt x="710" y="86"/>
                  </a:lnTo>
                  <a:lnTo>
                    <a:pt x="714" y="88"/>
                  </a:lnTo>
                  <a:lnTo>
                    <a:pt x="720" y="88"/>
                  </a:lnTo>
                  <a:lnTo>
                    <a:pt x="720" y="88"/>
                  </a:lnTo>
                  <a:lnTo>
                    <a:pt x="726" y="86"/>
                  </a:lnTo>
                  <a:lnTo>
                    <a:pt x="730" y="88"/>
                  </a:lnTo>
                  <a:lnTo>
                    <a:pt x="740" y="92"/>
                  </a:lnTo>
                  <a:lnTo>
                    <a:pt x="740" y="92"/>
                  </a:lnTo>
                  <a:lnTo>
                    <a:pt x="742" y="94"/>
                  </a:lnTo>
                  <a:lnTo>
                    <a:pt x="742" y="96"/>
                  </a:lnTo>
                  <a:lnTo>
                    <a:pt x="742" y="96"/>
                  </a:lnTo>
                  <a:lnTo>
                    <a:pt x="738" y="98"/>
                  </a:lnTo>
                  <a:lnTo>
                    <a:pt x="738" y="98"/>
                  </a:lnTo>
                  <a:lnTo>
                    <a:pt x="736" y="100"/>
                  </a:lnTo>
                  <a:lnTo>
                    <a:pt x="736" y="98"/>
                  </a:lnTo>
                  <a:lnTo>
                    <a:pt x="736" y="96"/>
                  </a:lnTo>
                  <a:lnTo>
                    <a:pt x="736" y="96"/>
                  </a:lnTo>
                  <a:lnTo>
                    <a:pt x="734" y="92"/>
                  </a:lnTo>
                  <a:lnTo>
                    <a:pt x="732" y="92"/>
                  </a:lnTo>
                  <a:lnTo>
                    <a:pt x="726" y="90"/>
                  </a:lnTo>
                  <a:lnTo>
                    <a:pt x="726" y="90"/>
                  </a:lnTo>
                  <a:lnTo>
                    <a:pt x="720" y="92"/>
                  </a:lnTo>
                  <a:lnTo>
                    <a:pt x="718" y="92"/>
                  </a:lnTo>
                  <a:lnTo>
                    <a:pt x="716" y="96"/>
                  </a:lnTo>
                  <a:lnTo>
                    <a:pt x="716" y="96"/>
                  </a:lnTo>
                  <a:lnTo>
                    <a:pt x="712" y="104"/>
                  </a:lnTo>
                  <a:lnTo>
                    <a:pt x="708" y="112"/>
                  </a:lnTo>
                  <a:lnTo>
                    <a:pt x="700" y="116"/>
                  </a:lnTo>
                  <a:lnTo>
                    <a:pt x="692" y="118"/>
                  </a:lnTo>
                  <a:lnTo>
                    <a:pt x="692" y="118"/>
                  </a:lnTo>
                  <a:lnTo>
                    <a:pt x="692" y="112"/>
                  </a:lnTo>
                  <a:lnTo>
                    <a:pt x="692" y="112"/>
                  </a:lnTo>
                  <a:lnTo>
                    <a:pt x="702" y="102"/>
                  </a:lnTo>
                  <a:lnTo>
                    <a:pt x="702" y="102"/>
                  </a:lnTo>
                  <a:lnTo>
                    <a:pt x="706" y="98"/>
                  </a:lnTo>
                  <a:lnTo>
                    <a:pt x="706" y="96"/>
                  </a:lnTo>
                  <a:lnTo>
                    <a:pt x="704" y="94"/>
                  </a:lnTo>
                  <a:lnTo>
                    <a:pt x="704" y="94"/>
                  </a:lnTo>
                  <a:lnTo>
                    <a:pt x="700" y="90"/>
                  </a:lnTo>
                  <a:lnTo>
                    <a:pt x="698" y="84"/>
                  </a:lnTo>
                  <a:lnTo>
                    <a:pt x="700" y="80"/>
                  </a:lnTo>
                  <a:lnTo>
                    <a:pt x="702" y="74"/>
                  </a:lnTo>
                  <a:lnTo>
                    <a:pt x="702" y="74"/>
                  </a:lnTo>
                  <a:lnTo>
                    <a:pt x="700" y="70"/>
                  </a:lnTo>
                  <a:lnTo>
                    <a:pt x="698" y="68"/>
                  </a:lnTo>
                  <a:lnTo>
                    <a:pt x="696" y="64"/>
                  </a:lnTo>
                  <a:lnTo>
                    <a:pt x="698" y="62"/>
                  </a:lnTo>
                  <a:lnTo>
                    <a:pt x="698" y="62"/>
                  </a:lnTo>
                  <a:lnTo>
                    <a:pt x="700" y="56"/>
                  </a:lnTo>
                  <a:lnTo>
                    <a:pt x="700" y="52"/>
                  </a:lnTo>
                  <a:lnTo>
                    <a:pt x="696" y="50"/>
                  </a:lnTo>
                  <a:lnTo>
                    <a:pt x="692" y="48"/>
                  </a:lnTo>
                  <a:lnTo>
                    <a:pt x="692" y="48"/>
                  </a:lnTo>
                  <a:lnTo>
                    <a:pt x="684" y="48"/>
                  </a:lnTo>
                  <a:lnTo>
                    <a:pt x="678" y="48"/>
                  </a:lnTo>
                  <a:lnTo>
                    <a:pt x="672" y="52"/>
                  </a:lnTo>
                  <a:lnTo>
                    <a:pt x="670" y="58"/>
                  </a:lnTo>
                  <a:lnTo>
                    <a:pt x="670" y="58"/>
                  </a:lnTo>
                  <a:lnTo>
                    <a:pt x="666" y="60"/>
                  </a:lnTo>
                  <a:lnTo>
                    <a:pt x="664" y="64"/>
                  </a:lnTo>
                  <a:lnTo>
                    <a:pt x="664" y="64"/>
                  </a:lnTo>
                  <a:lnTo>
                    <a:pt x="660" y="64"/>
                  </a:lnTo>
                  <a:lnTo>
                    <a:pt x="658" y="66"/>
                  </a:lnTo>
                  <a:lnTo>
                    <a:pt x="656" y="68"/>
                  </a:lnTo>
                  <a:lnTo>
                    <a:pt x="658" y="74"/>
                  </a:lnTo>
                  <a:lnTo>
                    <a:pt x="658" y="74"/>
                  </a:lnTo>
                  <a:lnTo>
                    <a:pt x="658" y="76"/>
                  </a:lnTo>
                  <a:lnTo>
                    <a:pt x="658" y="80"/>
                  </a:lnTo>
                  <a:lnTo>
                    <a:pt x="660" y="82"/>
                  </a:lnTo>
                  <a:lnTo>
                    <a:pt x="664" y="84"/>
                  </a:lnTo>
                  <a:lnTo>
                    <a:pt x="664" y="84"/>
                  </a:lnTo>
                  <a:lnTo>
                    <a:pt x="666" y="86"/>
                  </a:lnTo>
                  <a:lnTo>
                    <a:pt x="670" y="90"/>
                  </a:lnTo>
                  <a:lnTo>
                    <a:pt x="670" y="90"/>
                  </a:lnTo>
                  <a:lnTo>
                    <a:pt x="672" y="92"/>
                  </a:lnTo>
                  <a:lnTo>
                    <a:pt x="670" y="96"/>
                  </a:lnTo>
                  <a:lnTo>
                    <a:pt x="670" y="96"/>
                  </a:lnTo>
                  <a:lnTo>
                    <a:pt x="668" y="98"/>
                  </a:lnTo>
                  <a:lnTo>
                    <a:pt x="664" y="96"/>
                  </a:lnTo>
                  <a:lnTo>
                    <a:pt x="664" y="96"/>
                  </a:lnTo>
                  <a:lnTo>
                    <a:pt x="658" y="92"/>
                  </a:lnTo>
                  <a:lnTo>
                    <a:pt x="650" y="90"/>
                  </a:lnTo>
                  <a:lnTo>
                    <a:pt x="636" y="86"/>
                  </a:lnTo>
                  <a:lnTo>
                    <a:pt x="636" y="86"/>
                  </a:lnTo>
                  <a:lnTo>
                    <a:pt x="620" y="82"/>
                  </a:lnTo>
                  <a:lnTo>
                    <a:pt x="612" y="82"/>
                  </a:lnTo>
                  <a:lnTo>
                    <a:pt x="604" y="84"/>
                  </a:lnTo>
                  <a:lnTo>
                    <a:pt x="604" y="84"/>
                  </a:lnTo>
                  <a:lnTo>
                    <a:pt x="608" y="86"/>
                  </a:lnTo>
                  <a:lnTo>
                    <a:pt x="608" y="88"/>
                  </a:lnTo>
                  <a:lnTo>
                    <a:pt x="608" y="90"/>
                  </a:lnTo>
                  <a:lnTo>
                    <a:pt x="608" y="90"/>
                  </a:lnTo>
                  <a:lnTo>
                    <a:pt x="602" y="96"/>
                  </a:lnTo>
                  <a:lnTo>
                    <a:pt x="598" y="96"/>
                  </a:lnTo>
                  <a:lnTo>
                    <a:pt x="596" y="96"/>
                  </a:lnTo>
                  <a:lnTo>
                    <a:pt x="596" y="96"/>
                  </a:lnTo>
                  <a:lnTo>
                    <a:pt x="594" y="92"/>
                  </a:lnTo>
                  <a:lnTo>
                    <a:pt x="590" y="90"/>
                  </a:lnTo>
                  <a:lnTo>
                    <a:pt x="584" y="92"/>
                  </a:lnTo>
                  <a:lnTo>
                    <a:pt x="584" y="92"/>
                  </a:lnTo>
                  <a:lnTo>
                    <a:pt x="570" y="94"/>
                  </a:lnTo>
                  <a:lnTo>
                    <a:pt x="552" y="90"/>
                  </a:lnTo>
                  <a:lnTo>
                    <a:pt x="552" y="90"/>
                  </a:lnTo>
                  <a:lnTo>
                    <a:pt x="548" y="92"/>
                  </a:lnTo>
                  <a:lnTo>
                    <a:pt x="548" y="92"/>
                  </a:lnTo>
                  <a:lnTo>
                    <a:pt x="542" y="94"/>
                  </a:lnTo>
                  <a:lnTo>
                    <a:pt x="538" y="96"/>
                  </a:lnTo>
                  <a:lnTo>
                    <a:pt x="538" y="96"/>
                  </a:lnTo>
                  <a:lnTo>
                    <a:pt x="522" y="100"/>
                  </a:lnTo>
                  <a:lnTo>
                    <a:pt x="514" y="102"/>
                  </a:lnTo>
                  <a:lnTo>
                    <a:pt x="508" y="106"/>
                  </a:lnTo>
                  <a:lnTo>
                    <a:pt x="508" y="106"/>
                  </a:lnTo>
                  <a:lnTo>
                    <a:pt x="502" y="112"/>
                  </a:lnTo>
                  <a:lnTo>
                    <a:pt x="496" y="112"/>
                  </a:lnTo>
                  <a:lnTo>
                    <a:pt x="492" y="110"/>
                  </a:lnTo>
                  <a:lnTo>
                    <a:pt x="486" y="104"/>
                  </a:lnTo>
                  <a:lnTo>
                    <a:pt x="486" y="104"/>
                  </a:lnTo>
                  <a:lnTo>
                    <a:pt x="488" y="102"/>
                  </a:lnTo>
                  <a:lnTo>
                    <a:pt x="492" y="102"/>
                  </a:lnTo>
                  <a:lnTo>
                    <a:pt x="494" y="102"/>
                  </a:lnTo>
                  <a:lnTo>
                    <a:pt x="496" y="98"/>
                  </a:lnTo>
                  <a:lnTo>
                    <a:pt x="496" y="98"/>
                  </a:lnTo>
                  <a:lnTo>
                    <a:pt x="492" y="96"/>
                  </a:lnTo>
                  <a:lnTo>
                    <a:pt x="488" y="94"/>
                  </a:lnTo>
                  <a:lnTo>
                    <a:pt x="484" y="94"/>
                  </a:lnTo>
                  <a:lnTo>
                    <a:pt x="480" y="96"/>
                  </a:lnTo>
                  <a:lnTo>
                    <a:pt x="480" y="96"/>
                  </a:lnTo>
                  <a:lnTo>
                    <a:pt x="478" y="100"/>
                  </a:lnTo>
                  <a:lnTo>
                    <a:pt x="478" y="106"/>
                  </a:lnTo>
                  <a:lnTo>
                    <a:pt x="478" y="106"/>
                  </a:lnTo>
                  <a:lnTo>
                    <a:pt x="482" y="114"/>
                  </a:lnTo>
                  <a:lnTo>
                    <a:pt x="482" y="116"/>
                  </a:lnTo>
                  <a:lnTo>
                    <a:pt x="480" y="118"/>
                  </a:lnTo>
                  <a:lnTo>
                    <a:pt x="476" y="118"/>
                  </a:lnTo>
                  <a:lnTo>
                    <a:pt x="468" y="118"/>
                  </a:lnTo>
                  <a:lnTo>
                    <a:pt x="468" y="118"/>
                  </a:lnTo>
                  <a:lnTo>
                    <a:pt x="462" y="116"/>
                  </a:lnTo>
                  <a:lnTo>
                    <a:pt x="456" y="118"/>
                  </a:lnTo>
                  <a:lnTo>
                    <a:pt x="446" y="126"/>
                  </a:lnTo>
                  <a:lnTo>
                    <a:pt x="446" y="126"/>
                  </a:lnTo>
                  <a:lnTo>
                    <a:pt x="446" y="128"/>
                  </a:lnTo>
                  <a:lnTo>
                    <a:pt x="448" y="130"/>
                  </a:lnTo>
                  <a:lnTo>
                    <a:pt x="450" y="132"/>
                  </a:lnTo>
                  <a:lnTo>
                    <a:pt x="448" y="134"/>
                  </a:lnTo>
                  <a:lnTo>
                    <a:pt x="448" y="134"/>
                  </a:lnTo>
                  <a:lnTo>
                    <a:pt x="438" y="134"/>
                  </a:lnTo>
                  <a:lnTo>
                    <a:pt x="428" y="132"/>
                  </a:lnTo>
                  <a:lnTo>
                    <a:pt x="428" y="132"/>
                  </a:lnTo>
                  <a:lnTo>
                    <a:pt x="424" y="130"/>
                  </a:lnTo>
                  <a:lnTo>
                    <a:pt x="422" y="130"/>
                  </a:lnTo>
                  <a:lnTo>
                    <a:pt x="422" y="132"/>
                  </a:lnTo>
                  <a:lnTo>
                    <a:pt x="422" y="132"/>
                  </a:lnTo>
                  <a:lnTo>
                    <a:pt x="422" y="134"/>
                  </a:lnTo>
                  <a:lnTo>
                    <a:pt x="422" y="136"/>
                  </a:lnTo>
                  <a:lnTo>
                    <a:pt x="426" y="138"/>
                  </a:lnTo>
                  <a:lnTo>
                    <a:pt x="426" y="138"/>
                  </a:lnTo>
                  <a:lnTo>
                    <a:pt x="430" y="138"/>
                  </a:lnTo>
                  <a:lnTo>
                    <a:pt x="430" y="140"/>
                  </a:lnTo>
                  <a:lnTo>
                    <a:pt x="430" y="140"/>
                  </a:lnTo>
                  <a:lnTo>
                    <a:pt x="424" y="142"/>
                  </a:lnTo>
                  <a:lnTo>
                    <a:pt x="416" y="140"/>
                  </a:lnTo>
                  <a:lnTo>
                    <a:pt x="408" y="138"/>
                  </a:lnTo>
                  <a:lnTo>
                    <a:pt x="406" y="134"/>
                  </a:lnTo>
                  <a:lnTo>
                    <a:pt x="406" y="134"/>
                  </a:lnTo>
                  <a:lnTo>
                    <a:pt x="404" y="126"/>
                  </a:lnTo>
                  <a:lnTo>
                    <a:pt x="402" y="122"/>
                  </a:lnTo>
                  <a:lnTo>
                    <a:pt x="398" y="116"/>
                  </a:lnTo>
                  <a:lnTo>
                    <a:pt x="390" y="114"/>
                  </a:lnTo>
                  <a:lnTo>
                    <a:pt x="390" y="114"/>
                  </a:lnTo>
                  <a:lnTo>
                    <a:pt x="398" y="112"/>
                  </a:lnTo>
                  <a:lnTo>
                    <a:pt x="402" y="114"/>
                  </a:lnTo>
                  <a:lnTo>
                    <a:pt x="412" y="116"/>
                  </a:lnTo>
                  <a:lnTo>
                    <a:pt x="412" y="116"/>
                  </a:lnTo>
                  <a:lnTo>
                    <a:pt x="432" y="120"/>
                  </a:lnTo>
                  <a:lnTo>
                    <a:pt x="440" y="120"/>
                  </a:lnTo>
                  <a:lnTo>
                    <a:pt x="450" y="116"/>
                  </a:lnTo>
                  <a:lnTo>
                    <a:pt x="450" y="116"/>
                  </a:lnTo>
                  <a:lnTo>
                    <a:pt x="454" y="112"/>
                  </a:lnTo>
                  <a:lnTo>
                    <a:pt x="456" y="110"/>
                  </a:lnTo>
                  <a:lnTo>
                    <a:pt x="456" y="108"/>
                  </a:lnTo>
                  <a:lnTo>
                    <a:pt x="456" y="108"/>
                  </a:lnTo>
                  <a:lnTo>
                    <a:pt x="454" y="104"/>
                  </a:lnTo>
                  <a:lnTo>
                    <a:pt x="450" y="102"/>
                  </a:lnTo>
                  <a:lnTo>
                    <a:pt x="450" y="102"/>
                  </a:lnTo>
                  <a:lnTo>
                    <a:pt x="418" y="90"/>
                  </a:lnTo>
                  <a:lnTo>
                    <a:pt x="418" y="90"/>
                  </a:lnTo>
                  <a:lnTo>
                    <a:pt x="410" y="88"/>
                  </a:lnTo>
                  <a:lnTo>
                    <a:pt x="402" y="86"/>
                  </a:lnTo>
                  <a:lnTo>
                    <a:pt x="394" y="86"/>
                  </a:lnTo>
                  <a:lnTo>
                    <a:pt x="384" y="82"/>
                  </a:lnTo>
                  <a:lnTo>
                    <a:pt x="384" y="82"/>
                  </a:lnTo>
                  <a:lnTo>
                    <a:pt x="380" y="80"/>
                  </a:lnTo>
                  <a:lnTo>
                    <a:pt x="374" y="80"/>
                  </a:lnTo>
                  <a:lnTo>
                    <a:pt x="360" y="80"/>
                  </a:lnTo>
                  <a:lnTo>
                    <a:pt x="360" y="80"/>
                  </a:lnTo>
                  <a:lnTo>
                    <a:pt x="364" y="78"/>
                  </a:lnTo>
                  <a:lnTo>
                    <a:pt x="368" y="78"/>
                  </a:lnTo>
                  <a:lnTo>
                    <a:pt x="370" y="78"/>
                  </a:lnTo>
                  <a:lnTo>
                    <a:pt x="372" y="74"/>
                  </a:lnTo>
                  <a:lnTo>
                    <a:pt x="372" y="74"/>
                  </a:lnTo>
                  <a:lnTo>
                    <a:pt x="352" y="70"/>
                  </a:lnTo>
                  <a:lnTo>
                    <a:pt x="352" y="70"/>
                  </a:lnTo>
                  <a:lnTo>
                    <a:pt x="354" y="70"/>
                  </a:lnTo>
                  <a:lnTo>
                    <a:pt x="354" y="70"/>
                  </a:lnTo>
                  <a:lnTo>
                    <a:pt x="354" y="68"/>
                  </a:lnTo>
                  <a:lnTo>
                    <a:pt x="354" y="68"/>
                  </a:lnTo>
                  <a:lnTo>
                    <a:pt x="340" y="72"/>
                  </a:lnTo>
                  <a:lnTo>
                    <a:pt x="324" y="74"/>
                  </a:lnTo>
                  <a:lnTo>
                    <a:pt x="324" y="74"/>
                  </a:lnTo>
                  <a:lnTo>
                    <a:pt x="310" y="76"/>
                  </a:lnTo>
                  <a:lnTo>
                    <a:pt x="302" y="78"/>
                  </a:lnTo>
                  <a:lnTo>
                    <a:pt x="296" y="82"/>
                  </a:lnTo>
                  <a:lnTo>
                    <a:pt x="296" y="82"/>
                  </a:lnTo>
                  <a:lnTo>
                    <a:pt x="292" y="82"/>
                  </a:lnTo>
                  <a:lnTo>
                    <a:pt x="288" y="80"/>
                  </a:lnTo>
                  <a:lnTo>
                    <a:pt x="284" y="78"/>
                  </a:lnTo>
                  <a:lnTo>
                    <a:pt x="280" y="80"/>
                  </a:lnTo>
                  <a:lnTo>
                    <a:pt x="280" y="80"/>
                  </a:lnTo>
                  <a:lnTo>
                    <a:pt x="278" y="82"/>
                  </a:lnTo>
                  <a:lnTo>
                    <a:pt x="274" y="84"/>
                  </a:lnTo>
                  <a:lnTo>
                    <a:pt x="270" y="86"/>
                  </a:lnTo>
                  <a:lnTo>
                    <a:pt x="272" y="90"/>
                  </a:lnTo>
                  <a:lnTo>
                    <a:pt x="272" y="90"/>
                  </a:lnTo>
                  <a:lnTo>
                    <a:pt x="272" y="90"/>
                  </a:lnTo>
                  <a:lnTo>
                    <a:pt x="266" y="92"/>
                  </a:lnTo>
                  <a:lnTo>
                    <a:pt x="262" y="90"/>
                  </a:lnTo>
                  <a:lnTo>
                    <a:pt x="262" y="90"/>
                  </a:lnTo>
                  <a:lnTo>
                    <a:pt x="258" y="90"/>
                  </a:lnTo>
                  <a:lnTo>
                    <a:pt x="256" y="90"/>
                  </a:lnTo>
                  <a:lnTo>
                    <a:pt x="256" y="92"/>
                  </a:lnTo>
                  <a:lnTo>
                    <a:pt x="256" y="92"/>
                  </a:lnTo>
                  <a:lnTo>
                    <a:pt x="256" y="94"/>
                  </a:lnTo>
                  <a:lnTo>
                    <a:pt x="256" y="94"/>
                  </a:lnTo>
                  <a:lnTo>
                    <a:pt x="260" y="96"/>
                  </a:lnTo>
                  <a:lnTo>
                    <a:pt x="260" y="96"/>
                  </a:lnTo>
                  <a:lnTo>
                    <a:pt x="260" y="100"/>
                  </a:lnTo>
                  <a:lnTo>
                    <a:pt x="260" y="100"/>
                  </a:lnTo>
                  <a:lnTo>
                    <a:pt x="254" y="102"/>
                  </a:lnTo>
                  <a:lnTo>
                    <a:pt x="250" y="106"/>
                  </a:lnTo>
                  <a:lnTo>
                    <a:pt x="250" y="106"/>
                  </a:lnTo>
                  <a:lnTo>
                    <a:pt x="240" y="114"/>
                  </a:lnTo>
                  <a:lnTo>
                    <a:pt x="232" y="126"/>
                  </a:lnTo>
                  <a:lnTo>
                    <a:pt x="224" y="136"/>
                  </a:lnTo>
                  <a:lnTo>
                    <a:pt x="218" y="140"/>
                  </a:lnTo>
                  <a:lnTo>
                    <a:pt x="212" y="142"/>
                  </a:lnTo>
                  <a:lnTo>
                    <a:pt x="212" y="142"/>
                  </a:lnTo>
                  <a:lnTo>
                    <a:pt x="206" y="148"/>
                  </a:lnTo>
                  <a:lnTo>
                    <a:pt x="206" y="148"/>
                  </a:lnTo>
                  <a:lnTo>
                    <a:pt x="204" y="148"/>
                  </a:lnTo>
                  <a:lnTo>
                    <a:pt x="202" y="150"/>
                  </a:lnTo>
                  <a:lnTo>
                    <a:pt x="202" y="150"/>
                  </a:lnTo>
                  <a:lnTo>
                    <a:pt x="200" y="152"/>
                  </a:lnTo>
                  <a:lnTo>
                    <a:pt x="196" y="152"/>
                  </a:lnTo>
                  <a:lnTo>
                    <a:pt x="192" y="152"/>
                  </a:lnTo>
                  <a:lnTo>
                    <a:pt x="190" y="154"/>
                  </a:lnTo>
                  <a:lnTo>
                    <a:pt x="190" y="154"/>
                  </a:lnTo>
                  <a:lnTo>
                    <a:pt x="186" y="154"/>
                  </a:lnTo>
                  <a:lnTo>
                    <a:pt x="184" y="158"/>
                  </a:lnTo>
                  <a:lnTo>
                    <a:pt x="184" y="158"/>
                  </a:lnTo>
                  <a:lnTo>
                    <a:pt x="182" y="160"/>
                  </a:lnTo>
                  <a:lnTo>
                    <a:pt x="178" y="162"/>
                  </a:lnTo>
                  <a:lnTo>
                    <a:pt x="176" y="164"/>
                  </a:lnTo>
                  <a:lnTo>
                    <a:pt x="176" y="170"/>
                  </a:lnTo>
                  <a:lnTo>
                    <a:pt x="176" y="170"/>
                  </a:lnTo>
                  <a:lnTo>
                    <a:pt x="174" y="172"/>
                  </a:lnTo>
                  <a:lnTo>
                    <a:pt x="174" y="172"/>
                  </a:lnTo>
                  <a:lnTo>
                    <a:pt x="178" y="180"/>
                  </a:lnTo>
                  <a:lnTo>
                    <a:pt x="178" y="180"/>
                  </a:lnTo>
                  <a:lnTo>
                    <a:pt x="178" y="180"/>
                  </a:lnTo>
                  <a:lnTo>
                    <a:pt x="178" y="180"/>
                  </a:lnTo>
                  <a:lnTo>
                    <a:pt x="180" y="184"/>
                  </a:lnTo>
                  <a:lnTo>
                    <a:pt x="180" y="184"/>
                  </a:lnTo>
                  <a:lnTo>
                    <a:pt x="178" y="186"/>
                  </a:lnTo>
                  <a:lnTo>
                    <a:pt x="176" y="188"/>
                  </a:lnTo>
                  <a:lnTo>
                    <a:pt x="176" y="188"/>
                  </a:lnTo>
                  <a:lnTo>
                    <a:pt x="176" y="190"/>
                  </a:lnTo>
                  <a:lnTo>
                    <a:pt x="178" y="190"/>
                  </a:lnTo>
                  <a:lnTo>
                    <a:pt x="180" y="188"/>
                  </a:lnTo>
                  <a:lnTo>
                    <a:pt x="182" y="190"/>
                  </a:lnTo>
                  <a:lnTo>
                    <a:pt x="182" y="190"/>
                  </a:lnTo>
                  <a:lnTo>
                    <a:pt x="182" y="192"/>
                  </a:lnTo>
                  <a:lnTo>
                    <a:pt x="182" y="192"/>
                  </a:lnTo>
                  <a:lnTo>
                    <a:pt x="178" y="196"/>
                  </a:lnTo>
                  <a:lnTo>
                    <a:pt x="178" y="198"/>
                  </a:lnTo>
                  <a:lnTo>
                    <a:pt x="182" y="200"/>
                  </a:lnTo>
                  <a:lnTo>
                    <a:pt x="182" y="200"/>
                  </a:lnTo>
                  <a:lnTo>
                    <a:pt x="188" y="202"/>
                  </a:lnTo>
                  <a:lnTo>
                    <a:pt x="194" y="202"/>
                  </a:lnTo>
                  <a:lnTo>
                    <a:pt x="198" y="202"/>
                  </a:lnTo>
                  <a:lnTo>
                    <a:pt x="204" y="198"/>
                  </a:lnTo>
                  <a:lnTo>
                    <a:pt x="204" y="198"/>
                  </a:lnTo>
                  <a:lnTo>
                    <a:pt x="216" y="188"/>
                  </a:lnTo>
                  <a:lnTo>
                    <a:pt x="216" y="188"/>
                  </a:lnTo>
                  <a:lnTo>
                    <a:pt x="222" y="196"/>
                  </a:lnTo>
                  <a:lnTo>
                    <a:pt x="226" y="204"/>
                  </a:lnTo>
                  <a:lnTo>
                    <a:pt x="226" y="204"/>
                  </a:lnTo>
                  <a:lnTo>
                    <a:pt x="228" y="210"/>
                  </a:lnTo>
                  <a:lnTo>
                    <a:pt x="232" y="216"/>
                  </a:lnTo>
                  <a:lnTo>
                    <a:pt x="232" y="216"/>
                  </a:lnTo>
                  <a:lnTo>
                    <a:pt x="234" y="220"/>
                  </a:lnTo>
                  <a:lnTo>
                    <a:pt x="232" y="222"/>
                  </a:lnTo>
                  <a:lnTo>
                    <a:pt x="232" y="222"/>
                  </a:lnTo>
                  <a:lnTo>
                    <a:pt x="234" y="232"/>
                  </a:lnTo>
                  <a:lnTo>
                    <a:pt x="238" y="234"/>
                  </a:lnTo>
                  <a:lnTo>
                    <a:pt x="242" y="232"/>
                  </a:lnTo>
                  <a:lnTo>
                    <a:pt x="242" y="232"/>
                  </a:lnTo>
                  <a:lnTo>
                    <a:pt x="250" y="228"/>
                  </a:lnTo>
                  <a:lnTo>
                    <a:pt x="258" y="224"/>
                  </a:lnTo>
                  <a:lnTo>
                    <a:pt x="264" y="218"/>
                  </a:lnTo>
                  <a:lnTo>
                    <a:pt x="266" y="214"/>
                  </a:lnTo>
                  <a:lnTo>
                    <a:pt x="266" y="208"/>
                  </a:lnTo>
                  <a:lnTo>
                    <a:pt x="266" y="208"/>
                  </a:lnTo>
                  <a:lnTo>
                    <a:pt x="268" y="200"/>
                  </a:lnTo>
                  <a:lnTo>
                    <a:pt x="274" y="196"/>
                  </a:lnTo>
                  <a:lnTo>
                    <a:pt x="274" y="196"/>
                  </a:lnTo>
                  <a:lnTo>
                    <a:pt x="274" y="194"/>
                  </a:lnTo>
                  <a:lnTo>
                    <a:pt x="274" y="194"/>
                  </a:lnTo>
                  <a:lnTo>
                    <a:pt x="276" y="192"/>
                  </a:lnTo>
                  <a:lnTo>
                    <a:pt x="276" y="190"/>
                  </a:lnTo>
                  <a:lnTo>
                    <a:pt x="276" y="190"/>
                  </a:lnTo>
                  <a:lnTo>
                    <a:pt x="276" y="190"/>
                  </a:lnTo>
                  <a:lnTo>
                    <a:pt x="276" y="190"/>
                  </a:lnTo>
                  <a:lnTo>
                    <a:pt x="280" y="188"/>
                  </a:lnTo>
                  <a:lnTo>
                    <a:pt x="282" y="184"/>
                  </a:lnTo>
                  <a:lnTo>
                    <a:pt x="280" y="182"/>
                  </a:lnTo>
                  <a:lnTo>
                    <a:pt x="278" y="178"/>
                  </a:lnTo>
                  <a:lnTo>
                    <a:pt x="278" y="178"/>
                  </a:lnTo>
                  <a:lnTo>
                    <a:pt x="272" y="170"/>
                  </a:lnTo>
                  <a:lnTo>
                    <a:pt x="272" y="166"/>
                  </a:lnTo>
                  <a:lnTo>
                    <a:pt x="274" y="160"/>
                  </a:lnTo>
                  <a:lnTo>
                    <a:pt x="280" y="154"/>
                  </a:lnTo>
                  <a:lnTo>
                    <a:pt x="280" y="154"/>
                  </a:lnTo>
                  <a:lnTo>
                    <a:pt x="288" y="150"/>
                  </a:lnTo>
                  <a:lnTo>
                    <a:pt x="288" y="150"/>
                  </a:lnTo>
                  <a:lnTo>
                    <a:pt x="296" y="144"/>
                  </a:lnTo>
                  <a:lnTo>
                    <a:pt x="302" y="136"/>
                  </a:lnTo>
                  <a:lnTo>
                    <a:pt x="302" y="136"/>
                  </a:lnTo>
                  <a:lnTo>
                    <a:pt x="306" y="130"/>
                  </a:lnTo>
                  <a:lnTo>
                    <a:pt x="312" y="126"/>
                  </a:lnTo>
                  <a:lnTo>
                    <a:pt x="318" y="126"/>
                  </a:lnTo>
                  <a:lnTo>
                    <a:pt x="326" y="128"/>
                  </a:lnTo>
                  <a:lnTo>
                    <a:pt x="326" y="128"/>
                  </a:lnTo>
                  <a:lnTo>
                    <a:pt x="316" y="138"/>
                  </a:lnTo>
                  <a:lnTo>
                    <a:pt x="304" y="146"/>
                  </a:lnTo>
                  <a:lnTo>
                    <a:pt x="304" y="146"/>
                  </a:lnTo>
                  <a:lnTo>
                    <a:pt x="300" y="152"/>
                  </a:lnTo>
                  <a:lnTo>
                    <a:pt x="298" y="154"/>
                  </a:lnTo>
                  <a:lnTo>
                    <a:pt x="298" y="158"/>
                  </a:lnTo>
                  <a:lnTo>
                    <a:pt x="298" y="158"/>
                  </a:lnTo>
                  <a:lnTo>
                    <a:pt x="298" y="172"/>
                  </a:lnTo>
                  <a:lnTo>
                    <a:pt x="300" y="176"/>
                  </a:lnTo>
                  <a:lnTo>
                    <a:pt x="304" y="180"/>
                  </a:lnTo>
                  <a:lnTo>
                    <a:pt x="308" y="182"/>
                  </a:lnTo>
                  <a:lnTo>
                    <a:pt x="312" y="184"/>
                  </a:lnTo>
                  <a:lnTo>
                    <a:pt x="328" y="184"/>
                  </a:lnTo>
                  <a:lnTo>
                    <a:pt x="328" y="184"/>
                  </a:lnTo>
                  <a:lnTo>
                    <a:pt x="342" y="180"/>
                  </a:lnTo>
                  <a:lnTo>
                    <a:pt x="350" y="180"/>
                  </a:lnTo>
                  <a:lnTo>
                    <a:pt x="358" y="182"/>
                  </a:lnTo>
                  <a:lnTo>
                    <a:pt x="358" y="182"/>
                  </a:lnTo>
                  <a:lnTo>
                    <a:pt x="358" y="182"/>
                  </a:lnTo>
                  <a:lnTo>
                    <a:pt x="360" y="182"/>
                  </a:lnTo>
                  <a:lnTo>
                    <a:pt x="360" y="182"/>
                  </a:lnTo>
                  <a:lnTo>
                    <a:pt x="358" y="182"/>
                  </a:lnTo>
                  <a:lnTo>
                    <a:pt x="358" y="182"/>
                  </a:lnTo>
                  <a:lnTo>
                    <a:pt x="348" y="184"/>
                  </a:lnTo>
                  <a:lnTo>
                    <a:pt x="338" y="184"/>
                  </a:lnTo>
                  <a:lnTo>
                    <a:pt x="338" y="184"/>
                  </a:lnTo>
                  <a:lnTo>
                    <a:pt x="326" y="186"/>
                  </a:lnTo>
                  <a:lnTo>
                    <a:pt x="322" y="186"/>
                  </a:lnTo>
                  <a:lnTo>
                    <a:pt x="320" y="188"/>
                  </a:lnTo>
                  <a:lnTo>
                    <a:pt x="318" y="192"/>
                  </a:lnTo>
                  <a:lnTo>
                    <a:pt x="318" y="196"/>
                  </a:lnTo>
                  <a:lnTo>
                    <a:pt x="320" y="206"/>
                  </a:lnTo>
                  <a:lnTo>
                    <a:pt x="320" y="206"/>
                  </a:lnTo>
                  <a:lnTo>
                    <a:pt x="320" y="208"/>
                  </a:lnTo>
                  <a:lnTo>
                    <a:pt x="320" y="208"/>
                  </a:lnTo>
                  <a:lnTo>
                    <a:pt x="308" y="206"/>
                  </a:lnTo>
                  <a:lnTo>
                    <a:pt x="302" y="208"/>
                  </a:lnTo>
                  <a:lnTo>
                    <a:pt x="298" y="214"/>
                  </a:lnTo>
                  <a:lnTo>
                    <a:pt x="296" y="228"/>
                  </a:lnTo>
                  <a:lnTo>
                    <a:pt x="296" y="228"/>
                  </a:lnTo>
                  <a:lnTo>
                    <a:pt x="294" y="232"/>
                  </a:lnTo>
                  <a:lnTo>
                    <a:pt x="290" y="236"/>
                  </a:lnTo>
                  <a:lnTo>
                    <a:pt x="286" y="236"/>
                  </a:lnTo>
                  <a:lnTo>
                    <a:pt x="282" y="236"/>
                  </a:lnTo>
                  <a:lnTo>
                    <a:pt x="282" y="236"/>
                  </a:lnTo>
                  <a:lnTo>
                    <a:pt x="276" y="236"/>
                  </a:lnTo>
                  <a:lnTo>
                    <a:pt x="272" y="234"/>
                  </a:lnTo>
                  <a:lnTo>
                    <a:pt x="270" y="236"/>
                  </a:lnTo>
                  <a:lnTo>
                    <a:pt x="270" y="236"/>
                  </a:lnTo>
                  <a:lnTo>
                    <a:pt x="258" y="240"/>
                  </a:lnTo>
                  <a:lnTo>
                    <a:pt x="248" y="242"/>
                  </a:lnTo>
                  <a:lnTo>
                    <a:pt x="226" y="240"/>
                  </a:lnTo>
                  <a:lnTo>
                    <a:pt x="226" y="240"/>
                  </a:lnTo>
                  <a:lnTo>
                    <a:pt x="220" y="240"/>
                  </a:lnTo>
                  <a:lnTo>
                    <a:pt x="216" y="238"/>
                  </a:lnTo>
                  <a:lnTo>
                    <a:pt x="212" y="232"/>
                  </a:lnTo>
                  <a:lnTo>
                    <a:pt x="212" y="226"/>
                  </a:lnTo>
                  <a:lnTo>
                    <a:pt x="212" y="226"/>
                  </a:lnTo>
                  <a:lnTo>
                    <a:pt x="216" y="224"/>
                  </a:lnTo>
                  <a:lnTo>
                    <a:pt x="216" y="218"/>
                  </a:lnTo>
                  <a:lnTo>
                    <a:pt x="214" y="214"/>
                  </a:lnTo>
                  <a:lnTo>
                    <a:pt x="214" y="210"/>
                  </a:lnTo>
                  <a:lnTo>
                    <a:pt x="214" y="210"/>
                  </a:lnTo>
                  <a:lnTo>
                    <a:pt x="212" y="210"/>
                  </a:lnTo>
                  <a:lnTo>
                    <a:pt x="208" y="212"/>
                  </a:lnTo>
                  <a:lnTo>
                    <a:pt x="208" y="214"/>
                  </a:lnTo>
                  <a:lnTo>
                    <a:pt x="206" y="216"/>
                  </a:lnTo>
                  <a:lnTo>
                    <a:pt x="206" y="216"/>
                  </a:lnTo>
                  <a:lnTo>
                    <a:pt x="200" y="220"/>
                  </a:lnTo>
                  <a:lnTo>
                    <a:pt x="198" y="224"/>
                  </a:lnTo>
                  <a:lnTo>
                    <a:pt x="198" y="228"/>
                  </a:lnTo>
                  <a:lnTo>
                    <a:pt x="202" y="232"/>
                  </a:lnTo>
                  <a:lnTo>
                    <a:pt x="202" y="232"/>
                  </a:lnTo>
                  <a:lnTo>
                    <a:pt x="202" y="238"/>
                  </a:lnTo>
                  <a:lnTo>
                    <a:pt x="202" y="242"/>
                  </a:lnTo>
                  <a:lnTo>
                    <a:pt x="202" y="242"/>
                  </a:lnTo>
                  <a:lnTo>
                    <a:pt x="204" y="246"/>
                  </a:lnTo>
                  <a:lnTo>
                    <a:pt x="202" y="248"/>
                  </a:lnTo>
                  <a:lnTo>
                    <a:pt x="200" y="250"/>
                  </a:lnTo>
                  <a:lnTo>
                    <a:pt x="196" y="250"/>
                  </a:lnTo>
                  <a:lnTo>
                    <a:pt x="196" y="250"/>
                  </a:lnTo>
                  <a:lnTo>
                    <a:pt x="188" y="250"/>
                  </a:lnTo>
                  <a:lnTo>
                    <a:pt x="180" y="254"/>
                  </a:lnTo>
                  <a:lnTo>
                    <a:pt x="170" y="264"/>
                  </a:lnTo>
                  <a:lnTo>
                    <a:pt x="170" y="264"/>
                  </a:lnTo>
                  <a:lnTo>
                    <a:pt x="162" y="270"/>
                  </a:lnTo>
                  <a:lnTo>
                    <a:pt x="158" y="274"/>
                  </a:lnTo>
                  <a:lnTo>
                    <a:pt x="154" y="276"/>
                  </a:lnTo>
                  <a:lnTo>
                    <a:pt x="154" y="276"/>
                  </a:lnTo>
                  <a:lnTo>
                    <a:pt x="150" y="278"/>
                  </a:lnTo>
                  <a:lnTo>
                    <a:pt x="146" y="282"/>
                  </a:lnTo>
                  <a:lnTo>
                    <a:pt x="146" y="282"/>
                  </a:lnTo>
                  <a:lnTo>
                    <a:pt x="142" y="288"/>
                  </a:lnTo>
                  <a:lnTo>
                    <a:pt x="136" y="292"/>
                  </a:lnTo>
                  <a:lnTo>
                    <a:pt x="130" y="294"/>
                  </a:lnTo>
                  <a:lnTo>
                    <a:pt x="122" y="292"/>
                  </a:lnTo>
                  <a:lnTo>
                    <a:pt x="122" y="292"/>
                  </a:lnTo>
                  <a:lnTo>
                    <a:pt x="122" y="298"/>
                  </a:lnTo>
                  <a:lnTo>
                    <a:pt x="120" y="302"/>
                  </a:lnTo>
                  <a:lnTo>
                    <a:pt x="118" y="302"/>
                  </a:lnTo>
                  <a:lnTo>
                    <a:pt x="112" y="300"/>
                  </a:lnTo>
                  <a:lnTo>
                    <a:pt x="112" y="300"/>
                  </a:lnTo>
                  <a:lnTo>
                    <a:pt x="104" y="300"/>
                  </a:lnTo>
                  <a:lnTo>
                    <a:pt x="102" y="302"/>
                  </a:lnTo>
                  <a:lnTo>
                    <a:pt x="100" y="304"/>
                  </a:lnTo>
                  <a:lnTo>
                    <a:pt x="100" y="304"/>
                  </a:lnTo>
                  <a:lnTo>
                    <a:pt x="100" y="306"/>
                  </a:lnTo>
                  <a:lnTo>
                    <a:pt x="102" y="308"/>
                  </a:lnTo>
                  <a:lnTo>
                    <a:pt x="108" y="310"/>
                  </a:lnTo>
                  <a:lnTo>
                    <a:pt x="108" y="310"/>
                  </a:lnTo>
                  <a:lnTo>
                    <a:pt x="114" y="314"/>
                  </a:lnTo>
                  <a:lnTo>
                    <a:pt x="118" y="318"/>
                  </a:lnTo>
                  <a:lnTo>
                    <a:pt x="122" y="324"/>
                  </a:lnTo>
                  <a:lnTo>
                    <a:pt x="124" y="330"/>
                  </a:lnTo>
                  <a:lnTo>
                    <a:pt x="126" y="336"/>
                  </a:lnTo>
                  <a:lnTo>
                    <a:pt x="126" y="342"/>
                  </a:lnTo>
                  <a:lnTo>
                    <a:pt x="124" y="348"/>
                  </a:lnTo>
                  <a:lnTo>
                    <a:pt x="122" y="354"/>
                  </a:lnTo>
                  <a:lnTo>
                    <a:pt x="122" y="354"/>
                  </a:lnTo>
                  <a:lnTo>
                    <a:pt x="118" y="356"/>
                  </a:lnTo>
                  <a:lnTo>
                    <a:pt x="114" y="356"/>
                  </a:lnTo>
                  <a:lnTo>
                    <a:pt x="114" y="356"/>
                  </a:lnTo>
                  <a:lnTo>
                    <a:pt x="104" y="354"/>
                  </a:lnTo>
                  <a:lnTo>
                    <a:pt x="94" y="354"/>
                  </a:lnTo>
                  <a:lnTo>
                    <a:pt x="86" y="354"/>
                  </a:lnTo>
                  <a:lnTo>
                    <a:pt x="76" y="354"/>
                  </a:lnTo>
                  <a:lnTo>
                    <a:pt x="76" y="354"/>
                  </a:lnTo>
                  <a:lnTo>
                    <a:pt x="72" y="354"/>
                  </a:lnTo>
                  <a:lnTo>
                    <a:pt x="68" y="354"/>
                  </a:lnTo>
                  <a:lnTo>
                    <a:pt x="64" y="358"/>
                  </a:lnTo>
                  <a:lnTo>
                    <a:pt x="64" y="366"/>
                  </a:lnTo>
                  <a:lnTo>
                    <a:pt x="64" y="366"/>
                  </a:lnTo>
                  <a:lnTo>
                    <a:pt x="66" y="372"/>
                  </a:lnTo>
                  <a:lnTo>
                    <a:pt x="66" y="380"/>
                  </a:lnTo>
                  <a:lnTo>
                    <a:pt x="66" y="388"/>
                  </a:lnTo>
                  <a:lnTo>
                    <a:pt x="62" y="396"/>
                  </a:lnTo>
                  <a:lnTo>
                    <a:pt x="62" y="396"/>
                  </a:lnTo>
                  <a:lnTo>
                    <a:pt x="62" y="400"/>
                  </a:lnTo>
                  <a:lnTo>
                    <a:pt x="62" y="404"/>
                  </a:lnTo>
                  <a:lnTo>
                    <a:pt x="62" y="404"/>
                  </a:lnTo>
                  <a:lnTo>
                    <a:pt x="64" y="410"/>
                  </a:lnTo>
                  <a:lnTo>
                    <a:pt x="66" y="418"/>
                  </a:lnTo>
                  <a:lnTo>
                    <a:pt x="68" y="420"/>
                  </a:lnTo>
                  <a:lnTo>
                    <a:pt x="70" y="422"/>
                  </a:lnTo>
                  <a:lnTo>
                    <a:pt x="74" y="422"/>
                  </a:lnTo>
                  <a:lnTo>
                    <a:pt x="80" y="420"/>
                  </a:lnTo>
                  <a:lnTo>
                    <a:pt x="80" y="420"/>
                  </a:lnTo>
                  <a:lnTo>
                    <a:pt x="84" y="424"/>
                  </a:lnTo>
                  <a:lnTo>
                    <a:pt x="84" y="424"/>
                  </a:lnTo>
                  <a:lnTo>
                    <a:pt x="86" y="428"/>
                  </a:lnTo>
                  <a:lnTo>
                    <a:pt x="90" y="430"/>
                  </a:lnTo>
                  <a:lnTo>
                    <a:pt x="94" y="430"/>
                  </a:lnTo>
                  <a:lnTo>
                    <a:pt x="98" y="426"/>
                  </a:lnTo>
                  <a:lnTo>
                    <a:pt x="98" y="426"/>
                  </a:lnTo>
                  <a:lnTo>
                    <a:pt x="104" y="424"/>
                  </a:lnTo>
                  <a:lnTo>
                    <a:pt x="110" y="424"/>
                  </a:lnTo>
                  <a:lnTo>
                    <a:pt x="110" y="424"/>
                  </a:lnTo>
                  <a:lnTo>
                    <a:pt x="118" y="422"/>
                  </a:lnTo>
                  <a:lnTo>
                    <a:pt x="124" y="416"/>
                  </a:lnTo>
                  <a:lnTo>
                    <a:pt x="130" y="408"/>
                  </a:lnTo>
                  <a:lnTo>
                    <a:pt x="132" y="402"/>
                  </a:lnTo>
                  <a:lnTo>
                    <a:pt x="132" y="402"/>
                  </a:lnTo>
                  <a:lnTo>
                    <a:pt x="132" y="394"/>
                  </a:lnTo>
                  <a:lnTo>
                    <a:pt x="136" y="386"/>
                  </a:lnTo>
                  <a:lnTo>
                    <a:pt x="142" y="382"/>
                  </a:lnTo>
                  <a:lnTo>
                    <a:pt x="148" y="378"/>
                  </a:lnTo>
                  <a:lnTo>
                    <a:pt x="148" y="378"/>
                  </a:lnTo>
                  <a:lnTo>
                    <a:pt x="156" y="374"/>
                  </a:lnTo>
                  <a:lnTo>
                    <a:pt x="158" y="370"/>
                  </a:lnTo>
                  <a:lnTo>
                    <a:pt x="158" y="366"/>
                  </a:lnTo>
                  <a:lnTo>
                    <a:pt x="158" y="366"/>
                  </a:lnTo>
                  <a:lnTo>
                    <a:pt x="158" y="358"/>
                  </a:lnTo>
                  <a:lnTo>
                    <a:pt x="162" y="354"/>
                  </a:lnTo>
                  <a:lnTo>
                    <a:pt x="166" y="354"/>
                  </a:lnTo>
                  <a:lnTo>
                    <a:pt x="172" y="356"/>
                  </a:lnTo>
                  <a:lnTo>
                    <a:pt x="172" y="356"/>
                  </a:lnTo>
                  <a:lnTo>
                    <a:pt x="180" y="358"/>
                  </a:lnTo>
                  <a:lnTo>
                    <a:pt x="186" y="356"/>
                  </a:lnTo>
                  <a:lnTo>
                    <a:pt x="192" y="352"/>
                  </a:lnTo>
                  <a:lnTo>
                    <a:pt x="198" y="348"/>
                  </a:lnTo>
                  <a:lnTo>
                    <a:pt x="198" y="348"/>
                  </a:lnTo>
                  <a:lnTo>
                    <a:pt x="204" y="346"/>
                  </a:lnTo>
                  <a:lnTo>
                    <a:pt x="208" y="346"/>
                  </a:lnTo>
                  <a:lnTo>
                    <a:pt x="212" y="348"/>
                  </a:lnTo>
                  <a:lnTo>
                    <a:pt x="214" y="352"/>
                  </a:lnTo>
                  <a:lnTo>
                    <a:pt x="214" y="352"/>
                  </a:lnTo>
                  <a:lnTo>
                    <a:pt x="218" y="360"/>
                  </a:lnTo>
                  <a:lnTo>
                    <a:pt x="224" y="368"/>
                  </a:lnTo>
                  <a:lnTo>
                    <a:pt x="232" y="374"/>
                  </a:lnTo>
                  <a:lnTo>
                    <a:pt x="240" y="378"/>
                  </a:lnTo>
                  <a:lnTo>
                    <a:pt x="240" y="378"/>
                  </a:lnTo>
                  <a:lnTo>
                    <a:pt x="252" y="386"/>
                  </a:lnTo>
                  <a:lnTo>
                    <a:pt x="256" y="392"/>
                  </a:lnTo>
                  <a:lnTo>
                    <a:pt x="260" y="398"/>
                  </a:lnTo>
                  <a:lnTo>
                    <a:pt x="260" y="398"/>
                  </a:lnTo>
                  <a:lnTo>
                    <a:pt x="260" y="402"/>
                  </a:lnTo>
                  <a:lnTo>
                    <a:pt x="262" y="404"/>
                  </a:lnTo>
                  <a:lnTo>
                    <a:pt x="264" y="404"/>
                  </a:lnTo>
                  <a:lnTo>
                    <a:pt x="264" y="404"/>
                  </a:lnTo>
                  <a:lnTo>
                    <a:pt x="266" y="402"/>
                  </a:lnTo>
                  <a:lnTo>
                    <a:pt x="266" y="400"/>
                  </a:lnTo>
                  <a:lnTo>
                    <a:pt x="266" y="396"/>
                  </a:lnTo>
                  <a:lnTo>
                    <a:pt x="266" y="396"/>
                  </a:lnTo>
                  <a:lnTo>
                    <a:pt x="264" y="390"/>
                  </a:lnTo>
                  <a:lnTo>
                    <a:pt x="264" y="388"/>
                  </a:lnTo>
                  <a:lnTo>
                    <a:pt x="270" y="386"/>
                  </a:lnTo>
                  <a:lnTo>
                    <a:pt x="276" y="386"/>
                  </a:lnTo>
                  <a:lnTo>
                    <a:pt x="276" y="386"/>
                  </a:lnTo>
                  <a:lnTo>
                    <a:pt x="264" y="378"/>
                  </a:lnTo>
                  <a:lnTo>
                    <a:pt x="252" y="370"/>
                  </a:lnTo>
                  <a:lnTo>
                    <a:pt x="242" y="360"/>
                  </a:lnTo>
                  <a:lnTo>
                    <a:pt x="234" y="350"/>
                  </a:lnTo>
                  <a:lnTo>
                    <a:pt x="234" y="350"/>
                  </a:lnTo>
                  <a:lnTo>
                    <a:pt x="230" y="344"/>
                  </a:lnTo>
                  <a:lnTo>
                    <a:pt x="230" y="336"/>
                  </a:lnTo>
                  <a:lnTo>
                    <a:pt x="230" y="336"/>
                  </a:lnTo>
                  <a:lnTo>
                    <a:pt x="230" y="334"/>
                  </a:lnTo>
                  <a:lnTo>
                    <a:pt x="232" y="332"/>
                  </a:lnTo>
                  <a:lnTo>
                    <a:pt x="238" y="330"/>
                  </a:lnTo>
                  <a:lnTo>
                    <a:pt x="238" y="330"/>
                  </a:lnTo>
                  <a:lnTo>
                    <a:pt x="240" y="334"/>
                  </a:lnTo>
                  <a:lnTo>
                    <a:pt x="244" y="336"/>
                  </a:lnTo>
                  <a:lnTo>
                    <a:pt x="248" y="338"/>
                  </a:lnTo>
                  <a:lnTo>
                    <a:pt x="250" y="342"/>
                  </a:lnTo>
                  <a:lnTo>
                    <a:pt x="250" y="342"/>
                  </a:lnTo>
                  <a:lnTo>
                    <a:pt x="252" y="346"/>
                  </a:lnTo>
                  <a:lnTo>
                    <a:pt x="256" y="350"/>
                  </a:lnTo>
                  <a:lnTo>
                    <a:pt x="264" y="356"/>
                  </a:lnTo>
                  <a:lnTo>
                    <a:pt x="264" y="356"/>
                  </a:lnTo>
                  <a:lnTo>
                    <a:pt x="278" y="364"/>
                  </a:lnTo>
                  <a:lnTo>
                    <a:pt x="284" y="368"/>
                  </a:lnTo>
                  <a:lnTo>
                    <a:pt x="286" y="374"/>
                  </a:lnTo>
                  <a:lnTo>
                    <a:pt x="286" y="374"/>
                  </a:lnTo>
                  <a:lnTo>
                    <a:pt x="286" y="382"/>
                  </a:lnTo>
                  <a:lnTo>
                    <a:pt x="290" y="392"/>
                  </a:lnTo>
                  <a:lnTo>
                    <a:pt x="298" y="406"/>
                  </a:lnTo>
                  <a:lnTo>
                    <a:pt x="298" y="406"/>
                  </a:lnTo>
                  <a:lnTo>
                    <a:pt x="298" y="406"/>
                  </a:lnTo>
                  <a:lnTo>
                    <a:pt x="300" y="412"/>
                  </a:lnTo>
                  <a:lnTo>
                    <a:pt x="300" y="412"/>
                  </a:lnTo>
                  <a:lnTo>
                    <a:pt x="302" y="416"/>
                  </a:lnTo>
                  <a:lnTo>
                    <a:pt x="302" y="416"/>
                  </a:lnTo>
                  <a:lnTo>
                    <a:pt x="304" y="422"/>
                  </a:lnTo>
                  <a:lnTo>
                    <a:pt x="306" y="424"/>
                  </a:lnTo>
                  <a:lnTo>
                    <a:pt x="310" y="424"/>
                  </a:lnTo>
                  <a:lnTo>
                    <a:pt x="310" y="424"/>
                  </a:lnTo>
                  <a:lnTo>
                    <a:pt x="312" y="424"/>
                  </a:lnTo>
                  <a:lnTo>
                    <a:pt x="312" y="422"/>
                  </a:lnTo>
                  <a:lnTo>
                    <a:pt x="312" y="418"/>
                  </a:lnTo>
                  <a:lnTo>
                    <a:pt x="312" y="418"/>
                  </a:lnTo>
                  <a:lnTo>
                    <a:pt x="312" y="418"/>
                  </a:lnTo>
                  <a:lnTo>
                    <a:pt x="314" y="416"/>
                  </a:lnTo>
                  <a:lnTo>
                    <a:pt x="314" y="414"/>
                  </a:lnTo>
                  <a:lnTo>
                    <a:pt x="316" y="412"/>
                  </a:lnTo>
                  <a:lnTo>
                    <a:pt x="318" y="412"/>
                  </a:lnTo>
                  <a:lnTo>
                    <a:pt x="318" y="412"/>
                  </a:lnTo>
                  <a:lnTo>
                    <a:pt x="322" y="412"/>
                  </a:lnTo>
                  <a:lnTo>
                    <a:pt x="322" y="412"/>
                  </a:lnTo>
                  <a:lnTo>
                    <a:pt x="324" y="410"/>
                  </a:lnTo>
                  <a:lnTo>
                    <a:pt x="324" y="410"/>
                  </a:lnTo>
                  <a:lnTo>
                    <a:pt x="324" y="406"/>
                  </a:lnTo>
                  <a:lnTo>
                    <a:pt x="320" y="404"/>
                  </a:lnTo>
                  <a:lnTo>
                    <a:pt x="320" y="404"/>
                  </a:lnTo>
                  <a:lnTo>
                    <a:pt x="318" y="406"/>
                  </a:lnTo>
                  <a:lnTo>
                    <a:pt x="318" y="408"/>
                  </a:lnTo>
                  <a:lnTo>
                    <a:pt x="318" y="408"/>
                  </a:lnTo>
                  <a:lnTo>
                    <a:pt x="314" y="406"/>
                  </a:lnTo>
                  <a:lnTo>
                    <a:pt x="314" y="406"/>
                  </a:lnTo>
                  <a:lnTo>
                    <a:pt x="312" y="398"/>
                  </a:lnTo>
                  <a:lnTo>
                    <a:pt x="312" y="392"/>
                  </a:lnTo>
                  <a:lnTo>
                    <a:pt x="316" y="388"/>
                  </a:lnTo>
                  <a:lnTo>
                    <a:pt x="320" y="384"/>
                  </a:lnTo>
                  <a:lnTo>
                    <a:pt x="320" y="384"/>
                  </a:lnTo>
                  <a:lnTo>
                    <a:pt x="324" y="382"/>
                  </a:lnTo>
                  <a:lnTo>
                    <a:pt x="330" y="380"/>
                  </a:lnTo>
                  <a:lnTo>
                    <a:pt x="336" y="382"/>
                  </a:lnTo>
                  <a:lnTo>
                    <a:pt x="340" y="386"/>
                  </a:lnTo>
                  <a:lnTo>
                    <a:pt x="340" y="386"/>
                  </a:lnTo>
                  <a:lnTo>
                    <a:pt x="358" y="376"/>
                  </a:lnTo>
                  <a:lnTo>
                    <a:pt x="358" y="376"/>
                  </a:lnTo>
                  <a:lnTo>
                    <a:pt x="354" y="374"/>
                  </a:lnTo>
                  <a:lnTo>
                    <a:pt x="350" y="370"/>
                  </a:lnTo>
                  <a:lnTo>
                    <a:pt x="350" y="366"/>
                  </a:lnTo>
                  <a:lnTo>
                    <a:pt x="350" y="360"/>
                  </a:lnTo>
                  <a:lnTo>
                    <a:pt x="350" y="360"/>
                  </a:lnTo>
                  <a:lnTo>
                    <a:pt x="362" y="340"/>
                  </a:lnTo>
                  <a:lnTo>
                    <a:pt x="368" y="330"/>
                  </a:lnTo>
                  <a:lnTo>
                    <a:pt x="378" y="322"/>
                  </a:lnTo>
                  <a:lnTo>
                    <a:pt x="378" y="322"/>
                  </a:lnTo>
                  <a:lnTo>
                    <a:pt x="380" y="322"/>
                  </a:lnTo>
                  <a:lnTo>
                    <a:pt x="382" y="324"/>
                  </a:lnTo>
                  <a:lnTo>
                    <a:pt x="384" y="326"/>
                  </a:lnTo>
                  <a:lnTo>
                    <a:pt x="388" y="328"/>
                  </a:lnTo>
                  <a:lnTo>
                    <a:pt x="388" y="328"/>
                  </a:lnTo>
                  <a:lnTo>
                    <a:pt x="392" y="328"/>
                  </a:lnTo>
                  <a:lnTo>
                    <a:pt x="396" y="328"/>
                  </a:lnTo>
                  <a:lnTo>
                    <a:pt x="396" y="328"/>
                  </a:lnTo>
                  <a:lnTo>
                    <a:pt x="392" y="330"/>
                  </a:lnTo>
                  <a:lnTo>
                    <a:pt x="390" y="332"/>
                  </a:lnTo>
                  <a:lnTo>
                    <a:pt x="390" y="334"/>
                  </a:lnTo>
                  <a:lnTo>
                    <a:pt x="392" y="336"/>
                  </a:lnTo>
                  <a:lnTo>
                    <a:pt x="398" y="342"/>
                  </a:lnTo>
                  <a:lnTo>
                    <a:pt x="398" y="342"/>
                  </a:lnTo>
                  <a:lnTo>
                    <a:pt x="400" y="344"/>
                  </a:lnTo>
                  <a:lnTo>
                    <a:pt x="402" y="344"/>
                  </a:lnTo>
                  <a:lnTo>
                    <a:pt x="404" y="342"/>
                  </a:lnTo>
                  <a:lnTo>
                    <a:pt x="406" y="340"/>
                  </a:lnTo>
                  <a:lnTo>
                    <a:pt x="406" y="340"/>
                  </a:lnTo>
                  <a:lnTo>
                    <a:pt x="410" y="338"/>
                  </a:lnTo>
                  <a:lnTo>
                    <a:pt x="408" y="336"/>
                  </a:lnTo>
                  <a:lnTo>
                    <a:pt x="408" y="336"/>
                  </a:lnTo>
                  <a:lnTo>
                    <a:pt x="406" y="328"/>
                  </a:lnTo>
                  <a:lnTo>
                    <a:pt x="406" y="326"/>
                  </a:lnTo>
                  <a:lnTo>
                    <a:pt x="408" y="324"/>
                  </a:lnTo>
                  <a:lnTo>
                    <a:pt x="412" y="322"/>
                  </a:lnTo>
                  <a:lnTo>
                    <a:pt x="418" y="320"/>
                  </a:lnTo>
                  <a:lnTo>
                    <a:pt x="418" y="320"/>
                  </a:lnTo>
                  <a:lnTo>
                    <a:pt x="440" y="314"/>
                  </a:lnTo>
                  <a:lnTo>
                    <a:pt x="440" y="314"/>
                  </a:lnTo>
                  <a:lnTo>
                    <a:pt x="438" y="318"/>
                  </a:lnTo>
                  <a:lnTo>
                    <a:pt x="434" y="320"/>
                  </a:lnTo>
                  <a:lnTo>
                    <a:pt x="432" y="322"/>
                  </a:lnTo>
                  <a:lnTo>
                    <a:pt x="432" y="324"/>
                  </a:lnTo>
                  <a:lnTo>
                    <a:pt x="432" y="324"/>
                  </a:lnTo>
                  <a:lnTo>
                    <a:pt x="432" y="328"/>
                  </a:lnTo>
                  <a:lnTo>
                    <a:pt x="430" y="330"/>
                  </a:lnTo>
                  <a:lnTo>
                    <a:pt x="426" y="336"/>
                  </a:lnTo>
                  <a:lnTo>
                    <a:pt x="426" y="336"/>
                  </a:lnTo>
                  <a:lnTo>
                    <a:pt x="424" y="338"/>
                  </a:lnTo>
                  <a:lnTo>
                    <a:pt x="426" y="340"/>
                  </a:lnTo>
                  <a:lnTo>
                    <a:pt x="426" y="340"/>
                  </a:lnTo>
                  <a:lnTo>
                    <a:pt x="428" y="342"/>
                  </a:lnTo>
                  <a:lnTo>
                    <a:pt x="428" y="342"/>
                  </a:lnTo>
                  <a:lnTo>
                    <a:pt x="448" y="356"/>
                  </a:lnTo>
                  <a:lnTo>
                    <a:pt x="448" y="356"/>
                  </a:lnTo>
                  <a:lnTo>
                    <a:pt x="456" y="362"/>
                  </a:lnTo>
                  <a:lnTo>
                    <a:pt x="460" y="368"/>
                  </a:lnTo>
                  <a:lnTo>
                    <a:pt x="458" y="374"/>
                  </a:lnTo>
                  <a:lnTo>
                    <a:pt x="458" y="374"/>
                  </a:lnTo>
                  <a:lnTo>
                    <a:pt x="456" y="378"/>
                  </a:lnTo>
                  <a:lnTo>
                    <a:pt x="452" y="380"/>
                  </a:lnTo>
                  <a:lnTo>
                    <a:pt x="440" y="380"/>
                  </a:lnTo>
                  <a:lnTo>
                    <a:pt x="440" y="380"/>
                  </a:lnTo>
                  <a:lnTo>
                    <a:pt x="432" y="380"/>
                  </a:lnTo>
                  <a:lnTo>
                    <a:pt x="424" y="380"/>
                  </a:lnTo>
                  <a:lnTo>
                    <a:pt x="412" y="374"/>
                  </a:lnTo>
                  <a:lnTo>
                    <a:pt x="412" y="374"/>
                  </a:lnTo>
                  <a:lnTo>
                    <a:pt x="404" y="372"/>
                  </a:lnTo>
                  <a:lnTo>
                    <a:pt x="398" y="370"/>
                  </a:lnTo>
                  <a:lnTo>
                    <a:pt x="390" y="372"/>
                  </a:lnTo>
                  <a:lnTo>
                    <a:pt x="384" y="374"/>
                  </a:lnTo>
                  <a:lnTo>
                    <a:pt x="384" y="374"/>
                  </a:lnTo>
                  <a:lnTo>
                    <a:pt x="374" y="378"/>
                  </a:lnTo>
                  <a:lnTo>
                    <a:pt x="364" y="378"/>
                  </a:lnTo>
                  <a:lnTo>
                    <a:pt x="364" y="378"/>
                  </a:lnTo>
                  <a:lnTo>
                    <a:pt x="360" y="386"/>
                  </a:lnTo>
                  <a:lnTo>
                    <a:pt x="354" y="388"/>
                  </a:lnTo>
                  <a:lnTo>
                    <a:pt x="340" y="388"/>
                  </a:lnTo>
                  <a:lnTo>
                    <a:pt x="340" y="388"/>
                  </a:lnTo>
                  <a:lnTo>
                    <a:pt x="338" y="394"/>
                  </a:lnTo>
                  <a:lnTo>
                    <a:pt x="340" y="398"/>
                  </a:lnTo>
                  <a:lnTo>
                    <a:pt x="342" y="402"/>
                  </a:lnTo>
                  <a:lnTo>
                    <a:pt x="342" y="402"/>
                  </a:lnTo>
                  <a:lnTo>
                    <a:pt x="342" y="402"/>
                  </a:lnTo>
                  <a:lnTo>
                    <a:pt x="342" y="404"/>
                  </a:lnTo>
                  <a:lnTo>
                    <a:pt x="340" y="406"/>
                  </a:lnTo>
                  <a:lnTo>
                    <a:pt x="338" y="410"/>
                  </a:lnTo>
                  <a:lnTo>
                    <a:pt x="344" y="412"/>
                  </a:lnTo>
                  <a:lnTo>
                    <a:pt x="344" y="412"/>
                  </a:lnTo>
                  <a:lnTo>
                    <a:pt x="346" y="418"/>
                  </a:lnTo>
                  <a:lnTo>
                    <a:pt x="352" y="422"/>
                  </a:lnTo>
                  <a:lnTo>
                    <a:pt x="364" y="430"/>
                  </a:lnTo>
                  <a:lnTo>
                    <a:pt x="364" y="430"/>
                  </a:lnTo>
                  <a:lnTo>
                    <a:pt x="366" y="430"/>
                  </a:lnTo>
                  <a:lnTo>
                    <a:pt x="368" y="430"/>
                  </a:lnTo>
                  <a:lnTo>
                    <a:pt x="372" y="428"/>
                  </a:lnTo>
                  <a:lnTo>
                    <a:pt x="372" y="428"/>
                  </a:lnTo>
                  <a:lnTo>
                    <a:pt x="374" y="424"/>
                  </a:lnTo>
                  <a:lnTo>
                    <a:pt x="378" y="424"/>
                  </a:lnTo>
                  <a:lnTo>
                    <a:pt x="380" y="424"/>
                  </a:lnTo>
                  <a:lnTo>
                    <a:pt x="384" y="428"/>
                  </a:lnTo>
                  <a:lnTo>
                    <a:pt x="384" y="428"/>
                  </a:lnTo>
                  <a:lnTo>
                    <a:pt x="388" y="430"/>
                  </a:lnTo>
                  <a:lnTo>
                    <a:pt x="392" y="432"/>
                  </a:lnTo>
                  <a:lnTo>
                    <a:pt x="396" y="430"/>
                  </a:lnTo>
                  <a:lnTo>
                    <a:pt x="400" y="426"/>
                  </a:lnTo>
                  <a:lnTo>
                    <a:pt x="400" y="426"/>
                  </a:lnTo>
                  <a:lnTo>
                    <a:pt x="404" y="424"/>
                  </a:lnTo>
                  <a:lnTo>
                    <a:pt x="406" y="424"/>
                  </a:lnTo>
                  <a:lnTo>
                    <a:pt x="412" y="426"/>
                  </a:lnTo>
                  <a:lnTo>
                    <a:pt x="412" y="426"/>
                  </a:lnTo>
                  <a:lnTo>
                    <a:pt x="414" y="428"/>
                  </a:lnTo>
                  <a:lnTo>
                    <a:pt x="414" y="430"/>
                  </a:lnTo>
                  <a:lnTo>
                    <a:pt x="414" y="434"/>
                  </a:lnTo>
                  <a:lnTo>
                    <a:pt x="414" y="434"/>
                  </a:lnTo>
                  <a:lnTo>
                    <a:pt x="414" y="444"/>
                  </a:lnTo>
                  <a:lnTo>
                    <a:pt x="412" y="452"/>
                  </a:lnTo>
                  <a:lnTo>
                    <a:pt x="406" y="470"/>
                  </a:lnTo>
                  <a:lnTo>
                    <a:pt x="406" y="470"/>
                  </a:lnTo>
                  <a:lnTo>
                    <a:pt x="404" y="478"/>
                  </a:lnTo>
                  <a:lnTo>
                    <a:pt x="398" y="482"/>
                  </a:lnTo>
                  <a:lnTo>
                    <a:pt x="392" y="484"/>
                  </a:lnTo>
                  <a:lnTo>
                    <a:pt x="382" y="482"/>
                  </a:lnTo>
                  <a:lnTo>
                    <a:pt x="382" y="482"/>
                  </a:lnTo>
                  <a:lnTo>
                    <a:pt x="376" y="480"/>
                  </a:lnTo>
                  <a:lnTo>
                    <a:pt x="368" y="482"/>
                  </a:lnTo>
                  <a:lnTo>
                    <a:pt x="368" y="482"/>
                  </a:lnTo>
                  <a:lnTo>
                    <a:pt x="364" y="486"/>
                  </a:lnTo>
                  <a:lnTo>
                    <a:pt x="360" y="486"/>
                  </a:lnTo>
                  <a:lnTo>
                    <a:pt x="360" y="486"/>
                  </a:lnTo>
                  <a:lnTo>
                    <a:pt x="338" y="480"/>
                  </a:lnTo>
                  <a:lnTo>
                    <a:pt x="326" y="476"/>
                  </a:lnTo>
                  <a:lnTo>
                    <a:pt x="316" y="472"/>
                  </a:lnTo>
                  <a:lnTo>
                    <a:pt x="316" y="472"/>
                  </a:lnTo>
                  <a:lnTo>
                    <a:pt x="306" y="466"/>
                  </a:lnTo>
                  <a:lnTo>
                    <a:pt x="300" y="466"/>
                  </a:lnTo>
                  <a:lnTo>
                    <a:pt x="298" y="466"/>
                  </a:lnTo>
                  <a:lnTo>
                    <a:pt x="294" y="468"/>
                  </a:lnTo>
                  <a:lnTo>
                    <a:pt x="294" y="472"/>
                  </a:lnTo>
                  <a:lnTo>
                    <a:pt x="292" y="482"/>
                  </a:lnTo>
                  <a:lnTo>
                    <a:pt x="292" y="482"/>
                  </a:lnTo>
                  <a:lnTo>
                    <a:pt x="290" y="488"/>
                  </a:lnTo>
                  <a:lnTo>
                    <a:pt x="286" y="492"/>
                  </a:lnTo>
                  <a:lnTo>
                    <a:pt x="286" y="492"/>
                  </a:lnTo>
                  <a:lnTo>
                    <a:pt x="284" y="492"/>
                  </a:lnTo>
                  <a:lnTo>
                    <a:pt x="280" y="492"/>
                  </a:lnTo>
                  <a:lnTo>
                    <a:pt x="278" y="488"/>
                  </a:lnTo>
                  <a:lnTo>
                    <a:pt x="278" y="488"/>
                  </a:lnTo>
                  <a:lnTo>
                    <a:pt x="270" y="484"/>
                  </a:lnTo>
                  <a:lnTo>
                    <a:pt x="262" y="482"/>
                  </a:lnTo>
                  <a:lnTo>
                    <a:pt x="262" y="482"/>
                  </a:lnTo>
                  <a:lnTo>
                    <a:pt x="258" y="482"/>
                  </a:lnTo>
                  <a:lnTo>
                    <a:pt x="254" y="476"/>
                  </a:lnTo>
                  <a:lnTo>
                    <a:pt x="254" y="476"/>
                  </a:lnTo>
                  <a:lnTo>
                    <a:pt x="252" y="472"/>
                  </a:lnTo>
                  <a:lnTo>
                    <a:pt x="248" y="468"/>
                  </a:lnTo>
                  <a:lnTo>
                    <a:pt x="244" y="466"/>
                  </a:lnTo>
                  <a:lnTo>
                    <a:pt x="238" y="466"/>
                  </a:lnTo>
                  <a:lnTo>
                    <a:pt x="238" y="466"/>
                  </a:lnTo>
                  <a:lnTo>
                    <a:pt x="232" y="466"/>
                  </a:lnTo>
                  <a:lnTo>
                    <a:pt x="226" y="464"/>
                  </a:lnTo>
                  <a:lnTo>
                    <a:pt x="216" y="458"/>
                  </a:lnTo>
                  <a:lnTo>
                    <a:pt x="216" y="458"/>
                  </a:lnTo>
                  <a:lnTo>
                    <a:pt x="212" y="454"/>
                  </a:lnTo>
                  <a:lnTo>
                    <a:pt x="212" y="452"/>
                  </a:lnTo>
                  <a:lnTo>
                    <a:pt x="212" y="452"/>
                  </a:lnTo>
                  <a:lnTo>
                    <a:pt x="212" y="452"/>
                  </a:lnTo>
                  <a:lnTo>
                    <a:pt x="216" y="446"/>
                  </a:lnTo>
                  <a:lnTo>
                    <a:pt x="218" y="442"/>
                  </a:lnTo>
                  <a:lnTo>
                    <a:pt x="216" y="430"/>
                  </a:lnTo>
                  <a:lnTo>
                    <a:pt x="216" y="430"/>
                  </a:lnTo>
                  <a:lnTo>
                    <a:pt x="214" y="426"/>
                  </a:lnTo>
                  <a:lnTo>
                    <a:pt x="212" y="422"/>
                  </a:lnTo>
                  <a:lnTo>
                    <a:pt x="210" y="420"/>
                  </a:lnTo>
                  <a:lnTo>
                    <a:pt x="204" y="422"/>
                  </a:lnTo>
                  <a:lnTo>
                    <a:pt x="204" y="422"/>
                  </a:lnTo>
                  <a:lnTo>
                    <a:pt x="196" y="424"/>
                  </a:lnTo>
                  <a:lnTo>
                    <a:pt x="188" y="424"/>
                  </a:lnTo>
                  <a:lnTo>
                    <a:pt x="172" y="424"/>
                  </a:lnTo>
                  <a:lnTo>
                    <a:pt x="172" y="424"/>
                  </a:lnTo>
                  <a:lnTo>
                    <a:pt x="154" y="426"/>
                  </a:lnTo>
                  <a:lnTo>
                    <a:pt x="144" y="428"/>
                  </a:lnTo>
                  <a:lnTo>
                    <a:pt x="136" y="432"/>
                  </a:lnTo>
                  <a:lnTo>
                    <a:pt x="136" y="432"/>
                  </a:lnTo>
                  <a:lnTo>
                    <a:pt x="122" y="440"/>
                  </a:lnTo>
                  <a:lnTo>
                    <a:pt x="110" y="442"/>
                  </a:lnTo>
                  <a:lnTo>
                    <a:pt x="98" y="440"/>
                  </a:lnTo>
                  <a:lnTo>
                    <a:pt x="88" y="434"/>
                  </a:lnTo>
                  <a:lnTo>
                    <a:pt x="88" y="434"/>
                  </a:lnTo>
                  <a:lnTo>
                    <a:pt x="86" y="442"/>
                  </a:lnTo>
                  <a:lnTo>
                    <a:pt x="82" y="450"/>
                  </a:lnTo>
                  <a:lnTo>
                    <a:pt x="76" y="456"/>
                  </a:lnTo>
                  <a:lnTo>
                    <a:pt x="68" y="462"/>
                  </a:lnTo>
                  <a:lnTo>
                    <a:pt x="68" y="462"/>
                  </a:lnTo>
                  <a:lnTo>
                    <a:pt x="64" y="466"/>
                  </a:lnTo>
                  <a:lnTo>
                    <a:pt x="60" y="472"/>
                  </a:lnTo>
                  <a:lnTo>
                    <a:pt x="58" y="478"/>
                  </a:lnTo>
                  <a:lnTo>
                    <a:pt x="58" y="486"/>
                  </a:lnTo>
                  <a:lnTo>
                    <a:pt x="58" y="486"/>
                  </a:lnTo>
                  <a:lnTo>
                    <a:pt x="58" y="496"/>
                  </a:lnTo>
                  <a:lnTo>
                    <a:pt x="54" y="504"/>
                  </a:lnTo>
                  <a:lnTo>
                    <a:pt x="48" y="508"/>
                  </a:lnTo>
                  <a:lnTo>
                    <a:pt x="40" y="514"/>
                  </a:lnTo>
                  <a:lnTo>
                    <a:pt x="40" y="514"/>
                  </a:lnTo>
                  <a:lnTo>
                    <a:pt x="34" y="520"/>
                  </a:lnTo>
                  <a:lnTo>
                    <a:pt x="28" y="526"/>
                  </a:lnTo>
                  <a:lnTo>
                    <a:pt x="28" y="526"/>
                  </a:lnTo>
                  <a:lnTo>
                    <a:pt x="24" y="534"/>
                  </a:lnTo>
                  <a:lnTo>
                    <a:pt x="20" y="542"/>
                  </a:lnTo>
                  <a:lnTo>
                    <a:pt x="16" y="550"/>
                  </a:lnTo>
                  <a:lnTo>
                    <a:pt x="12" y="560"/>
                  </a:lnTo>
                  <a:lnTo>
                    <a:pt x="12" y="560"/>
                  </a:lnTo>
                  <a:lnTo>
                    <a:pt x="4" y="572"/>
                  </a:lnTo>
                  <a:lnTo>
                    <a:pt x="2" y="580"/>
                  </a:lnTo>
                  <a:lnTo>
                    <a:pt x="2" y="588"/>
                  </a:lnTo>
                  <a:lnTo>
                    <a:pt x="2" y="588"/>
                  </a:lnTo>
                  <a:lnTo>
                    <a:pt x="8" y="604"/>
                  </a:lnTo>
                  <a:lnTo>
                    <a:pt x="8" y="620"/>
                  </a:lnTo>
                  <a:lnTo>
                    <a:pt x="6" y="634"/>
                  </a:lnTo>
                  <a:lnTo>
                    <a:pt x="2" y="650"/>
                  </a:lnTo>
                  <a:lnTo>
                    <a:pt x="2" y="650"/>
                  </a:lnTo>
                  <a:lnTo>
                    <a:pt x="0" y="654"/>
                  </a:lnTo>
                  <a:lnTo>
                    <a:pt x="2" y="656"/>
                  </a:lnTo>
                  <a:lnTo>
                    <a:pt x="4" y="662"/>
                  </a:lnTo>
                  <a:lnTo>
                    <a:pt x="4" y="662"/>
                  </a:lnTo>
                  <a:lnTo>
                    <a:pt x="4" y="668"/>
                  </a:lnTo>
                  <a:lnTo>
                    <a:pt x="4" y="668"/>
                  </a:lnTo>
                  <a:lnTo>
                    <a:pt x="4" y="676"/>
                  </a:lnTo>
                  <a:lnTo>
                    <a:pt x="6" y="682"/>
                  </a:lnTo>
                  <a:lnTo>
                    <a:pt x="6" y="682"/>
                  </a:lnTo>
                  <a:lnTo>
                    <a:pt x="16" y="690"/>
                  </a:lnTo>
                  <a:lnTo>
                    <a:pt x="22" y="700"/>
                  </a:lnTo>
                  <a:lnTo>
                    <a:pt x="28" y="710"/>
                  </a:lnTo>
                  <a:lnTo>
                    <a:pt x="32" y="722"/>
                  </a:lnTo>
                  <a:lnTo>
                    <a:pt x="32" y="722"/>
                  </a:lnTo>
                  <a:lnTo>
                    <a:pt x="34" y="726"/>
                  </a:lnTo>
                  <a:lnTo>
                    <a:pt x="38" y="730"/>
                  </a:lnTo>
                  <a:lnTo>
                    <a:pt x="38" y="730"/>
                  </a:lnTo>
                  <a:lnTo>
                    <a:pt x="50" y="742"/>
                  </a:lnTo>
                  <a:lnTo>
                    <a:pt x="64" y="754"/>
                  </a:lnTo>
                  <a:lnTo>
                    <a:pt x="64" y="754"/>
                  </a:lnTo>
                  <a:lnTo>
                    <a:pt x="68" y="758"/>
                  </a:lnTo>
                  <a:lnTo>
                    <a:pt x="72" y="760"/>
                  </a:lnTo>
                  <a:lnTo>
                    <a:pt x="78" y="760"/>
                  </a:lnTo>
                  <a:lnTo>
                    <a:pt x="84" y="756"/>
                  </a:lnTo>
                  <a:lnTo>
                    <a:pt x="84" y="756"/>
                  </a:lnTo>
                  <a:lnTo>
                    <a:pt x="90" y="754"/>
                  </a:lnTo>
                  <a:lnTo>
                    <a:pt x="96" y="752"/>
                  </a:lnTo>
                  <a:lnTo>
                    <a:pt x="102" y="752"/>
                  </a:lnTo>
                  <a:lnTo>
                    <a:pt x="108" y="754"/>
                  </a:lnTo>
                  <a:lnTo>
                    <a:pt x="108" y="754"/>
                  </a:lnTo>
                  <a:lnTo>
                    <a:pt x="114" y="754"/>
                  </a:lnTo>
                  <a:lnTo>
                    <a:pt x="120" y="754"/>
                  </a:lnTo>
                  <a:lnTo>
                    <a:pt x="130" y="750"/>
                  </a:lnTo>
                  <a:lnTo>
                    <a:pt x="130" y="750"/>
                  </a:lnTo>
                  <a:lnTo>
                    <a:pt x="144" y="744"/>
                  </a:lnTo>
                  <a:lnTo>
                    <a:pt x="150" y="742"/>
                  </a:lnTo>
                  <a:lnTo>
                    <a:pt x="158" y="740"/>
                  </a:lnTo>
                  <a:lnTo>
                    <a:pt x="158" y="740"/>
                  </a:lnTo>
                  <a:lnTo>
                    <a:pt x="164" y="740"/>
                  </a:lnTo>
                  <a:lnTo>
                    <a:pt x="170" y="742"/>
                  </a:lnTo>
                  <a:lnTo>
                    <a:pt x="174" y="744"/>
                  </a:lnTo>
                  <a:lnTo>
                    <a:pt x="176" y="750"/>
                  </a:lnTo>
                  <a:lnTo>
                    <a:pt x="176" y="750"/>
                  </a:lnTo>
                  <a:lnTo>
                    <a:pt x="178" y="756"/>
                  </a:lnTo>
                  <a:lnTo>
                    <a:pt x="182" y="758"/>
                  </a:lnTo>
                  <a:lnTo>
                    <a:pt x="186" y="760"/>
                  </a:lnTo>
                  <a:lnTo>
                    <a:pt x="192" y="760"/>
                  </a:lnTo>
                  <a:lnTo>
                    <a:pt x="192" y="760"/>
                  </a:lnTo>
                  <a:lnTo>
                    <a:pt x="200" y="760"/>
                  </a:lnTo>
                  <a:lnTo>
                    <a:pt x="206" y="764"/>
                  </a:lnTo>
                  <a:lnTo>
                    <a:pt x="210" y="770"/>
                  </a:lnTo>
                  <a:lnTo>
                    <a:pt x="212" y="778"/>
                  </a:lnTo>
                  <a:lnTo>
                    <a:pt x="212" y="778"/>
                  </a:lnTo>
                  <a:lnTo>
                    <a:pt x="210" y="792"/>
                  </a:lnTo>
                  <a:lnTo>
                    <a:pt x="208" y="806"/>
                  </a:lnTo>
                  <a:lnTo>
                    <a:pt x="208" y="806"/>
                  </a:lnTo>
                  <a:lnTo>
                    <a:pt x="206" y="816"/>
                  </a:lnTo>
                  <a:lnTo>
                    <a:pt x="206" y="824"/>
                  </a:lnTo>
                  <a:lnTo>
                    <a:pt x="210" y="830"/>
                  </a:lnTo>
                  <a:lnTo>
                    <a:pt x="214" y="836"/>
                  </a:lnTo>
                  <a:lnTo>
                    <a:pt x="214" y="836"/>
                  </a:lnTo>
                  <a:lnTo>
                    <a:pt x="222" y="846"/>
                  </a:lnTo>
                  <a:lnTo>
                    <a:pt x="226" y="858"/>
                  </a:lnTo>
                  <a:lnTo>
                    <a:pt x="230" y="868"/>
                  </a:lnTo>
                  <a:lnTo>
                    <a:pt x="234" y="878"/>
                  </a:lnTo>
                  <a:lnTo>
                    <a:pt x="242" y="924"/>
                  </a:lnTo>
                  <a:lnTo>
                    <a:pt x="242" y="924"/>
                  </a:lnTo>
                  <a:lnTo>
                    <a:pt x="242" y="930"/>
                  </a:lnTo>
                  <a:lnTo>
                    <a:pt x="240" y="936"/>
                  </a:lnTo>
                  <a:lnTo>
                    <a:pt x="240" y="936"/>
                  </a:lnTo>
                  <a:lnTo>
                    <a:pt x="234" y="946"/>
                  </a:lnTo>
                  <a:lnTo>
                    <a:pt x="230" y="956"/>
                  </a:lnTo>
                  <a:lnTo>
                    <a:pt x="226" y="976"/>
                  </a:lnTo>
                  <a:lnTo>
                    <a:pt x="226" y="976"/>
                  </a:lnTo>
                  <a:lnTo>
                    <a:pt x="226" y="984"/>
                  </a:lnTo>
                  <a:lnTo>
                    <a:pt x="226" y="992"/>
                  </a:lnTo>
                  <a:lnTo>
                    <a:pt x="232" y="1006"/>
                  </a:lnTo>
                  <a:lnTo>
                    <a:pt x="232" y="1006"/>
                  </a:lnTo>
                  <a:lnTo>
                    <a:pt x="242" y="1030"/>
                  </a:lnTo>
                  <a:lnTo>
                    <a:pt x="246" y="1042"/>
                  </a:lnTo>
                  <a:lnTo>
                    <a:pt x="248" y="1056"/>
                  </a:lnTo>
                  <a:lnTo>
                    <a:pt x="248" y="1056"/>
                  </a:lnTo>
                  <a:lnTo>
                    <a:pt x="250" y="1068"/>
                  </a:lnTo>
                  <a:lnTo>
                    <a:pt x="252" y="1082"/>
                  </a:lnTo>
                  <a:lnTo>
                    <a:pt x="256" y="1094"/>
                  </a:lnTo>
                  <a:lnTo>
                    <a:pt x="262" y="1106"/>
                  </a:lnTo>
                  <a:lnTo>
                    <a:pt x="262" y="1106"/>
                  </a:lnTo>
                  <a:lnTo>
                    <a:pt x="268" y="1116"/>
                  </a:lnTo>
                  <a:lnTo>
                    <a:pt x="274" y="1126"/>
                  </a:lnTo>
                  <a:lnTo>
                    <a:pt x="276" y="1138"/>
                  </a:lnTo>
                  <a:lnTo>
                    <a:pt x="274" y="1150"/>
                  </a:lnTo>
                  <a:lnTo>
                    <a:pt x="274" y="1150"/>
                  </a:lnTo>
                  <a:lnTo>
                    <a:pt x="274" y="1154"/>
                  </a:lnTo>
                  <a:lnTo>
                    <a:pt x="276" y="1156"/>
                  </a:lnTo>
                  <a:lnTo>
                    <a:pt x="280" y="1162"/>
                  </a:lnTo>
                  <a:lnTo>
                    <a:pt x="288" y="1164"/>
                  </a:lnTo>
                  <a:lnTo>
                    <a:pt x="296" y="1166"/>
                  </a:lnTo>
                  <a:lnTo>
                    <a:pt x="296" y="1166"/>
                  </a:lnTo>
                  <a:lnTo>
                    <a:pt x="306" y="1162"/>
                  </a:lnTo>
                  <a:lnTo>
                    <a:pt x="310" y="1160"/>
                  </a:lnTo>
                  <a:lnTo>
                    <a:pt x="316" y="1160"/>
                  </a:lnTo>
                  <a:lnTo>
                    <a:pt x="316" y="1160"/>
                  </a:lnTo>
                  <a:lnTo>
                    <a:pt x="330" y="1160"/>
                  </a:lnTo>
                  <a:lnTo>
                    <a:pt x="342" y="1156"/>
                  </a:lnTo>
                  <a:lnTo>
                    <a:pt x="352" y="1148"/>
                  </a:lnTo>
                  <a:lnTo>
                    <a:pt x="362" y="1138"/>
                  </a:lnTo>
                  <a:lnTo>
                    <a:pt x="362" y="1138"/>
                  </a:lnTo>
                  <a:lnTo>
                    <a:pt x="372" y="1124"/>
                  </a:lnTo>
                  <a:lnTo>
                    <a:pt x="376" y="1116"/>
                  </a:lnTo>
                  <a:lnTo>
                    <a:pt x="380" y="1110"/>
                  </a:lnTo>
                  <a:lnTo>
                    <a:pt x="380" y="1110"/>
                  </a:lnTo>
                  <a:lnTo>
                    <a:pt x="386" y="1104"/>
                  </a:lnTo>
                  <a:lnTo>
                    <a:pt x="388" y="1096"/>
                  </a:lnTo>
                  <a:lnTo>
                    <a:pt x="390" y="1088"/>
                  </a:lnTo>
                  <a:lnTo>
                    <a:pt x="390" y="1080"/>
                  </a:lnTo>
                  <a:lnTo>
                    <a:pt x="390" y="1080"/>
                  </a:lnTo>
                  <a:lnTo>
                    <a:pt x="390" y="1076"/>
                  </a:lnTo>
                  <a:lnTo>
                    <a:pt x="390" y="1072"/>
                  </a:lnTo>
                  <a:lnTo>
                    <a:pt x="392" y="1070"/>
                  </a:lnTo>
                  <a:lnTo>
                    <a:pt x="396" y="1068"/>
                  </a:lnTo>
                  <a:lnTo>
                    <a:pt x="396" y="1068"/>
                  </a:lnTo>
                  <a:lnTo>
                    <a:pt x="404" y="1064"/>
                  </a:lnTo>
                  <a:lnTo>
                    <a:pt x="408" y="1058"/>
                  </a:lnTo>
                  <a:lnTo>
                    <a:pt x="410" y="1052"/>
                  </a:lnTo>
                  <a:lnTo>
                    <a:pt x="410" y="1042"/>
                  </a:lnTo>
                  <a:lnTo>
                    <a:pt x="410" y="1042"/>
                  </a:lnTo>
                  <a:lnTo>
                    <a:pt x="406" y="1022"/>
                  </a:lnTo>
                  <a:lnTo>
                    <a:pt x="406" y="1022"/>
                  </a:lnTo>
                  <a:lnTo>
                    <a:pt x="404" y="1018"/>
                  </a:lnTo>
                  <a:lnTo>
                    <a:pt x="404" y="1016"/>
                  </a:lnTo>
                  <a:lnTo>
                    <a:pt x="406" y="1014"/>
                  </a:lnTo>
                  <a:lnTo>
                    <a:pt x="406" y="1014"/>
                  </a:lnTo>
                  <a:lnTo>
                    <a:pt x="412" y="1006"/>
                  </a:lnTo>
                  <a:lnTo>
                    <a:pt x="420" y="998"/>
                  </a:lnTo>
                  <a:lnTo>
                    <a:pt x="426" y="990"/>
                  </a:lnTo>
                  <a:lnTo>
                    <a:pt x="436" y="984"/>
                  </a:lnTo>
                  <a:lnTo>
                    <a:pt x="436" y="984"/>
                  </a:lnTo>
                  <a:lnTo>
                    <a:pt x="442" y="980"/>
                  </a:lnTo>
                  <a:lnTo>
                    <a:pt x="448" y="974"/>
                  </a:lnTo>
                  <a:lnTo>
                    <a:pt x="450" y="966"/>
                  </a:lnTo>
                  <a:lnTo>
                    <a:pt x="452" y="958"/>
                  </a:lnTo>
                  <a:lnTo>
                    <a:pt x="452" y="958"/>
                  </a:lnTo>
                  <a:lnTo>
                    <a:pt x="450" y="938"/>
                  </a:lnTo>
                  <a:lnTo>
                    <a:pt x="448" y="918"/>
                  </a:lnTo>
                  <a:lnTo>
                    <a:pt x="440" y="880"/>
                  </a:lnTo>
                  <a:lnTo>
                    <a:pt x="440" y="880"/>
                  </a:lnTo>
                  <a:lnTo>
                    <a:pt x="438" y="866"/>
                  </a:lnTo>
                  <a:lnTo>
                    <a:pt x="442" y="852"/>
                  </a:lnTo>
                  <a:lnTo>
                    <a:pt x="448" y="840"/>
                  </a:lnTo>
                  <a:lnTo>
                    <a:pt x="454" y="828"/>
                  </a:lnTo>
                  <a:lnTo>
                    <a:pt x="454" y="828"/>
                  </a:lnTo>
                  <a:lnTo>
                    <a:pt x="464" y="814"/>
                  </a:lnTo>
                  <a:lnTo>
                    <a:pt x="474" y="800"/>
                  </a:lnTo>
                  <a:lnTo>
                    <a:pt x="496" y="776"/>
                  </a:lnTo>
                  <a:lnTo>
                    <a:pt x="496" y="776"/>
                  </a:lnTo>
                  <a:lnTo>
                    <a:pt x="502" y="768"/>
                  </a:lnTo>
                  <a:lnTo>
                    <a:pt x="508" y="760"/>
                  </a:lnTo>
                  <a:lnTo>
                    <a:pt x="516" y="744"/>
                  </a:lnTo>
                  <a:lnTo>
                    <a:pt x="530" y="708"/>
                  </a:lnTo>
                  <a:lnTo>
                    <a:pt x="530" y="708"/>
                  </a:lnTo>
                  <a:lnTo>
                    <a:pt x="532" y="696"/>
                  </a:lnTo>
                  <a:lnTo>
                    <a:pt x="532" y="690"/>
                  </a:lnTo>
                  <a:lnTo>
                    <a:pt x="532" y="682"/>
                  </a:lnTo>
                  <a:lnTo>
                    <a:pt x="532" y="682"/>
                  </a:lnTo>
                  <a:lnTo>
                    <a:pt x="524" y="688"/>
                  </a:lnTo>
                  <a:lnTo>
                    <a:pt x="514" y="690"/>
                  </a:lnTo>
                  <a:lnTo>
                    <a:pt x="504" y="692"/>
                  </a:lnTo>
                  <a:lnTo>
                    <a:pt x="496" y="696"/>
                  </a:lnTo>
                  <a:lnTo>
                    <a:pt x="496" y="696"/>
                  </a:lnTo>
                  <a:lnTo>
                    <a:pt x="490" y="698"/>
                  </a:lnTo>
                  <a:lnTo>
                    <a:pt x="482" y="698"/>
                  </a:lnTo>
                  <a:lnTo>
                    <a:pt x="476" y="696"/>
                  </a:lnTo>
                  <a:lnTo>
                    <a:pt x="470" y="688"/>
                  </a:lnTo>
                  <a:lnTo>
                    <a:pt x="470" y="688"/>
                  </a:lnTo>
                  <a:lnTo>
                    <a:pt x="470" y="684"/>
                  </a:lnTo>
                  <a:lnTo>
                    <a:pt x="472" y="682"/>
                  </a:lnTo>
                  <a:lnTo>
                    <a:pt x="472" y="678"/>
                  </a:lnTo>
                  <a:lnTo>
                    <a:pt x="472" y="676"/>
                  </a:lnTo>
                  <a:lnTo>
                    <a:pt x="472" y="676"/>
                  </a:lnTo>
                  <a:lnTo>
                    <a:pt x="458" y="660"/>
                  </a:lnTo>
                  <a:lnTo>
                    <a:pt x="452" y="654"/>
                  </a:lnTo>
                  <a:lnTo>
                    <a:pt x="444" y="646"/>
                  </a:lnTo>
                  <a:lnTo>
                    <a:pt x="444" y="646"/>
                  </a:lnTo>
                  <a:lnTo>
                    <a:pt x="442" y="644"/>
                  </a:lnTo>
                  <a:lnTo>
                    <a:pt x="440" y="642"/>
                  </a:lnTo>
                  <a:lnTo>
                    <a:pt x="440" y="634"/>
                  </a:lnTo>
                  <a:lnTo>
                    <a:pt x="440" y="634"/>
                  </a:lnTo>
                  <a:lnTo>
                    <a:pt x="438" y="628"/>
                  </a:lnTo>
                  <a:lnTo>
                    <a:pt x="436" y="624"/>
                  </a:lnTo>
                  <a:lnTo>
                    <a:pt x="434" y="622"/>
                  </a:lnTo>
                  <a:lnTo>
                    <a:pt x="434" y="622"/>
                  </a:lnTo>
                  <a:lnTo>
                    <a:pt x="428" y="614"/>
                  </a:lnTo>
                  <a:lnTo>
                    <a:pt x="426" y="606"/>
                  </a:lnTo>
                  <a:lnTo>
                    <a:pt x="424" y="598"/>
                  </a:lnTo>
                  <a:lnTo>
                    <a:pt x="424" y="590"/>
                  </a:lnTo>
                  <a:lnTo>
                    <a:pt x="424" y="590"/>
                  </a:lnTo>
                  <a:lnTo>
                    <a:pt x="422" y="582"/>
                  </a:lnTo>
                  <a:lnTo>
                    <a:pt x="418" y="578"/>
                  </a:lnTo>
                  <a:lnTo>
                    <a:pt x="414" y="572"/>
                  </a:lnTo>
                  <a:lnTo>
                    <a:pt x="412" y="566"/>
                  </a:lnTo>
                  <a:lnTo>
                    <a:pt x="412" y="566"/>
                  </a:lnTo>
                  <a:lnTo>
                    <a:pt x="408" y="556"/>
                  </a:lnTo>
                  <a:lnTo>
                    <a:pt x="404" y="544"/>
                  </a:lnTo>
                  <a:lnTo>
                    <a:pt x="400" y="532"/>
                  </a:lnTo>
                  <a:lnTo>
                    <a:pt x="396" y="522"/>
                  </a:lnTo>
                  <a:lnTo>
                    <a:pt x="396" y="522"/>
                  </a:lnTo>
                  <a:lnTo>
                    <a:pt x="392" y="510"/>
                  </a:lnTo>
                  <a:lnTo>
                    <a:pt x="392" y="510"/>
                  </a:lnTo>
                  <a:lnTo>
                    <a:pt x="394" y="512"/>
                  </a:lnTo>
                  <a:lnTo>
                    <a:pt x="396" y="514"/>
                  </a:lnTo>
                  <a:lnTo>
                    <a:pt x="400" y="518"/>
                  </a:lnTo>
                  <a:lnTo>
                    <a:pt x="400" y="518"/>
                  </a:lnTo>
                  <a:lnTo>
                    <a:pt x="402" y="516"/>
                  </a:lnTo>
                  <a:lnTo>
                    <a:pt x="402" y="516"/>
                  </a:lnTo>
                  <a:lnTo>
                    <a:pt x="402" y="508"/>
                  </a:lnTo>
                  <a:lnTo>
                    <a:pt x="406" y="502"/>
                  </a:lnTo>
                  <a:lnTo>
                    <a:pt x="406" y="502"/>
                  </a:lnTo>
                  <a:lnTo>
                    <a:pt x="408" y="516"/>
                  </a:lnTo>
                  <a:lnTo>
                    <a:pt x="408" y="516"/>
                  </a:lnTo>
                  <a:lnTo>
                    <a:pt x="410" y="518"/>
                  </a:lnTo>
                  <a:lnTo>
                    <a:pt x="412" y="522"/>
                  </a:lnTo>
                  <a:lnTo>
                    <a:pt x="416" y="530"/>
                  </a:lnTo>
                  <a:lnTo>
                    <a:pt x="416" y="530"/>
                  </a:lnTo>
                  <a:lnTo>
                    <a:pt x="420" y="538"/>
                  </a:lnTo>
                  <a:lnTo>
                    <a:pt x="424" y="546"/>
                  </a:lnTo>
                  <a:lnTo>
                    <a:pt x="428" y="554"/>
                  </a:lnTo>
                  <a:lnTo>
                    <a:pt x="434" y="560"/>
                  </a:lnTo>
                  <a:lnTo>
                    <a:pt x="434" y="560"/>
                  </a:lnTo>
                  <a:lnTo>
                    <a:pt x="436" y="564"/>
                  </a:lnTo>
                  <a:lnTo>
                    <a:pt x="436" y="564"/>
                  </a:lnTo>
                  <a:lnTo>
                    <a:pt x="438" y="574"/>
                  </a:lnTo>
                  <a:lnTo>
                    <a:pt x="440" y="582"/>
                  </a:lnTo>
                  <a:lnTo>
                    <a:pt x="448" y="598"/>
                  </a:lnTo>
                  <a:lnTo>
                    <a:pt x="458" y="614"/>
                  </a:lnTo>
                  <a:lnTo>
                    <a:pt x="466" y="632"/>
                  </a:lnTo>
                  <a:lnTo>
                    <a:pt x="466" y="632"/>
                  </a:lnTo>
                  <a:lnTo>
                    <a:pt x="470" y="648"/>
                  </a:lnTo>
                  <a:lnTo>
                    <a:pt x="472" y="666"/>
                  </a:lnTo>
                  <a:lnTo>
                    <a:pt x="472" y="666"/>
                  </a:lnTo>
                  <a:lnTo>
                    <a:pt x="474" y="674"/>
                  </a:lnTo>
                  <a:lnTo>
                    <a:pt x="474" y="674"/>
                  </a:lnTo>
                  <a:lnTo>
                    <a:pt x="476" y="674"/>
                  </a:lnTo>
                  <a:lnTo>
                    <a:pt x="480" y="676"/>
                  </a:lnTo>
                  <a:lnTo>
                    <a:pt x="484" y="672"/>
                  </a:lnTo>
                  <a:lnTo>
                    <a:pt x="488" y="670"/>
                  </a:lnTo>
                  <a:lnTo>
                    <a:pt x="494" y="668"/>
                  </a:lnTo>
                  <a:lnTo>
                    <a:pt x="494" y="668"/>
                  </a:lnTo>
                  <a:lnTo>
                    <a:pt x="506" y="664"/>
                  </a:lnTo>
                  <a:lnTo>
                    <a:pt x="516" y="658"/>
                  </a:lnTo>
                  <a:lnTo>
                    <a:pt x="526" y="652"/>
                  </a:lnTo>
                  <a:lnTo>
                    <a:pt x="536" y="646"/>
                  </a:lnTo>
                  <a:lnTo>
                    <a:pt x="536" y="646"/>
                  </a:lnTo>
                  <a:lnTo>
                    <a:pt x="540" y="644"/>
                  </a:lnTo>
                  <a:lnTo>
                    <a:pt x="540" y="644"/>
                  </a:lnTo>
                  <a:lnTo>
                    <a:pt x="542" y="638"/>
                  </a:lnTo>
                  <a:lnTo>
                    <a:pt x="544" y="634"/>
                  </a:lnTo>
                  <a:lnTo>
                    <a:pt x="554" y="632"/>
                  </a:lnTo>
                  <a:lnTo>
                    <a:pt x="554" y="632"/>
                  </a:lnTo>
                  <a:lnTo>
                    <a:pt x="560" y="628"/>
                  </a:lnTo>
                  <a:lnTo>
                    <a:pt x="566" y="624"/>
                  </a:lnTo>
                  <a:lnTo>
                    <a:pt x="576" y="614"/>
                  </a:lnTo>
                  <a:lnTo>
                    <a:pt x="576" y="614"/>
                  </a:lnTo>
                  <a:lnTo>
                    <a:pt x="582" y="608"/>
                  </a:lnTo>
                  <a:lnTo>
                    <a:pt x="586" y="600"/>
                  </a:lnTo>
                  <a:lnTo>
                    <a:pt x="590" y="592"/>
                  </a:lnTo>
                  <a:lnTo>
                    <a:pt x="594" y="586"/>
                  </a:lnTo>
                  <a:lnTo>
                    <a:pt x="594" y="586"/>
                  </a:lnTo>
                  <a:lnTo>
                    <a:pt x="598" y="578"/>
                  </a:lnTo>
                  <a:lnTo>
                    <a:pt x="598" y="572"/>
                  </a:lnTo>
                  <a:lnTo>
                    <a:pt x="596" y="566"/>
                  </a:lnTo>
                  <a:lnTo>
                    <a:pt x="590" y="562"/>
                  </a:lnTo>
                  <a:lnTo>
                    <a:pt x="590" y="562"/>
                  </a:lnTo>
                  <a:lnTo>
                    <a:pt x="582" y="558"/>
                  </a:lnTo>
                  <a:lnTo>
                    <a:pt x="576" y="554"/>
                  </a:lnTo>
                  <a:lnTo>
                    <a:pt x="574" y="546"/>
                  </a:lnTo>
                  <a:lnTo>
                    <a:pt x="572" y="538"/>
                  </a:lnTo>
                  <a:lnTo>
                    <a:pt x="572" y="538"/>
                  </a:lnTo>
                  <a:lnTo>
                    <a:pt x="564" y="548"/>
                  </a:lnTo>
                  <a:lnTo>
                    <a:pt x="556" y="554"/>
                  </a:lnTo>
                  <a:lnTo>
                    <a:pt x="552" y="556"/>
                  </a:lnTo>
                  <a:lnTo>
                    <a:pt x="546" y="558"/>
                  </a:lnTo>
                  <a:lnTo>
                    <a:pt x="542" y="558"/>
                  </a:lnTo>
                  <a:lnTo>
                    <a:pt x="536" y="554"/>
                  </a:lnTo>
                  <a:lnTo>
                    <a:pt x="536" y="554"/>
                  </a:lnTo>
                  <a:lnTo>
                    <a:pt x="536" y="546"/>
                  </a:lnTo>
                  <a:lnTo>
                    <a:pt x="536" y="542"/>
                  </a:lnTo>
                  <a:lnTo>
                    <a:pt x="534" y="538"/>
                  </a:lnTo>
                  <a:lnTo>
                    <a:pt x="534" y="538"/>
                  </a:lnTo>
                  <a:lnTo>
                    <a:pt x="532" y="540"/>
                  </a:lnTo>
                  <a:lnTo>
                    <a:pt x="530" y="542"/>
                  </a:lnTo>
                  <a:lnTo>
                    <a:pt x="530" y="544"/>
                  </a:lnTo>
                  <a:lnTo>
                    <a:pt x="528" y="546"/>
                  </a:lnTo>
                  <a:lnTo>
                    <a:pt x="528" y="546"/>
                  </a:lnTo>
                  <a:lnTo>
                    <a:pt x="526" y="542"/>
                  </a:lnTo>
                  <a:lnTo>
                    <a:pt x="526" y="536"/>
                  </a:lnTo>
                  <a:lnTo>
                    <a:pt x="524" y="530"/>
                  </a:lnTo>
                  <a:lnTo>
                    <a:pt x="520" y="526"/>
                  </a:lnTo>
                  <a:lnTo>
                    <a:pt x="520" y="526"/>
                  </a:lnTo>
                  <a:lnTo>
                    <a:pt x="516" y="520"/>
                  </a:lnTo>
                  <a:lnTo>
                    <a:pt x="514" y="516"/>
                  </a:lnTo>
                  <a:lnTo>
                    <a:pt x="508" y="504"/>
                  </a:lnTo>
                  <a:lnTo>
                    <a:pt x="508" y="504"/>
                  </a:lnTo>
                  <a:lnTo>
                    <a:pt x="508" y="500"/>
                  </a:lnTo>
                  <a:lnTo>
                    <a:pt x="508" y="498"/>
                  </a:lnTo>
                  <a:lnTo>
                    <a:pt x="514" y="494"/>
                  </a:lnTo>
                  <a:lnTo>
                    <a:pt x="514" y="494"/>
                  </a:lnTo>
                  <a:lnTo>
                    <a:pt x="518" y="492"/>
                  </a:lnTo>
                  <a:lnTo>
                    <a:pt x="522" y="494"/>
                  </a:lnTo>
                  <a:lnTo>
                    <a:pt x="526" y="496"/>
                  </a:lnTo>
                  <a:lnTo>
                    <a:pt x="528" y="500"/>
                  </a:lnTo>
                  <a:lnTo>
                    <a:pt x="528" y="500"/>
                  </a:lnTo>
                  <a:lnTo>
                    <a:pt x="532" y="508"/>
                  </a:lnTo>
                  <a:lnTo>
                    <a:pt x="536" y="514"/>
                  </a:lnTo>
                  <a:lnTo>
                    <a:pt x="548" y="524"/>
                  </a:lnTo>
                  <a:lnTo>
                    <a:pt x="548" y="524"/>
                  </a:lnTo>
                  <a:lnTo>
                    <a:pt x="552" y="528"/>
                  </a:lnTo>
                  <a:lnTo>
                    <a:pt x="558" y="530"/>
                  </a:lnTo>
                  <a:lnTo>
                    <a:pt x="562" y="530"/>
                  </a:lnTo>
                  <a:lnTo>
                    <a:pt x="568" y="526"/>
                  </a:lnTo>
                  <a:lnTo>
                    <a:pt x="568" y="526"/>
                  </a:lnTo>
                  <a:lnTo>
                    <a:pt x="572" y="524"/>
                  </a:lnTo>
                  <a:lnTo>
                    <a:pt x="576" y="524"/>
                  </a:lnTo>
                  <a:lnTo>
                    <a:pt x="578" y="526"/>
                  </a:lnTo>
                  <a:lnTo>
                    <a:pt x="580" y="532"/>
                  </a:lnTo>
                  <a:lnTo>
                    <a:pt x="580" y="532"/>
                  </a:lnTo>
                  <a:lnTo>
                    <a:pt x="582" y="538"/>
                  </a:lnTo>
                  <a:lnTo>
                    <a:pt x="584" y="540"/>
                  </a:lnTo>
                  <a:lnTo>
                    <a:pt x="588" y="540"/>
                  </a:lnTo>
                  <a:lnTo>
                    <a:pt x="588" y="540"/>
                  </a:lnTo>
                  <a:lnTo>
                    <a:pt x="608" y="544"/>
                  </a:lnTo>
                  <a:lnTo>
                    <a:pt x="620" y="544"/>
                  </a:lnTo>
                  <a:lnTo>
                    <a:pt x="630" y="544"/>
                  </a:lnTo>
                  <a:lnTo>
                    <a:pt x="630" y="544"/>
                  </a:lnTo>
                  <a:lnTo>
                    <a:pt x="638" y="542"/>
                  </a:lnTo>
                  <a:lnTo>
                    <a:pt x="648" y="542"/>
                  </a:lnTo>
                  <a:lnTo>
                    <a:pt x="652" y="544"/>
                  </a:lnTo>
                  <a:lnTo>
                    <a:pt x="656" y="546"/>
                  </a:lnTo>
                  <a:lnTo>
                    <a:pt x="658" y="550"/>
                  </a:lnTo>
                  <a:lnTo>
                    <a:pt x="662" y="556"/>
                  </a:lnTo>
                  <a:lnTo>
                    <a:pt x="662" y="556"/>
                  </a:lnTo>
                  <a:lnTo>
                    <a:pt x="664" y="560"/>
                  </a:lnTo>
                  <a:lnTo>
                    <a:pt x="668" y="566"/>
                  </a:lnTo>
                  <a:lnTo>
                    <a:pt x="674" y="570"/>
                  </a:lnTo>
                  <a:lnTo>
                    <a:pt x="678" y="570"/>
                  </a:lnTo>
                  <a:lnTo>
                    <a:pt x="684" y="570"/>
                  </a:lnTo>
                  <a:lnTo>
                    <a:pt x="684" y="570"/>
                  </a:lnTo>
                  <a:lnTo>
                    <a:pt x="680" y="572"/>
                  </a:lnTo>
                  <a:lnTo>
                    <a:pt x="678" y="574"/>
                  </a:lnTo>
                  <a:lnTo>
                    <a:pt x="674" y="576"/>
                  </a:lnTo>
                  <a:lnTo>
                    <a:pt x="674" y="576"/>
                  </a:lnTo>
                  <a:lnTo>
                    <a:pt x="680" y="586"/>
                  </a:lnTo>
                  <a:lnTo>
                    <a:pt x="682" y="588"/>
                  </a:lnTo>
                  <a:lnTo>
                    <a:pt x="688" y="590"/>
                  </a:lnTo>
                  <a:lnTo>
                    <a:pt x="688" y="590"/>
                  </a:lnTo>
                  <a:lnTo>
                    <a:pt x="692" y="590"/>
                  </a:lnTo>
                  <a:lnTo>
                    <a:pt x="696" y="586"/>
                  </a:lnTo>
                  <a:lnTo>
                    <a:pt x="700" y="576"/>
                  </a:lnTo>
                  <a:lnTo>
                    <a:pt x="700" y="576"/>
                  </a:lnTo>
                  <a:lnTo>
                    <a:pt x="702" y="586"/>
                  </a:lnTo>
                  <a:lnTo>
                    <a:pt x="702" y="594"/>
                  </a:lnTo>
                  <a:lnTo>
                    <a:pt x="702" y="594"/>
                  </a:lnTo>
                  <a:lnTo>
                    <a:pt x="704" y="618"/>
                  </a:lnTo>
                  <a:lnTo>
                    <a:pt x="708" y="642"/>
                  </a:lnTo>
                  <a:lnTo>
                    <a:pt x="708" y="642"/>
                  </a:lnTo>
                  <a:lnTo>
                    <a:pt x="730" y="702"/>
                  </a:lnTo>
                  <a:lnTo>
                    <a:pt x="730" y="702"/>
                  </a:lnTo>
                  <a:lnTo>
                    <a:pt x="732" y="712"/>
                  </a:lnTo>
                  <a:lnTo>
                    <a:pt x="732" y="716"/>
                  </a:lnTo>
                  <a:lnTo>
                    <a:pt x="736" y="720"/>
                  </a:lnTo>
                  <a:lnTo>
                    <a:pt x="736" y="720"/>
                  </a:lnTo>
                  <a:lnTo>
                    <a:pt x="738" y="722"/>
                  </a:lnTo>
                  <a:lnTo>
                    <a:pt x="740" y="722"/>
                  </a:lnTo>
                  <a:lnTo>
                    <a:pt x="742" y="720"/>
                  </a:lnTo>
                  <a:lnTo>
                    <a:pt x="742" y="720"/>
                  </a:lnTo>
                  <a:lnTo>
                    <a:pt x="750" y="708"/>
                  </a:lnTo>
                  <a:lnTo>
                    <a:pt x="756" y="694"/>
                  </a:lnTo>
                  <a:lnTo>
                    <a:pt x="758" y="678"/>
                  </a:lnTo>
                  <a:lnTo>
                    <a:pt x="758" y="664"/>
                  </a:lnTo>
                  <a:lnTo>
                    <a:pt x="758" y="664"/>
                  </a:lnTo>
                  <a:lnTo>
                    <a:pt x="758" y="654"/>
                  </a:lnTo>
                  <a:lnTo>
                    <a:pt x="760" y="646"/>
                  </a:lnTo>
                  <a:lnTo>
                    <a:pt x="764" y="640"/>
                  </a:lnTo>
                  <a:lnTo>
                    <a:pt x="772" y="636"/>
                  </a:lnTo>
                  <a:lnTo>
                    <a:pt x="772" y="636"/>
                  </a:lnTo>
                  <a:lnTo>
                    <a:pt x="774" y="634"/>
                  </a:lnTo>
                  <a:lnTo>
                    <a:pt x="774" y="634"/>
                  </a:lnTo>
                  <a:lnTo>
                    <a:pt x="790" y="614"/>
                  </a:lnTo>
                  <a:lnTo>
                    <a:pt x="798" y="606"/>
                  </a:lnTo>
                  <a:lnTo>
                    <a:pt x="808" y="598"/>
                  </a:lnTo>
                  <a:lnTo>
                    <a:pt x="808" y="598"/>
                  </a:lnTo>
                  <a:lnTo>
                    <a:pt x="810" y="594"/>
                  </a:lnTo>
                  <a:lnTo>
                    <a:pt x="812" y="590"/>
                  </a:lnTo>
                  <a:lnTo>
                    <a:pt x="812" y="590"/>
                  </a:lnTo>
                  <a:lnTo>
                    <a:pt x="812" y="584"/>
                  </a:lnTo>
                  <a:lnTo>
                    <a:pt x="816" y="582"/>
                  </a:lnTo>
                  <a:lnTo>
                    <a:pt x="820" y="580"/>
                  </a:lnTo>
                  <a:lnTo>
                    <a:pt x="824" y="580"/>
                  </a:lnTo>
                  <a:lnTo>
                    <a:pt x="824" y="580"/>
                  </a:lnTo>
                  <a:lnTo>
                    <a:pt x="832" y="580"/>
                  </a:lnTo>
                  <a:lnTo>
                    <a:pt x="838" y="578"/>
                  </a:lnTo>
                  <a:lnTo>
                    <a:pt x="840" y="574"/>
                  </a:lnTo>
                  <a:lnTo>
                    <a:pt x="840" y="566"/>
                  </a:lnTo>
                  <a:lnTo>
                    <a:pt x="840" y="566"/>
                  </a:lnTo>
                  <a:lnTo>
                    <a:pt x="846" y="570"/>
                  </a:lnTo>
                  <a:lnTo>
                    <a:pt x="850" y="574"/>
                  </a:lnTo>
                  <a:lnTo>
                    <a:pt x="852" y="578"/>
                  </a:lnTo>
                  <a:lnTo>
                    <a:pt x="852" y="584"/>
                  </a:lnTo>
                  <a:lnTo>
                    <a:pt x="852" y="584"/>
                  </a:lnTo>
                  <a:lnTo>
                    <a:pt x="854" y="590"/>
                  </a:lnTo>
                  <a:lnTo>
                    <a:pt x="858" y="594"/>
                  </a:lnTo>
                  <a:lnTo>
                    <a:pt x="858" y="594"/>
                  </a:lnTo>
                  <a:lnTo>
                    <a:pt x="864" y="602"/>
                  </a:lnTo>
                  <a:lnTo>
                    <a:pt x="870" y="612"/>
                  </a:lnTo>
                  <a:lnTo>
                    <a:pt x="872" y="622"/>
                  </a:lnTo>
                  <a:lnTo>
                    <a:pt x="872" y="632"/>
                  </a:lnTo>
                  <a:lnTo>
                    <a:pt x="872" y="632"/>
                  </a:lnTo>
                  <a:lnTo>
                    <a:pt x="872" y="638"/>
                  </a:lnTo>
                  <a:lnTo>
                    <a:pt x="874" y="640"/>
                  </a:lnTo>
                  <a:lnTo>
                    <a:pt x="874" y="640"/>
                  </a:lnTo>
                  <a:lnTo>
                    <a:pt x="878" y="640"/>
                  </a:lnTo>
                  <a:lnTo>
                    <a:pt x="882" y="638"/>
                  </a:lnTo>
                  <a:lnTo>
                    <a:pt x="882" y="638"/>
                  </a:lnTo>
                  <a:lnTo>
                    <a:pt x="888" y="632"/>
                  </a:lnTo>
                  <a:lnTo>
                    <a:pt x="888" y="632"/>
                  </a:lnTo>
                  <a:lnTo>
                    <a:pt x="894" y="634"/>
                  </a:lnTo>
                  <a:lnTo>
                    <a:pt x="894" y="634"/>
                  </a:lnTo>
                  <a:lnTo>
                    <a:pt x="896" y="642"/>
                  </a:lnTo>
                  <a:lnTo>
                    <a:pt x="898" y="652"/>
                  </a:lnTo>
                  <a:lnTo>
                    <a:pt x="900" y="660"/>
                  </a:lnTo>
                  <a:lnTo>
                    <a:pt x="904" y="668"/>
                  </a:lnTo>
                  <a:lnTo>
                    <a:pt x="904" y="668"/>
                  </a:lnTo>
                  <a:lnTo>
                    <a:pt x="904" y="686"/>
                  </a:lnTo>
                  <a:lnTo>
                    <a:pt x="902" y="702"/>
                  </a:lnTo>
                  <a:lnTo>
                    <a:pt x="902" y="702"/>
                  </a:lnTo>
                  <a:lnTo>
                    <a:pt x="902" y="710"/>
                  </a:lnTo>
                  <a:lnTo>
                    <a:pt x="902" y="716"/>
                  </a:lnTo>
                  <a:lnTo>
                    <a:pt x="906" y="722"/>
                  </a:lnTo>
                  <a:lnTo>
                    <a:pt x="910" y="730"/>
                  </a:lnTo>
                  <a:lnTo>
                    <a:pt x="910" y="730"/>
                  </a:lnTo>
                  <a:lnTo>
                    <a:pt x="916" y="742"/>
                  </a:lnTo>
                  <a:lnTo>
                    <a:pt x="918" y="756"/>
                  </a:lnTo>
                  <a:lnTo>
                    <a:pt x="918" y="756"/>
                  </a:lnTo>
                  <a:lnTo>
                    <a:pt x="920" y="766"/>
                  </a:lnTo>
                  <a:lnTo>
                    <a:pt x="924" y="774"/>
                  </a:lnTo>
                  <a:lnTo>
                    <a:pt x="930" y="782"/>
                  </a:lnTo>
                  <a:lnTo>
                    <a:pt x="938" y="790"/>
                  </a:lnTo>
                  <a:lnTo>
                    <a:pt x="938" y="790"/>
                  </a:lnTo>
                  <a:lnTo>
                    <a:pt x="942" y="792"/>
                  </a:lnTo>
                  <a:lnTo>
                    <a:pt x="946" y="792"/>
                  </a:lnTo>
                  <a:lnTo>
                    <a:pt x="946" y="792"/>
                  </a:lnTo>
                  <a:lnTo>
                    <a:pt x="946" y="790"/>
                  </a:lnTo>
                  <a:lnTo>
                    <a:pt x="946" y="788"/>
                  </a:lnTo>
                  <a:lnTo>
                    <a:pt x="946" y="784"/>
                  </a:lnTo>
                  <a:lnTo>
                    <a:pt x="946" y="784"/>
                  </a:lnTo>
                  <a:lnTo>
                    <a:pt x="942" y="776"/>
                  </a:lnTo>
                  <a:lnTo>
                    <a:pt x="940" y="772"/>
                  </a:lnTo>
                  <a:lnTo>
                    <a:pt x="940" y="768"/>
                  </a:lnTo>
                  <a:lnTo>
                    <a:pt x="940" y="768"/>
                  </a:lnTo>
                  <a:lnTo>
                    <a:pt x="940" y="758"/>
                  </a:lnTo>
                  <a:lnTo>
                    <a:pt x="938" y="750"/>
                  </a:lnTo>
                  <a:lnTo>
                    <a:pt x="932" y="744"/>
                  </a:lnTo>
                  <a:lnTo>
                    <a:pt x="926" y="738"/>
                  </a:lnTo>
                  <a:lnTo>
                    <a:pt x="926" y="738"/>
                  </a:lnTo>
                  <a:lnTo>
                    <a:pt x="918" y="728"/>
                  </a:lnTo>
                  <a:lnTo>
                    <a:pt x="912" y="718"/>
                  </a:lnTo>
                  <a:lnTo>
                    <a:pt x="910" y="708"/>
                  </a:lnTo>
                  <a:lnTo>
                    <a:pt x="908" y="696"/>
                  </a:lnTo>
                  <a:lnTo>
                    <a:pt x="908" y="696"/>
                  </a:lnTo>
                  <a:lnTo>
                    <a:pt x="912" y="684"/>
                  </a:lnTo>
                  <a:lnTo>
                    <a:pt x="914" y="672"/>
                  </a:lnTo>
                  <a:lnTo>
                    <a:pt x="914" y="672"/>
                  </a:lnTo>
                  <a:lnTo>
                    <a:pt x="914" y="668"/>
                  </a:lnTo>
                  <a:lnTo>
                    <a:pt x="918" y="666"/>
                  </a:lnTo>
                  <a:lnTo>
                    <a:pt x="918" y="666"/>
                  </a:lnTo>
                  <a:lnTo>
                    <a:pt x="920" y="666"/>
                  </a:lnTo>
                  <a:lnTo>
                    <a:pt x="922" y="668"/>
                  </a:lnTo>
                  <a:lnTo>
                    <a:pt x="922" y="668"/>
                  </a:lnTo>
                  <a:lnTo>
                    <a:pt x="926" y="676"/>
                  </a:lnTo>
                  <a:lnTo>
                    <a:pt x="932" y="682"/>
                  </a:lnTo>
                  <a:lnTo>
                    <a:pt x="944" y="694"/>
                  </a:lnTo>
                  <a:lnTo>
                    <a:pt x="944" y="694"/>
                  </a:lnTo>
                  <a:lnTo>
                    <a:pt x="952" y="704"/>
                  </a:lnTo>
                  <a:lnTo>
                    <a:pt x="954" y="710"/>
                  </a:lnTo>
                  <a:lnTo>
                    <a:pt x="954" y="716"/>
                  </a:lnTo>
                  <a:lnTo>
                    <a:pt x="954" y="716"/>
                  </a:lnTo>
                  <a:lnTo>
                    <a:pt x="960" y="708"/>
                  </a:lnTo>
                  <a:lnTo>
                    <a:pt x="966" y="702"/>
                  </a:lnTo>
                  <a:lnTo>
                    <a:pt x="982" y="690"/>
                  </a:lnTo>
                  <a:lnTo>
                    <a:pt x="982" y="690"/>
                  </a:lnTo>
                  <a:lnTo>
                    <a:pt x="984" y="686"/>
                  </a:lnTo>
                  <a:lnTo>
                    <a:pt x="984" y="686"/>
                  </a:lnTo>
                  <a:lnTo>
                    <a:pt x="986" y="672"/>
                  </a:lnTo>
                  <a:lnTo>
                    <a:pt x="986" y="660"/>
                  </a:lnTo>
                  <a:lnTo>
                    <a:pt x="982" y="648"/>
                  </a:lnTo>
                  <a:lnTo>
                    <a:pt x="974" y="636"/>
                  </a:lnTo>
                  <a:lnTo>
                    <a:pt x="974" y="636"/>
                  </a:lnTo>
                  <a:lnTo>
                    <a:pt x="964" y="620"/>
                  </a:lnTo>
                  <a:lnTo>
                    <a:pt x="964" y="620"/>
                  </a:lnTo>
                  <a:lnTo>
                    <a:pt x="958" y="612"/>
                  </a:lnTo>
                  <a:lnTo>
                    <a:pt x="958" y="606"/>
                  </a:lnTo>
                  <a:lnTo>
                    <a:pt x="962" y="598"/>
                  </a:lnTo>
                  <a:lnTo>
                    <a:pt x="966" y="592"/>
                  </a:lnTo>
                  <a:lnTo>
                    <a:pt x="966" y="592"/>
                  </a:lnTo>
                  <a:lnTo>
                    <a:pt x="970" y="586"/>
                  </a:lnTo>
                  <a:lnTo>
                    <a:pt x="976" y="582"/>
                  </a:lnTo>
                  <a:lnTo>
                    <a:pt x="982" y="582"/>
                  </a:lnTo>
                  <a:lnTo>
                    <a:pt x="990" y="582"/>
                  </a:lnTo>
                  <a:lnTo>
                    <a:pt x="990" y="582"/>
                  </a:lnTo>
                  <a:lnTo>
                    <a:pt x="990" y="588"/>
                  </a:lnTo>
                  <a:lnTo>
                    <a:pt x="990" y="592"/>
                  </a:lnTo>
                  <a:lnTo>
                    <a:pt x="992" y="592"/>
                  </a:lnTo>
                  <a:lnTo>
                    <a:pt x="992" y="592"/>
                  </a:lnTo>
                  <a:lnTo>
                    <a:pt x="994" y="592"/>
                  </a:lnTo>
                  <a:lnTo>
                    <a:pt x="994" y="592"/>
                  </a:lnTo>
                  <a:lnTo>
                    <a:pt x="994" y="586"/>
                  </a:lnTo>
                  <a:lnTo>
                    <a:pt x="994" y="586"/>
                  </a:lnTo>
                  <a:lnTo>
                    <a:pt x="1000" y="584"/>
                  </a:lnTo>
                  <a:lnTo>
                    <a:pt x="1008" y="580"/>
                  </a:lnTo>
                  <a:lnTo>
                    <a:pt x="1014" y="578"/>
                  </a:lnTo>
                  <a:lnTo>
                    <a:pt x="1020" y="574"/>
                  </a:lnTo>
                  <a:lnTo>
                    <a:pt x="1020" y="574"/>
                  </a:lnTo>
                  <a:lnTo>
                    <a:pt x="1022" y="574"/>
                  </a:lnTo>
                  <a:lnTo>
                    <a:pt x="1026" y="574"/>
                  </a:lnTo>
                  <a:lnTo>
                    <a:pt x="1026" y="574"/>
                  </a:lnTo>
                  <a:lnTo>
                    <a:pt x="1026" y="572"/>
                  </a:lnTo>
                  <a:lnTo>
                    <a:pt x="1026" y="572"/>
                  </a:lnTo>
                  <a:lnTo>
                    <a:pt x="1038" y="568"/>
                  </a:lnTo>
                  <a:lnTo>
                    <a:pt x="1048" y="562"/>
                  </a:lnTo>
                  <a:lnTo>
                    <a:pt x="1056" y="552"/>
                  </a:lnTo>
                  <a:lnTo>
                    <a:pt x="1064" y="544"/>
                  </a:lnTo>
                  <a:lnTo>
                    <a:pt x="1064" y="544"/>
                  </a:lnTo>
                  <a:lnTo>
                    <a:pt x="1072" y="526"/>
                  </a:lnTo>
                  <a:lnTo>
                    <a:pt x="1076" y="518"/>
                  </a:lnTo>
                  <a:lnTo>
                    <a:pt x="1080" y="510"/>
                  </a:lnTo>
                  <a:lnTo>
                    <a:pt x="1080" y="510"/>
                  </a:lnTo>
                  <a:lnTo>
                    <a:pt x="1084" y="502"/>
                  </a:lnTo>
                  <a:lnTo>
                    <a:pt x="1084" y="498"/>
                  </a:lnTo>
                  <a:lnTo>
                    <a:pt x="1082" y="494"/>
                  </a:lnTo>
                  <a:lnTo>
                    <a:pt x="1082" y="494"/>
                  </a:lnTo>
                  <a:lnTo>
                    <a:pt x="1078" y="488"/>
                  </a:lnTo>
                  <a:lnTo>
                    <a:pt x="1078" y="488"/>
                  </a:lnTo>
                  <a:lnTo>
                    <a:pt x="1082" y="488"/>
                  </a:lnTo>
                  <a:lnTo>
                    <a:pt x="1082" y="486"/>
                  </a:lnTo>
                  <a:lnTo>
                    <a:pt x="1082" y="482"/>
                  </a:lnTo>
                  <a:lnTo>
                    <a:pt x="1080" y="476"/>
                  </a:lnTo>
                  <a:lnTo>
                    <a:pt x="1080" y="476"/>
                  </a:lnTo>
                  <a:lnTo>
                    <a:pt x="1082" y="474"/>
                  </a:lnTo>
                  <a:lnTo>
                    <a:pt x="1082" y="474"/>
                  </a:lnTo>
                  <a:lnTo>
                    <a:pt x="1078" y="468"/>
                  </a:lnTo>
                  <a:lnTo>
                    <a:pt x="1076" y="462"/>
                  </a:lnTo>
                  <a:lnTo>
                    <a:pt x="1074" y="454"/>
                  </a:lnTo>
                  <a:lnTo>
                    <a:pt x="1068" y="448"/>
                  </a:lnTo>
                  <a:lnTo>
                    <a:pt x="1068" y="448"/>
                  </a:lnTo>
                  <a:lnTo>
                    <a:pt x="1064" y="446"/>
                  </a:lnTo>
                  <a:lnTo>
                    <a:pt x="1064" y="442"/>
                  </a:lnTo>
                  <a:lnTo>
                    <a:pt x="1068" y="436"/>
                  </a:lnTo>
                  <a:lnTo>
                    <a:pt x="1068" y="436"/>
                  </a:lnTo>
                  <a:lnTo>
                    <a:pt x="1078" y="426"/>
                  </a:lnTo>
                  <a:lnTo>
                    <a:pt x="1090" y="420"/>
                  </a:lnTo>
                  <a:lnTo>
                    <a:pt x="1090" y="420"/>
                  </a:lnTo>
                  <a:lnTo>
                    <a:pt x="1078" y="416"/>
                  </a:lnTo>
                  <a:lnTo>
                    <a:pt x="1074" y="416"/>
                  </a:lnTo>
                  <a:lnTo>
                    <a:pt x="1068" y="420"/>
                  </a:lnTo>
                  <a:lnTo>
                    <a:pt x="1068" y="420"/>
                  </a:lnTo>
                  <a:lnTo>
                    <a:pt x="1066" y="420"/>
                  </a:lnTo>
                  <a:lnTo>
                    <a:pt x="1064" y="420"/>
                  </a:lnTo>
                  <a:lnTo>
                    <a:pt x="1062" y="416"/>
                  </a:lnTo>
                  <a:lnTo>
                    <a:pt x="1058" y="410"/>
                  </a:lnTo>
                  <a:lnTo>
                    <a:pt x="1056" y="408"/>
                  </a:lnTo>
                  <a:lnTo>
                    <a:pt x="1052" y="408"/>
                  </a:lnTo>
                  <a:lnTo>
                    <a:pt x="1052" y="408"/>
                  </a:lnTo>
                  <a:lnTo>
                    <a:pt x="1052" y="406"/>
                  </a:lnTo>
                  <a:lnTo>
                    <a:pt x="1052" y="402"/>
                  </a:lnTo>
                  <a:lnTo>
                    <a:pt x="1052" y="402"/>
                  </a:lnTo>
                  <a:lnTo>
                    <a:pt x="1054" y="400"/>
                  </a:lnTo>
                  <a:lnTo>
                    <a:pt x="1054" y="400"/>
                  </a:lnTo>
                  <a:lnTo>
                    <a:pt x="1060" y="398"/>
                  </a:lnTo>
                  <a:lnTo>
                    <a:pt x="1066" y="394"/>
                  </a:lnTo>
                  <a:lnTo>
                    <a:pt x="1070" y="390"/>
                  </a:lnTo>
                  <a:lnTo>
                    <a:pt x="1074" y="386"/>
                  </a:lnTo>
                  <a:lnTo>
                    <a:pt x="1074" y="386"/>
                  </a:lnTo>
                  <a:lnTo>
                    <a:pt x="1080" y="382"/>
                  </a:lnTo>
                  <a:lnTo>
                    <a:pt x="1082" y="382"/>
                  </a:lnTo>
                  <a:lnTo>
                    <a:pt x="1086" y="382"/>
                  </a:lnTo>
                  <a:lnTo>
                    <a:pt x="1086" y="382"/>
                  </a:lnTo>
                  <a:lnTo>
                    <a:pt x="1088" y="386"/>
                  </a:lnTo>
                  <a:lnTo>
                    <a:pt x="1088" y="388"/>
                  </a:lnTo>
                  <a:lnTo>
                    <a:pt x="1084" y="392"/>
                  </a:lnTo>
                  <a:lnTo>
                    <a:pt x="1084" y="392"/>
                  </a:lnTo>
                  <a:lnTo>
                    <a:pt x="1082" y="394"/>
                  </a:lnTo>
                  <a:lnTo>
                    <a:pt x="1082" y="396"/>
                  </a:lnTo>
                  <a:lnTo>
                    <a:pt x="1084" y="400"/>
                  </a:lnTo>
                  <a:lnTo>
                    <a:pt x="1084" y="400"/>
                  </a:lnTo>
                  <a:lnTo>
                    <a:pt x="1086" y="400"/>
                  </a:lnTo>
                  <a:lnTo>
                    <a:pt x="1086" y="400"/>
                  </a:lnTo>
                  <a:lnTo>
                    <a:pt x="1090" y="396"/>
                  </a:lnTo>
                  <a:lnTo>
                    <a:pt x="1090" y="396"/>
                  </a:lnTo>
                  <a:lnTo>
                    <a:pt x="1096" y="394"/>
                  </a:lnTo>
                  <a:lnTo>
                    <a:pt x="1096" y="394"/>
                  </a:lnTo>
                  <a:lnTo>
                    <a:pt x="1100" y="392"/>
                  </a:lnTo>
                  <a:lnTo>
                    <a:pt x="1102" y="392"/>
                  </a:lnTo>
                  <a:lnTo>
                    <a:pt x="1110" y="394"/>
                  </a:lnTo>
                  <a:lnTo>
                    <a:pt x="1110" y="394"/>
                  </a:lnTo>
                  <a:lnTo>
                    <a:pt x="1112" y="398"/>
                  </a:lnTo>
                  <a:lnTo>
                    <a:pt x="1112" y="400"/>
                  </a:lnTo>
                  <a:lnTo>
                    <a:pt x="1110" y="406"/>
                  </a:lnTo>
                  <a:lnTo>
                    <a:pt x="1110" y="406"/>
                  </a:lnTo>
                  <a:lnTo>
                    <a:pt x="1110" y="410"/>
                  </a:lnTo>
                  <a:lnTo>
                    <a:pt x="1110" y="412"/>
                  </a:lnTo>
                  <a:lnTo>
                    <a:pt x="1112" y="412"/>
                  </a:lnTo>
                  <a:lnTo>
                    <a:pt x="1116" y="412"/>
                  </a:lnTo>
                  <a:lnTo>
                    <a:pt x="1116" y="412"/>
                  </a:lnTo>
                  <a:lnTo>
                    <a:pt x="1120" y="414"/>
                  </a:lnTo>
                  <a:lnTo>
                    <a:pt x="1122" y="416"/>
                  </a:lnTo>
                  <a:lnTo>
                    <a:pt x="1124" y="418"/>
                  </a:lnTo>
                  <a:lnTo>
                    <a:pt x="1124" y="422"/>
                  </a:lnTo>
                  <a:lnTo>
                    <a:pt x="1124" y="422"/>
                  </a:lnTo>
                  <a:lnTo>
                    <a:pt x="1120" y="448"/>
                  </a:lnTo>
                  <a:lnTo>
                    <a:pt x="1120" y="448"/>
                  </a:lnTo>
                  <a:lnTo>
                    <a:pt x="1132" y="444"/>
                  </a:lnTo>
                  <a:lnTo>
                    <a:pt x="1140" y="440"/>
                  </a:lnTo>
                  <a:lnTo>
                    <a:pt x="1140" y="440"/>
                  </a:lnTo>
                  <a:lnTo>
                    <a:pt x="1144" y="436"/>
                  </a:lnTo>
                  <a:lnTo>
                    <a:pt x="1144" y="432"/>
                  </a:lnTo>
                  <a:lnTo>
                    <a:pt x="1142" y="422"/>
                  </a:lnTo>
                  <a:lnTo>
                    <a:pt x="1142" y="422"/>
                  </a:lnTo>
                  <a:lnTo>
                    <a:pt x="1138" y="412"/>
                  </a:lnTo>
                  <a:lnTo>
                    <a:pt x="1132" y="402"/>
                  </a:lnTo>
                  <a:lnTo>
                    <a:pt x="1132" y="402"/>
                  </a:lnTo>
                  <a:lnTo>
                    <a:pt x="1128" y="398"/>
                  </a:lnTo>
                  <a:lnTo>
                    <a:pt x="1128" y="396"/>
                  </a:lnTo>
                  <a:lnTo>
                    <a:pt x="1130" y="392"/>
                  </a:lnTo>
                  <a:lnTo>
                    <a:pt x="1134" y="390"/>
                  </a:lnTo>
                  <a:lnTo>
                    <a:pt x="1134" y="390"/>
                  </a:lnTo>
                  <a:lnTo>
                    <a:pt x="1142" y="384"/>
                  </a:lnTo>
                  <a:lnTo>
                    <a:pt x="1146" y="374"/>
                  </a:lnTo>
                  <a:lnTo>
                    <a:pt x="1146" y="374"/>
                  </a:lnTo>
                  <a:lnTo>
                    <a:pt x="1150" y="368"/>
                  </a:lnTo>
                  <a:lnTo>
                    <a:pt x="1154" y="362"/>
                  </a:lnTo>
                  <a:lnTo>
                    <a:pt x="1160" y="360"/>
                  </a:lnTo>
                  <a:lnTo>
                    <a:pt x="1162" y="358"/>
                  </a:lnTo>
                  <a:lnTo>
                    <a:pt x="1166" y="360"/>
                  </a:lnTo>
                  <a:lnTo>
                    <a:pt x="1166" y="360"/>
                  </a:lnTo>
                  <a:lnTo>
                    <a:pt x="1172" y="362"/>
                  </a:lnTo>
                  <a:lnTo>
                    <a:pt x="1178" y="360"/>
                  </a:lnTo>
                  <a:lnTo>
                    <a:pt x="1184" y="358"/>
                  </a:lnTo>
                  <a:lnTo>
                    <a:pt x="1188" y="354"/>
                  </a:lnTo>
                  <a:lnTo>
                    <a:pt x="1188" y="354"/>
                  </a:lnTo>
                  <a:lnTo>
                    <a:pt x="1202" y="336"/>
                  </a:lnTo>
                  <a:lnTo>
                    <a:pt x="1216" y="320"/>
                  </a:lnTo>
                  <a:lnTo>
                    <a:pt x="1222" y="310"/>
                  </a:lnTo>
                  <a:lnTo>
                    <a:pt x="1226" y="300"/>
                  </a:lnTo>
                  <a:lnTo>
                    <a:pt x="1230" y="290"/>
                  </a:lnTo>
                  <a:lnTo>
                    <a:pt x="1230" y="278"/>
                  </a:lnTo>
                  <a:lnTo>
                    <a:pt x="1230" y="278"/>
                  </a:lnTo>
                  <a:lnTo>
                    <a:pt x="1232" y="274"/>
                  </a:lnTo>
                  <a:lnTo>
                    <a:pt x="1232" y="272"/>
                  </a:lnTo>
                  <a:lnTo>
                    <a:pt x="1232" y="272"/>
                  </a:lnTo>
                  <a:lnTo>
                    <a:pt x="1236" y="268"/>
                  </a:lnTo>
                  <a:lnTo>
                    <a:pt x="1236" y="264"/>
                  </a:lnTo>
                  <a:lnTo>
                    <a:pt x="1236" y="254"/>
                  </a:lnTo>
                  <a:lnTo>
                    <a:pt x="1236" y="254"/>
                  </a:lnTo>
                  <a:lnTo>
                    <a:pt x="1232" y="250"/>
                  </a:lnTo>
                  <a:lnTo>
                    <a:pt x="1228" y="246"/>
                  </a:lnTo>
                  <a:lnTo>
                    <a:pt x="1220" y="246"/>
                  </a:lnTo>
                  <a:lnTo>
                    <a:pt x="1216" y="248"/>
                  </a:lnTo>
                  <a:lnTo>
                    <a:pt x="1216" y="248"/>
                  </a:lnTo>
                  <a:lnTo>
                    <a:pt x="1210" y="250"/>
                  </a:lnTo>
                  <a:lnTo>
                    <a:pt x="1206" y="250"/>
                  </a:lnTo>
                  <a:lnTo>
                    <a:pt x="1204" y="248"/>
                  </a:lnTo>
                  <a:lnTo>
                    <a:pt x="1202" y="248"/>
                  </a:lnTo>
                  <a:lnTo>
                    <a:pt x="1202" y="248"/>
                  </a:lnTo>
                  <a:lnTo>
                    <a:pt x="1200" y="242"/>
                  </a:lnTo>
                  <a:lnTo>
                    <a:pt x="1196" y="240"/>
                  </a:lnTo>
                  <a:lnTo>
                    <a:pt x="1186" y="236"/>
                  </a:lnTo>
                  <a:lnTo>
                    <a:pt x="1186" y="236"/>
                  </a:lnTo>
                  <a:lnTo>
                    <a:pt x="1202" y="228"/>
                  </a:lnTo>
                  <a:lnTo>
                    <a:pt x="1214" y="218"/>
                  </a:lnTo>
                  <a:lnTo>
                    <a:pt x="1238" y="196"/>
                  </a:lnTo>
                  <a:lnTo>
                    <a:pt x="1238" y="196"/>
                  </a:lnTo>
                  <a:lnTo>
                    <a:pt x="1248" y="190"/>
                  </a:lnTo>
                  <a:lnTo>
                    <a:pt x="1260" y="190"/>
                  </a:lnTo>
                  <a:lnTo>
                    <a:pt x="1260" y="190"/>
                  </a:lnTo>
                  <a:lnTo>
                    <a:pt x="1280" y="190"/>
                  </a:lnTo>
                  <a:lnTo>
                    <a:pt x="1290" y="190"/>
                  </a:lnTo>
                  <a:lnTo>
                    <a:pt x="1300" y="186"/>
                  </a:lnTo>
                  <a:lnTo>
                    <a:pt x="1300" y="186"/>
                  </a:lnTo>
                  <a:lnTo>
                    <a:pt x="1304" y="184"/>
                  </a:lnTo>
                  <a:lnTo>
                    <a:pt x="1308" y="186"/>
                  </a:lnTo>
                  <a:lnTo>
                    <a:pt x="1316" y="188"/>
                  </a:lnTo>
                  <a:lnTo>
                    <a:pt x="1316" y="188"/>
                  </a:lnTo>
                  <a:lnTo>
                    <a:pt x="1322" y="192"/>
                  </a:lnTo>
                  <a:lnTo>
                    <a:pt x="1328" y="192"/>
                  </a:lnTo>
                  <a:lnTo>
                    <a:pt x="1328" y="192"/>
                  </a:lnTo>
                  <a:lnTo>
                    <a:pt x="1342" y="192"/>
                  </a:lnTo>
                  <a:lnTo>
                    <a:pt x="1342" y="192"/>
                  </a:lnTo>
                  <a:lnTo>
                    <a:pt x="1340" y="188"/>
                  </a:lnTo>
                  <a:lnTo>
                    <a:pt x="1338" y="186"/>
                  </a:lnTo>
                  <a:lnTo>
                    <a:pt x="1338" y="186"/>
                  </a:lnTo>
                  <a:lnTo>
                    <a:pt x="1338" y="184"/>
                  </a:lnTo>
                  <a:lnTo>
                    <a:pt x="1338" y="184"/>
                  </a:lnTo>
                  <a:lnTo>
                    <a:pt x="1340" y="182"/>
                  </a:lnTo>
                  <a:lnTo>
                    <a:pt x="1340" y="182"/>
                  </a:lnTo>
                  <a:lnTo>
                    <a:pt x="1348" y="174"/>
                  </a:lnTo>
                  <a:lnTo>
                    <a:pt x="1358" y="168"/>
                  </a:lnTo>
                  <a:lnTo>
                    <a:pt x="1368" y="164"/>
                  </a:lnTo>
                  <a:lnTo>
                    <a:pt x="1374" y="164"/>
                  </a:lnTo>
                  <a:lnTo>
                    <a:pt x="1380" y="164"/>
                  </a:lnTo>
                  <a:lnTo>
                    <a:pt x="1380" y="164"/>
                  </a:lnTo>
                  <a:lnTo>
                    <a:pt x="1382" y="164"/>
                  </a:lnTo>
                  <a:lnTo>
                    <a:pt x="1384" y="166"/>
                  </a:lnTo>
                  <a:lnTo>
                    <a:pt x="1384" y="166"/>
                  </a:lnTo>
                  <a:lnTo>
                    <a:pt x="1386" y="170"/>
                  </a:lnTo>
                  <a:lnTo>
                    <a:pt x="1388" y="172"/>
                  </a:lnTo>
                  <a:lnTo>
                    <a:pt x="1396" y="170"/>
                  </a:lnTo>
                  <a:lnTo>
                    <a:pt x="1396" y="170"/>
                  </a:lnTo>
                  <a:lnTo>
                    <a:pt x="1402" y="164"/>
                  </a:lnTo>
                  <a:lnTo>
                    <a:pt x="1406" y="160"/>
                  </a:lnTo>
                  <a:lnTo>
                    <a:pt x="1412" y="156"/>
                  </a:lnTo>
                  <a:lnTo>
                    <a:pt x="1416" y="154"/>
                  </a:lnTo>
                  <a:lnTo>
                    <a:pt x="1420" y="154"/>
                  </a:lnTo>
                  <a:lnTo>
                    <a:pt x="1420" y="154"/>
                  </a:lnTo>
                  <a:lnTo>
                    <a:pt x="1416" y="164"/>
                  </a:lnTo>
                  <a:lnTo>
                    <a:pt x="1410" y="172"/>
                  </a:lnTo>
                  <a:lnTo>
                    <a:pt x="1402" y="178"/>
                  </a:lnTo>
                  <a:lnTo>
                    <a:pt x="1394" y="182"/>
                  </a:lnTo>
                  <a:lnTo>
                    <a:pt x="1394" y="182"/>
                  </a:lnTo>
                  <a:lnTo>
                    <a:pt x="1382" y="194"/>
                  </a:lnTo>
                  <a:lnTo>
                    <a:pt x="1368" y="204"/>
                  </a:lnTo>
                  <a:lnTo>
                    <a:pt x="1368" y="204"/>
                  </a:lnTo>
                  <a:lnTo>
                    <a:pt x="1358" y="212"/>
                  </a:lnTo>
                  <a:lnTo>
                    <a:pt x="1350" y="222"/>
                  </a:lnTo>
                  <a:lnTo>
                    <a:pt x="1348" y="230"/>
                  </a:lnTo>
                  <a:lnTo>
                    <a:pt x="1350" y="242"/>
                  </a:lnTo>
                  <a:lnTo>
                    <a:pt x="1350" y="242"/>
                  </a:lnTo>
                  <a:lnTo>
                    <a:pt x="1356" y="270"/>
                  </a:lnTo>
                  <a:lnTo>
                    <a:pt x="1356" y="270"/>
                  </a:lnTo>
                  <a:lnTo>
                    <a:pt x="1358" y="274"/>
                  </a:lnTo>
                  <a:lnTo>
                    <a:pt x="1360" y="272"/>
                  </a:lnTo>
                  <a:lnTo>
                    <a:pt x="1360" y="272"/>
                  </a:lnTo>
                  <a:lnTo>
                    <a:pt x="1366" y="270"/>
                  </a:lnTo>
                  <a:lnTo>
                    <a:pt x="1368" y="266"/>
                  </a:lnTo>
                  <a:lnTo>
                    <a:pt x="1370" y="262"/>
                  </a:lnTo>
                  <a:lnTo>
                    <a:pt x="1370" y="256"/>
                  </a:lnTo>
                  <a:lnTo>
                    <a:pt x="1370" y="256"/>
                  </a:lnTo>
                  <a:lnTo>
                    <a:pt x="1376" y="254"/>
                  </a:lnTo>
                  <a:lnTo>
                    <a:pt x="1378" y="254"/>
                  </a:lnTo>
                  <a:lnTo>
                    <a:pt x="1380" y="250"/>
                  </a:lnTo>
                  <a:lnTo>
                    <a:pt x="1380" y="250"/>
                  </a:lnTo>
                  <a:lnTo>
                    <a:pt x="1380" y="248"/>
                  </a:lnTo>
                  <a:lnTo>
                    <a:pt x="1380" y="246"/>
                  </a:lnTo>
                  <a:lnTo>
                    <a:pt x="1382" y="244"/>
                  </a:lnTo>
                  <a:lnTo>
                    <a:pt x="1382" y="244"/>
                  </a:lnTo>
                  <a:lnTo>
                    <a:pt x="1394" y="238"/>
                  </a:lnTo>
                  <a:lnTo>
                    <a:pt x="1396" y="234"/>
                  </a:lnTo>
                  <a:lnTo>
                    <a:pt x="1398" y="232"/>
                  </a:lnTo>
                  <a:lnTo>
                    <a:pt x="1396" y="226"/>
                  </a:lnTo>
                  <a:lnTo>
                    <a:pt x="1396" y="226"/>
                  </a:lnTo>
                  <a:lnTo>
                    <a:pt x="1398" y="224"/>
                  </a:lnTo>
                  <a:lnTo>
                    <a:pt x="1402" y="222"/>
                  </a:lnTo>
                  <a:lnTo>
                    <a:pt x="1402" y="222"/>
                  </a:lnTo>
                  <a:lnTo>
                    <a:pt x="1406" y="222"/>
                  </a:lnTo>
                  <a:lnTo>
                    <a:pt x="1408" y="222"/>
                  </a:lnTo>
                  <a:lnTo>
                    <a:pt x="1404" y="216"/>
                  </a:lnTo>
                  <a:lnTo>
                    <a:pt x="1404" y="216"/>
                  </a:lnTo>
                  <a:lnTo>
                    <a:pt x="1404" y="212"/>
                  </a:lnTo>
                  <a:lnTo>
                    <a:pt x="1404" y="208"/>
                  </a:lnTo>
                  <a:lnTo>
                    <a:pt x="1404" y="208"/>
                  </a:lnTo>
                  <a:lnTo>
                    <a:pt x="1406" y="208"/>
                  </a:lnTo>
                  <a:lnTo>
                    <a:pt x="1406" y="206"/>
                  </a:lnTo>
                  <a:lnTo>
                    <a:pt x="1404" y="206"/>
                  </a:lnTo>
                  <a:lnTo>
                    <a:pt x="1404" y="206"/>
                  </a:lnTo>
                  <a:lnTo>
                    <a:pt x="1400" y="206"/>
                  </a:lnTo>
                  <a:lnTo>
                    <a:pt x="1398" y="204"/>
                  </a:lnTo>
                  <a:lnTo>
                    <a:pt x="1398" y="200"/>
                  </a:lnTo>
                  <a:lnTo>
                    <a:pt x="1398" y="200"/>
                  </a:lnTo>
                  <a:lnTo>
                    <a:pt x="1410" y="188"/>
                  </a:lnTo>
                  <a:lnTo>
                    <a:pt x="1416" y="182"/>
                  </a:lnTo>
                  <a:lnTo>
                    <a:pt x="1424" y="180"/>
                  </a:lnTo>
                  <a:lnTo>
                    <a:pt x="1424" y="180"/>
                  </a:lnTo>
                  <a:lnTo>
                    <a:pt x="1430" y="182"/>
                  </a:lnTo>
                  <a:lnTo>
                    <a:pt x="1434" y="182"/>
                  </a:lnTo>
                  <a:lnTo>
                    <a:pt x="1436" y="180"/>
                  </a:lnTo>
                  <a:lnTo>
                    <a:pt x="1436" y="180"/>
                  </a:lnTo>
                  <a:lnTo>
                    <a:pt x="1446" y="176"/>
                  </a:lnTo>
                  <a:lnTo>
                    <a:pt x="1450" y="176"/>
                  </a:lnTo>
                  <a:lnTo>
                    <a:pt x="1454" y="178"/>
                  </a:lnTo>
                  <a:lnTo>
                    <a:pt x="1454" y="178"/>
                  </a:lnTo>
                  <a:lnTo>
                    <a:pt x="1460" y="180"/>
                  </a:lnTo>
                  <a:lnTo>
                    <a:pt x="1464" y="180"/>
                  </a:lnTo>
                  <a:lnTo>
                    <a:pt x="1474" y="174"/>
                  </a:lnTo>
                  <a:lnTo>
                    <a:pt x="1474" y="174"/>
                  </a:lnTo>
                  <a:lnTo>
                    <a:pt x="1484" y="168"/>
                  </a:lnTo>
                  <a:lnTo>
                    <a:pt x="1496" y="162"/>
                  </a:lnTo>
                  <a:lnTo>
                    <a:pt x="1496" y="162"/>
                  </a:lnTo>
                  <a:lnTo>
                    <a:pt x="1504" y="160"/>
                  </a:lnTo>
                  <a:lnTo>
                    <a:pt x="1512" y="156"/>
                  </a:lnTo>
                  <a:lnTo>
                    <a:pt x="1520" y="156"/>
                  </a:lnTo>
                  <a:lnTo>
                    <a:pt x="1528" y="156"/>
                  </a:lnTo>
                  <a:lnTo>
                    <a:pt x="1528" y="156"/>
                  </a:lnTo>
                  <a:lnTo>
                    <a:pt x="1532" y="156"/>
                  </a:lnTo>
                  <a:lnTo>
                    <a:pt x="1534" y="154"/>
                  </a:lnTo>
                  <a:lnTo>
                    <a:pt x="1534" y="152"/>
                  </a:lnTo>
                  <a:lnTo>
                    <a:pt x="1532" y="150"/>
                  </a:lnTo>
                  <a:lnTo>
                    <a:pt x="1532" y="150"/>
                  </a:lnTo>
                  <a:lnTo>
                    <a:pt x="1526" y="142"/>
                  </a:lnTo>
                  <a:lnTo>
                    <a:pt x="1522" y="138"/>
                  </a:lnTo>
                  <a:lnTo>
                    <a:pt x="1518" y="134"/>
                  </a:lnTo>
                  <a:lnTo>
                    <a:pt x="1518" y="134"/>
                  </a:lnTo>
                  <a:lnTo>
                    <a:pt x="1524" y="134"/>
                  </a:lnTo>
                  <a:lnTo>
                    <a:pt x="1524" y="134"/>
                  </a:lnTo>
                  <a:lnTo>
                    <a:pt x="1536" y="132"/>
                  </a:lnTo>
                  <a:lnTo>
                    <a:pt x="1540" y="128"/>
                  </a:lnTo>
                  <a:lnTo>
                    <a:pt x="1540" y="126"/>
                  </a:lnTo>
                  <a:lnTo>
                    <a:pt x="1540" y="122"/>
                  </a:lnTo>
                  <a:lnTo>
                    <a:pt x="1540" y="122"/>
                  </a:lnTo>
                  <a:lnTo>
                    <a:pt x="1542" y="118"/>
                  </a:lnTo>
                  <a:lnTo>
                    <a:pt x="1544" y="118"/>
                  </a:lnTo>
                  <a:lnTo>
                    <a:pt x="1544" y="118"/>
                  </a:lnTo>
                  <a:lnTo>
                    <a:pt x="1548" y="118"/>
                  </a:lnTo>
                  <a:lnTo>
                    <a:pt x="1548" y="118"/>
                  </a:lnTo>
                  <a:lnTo>
                    <a:pt x="1548" y="120"/>
                  </a:lnTo>
                  <a:lnTo>
                    <a:pt x="1548" y="120"/>
                  </a:lnTo>
                  <a:lnTo>
                    <a:pt x="1550" y="124"/>
                  </a:lnTo>
                  <a:lnTo>
                    <a:pt x="1552" y="124"/>
                  </a:lnTo>
                  <a:lnTo>
                    <a:pt x="1552" y="124"/>
                  </a:lnTo>
                  <a:lnTo>
                    <a:pt x="1562" y="124"/>
                  </a:lnTo>
                  <a:lnTo>
                    <a:pt x="1570" y="128"/>
                  </a:lnTo>
                  <a:lnTo>
                    <a:pt x="1578" y="132"/>
                  </a:lnTo>
                  <a:lnTo>
                    <a:pt x="1586" y="136"/>
                  </a:lnTo>
                  <a:lnTo>
                    <a:pt x="1586" y="136"/>
                  </a:lnTo>
                  <a:lnTo>
                    <a:pt x="1590" y="138"/>
                  </a:lnTo>
                  <a:lnTo>
                    <a:pt x="1592" y="138"/>
                  </a:lnTo>
                  <a:lnTo>
                    <a:pt x="1594" y="134"/>
                  </a:lnTo>
                  <a:lnTo>
                    <a:pt x="1594" y="134"/>
                  </a:lnTo>
                  <a:lnTo>
                    <a:pt x="1596" y="130"/>
                  </a:lnTo>
                  <a:lnTo>
                    <a:pt x="1598" y="126"/>
                  </a:lnTo>
                  <a:lnTo>
                    <a:pt x="1602" y="124"/>
                  </a:lnTo>
                  <a:lnTo>
                    <a:pt x="1608" y="124"/>
                  </a:lnTo>
                  <a:lnTo>
                    <a:pt x="1608" y="124"/>
                  </a:lnTo>
                  <a:lnTo>
                    <a:pt x="1612" y="122"/>
                  </a:lnTo>
                  <a:lnTo>
                    <a:pt x="1612" y="120"/>
                  </a:lnTo>
                  <a:lnTo>
                    <a:pt x="1612" y="118"/>
                  </a:lnTo>
                  <a:lnTo>
                    <a:pt x="1612" y="118"/>
                  </a:lnTo>
                  <a:close/>
                  <a:moveTo>
                    <a:pt x="350" y="152"/>
                  </a:moveTo>
                  <a:lnTo>
                    <a:pt x="350" y="152"/>
                  </a:lnTo>
                  <a:lnTo>
                    <a:pt x="352" y="152"/>
                  </a:lnTo>
                  <a:lnTo>
                    <a:pt x="352" y="152"/>
                  </a:lnTo>
                  <a:lnTo>
                    <a:pt x="354" y="154"/>
                  </a:lnTo>
                  <a:lnTo>
                    <a:pt x="354" y="156"/>
                  </a:lnTo>
                  <a:lnTo>
                    <a:pt x="352" y="160"/>
                  </a:lnTo>
                  <a:lnTo>
                    <a:pt x="352" y="160"/>
                  </a:lnTo>
                  <a:lnTo>
                    <a:pt x="350" y="156"/>
                  </a:lnTo>
                  <a:lnTo>
                    <a:pt x="348" y="154"/>
                  </a:lnTo>
                  <a:lnTo>
                    <a:pt x="350" y="152"/>
                  </a:lnTo>
                  <a:lnTo>
                    <a:pt x="350" y="152"/>
                  </a:lnTo>
                  <a:close/>
                  <a:moveTo>
                    <a:pt x="348" y="168"/>
                  </a:moveTo>
                  <a:lnTo>
                    <a:pt x="348" y="168"/>
                  </a:lnTo>
                  <a:lnTo>
                    <a:pt x="348" y="168"/>
                  </a:lnTo>
                  <a:lnTo>
                    <a:pt x="348" y="166"/>
                  </a:lnTo>
                  <a:lnTo>
                    <a:pt x="352" y="166"/>
                  </a:lnTo>
                  <a:lnTo>
                    <a:pt x="356" y="164"/>
                  </a:lnTo>
                  <a:lnTo>
                    <a:pt x="352" y="160"/>
                  </a:lnTo>
                  <a:lnTo>
                    <a:pt x="352" y="160"/>
                  </a:lnTo>
                  <a:lnTo>
                    <a:pt x="360" y="158"/>
                  </a:lnTo>
                  <a:lnTo>
                    <a:pt x="364" y="158"/>
                  </a:lnTo>
                  <a:lnTo>
                    <a:pt x="368" y="156"/>
                  </a:lnTo>
                  <a:lnTo>
                    <a:pt x="368" y="156"/>
                  </a:lnTo>
                  <a:lnTo>
                    <a:pt x="364" y="164"/>
                  </a:lnTo>
                  <a:lnTo>
                    <a:pt x="360" y="170"/>
                  </a:lnTo>
                  <a:lnTo>
                    <a:pt x="354" y="170"/>
                  </a:lnTo>
                  <a:lnTo>
                    <a:pt x="348" y="168"/>
                  </a:lnTo>
                  <a:lnTo>
                    <a:pt x="348" y="168"/>
                  </a:lnTo>
                  <a:close/>
                  <a:moveTo>
                    <a:pt x="380" y="184"/>
                  </a:moveTo>
                  <a:lnTo>
                    <a:pt x="380" y="184"/>
                  </a:lnTo>
                  <a:lnTo>
                    <a:pt x="376" y="182"/>
                  </a:lnTo>
                  <a:lnTo>
                    <a:pt x="372" y="178"/>
                  </a:lnTo>
                  <a:lnTo>
                    <a:pt x="368" y="170"/>
                  </a:lnTo>
                  <a:lnTo>
                    <a:pt x="368" y="170"/>
                  </a:lnTo>
                  <a:lnTo>
                    <a:pt x="372" y="166"/>
                  </a:lnTo>
                  <a:lnTo>
                    <a:pt x="374" y="166"/>
                  </a:lnTo>
                  <a:lnTo>
                    <a:pt x="376" y="166"/>
                  </a:lnTo>
                  <a:lnTo>
                    <a:pt x="376" y="166"/>
                  </a:lnTo>
                  <a:lnTo>
                    <a:pt x="384" y="168"/>
                  </a:lnTo>
                  <a:lnTo>
                    <a:pt x="388" y="170"/>
                  </a:lnTo>
                  <a:lnTo>
                    <a:pt x="390" y="174"/>
                  </a:lnTo>
                  <a:lnTo>
                    <a:pt x="390" y="174"/>
                  </a:lnTo>
                  <a:lnTo>
                    <a:pt x="388" y="180"/>
                  </a:lnTo>
                  <a:lnTo>
                    <a:pt x="386" y="182"/>
                  </a:lnTo>
                  <a:lnTo>
                    <a:pt x="380" y="184"/>
                  </a:lnTo>
                  <a:lnTo>
                    <a:pt x="380" y="184"/>
                  </a:lnTo>
                  <a:close/>
                  <a:moveTo>
                    <a:pt x="410" y="174"/>
                  </a:moveTo>
                  <a:lnTo>
                    <a:pt x="410" y="174"/>
                  </a:lnTo>
                  <a:lnTo>
                    <a:pt x="406" y="172"/>
                  </a:lnTo>
                  <a:lnTo>
                    <a:pt x="406" y="170"/>
                  </a:lnTo>
                  <a:lnTo>
                    <a:pt x="406" y="168"/>
                  </a:lnTo>
                  <a:lnTo>
                    <a:pt x="406" y="168"/>
                  </a:lnTo>
                  <a:lnTo>
                    <a:pt x="404" y="166"/>
                  </a:lnTo>
                  <a:lnTo>
                    <a:pt x="402" y="164"/>
                  </a:lnTo>
                  <a:lnTo>
                    <a:pt x="402" y="160"/>
                  </a:lnTo>
                  <a:lnTo>
                    <a:pt x="404" y="156"/>
                  </a:lnTo>
                  <a:lnTo>
                    <a:pt x="404" y="156"/>
                  </a:lnTo>
                  <a:lnTo>
                    <a:pt x="404" y="154"/>
                  </a:lnTo>
                  <a:lnTo>
                    <a:pt x="404" y="154"/>
                  </a:lnTo>
                  <a:lnTo>
                    <a:pt x="406" y="154"/>
                  </a:lnTo>
                  <a:lnTo>
                    <a:pt x="406" y="154"/>
                  </a:lnTo>
                  <a:lnTo>
                    <a:pt x="412" y="156"/>
                  </a:lnTo>
                  <a:lnTo>
                    <a:pt x="414" y="162"/>
                  </a:lnTo>
                  <a:lnTo>
                    <a:pt x="414" y="162"/>
                  </a:lnTo>
                  <a:lnTo>
                    <a:pt x="418" y="170"/>
                  </a:lnTo>
                  <a:lnTo>
                    <a:pt x="416" y="172"/>
                  </a:lnTo>
                  <a:lnTo>
                    <a:pt x="410" y="174"/>
                  </a:lnTo>
                  <a:lnTo>
                    <a:pt x="410" y="174"/>
                  </a:lnTo>
                  <a:close/>
                  <a:moveTo>
                    <a:pt x="432" y="202"/>
                  </a:moveTo>
                  <a:lnTo>
                    <a:pt x="432" y="202"/>
                  </a:lnTo>
                  <a:lnTo>
                    <a:pt x="428" y="200"/>
                  </a:lnTo>
                  <a:lnTo>
                    <a:pt x="428" y="198"/>
                  </a:lnTo>
                  <a:lnTo>
                    <a:pt x="426" y="196"/>
                  </a:lnTo>
                  <a:lnTo>
                    <a:pt x="426" y="196"/>
                  </a:lnTo>
                  <a:lnTo>
                    <a:pt x="428" y="192"/>
                  </a:lnTo>
                  <a:lnTo>
                    <a:pt x="428" y="192"/>
                  </a:lnTo>
                  <a:lnTo>
                    <a:pt x="430" y="192"/>
                  </a:lnTo>
                  <a:lnTo>
                    <a:pt x="430" y="192"/>
                  </a:lnTo>
                  <a:lnTo>
                    <a:pt x="434" y="194"/>
                  </a:lnTo>
                  <a:lnTo>
                    <a:pt x="436" y="198"/>
                  </a:lnTo>
                  <a:lnTo>
                    <a:pt x="436" y="198"/>
                  </a:lnTo>
                  <a:lnTo>
                    <a:pt x="436" y="202"/>
                  </a:lnTo>
                  <a:lnTo>
                    <a:pt x="432" y="202"/>
                  </a:lnTo>
                  <a:lnTo>
                    <a:pt x="432" y="202"/>
                  </a:lnTo>
                  <a:close/>
                  <a:moveTo>
                    <a:pt x="470" y="218"/>
                  </a:moveTo>
                  <a:lnTo>
                    <a:pt x="470" y="218"/>
                  </a:lnTo>
                  <a:lnTo>
                    <a:pt x="468" y="212"/>
                  </a:lnTo>
                  <a:lnTo>
                    <a:pt x="470" y="210"/>
                  </a:lnTo>
                  <a:lnTo>
                    <a:pt x="472" y="208"/>
                  </a:lnTo>
                  <a:lnTo>
                    <a:pt x="472" y="208"/>
                  </a:lnTo>
                  <a:lnTo>
                    <a:pt x="474" y="214"/>
                  </a:lnTo>
                  <a:lnTo>
                    <a:pt x="472" y="216"/>
                  </a:lnTo>
                  <a:lnTo>
                    <a:pt x="470" y="218"/>
                  </a:lnTo>
                  <a:lnTo>
                    <a:pt x="470" y="218"/>
                  </a:lnTo>
                  <a:close/>
                  <a:moveTo>
                    <a:pt x="518" y="232"/>
                  </a:moveTo>
                  <a:lnTo>
                    <a:pt x="518" y="232"/>
                  </a:lnTo>
                  <a:lnTo>
                    <a:pt x="522" y="232"/>
                  </a:lnTo>
                  <a:lnTo>
                    <a:pt x="522" y="234"/>
                  </a:lnTo>
                  <a:lnTo>
                    <a:pt x="522" y="234"/>
                  </a:lnTo>
                  <a:lnTo>
                    <a:pt x="516" y="238"/>
                  </a:lnTo>
                  <a:lnTo>
                    <a:pt x="516" y="238"/>
                  </a:lnTo>
                  <a:lnTo>
                    <a:pt x="512" y="238"/>
                  </a:lnTo>
                  <a:lnTo>
                    <a:pt x="512" y="238"/>
                  </a:lnTo>
                  <a:lnTo>
                    <a:pt x="518" y="232"/>
                  </a:lnTo>
                  <a:lnTo>
                    <a:pt x="518" y="232"/>
                  </a:lnTo>
                  <a:close/>
                  <a:moveTo>
                    <a:pt x="552" y="384"/>
                  </a:moveTo>
                  <a:lnTo>
                    <a:pt x="552" y="384"/>
                  </a:lnTo>
                  <a:lnTo>
                    <a:pt x="548" y="384"/>
                  </a:lnTo>
                  <a:lnTo>
                    <a:pt x="546" y="386"/>
                  </a:lnTo>
                  <a:lnTo>
                    <a:pt x="546" y="386"/>
                  </a:lnTo>
                  <a:lnTo>
                    <a:pt x="546" y="388"/>
                  </a:lnTo>
                  <a:lnTo>
                    <a:pt x="548" y="392"/>
                  </a:lnTo>
                  <a:lnTo>
                    <a:pt x="548" y="392"/>
                  </a:lnTo>
                  <a:lnTo>
                    <a:pt x="554" y="398"/>
                  </a:lnTo>
                  <a:lnTo>
                    <a:pt x="554" y="406"/>
                  </a:lnTo>
                  <a:lnTo>
                    <a:pt x="554" y="420"/>
                  </a:lnTo>
                  <a:lnTo>
                    <a:pt x="554" y="420"/>
                  </a:lnTo>
                  <a:lnTo>
                    <a:pt x="552" y="424"/>
                  </a:lnTo>
                  <a:lnTo>
                    <a:pt x="546" y="426"/>
                  </a:lnTo>
                  <a:lnTo>
                    <a:pt x="538" y="426"/>
                  </a:lnTo>
                  <a:lnTo>
                    <a:pt x="532" y="424"/>
                  </a:lnTo>
                  <a:lnTo>
                    <a:pt x="532" y="424"/>
                  </a:lnTo>
                  <a:lnTo>
                    <a:pt x="520" y="418"/>
                  </a:lnTo>
                  <a:lnTo>
                    <a:pt x="518" y="416"/>
                  </a:lnTo>
                  <a:lnTo>
                    <a:pt x="516" y="412"/>
                  </a:lnTo>
                  <a:lnTo>
                    <a:pt x="514" y="408"/>
                  </a:lnTo>
                  <a:lnTo>
                    <a:pt x="516" y="404"/>
                  </a:lnTo>
                  <a:lnTo>
                    <a:pt x="520" y="390"/>
                  </a:lnTo>
                  <a:lnTo>
                    <a:pt x="520" y="390"/>
                  </a:lnTo>
                  <a:lnTo>
                    <a:pt x="520" y="386"/>
                  </a:lnTo>
                  <a:lnTo>
                    <a:pt x="518" y="382"/>
                  </a:lnTo>
                  <a:lnTo>
                    <a:pt x="518" y="382"/>
                  </a:lnTo>
                  <a:lnTo>
                    <a:pt x="508" y="364"/>
                  </a:lnTo>
                  <a:lnTo>
                    <a:pt x="500" y="346"/>
                  </a:lnTo>
                  <a:lnTo>
                    <a:pt x="500" y="346"/>
                  </a:lnTo>
                  <a:lnTo>
                    <a:pt x="500" y="342"/>
                  </a:lnTo>
                  <a:lnTo>
                    <a:pt x="500" y="338"/>
                  </a:lnTo>
                  <a:lnTo>
                    <a:pt x="504" y="334"/>
                  </a:lnTo>
                  <a:lnTo>
                    <a:pt x="504" y="334"/>
                  </a:lnTo>
                  <a:lnTo>
                    <a:pt x="512" y="328"/>
                  </a:lnTo>
                  <a:lnTo>
                    <a:pt x="522" y="322"/>
                  </a:lnTo>
                  <a:lnTo>
                    <a:pt x="530" y="318"/>
                  </a:lnTo>
                  <a:lnTo>
                    <a:pt x="536" y="318"/>
                  </a:lnTo>
                  <a:lnTo>
                    <a:pt x="542" y="318"/>
                  </a:lnTo>
                  <a:lnTo>
                    <a:pt x="542" y="318"/>
                  </a:lnTo>
                  <a:lnTo>
                    <a:pt x="546" y="320"/>
                  </a:lnTo>
                  <a:lnTo>
                    <a:pt x="548" y="322"/>
                  </a:lnTo>
                  <a:lnTo>
                    <a:pt x="548" y="324"/>
                  </a:lnTo>
                  <a:lnTo>
                    <a:pt x="548" y="324"/>
                  </a:lnTo>
                  <a:lnTo>
                    <a:pt x="548" y="332"/>
                  </a:lnTo>
                  <a:lnTo>
                    <a:pt x="546" y="334"/>
                  </a:lnTo>
                  <a:lnTo>
                    <a:pt x="544" y="334"/>
                  </a:lnTo>
                  <a:lnTo>
                    <a:pt x="544" y="334"/>
                  </a:lnTo>
                  <a:lnTo>
                    <a:pt x="538" y="336"/>
                  </a:lnTo>
                  <a:lnTo>
                    <a:pt x="534" y="338"/>
                  </a:lnTo>
                  <a:lnTo>
                    <a:pt x="532" y="342"/>
                  </a:lnTo>
                  <a:lnTo>
                    <a:pt x="528" y="346"/>
                  </a:lnTo>
                  <a:lnTo>
                    <a:pt x="528" y="346"/>
                  </a:lnTo>
                  <a:lnTo>
                    <a:pt x="534" y="354"/>
                  </a:lnTo>
                  <a:lnTo>
                    <a:pt x="536" y="356"/>
                  </a:lnTo>
                  <a:lnTo>
                    <a:pt x="540" y="360"/>
                  </a:lnTo>
                  <a:lnTo>
                    <a:pt x="540" y="360"/>
                  </a:lnTo>
                  <a:lnTo>
                    <a:pt x="542" y="362"/>
                  </a:lnTo>
                  <a:lnTo>
                    <a:pt x="544" y="366"/>
                  </a:lnTo>
                  <a:lnTo>
                    <a:pt x="544" y="370"/>
                  </a:lnTo>
                  <a:lnTo>
                    <a:pt x="542" y="376"/>
                  </a:lnTo>
                  <a:lnTo>
                    <a:pt x="542" y="376"/>
                  </a:lnTo>
                  <a:lnTo>
                    <a:pt x="550" y="370"/>
                  </a:lnTo>
                  <a:lnTo>
                    <a:pt x="552" y="370"/>
                  </a:lnTo>
                  <a:lnTo>
                    <a:pt x="554" y="370"/>
                  </a:lnTo>
                  <a:lnTo>
                    <a:pt x="558" y="374"/>
                  </a:lnTo>
                  <a:lnTo>
                    <a:pt x="560" y="378"/>
                  </a:lnTo>
                  <a:lnTo>
                    <a:pt x="560" y="378"/>
                  </a:lnTo>
                  <a:lnTo>
                    <a:pt x="560" y="382"/>
                  </a:lnTo>
                  <a:lnTo>
                    <a:pt x="558" y="384"/>
                  </a:lnTo>
                  <a:lnTo>
                    <a:pt x="552" y="384"/>
                  </a:lnTo>
                  <a:lnTo>
                    <a:pt x="552" y="384"/>
                  </a:lnTo>
                  <a:close/>
                  <a:moveTo>
                    <a:pt x="604" y="354"/>
                  </a:moveTo>
                  <a:lnTo>
                    <a:pt x="604" y="354"/>
                  </a:lnTo>
                  <a:lnTo>
                    <a:pt x="596" y="354"/>
                  </a:lnTo>
                  <a:lnTo>
                    <a:pt x="592" y="352"/>
                  </a:lnTo>
                  <a:lnTo>
                    <a:pt x="590" y="350"/>
                  </a:lnTo>
                  <a:lnTo>
                    <a:pt x="590" y="350"/>
                  </a:lnTo>
                  <a:lnTo>
                    <a:pt x="588" y="344"/>
                  </a:lnTo>
                  <a:lnTo>
                    <a:pt x="588" y="338"/>
                  </a:lnTo>
                  <a:lnTo>
                    <a:pt x="590" y="334"/>
                  </a:lnTo>
                  <a:lnTo>
                    <a:pt x="592" y="330"/>
                  </a:lnTo>
                  <a:lnTo>
                    <a:pt x="592" y="330"/>
                  </a:lnTo>
                  <a:lnTo>
                    <a:pt x="602" y="322"/>
                  </a:lnTo>
                  <a:lnTo>
                    <a:pt x="608" y="320"/>
                  </a:lnTo>
                  <a:lnTo>
                    <a:pt x="614" y="322"/>
                  </a:lnTo>
                  <a:lnTo>
                    <a:pt x="614" y="322"/>
                  </a:lnTo>
                  <a:lnTo>
                    <a:pt x="612" y="326"/>
                  </a:lnTo>
                  <a:lnTo>
                    <a:pt x="610" y="330"/>
                  </a:lnTo>
                  <a:lnTo>
                    <a:pt x="612" y="334"/>
                  </a:lnTo>
                  <a:lnTo>
                    <a:pt x="616" y="338"/>
                  </a:lnTo>
                  <a:lnTo>
                    <a:pt x="616" y="338"/>
                  </a:lnTo>
                  <a:lnTo>
                    <a:pt x="612" y="342"/>
                  </a:lnTo>
                  <a:lnTo>
                    <a:pt x="610" y="348"/>
                  </a:lnTo>
                  <a:lnTo>
                    <a:pt x="608" y="352"/>
                  </a:lnTo>
                  <a:lnTo>
                    <a:pt x="604" y="354"/>
                  </a:lnTo>
                  <a:lnTo>
                    <a:pt x="604" y="354"/>
                  </a:lnTo>
                  <a:close/>
                  <a:moveTo>
                    <a:pt x="784" y="76"/>
                  </a:moveTo>
                  <a:lnTo>
                    <a:pt x="784" y="76"/>
                  </a:lnTo>
                  <a:lnTo>
                    <a:pt x="778" y="78"/>
                  </a:lnTo>
                  <a:lnTo>
                    <a:pt x="778" y="74"/>
                  </a:lnTo>
                  <a:lnTo>
                    <a:pt x="778" y="74"/>
                  </a:lnTo>
                  <a:lnTo>
                    <a:pt x="784" y="68"/>
                  </a:lnTo>
                  <a:lnTo>
                    <a:pt x="784" y="68"/>
                  </a:lnTo>
                  <a:lnTo>
                    <a:pt x="786" y="70"/>
                  </a:lnTo>
                  <a:lnTo>
                    <a:pt x="788" y="74"/>
                  </a:lnTo>
                  <a:lnTo>
                    <a:pt x="786" y="76"/>
                  </a:lnTo>
                  <a:lnTo>
                    <a:pt x="784" y="76"/>
                  </a:lnTo>
                  <a:lnTo>
                    <a:pt x="784" y="76"/>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9" name="Freeform 72"/>
            <p:cNvSpPr/>
            <p:nvPr/>
          </p:nvSpPr>
          <p:spPr bwMode="auto">
            <a:xfrm>
              <a:off x="7213600" y="412750"/>
              <a:ext cx="1588" cy="1588"/>
            </a:xfrm>
            <a:custGeom>
              <a:avLst/>
              <a:gdLst/>
              <a:ahLst/>
              <a:cxnLst>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0" name="Freeform 73"/>
            <p:cNvSpPr/>
            <p:nvPr/>
          </p:nvSpPr>
          <p:spPr bwMode="auto">
            <a:xfrm>
              <a:off x="4886325" y="714375"/>
              <a:ext cx="1588" cy="3175"/>
            </a:xfrm>
            <a:custGeom>
              <a:avLst/>
              <a:gdLst/>
              <a:ahLst/>
              <a:cxnLst>
                <a:cxn ang="0">
                  <a:pos x="0" y="0"/>
                </a:cxn>
                <a:cxn ang="0">
                  <a:pos x="0" y="0"/>
                </a:cxn>
                <a:cxn ang="0">
                  <a:pos x="0" y="2"/>
                </a:cxn>
                <a:cxn ang="0">
                  <a:pos x="0" y="2"/>
                </a:cxn>
                <a:cxn ang="0">
                  <a:pos x="0" y="0"/>
                </a:cxn>
                <a:cxn ang="0">
                  <a:pos x="0" y="0"/>
                </a:cxn>
              </a:cxnLst>
              <a:rect l="0" t="0" r="r" b="b"/>
              <a:pathLst>
                <a:path h="2">
                  <a:moveTo>
                    <a:pt x="0" y="0"/>
                  </a:moveTo>
                  <a:lnTo>
                    <a:pt x="0" y="0"/>
                  </a:lnTo>
                  <a:lnTo>
                    <a:pt x="0" y="2"/>
                  </a:lnTo>
                  <a:lnTo>
                    <a:pt x="0" y="2"/>
                  </a:lnTo>
                  <a:lnTo>
                    <a:pt x="0" y="0"/>
                  </a:lnTo>
                  <a:lnTo>
                    <a:pt x="0"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1" name="Freeform 74"/>
            <p:cNvSpPr>
              <a:spLocks noEditPoints="1"/>
            </p:cNvSpPr>
            <p:nvPr/>
          </p:nvSpPr>
          <p:spPr bwMode="auto">
            <a:xfrm>
              <a:off x="4391025" y="336550"/>
              <a:ext cx="1644650" cy="2139950"/>
            </a:xfrm>
            <a:custGeom>
              <a:avLst/>
              <a:gdLst/>
              <a:ahLst/>
              <a:cxnLst>
                <a:cxn ang="0">
                  <a:pos x="924" y="772"/>
                </a:cxn>
                <a:cxn ang="0">
                  <a:pos x="872" y="710"/>
                </a:cxn>
                <a:cxn ang="0">
                  <a:pos x="776" y="662"/>
                </a:cxn>
                <a:cxn ang="0">
                  <a:pos x="708" y="686"/>
                </a:cxn>
                <a:cxn ang="0">
                  <a:pos x="618" y="592"/>
                </a:cxn>
                <a:cxn ang="0">
                  <a:pos x="544" y="532"/>
                </a:cxn>
                <a:cxn ang="0">
                  <a:pos x="646" y="462"/>
                </a:cxn>
                <a:cxn ang="0">
                  <a:pos x="712" y="378"/>
                </a:cxn>
                <a:cxn ang="0">
                  <a:pos x="734" y="344"/>
                </a:cxn>
                <a:cxn ang="0">
                  <a:pos x="798" y="318"/>
                </a:cxn>
                <a:cxn ang="0">
                  <a:pos x="806" y="264"/>
                </a:cxn>
                <a:cxn ang="0">
                  <a:pos x="854" y="208"/>
                </a:cxn>
                <a:cxn ang="0">
                  <a:pos x="776" y="164"/>
                </a:cxn>
                <a:cxn ang="0">
                  <a:pos x="698" y="160"/>
                </a:cxn>
                <a:cxn ang="0">
                  <a:pos x="666" y="212"/>
                </a:cxn>
                <a:cxn ang="0">
                  <a:pos x="610" y="104"/>
                </a:cxn>
                <a:cxn ang="0">
                  <a:pos x="672" y="54"/>
                </a:cxn>
                <a:cxn ang="0">
                  <a:pos x="734" y="80"/>
                </a:cxn>
                <a:cxn ang="0">
                  <a:pos x="792" y="126"/>
                </a:cxn>
                <a:cxn ang="0">
                  <a:pos x="782" y="80"/>
                </a:cxn>
                <a:cxn ang="0">
                  <a:pos x="774" y="54"/>
                </a:cxn>
                <a:cxn ang="0">
                  <a:pos x="732" y="28"/>
                </a:cxn>
                <a:cxn ang="0">
                  <a:pos x="640" y="24"/>
                </a:cxn>
                <a:cxn ang="0">
                  <a:pos x="618" y="30"/>
                </a:cxn>
                <a:cxn ang="0">
                  <a:pos x="630" y="70"/>
                </a:cxn>
                <a:cxn ang="0">
                  <a:pos x="570" y="24"/>
                </a:cxn>
                <a:cxn ang="0">
                  <a:pos x="574" y="60"/>
                </a:cxn>
                <a:cxn ang="0">
                  <a:pos x="536" y="52"/>
                </a:cxn>
                <a:cxn ang="0">
                  <a:pos x="468" y="68"/>
                </a:cxn>
                <a:cxn ang="0">
                  <a:pos x="338" y="48"/>
                </a:cxn>
                <a:cxn ang="0">
                  <a:pos x="258" y="48"/>
                </a:cxn>
                <a:cxn ang="0">
                  <a:pos x="12" y="56"/>
                </a:cxn>
                <a:cxn ang="0">
                  <a:pos x="52" y="100"/>
                </a:cxn>
                <a:cxn ang="0">
                  <a:pos x="78" y="160"/>
                </a:cxn>
                <a:cxn ang="0">
                  <a:pos x="128" y="136"/>
                </a:cxn>
                <a:cxn ang="0">
                  <a:pos x="200" y="146"/>
                </a:cxn>
                <a:cxn ang="0">
                  <a:pos x="282" y="194"/>
                </a:cxn>
                <a:cxn ang="0">
                  <a:pos x="338" y="252"/>
                </a:cxn>
                <a:cxn ang="0">
                  <a:pos x="354" y="380"/>
                </a:cxn>
                <a:cxn ang="0">
                  <a:pos x="448" y="528"/>
                </a:cxn>
                <a:cxn ang="0">
                  <a:pos x="442" y="480"/>
                </a:cxn>
                <a:cxn ang="0">
                  <a:pos x="582" y="612"/>
                </a:cxn>
                <a:cxn ang="0">
                  <a:pos x="692" y="678"/>
                </a:cxn>
                <a:cxn ang="0">
                  <a:pos x="676" y="826"/>
                </a:cxn>
                <a:cxn ang="0">
                  <a:pos x="746" y="1130"/>
                </a:cxn>
                <a:cxn ang="0">
                  <a:pos x="730" y="1262"/>
                </a:cxn>
                <a:cxn ang="0">
                  <a:pos x="748" y="1336"/>
                </a:cxn>
                <a:cxn ang="0">
                  <a:pos x="770" y="1310"/>
                </a:cxn>
                <a:cxn ang="0">
                  <a:pos x="800" y="1196"/>
                </a:cxn>
                <a:cxn ang="0">
                  <a:pos x="884" y="1132"/>
                </a:cxn>
                <a:cxn ang="0">
                  <a:pos x="968" y="1010"/>
                </a:cxn>
                <a:cxn ang="0">
                  <a:pos x="796" y="210"/>
                </a:cxn>
                <a:cxn ang="0">
                  <a:pos x="738" y="240"/>
                </a:cxn>
                <a:cxn ang="0">
                  <a:pos x="688" y="318"/>
                </a:cxn>
                <a:cxn ang="0">
                  <a:pos x="670" y="316"/>
                </a:cxn>
                <a:cxn ang="0">
                  <a:pos x="624" y="336"/>
                </a:cxn>
                <a:cxn ang="0">
                  <a:pos x="682" y="10"/>
                </a:cxn>
                <a:cxn ang="0">
                  <a:pos x="564" y="260"/>
                </a:cxn>
                <a:cxn ang="0">
                  <a:pos x="374" y="80"/>
                </a:cxn>
                <a:cxn ang="0">
                  <a:pos x="426" y="126"/>
                </a:cxn>
                <a:cxn ang="0">
                  <a:pos x="508" y="180"/>
                </a:cxn>
                <a:cxn ang="0">
                  <a:pos x="530" y="214"/>
                </a:cxn>
                <a:cxn ang="0">
                  <a:pos x="542" y="208"/>
                </a:cxn>
              </a:cxnLst>
              <a:rect l="0" t="0" r="r" b="b"/>
              <a:pathLst>
                <a:path w="1036" h="1348">
                  <a:moveTo>
                    <a:pt x="1028" y="824"/>
                  </a:moveTo>
                  <a:lnTo>
                    <a:pt x="1028" y="824"/>
                  </a:lnTo>
                  <a:lnTo>
                    <a:pt x="1022" y="824"/>
                  </a:lnTo>
                  <a:lnTo>
                    <a:pt x="1016" y="820"/>
                  </a:lnTo>
                  <a:lnTo>
                    <a:pt x="1008" y="812"/>
                  </a:lnTo>
                  <a:lnTo>
                    <a:pt x="1008" y="812"/>
                  </a:lnTo>
                  <a:lnTo>
                    <a:pt x="1004" y="808"/>
                  </a:lnTo>
                  <a:lnTo>
                    <a:pt x="998" y="804"/>
                  </a:lnTo>
                  <a:lnTo>
                    <a:pt x="992" y="800"/>
                  </a:lnTo>
                  <a:lnTo>
                    <a:pt x="984" y="800"/>
                  </a:lnTo>
                  <a:lnTo>
                    <a:pt x="984" y="800"/>
                  </a:lnTo>
                  <a:lnTo>
                    <a:pt x="970" y="800"/>
                  </a:lnTo>
                  <a:lnTo>
                    <a:pt x="964" y="798"/>
                  </a:lnTo>
                  <a:lnTo>
                    <a:pt x="962" y="796"/>
                  </a:lnTo>
                  <a:lnTo>
                    <a:pt x="962" y="796"/>
                  </a:lnTo>
                  <a:lnTo>
                    <a:pt x="956" y="788"/>
                  </a:lnTo>
                  <a:lnTo>
                    <a:pt x="950" y="784"/>
                  </a:lnTo>
                  <a:lnTo>
                    <a:pt x="934" y="778"/>
                  </a:lnTo>
                  <a:lnTo>
                    <a:pt x="934" y="778"/>
                  </a:lnTo>
                  <a:lnTo>
                    <a:pt x="930" y="786"/>
                  </a:lnTo>
                  <a:lnTo>
                    <a:pt x="928" y="788"/>
                  </a:lnTo>
                  <a:lnTo>
                    <a:pt x="922" y="790"/>
                  </a:lnTo>
                  <a:lnTo>
                    <a:pt x="922" y="790"/>
                  </a:lnTo>
                  <a:lnTo>
                    <a:pt x="928" y="782"/>
                  </a:lnTo>
                  <a:lnTo>
                    <a:pt x="928" y="778"/>
                  </a:lnTo>
                  <a:lnTo>
                    <a:pt x="928" y="774"/>
                  </a:lnTo>
                  <a:lnTo>
                    <a:pt x="928" y="774"/>
                  </a:lnTo>
                  <a:lnTo>
                    <a:pt x="924" y="772"/>
                  </a:lnTo>
                  <a:lnTo>
                    <a:pt x="924" y="772"/>
                  </a:lnTo>
                  <a:lnTo>
                    <a:pt x="914" y="774"/>
                  </a:lnTo>
                  <a:lnTo>
                    <a:pt x="914" y="774"/>
                  </a:lnTo>
                  <a:lnTo>
                    <a:pt x="912" y="778"/>
                  </a:lnTo>
                  <a:lnTo>
                    <a:pt x="912" y="782"/>
                  </a:lnTo>
                  <a:lnTo>
                    <a:pt x="910" y="784"/>
                  </a:lnTo>
                  <a:lnTo>
                    <a:pt x="910" y="784"/>
                  </a:lnTo>
                  <a:lnTo>
                    <a:pt x="906" y="782"/>
                  </a:lnTo>
                  <a:lnTo>
                    <a:pt x="906" y="782"/>
                  </a:lnTo>
                  <a:lnTo>
                    <a:pt x="906" y="774"/>
                  </a:lnTo>
                  <a:lnTo>
                    <a:pt x="908" y="770"/>
                  </a:lnTo>
                  <a:lnTo>
                    <a:pt x="912" y="768"/>
                  </a:lnTo>
                  <a:lnTo>
                    <a:pt x="912" y="768"/>
                  </a:lnTo>
                  <a:lnTo>
                    <a:pt x="916" y="762"/>
                  </a:lnTo>
                  <a:lnTo>
                    <a:pt x="916" y="762"/>
                  </a:lnTo>
                  <a:lnTo>
                    <a:pt x="916" y="762"/>
                  </a:lnTo>
                  <a:lnTo>
                    <a:pt x="916" y="762"/>
                  </a:lnTo>
                  <a:lnTo>
                    <a:pt x="918" y="756"/>
                  </a:lnTo>
                  <a:lnTo>
                    <a:pt x="918" y="754"/>
                  </a:lnTo>
                  <a:lnTo>
                    <a:pt x="916" y="752"/>
                  </a:lnTo>
                  <a:lnTo>
                    <a:pt x="916" y="752"/>
                  </a:lnTo>
                  <a:lnTo>
                    <a:pt x="912" y="750"/>
                  </a:lnTo>
                  <a:lnTo>
                    <a:pt x="912" y="746"/>
                  </a:lnTo>
                  <a:lnTo>
                    <a:pt x="910" y="738"/>
                  </a:lnTo>
                  <a:lnTo>
                    <a:pt x="910" y="738"/>
                  </a:lnTo>
                  <a:lnTo>
                    <a:pt x="904" y="726"/>
                  </a:lnTo>
                  <a:lnTo>
                    <a:pt x="896" y="716"/>
                  </a:lnTo>
                  <a:lnTo>
                    <a:pt x="886" y="710"/>
                  </a:lnTo>
                  <a:lnTo>
                    <a:pt x="880" y="710"/>
                  </a:lnTo>
                  <a:lnTo>
                    <a:pt x="872" y="710"/>
                  </a:lnTo>
                  <a:lnTo>
                    <a:pt x="872" y="710"/>
                  </a:lnTo>
                  <a:lnTo>
                    <a:pt x="866" y="710"/>
                  </a:lnTo>
                  <a:lnTo>
                    <a:pt x="860" y="706"/>
                  </a:lnTo>
                  <a:lnTo>
                    <a:pt x="854" y="702"/>
                  </a:lnTo>
                  <a:lnTo>
                    <a:pt x="852" y="698"/>
                  </a:lnTo>
                  <a:lnTo>
                    <a:pt x="852" y="698"/>
                  </a:lnTo>
                  <a:lnTo>
                    <a:pt x="848" y="690"/>
                  </a:lnTo>
                  <a:lnTo>
                    <a:pt x="842" y="686"/>
                  </a:lnTo>
                  <a:lnTo>
                    <a:pt x="836" y="682"/>
                  </a:lnTo>
                  <a:lnTo>
                    <a:pt x="828" y="682"/>
                  </a:lnTo>
                  <a:lnTo>
                    <a:pt x="828" y="682"/>
                  </a:lnTo>
                  <a:lnTo>
                    <a:pt x="830" y="678"/>
                  </a:lnTo>
                  <a:lnTo>
                    <a:pt x="832" y="674"/>
                  </a:lnTo>
                  <a:lnTo>
                    <a:pt x="830" y="672"/>
                  </a:lnTo>
                  <a:lnTo>
                    <a:pt x="826" y="668"/>
                  </a:lnTo>
                  <a:lnTo>
                    <a:pt x="826" y="668"/>
                  </a:lnTo>
                  <a:lnTo>
                    <a:pt x="820" y="664"/>
                  </a:lnTo>
                  <a:lnTo>
                    <a:pt x="814" y="662"/>
                  </a:lnTo>
                  <a:lnTo>
                    <a:pt x="808" y="662"/>
                  </a:lnTo>
                  <a:lnTo>
                    <a:pt x="800" y="666"/>
                  </a:lnTo>
                  <a:lnTo>
                    <a:pt x="800" y="666"/>
                  </a:lnTo>
                  <a:lnTo>
                    <a:pt x="798" y="666"/>
                  </a:lnTo>
                  <a:lnTo>
                    <a:pt x="796" y="664"/>
                  </a:lnTo>
                  <a:lnTo>
                    <a:pt x="796" y="664"/>
                  </a:lnTo>
                  <a:lnTo>
                    <a:pt x="790" y="662"/>
                  </a:lnTo>
                  <a:lnTo>
                    <a:pt x="782" y="662"/>
                  </a:lnTo>
                  <a:lnTo>
                    <a:pt x="782" y="662"/>
                  </a:lnTo>
                  <a:lnTo>
                    <a:pt x="778" y="662"/>
                  </a:lnTo>
                  <a:lnTo>
                    <a:pt x="776" y="662"/>
                  </a:lnTo>
                  <a:lnTo>
                    <a:pt x="776" y="660"/>
                  </a:lnTo>
                  <a:lnTo>
                    <a:pt x="776" y="660"/>
                  </a:lnTo>
                  <a:lnTo>
                    <a:pt x="770" y="652"/>
                  </a:lnTo>
                  <a:lnTo>
                    <a:pt x="766" y="652"/>
                  </a:lnTo>
                  <a:lnTo>
                    <a:pt x="760" y="654"/>
                  </a:lnTo>
                  <a:lnTo>
                    <a:pt x="754" y="656"/>
                  </a:lnTo>
                  <a:lnTo>
                    <a:pt x="754" y="656"/>
                  </a:lnTo>
                  <a:lnTo>
                    <a:pt x="752" y="658"/>
                  </a:lnTo>
                  <a:lnTo>
                    <a:pt x="750" y="658"/>
                  </a:lnTo>
                  <a:lnTo>
                    <a:pt x="748" y="656"/>
                  </a:lnTo>
                  <a:lnTo>
                    <a:pt x="748" y="656"/>
                  </a:lnTo>
                  <a:lnTo>
                    <a:pt x="746" y="652"/>
                  </a:lnTo>
                  <a:lnTo>
                    <a:pt x="746" y="650"/>
                  </a:lnTo>
                  <a:lnTo>
                    <a:pt x="750" y="648"/>
                  </a:lnTo>
                  <a:lnTo>
                    <a:pt x="750" y="648"/>
                  </a:lnTo>
                  <a:lnTo>
                    <a:pt x="752" y="646"/>
                  </a:lnTo>
                  <a:lnTo>
                    <a:pt x="750" y="642"/>
                  </a:lnTo>
                  <a:lnTo>
                    <a:pt x="750" y="642"/>
                  </a:lnTo>
                  <a:lnTo>
                    <a:pt x="738" y="652"/>
                  </a:lnTo>
                  <a:lnTo>
                    <a:pt x="730" y="656"/>
                  </a:lnTo>
                  <a:lnTo>
                    <a:pt x="722" y="658"/>
                  </a:lnTo>
                  <a:lnTo>
                    <a:pt x="722" y="658"/>
                  </a:lnTo>
                  <a:lnTo>
                    <a:pt x="720" y="662"/>
                  </a:lnTo>
                  <a:lnTo>
                    <a:pt x="720" y="662"/>
                  </a:lnTo>
                  <a:lnTo>
                    <a:pt x="718" y="668"/>
                  </a:lnTo>
                  <a:lnTo>
                    <a:pt x="716" y="674"/>
                  </a:lnTo>
                  <a:lnTo>
                    <a:pt x="710" y="680"/>
                  </a:lnTo>
                  <a:lnTo>
                    <a:pt x="708" y="686"/>
                  </a:lnTo>
                  <a:lnTo>
                    <a:pt x="708" y="686"/>
                  </a:lnTo>
                  <a:lnTo>
                    <a:pt x="698" y="676"/>
                  </a:lnTo>
                  <a:lnTo>
                    <a:pt x="692" y="672"/>
                  </a:lnTo>
                  <a:lnTo>
                    <a:pt x="688" y="674"/>
                  </a:lnTo>
                  <a:lnTo>
                    <a:pt x="684" y="674"/>
                  </a:lnTo>
                  <a:lnTo>
                    <a:pt x="684" y="674"/>
                  </a:lnTo>
                  <a:lnTo>
                    <a:pt x="678" y="678"/>
                  </a:lnTo>
                  <a:lnTo>
                    <a:pt x="672" y="678"/>
                  </a:lnTo>
                  <a:lnTo>
                    <a:pt x="666" y="676"/>
                  </a:lnTo>
                  <a:lnTo>
                    <a:pt x="662" y="670"/>
                  </a:lnTo>
                  <a:lnTo>
                    <a:pt x="662" y="670"/>
                  </a:lnTo>
                  <a:lnTo>
                    <a:pt x="658" y="664"/>
                  </a:lnTo>
                  <a:lnTo>
                    <a:pt x="656" y="660"/>
                  </a:lnTo>
                  <a:lnTo>
                    <a:pt x="654" y="648"/>
                  </a:lnTo>
                  <a:lnTo>
                    <a:pt x="658" y="626"/>
                  </a:lnTo>
                  <a:lnTo>
                    <a:pt x="658" y="626"/>
                  </a:lnTo>
                  <a:lnTo>
                    <a:pt x="656" y="616"/>
                  </a:lnTo>
                  <a:lnTo>
                    <a:pt x="652" y="610"/>
                  </a:lnTo>
                  <a:lnTo>
                    <a:pt x="646" y="606"/>
                  </a:lnTo>
                  <a:lnTo>
                    <a:pt x="638" y="606"/>
                  </a:lnTo>
                  <a:lnTo>
                    <a:pt x="638" y="606"/>
                  </a:lnTo>
                  <a:lnTo>
                    <a:pt x="626" y="606"/>
                  </a:lnTo>
                  <a:lnTo>
                    <a:pt x="616" y="608"/>
                  </a:lnTo>
                  <a:lnTo>
                    <a:pt x="616" y="608"/>
                  </a:lnTo>
                  <a:lnTo>
                    <a:pt x="614" y="602"/>
                  </a:lnTo>
                  <a:lnTo>
                    <a:pt x="614" y="602"/>
                  </a:lnTo>
                  <a:lnTo>
                    <a:pt x="616" y="600"/>
                  </a:lnTo>
                  <a:lnTo>
                    <a:pt x="618" y="598"/>
                  </a:lnTo>
                  <a:lnTo>
                    <a:pt x="618" y="592"/>
                  </a:lnTo>
                  <a:lnTo>
                    <a:pt x="618" y="592"/>
                  </a:lnTo>
                  <a:lnTo>
                    <a:pt x="626" y="560"/>
                  </a:lnTo>
                  <a:lnTo>
                    <a:pt x="626" y="560"/>
                  </a:lnTo>
                  <a:lnTo>
                    <a:pt x="630" y="554"/>
                  </a:lnTo>
                  <a:lnTo>
                    <a:pt x="630" y="552"/>
                  </a:lnTo>
                  <a:lnTo>
                    <a:pt x="630" y="550"/>
                  </a:lnTo>
                  <a:lnTo>
                    <a:pt x="630" y="550"/>
                  </a:lnTo>
                  <a:lnTo>
                    <a:pt x="626" y="548"/>
                  </a:lnTo>
                  <a:lnTo>
                    <a:pt x="622" y="548"/>
                  </a:lnTo>
                  <a:lnTo>
                    <a:pt x="616" y="548"/>
                  </a:lnTo>
                  <a:lnTo>
                    <a:pt x="616" y="548"/>
                  </a:lnTo>
                  <a:lnTo>
                    <a:pt x="610" y="550"/>
                  </a:lnTo>
                  <a:lnTo>
                    <a:pt x="606" y="552"/>
                  </a:lnTo>
                  <a:lnTo>
                    <a:pt x="604" y="556"/>
                  </a:lnTo>
                  <a:lnTo>
                    <a:pt x="602" y="562"/>
                  </a:lnTo>
                  <a:lnTo>
                    <a:pt x="602" y="562"/>
                  </a:lnTo>
                  <a:lnTo>
                    <a:pt x="600" y="568"/>
                  </a:lnTo>
                  <a:lnTo>
                    <a:pt x="598" y="572"/>
                  </a:lnTo>
                  <a:lnTo>
                    <a:pt x="594" y="576"/>
                  </a:lnTo>
                  <a:lnTo>
                    <a:pt x="588" y="580"/>
                  </a:lnTo>
                  <a:lnTo>
                    <a:pt x="582" y="580"/>
                  </a:lnTo>
                  <a:lnTo>
                    <a:pt x="576" y="582"/>
                  </a:lnTo>
                  <a:lnTo>
                    <a:pt x="572" y="580"/>
                  </a:lnTo>
                  <a:lnTo>
                    <a:pt x="566" y="578"/>
                  </a:lnTo>
                  <a:lnTo>
                    <a:pt x="566" y="578"/>
                  </a:lnTo>
                  <a:lnTo>
                    <a:pt x="556" y="568"/>
                  </a:lnTo>
                  <a:lnTo>
                    <a:pt x="550" y="558"/>
                  </a:lnTo>
                  <a:lnTo>
                    <a:pt x="546" y="546"/>
                  </a:lnTo>
                  <a:lnTo>
                    <a:pt x="544" y="532"/>
                  </a:lnTo>
                  <a:lnTo>
                    <a:pt x="544" y="532"/>
                  </a:lnTo>
                  <a:lnTo>
                    <a:pt x="546" y="516"/>
                  </a:lnTo>
                  <a:lnTo>
                    <a:pt x="548" y="500"/>
                  </a:lnTo>
                  <a:lnTo>
                    <a:pt x="548" y="500"/>
                  </a:lnTo>
                  <a:lnTo>
                    <a:pt x="550" y="490"/>
                  </a:lnTo>
                  <a:lnTo>
                    <a:pt x="552" y="480"/>
                  </a:lnTo>
                  <a:lnTo>
                    <a:pt x="556" y="472"/>
                  </a:lnTo>
                  <a:lnTo>
                    <a:pt x="562" y="468"/>
                  </a:lnTo>
                  <a:lnTo>
                    <a:pt x="570" y="464"/>
                  </a:lnTo>
                  <a:lnTo>
                    <a:pt x="578" y="462"/>
                  </a:lnTo>
                  <a:lnTo>
                    <a:pt x="586" y="462"/>
                  </a:lnTo>
                  <a:lnTo>
                    <a:pt x="598" y="466"/>
                  </a:lnTo>
                  <a:lnTo>
                    <a:pt x="598" y="466"/>
                  </a:lnTo>
                  <a:lnTo>
                    <a:pt x="602" y="466"/>
                  </a:lnTo>
                  <a:lnTo>
                    <a:pt x="604" y="466"/>
                  </a:lnTo>
                  <a:lnTo>
                    <a:pt x="608" y="464"/>
                  </a:lnTo>
                  <a:lnTo>
                    <a:pt x="608" y="460"/>
                  </a:lnTo>
                  <a:lnTo>
                    <a:pt x="608" y="460"/>
                  </a:lnTo>
                  <a:lnTo>
                    <a:pt x="610" y="456"/>
                  </a:lnTo>
                  <a:lnTo>
                    <a:pt x="612" y="454"/>
                  </a:lnTo>
                  <a:lnTo>
                    <a:pt x="614" y="454"/>
                  </a:lnTo>
                  <a:lnTo>
                    <a:pt x="614" y="454"/>
                  </a:lnTo>
                  <a:lnTo>
                    <a:pt x="628" y="454"/>
                  </a:lnTo>
                  <a:lnTo>
                    <a:pt x="636" y="456"/>
                  </a:lnTo>
                  <a:lnTo>
                    <a:pt x="640" y="458"/>
                  </a:lnTo>
                  <a:lnTo>
                    <a:pt x="642" y="460"/>
                  </a:lnTo>
                  <a:lnTo>
                    <a:pt x="642" y="460"/>
                  </a:lnTo>
                  <a:lnTo>
                    <a:pt x="644" y="462"/>
                  </a:lnTo>
                  <a:lnTo>
                    <a:pt x="646" y="462"/>
                  </a:lnTo>
                  <a:lnTo>
                    <a:pt x="646" y="462"/>
                  </a:lnTo>
                  <a:lnTo>
                    <a:pt x="652" y="460"/>
                  </a:lnTo>
                  <a:lnTo>
                    <a:pt x="658" y="464"/>
                  </a:lnTo>
                  <a:lnTo>
                    <a:pt x="662" y="468"/>
                  </a:lnTo>
                  <a:lnTo>
                    <a:pt x="664" y="474"/>
                  </a:lnTo>
                  <a:lnTo>
                    <a:pt x="664" y="474"/>
                  </a:lnTo>
                  <a:lnTo>
                    <a:pt x="664" y="484"/>
                  </a:lnTo>
                  <a:lnTo>
                    <a:pt x="668" y="492"/>
                  </a:lnTo>
                  <a:lnTo>
                    <a:pt x="678" y="510"/>
                  </a:lnTo>
                  <a:lnTo>
                    <a:pt x="678" y="510"/>
                  </a:lnTo>
                  <a:lnTo>
                    <a:pt x="682" y="502"/>
                  </a:lnTo>
                  <a:lnTo>
                    <a:pt x="682" y="496"/>
                  </a:lnTo>
                  <a:lnTo>
                    <a:pt x="682" y="488"/>
                  </a:lnTo>
                  <a:lnTo>
                    <a:pt x="680" y="482"/>
                  </a:lnTo>
                  <a:lnTo>
                    <a:pt x="680" y="482"/>
                  </a:lnTo>
                  <a:lnTo>
                    <a:pt x="674" y="460"/>
                  </a:lnTo>
                  <a:lnTo>
                    <a:pt x="672" y="452"/>
                  </a:lnTo>
                  <a:lnTo>
                    <a:pt x="672" y="444"/>
                  </a:lnTo>
                  <a:lnTo>
                    <a:pt x="676" y="438"/>
                  </a:lnTo>
                  <a:lnTo>
                    <a:pt x="682" y="432"/>
                  </a:lnTo>
                  <a:lnTo>
                    <a:pt x="700" y="416"/>
                  </a:lnTo>
                  <a:lnTo>
                    <a:pt x="700" y="416"/>
                  </a:lnTo>
                  <a:lnTo>
                    <a:pt x="706" y="410"/>
                  </a:lnTo>
                  <a:lnTo>
                    <a:pt x="712" y="402"/>
                  </a:lnTo>
                  <a:lnTo>
                    <a:pt x="714" y="398"/>
                  </a:lnTo>
                  <a:lnTo>
                    <a:pt x="714" y="394"/>
                  </a:lnTo>
                  <a:lnTo>
                    <a:pt x="714" y="388"/>
                  </a:lnTo>
                  <a:lnTo>
                    <a:pt x="712" y="382"/>
                  </a:lnTo>
                  <a:lnTo>
                    <a:pt x="712" y="382"/>
                  </a:lnTo>
                  <a:lnTo>
                    <a:pt x="712" y="378"/>
                  </a:lnTo>
                  <a:lnTo>
                    <a:pt x="712" y="378"/>
                  </a:lnTo>
                  <a:lnTo>
                    <a:pt x="710" y="376"/>
                  </a:lnTo>
                  <a:lnTo>
                    <a:pt x="710" y="376"/>
                  </a:lnTo>
                  <a:lnTo>
                    <a:pt x="712" y="370"/>
                  </a:lnTo>
                  <a:lnTo>
                    <a:pt x="712" y="364"/>
                  </a:lnTo>
                  <a:lnTo>
                    <a:pt x="712" y="364"/>
                  </a:lnTo>
                  <a:lnTo>
                    <a:pt x="712" y="362"/>
                  </a:lnTo>
                  <a:lnTo>
                    <a:pt x="712" y="362"/>
                  </a:lnTo>
                  <a:lnTo>
                    <a:pt x="714" y="360"/>
                  </a:lnTo>
                  <a:lnTo>
                    <a:pt x="714" y="360"/>
                  </a:lnTo>
                  <a:lnTo>
                    <a:pt x="714" y="368"/>
                  </a:lnTo>
                  <a:lnTo>
                    <a:pt x="714" y="372"/>
                  </a:lnTo>
                  <a:lnTo>
                    <a:pt x="716" y="376"/>
                  </a:lnTo>
                  <a:lnTo>
                    <a:pt x="716" y="376"/>
                  </a:lnTo>
                  <a:lnTo>
                    <a:pt x="722" y="372"/>
                  </a:lnTo>
                  <a:lnTo>
                    <a:pt x="722" y="368"/>
                  </a:lnTo>
                  <a:lnTo>
                    <a:pt x="720" y="364"/>
                  </a:lnTo>
                  <a:lnTo>
                    <a:pt x="720" y="362"/>
                  </a:lnTo>
                  <a:lnTo>
                    <a:pt x="720" y="362"/>
                  </a:lnTo>
                  <a:lnTo>
                    <a:pt x="726" y="362"/>
                  </a:lnTo>
                  <a:lnTo>
                    <a:pt x="728" y="360"/>
                  </a:lnTo>
                  <a:lnTo>
                    <a:pt x="730" y="356"/>
                  </a:lnTo>
                  <a:lnTo>
                    <a:pt x="730" y="352"/>
                  </a:lnTo>
                  <a:lnTo>
                    <a:pt x="730" y="352"/>
                  </a:lnTo>
                  <a:lnTo>
                    <a:pt x="730" y="350"/>
                  </a:lnTo>
                  <a:lnTo>
                    <a:pt x="732" y="348"/>
                  </a:lnTo>
                  <a:lnTo>
                    <a:pt x="736" y="348"/>
                  </a:lnTo>
                  <a:lnTo>
                    <a:pt x="736" y="348"/>
                  </a:lnTo>
                  <a:lnTo>
                    <a:pt x="734" y="344"/>
                  </a:lnTo>
                  <a:lnTo>
                    <a:pt x="736" y="342"/>
                  </a:lnTo>
                  <a:lnTo>
                    <a:pt x="744" y="342"/>
                  </a:lnTo>
                  <a:lnTo>
                    <a:pt x="744" y="342"/>
                  </a:lnTo>
                  <a:lnTo>
                    <a:pt x="754" y="338"/>
                  </a:lnTo>
                  <a:lnTo>
                    <a:pt x="754" y="338"/>
                  </a:lnTo>
                  <a:lnTo>
                    <a:pt x="756" y="338"/>
                  </a:lnTo>
                  <a:lnTo>
                    <a:pt x="756" y="334"/>
                  </a:lnTo>
                  <a:lnTo>
                    <a:pt x="756" y="334"/>
                  </a:lnTo>
                  <a:lnTo>
                    <a:pt x="754" y="328"/>
                  </a:lnTo>
                  <a:lnTo>
                    <a:pt x="756" y="322"/>
                  </a:lnTo>
                  <a:lnTo>
                    <a:pt x="760" y="318"/>
                  </a:lnTo>
                  <a:lnTo>
                    <a:pt x="764" y="314"/>
                  </a:lnTo>
                  <a:lnTo>
                    <a:pt x="764" y="314"/>
                  </a:lnTo>
                  <a:lnTo>
                    <a:pt x="776" y="308"/>
                  </a:lnTo>
                  <a:lnTo>
                    <a:pt x="786" y="302"/>
                  </a:lnTo>
                  <a:lnTo>
                    <a:pt x="786" y="302"/>
                  </a:lnTo>
                  <a:lnTo>
                    <a:pt x="790" y="300"/>
                  </a:lnTo>
                  <a:lnTo>
                    <a:pt x="796" y="298"/>
                  </a:lnTo>
                  <a:lnTo>
                    <a:pt x="802" y="298"/>
                  </a:lnTo>
                  <a:lnTo>
                    <a:pt x="810" y="302"/>
                  </a:lnTo>
                  <a:lnTo>
                    <a:pt x="810" y="302"/>
                  </a:lnTo>
                  <a:lnTo>
                    <a:pt x="804" y="302"/>
                  </a:lnTo>
                  <a:lnTo>
                    <a:pt x="800" y="302"/>
                  </a:lnTo>
                  <a:lnTo>
                    <a:pt x="794" y="308"/>
                  </a:lnTo>
                  <a:lnTo>
                    <a:pt x="794" y="308"/>
                  </a:lnTo>
                  <a:lnTo>
                    <a:pt x="792" y="312"/>
                  </a:lnTo>
                  <a:lnTo>
                    <a:pt x="794" y="316"/>
                  </a:lnTo>
                  <a:lnTo>
                    <a:pt x="794" y="316"/>
                  </a:lnTo>
                  <a:lnTo>
                    <a:pt x="798" y="318"/>
                  </a:lnTo>
                  <a:lnTo>
                    <a:pt x="800" y="316"/>
                  </a:lnTo>
                  <a:lnTo>
                    <a:pt x="800" y="316"/>
                  </a:lnTo>
                  <a:lnTo>
                    <a:pt x="804" y="310"/>
                  </a:lnTo>
                  <a:lnTo>
                    <a:pt x="810" y="308"/>
                  </a:lnTo>
                  <a:lnTo>
                    <a:pt x="822" y="304"/>
                  </a:lnTo>
                  <a:lnTo>
                    <a:pt x="822" y="304"/>
                  </a:lnTo>
                  <a:lnTo>
                    <a:pt x="826" y="302"/>
                  </a:lnTo>
                  <a:lnTo>
                    <a:pt x="828" y="300"/>
                  </a:lnTo>
                  <a:lnTo>
                    <a:pt x="828" y="298"/>
                  </a:lnTo>
                  <a:lnTo>
                    <a:pt x="828" y="298"/>
                  </a:lnTo>
                  <a:lnTo>
                    <a:pt x="826" y="296"/>
                  </a:lnTo>
                  <a:lnTo>
                    <a:pt x="824" y="296"/>
                  </a:lnTo>
                  <a:lnTo>
                    <a:pt x="820" y="296"/>
                  </a:lnTo>
                  <a:lnTo>
                    <a:pt x="820" y="296"/>
                  </a:lnTo>
                  <a:lnTo>
                    <a:pt x="814" y="294"/>
                  </a:lnTo>
                  <a:lnTo>
                    <a:pt x="808" y="292"/>
                  </a:lnTo>
                  <a:lnTo>
                    <a:pt x="802" y="288"/>
                  </a:lnTo>
                  <a:lnTo>
                    <a:pt x="800" y="282"/>
                  </a:lnTo>
                  <a:lnTo>
                    <a:pt x="800" y="282"/>
                  </a:lnTo>
                  <a:lnTo>
                    <a:pt x="800" y="278"/>
                  </a:lnTo>
                  <a:lnTo>
                    <a:pt x="798" y="276"/>
                  </a:lnTo>
                  <a:lnTo>
                    <a:pt x="792" y="274"/>
                  </a:lnTo>
                  <a:lnTo>
                    <a:pt x="792" y="274"/>
                  </a:lnTo>
                  <a:lnTo>
                    <a:pt x="796" y="272"/>
                  </a:lnTo>
                  <a:lnTo>
                    <a:pt x="796" y="272"/>
                  </a:lnTo>
                  <a:lnTo>
                    <a:pt x="802" y="268"/>
                  </a:lnTo>
                  <a:lnTo>
                    <a:pt x="804" y="266"/>
                  </a:lnTo>
                  <a:lnTo>
                    <a:pt x="806" y="264"/>
                  </a:lnTo>
                  <a:lnTo>
                    <a:pt x="806" y="264"/>
                  </a:lnTo>
                  <a:lnTo>
                    <a:pt x="804" y="260"/>
                  </a:lnTo>
                  <a:lnTo>
                    <a:pt x="800" y="260"/>
                  </a:lnTo>
                  <a:lnTo>
                    <a:pt x="794" y="260"/>
                  </a:lnTo>
                  <a:lnTo>
                    <a:pt x="794" y="260"/>
                  </a:lnTo>
                  <a:lnTo>
                    <a:pt x="786" y="262"/>
                  </a:lnTo>
                  <a:lnTo>
                    <a:pt x="786" y="262"/>
                  </a:lnTo>
                  <a:lnTo>
                    <a:pt x="766" y="270"/>
                  </a:lnTo>
                  <a:lnTo>
                    <a:pt x="766" y="270"/>
                  </a:lnTo>
                  <a:lnTo>
                    <a:pt x="778" y="258"/>
                  </a:lnTo>
                  <a:lnTo>
                    <a:pt x="790" y="250"/>
                  </a:lnTo>
                  <a:lnTo>
                    <a:pt x="796" y="248"/>
                  </a:lnTo>
                  <a:lnTo>
                    <a:pt x="804" y="246"/>
                  </a:lnTo>
                  <a:lnTo>
                    <a:pt x="810" y="246"/>
                  </a:lnTo>
                  <a:lnTo>
                    <a:pt x="818" y="248"/>
                  </a:lnTo>
                  <a:lnTo>
                    <a:pt x="818" y="248"/>
                  </a:lnTo>
                  <a:lnTo>
                    <a:pt x="826" y="248"/>
                  </a:lnTo>
                  <a:lnTo>
                    <a:pt x="834" y="248"/>
                  </a:lnTo>
                  <a:lnTo>
                    <a:pt x="846" y="242"/>
                  </a:lnTo>
                  <a:lnTo>
                    <a:pt x="858" y="236"/>
                  </a:lnTo>
                  <a:lnTo>
                    <a:pt x="864" y="232"/>
                  </a:lnTo>
                  <a:lnTo>
                    <a:pt x="870" y="232"/>
                  </a:lnTo>
                  <a:lnTo>
                    <a:pt x="870" y="232"/>
                  </a:lnTo>
                  <a:lnTo>
                    <a:pt x="870" y="230"/>
                  </a:lnTo>
                  <a:lnTo>
                    <a:pt x="872" y="230"/>
                  </a:lnTo>
                  <a:lnTo>
                    <a:pt x="872" y="226"/>
                  </a:lnTo>
                  <a:lnTo>
                    <a:pt x="872" y="226"/>
                  </a:lnTo>
                  <a:lnTo>
                    <a:pt x="870" y="218"/>
                  </a:lnTo>
                  <a:lnTo>
                    <a:pt x="866" y="214"/>
                  </a:lnTo>
                  <a:lnTo>
                    <a:pt x="854" y="208"/>
                  </a:lnTo>
                  <a:lnTo>
                    <a:pt x="854" y="208"/>
                  </a:lnTo>
                  <a:lnTo>
                    <a:pt x="856" y="206"/>
                  </a:lnTo>
                  <a:lnTo>
                    <a:pt x="856" y="206"/>
                  </a:lnTo>
                  <a:lnTo>
                    <a:pt x="858" y="204"/>
                  </a:lnTo>
                  <a:lnTo>
                    <a:pt x="858" y="204"/>
                  </a:lnTo>
                  <a:lnTo>
                    <a:pt x="858" y="204"/>
                  </a:lnTo>
                  <a:lnTo>
                    <a:pt x="858" y="204"/>
                  </a:lnTo>
                  <a:lnTo>
                    <a:pt x="842" y="198"/>
                  </a:lnTo>
                  <a:lnTo>
                    <a:pt x="842" y="198"/>
                  </a:lnTo>
                  <a:lnTo>
                    <a:pt x="832" y="192"/>
                  </a:lnTo>
                  <a:lnTo>
                    <a:pt x="828" y="188"/>
                  </a:lnTo>
                  <a:lnTo>
                    <a:pt x="826" y="184"/>
                  </a:lnTo>
                  <a:lnTo>
                    <a:pt x="826" y="184"/>
                  </a:lnTo>
                  <a:lnTo>
                    <a:pt x="824" y="174"/>
                  </a:lnTo>
                  <a:lnTo>
                    <a:pt x="818" y="166"/>
                  </a:lnTo>
                  <a:lnTo>
                    <a:pt x="812" y="158"/>
                  </a:lnTo>
                  <a:lnTo>
                    <a:pt x="808" y="150"/>
                  </a:lnTo>
                  <a:lnTo>
                    <a:pt x="808" y="150"/>
                  </a:lnTo>
                  <a:lnTo>
                    <a:pt x="806" y="146"/>
                  </a:lnTo>
                  <a:lnTo>
                    <a:pt x="802" y="146"/>
                  </a:lnTo>
                  <a:lnTo>
                    <a:pt x="800" y="148"/>
                  </a:lnTo>
                  <a:lnTo>
                    <a:pt x="798" y="152"/>
                  </a:lnTo>
                  <a:lnTo>
                    <a:pt x="798" y="152"/>
                  </a:lnTo>
                  <a:lnTo>
                    <a:pt x="796" y="158"/>
                  </a:lnTo>
                  <a:lnTo>
                    <a:pt x="790" y="162"/>
                  </a:lnTo>
                  <a:lnTo>
                    <a:pt x="786" y="164"/>
                  </a:lnTo>
                  <a:lnTo>
                    <a:pt x="780" y="164"/>
                  </a:lnTo>
                  <a:lnTo>
                    <a:pt x="780" y="164"/>
                  </a:lnTo>
                  <a:lnTo>
                    <a:pt x="776" y="164"/>
                  </a:lnTo>
                  <a:lnTo>
                    <a:pt x="770" y="160"/>
                  </a:lnTo>
                  <a:lnTo>
                    <a:pt x="766" y="156"/>
                  </a:lnTo>
                  <a:lnTo>
                    <a:pt x="764" y="150"/>
                  </a:lnTo>
                  <a:lnTo>
                    <a:pt x="764" y="150"/>
                  </a:lnTo>
                  <a:lnTo>
                    <a:pt x="762" y="144"/>
                  </a:lnTo>
                  <a:lnTo>
                    <a:pt x="760" y="138"/>
                  </a:lnTo>
                  <a:lnTo>
                    <a:pt x="756" y="136"/>
                  </a:lnTo>
                  <a:lnTo>
                    <a:pt x="750" y="134"/>
                  </a:lnTo>
                  <a:lnTo>
                    <a:pt x="750" y="134"/>
                  </a:lnTo>
                  <a:lnTo>
                    <a:pt x="746" y="130"/>
                  </a:lnTo>
                  <a:lnTo>
                    <a:pt x="740" y="126"/>
                  </a:lnTo>
                  <a:lnTo>
                    <a:pt x="736" y="124"/>
                  </a:lnTo>
                  <a:lnTo>
                    <a:pt x="730" y="124"/>
                  </a:lnTo>
                  <a:lnTo>
                    <a:pt x="718" y="124"/>
                  </a:lnTo>
                  <a:lnTo>
                    <a:pt x="706" y="122"/>
                  </a:lnTo>
                  <a:lnTo>
                    <a:pt x="706" y="122"/>
                  </a:lnTo>
                  <a:lnTo>
                    <a:pt x="704" y="120"/>
                  </a:lnTo>
                  <a:lnTo>
                    <a:pt x="702" y="122"/>
                  </a:lnTo>
                  <a:lnTo>
                    <a:pt x="700" y="124"/>
                  </a:lnTo>
                  <a:lnTo>
                    <a:pt x="700" y="130"/>
                  </a:lnTo>
                  <a:lnTo>
                    <a:pt x="700" y="130"/>
                  </a:lnTo>
                  <a:lnTo>
                    <a:pt x="702" y="136"/>
                  </a:lnTo>
                  <a:lnTo>
                    <a:pt x="704" y="142"/>
                  </a:lnTo>
                  <a:lnTo>
                    <a:pt x="704" y="148"/>
                  </a:lnTo>
                  <a:lnTo>
                    <a:pt x="704" y="150"/>
                  </a:lnTo>
                  <a:lnTo>
                    <a:pt x="700" y="154"/>
                  </a:lnTo>
                  <a:lnTo>
                    <a:pt x="700" y="154"/>
                  </a:lnTo>
                  <a:lnTo>
                    <a:pt x="698" y="156"/>
                  </a:lnTo>
                  <a:lnTo>
                    <a:pt x="698" y="160"/>
                  </a:lnTo>
                  <a:lnTo>
                    <a:pt x="698" y="162"/>
                  </a:lnTo>
                  <a:lnTo>
                    <a:pt x="702" y="166"/>
                  </a:lnTo>
                  <a:lnTo>
                    <a:pt x="702" y="166"/>
                  </a:lnTo>
                  <a:lnTo>
                    <a:pt x="710" y="172"/>
                  </a:lnTo>
                  <a:lnTo>
                    <a:pt x="712" y="180"/>
                  </a:lnTo>
                  <a:lnTo>
                    <a:pt x="712" y="184"/>
                  </a:lnTo>
                  <a:lnTo>
                    <a:pt x="710" y="188"/>
                  </a:lnTo>
                  <a:lnTo>
                    <a:pt x="706" y="192"/>
                  </a:lnTo>
                  <a:lnTo>
                    <a:pt x="702" y="194"/>
                  </a:lnTo>
                  <a:lnTo>
                    <a:pt x="702" y="194"/>
                  </a:lnTo>
                  <a:lnTo>
                    <a:pt x="694" y="200"/>
                  </a:lnTo>
                  <a:lnTo>
                    <a:pt x="692" y="204"/>
                  </a:lnTo>
                  <a:lnTo>
                    <a:pt x="690" y="206"/>
                  </a:lnTo>
                  <a:lnTo>
                    <a:pt x="692" y="214"/>
                  </a:lnTo>
                  <a:lnTo>
                    <a:pt x="694" y="222"/>
                  </a:lnTo>
                  <a:lnTo>
                    <a:pt x="694" y="222"/>
                  </a:lnTo>
                  <a:lnTo>
                    <a:pt x="696" y="226"/>
                  </a:lnTo>
                  <a:lnTo>
                    <a:pt x="696" y="226"/>
                  </a:lnTo>
                  <a:lnTo>
                    <a:pt x="694" y="230"/>
                  </a:lnTo>
                  <a:lnTo>
                    <a:pt x="692" y="232"/>
                  </a:lnTo>
                  <a:lnTo>
                    <a:pt x="686" y="238"/>
                  </a:lnTo>
                  <a:lnTo>
                    <a:pt x="686" y="238"/>
                  </a:lnTo>
                  <a:lnTo>
                    <a:pt x="684" y="238"/>
                  </a:lnTo>
                  <a:lnTo>
                    <a:pt x="682" y="238"/>
                  </a:lnTo>
                  <a:lnTo>
                    <a:pt x="678" y="234"/>
                  </a:lnTo>
                  <a:lnTo>
                    <a:pt x="678" y="234"/>
                  </a:lnTo>
                  <a:lnTo>
                    <a:pt x="672" y="228"/>
                  </a:lnTo>
                  <a:lnTo>
                    <a:pt x="668" y="220"/>
                  </a:lnTo>
                  <a:lnTo>
                    <a:pt x="666" y="212"/>
                  </a:lnTo>
                  <a:lnTo>
                    <a:pt x="666" y="204"/>
                  </a:lnTo>
                  <a:lnTo>
                    <a:pt x="666" y="204"/>
                  </a:lnTo>
                  <a:lnTo>
                    <a:pt x="664" y="200"/>
                  </a:lnTo>
                  <a:lnTo>
                    <a:pt x="664" y="198"/>
                  </a:lnTo>
                  <a:lnTo>
                    <a:pt x="658" y="198"/>
                  </a:lnTo>
                  <a:lnTo>
                    <a:pt x="658" y="198"/>
                  </a:lnTo>
                  <a:lnTo>
                    <a:pt x="648" y="196"/>
                  </a:lnTo>
                  <a:lnTo>
                    <a:pt x="638" y="192"/>
                  </a:lnTo>
                  <a:lnTo>
                    <a:pt x="618" y="184"/>
                  </a:lnTo>
                  <a:lnTo>
                    <a:pt x="618" y="184"/>
                  </a:lnTo>
                  <a:lnTo>
                    <a:pt x="606" y="178"/>
                  </a:lnTo>
                  <a:lnTo>
                    <a:pt x="598" y="176"/>
                  </a:lnTo>
                  <a:lnTo>
                    <a:pt x="592" y="178"/>
                  </a:lnTo>
                  <a:lnTo>
                    <a:pt x="592" y="178"/>
                  </a:lnTo>
                  <a:lnTo>
                    <a:pt x="588" y="174"/>
                  </a:lnTo>
                  <a:lnTo>
                    <a:pt x="580" y="166"/>
                  </a:lnTo>
                  <a:lnTo>
                    <a:pt x="568" y="150"/>
                  </a:lnTo>
                  <a:lnTo>
                    <a:pt x="568" y="150"/>
                  </a:lnTo>
                  <a:lnTo>
                    <a:pt x="570" y="140"/>
                  </a:lnTo>
                  <a:lnTo>
                    <a:pt x="576" y="130"/>
                  </a:lnTo>
                  <a:lnTo>
                    <a:pt x="586" y="122"/>
                  </a:lnTo>
                  <a:lnTo>
                    <a:pt x="596" y="116"/>
                  </a:lnTo>
                  <a:lnTo>
                    <a:pt x="596" y="116"/>
                  </a:lnTo>
                  <a:lnTo>
                    <a:pt x="598" y="116"/>
                  </a:lnTo>
                  <a:lnTo>
                    <a:pt x="600" y="114"/>
                  </a:lnTo>
                  <a:lnTo>
                    <a:pt x="600" y="114"/>
                  </a:lnTo>
                  <a:lnTo>
                    <a:pt x="604" y="108"/>
                  </a:lnTo>
                  <a:lnTo>
                    <a:pt x="606" y="104"/>
                  </a:lnTo>
                  <a:lnTo>
                    <a:pt x="610" y="104"/>
                  </a:lnTo>
                  <a:lnTo>
                    <a:pt x="610" y="104"/>
                  </a:lnTo>
                  <a:lnTo>
                    <a:pt x="616" y="104"/>
                  </a:lnTo>
                  <a:lnTo>
                    <a:pt x="620" y="102"/>
                  </a:lnTo>
                  <a:lnTo>
                    <a:pt x="624" y="98"/>
                  </a:lnTo>
                  <a:lnTo>
                    <a:pt x="628" y="94"/>
                  </a:lnTo>
                  <a:lnTo>
                    <a:pt x="628" y="94"/>
                  </a:lnTo>
                  <a:lnTo>
                    <a:pt x="628" y="92"/>
                  </a:lnTo>
                  <a:lnTo>
                    <a:pt x="628" y="92"/>
                  </a:lnTo>
                  <a:lnTo>
                    <a:pt x="630" y="90"/>
                  </a:lnTo>
                  <a:lnTo>
                    <a:pt x="632" y="86"/>
                  </a:lnTo>
                  <a:lnTo>
                    <a:pt x="634" y="82"/>
                  </a:lnTo>
                  <a:lnTo>
                    <a:pt x="638" y="78"/>
                  </a:lnTo>
                  <a:lnTo>
                    <a:pt x="638" y="78"/>
                  </a:lnTo>
                  <a:lnTo>
                    <a:pt x="642" y="80"/>
                  </a:lnTo>
                  <a:lnTo>
                    <a:pt x="644" y="82"/>
                  </a:lnTo>
                  <a:lnTo>
                    <a:pt x="648" y="82"/>
                  </a:lnTo>
                  <a:lnTo>
                    <a:pt x="652" y="80"/>
                  </a:lnTo>
                  <a:lnTo>
                    <a:pt x="652" y="80"/>
                  </a:lnTo>
                  <a:lnTo>
                    <a:pt x="656" y="80"/>
                  </a:lnTo>
                  <a:lnTo>
                    <a:pt x="656" y="80"/>
                  </a:lnTo>
                  <a:lnTo>
                    <a:pt x="664" y="78"/>
                  </a:lnTo>
                  <a:lnTo>
                    <a:pt x="668" y="74"/>
                  </a:lnTo>
                  <a:lnTo>
                    <a:pt x="668" y="70"/>
                  </a:lnTo>
                  <a:lnTo>
                    <a:pt x="666" y="62"/>
                  </a:lnTo>
                  <a:lnTo>
                    <a:pt x="666" y="62"/>
                  </a:lnTo>
                  <a:lnTo>
                    <a:pt x="666" y="60"/>
                  </a:lnTo>
                  <a:lnTo>
                    <a:pt x="666" y="60"/>
                  </a:lnTo>
                  <a:lnTo>
                    <a:pt x="672" y="54"/>
                  </a:lnTo>
                  <a:lnTo>
                    <a:pt x="672" y="54"/>
                  </a:lnTo>
                  <a:lnTo>
                    <a:pt x="670" y="52"/>
                  </a:lnTo>
                  <a:lnTo>
                    <a:pt x="666" y="50"/>
                  </a:lnTo>
                  <a:lnTo>
                    <a:pt x="662" y="48"/>
                  </a:lnTo>
                  <a:lnTo>
                    <a:pt x="662" y="48"/>
                  </a:lnTo>
                  <a:lnTo>
                    <a:pt x="662" y="44"/>
                  </a:lnTo>
                  <a:lnTo>
                    <a:pt x="662" y="44"/>
                  </a:lnTo>
                  <a:lnTo>
                    <a:pt x="676" y="44"/>
                  </a:lnTo>
                  <a:lnTo>
                    <a:pt x="690" y="42"/>
                  </a:lnTo>
                  <a:lnTo>
                    <a:pt x="704" y="44"/>
                  </a:lnTo>
                  <a:lnTo>
                    <a:pt x="710" y="46"/>
                  </a:lnTo>
                  <a:lnTo>
                    <a:pt x="716" y="50"/>
                  </a:lnTo>
                  <a:lnTo>
                    <a:pt x="716" y="50"/>
                  </a:lnTo>
                  <a:lnTo>
                    <a:pt x="716" y="52"/>
                  </a:lnTo>
                  <a:lnTo>
                    <a:pt x="714" y="52"/>
                  </a:lnTo>
                  <a:lnTo>
                    <a:pt x="712" y="54"/>
                  </a:lnTo>
                  <a:lnTo>
                    <a:pt x="712" y="56"/>
                  </a:lnTo>
                  <a:lnTo>
                    <a:pt x="712" y="56"/>
                  </a:lnTo>
                  <a:lnTo>
                    <a:pt x="720" y="54"/>
                  </a:lnTo>
                  <a:lnTo>
                    <a:pt x="720" y="54"/>
                  </a:lnTo>
                  <a:lnTo>
                    <a:pt x="726" y="56"/>
                  </a:lnTo>
                  <a:lnTo>
                    <a:pt x="732" y="58"/>
                  </a:lnTo>
                  <a:lnTo>
                    <a:pt x="738" y="62"/>
                  </a:lnTo>
                  <a:lnTo>
                    <a:pt x="742" y="68"/>
                  </a:lnTo>
                  <a:lnTo>
                    <a:pt x="742" y="68"/>
                  </a:lnTo>
                  <a:lnTo>
                    <a:pt x="742" y="70"/>
                  </a:lnTo>
                  <a:lnTo>
                    <a:pt x="742" y="74"/>
                  </a:lnTo>
                  <a:lnTo>
                    <a:pt x="742" y="74"/>
                  </a:lnTo>
                  <a:lnTo>
                    <a:pt x="738" y="76"/>
                  </a:lnTo>
                  <a:lnTo>
                    <a:pt x="734" y="80"/>
                  </a:lnTo>
                  <a:lnTo>
                    <a:pt x="730" y="82"/>
                  </a:lnTo>
                  <a:lnTo>
                    <a:pt x="730" y="86"/>
                  </a:lnTo>
                  <a:lnTo>
                    <a:pt x="732" y="88"/>
                  </a:lnTo>
                  <a:lnTo>
                    <a:pt x="732" y="88"/>
                  </a:lnTo>
                  <a:lnTo>
                    <a:pt x="728" y="90"/>
                  </a:lnTo>
                  <a:lnTo>
                    <a:pt x="728" y="90"/>
                  </a:lnTo>
                  <a:lnTo>
                    <a:pt x="724" y="92"/>
                  </a:lnTo>
                  <a:lnTo>
                    <a:pt x="722" y="92"/>
                  </a:lnTo>
                  <a:lnTo>
                    <a:pt x="722" y="94"/>
                  </a:lnTo>
                  <a:lnTo>
                    <a:pt x="722" y="94"/>
                  </a:lnTo>
                  <a:lnTo>
                    <a:pt x="718" y="94"/>
                  </a:lnTo>
                  <a:lnTo>
                    <a:pt x="716" y="94"/>
                  </a:lnTo>
                  <a:lnTo>
                    <a:pt x="710" y="92"/>
                  </a:lnTo>
                  <a:lnTo>
                    <a:pt x="710" y="92"/>
                  </a:lnTo>
                  <a:lnTo>
                    <a:pt x="702" y="92"/>
                  </a:lnTo>
                  <a:lnTo>
                    <a:pt x="700" y="94"/>
                  </a:lnTo>
                  <a:lnTo>
                    <a:pt x="700" y="98"/>
                  </a:lnTo>
                  <a:lnTo>
                    <a:pt x="700" y="98"/>
                  </a:lnTo>
                  <a:lnTo>
                    <a:pt x="700" y="100"/>
                  </a:lnTo>
                  <a:lnTo>
                    <a:pt x="702" y="102"/>
                  </a:lnTo>
                  <a:lnTo>
                    <a:pt x="708" y="102"/>
                  </a:lnTo>
                  <a:lnTo>
                    <a:pt x="708" y="102"/>
                  </a:lnTo>
                  <a:lnTo>
                    <a:pt x="732" y="98"/>
                  </a:lnTo>
                  <a:lnTo>
                    <a:pt x="732" y="98"/>
                  </a:lnTo>
                  <a:lnTo>
                    <a:pt x="742" y="108"/>
                  </a:lnTo>
                  <a:lnTo>
                    <a:pt x="754" y="116"/>
                  </a:lnTo>
                  <a:lnTo>
                    <a:pt x="754" y="116"/>
                  </a:lnTo>
                  <a:lnTo>
                    <a:pt x="772" y="122"/>
                  </a:lnTo>
                  <a:lnTo>
                    <a:pt x="792" y="126"/>
                  </a:lnTo>
                  <a:lnTo>
                    <a:pt x="792" y="126"/>
                  </a:lnTo>
                  <a:lnTo>
                    <a:pt x="788" y="122"/>
                  </a:lnTo>
                  <a:lnTo>
                    <a:pt x="782" y="118"/>
                  </a:lnTo>
                  <a:lnTo>
                    <a:pt x="778" y="114"/>
                  </a:lnTo>
                  <a:lnTo>
                    <a:pt x="774" y="110"/>
                  </a:lnTo>
                  <a:lnTo>
                    <a:pt x="774" y="110"/>
                  </a:lnTo>
                  <a:lnTo>
                    <a:pt x="780" y="110"/>
                  </a:lnTo>
                  <a:lnTo>
                    <a:pt x="784" y="112"/>
                  </a:lnTo>
                  <a:lnTo>
                    <a:pt x="788" y="114"/>
                  </a:lnTo>
                  <a:lnTo>
                    <a:pt x="792" y="116"/>
                  </a:lnTo>
                  <a:lnTo>
                    <a:pt x="792" y="116"/>
                  </a:lnTo>
                  <a:lnTo>
                    <a:pt x="798" y="118"/>
                  </a:lnTo>
                  <a:lnTo>
                    <a:pt x="800" y="118"/>
                  </a:lnTo>
                  <a:lnTo>
                    <a:pt x="800" y="116"/>
                  </a:lnTo>
                  <a:lnTo>
                    <a:pt x="800" y="116"/>
                  </a:lnTo>
                  <a:lnTo>
                    <a:pt x="802" y="110"/>
                  </a:lnTo>
                  <a:lnTo>
                    <a:pt x="802" y="108"/>
                  </a:lnTo>
                  <a:lnTo>
                    <a:pt x="802" y="106"/>
                  </a:lnTo>
                  <a:lnTo>
                    <a:pt x="802" y="106"/>
                  </a:lnTo>
                  <a:lnTo>
                    <a:pt x="796" y="102"/>
                  </a:lnTo>
                  <a:lnTo>
                    <a:pt x="794" y="98"/>
                  </a:lnTo>
                  <a:lnTo>
                    <a:pt x="790" y="96"/>
                  </a:lnTo>
                  <a:lnTo>
                    <a:pt x="790" y="96"/>
                  </a:lnTo>
                  <a:lnTo>
                    <a:pt x="786" y="94"/>
                  </a:lnTo>
                  <a:lnTo>
                    <a:pt x="782" y="92"/>
                  </a:lnTo>
                  <a:lnTo>
                    <a:pt x="780" y="88"/>
                  </a:lnTo>
                  <a:lnTo>
                    <a:pt x="782" y="82"/>
                  </a:lnTo>
                  <a:lnTo>
                    <a:pt x="782" y="82"/>
                  </a:lnTo>
                  <a:lnTo>
                    <a:pt x="782" y="80"/>
                  </a:lnTo>
                  <a:lnTo>
                    <a:pt x="784" y="78"/>
                  </a:lnTo>
                  <a:lnTo>
                    <a:pt x="788" y="80"/>
                  </a:lnTo>
                  <a:lnTo>
                    <a:pt x="792" y="82"/>
                  </a:lnTo>
                  <a:lnTo>
                    <a:pt x="796" y="84"/>
                  </a:lnTo>
                  <a:lnTo>
                    <a:pt x="796" y="84"/>
                  </a:lnTo>
                  <a:lnTo>
                    <a:pt x="798" y="84"/>
                  </a:lnTo>
                  <a:lnTo>
                    <a:pt x="798" y="84"/>
                  </a:lnTo>
                  <a:lnTo>
                    <a:pt x="802" y="92"/>
                  </a:lnTo>
                  <a:lnTo>
                    <a:pt x="806" y="94"/>
                  </a:lnTo>
                  <a:lnTo>
                    <a:pt x="812" y="92"/>
                  </a:lnTo>
                  <a:lnTo>
                    <a:pt x="816" y="88"/>
                  </a:lnTo>
                  <a:lnTo>
                    <a:pt x="816" y="88"/>
                  </a:lnTo>
                  <a:lnTo>
                    <a:pt x="822" y="84"/>
                  </a:lnTo>
                  <a:lnTo>
                    <a:pt x="826" y="80"/>
                  </a:lnTo>
                  <a:lnTo>
                    <a:pt x="826" y="78"/>
                  </a:lnTo>
                  <a:lnTo>
                    <a:pt x="826" y="78"/>
                  </a:lnTo>
                  <a:lnTo>
                    <a:pt x="824" y="76"/>
                  </a:lnTo>
                  <a:lnTo>
                    <a:pt x="822" y="76"/>
                  </a:lnTo>
                  <a:lnTo>
                    <a:pt x="820" y="76"/>
                  </a:lnTo>
                  <a:lnTo>
                    <a:pt x="816" y="76"/>
                  </a:lnTo>
                  <a:lnTo>
                    <a:pt x="816" y="76"/>
                  </a:lnTo>
                  <a:lnTo>
                    <a:pt x="810" y="72"/>
                  </a:lnTo>
                  <a:lnTo>
                    <a:pt x="810" y="72"/>
                  </a:lnTo>
                  <a:lnTo>
                    <a:pt x="802" y="66"/>
                  </a:lnTo>
                  <a:lnTo>
                    <a:pt x="794" y="64"/>
                  </a:lnTo>
                  <a:lnTo>
                    <a:pt x="784" y="62"/>
                  </a:lnTo>
                  <a:lnTo>
                    <a:pt x="776" y="60"/>
                  </a:lnTo>
                  <a:lnTo>
                    <a:pt x="776" y="60"/>
                  </a:lnTo>
                  <a:lnTo>
                    <a:pt x="774" y="54"/>
                  </a:lnTo>
                  <a:lnTo>
                    <a:pt x="774" y="54"/>
                  </a:lnTo>
                  <a:lnTo>
                    <a:pt x="772" y="52"/>
                  </a:lnTo>
                  <a:lnTo>
                    <a:pt x="772" y="52"/>
                  </a:lnTo>
                  <a:lnTo>
                    <a:pt x="772" y="52"/>
                  </a:lnTo>
                  <a:lnTo>
                    <a:pt x="772" y="52"/>
                  </a:lnTo>
                  <a:lnTo>
                    <a:pt x="772" y="52"/>
                  </a:lnTo>
                  <a:lnTo>
                    <a:pt x="772" y="52"/>
                  </a:lnTo>
                  <a:lnTo>
                    <a:pt x="774" y="48"/>
                  </a:lnTo>
                  <a:lnTo>
                    <a:pt x="774" y="48"/>
                  </a:lnTo>
                  <a:lnTo>
                    <a:pt x="770" y="42"/>
                  </a:lnTo>
                  <a:lnTo>
                    <a:pt x="770" y="42"/>
                  </a:lnTo>
                  <a:lnTo>
                    <a:pt x="770" y="42"/>
                  </a:lnTo>
                  <a:lnTo>
                    <a:pt x="774" y="40"/>
                  </a:lnTo>
                  <a:lnTo>
                    <a:pt x="774" y="40"/>
                  </a:lnTo>
                  <a:lnTo>
                    <a:pt x="772" y="38"/>
                  </a:lnTo>
                  <a:lnTo>
                    <a:pt x="768" y="36"/>
                  </a:lnTo>
                  <a:lnTo>
                    <a:pt x="762" y="36"/>
                  </a:lnTo>
                  <a:lnTo>
                    <a:pt x="762" y="36"/>
                  </a:lnTo>
                  <a:lnTo>
                    <a:pt x="756" y="36"/>
                  </a:lnTo>
                  <a:lnTo>
                    <a:pt x="754" y="36"/>
                  </a:lnTo>
                  <a:lnTo>
                    <a:pt x="752" y="32"/>
                  </a:lnTo>
                  <a:lnTo>
                    <a:pt x="752" y="32"/>
                  </a:lnTo>
                  <a:lnTo>
                    <a:pt x="750" y="28"/>
                  </a:lnTo>
                  <a:lnTo>
                    <a:pt x="746" y="26"/>
                  </a:lnTo>
                  <a:lnTo>
                    <a:pt x="742" y="26"/>
                  </a:lnTo>
                  <a:lnTo>
                    <a:pt x="738" y="28"/>
                  </a:lnTo>
                  <a:lnTo>
                    <a:pt x="738" y="28"/>
                  </a:lnTo>
                  <a:lnTo>
                    <a:pt x="734" y="30"/>
                  </a:lnTo>
                  <a:lnTo>
                    <a:pt x="732" y="28"/>
                  </a:lnTo>
                  <a:lnTo>
                    <a:pt x="728" y="26"/>
                  </a:lnTo>
                  <a:lnTo>
                    <a:pt x="724" y="28"/>
                  </a:lnTo>
                  <a:lnTo>
                    <a:pt x="724" y="28"/>
                  </a:lnTo>
                  <a:lnTo>
                    <a:pt x="722" y="20"/>
                  </a:lnTo>
                  <a:lnTo>
                    <a:pt x="718" y="18"/>
                  </a:lnTo>
                  <a:lnTo>
                    <a:pt x="708" y="14"/>
                  </a:lnTo>
                  <a:lnTo>
                    <a:pt x="708" y="14"/>
                  </a:lnTo>
                  <a:lnTo>
                    <a:pt x="706" y="14"/>
                  </a:lnTo>
                  <a:lnTo>
                    <a:pt x="706" y="14"/>
                  </a:lnTo>
                  <a:lnTo>
                    <a:pt x="710" y="12"/>
                  </a:lnTo>
                  <a:lnTo>
                    <a:pt x="710" y="10"/>
                  </a:lnTo>
                  <a:lnTo>
                    <a:pt x="708" y="8"/>
                  </a:lnTo>
                  <a:lnTo>
                    <a:pt x="708" y="8"/>
                  </a:lnTo>
                  <a:lnTo>
                    <a:pt x="700" y="6"/>
                  </a:lnTo>
                  <a:lnTo>
                    <a:pt x="694" y="4"/>
                  </a:lnTo>
                  <a:lnTo>
                    <a:pt x="680" y="6"/>
                  </a:lnTo>
                  <a:lnTo>
                    <a:pt x="680" y="6"/>
                  </a:lnTo>
                  <a:lnTo>
                    <a:pt x="678" y="6"/>
                  </a:lnTo>
                  <a:lnTo>
                    <a:pt x="678" y="8"/>
                  </a:lnTo>
                  <a:lnTo>
                    <a:pt x="680" y="10"/>
                  </a:lnTo>
                  <a:lnTo>
                    <a:pt x="680" y="10"/>
                  </a:lnTo>
                  <a:lnTo>
                    <a:pt x="672" y="6"/>
                  </a:lnTo>
                  <a:lnTo>
                    <a:pt x="666" y="4"/>
                  </a:lnTo>
                  <a:lnTo>
                    <a:pt x="658" y="6"/>
                  </a:lnTo>
                  <a:lnTo>
                    <a:pt x="650" y="8"/>
                  </a:lnTo>
                  <a:lnTo>
                    <a:pt x="650" y="8"/>
                  </a:lnTo>
                  <a:lnTo>
                    <a:pt x="646" y="10"/>
                  </a:lnTo>
                  <a:lnTo>
                    <a:pt x="644" y="14"/>
                  </a:lnTo>
                  <a:lnTo>
                    <a:pt x="640" y="24"/>
                  </a:lnTo>
                  <a:lnTo>
                    <a:pt x="640" y="24"/>
                  </a:lnTo>
                  <a:lnTo>
                    <a:pt x="644" y="24"/>
                  </a:lnTo>
                  <a:lnTo>
                    <a:pt x="646" y="26"/>
                  </a:lnTo>
                  <a:lnTo>
                    <a:pt x="646" y="26"/>
                  </a:lnTo>
                  <a:lnTo>
                    <a:pt x="648" y="30"/>
                  </a:lnTo>
                  <a:lnTo>
                    <a:pt x="646" y="32"/>
                  </a:lnTo>
                  <a:lnTo>
                    <a:pt x="646" y="32"/>
                  </a:lnTo>
                  <a:lnTo>
                    <a:pt x="642" y="32"/>
                  </a:lnTo>
                  <a:lnTo>
                    <a:pt x="642" y="30"/>
                  </a:lnTo>
                  <a:lnTo>
                    <a:pt x="642" y="28"/>
                  </a:lnTo>
                  <a:lnTo>
                    <a:pt x="640" y="26"/>
                  </a:lnTo>
                  <a:lnTo>
                    <a:pt x="640" y="26"/>
                  </a:lnTo>
                  <a:lnTo>
                    <a:pt x="634" y="20"/>
                  </a:lnTo>
                  <a:lnTo>
                    <a:pt x="632" y="16"/>
                  </a:lnTo>
                  <a:lnTo>
                    <a:pt x="634" y="10"/>
                  </a:lnTo>
                  <a:lnTo>
                    <a:pt x="642" y="4"/>
                  </a:lnTo>
                  <a:lnTo>
                    <a:pt x="642" y="4"/>
                  </a:lnTo>
                  <a:lnTo>
                    <a:pt x="636" y="2"/>
                  </a:lnTo>
                  <a:lnTo>
                    <a:pt x="630" y="2"/>
                  </a:lnTo>
                  <a:lnTo>
                    <a:pt x="620" y="6"/>
                  </a:lnTo>
                  <a:lnTo>
                    <a:pt x="620" y="6"/>
                  </a:lnTo>
                  <a:lnTo>
                    <a:pt x="614" y="10"/>
                  </a:lnTo>
                  <a:lnTo>
                    <a:pt x="610" y="14"/>
                  </a:lnTo>
                  <a:lnTo>
                    <a:pt x="606" y="20"/>
                  </a:lnTo>
                  <a:lnTo>
                    <a:pt x="606" y="26"/>
                  </a:lnTo>
                  <a:lnTo>
                    <a:pt x="606" y="26"/>
                  </a:lnTo>
                  <a:lnTo>
                    <a:pt x="608" y="30"/>
                  </a:lnTo>
                  <a:lnTo>
                    <a:pt x="612" y="30"/>
                  </a:lnTo>
                  <a:lnTo>
                    <a:pt x="618" y="30"/>
                  </a:lnTo>
                  <a:lnTo>
                    <a:pt x="622" y="30"/>
                  </a:lnTo>
                  <a:lnTo>
                    <a:pt x="622" y="30"/>
                  </a:lnTo>
                  <a:lnTo>
                    <a:pt x="620" y="32"/>
                  </a:lnTo>
                  <a:lnTo>
                    <a:pt x="618" y="32"/>
                  </a:lnTo>
                  <a:lnTo>
                    <a:pt x="618" y="32"/>
                  </a:lnTo>
                  <a:lnTo>
                    <a:pt x="612" y="32"/>
                  </a:lnTo>
                  <a:lnTo>
                    <a:pt x="612" y="32"/>
                  </a:lnTo>
                  <a:lnTo>
                    <a:pt x="612" y="34"/>
                  </a:lnTo>
                  <a:lnTo>
                    <a:pt x="614" y="36"/>
                  </a:lnTo>
                  <a:lnTo>
                    <a:pt x="616" y="38"/>
                  </a:lnTo>
                  <a:lnTo>
                    <a:pt x="616" y="38"/>
                  </a:lnTo>
                  <a:lnTo>
                    <a:pt x="622" y="40"/>
                  </a:lnTo>
                  <a:lnTo>
                    <a:pt x="626" y="40"/>
                  </a:lnTo>
                  <a:lnTo>
                    <a:pt x="632" y="40"/>
                  </a:lnTo>
                  <a:lnTo>
                    <a:pt x="638" y="42"/>
                  </a:lnTo>
                  <a:lnTo>
                    <a:pt x="638" y="42"/>
                  </a:lnTo>
                  <a:lnTo>
                    <a:pt x="640" y="48"/>
                  </a:lnTo>
                  <a:lnTo>
                    <a:pt x="640" y="50"/>
                  </a:lnTo>
                  <a:lnTo>
                    <a:pt x="642" y="52"/>
                  </a:lnTo>
                  <a:lnTo>
                    <a:pt x="642" y="52"/>
                  </a:lnTo>
                  <a:lnTo>
                    <a:pt x="646" y="54"/>
                  </a:lnTo>
                  <a:lnTo>
                    <a:pt x="646" y="54"/>
                  </a:lnTo>
                  <a:lnTo>
                    <a:pt x="644" y="56"/>
                  </a:lnTo>
                  <a:lnTo>
                    <a:pt x="644" y="56"/>
                  </a:lnTo>
                  <a:lnTo>
                    <a:pt x="640" y="58"/>
                  </a:lnTo>
                  <a:lnTo>
                    <a:pt x="638" y="60"/>
                  </a:lnTo>
                  <a:lnTo>
                    <a:pt x="632" y="66"/>
                  </a:lnTo>
                  <a:lnTo>
                    <a:pt x="632" y="66"/>
                  </a:lnTo>
                  <a:lnTo>
                    <a:pt x="630" y="70"/>
                  </a:lnTo>
                  <a:lnTo>
                    <a:pt x="628" y="72"/>
                  </a:lnTo>
                  <a:lnTo>
                    <a:pt x="626" y="70"/>
                  </a:lnTo>
                  <a:lnTo>
                    <a:pt x="626" y="70"/>
                  </a:lnTo>
                  <a:lnTo>
                    <a:pt x="620" y="68"/>
                  </a:lnTo>
                  <a:lnTo>
                    <a:pt x="618" y="64"/>
                  </a:lnTo>
                  <a:lnTo>
                    <a:pt x="620" y="60"/>
                  </a:lnTo>
                  <a:lnTo>
                    <a:pt x="620" y="60"/>
                  </a:lnTo>
                  <a:lnTo>
                    <a:pt x="622" y="58"/>
                  </a:lnTo>
                  <a:lnTo>
                    <a:pt x="620" y="56"/>
                  </a:lnTo>
                  <a:lnTo>
                    <a:pt x="616" y="54"/>
                  </a:lnTo>
                  <a:lnTo>
                    <a:pt x="616" y="54"/>
                  </a:lnTo>
                  <a:lnTo>
                    <a:pt x="612" y="52"/>
                  </a:lnTo>
                  <a:lnTo>
                    <a:pt x="610" y="52"/>
                  </a:lnTo>
                  <a:lnTo>
                    <a:pt x="608" y="54"/>
                  </a:lnTo>
                  <a:lnTo>
                    <a:pt x="608" y="54"/>
                  </a:lnTo>
                  <a:lnTo>
                    <a:pt x="606" y="58"/>
                  </a:lnTo>
                  <a:lnTo>
                    <a:pt x="602" y="60"/>
                  </a:lnTo>
                  <a:lnTo>
                    <a:pt x="602" y="60"/>
                  </a:lnTo>
                  <a:lnTo>
                    <a:pt x="598" y="52"/>
                  </a:lnTo>
                  <a:lnTo>
                    <a:pt x="594" y="48"/>
                  </a:lnTo>
                  <a:lnTo>
                    <a:pt x="588" y="48"/>
                  </a:lnTo>
                  <a:lnTo>
                    <a:pt x="588" y="48"/>
                  </a:lnTo>
                  <a:lnTo>
                    <a:pt x="586" y="46"/>
                  </a:lnTo>
                  <a:lnTo>
                    <a:pt x="586" y="44"/>
                  </a:lnTo>
                  <a:lnTo>
                    <a:pt x="586" y="44"/>
                  </a:lnTo>
                  <a:lnTo>
                    <a:pt x="586" y="36"/>
                  </a:lnTo>
                  <a:lnTo>
                    <a:pt x="584" y="32"/>
                  </a:lnTo>
                  <a:lnTo>
                    <a:pt x="578" y="28"/>
                  </a:lnTo>
                  <a:lnTo>
                    <a:pt x="570" y="24"/>
                  </a:lnTo>
                  <a:lnTo>
                    <a:pt x="570" y="24"/>
                  </a:lnTo>
                  <a:lnTo>
                    <a:pt x="576" y="18"/>
                  </a:lnTo>
                  <a:lnTo>
                    <a:pt x="578" y="14"/>
                  </a:lnTo>
                  <a:lnTo>
                    <a:pt x="580" y="14"/>
                  </a:lnTo>
                  <a:lnTo>
                    <a:pt x="580" y="14"/>
                  </a:lnTo>
                  <a:lnTo>
                    <a:pt x="588" y="14"/>
                  </a:lnTo>
                  <a:lnTo>
                    <a:pt x="592" y="12"/>
                  </a:lnTo>
                  <a:lnTo>
                    <a:pt x="602" y="2"/>
                  </a:lnTo>
                  <a:lnTo>
                    <a:pt x="602" y="2"/>
                  </a:lnTo>
                  <a:lnTo>
                    <a:pt x="578" y="0"/>
                  </a:lnTo>
                  <a:lnTo>
                    <a:pt x="578" y="0"/>
                  </a:lnTo>
                  <a:lnTo>
                    <a:pt x="568" y="0"/>
                  </a:lnTo>
                  <a:lnTo>
                    <a:pt x="564" y="4"/>
                  </a:lnTo>
                  <a:lnTo>
                    <a:pt x="562" y="8"/>
                  </a:lnTo>
                  <a:lnTo>
                    <a:pt x="566" y="18"/>
                  </a:lnTo>
                  <a:lnTo>
                    <a:pt x="566" y="18"/>
                  </a:lnTo>
                  <a:lnTo>
                    <a:pt x="566" y="24"/>
                  </a:lnTo>
                  <a:lnTo>
                    <a:pt x="566" y="24"/>
                  </a:lnTo>
                  <a:lnTo>
                    <a:pt x="560" y="28"/>
                  </a:lnTo>
                  <a:lnTo>
                    <a:pt x="556" y="32"/>
                  </a:lnTo>
                  <a:lnTo>
                    <a:pt x="556" y="38"/>
                  </a:lnTo>
                  <a:lnTo>
                    <a:pt x="558" y="44"/>
                  </a:lnTo>
                  <a:lnTo>
                    <a:pt x="558" y="44"/>
                  </a:lnTo>
                  <a:lnTo>
                    <a:pt x="568" y="46"/>
                  </a:lnTo>
                  <a:lnTo>
                    <a:pt x="572" y="50"/>
                  </a:lnTo>
                  <a:lnTo>
                    <a:pt x="576" y="54"/>
                  </a:lnTo>
                  <a:lnTo>
                    <a:pt x="576" y="54"/>
                  </a:lnTo>
                  <a:lnTo>
                    <a:pt x="576" y="56"/>
                  </a:lnTo>
                  <a:lnTo>
                    <a:pt x="574" y="60"/>
                  </a:lnTo>
                  <a:lnTo>
                    <a:pt x="574" y="60"/>
                  </a:lnTo>
                  <a:lnTo>
                    <a:pt x="568" y="64"/>
                  </a:lnTo>
                  <a:lnTo>
                    <a:pt x="564" y="66"/>
                  </a:lnTo>
                  <a:lnTo>
                    <a:pt x="562" y="70"/>
                  </a:lnTo>
                  <a:lnTo>
                    <a:pt x="562" y="70"/>
                  </a:lnTo>
                  <a:lnTo>
                    <a:pt x="562" y="72"/>
                  </a:lnTo>
                  <a:lnTo>
                    <a:pt x="558" y="72"/>
                  </a:lnTo>
                  <a:lnTo>
                    <a:pt x="558" y="72"/>
                  </a:lnTo>
                  <a:lnTo>
                    <a:pt x="556" y="70"/>
                  </a:lnTo>
                  <a:lnTo>
                    <a:pt x="556" y="68"/>
                  </a:lnTo>
                  <a:lnTo>
                    <a:pt x="556" y="64"/>
                  </a:lnTo>
                  <a:lnTo>
                    <a:pt x="556" y="64"/>
                  </a:lnTo>
                  <a:lnTo>
                    <a:pt x="558" y="64"/>
                  </a:lnTo>
                  <a:lnTo>
                    <a:pt x="558" y="64"/>
                  </a:lnTo>
                  <a:lnTo>
                    <a:pt x="556" y="62"/>
                  </a:lnTo>
                  <a:lnTo>
                    <a:pt x="556" y="62"/>
                  </a:lnTo>
                  <a:lnTo>
                    <a:pt x="554" y="62"/>
                  </a:lnTo>
                  <a:lnTo>
                    <a:pt x="552" y="62"/>
                  </a:lnTo>
                  <a:lnTo>
                    <a:pt x="552" y="60"/>
                  </a:lnTo>
                  <a:lnTo>
                    <a:pt x="552" y="60"/>
                  </a:lnTo>
                  <a:lnTo>
                    <a:pt x="562" y="56"/>
                  </a:lnTo>
                  <a:lnTo>
                    <a:pt x="562" y="56"/>
                  </a:lnTo>
                  <a:lnTo>
                    <a:pt x="556" y="50"/>
                  </a:lnTo>
                  <a:lnTo>
                    <a:pt x="550" y="48"/>
                  </a:lnTo>
                  <a:lnTo>
                    <a:pt x="550" y="48"/>
                  </a:lnTo>
                  <a:lnTo>
                    <a:pt x="548" y="46"/>
                  </a:lnTo>
                  <a:lnTo>
                    <a:pt x="544" y="44"/>
                  </a:lnTo>
                  <a:lnTo>
                    <a:pt x="540" y="48"/>
                  </a:lnTo>
                  <a:lnTo>
                    <a:pt x="536" y="52"/>
                  </a:lnTo>
                  <a:lnTo>
                    <a:pt x="534" y="52"/>
                  </a:lnTo>
                  <a:lnTo>
                    <a:pt x="530" y="52"/>
                  </a:lnTo>
                  <a:lnTo>
                    <a:pt x="530" y="52"/>
                  </a:lnTo>
                  <a:lnTo>
                    <a:pt x="538" y="54"/>
                  </a:lnTo>
                  <a:lnTo>
                    <a:pt x="542" y="56"/>
                  </a:lnTo>
                  <a:lnTo>
                    <a:pt x="544" y="60"/>
                  </a:lnTo>
                  <a:lnTo>
                    <a:pt x="544" y="60"/>
                  </a:lnTo>
                  <a:lnTo>
                    <a:pt x="542" y="60"/>
                  </a:lnTo>
                  <a:lnTo>
                    <a:pt x="540" y="62"/>
                  </a:lnTo>
                  <a:lnTo>
                    <a:pt x="538" y="66"/>
                  </a:lnTo>
                  <a:lnTo>
                    <a:pt x="538" y="66"/>
                  </a:lnTo>
                  <a:lnTo>
                    <a:pt x="510" y="66"/>
                  </a:lnTo>
                  <a:lnTo>
                    <a:pt x="498" y="64"/>
                  </a:lnTo>
                  <a:lnTo>
                    <a:pt x="484" y="60"/>
                  </a:lnTo>
                  <a:lnTo>
                    <a:pt x="484" y="60"/>
                  </a:lnTo>
                  <a:lnTo>
                    <a:pt x="482" y="56"/>
                  </a:lnTo>
                  <a:lnTo>
                    <a:pt x="480" y="54"/>
                  </a:lnTo>
                  <a:lnTo>
                    <a:pt x="474" y="56"/>
                  </a:lnTo>
                  <a:lnTo>
                    <a:pt x="474" y="56"/>
                  </a:lnTo>
                  <a:lnTo>
                    <a:pt x="464" y="58"/>
                  </a:lnTo>
                  <a:lnTo>
                    <a:pt x="464" y="58"/>
                  </a:lnTo>
                  <a:lnTo>
                    <a:pt x="462" y="58"/>
                  </a:lnTo>
                  <a:lnTo>
                    <a:pt x="462" y="60"/>
                  </a:lnTo>
                  <a:lnTo>
                    <a:pt x="462" y="60"/>
                  </a:lnTo>
                  <a:lnTo>
                    <a:pt x="466" y="62"/>
                  </a:lnTo>
                  <a:lnTo>
                    <a:pt x="466" y="62"/>
                  </a:lnTo>
                  <a:lnTo>
                    <a:pt x="468" y="64"/>
                  </a:lnTo>
                  <a:lnTo>
                    <a:pt x="468" y="64"/>
                  </a:lnTo>
                  <a:lnTo>
                    <a:pt x="468" y="68"/>
                  </a:lnTo>
                  <a:lnTo>
                    <a:pt x="468" y="68"/>
                  </a:lnTo>
                  <a:lnTo>
                    <a:pt x="464" y="72"/>
                  </a:lnTo>
                  <a:lnTo>
                    <a:pt x="464" y="72"/>
                  </a:lnTo>
                  <a:lnTo>
                    <a:pt x="452" y="66"/>
                  </a:lnTo>
                  <a:lnTo>
                    <a:pt x="446" y="66"/>
                  </a:lnTo>
                  <a:lnTo>
                    <a:pt x="440" y="66"/>
                  </a:lnTo>
                  <a:lnTo>
                    <a:pt x="440" y="66"/>
                  </a:lnTo>
                  <a:lnTo>
                    <a:pt x="424" y="68"/>
                  </a:lnTo>
                  <a:lnTo>
                    <a:pt x="408" y="66"/>
                  </a:lnTo>
                  <a:lnTo>
                    <a:pt x="408" y="66"/>
                  </a:lnTo>
                  <a:lnTo>
                    <a:pt x="410" y="62"/>
                  </a:lnTo>
                  <a:lnTo>
                    <a:pt x="412" y="62"/>
                  </a:lnTo>
                  <a:lnTo>
                    <a:pt x="414" y="60"/>
                  </a:lnTo>
                  <a:lnTo>
                    <a:pt x="416" y="60"/>
                  </a:lnTo>
                  <a:lnTo>
                    <a:pt x="416" y="60"/>
                  </a:lnTo>
                  <a:lnTo>
                    <a:pt x="412" y="56"/>
                  </a:lnTo>
                  <a:lnTo>
                    <a:pt x="406" y="54"/>
                  </a:lnTo>
                  <a:lnTo>
                    <a:pt x="406" y="54"/>
                  </a:lnTo>
                  <a:lnTo>
                    <a:pt x="398" y="54"/>
                  </a:lnTo>
                  <a:lnTo>
                    <a:pt x="390" y="54"/>
                  </a:lnTo>
                  <a:lnTo>
                    <a:pt x="374" y="50"/>
                  </a:lnTo>
                  <a:lnTo>
                    <a:pt x="374" y="50"/>
                  </a:lnTo>
                  <a:lnTo>
                    <a:pt x="358" y="46"/>
                  </a:lnTo>
                  <a:lnTo>
                    <a:pt x="350" y="46"/>
                  </a:lnTo>
                  <a:lnTo>
                    <a:pt x="348" y="46"/>
                  </a:lnTo>
                  <a:lnTo>
                    <a:pt x="344" y="50"/>
                  </a:lnTo>
                  <a:lnTo>
                    <a:pt x="344" y="50"/>
                  </a:lnTo>
                  <a:lnTo>
                    <a:pt x="340" y="50"/>
                  </a:lnTo>
                  <a:lnTo>
                    <a:pt x="338" y="48"/>
                  </a:lnTo>
                  <a:lnTo>
                    <a:pt x="338" y="48"/>
                  </a:lnTo>
                  <a:lnTo>
                    <a:pt x="336" y="44"/>
                  </a:lnTo>
                  <a:lnTo>
                    <a:pt x="334" y="44"/>
                  </a:lnTo>
                  <a:lnTo>
                    <a:pt x="330" y="48"/>
                  </a:lnTo>
                  <a:lnTo>
                    <a:pt x="330" y="48"/>
                  </a:lnTo>
                  <a:lnTo>
                    <a:pt x="326" y="50"/>
                  </a:lnTo>
                  <a:lnTo>
                    <a:pt x="324" y="48"/>
                  </a:lnTo>
                  <a:lnTo>
                    <a:pt x="324" y="48"/>
                  </a:lnTo>
                  <a:lnTo>
                    <a:pt x="318" y="44"/>
                  </a:lnTo>
                  <a:lnTo>
                    <a:pt x="314" y="42"/>
                  </a:lnTo>
                  <a:lnTo>
                    <a:pt x="308" y="42"/>
                  </a:lnTo>
                  <a:lnTo>
                    <a:pt x="302" y="46"/>
                  </a:lnTo>
                  <a:lnTo>
                    <a:pt x="302" y="46"/>
                  </a:lnTo>
                  <a:lnTo>
                    <a:pt x="296" y="44"/>
                  </a:lnTo>
                  <a:lnTo>
                    <a:pt x="296" y="44"/>
                  </a:lnTo>
                  <a:lnTo>
                    <a:pt x="294" y="48"/>
                  </a:lnTo>
                  <a:lnTo>
                    <a:pt x="290" y="48"/>
                  </a:lnTo>
                  <a:lnTo>
                    <a:pt x="290" y="48"/>
                  </a:lnTo>
                  <a:lnTo>
                    <a:pt x="286" y="46"/>
                  </a:lnTo>
                  <a:lnTo>
                    <a:pt x="286" y="46"/>
                  </a:lnTo>
                  <a:lnTo>
                    <a:pt x="286" y="46"/>
                  </a:lnTo>
                  <a:lnTo>
                    <a:pt x="286" y="46"/>
                  </a:lnTo>
                  <a:lnTo>
                    <a:pt x="280" y="46"/>
                  </a:lnTo>
                  <a:lnTo>
                    <a:pt x="278" y="44"/>
                  </a:lnTo>
                  <a:lnTo>
                    <a:pt x="274" y="46"/>
                  </a:lnTo>
                  <a:lnTo>
                    <a:pt x="274" y="46"/>
                  </a:lnTo>
                  <a:lnTo>
                    <a:pt x="268" y="48"/>
                  </a:lnTo>
                  <a:lnTo>
                    <a:pt x="264" y="48"/>
                  </a:lnTo>
                  <a:lnTo>
                    <a:pt x="258" y="48"/>
                  </a:lnTo>
                  <a:lnTo>
                    <a:pt x="254" y="50"/>
                  </a:lnTo>
                  <a:lnTo>
                    <a:pt x="254" y="50"/>
                  </a:lnTo>
                  <a:lnTo>
                    <a:pt x="246" y="54"/>
                  </a:lnTo>
                  <a:lnTo>
                    <a:pt x="238" y="54"/>
                  </a:lnTo>
                  <a:lnTo>
                    <a:pt x="224" y="50"/>
                  </a:lnTo>
                  <a:lnTo>
                    <a:pt x="224" y="50"/>
                  </a:lnTo>
                  <a:lnTo>
                    <a:pt x="202" y="46"/>
                  </a:lnTo>
                  <a:lnTo>
                    <a:pt x="192" y="44"/>
                  </a:lnTo>
                  <a:lnTo>
                    <a:pt x="180" y="42"/>
                  </a:lnTo>
                  <a:lnTo>
                    <a:pt x="180" y="42"/>
                  </a:lnTo>
                  <a:lnTo>
                    <a:pt x="166" y="42"/>
                  </a:lnTo>
                  <a:lnTo>
                    <a:pt x="152" y="42"/>
                  </a:lnTo>
                  <a:lnTo>
                    <a:pt x="124" y="38"/>
                  </a:lnTo>
                  <a:lnTo>
                    <a:pt x="124" y="38"/>
                  </a:lnTo>
                  <a:lnTo>
                    <a:pt x="96" y="32"/>
                  </a:lnTo>
                  <a:lnTo>
                    <a:pt x="82" y="32"/>
                  </a:lnTo>
                  <a:lnTo>
                    <a:pt x="68" y="36"/>
                  </a:lnTo>
                  <a:lnTo>
                    <a:pt x="68" y="36"/>
                  </a:lnTo>
                  <a:lnTo>
                    <a:pt x="52" y="38"/>
                  </a:lnTo>
                  <a:lnTo>
                    <a:pt x="44" y="40"/>
                  </a:lnTo>
                  <a:lnTo>
                    <a:pt x="38" y="46"/>
                  </a:lnTo>
                  <a:lnTo>
                    <a:pt x="38" y="46"/>
                  </a:lnTo>
                  <a:lnTo>
                    <a:pt x="34" y="50"/>
                  </a:lnTo>
                  <a:lnTo>
                    <a:pt x="30" y="52"/>
                  </a:lnTo>
                  <a:lnTo>
                    <a:pt x="24" y="54"/>
                  </a:lnTo>
                  <a:lnTo>
                    <a:pt x="18" y="54"/>
                  </a:lnTo>
                  <a:lnTo>
                    <a:pt x="18" y="54"/>
                  </a:lnTo>
                  <a:lnTo>
                    <a:pt x="14" y="56"/>
                  </a:lnTo>
                  <a:lnTo>
                    <a:pt x="12" y="56"/>
                  </a:lnTo>
                  <a:lnTo>
                    <a:pt x="12" y="58"/>
                  </a:lnTo>
                  <a:lnTo>
                    <a:pt x="12" y="58"/>
                  </a:lnTo>
                  <a:lnTo>
                    <a:pt x="12" y="60"/>
                  </a:lnTo>
                  <a:lnTo>
                    <a:pt x="12" y="62"/>
                  </a:lnTo>
                  <a:lnTo>
                    <a:pt x="16" y="62"/>
                  </a:lnTo>
                  <a:lnTo>
                    <a:pt x="16" y="62"/>
                  </a:lnTo>
                  <a:lnTo>
                    <a:pt x="50" y="78"/>
                  </a:lnTo>
                  <a:lnTo>
                    <a:pt x="50" y="78"/>
                  </a:lnTo>
                  <a:lnTo>
                    <a:pt x="46" y="84"/>
                  </a:lnTo>
                  <a:lnTo>
                    <a:pt x="40" y="86"/>
                  </a:lnTo>
                  <a:lnTo>
                    <a:pt x="34" y="84"/>
                  </a:lnTo>
                  <a:lnTo>
                    <a:pt x="30" y="82"/>
                  </a:lnTo>
                  <a:lnTo>
                    <a:pt x="30" y="82"/>
                  </a:lnTo>
                  <a:lnTo>
                    <a:pt x="26" y="80"/>
                  </a:lnTo>
                  <a:lnTo>
                    <a:pt x="22" y="80"/>
                  </a:lnTo>
                  <a:lnTo>
                    <a:pt x="22" y="80"/>
                  </a:lnTo>
                  <a:lnTo>
                    <a:pt x="0" y="88"/>
                  </a:lnTo>
                  <a:lnTo>
                    <a:pt x="0" y="88"/>
                  </a:lnTo>
                  <a:lnTo>
                    <a:pt x="6" y="90"/>
                  </a:lnTo>
                  <a:lnTo>
                    <a:pt x="8" y="94"/>
                  </a:lnTo>
                  <a:lnTo>
                    <a:pt x="10" y="98"/>
                  </a:lnTo>
                  <a:lnTo>
                    <a:pt x="14" y="100"/>
                  </a:lnTo>
                  <a:lnTo>
                    <a:pt x="14" y="100"/>
                  </a:lnTo>
                  <a:lnTo>
                    <a:pt x="30" y="100"/>
                  </a:lnTo>
                  <a:lnTo>
                    <a:pt x="44" y="98"/>
                  </a:lnTo>
                  <a:lnTo>
                    <a:pt x="44" y="98"/>
                  </a:lnTo>
                  <a:lnTo>
                    <a:pt x="48" y="96"/>
                  </a:lnTo>
                  <a:lnTo>
                    <a:pt x="50" y="96"/>
                  </a:lnTo>
                  <a:lnTo>
                    <a:pt x="52" y="100"/>
                  </a:lnTo>
                  <a:lnTo>
                    <a:pt x="52" y="100"/>
                  </a:lnTo>
                  <a:lnTo>
                    <a:pt x="52" y="108"/>
                  </a:lnTo>
                  <a:lnTo>
                    <a:pt x="52" y="110"/>
                  </a:lnTo>
                  <a:lnTo>
                    <a:pt x="46" y="112"/>
                  </a:lnTo>
                  <a:lnTo>
                    <a:pt x="46" y="112"/>
                  </a:lnTo>
                  <a:lnTo>
                    <a:pt x="36" y="114"/>
                  </a:lnTo>
                  <a:lnTo>
                    <a:pt x="24" y="116"/>
                  </a:lnTo>
                  <a:lnTo>
                    <a:pt x="24" y="116"/>
                  </a:lnTo>
                  <a:lnTo>
                    <a:pt x="22" y="118"/>
                  </a:lnTo>
                  <a:lnTo>
                    <a:pt x="18" y="122"/>
                  </a:lnTo>
                  <a:lnTo>
                    <a:pt x="14" y="130"/>
                  </a:lnTo>
                  <a:lnTo>
                    <a:pt x="14" y="130"/>
                  </a:lnTo>
                  <a:lnTo>
                    <a:pt x="18" y="134"/>
                  </a:lnTo>
                  <a:lnTo>
                    <a:pt x="20" y="140"/>
                  </a:lnTo>
                  <a:lnTo>
                    <a:pt x="22" y="144"/>
                  </a:lnTo>
                  <a:lnTo>
                    <a:pt x="28" y="146"/>
                  </a:lnTo>
                  <a:lnTo>
                    <a:pt x="28" y="146"/>
                  </a:lnTo>
                  <a:lnTo>
                    <a:pt x="40" y="148"/>
                  </a:lnTo>
                  <a:lnTo>
                    <a:pt x="46" y="152"/>
                  </a:lnTo>
                  <a:lnTo>
                    <a:pt x="46" y="154"/>
                  </a:lnTo>
                  <a:lnTo>
                    <a:pt x="48" y="160"/>
                  </a:lnTo>
                  <a:lnTo>
                    <a:pt x="48" y="160"/>
                  </a:lnTo>
                  <a:lnTo>
                    <a:pt x="48" y="160"/>
                  </a:lnTo>
                  <a:lnTo>
                    <a:pt x="48" y="160"/>
                  </a:lnTo>
                  <a:lnTo>
                    <a:pt x="52" y="158"/>
                  </a:lnTo>
                  <a:lnTo>
                    <a:pt x="56" y="158"/>
                  </a:lnTo>
                  <a:lnTo>
                    <a:pt x="66" y="160"/>
                  </a:lnTo>
                  <a:lnTo>
                    <a:pt x="74" y="160"/>
                  </a:lnTo>
                  <a:lnTo>
                    <a:pt x="78" y="160"/>
                  </a:lnTo>
                  <a:lnTo>
                    <a:pt x="82" y="158"/>
                  </a:lnTo>
                  <a:lnTo>
                    <a:pt x="82" y="158"/>
                  </a:lnTo>
                  <a:lnTo>
                    <a:pt x="80" y="166"/>
                  </a:lnTo>
                  <a:lnTo>
                    <a:pt x="74" y="174"/>
                  </a:lnTo>
                  <a:lnTo>
                    <a:pt x="68" y="180"/>
                  </a:lnTo>
                  <a:lnTo>
                    <a:pt x="60" y="184"/>
                  </a:lnTo>
                  <a:lnTo>
                    <a:pt x="60" y="184"/>
                  </a:lnTo>
                  <a:lnTo>
                    <a:pt x="58" y="186"/>
                  </a:lnTo>
                  <a:lnTo>
                    <a:pt x="56" y="188"/>
                  </a:lnTo>
                  <a:lnTo>
                    <a:pt x="56" y="190"/>
                  </a:lnTo>
                  <a:lnTo>
                    <a:pt x="56" y="190"/>
                  </a:lnTo>
                  <a:lnTo>
                    <a:pt x="58" y="190"/>
                  </a:lnTo>
                  <a:lnTo>
                    <a:pt x="60" y="190"/>
                  </a:lnTo>
                  <a:lnTo>
                    <a:pt x="64" y="190"/>
                  </a:lnTo>
                  <a:lnTo>
                    <a:pt x="64" y="190"/>
                  </a:lnTo>
                  <a:lnTo>
                    <a:pt x="70" y="188"/>
                  </a:lnTo>
                  <a:lnTo>
                    <a:pt x="70" y="188"/>
                  </a:lnTo>
                  <a:lnTo>
                    <a:pt x="98" y="168"/>
                  </a:lnTo>
                  <a:lnTo>
                    <a:pt x="98" y="168"/>
                  </a:lnTo>
                  <a:lnTo>
                    <a:pt x="104" y="164"/>
                  </a:lnTo>
                  <a:lnTo>
                    <a:pt x="106" y="160"/>
                  </a:lnTo>
                  <a:lnTo>
                    <a:pt x="106" y="156"/>
                  </a:lnTo>
                  <a:lnTo>
                    <a:pt x="106" y="156"/>
                  </a:lnTo>
                  <a:lnTo>
                    <a:pt x="106" y="154"/>
                  </a:lnTo>
                  <a:lnTo>
                    <a:pt x="106" y="154"/>
                  </a:lnTo>
                  <a:lnTo>
                    <a:pt x="112" y="150"/>
                  </a:lnTo>
                  <a:lnTo>
                    <a:pt x="118" y="144"/>
                  </a:lnTo>
                  <a:lnTo>
                    <a:pt x="122" y="140"/>
                  </a:lnTo>
                  <a:lnTo>
                    <a:pt x="128" y="136"/>
                  </a:lnTo>
                  <a:lnTo>
                    <a:pt x="128" y="136"/>
                  </a:lnTo>
                  <a:lnTo>
                    <a:pt x="130" y="138"/>
                  </a:lnTo>
                  <a:lnTo>
                    <a:pt x="130" y="138"/>
                  </a:lnTo>
                  <a:lnTo>
                    <a:pt x="128" y="140"/>
                  </a:lnTo>
                  <a:lnTo>
                    <a:pt x="128" y="142"/>
                  </a:lnTo>
                  <a:lnTo>
                    <a:pt x="126" y="146"/>
                  </a:lnTo>
                  <a:lnTo>
                    <a:pt x="126" y="146"/>
                  </a:lnTo>
                  <a:lnTo>
                    <a:pt x="124" y="148"/>
                  </a:lnTo>
                  <a:lnTo>
                    <a:pt x="124" y="150"/>
                  </a:lnTo>
                  <a:lnTo>
                    <a:pt x="126" y="152"/>
                  </a:lnTo>
                  <a:lnTo>
                    <a:pt x="124" y="156"/>
                  </a:lnTo>
                  <a:lnTo>
                    <a:pt x="124" y="156"/>
                  </a:lnTo>
                  <a:lnTo>
                    <a:pt x="128" y="156"/>
                  </a:lnTo>
                  <a:lnTo>
                    <a:pt x="128" y="154"/>
                  </a:lnTo>
                  <a:lnTo>
                    <a:pt x="130" y="152"/>
                  </a:lnTo>
                  <a:lnTo>
                    <a:pt x="132" y="150"/>
                  </a:lnTo>
                  <a:lnTo>
                    <a:pt x="132" y="150"/>
                  </a:lnTo>
                  <a:lnTo>
                    <a:pt x="142" y="148"/>
                  </a:lnTo>
                  <a:lnTo>
                    <a:pt x="148" y="146"/>
                  </a:lnTo>
                  <a:lnTo>
                    <a:pt x="150" y="142"/>
                  </a:lnTo>
                  <a:lnTo>
                    <a:pt x="150" y="142"/>
                  </a:lnTo>
                  <a:lnTo>
                    <a:pt x="152" y="138"/>
                  </a:lnTo>
                  <a:lnTo>
                    <a:pt x="152" y="136"/>
                  </a:lnTo>
                  <a:lnTo>
                    <a:pt x="160" y="138"/>
                  </a:lnTo>
                  <a:lnTo>
                    <a:pt x="160" y="138"/>
                  </a:lnTo>
                  <a:lnTo>
                    <a:pt x="180" y="144"/>
                  </a:lnTo>
                  <a:lnTo>
                    <a:pt x="190" y="146"/>
                  </a:lnTo>
                  <a:lnTo>
                    <a:pt x="200" y="146"/>
                  </a:lnTo>
                  <a:lnTo>
                    <a:pt x="200" y="146"/>
                  </a:lnTo>
                  <a:lnTo>
                    <a:pt x="210" y="148"/>
                  </a:lnTo>
                  <a:lnTo>
                    <a:pt x="220" y="150"/>
                  </a:lnTo>
                  <a:lnTo>
                    <a:pt x="220" y="150"/>
                  </a:lnTo>
                  <a:lnTo>
                    <a:pt x="230" y="156"/>
                  </a:lnTo>
                  <a:lnTo>
                    <a:pt x="240" y="164"/>
                  </a:lnTo>
                  <a:lnTo>
                    <a:pt x="240" y="164"/>
                  </a:lnTo>
                  <a:lnTo>
                    <a:pt x="244" y="168"/>
                  </a:lnTo>
                  <a:lnTo>
                    <a:pt x="244" y="168"/>
                  </a:lnTo>
                  <a:lnTo>
                    <a:pt x="246" y="166"/>
                  </a:lnTo>
                  <a:lnTo>
                    <a:pt x="250" y="166"/>
                  </a:lnTo>
                  <a:lnTo>
                    <a:pt x="250" y="166"/>
                  </a:lnTo>
                  <a:lnTo>
                    <a:pt x="252" y="166"/>
                  </a:lnTo>
                  <a:lnTo>
                    <a:pt x="252" y="166"/>
                  </a:lnTo>
                  <a:lnTo>
                    <a:pt x="258" y="164"/>
                  </a:lnTo>
                  <a:lnTo>
                    <a:pt x="258" y="164"/>
                  </a:lnTo>
                  <a:lnTo>
                    <a:pt x="262" y="164"/>
                  </a:lnTo>
                  <a:lnTo>
                    <a:pt x="264" y="168"/>
                  </a:lnTo>
                  <a:lnTo>
                    <a:pt x="264" y="168"/>
                  </a:lnTo>
                  <a:lnTo>
                    <a:pt x="266" y="170"/>
                  </a:lnTo>
                  <a:lnTo>
                    <a:pt x="268" y="172"/>
                  </a:lnTo>
                  <a:lnTo>
                    <a:pt x="270" y="178"/>
                  </a:lnTo>
                  <a:lnTo>
                    <a:pt x="270" y="178"/>
                  </a:lnTo>
                  <a:lnTo>
                    <a:pt x="272" y="180"/>
                  </a:lnTo>
                  <a:lnTo>
                    <a:pt x="272" y="180"/>
                  </a:lnTo>
                  <a:lnTo>
                    <a:pt x="276" y="182"/>
                  </a:lnTo>
                  <a:lnTo>
                    <a:pt x="276" y="186"/>
                  </a:lnTo>
                  <a:lnTo>
                    <a:pt x="276" y="186"/>
                  </a:lnTo>
                  <a:lnTo>
                    <a:pt x="282" y="190"/>
                  </a:lnTo>
                  <a:lnTo>
                    <a:pt x="282" y="194"/>
                  </a:lnTo>
                  <a:lnTo>
                    <a:pt x="282" y="194"/>
                  </a:lnTo>
                  <a:lnTo>
                    <a:pt x="284" y="194"/>
                  </a:lnTo>
                  <a:lnTo>
                    <a:pt x="286" y="196"/>
                  </a:lnTo>
                  <a:lnTo>
                    <a:pt x="286" y="200"/>
                  </a:lnTo>
                  <a:lnTo>
                    <a:pt x="286" y="200"/>
                  </a:lnTo>
                  <a:lnTo>
                    <a:pt x="288" y="202"/>
                  </a:lnTo>
                  <a:lnTo>
                    <a:pt x="292" y="206"/>
                  </a:lnTo>
                  <a:lnTo>
                    <a:pt x="292" y="206"/>
                  </a:lnTo>
                  <a:lnTo>
                    <a:pt x="294" y="208"/>
                  </a:lnTo>
                  <a:lnTo>
                    <a:pt x="294" y="210"/>
                  </a:lnTo>
                  <a:lnTo>
                    <a:pt x="296" y="214"/>
                  </a:lnTo>
                  <a:lnTo>
                    <a:pt x="298" y="216"/>
                  </a:lnTo>
                  <a:lnTo>
                    <a:pt x="298" y="216"/>
                  </a:lnTo>
                  <a:lnTo>
                    <a:pt x="304" y="218"/>
                  </a:lnTo>
                  <a:lnTo>
                    <a:pt x="310" y="224"/>
                  </a:lnTo>
                  <a:lnTo>
                    <a:pt x="312" y="230"/>
                  </a:lnTo>
                  <a:lnTo>
                    <a:pt x="312" y="234"/>
                  </a:lnTo>
                  <a:lnTo>
                    <a:pt x="312" y="238"/>
                  </a:lnTo>
                  <a:lnTo>
                    <a:pt x="312" y="238"/>
                  </a:lnTo>
                  <a:lnTo>
                    <a:pt x="314" y="240"/>
                  </a:lnTo>
                  <a:lnTo>
                    <a:pt x="316" y="242"/>
                  </a:lnTo>
                  <a:lnTo>
                    <a:pt x="322" y="242"/>
                  </a:lnTo>
                  <a:lnTo>
                    <a:pt x="322" y="242"/>
                  </a:lnTo>
                  <a:lnTo>
                    <a:pt x="324" y="242"/>
                  </a:lnTo>
                  <a:lnTo>
                    <a:pt x="328" y="244"/>
                  </a:lnTo>
                  <a:lnTo>
                    <a:pt x="334" y="246"/>
                  </a:lnTo>
                  <a:lnTo>
                    <a:pt x="334" y="246"/>
                  </a:lnTo>
                  <a:lnTo>
                    <a:pt x="336" y="250"/>
                  </a:lnTo>
                  <a:lnTo>
                    <a:pt x="338" y="252"/>
                  </a:lnTo>
                  <a:lnTo>
                    <a:pt x="344" y="256"/>
                  </a:lnTo>
                  <a:lnTo>
                    <a:pt x="344" y="256"/>
                  </a:lnTo>
                  <a:lnTo>
                    <a:pt x="348" y="260"/>
                  </a:lnTo>
                  <a:lnTo>
                    <a:pt x="352" y="264"/>
                  </a:lnTo>
                  <a:lnTo>
                    <a:pt x="354" y="268"/>
                  </a:lnTo>
                  <a:lnTo>
                    <a:pt x="354" y="274"/>
                  </a:lnTo>
                  <a:lnTo>
                    <a:pt x="354" y="274"/>
                  </a:lnTo>
                  <a:lnTo>
                    <a:pt x="348" y="272"/>
                  </a:lnTo>
                  <a:lnTo>
                    <a:pt x="348" y="272"/>
                  </a:lnTo>
                  <a:lnTo>
                    <a:pt x="346" y="272"/>
                  </a:lnTo>
                  <a:lnTo>
                    <a:pt x="342" y="270"/>
                  </a:lnTo>
                  <a:lnTo>
                    <a:pt x="338" y="270"/>
                  </a:lnTo>
                  <a:lnTo>
                    <a:pt x="336" y="272"/>
                  </a:lnTo>
                  <a:lnTo>
                    <a:pt x="336" y="272"/>
                  </a:lnTo>
                  <a:lnTo>
                    <a:pt x="338" y="278"/>
                  </a:lnTo>
                  <a:lnTo>
                    <a:pt x="340" y="284"/>
                  </a:lnTo>
                  <a:lnTo>
                    <a:pt x="342" y="292"/>
                  </a:lnTo>
                  <a:lnTo>
                    <a:pt x="342" y="298"/>
                  </a:lnTo>
                  <a:lnTo>
                    <a:pt x="342" y="298"/>
                  </a:lnTo>
                  <a:lnTo>
                    <a:pt x="340" y="314"/>
                  </a:lnTo>
                  <a:lnTo>
                    <a:pt x="338" y="330"/>
                  </a:lnTo>
                  <a:lnTo>
                    <a:pt x="340" y="346"/>
                  </a:lnTo>
                  <a:lnTo>
                    <a:pt x="342" y="362"/>
                  </a:lnTo>
                  <a:lnTo>
                    <a:pt x="342" y="362"/>
                  </a:lnTo>
                  <a:lnTo>
                    <a:pt x="346" y="368"/>
                  </a:lnTo>
                  <a:lnTo>
                    <a:pt x="348" y="372"/>
                  </a:lnTo>
                  <a:lnTo>
                    <a:pt x="352" y="376"/>
                  </a:lnTo>
                  <a:lnTo>
                    <a:pt x="354" y="380"/>
                  </a:lnTo>
                  <a:lnTo>
                    <a:pt x="354" y="380"/>
                  </a:lnTo>
                  <a:lnTo>
                    <a:pt x="358" y="392"/>
                  </a:lnTo>
                  <a:lnTo>
                    <a:pt x="364" y="402"/>
                  </a:lnTo>
                  <a:lnTo>
                    <a:pt x="372" y="412"/>
                  </a:lnTo>
                  <a:lnTo>
                    <a:pt x="376" y="414"/>
                  </a:lnTo>
                  <a:lnTo>
                    <a:pt x="382" y="418"/>
                  </a:lnTo>
                  <a:lnTo>
                    <a:pt x="382" y="418"/>
                  </a:lnTo>
                  <a:lnTo>
                    <a:pt x="386" y="420"/>
                  </a:lnTo>
                  <a:lnTo>
                    <a:pt x="390" y="422"/>
                  </a:lnTo>
                  <a:lnTo>
                    <a:pt x="394" y="432"/>
                  </a:lnTo>
                  <a:lnTo>
                    <a:pt x="394" y="432"/>
                  </a:lnTo>
                  <a:lnTo>
                    <a:pt x="402" y="452"/>
                  </a:lnTo>
                  <a:lnTo>
                    <a:pt x="408" y="462"/>
                  </a:lnTo>
                  <a:lnTo>
                    <a:pt x="414" y="470"/>
                  </a:lnTo>
                  <a:lnTo>
                    <a:pt x="414" y="470"/>
                  </a:lnTo>
                  <a:lnTo>
                    <a:pt x="416" y="472"/>
                  </a:lnTo>
                  <a:lnTo>
                    <a:pt x="418" y="476"/>
                  </a:lnTo>
                  <a:lnTo>
                    <a:pt x="418" y="478"/>
                  </a:lnTo>
                  <a:lnTo>
                    <a:pt x="416" y="482"/>
                  </a:lnTo>
                  <a:lnTo>
                    <a:pt x="416" y="482"/>
                  </a:lnTo>
                  <a:lnTo>
                    <a:pt x="414" y="484"/>
                  </a:lnTo>
                  <a:lnTo>
                    <a:pt x="414" y="486"/>
                  </a:lnTo>
                  <a:lnTo>
                    <a:pt x="414" y="486"/>
                  </a:lnTo>
                  <a:lnTo>
                    <a:pt x="424" y="492"/>
                  </a:lnTo>
                  <a:lnTo>
                    <a:pt x="430" y="500"/>
                  </a:lnTo>
                  <a:lnTo>
                    <a:pt x="440" y="518"/>
                  </a:lnTo>
                  <a:lnTo>
                    <a:pt x="440" y="518"/>
                  </a:lnTo>
                  <a:lnTo>
                    <a:pt x="442" y="520"/>
                  </a:lnTo>
                  <a:lnTo>
                    <a:pt x="442" y="520"/>
                  </a:lnTo>
                  <a:lnTo>
                    <a:pt x="448" y="528"/>
                  </a:lnTo>
                  <a:lnTo>
                    <a:pt x="448" y="528"/>
                  </a:lnTo>
                  <a:lnTo>
                    <a:pt x="450" y="530"/>
                  </a:lnTo>
                  <a:lnTo>
                    <a:pt x="450" y="532"/>
                  </a:lnTo>
                  <a:lnTo>
                    <a:pt x="452" y="530"/>
                  </a:lnTo>
                  <a:lnTo>
                    <a:pt x="452" y="530"/>
                  </a:lnTo>
                  <a:lnTo>
                    <a:pt x="454" y="528"/>
                  </a:lnTo>
                  <a:lnTo>
                    <a:pt x="454" y="528"/>
                  </a:lnTo>
                  <a:lnTo>
                    <a:pt x="452" y="524"/>
                  </a:lnTo>
                  <a:lnTo>
                    <a:pt x="452" y="524"/>
                  </a:lnTo>
                  <a:lnTo>
                    <a:pt x="448" y="520"/>
                  </a:lnTo>
                  <a:lnTo>
                    <a:pt x="444" y="514"/>
                  </a:lnTo>
                  <a:lnTo>
                    <a:pt x="444" y="514"/>
                  </a:lnTo>
                  <a:lnTo>
                    <a:pt x="442" y="512"/>
                  </a:lnTo>
                  <a:lnTo>
                    <a:pt x="442" y="512"/>
                  </a:lnTo>
                  <a:lnTo>
                    <a:pt x="432" y="486"/>
                  </a:lnTo>
                  <a:lnTo>
                    <a:pt x="418" y="464"/>
                  </a:lnTo>
                  <a:lnTo>
                    <a:pt x="418" y="464"/>
                  </a:lnTo>
                  <a:lnTo>
                    <a:pt x="414" y="458"/>
                  </a:lnTo>
                  <a:lnTo>
                    <a:pt x="412" y="452"/>
                  </a:lnTo>
                  <a:lnTo>
                    <a:pt x="412" y="442"/>
                  </a:lnTo>
                  <a:lnTo>
                    <a:pt x="412" y="442"/>
                  </a:lnTo>
                  <a:lnTo>
                    <a:pt x="418" y="442"/>
                  </a:lnTo>
                  <a:lnTo>
                    <a:pt x="424" y="446"/>
                  </a:lnTo>
                  <a:lnTo>
                    <a:pt x="426" y="450"/>
                  </a:lnTo>
                  <a:lnTo>
                    <a:pt x="428" y="456"/>
                  </a:lnTo>
                  <a:lnTo>
                    <a:pt x="428" y="456"/>
                  </a:lnTo>
                  <a:lnTo>
                    <a:pt x="430" y="462"/>
                  </a:lnTo>
                  <a:lnTo>
                    <a:pt x="434" y="470"/>
                  </a:lnTo>
                  <a:lnTo>
                    <a:pt x="442" y="480"/>
                  </a:lnTo>
                  <a:lnTo>
                    <a:pt x="452" y="492"/>
                  </a:lnTo>
                  <a:lnTo>
                    <a:pt x="458" y="504"/>
                  </a:lnTo>
                  <a:lnTo>
                    <a:pt x="458" y="504"/>
                  </a:lnTo>
                  <a:lnTo>
                    <a:pt x="462" y="510"/>
                  </a:lnTo>
                  <a:lnTo>
                    <a:pt x="468" y="518"/>
                  </a:lnTo>
                  <a:lnTo>
                    <a:pt x="478" y="530"/>
                  </a:lnTo>
                  <a:lnTo>
                    <a:pt x="478" y="530"/>
                  </a:lnTo>
                  <a:lnTo>
                    <a:pt x="482" y="536"/>
                  </a:lnTo>
                  <a:lnTo>
                    <a:pt x="486" y="544"/>
                  </a:lnTo>
                  <a:lnTo>
                    <a:pt x="486" y="550"/>
                  </a:lnTo>
                  <a:lnTo>
                    <a:pt x="486" y="558"/>
                  </a:lnTo>
                  <a:lnTo>
                    <a:pt x="486" y="558"/>
                  </a:lnTo>
                  <a:lnTo>
                    <a:pt x="484" y="562"/>
                  </a:lnTo>
                  <a:lnTo>
                    <a:pt x="486" y="566"/>
                  </a:lnTo>
                  <a:lnTo>
                    <a:pt x="492" y="570"/>
                  </a:lnTo>
                  <a:lnTo>
                    <a:pt x="492" y="570"/>
                  </a:lnTo>
                  <a:lnTo>
                    <a:pt x="504" y="580"/>
                  </a:lnTo>
                  <a:lnTo>
                    <a:pt x="516" y="588"/>
                  </a:lnTo>
                  <a:lnTo>
                    <a:pt x="516" y="588"/>
                  </a:lnTo>
                  <a:lnTo>
                    <a:pt x="534" y="598"/>
                  </a:lnTo>
                  <a:lnTo>
                    <a:pt x="550" y="606"/>
                  </a:lnTo>
                  <a:lnTo>
                    <a:pt x="550" y="606"/>
                  </a:lnTo>
                  <a:lnTo>
                    <a:pt x="556" y="608"/>
                  </a:lnTo>
                  <a:lnTo>
                    <a:pt x="560" y="606"/>
                  </a:lnTo>
                  <a:lnTo>
                    <a:pt x="560" y="606"/>
                  </a:lnTo>
                  <a:lnTo>
                    <a:pt x="566" y="602"/>
                  </a:lnTo>
                  <a:lnTo>
                    <a:pt x="572" y="602"/>
                  </a:lnTo>
                  <a:lnTo>
                    <a:pt x="578" y="606"/>
                  </a:lnTo>
                  <a:lnTo>
                    <a:pt x="582" y="612"/>
                  </a:lnTo>
                  <a:lnTo>
                    <a:pt x="582" y="612"/>
                  </a:lnTo>
                  <a:lnTo>
                    <a:pt x="592" y="622"/>
                  </a:lnTo>
                  <a:lnTo>
                    <a:pt x="596" y="624"/>
                  </a:lnTo>
                  <a:lnTo>
                    <a:pt x="604" y="628"/>
                  </a:lnTo>
                  <a:lnTo>
                    <a:pt x="604" y="628"/>
                  </a:lnTo>
                  <a:lnTo>
                    <a:pt x="614" y="630"/>
                  </a:lnTo>
                  <a:lnTo>
                    <a:pt x="622" y="634"/>
                  </a:lnTo>
                  <a:lnTo>
                    <a:pt x="630" y="642"/>
                  </a:lnTo>
                  <a:lnTo>
                    <a:pt x="636" y="652"/>
                  </a:lnTo>
                  <a:lnTo>
                    <a:pt x="636" y="652"/>
                  </a:lnTo>
                  <a:lnTo>
                    <a:pt x="638" y="652"/>
                  </a:lnTo>
                  <a:lnTo>
                    <a:pt x="638" y="652"/>
                  </a:lnTo>
                  <a:lnTo>
                    <a:pt x="638" y="656"/>
                  </a:lnTo>
                  <a:lnTo>
                    <a:pt x="638" y="656"/>
                  </a:lnTo>
                  <a:lnTo>
                    <a:pt x="638" y="662"/>
                  </a:lnTo>
                  <a:lnTo>
                    <a:pt x="640" y="666"/>
                  </a:lnTo>
                  <a:lnTo>
                    <a:pt x="640" y="666"/>
                  </a:lnTo>
                  <a:lnTo>
                    <a:pt x="678" y="694"/>
                  </a:lnTo>
                  <a:lnTo>
                    <a:pt x="678" y="694"/>
                  </a:lnTo>
                  <a:lnTo>
                    <a:pt x="682" y="694"/>
                  </a:lnTo>
                  <a:lnTo>
                    <a:pt x="682" y="694"/>
                  </a:lnTo>
                  <a:lnTo>
                    <a:pt x="682" y="692"/>
                  </a:lnTo>
                  <a:lnTo>
                    <a:pt x="682" y="692"/>
                  </a:lnTo>
                  <a:lnTo>
                    <a:pt x="680" y="686"/>
                  </a:lnTo>
                  <a:lnTo>
                    <a:pt x="682" y="684"/>
                  </a:lnTo>
                  <a:lnTo>
                    <a:pt x="686" y="680"/>
                  </a:lnTo>
                  <a:lnTo>
                    <a:pt x="688" y="676"/>
                  </a:lnTo>
                  <a:lnTo>
                    <a:pt x="688" y="676"/>
                  </a:lnTo>
                  <a:lnTo>
                    <a:pt x="692" y="678"/>
                  </a:lnTo>
                  <a:lnTo>
                    <a:pt x="694" y="678"/>
                  </a:lnTo>
                  <a:lnTo>
                    <a:pt x="696" y="684"/>
                  </a:lnTo>
                  <a:lnTo>
                    <a:pt x="698" y="690"/>
                  </a:lnTo>
                  <a:lnTo>
                    <a:pt x="700" y="694"/>
                  </a:lnTo>
                  <a:lnTo>
                    <a:pt x="700" y="694"/>
                  </a:lnTo>
                  <a:lnTo>
                    <a:pt x="702" y="702"/>
                  </a:lnTo>
                  <a:lnTo>
                    <a:pt x="704" y="710"/>
                  </a:lnTo>
                  <a:lnTo>
                    <a:pt x="706" y="720"/>
                  </a:lnTo>
                  <a:lnTo>
                    <a:pt x="704" y="728"/>
                  </a:lnTo>
                  <a:lnTo>
                    <a:pt x="702" y="738"/>
                  </a:lnTo>
                  <a:lnTo>
                    <a:pt x="700" y="746"/>
                  </a:lnTo>
                  <a:lnTo>
                    <a:pt x="696" y="754"/>
                  </a:lnTo>
                  <a:lnTo>
                    <a:pt x="690" y="760"/>
                  </a:lnTo>
                  <a:lnTo>
                    <a:pt x="690" y="760"/>
                  </a:lnTo>
                  <a:lnTo>
                    <a:pt x="684" y="766"/>
                  </a:lnTo>
                  <a:lnTo>
                    <a:pt x="680" y="774"/>
                  </a:lnTo>
                  <a:lnTo>
                    <a:pt x="678" y="784"/>
                  </a:lnTo>
                  <a:lnTo>
                    <a:pt x="678" y="792"/>
                  </a:lnTo>
                  <a:lnTo>
                    <a:pt x="678" y="792"/>
                  </a:lnTo>
                  <a:lnTo>
                    <a:pt x="678" y="796"/>
                  </a:lnTo>
                  <a:lnTo>
                    <a:pt x="680" y="798"/>
                  </a:lnTo>
                  <a:lnTo>
                    <a:pt x="680" y="798"/>
                  </a:lnTo>
                  <a:lnTo>
                    <a:pt x="684" y="800"/>
                  </a:lnTo>
                  <a:lnTo>
                    <a:pt x="686" y="802"/>
                  </a:lnTo>
                  <a:lnTo>
                    <a:pt x="682" y="806"/>
                  </a:lnTo>
                  <a:lnTo>
                    <a:pt x="682" y="806"/>
                  </a:lnTo>
                  <a:lnTo>
                    <a:pt x="678" y="812"/>
                  </a:lnTo>
                  <a:lnTo>
                    <a:pt x="676" y="816"/>
                  </a:lnTo>
                  <a:lnTo>
                    <a:pt x="676" y="826"/>
                  </a:lnTo>
                  <a:lnTo>
                    <a:pt x="676" y="826"/>
                  </a:lnTo>
                  <a:lnTo>
                    <a:pt x="676" y="832"/>
                  </a:lnTo>
                  <a:lnTo>
                    <a:pt x="680" y="836"/>
                  </a:lnTo>
                  <a:lnTo>
                    <a:pt x="684" y="840"/>
                  </a:lnTo>
                  <a:lnTo>
                    <a:pt x="686" y="846"/>
                  </a:lnTo>
                  <a:lnTo>
                    <a:pt x="686" y="846"/>
                  </a:lnTo>
                  <a:lnTo>
                    <a:pt x="700" y="876"/>
                  </a:lnTo>
                  <a:lnTo>
                    <a:pt x="706" y="892"/>
                  </a:lnTo>
                  <a:lnTo>
                    <a:pt x="712" y="908"/>
                  </a:lnTo>
                  <a:lnTo>
                    <a:pt x="712" y="908"/>
                  </a:lnTo>
                  <a:lnTo>
                    <a:pt x="716" y="920"/>
                  </a:lnTo>
                  <a:lnTo>
                    <a:pt x="722" y="930"/>
                  </a:lnTo>
                  <a:lnTo>
                    <a:pt x="730" y="938"/>
                  </a:lnTo>
                  <a:lnTo>
                    <a:pt x="740" y="944"/>
                  </a:lnTo>
                  <a:lnTo>
                    <a:pt x="740" y="944"/>
                  </a:lnTo>
                  <a:lnTo>
                    <a:pt x="748" y="950"/>
                  </a:lnTo>
                  <a:lnTo>
                    <a:pt x="754" y="958"/>
                  </a:lnTo>
                  <a:lnTo>
                    <a:pt x="760" y="966"/>
                  </a:lnTo>
                  <a:lnTo>
                    <a:pt x="760" y="976"/>
                  </a:lnTo>
                  <a:lnTo>
                    <a:pt x="760" y="976"/>
                  </a:lnTo>
                  <a:lnTo>
                    <a:pt x="760" y="1006"/>
                  </a:lnTo>
                  <a:lnTo>
                    <a:pt x="758" y="1038"/>
                  </a:lnTo>
                  <a:lnTo>
                    <a:pt x="758" y="1038"/>
                  </a:lnTo>
                  <a:lnTo>
                    <a:pt x="752" y="1066"/>
                  </a:lnTo>
                  <a:lnTo>
                    <a:pt x="750" y="1080"/>
                  </a:lnTo>
                  <a:lnTo>
                    <a:pt x="750" y="1094"/>
                  </a:lnTo>
                  <a:lnTo>
                    <a:pt x="750" y="1094"/>
                  </a:lnTo>
                  <a:lnTo>
                    <a:pt x="748" y="1118"/>
                  </a:lnTo>
                  <a:lnTo>
                    <a:pt x="746" y="1130"/>
                  </a:lnTo>
                  <a:lnTo>
                    <a:pt x="742" y="1140"/>
                  </a:lnTo>
                  <a:lnTo>
                    <a:pt x="742" y="1140"/>
                  </a:lnTo>
                  <a:lnTo>
                    <a:pt x="740" y="1148"/>
                  </a:lnTo>
                  <a:lnTo>
                    <a:pt x="738" y="1154"/>
                  </a:lnTo>
                  <a:lnTo>
                    <a:pt x="736" y="1170"/>
                  </a:lnTo>
                  <a:lnTo>
                    <a:pt x="734" y="1184"/>
                  </a:lnTo>
                  <a:lnTo>
                    <a:pt x="732" y="1198"/>
                  </a:lnTo>
                  <a:lnTo>
                    <a:pt x="732" y="1198"/>
                  </a:lnTo>
                  <a:lnTo>
                    <a:pt x="732" y="1202"/>
                  </a:lnTo>
                  <a:lnTo>
                    <a:pt x="734" y="1206"/>
                  </a:lnTo>
                  <a:lnTo>
                    <a:pt x="734" y="1206"/>
                  </a:lnTo>
                  <a:lnTo>
                    <a:pt x="738" y="1204"/>
                  </a:lnTo>
                  <a:lnTo>
                    <a:pt x="740" y="1204"/>
                  </a:lnTo>
                  <a:lnTo>
                    <a:pt x="742" y="1206"/>
                  </a:lnTo>
                  <a:lnTo>
                    <a:pt x="742" y="1210"/>
                  </a:lnTo>
                  <a:lnTo>
                    <a:pt x="742" y="1210"/>
                  </a:lnTo>
                  <a:lnTo>
                    <a:pt x="738" y="1232"/>
                  </a:lnTo>
                  <a:lnTo>
                    <a:pt x="736" y="1242"/>
                  </a:lnTo>
                  <a:lnTo>
                    <a:pt x="732" y="1252"/>
                  </a:lnTo>
                  <a:lnTo>
                    <a:pt x="732" y="1252"/>
                  </a:lnTo>
                  <a:lnTo>
                    <a:pt x="730" y="1252"/>
                  </a:lnTo>
                  <a:lnTo>
                    <a:pt x="728" y="1250"/>
                  </a:lnTo>
                  <a:lnTo>
                    <a:pt x="726" y="1248"/>
                  </a:lnTo>
                  <a:lnTo>
                    <a:pt x="722" y="1252"/>
                  </a:lnTo>
                  <a:lnTo>
                    <a:pt x="722" y="1252"/>
                  </a:lnTo>
                  <a:lnTo>
                    <a:pt x="722" y="1254"/>
                  </a:lnTo>
                  <a:lnTo>
                    <a:pt x="724" y="1258"/>
                  </a:lnTo>
                  <a:lnTo>
                    <a:pt x="724" y="1258"/>
                  </a:lnTo>
                  <a:lnTo>
                    <a:pt x="730" y="1262"/>
                  </a:lnTo>
                  <a:lnTo>
                    <a:pt x="730" y="1268"/>
                  </a:lnTo>
                  <a:lnTo>
                    <a:pt x="730" y="1274"/>
                  </a:lnTo>
                  <a:lnTo>
                    <a:pt x="726" y="1278"/>
                  </a:lnTo>
                  <a:lnTo>
                    <a:pt x="726" y="1278"/>
                  </a:lnTo>
                  <a:lnTo>
                    <a:pt x="724" y="1282"/>
                  </a:lnTo>
                  <a:lnTo>
                    <a:pt x="724" y="1284"/>
                  </a:lnTo>
                  <a:lnTo>
                    <a:pt x="724" y="1284"/>
                  </a:lnTo>
                  <a:lnTo>
                    <a:pt x="726" y="1290"/>
                  </a:lnTo>
                  <a:lnTo>
                    <a:pt x="728" y="1294"/>
                  </a:lnTo>
                  <a:lnTo>
                    <a:pt x="728" y="1294"/>
                  </a:lnTo>
                  <a:lnTo>
                    <a:pt x="728" y="1294"/>
                  </a:lnTo>
                  <a:lnTo>
                    <a:pt x="734" y="1316"/>
                  </a:lnTo>
                  <a:lnTo>
                    <a:pt x="734" y="1316"/>
                  </a:lnTo>
                  <a:lnTo>
                    <a:pt x="736" y="1320"/>
                  </a:lnTo>
                  <a:lnTo>
                    <a:pt x="736" y="1322"/>
                  </a:lnTo>
                  <a:lnTo>
                    <a:pt x="734" y="1324"/>
                  </a:lnTo>
                  <a:lnTo>
                    <a:pt x="734" y="1324"/>
                  </a:lnTo>
                  <a:lnTo>
                    <a:pt x="734" y="1328"/>
                  </a:lnTo>
                  <a:lnTo>
                    <a:pt x="736" y="1332"/>
                  </a:lnTo>
                  <a:lnTo>
                    <a:pt x="736" y="1332"/>
                  </a:lnTo>
                  <a:lnTo>
                    <a:pt x="740" y="1332"/>
                  </a:lnTo>
                  <a:lnTo>
                    <a:pt x="742" y="1332"/>
                  </a:lnTo>
                  <a:lnTo>
                    <a:pt x="744" y="1330"/>
                  </a:lnTo>
                  <a:lnTo>
                    <a:pt x="744" y="1330"/>
                  </a:lnTo>
                  <a:lnTo>
                    <a:pt x="746" y="1330"/>
                  </a:lnTo>
                  <a:lnTo>
                    <a:pt x="748" y="1332"/>
                  </a:lnTo>
                  <a:lnTo>
                    <a:pt x="748" y="1332"/>
                  </a:lnTo>
                  <a:lnTo>
                    <a:pt x="746" y="1334"/>
                  </a:lnTo>
                  <a:lnTo>
                    <a:pt x="748" y="1336"/>
                  </a:lnTo>
                  <a:lnTo>
                    <a:pt x="752" y="1338"/>
                  </a:lnTo>
                  <a:lnTo>
                    <a:pt x="752" y="1338"/>
                  </a:lnTo>
                  <a:lnTo>
                    <a:pt x="756" y="1342"/>
                  </a:lnTo>
                  <a:lnTo>
                    <a:pt x="758" y="1342"/>
                  </a:lnTo>
                  <a:lnTo>
                    <a:pt x="760" y="1340"/>
                  </a:lnTo>
                  <a:lnTo>
                    <a:pt x="760" y="1340"/>
                  </a:lnTo>
                  <a:lnTo>
                    <a:pt x="766" y="1342"/>
                  </a:lnTo>
                  <a:lnTo>
                    <a:pt x="766" y="1342"/>
                  </a:lnTo>
                  <a:lnTo>
                    <a:pt x="766" y="1342"/>
                  </a:lnTo>
                  <a:lnTo>
                    <a:pt x="766" y="1346"/>
                  </a:lnTo>
                  <a:lnTo>
                    <a:pt x="768" y="1346"/>
                  </a:lnTo>
                  <a:lnTo>
                    <a:pt x="770" y="1348"/>
                  </a:lnTo>
                  <a:lnTo>
                    <a:pt x="772" y="1348"/>
                  </a:lnTo>
                  <a:lnTo>
                    <a:pt x="772" y="1348"/>
                  </a:lnTo>
                  <a:lnTo>
                    <a:pt x="782" y="1346"/>
                  </a:lnTo>
                  <a:lnTo>
                    <a:pt x="786" y="1346"/>
                  </a:lnTo>
                  <a:lnTo>
                    <a:pt x="788" y="1344"/>
                  </a:lnTo>
                  <a:lnTo>
                    <a:pt x="788" y="1344"/>
                  </a:lnTo>
                  <a:lnTo>
                    <a:pt x="792" y="1340"/>
                  </a:lnTo>
                  <a:lnTo>
                    <a:pt x="788" y="1338"/>
                  </a:lnTo>
                  <a:lnTo>
                    <a:pt x="788" y="1338"/>
                  </a:lnTo>
                  <a:lnTo>
                    <a:pt x="778" y="1330"/>
                  </a:lnTo>
                  <a:lnTo>
                    <a:pt x="774" y="1326"/>
                  </a:lnTo>
                  <a:lnTo>
                    <a:pt x="774" y="1320"/>
                  </a:lnTo>
                  <a:lnTo>
                    <a:pt x="774" y="1320"/>
                  </a:lnTo>
                  <a:lnTo>
                    <a:pt x="774" y="1314"/>
                  </a:lnTo>
                  <a:lnTo>
                    <a:pt x="772" y="1312"/>
                  </a:lnTo>
                  <a:lnTo>
                    <a:pt x="770" y="1310"/>
                  </a:lnTo>
                  <a:lnTo>
                    <a:pt x="770" y="1310"/>
                  </a:lnTo>
                  <a:lnTo>
                    <a:pt x="768" y="1302"/>
                  </a:lnTo>
                  <a:lnTo>
                    <a:pt x="768" y="1298"/>
                  </a:lnTo>
                  <a:lnTo>
                    <a:pt x="770" y="1296"/>
                  </a:lnTo>
                  <a:lnTo>
                    <a:pt x="770" y="1296"/>
                  </a:lnTo>
                  <a:lnTo>
                    <a:pt x="776" y="1292"/>
                  </a:lnTo>
                  <a:lnTo>
                    <a:pt x="780" y="1284"/>
                  </a:lnTo>
                  <a:lnTo>
                    <a:pt x="782" y="1278"/>
                  </a:lnTo>
                  <a:lnTo>
                    <a:pt x="788" y="1274"/>
                  </a:lnTo>
                  <a:lnTo>
                    <a:pt x="788" y="1274"/>
                  </a:lnTo>
                  <a:lnTo>
                    <a:pt x="792" y="1270"/>
                  </a:lnTo>
                  <a:lnTo>
                    <a:pt x="794" y="1268"/>
                  </a:lnTo>
                  <a:lnTo>
                    <a:pt x="794" y="1264"/>
                  </a:lnTo>
                  <a:lnTo>
                    <a:pt x="788" y="1260"/>
                  </a:lnTo>
                  <a:lnTo>
                    <a:pt x="788" y="1260"/>
                  </a:lnTo>
                  <a:lnTo>
                    <a:pt x="784" y="1258"/>
                  </a:lnTo>
                  <a:lnTo>
                    <a:pt x="782" y="1256"/>
                  </a:lnTo>
                  <a:lnTo>
                    <a:pt x="780" y="1252"/>
                  </a:lnTo>
                  <a:lnTo>
                    <a:pt x="780" y="1248"/>
                  </a:lnTo>
                  <a:lnTo>
                    <a:pt x="780" y="1248"/>
                  </a:lnTo>
                  <a:lnTo>
                    <a:pt x="784" y="1244"/>
                  </a:lnTo>
                  <a:lnTo>
                    <a:pt x="784" y="1244"/>
                  </a:lnTo>
                  <a:lnTo>
                    <a:pt x="794" y="1236"/>
                  </a:lnTo>
                  <a:lnTo>
                    <a:pt x="798" y="1230"/>
                  </a:lnTo>
                  <a:lnTo>
                    <a:pt x="800" y="1226"/>
                  </a:lnTo>
                  <a:lnTo>
                    <a:pt x="802" y="1214"/>
                  </a:lnTo>
                  <a:lnTo>
                    <a:pt x="800" y="1202"/>
                  </a:lnTo>
                  <a:lnTo>
                    <a:pt x="800" y="1202"/>
                  </a:lnTo>
                  <a:lnTo>
                    <a:pt x="800" y="1198"/>
                  </a:lnTo>
                  <a:lnTo>
                    <a:pt x="800" y="1196"/>
                  </a:lnTo>
                  <a:lnTo>
                    <a:pt x="806" y="1196"/>
                  </a:lnTo>
                  <a:lnTo>
                    <a:pt x="806" y="1196"/>
                  </a:lnTo>
                  <a:lnTo>
                    <a:pt x="814" y="1198"/>
                  </a:lnTo>
                  <a:lnTo>
                    <a:pt x="818" y="1198"/>
                  </a:lnTo>
                  <a:lnTo>
                    <a:pt x="820" y="1194"/>
                  </a:lnTo>
                  <a:lnTo>
                    <a:pt x="820" y="1194"/>
                  </a:lnTo>
                  <a:lnTo>
                    <a:pt x="822" y="1186"/>
                  </a:lnTo>
                  <a:lnTo>
                    <a:pt x="822" y="1180"/>
                  </a:lnTo>
                  <a:lnTo>
                    <a:pt x="820" y="1176"/>
                  </a:lnTo>
                  <a:lnTo>
                    <a:pt x="820" y="1176"/>
                  </a:lnTo>
                  <a:lnTo>
                    <a:pt x="844" y="1174"/>
                  </a:lnTo>
                  <a:lnTo>
                    <a:pt x="844" y="1174"/>
                  </a:lnTo>
                  <a:lnTo>
                    <a:pt x="852" y="1172"/>
                  </a:lnTo>
                  <a:lnTo>
                    <a:pt x="858" y="1168"/>
                  </a:lnTo>
                  <a:lnTo>
                    <a:pt x="862" y="1162"/>
                  </a:lnTo>
                  <a:lnTo>
                    <a:pt x="864" y="1154"/>
                  </a:lnTo>
                  <a:lnTo>
                    <a:pt x="864" y="1154"/>
                  </a:lnTo>
                  <a:lnTo>
                    <a:pt x="864" y="1148"/>
                  </a:lnTo>
                  <a:lnTo>
                    <a:pt x="862" y="1142"/>
                  </a:lnTo>
                  <a:lnTo>
                    <a:pt x="858" y="1136"/>
                  </a:lnTo>
                  <a:lnTo>
                    <a:pt x="852" y="1132"/>
                  </a:lnTo>
                  <a:lnTo>
                    <a:pt x="852" y="1132"/>
                  </a:lnTo>
                  <a:lnTo>
                    <a:pt x="852" y="1128"/>
                  </a:lnTo>
                  <a:lnTo>
                    <a:pt x="854" y="1126"/>
                  </a:lnTo>
                  <a:lnTo>
                    <a:pt x="854" y="1126"/>
                  </a:lnTo>
                  <a:lnTo>
                    <a:pt x="868" y="1132"/>
                  </a:lnTo>
                  <a:lnTo>
                    <a:pt x="868" y="1132"/>
                  </a:lnTo>
                  <a:lnTo>
                    <a:pt x="876" y="1134"/>
                  </a:lnTo>
                  <a:lnTo>
                    <a:pt x="884" y="1132"/>
                  </a:lnTo>
                  <a:lnTo>
                    <a:pt x="888" y="1128"/>
                  </a:lnTo>
                  <a:lnTo>
                    <a:pt x="892" y="1120"/>
                  </a:lnTo>
                  <a:lnTo>
                    <a:pt x="892" y="1120"/>
                  </a:lnTo>
                  <a:lnTo>
                    <a:pt x="894" y="1112"/>
                  </a:lnTo>
                  <a:lnTo>
                    <a:pt x="900" y="1104"/>
                  </a:lnTo>
                  <a:lnTo>
                    <a:pt x="910" y="1088"/>
                  </a:lnTo>
                  <a:lnTo>
                    <a:pt x="910" y="1088"/>
                  </a:lnTo>
                  <a:lnTo>
                    <a:pt x="908" y="1092"/>
                  </a:lnTo>
                  <a:lnTo>
                    <a:pt x="910" y="1096"/>
                  </a:lnTo>
                  <a:lnTo>
                    <a:pt x="910" y="1096"/>
                  </a:lnTo>
                  <a:lnTo>
                    <a:pt x="914" y="1090"/>
                  </a:lnTo>
                  <a:lnTo>
                    <a:pt x="916" y="1084"/>
                  </a:lnTo>
                  <a:lnTo>
                    <a:pt x="916" y="1084"/>
                  </a:lnTo>
                  <a:lnTo>
                    <a:pt x="918" y="1078"/>
                  </a:lnTo>
                  <a:lnTo>
                    <a:pt x="922" y="1072"/>
                  </a:lnTo>
                  <a:lnTo>
                    <a:pt x="922" y="1072"/>
                  </a:lnTo>
                  <a:lnTo>
                    <a:pt x="926" y="1068"/>
                  </a:lnTo>
                  <a:lnTo>
                    <a:pt x="928" y="1064"/>
                  </a:lnTo>
                  <a:lnTo>
                    <a:pt x="928" y="1054"/>
                  </a:lnTo>
                  <a:lnTo>
                    <a:pt x="928" y="1054"/>
                  </a:lnTo>
                  <a:lnTo>
                    <a:pt x="930" y="1046"/>
                  </a:lnTo>
                  <a:lnTo>
                    <a:pt x="932" y="1038"/>
                  </a:lnTo>
                  <a:lnTo>
                    <a:pt x="936" y="1030"/>
                  </a:lnTo>
                  <a:lnTo>
                    <a:pt x="940" y="1024"/>
                  </a:lnTo>
                  <a:lnTo>
                    <a:pt x="946" y="1018"/>
                  </a:lnTo>
                  <a:lnTo>
                    <a:pt x="954" y="1014"/>
                  </a:lnTo>
                  <a:lnTo>
                    <a:pt x="962" y="1012"/>
                  </a:lnTo>
                  <a:lnTo>
                    <a:pt x="968" y="1010"/>
                  </a:lnTo>
                  <a:lnTo>
                    <a:pt x="968" y="1010"/>
                  </a:lnTo>
                  <a:lnTo>
                    <a:pt x="976" y="1008"/>
                  </a:lnTo>
                  <a:lnTo>
                    <a:pt x="982" y="1004"/>
                  </a:lnTo>
                  <a:lnTo>
                    <a:pt x="982" y="1004"/>
                  </a:lnTo>
                  <a:lnTo>
                    <a:pt x="986" y="1000"/>
                  </a:lnTo>
                  <a:lnTo>
                    <a:pt x="988" y="994"/>
                  </a:lnTo>
                  <a:lnTo>
                    <a:pt x="990" y="986"/>
                  </a:lnTo>
                  <a:lnTo>
                    <a:pt x="990" y="986"/>
                  </a:lnTo>
                  <a:lnTo>
                    <a:pt x="996" y="972"/>
                  </a:lnTo>
                  <a:lnTo>
                    <a:pt x="1000" y="960"/>
                  </a:lnTo>
                  <a:lnTo>
                    <a:pt x="1002" y="946"/>
                  </a:lnTo>
                  <a:lnTo>
                    <a:pt x="1002" y="932"/>
                  </a:lnTo>
                  <a:lnTo>
                    <a:pt x="1002" y="932"/>
                  </a:lnTo>
                  <a:lnTo>
                    <a:pt x="1004" y="918"/>
                  </a:lnTo>
                  <a:lnTo>
                    <a:pt x="1008" y="904"/>
                  </a:lnTo>
                  <a:lnTo>
                    <a:pt x="1014" y="892"/>
                  </a:lnTo>
                  <a:lnTo>
                    <a:pt x="1022" y="880"/>
                  </a:lnTo>
                  <a:lnTo>
                    <a:pt x="1022" y="880"/>
                  </a:lnTo>
                  <a:lnTo>
                    <a:pt x="1030" y="870"/>
                  </a:lnTo>
                  <a:lnTo>
                    <a:pt x="1034" y="858"/>
                  </a:lnTo>
                  <a:lnTo>
                    <a:pt x="1036" y="846"/>
                  </a:lnTo>
                  <a:lnTo>
                    <a:pt x="1032" y="832"/>
                  </a:lnTo>
                  <a:lnTo>
                    <a:pt x="1032" y="832"/>
                  </a:lnTo>
                  <a:lnTo>
                    <a:pt x="1032" y="828"/>
                  </a:lnTo>
                  <a:lnTo>
                    <a:pt x="1030" y="826"/>
                  </a:lnTo>
                  <a:lnTo>
                    <a:pt x="1028" y="824"/>
                  </a:lnTo>
                  <a:lnTo>
                    <a:pt x="1028" y="824"/>
                  </a:lnTo>
                  <a:close/>
                  <a:moveTo>
                    <a:pt x="796" y="214"/>
                  </a:moveTo>
                  <a:lnTo>
                    <a:pt x="796" y="214"/>
                  </a:lnTo>
                  <a:lnTo>
                    <a:pt x="796" y="210"/>
                  </a:lnTo>
                  <a:lnTo>
                    <a:pt x="798" y="208"/>
                  </a:lnTo>
                  <a:lnTo>
                    <a:pt x="800" y="208"/>
                  </a:lnTo>
                  <a:lnTo>
                    <a:pt x="800" y="208"/>
                  </a:lnTo>
                  <a:lnTo>
                    <a:pt x="800" y="210"/>
                  </a:lnTo>
                  <a:lnTo>
                    <a:pt x="800" y="210"/>
                  </a:lnTo>
                  <a:lnTo>
                    <a:pt x="800" y="212"/>
                  </a:lnTo>
                  <a:lnTo>
                    <a:pt x="798" y="214"/>
                  </a:lnTo>
                  <a:lnTo>
                    <a:pt x="798" y="214"/>
                  </a:lnTo>
                  <a:lnTo>
                    <a:pt x="796" y="214"/>
                  </a:lnTo>
                  <a:lnTo>
                    <a:pt x="796" y="214"/>
                  </a:lnTo>
                  <a:lnTo>
                    <a:pt x="796" y="214"/>
                  </a:lnTo>
                  <a:close/>
                  <a:moveTo>
                    <a:pt x="772" y="232"/>
                  </a:moveTo>
                  <a:lnTo>
                    <a:pt x="772" y="232"/>
                  </a:lnTo>
                  <a:lnTo>
                    <a:pt x="776" y="234"/>
                  </a:lnTo>
                  <a:lnTo>
                    <a:pt x="776" y="238"/>
                  </a:lnTo>
                  <a:lnTo>
                    <a:pt x="776" y="238"/>
                  </a:lnTo>
                  <a:lnTo>
                    <a:pt x="774" y="240"/>
                  </a:lnTo>
                  <a:lnTo>
                    <a:pt x="772" y="240"/>
                  </a:lnTo>
                  <a:lnTo>
                    <a:pt x="772" y="240"/>
                  </a:lnTo>
                  <a:lnTo>
                    <a:pt x="768" y="238"/>
                  </a:lnTo>
                  <a:lnTo>
                    <a:pt x="768" y="236"/>
                  </a:lnTo>
                  <a:lnTo>
                    <a:pt x="768" y="236"/>
                  </a:lnTo>
                  <a:lnTo>
                    <a:pt x="770" y="232"/>
                  </a:lnTo>
                  <a:lnTo>
                    <a:pt x="772" y="232"/>
                  </a:lnTo>
                  <a:lnTo>
                    <a:pt x="772" y="232"/>
                  </a:lnTo>
                  <a:close/>
                  <a:moveTo>
                    <a:pt x="736" y="238"/>
                  </a:moveTo>
                  <a:lnTo>
                    <a:pt x="736" y="238"/>
                  </a:lnTo>
                  <a:lnTo>
                    <a:pt x="738" y="240"/>
                  </a:lnTo>
                  <a:lnTo>
                    <a:pt x="738" y="240"/>
                  </a:lnTo>
                  <a:lnTo>
                    <a:pt x="734" y="244"/>
                  </a:lnTo>
                  <a:lnTo>
                    <a:pt x="728" y="244"/>
                  </a:lnTo>
                  <a:lnTo>
                    <a:pt x="728" y="244"/>
                  </a:lnTo>
                  <a:lnTo>
                    <a:pt x="732" y="240"/>
                  </a:lnTo>
                  <a:lnTo>
                    <a:pt x="736" y="238"/>
                  </a:lnTo>
                  <a:lnTo>
                    <a:pt x="736" y="238"/>
                  </a:lnTo>
                  <a:close/>
                  <a:moveTo>
                    <a:pt x="658" y="336"/>
                  </a:moveTo>
                  <a:lnTo>
                    <a:pt x="658" y="336"/>
                  </a:lnTo>
                  <a:lnTo>
                    <a:pt x="676" y="328"/>
                  </a:lnTo>
                  <a:lnTo>
                    <a:pt x="682" y="326"/>
                  </a:lnTo>
                  <a:lnTo>
                    <a:pt x="690" y="328"/>
                  </a:lnTo>
                  <a:lnTo>
                    <a:pt x="690" y="328"/>
                  </a:lnTo>
                  <a:lnTo>
                    <a:pt x="680" y="334"/>
                  </a:lnTo>
                  <a:lnTo>
                    <a:pt x="672" y="338"/>
                  </a:lnTo>
                  <a:lnTo>
                    <a:pt x="664" y="338"/>
                  </a:lnTo>
                  <a:lnTo>
                    <a:pt x="658" y="336"/>
                  </a:lnTo>
                  <a:lnTo>
                    <a:pt x="658" y="336"/>
                  </a:lnTo>
                  <a:close/>
                  <a:moveTo>
                    <a:pt x="712" y="310"/>
                  </a:moveTo>
                  <a:lnTo>
                    <a:pt x="712" y="310"/>
                  </a:lnTo>
                  <a:lnTo>
                    <a:pt x="714" y="312"/>
                  </a:lnTo>
                  <a:lnTo>
                    <a:pt x="714" y="314"/>
                  </a:lnTo>
                  <a:lnTo>
                    <a:pt x="714" y="314"/>
                  </a:lnTo>
                  <a:lnTo>
                    <a:pt x="714" y="316"/>
                  </a:lnTo>
                  <a:lnTo>
                    <a:pt x="712" y="318"/>
                  </a:lnTo>
                  <a:lnTo>
                    <a:pt x="708" y="320"/>
                  </a:lnTo>
                  <a:lnTo>
                    <a:pt x="708" y="320"/>
                  </a:lnTo>
                  <a:lnTo>
                    <a:pt x="686" y="320"/>
                  </a:lnTo>
                  <a:lnTo>
                    <a:pt x="686" y="320"/>
                  </a:lnTo>
                  <a:lnTo>
                    <a:pt x="688" y="318"/>
                  </a:lnTo>
                  <a:lnTo>
                    <a:pt x="692" y="316"/>
                  </a:lnTo>
                  <a:lnTo>
                    <a:pt x="698" y="314"/>
                  </a:lnTo>
                  <a:lnTo>
                    <a:pt x="706" y="312"/>
                  </a:lnTo>
                  <a:lnTo>
                    <a:pt x="712" y="310"/>
                  </a:lnTo>
                  <a:lnTo>
                    <a:pt x="712" y="310"/>
                  </a:lnTo>
                  <a:close/>
                  <a:moveTo>
                    <a:pt x="628" y="264"/>
                  </a:moveTo>
                  <a:lnTo>
                    <a:pt x="628" y="264"/>
                  </a:lnTo>
                  <a:lnTo>
                    <a:pt x="634" y="266"/>
                  </a:lnTo>
                  <a:lnTo>
                    <a:pt x="640" y="270"/>
                  </a:lnTo>
                  <a:lnTo>
                    <a:pt x="646" y="274"/>
                  </a:lnTo>
                  <a:lnTo>
                    <a:pt x="648" y="284"/>
                  </a:lnTo>
                  <a:lnTo>
                    <a:pt x="648" y="284"/>
                  </a:lnTo>
                  <a:lnTo>
                    <a:pt x="652" y="290"/>
                  </a:lnTo>
                  <a:lnTo>
                    <a:pt x="652" y="290"/>
                  </a:lnTo>
                  <a:lnTo>
                    <a:pt x="668" y="290"/>
                  </a:lnTo>
                  <a:lnTo>
                    <a:pt x="676" y="292"/>
                  </a:lnTo>
                  <a:lnTo>
                    <a:pt x="682" y="298"/>
                  </a:lnTo>
                  <a:lnTo>
                    <a:pt x="682" y="298"/>
                  </a:lnTo>
                  <a:lnTo>
                    <a:pt x="684" y="302"/>
                  </a:lnTo>
                  <a:lnTo>
                    <a:pt x="684" y="306"/>
                  </a:lnTo>
                  <a:lnTo>
                    <a:pt x="684" y="306"/>
                  </a:lnTo>
                  <a:lnTo>
                    <a:pt x="682" y="308"/>
                  </a:lnTo>
                  <a:lnTo>
                    <a:pt x="682" y="308"/>
                  </a:lnTo>
                  <a:lnTo>
                    <a:pt x="678" y="306"/>
                  </a:lnTo>
                  <a:lnTo>
                    <a:pt x="678" y="306"/>
                  </a:lnTo>
                  <a:lnTo>
                    <a:pt x="674" y="308"/>
                  </a:lnTo>
                  <a:lnTo>
                    <a:pt x="672" y="310"/>
                  </a:lnTo>
                  <a:lnTo>
                    <a:pt x="670" y="316"/>
                  </a:lnTo>
                  <a:lnTo>
                    <a:pt x="670" y="316"/>
                  </a:lnTo>
                  <a:lnTo>
                    <a:pt x="670" y="320"/>
                  </a:lnTo>
                  <a:lnTo>
                    <a:pt x="666" y="322"/>
                  </a:lnTo>
                  <a:lnTo>
                    <a:pt x="666" y="322"/>
                  </a:lnTo>
                  <a:lnTo>
                    <a:pt x="664" y="322"/>
                  </a:lnTo>
                  <a:lnTo>
                    <a:pt x="664" y="322"/>
                  </a:lnTo>
                  <a:lnTo>
                    <a:pt x="662" y="318"/>
                  </a:lnTo>
                  <a:lnTo>
                    <a:pt x="662" y="318"/>
                  </a:lnTo>
                  <a:lnTo>
                    <a:pt x="662" y="314"/>
                  </a:lnTo>
                  <a:lnTo>
                    <a:pt x="658" y="314"/>
                  </a:lnTo>
                  <a:lnTo>
                    <a:pt x="656" y="316"/>
                  </a:lnTo>
                  <a:lnTo>
                    <a:pt x="654" y="316"/>
                  </a:lnTo>
                  <a:lnTo>
                    <a:pt x="654" y="316"/>
                  </a:lnTo>
                  <a:lnTo>
                    <a:pt x="656" y="310"/>
                  </a:lnTo>
                  <a:lnTo>
                    <a:pt x="658" y="304"/>
                  </a:lnTo>
                  <a:lnTo>
                    <a:pt x="656" y="300"/>
                  </a:lnTo>
                  <a:lnTo>
                    <a:pt x="650" y="296"/>
                  </a:lnTo>
                  <a:lnTo>
                    <a:pt x="650" y="296"/>
                  </a:lnTo>
                  <a:lnTo>
                    <a:pt x="642" y="300"/>
                  </a:lnTo>
                  <a:lnTo>
                    <a:pt x="638" y="306"/>
                  </a:lnTo>
                  <a:lnTo>
                    <a:pt x="634" y="312"/>
                  </a:lnTo>
                  <a:lnTo>
                    <a:pt x="634" y="320"/>
                  </a:lnTo>
                  <a:lnTo>
                    <a:pt x="634" y="320"/>
                  </a:lnTo>
                  <a:lnTo>
                    <a:pt x="636" y="326"/>
                  </a:lnTo>
                  <a:lnTo>
                    <a:pt x="636" y="326"/>
                  </a:lnTo>
                  <a:lnTo>
                    <a:pt x="634" y="334"/>
                  </a:lnTo>
                  <a:lnTo>
                    <a:pt x="632" y="336"/>
                  </a:lnTo>
                  <a:lnTo>
                    <a:pt x="628" y="338"/>
                  </a:lnTo>
                  <a:lnTo>
                    <a:pt x="628" y="338"/>
                  </a:lnTo>
                  <a:lnTo>
                    <a:pt x="624" y="336"/>
                  </a:lnTo>
                  <a:lnTo>
                    <a:pt x="624" y="334"/>
                  </a:lnTo>
                  <a:lnTo>
                    <a:pt x="622" y="326"/>
                  </a:lnTo>
                  <a:lnTo>
                    <a:pt x="622" y="326"/>
                  </a:lnTo>
                  <a:lnTo>
                    <a:pt x="622" y="320"/>
                  </a:lnTo>
                  <a:lnTo>
                    <a:pt x="622" y="314"/>
                  </a:lnTo>
                  <a:lnTo>
                    <a:pt x="624" y="304"/>
                  </a:lnTo>
                  <a:lnTo>
                    <a:pt x="624" y="304"/>
                  </a:lnTo>
                  <a:lnTo>
                    <a:pt x="626" y="298"/>
                  </a:lnTo>
                  <a:lnTo>
                    <a:pt x="630" y="294"/>
                  </a:lnTo>
                  <a:lnTo>
                    <a:pt x="636" y="292"/>
                  </a:lnTo>
                  <a:lnTo>
                    <a:pt x="644" y="292"/>
                  </a:lnTo>
                  <a:lnTo>
                    <a:pt x="644" y="292"/>
                  </a:lnTo>
                  <a:lnTo>
                    <a:pt x="648" y="292"/>
                  </a:lnTo>
                  <a:lnTo>
                    <a:pt x="650" y="290"/>
                  </a:lnTo>
                  <a:lnTo>
                    <a:pt x="648" y="286"/>
                  </a:lnTo>
                  <a:lnTo>
                    <a:pt x="648" y="286"/>
                  </a:lnTo>
                  <a:lnTo>
                    <a:pt x="620" y="284"/>
                  </a:lnTo>
                  <a:lnTo>
                    <a:pt x="604" y="284"/>
                  </a:lnTo>
                  <a:lnTo>
                    <a:pt x="590" y="284"/>
                  </a:lnTo>
                  <a:lnTo>
                    <a:pt x="590" y="284"/>
                  </a:lnTo>
                  <a:lnTo>
                    <a:pt x="600" y="278"/>
                  </a:lnTo>
                  <a:lnTo>
                    <a:pt x="608" y="270"/>
                  </a:lnTo>
                  <a:lnTo>
                    <a:pt x="616" y="264"/>
                  </a:lnTo>
                  <a:lnTo>
                    <a:pt x="622" y="264"/>
                  </a:lnTo>
                  <a:lnTo>
                    <a:pt x="628" y="264"/>
                  </a:lnTo>
                  <a:lnTo>
                    <a:pt x="628" y="264"/>
                  </a:lnTo>
                  <a:close/>
                  <a:moveTo>
                    <a:pt x="682" y="10"/>
                  </a:moveTo>
                  <a:lnTo>
                    <a:pt x="682" y="10"/>
                  </a:lnTo>
                  <a:lnTo>
                    <a:pt x="682" y="10"/>
                  </a:lnTo>
                  <a:lnTo>
                    <a:pt x="682" y="10"/>
                  </a:lnTo>
                  <a:lnTo>
                    <a:pt x="686" y="14"/>
                  </a:lnTo>
                  <a:lnTo>
                    <a:pt x="690" y="14"/>
                  </a:lnTo>
                  <a:lnTo>
                    <a:pt x="694" y="12"/>
                  </a:lnTo>
                  <a:lnTo>
                    <a:pt x="694" y="12"/>
                  </a:lnTo>
                  <a:lnTo>
                    <a:pt x="698" y="12"/>
                  </a:lnTo>
                  <a:lnTo>
                    <a:pt x="702" y="12"/>
                  </a:lnTo>
                  <a:lnTo>
                    <a:pt x="704" y="14"/>
                  </a:lnTo>
                  <a:lnTo>
                    <a:pt x="704" y="14"/>
                  </a:lnTo>
                  <a:lnTo>
                    <a:pt x="690" y="20"/>
                  </a:lnTo>
                  <a:lnTo>
                    <a:pt x="678" y="22"/>
                  </a:lnTo>
                  <a:lnTo>
                    <a:pt x="678" y="22"/>
                  </a:lnTo>
                  <a:lnTo>
                    <a:pt x="676" y="18"/>
                  </a:lnTo>
                  <a:lnTo>
                    <a:pt x="678" y="16"/>
                  </a:lnTo>
                  <a:lnTo>
                    <a:pt x="682" y="10"/>
                  </a:lnTo>
                  <a:lnTo>
                    <a:pt x="682" y="10"/>
                  </a:lnTo>
                  <a:close/>
                  <a:moveTo>
                    <a:pt x="564" y="260"/>
                  </a:moveTo>
                  <a:lnTo>
                    <a:pt x="564" y="260"/>
                  </a:lnTo>
                  <a:lnTo>
                    <a:pt x="566" y="256"/>
                  </a:lnTo>
                  <a:lnTo>
                    <a:pt x="570" y="254"/>
                  </a:lnTo>
                  <a:lnTo>
                    <a:pt x="570" y="254"/>
                  </a:lnTo>
                  <a:lnTo>
                    <a:pt x="572" y="254"/>
                  </a:lnTo>
                  <a:lnTo>
                    <a:pt x="574" y="258"/>
                  </a:lnTo>
                  <a:lnTo>
                    <a:pt x="574" y="258"/>
                  </a:lnTo>
                  <a:lnTo>
                    <a:pt x="572" y="262"/>
                  </a:lnTo>
                  <a:lnTo>
                    <a:pt x="568" y="262"/>
                  </a:lnTo>
                  <a:lnTo>
                    <a:pt x="568" y="262"/>
                  </a:lnTo>
                  <a:lnTo>
                    <a:pt x="566" y="262"/>
                  </a:lnTo>
                  <a:lnTo>
                    <a:pt x="564" y="260"/>
                  </a:lnTo>
                  <a:lnTo>
                    <a:pt x="564" y="260"/>
                  </a:lnTo>
                  <a:close/>
                  <a:moveTo>
                    <a:pt x="378" y="86"/>
                  </a:moveTo>
                  <a:lnTo>
                    <a:pt x="378" y="86"/>
                  </a:lnTo>
                  <a:lnTo>
                    <a:pt x="376" y="86"/>
                  </a:lnTo>
                  <a:lnTo>
                    <a:pt x="374" y="88"/>
                  </a:lnTo>
                  <a:lnTo>
                    <a:pt x="374" y="88"/>
                  </a:lnTo>
                  <a:lnTo>
                    <a:pt x="368" y="94"/>
                  </a:lnTo>
                  <a:lnTo>
                    <a:pt x="362" y="96"/>
                  </a:lnTo>
                  <a:lnTo>
                    <a:pt x="350" y="94"/>
                  </a:lnTo>
                  <a:lnTo>
                    <a:pt x="350" y="94"/>
                  </a:lnTo>
                  <a:lnTo>
                    <a:pt x="346" y="94"/>
                  </a:lnTo>
                  <a:lnTo>
                    <a:pt x="348" y="92"/>
                  </a:lnTo>
                  <a:lnTo>
                    <a:pt x="350" y="88"/>
                  </a:lnTo>
                  <a:lnTo>
                    <a:pt x="350" y="88"/>
                  </a:lnTo>
                  <a:lnTo>
                    <a:pt x="358" y="82"/>
                  </a:lnTo>
                  <a:lnTo>
                    <a:pt x="358" y="82"/>
                  </a:lnTo>
                  <a:lnTo>
                    <a:pt x="348" y="82"/>
                  </a:lnTo>
                  <a:lnTo>
                    <a:pt x="348" y="82"/>
                  </a:lnTo>
                  <a:lnTo>
                    <a:pt x="346" y="80"/>
                  </a:lnTo>
                  <a:lnTo>
                    <a:pt x="346" y="80"/>
                  </a:lnTo>
                  <a:lnTo>
                    <a:pt x="354" y="78"/>
                  </a:lnTo>
                  <a:lnTo>
                    <a:pt x="360" y="76"/>
                  </a:lnTo>
                  <a:lnTo>
                    <a:pt x="368" y="74"/>
                  </a:lnTo>
                  <a:lnTo>
                    <a:pt x="376" y="74"/>
                  </a:lnTo>
                  <a:lnTo>
                    <a:pt x="376" y="74"/>
                  </a:lnTo>
                  <a:lnTo>
                    <a:pt x="376" y="76"/>
                  </a:lnTo>
                  <a:lnTo>
                    <a:pt x="374" y="78"/>
                  </a:lnTo>
                  <a:lnTo>
                    <a:pt x="372" y="78"/>
                  </a:lnTo>
                  <a:lnTo>
                    <a:pt x="374" y="80"/>
                  </a:lnTo>
                  <a:lnTo>
                    <a:pt x="374" y="80"/>
                  </a:lnTo>
                  <a:lnTo>
                    <a:pt x="376" y="82"/>
                  </a:lnTo>
                  <a:lnTo>
                    <a:pt x="382" y="80"/>
                  </a:lnTo>
                  <a:lnTo>
                    <a:pt x="392" y="78"/>
                  </a:lnTo>
                  <a:lnTo>
                    <a:pt x="392" y="78"/>
                  </a:lnTo>
                  <a:lnTo>
                    <a:pt x="390" y="82"/>
                  </a:lnTo>
                  <a:lnTo>
                    <a:pt x="388" y="86"/>
                  </a:lnTo>
                  <a:lnTo>
                    <a:pt x="384" y="88"/>
                  </a:lnTo>
                  <a:lnTo>
                    <a:pt x="378" y="86"/>
                  </a:lnTo>
                  <a:lnTo>
                    <a:pt x="378" y="86"/>
                  </a:lnTo>
                  <a:close/>
                  <a:moveTo>
                    <a:pt x="442" y="124"/>
                  </a:moveTo>
                  <a:lnTo>
                    <a:pt x="442" y="124"/>
                  </a:lnTo>
                  <a:lnTo>
                    <a:pt x="440" y="124"/>
                  </a:lnTo>
                  <a:lnTo>
                    <a:pt x="440" y="124"/>
                  </a:lnTo>
                  <a:lnTo>
                    <a:pt x="428" y="132"/>
                  </a:lnTo>
                  <a:lnTo>
                    <a:pt x="418" y="138"/>
                  </a:lnTo>
                  <a:lnTo>
                    <a:pt x="406" y="138"/>
                  </a:lnTo>
                  <a:lnTo>
                    <a:pt x="394" y="134"/>
                  </a:lnTo>
                  <a:lnTo>
                    <a:pt x="394" y="134"/>
                  </a:lnTo>
                  <a:lnTo>
                    <a:pt x="402" y="132"/>
                  </a:lnTo>
                  <a:lnTo>
                    <a:pt x="408" y="128"/>
                  </a:lnTo>
                  <a:lnTo>
                    <a:pt x="408" y="128"/>
                  </a:lnTo>
                  <a:lnTo>
                    <a:pt x="410" y="128"/>
                  </a:lnTo>
                  <a:lnTo>
                    <a:pt x="410" y="128"/>
                  </a:lnTo>
                  <a:lnTo>
                    <a:pt x="410" y="124"/>
                  </a:lnTo>
                  <a:lnTo>
                    <a:pt x="408" y="122"/>
                  </a:lnTo>
                  <a:lnTo>
                    <a:pt x="412" y="122"/>
                  </a:lnTo>
                  <a:lnTo>
                    <a:pt x="412" y="122"/>
                  </a:lnTo>
                  <a:lnTo>
                    <a:pt x="426" y="126"/>
                  </a:lnTo>
                  <a:lnTo>
                    <a:pt x="426" y="126"/>
                  </a:lnTo>
                  <a:lnTo>
                    <a:pt x="428" y="126"/>
                  </a:lnTo>
                  <a:lnTo>
                    <a:pt x="432" y="124"/>
                  </a:lnTo>
                  <a:lnTo>
                    <a:pt x="438" y="122"/>
                  </a:lnTo>
                  <a:lnTo>
                    <a:pt x="438" y="122"/>
                  </a:lnTo>
                  <a:lnTo>
                    <a:pt x="442" y="118"/>
                  </a:lnTo>
                  <a:lnTo>
                    <a:pt x="442" y="118"/>
                  </a:lnTo>
                  <a:lnTo>
                    <a:pt x="446" y="116"/>
                  </a:lnTo>
                  <a:lnTo>
                    <a:pt x="448" y="116"/>
                  </a:lnTo>
                  <a:lnTo>
                    <a:pt x="450" y="118"/>
                  </a:lnTo>
                  <a:lnTo>
                    <a:pt x="450" y="118"/>
                  </a:lnTo>
                  <a:lnTo>
                    <a:pt x="450" y="120"/>
                  </a:lnTo>
                  <a:lnTo>
                    <a:pt x="448" y="122"/>
                  </a:lnTo>
                  <a:lnTo>
                    <a:pt x="442" y="124"/>
                  </a:lnTo>
                  <a:lnTo>
                    <a:pt x="442" y="124"/>
                  </a:lnTo>
                  <a:close/>
                  <a:moveTo>
                    <a:pt x="456" y="156"/>
                  </a:moveTo>
                  <a:lnTo>
                    <a:pt x="456" y="156"/>
                  </a:lnTo>
                  <a:lnTo>
                    <a:pt x="450" y="154"/>
                  </a:lnTo>
                  <a:lnTo>
                    <a:pt x="450" y="154"/>
                  </a:lnTo>
                  <a:lnTo>
                    <a:pt x="454" y="152"/>
                  </a:lnTo>
                  <a:lnTo>
                    <a:pt x="458" y="152"/>
                  </a:lnTo>
                  <a:lnTo>
                    <a:pt x="462" y="154"/>
                  </a:lnTo>
                  <a:lnTo>
                    <a:pt x="466" y="154"/>
                  </a:lnTo>
                  <a:lnTo>
                    <a:pt x="466" y="154"/>
                  </a:lnTo>
                  <a:lnTo>
                    <a:pt x="460" y="156"/>
                  </a:lnTo>
                  <a:lnTo>
                    <a:pt x="456" y="156"/>
                  </a:lnTo>
                  <a:lnTo>
                    <a:pt x="456" y="156"/>
                  </a:lnTo>
                  <a:close/>
                  <a:moveTo>
                    <a:pt x="508" y="180"/>
                  </a:moveTo>
                  <a:lnTo>
                    <a:pt x="508" y="180"/>
                  </a:lnTo>
                  <a:lnTo>
                    <a:pt x="506" y="176"/>
                  </a:lnTo>
                  <a:lnTo>
                    <a:pt x="506" y="172"/>
                  </a:lnTo>
                  <a:lnTo>
                    <a:pt x="510" y="170"/>
                  </a:lnTo>
                  <a:lnTo>
                    <a:pt x="516" y="168"/>
                  </a:lnTo>
                  <a:lnTo>
                    <a:pt x="516" y="168"/>
                  </a:lnTo>
                  <a:lnTo>
                    <a:pt x="512" y="176"/>
                  </a:lnTo>
                  <a:lnTo>
                    <a:pt x="510" y="178"/>
                  </a:lnTo>
                  <a:lnTo>
                    <a:pt x="508" y="180"/>
                  </a:lnTo>
                  <a:lnTo>
                    <a:pt x="508" y="180"/>
                  </a:lnTo>
                  <a:close/>
                  <a:moveTo>
                    <a:pt x="516" y="118"/>
                  </a:moveTo>
                  <a:lnTo>
                    <a:pt x="516" y="118"/>
                  </a:lnTo>
                  <a:lnTo>
                    <a:pt x="514" y="118"/>
                  </a:lnTo>
                  <a:lnTo>
                    <a:pt x="512" y="116"/>
                  </a:lnTo>
                  <a:lnTo>
                    <a:pt x="512" y="116"/>
                  </a:lnTo>
                  <a:lnTo>
                    <a:pt x="512" y="114"/>
                  </a:lnTo>
                  <a:lnTo>
                    <a:pt x="514" y="112"/>
                  </a:lnTo>
                  <a:lnTo>
                    <a:pt x="518" y="110"/>
                  </a:lnTo>
                  <a:lnTo>
                    <a:pt x="518" y="110"/>
                  </a:lnTo>
                  <a:lnTo>
                    <a:pt x="520" y="110"/>
                  </a:lnTo>
                  <a:lnTo>
                    <a:pt x="522" y="114"/>
                  </a:lnTo>
                  <a:lnTo>
                    <a:pt x="522" y="114"/>
                  </a:lnTo>
                  <a:lnTo>
                    <a:pt x="520" y="116"/>
                  </a:lnTo>
                  <a:lnTo>
                    <a:pt x="518" y="118"/>
                  </a:lnTo>
                  <a:lnTo>
                    <a:pt x="516" y="118"/>
                  </a:lnTo>
                  <a:lnTo>
                    <a:pt x="516" y="118"/>
                  </a:lnTo>
                  <a:close/>
                  <a:moveTo>
                    <a:pt x="526" y="208"/>
                  </a:moveTo>
                  <a:lnTo>
                    <a:pt x="526" y="208"/>
                  </a:lnTo>
                  <a:lnTo>
                    <a:pt x="528" y="210"/>
                  </a:lnTo>
                  <a:lnTo>
                    <a:pt x="530" y="214"/>
                  </a:lnTo>
                  <a:lnTo>
                    <a:pt x="530" y="222"/>
                  </a:lnTo>
                  <a:lnTo>
                    <a:pt x="532" y="230"/>
                  </a:lnTo>
                  <a:lnTo>
                    <a:pt x="534" y="232"/>
                  </a:lnTo>
                  <a:lnTo>
                    <a:pt x="536" y="236"/>
                  </a:lnTo>
                  <a:lnTo>
                    <a:pt x="536" y="236"/>
                  </a:lnTo>
                  <a:lnTo>
                    <a:pt x="528" y="230"/>
                  </a:lnTo>
                  <a:lnTo>
                    <a:pt x="522" y="224"/>
                  </a:lnTo>
                  <a:lnTo>
                    <a:pt x="522" y="216"/>
                  </a:lnTo>
                  <a:lnTo>
                    <a:pt x="526" y="208"/>
                  </a:lnTo>
                  <a:lnTo>
                    <a:pt x="526" y="208"/>
                  </a:lnTo>
                  <a:close/>
                  <a:moveTo>
                    <a:pt x="542" y="208"/>
                  </a:moveTo>
                  <a:lnTo>
                    <a:pt x="542" y="208"/>
                  </a:lnTo>
                  <a:lnTo>
                    <a:pt x="544" y="208"/>
                  </a:lnTo>
                  <a:lnTo>
                    <a:pt x="544" y="208"/>
                  </a:lnTo>
                  <a:lnTo>
                    <a:pt x="554" y="234"/>
                  </a:lnTo>
                  <a:lnTo>
                    <a:pt x="554" y="234"/>
                  </a:lnTo>
                  <a:lnTo>
                    <a:pt x="556" y="238"/>
                  </a:lnTo>
                  <a:lnTo>
                    <a:pt x="556" y="240"/>
                  </a:lnTo>
                  <a:lnTo>
                    <a:pt x="552" y="248"/>
                  </a:lnTo>
                  <a:lnTo>
                    <a:pt x="552" y="248"/>
                  </a:lnTo>
                  <a:lnTo>
                    <a:pt x="550" y="236"/>
                  </a:lnTo>
                  <a:lnTo>
                    <a:pt x="546" y="232"/>
                  </a:lnTo>
                  <a:lnTo>
                    <a:pt x="542" y="228"/>
                  </a:lnTo>
                  <a:lnTo>
                    <a:pt x="542" y="228"/>
                  </a:lnTo>
                  <a:lnTo>
                    <a:pt x="536" y="222"/>
                  </a:lnTo>
                  <a:lnTo>
                    <a:pt x="534" y="218"/>
                  </a:lnTo>
                  <a:lnTo>
                    <a:pt x="536" y="212"/>
                  </a:lnTo>
                  <a:lnTo>
                    <a:pt x="542" y="208"/>
                  </a:lnTo>
                  <a:lnTo>
                    <a:pt x="542" y="208"/>
                  </a:lnTo>
                  <a:close/>
                  <a:moveTo>
                    <a:pt x="752" y="676"/>
                  </a:moveTo>
                  <a:lnTo>
                    <a:pt x="752" y="676"/>
                  </a:lnTo>
                  <a:lnTo>
                    <a:pt x="750" y="676"/>
                  </a:lnTo>
                  <a:lnTo>
                    <a:pt x="748" y="676"/>
                  </a:lnTo>
                  <a:lnTo>
                    <a:pt x="748" y="676"/>
                  </a:lnTo>
                  <a:lnTo>
                    <a:pt x="746" y="672"/>
                  </a:lnTo>
                  <a:lnTo>
                    <a:pt x="746" y="668"/>
                  </a:lnTo>
                  <a:lnTo>
                    <a:pt x="746" y="664"/>
                  </a:lnTo>
                  <a:lnTo>
                    <a:pt x="750" y="662"/>
                  </a:lnTo>
                  <a:lnTo>
                    <a:pt x="750" y="662"/>
                  </a:lnTo>
                  <a:lnTo>
                    <a:pt x="754" y="668"/>
                  </a:lnTo>
                  <a:lnTo>
                    <a:pt x="754" y="672"/>
                  </a:lnTo>
                  <a:lnTo>
                    <a:pt x="752" y="676"/>
                  </a:lnTo>
                  <a:lnTo>
                    <a:pt x="752" y="676"/>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2" name="Freeform 75"/>
            <p:cNvSpPr/>
            <p:nvPr/>
          </p:nvSpPr>
          <p:spPr bwMode="auto">
            <a:xfrm>
              <a:off x="5556250" y="2251075"/>
              <a:ext cx="1588" cy="1588"/>
            </a:xfrm>
            <a:custGeom>
              <a:avLst/>
              <a:gdLst/>
              <a:ahLst/>
              <a:cxnLst>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3" name="Freeform 76"/>
            <p:cNvSpPr/>
            <p:nvPr/>
          </p:nvSpPr>
          <p:spPr bwMode="auto">
            <a:xfrm>
              <a:off x="7816850" y="1447800"/>
              <a:ext cx="123825" cy="177800"/>
            </a:xfrm>
            <a:custGeom>
              <a:avLst/>
              <a:gdLst/>
              <a:ahLst/>
              <a:cxnLst>
                <a:cxn ang="0">
                  <a:pos x="0" y="64"/>
                </a:cxn>
                <a:cxn ang="0">
                  <a:pos x="6" y="82"/>
                </a:cxn>
                <a:cxn ang="0">
                  <a:pos x="10" y="98"/>
                </a:cxn>
                <a:cxn ang="0">
                  <a:pos x="12" y="100"/>
                </a:cxn>
                <a:cxn ang="0">
                  <a:pos x="22" y="104"/>
                </a:cxn>
                <a:cxn ang="0">
                  <a:pos x="40" y="106"/>
                </a:cxn>
                <a:cxn ang="0">
                  <a:pos x="46" y="112"/>
                </a:cxn>
                <a:cxn ang="0">
                  <a:pos x="50" y="110"/>
                </a:cxn>
                <a:cxn ang="0">
                  <a:pos x="54" y="108"/>
                </a:cxn>
                <a:cxn ang="0">
                  <a:pos x="58" y="96"/>
                </a:cxn>
                <a:cxn ang="0">
                  <a:pos x="60" y="88"/>
                </a:cxn>
                <a:cxn ang="0">
                  <a:pos x="66" y="74"/>
                </a:cxn>
                <a:cxn ang="0">
                  <a:pos x="68" y="66"/>
                </a:cxn>
                <a:cxn ang="0">
                  <a:pos x="72" y="62"/>
                </a:cxn>
                <a:cxn ang="0">
                  <a:pos x="78" y="60"/>
                </a:cxn>
                <a:cxn ang="0">
                  <a:pos x="70" y="50"/>
                </a:cxn>
                <a:cxn ang="0">
                  <a:pos x="66" y="38"/>
                </a:cxn>
                <a:cxn ang="0">
                  <a:pos x="66" y="32"/>
                </a:cxn>
                <a:cxn ang="0">
                  <a:pos x="68" y="26"/>
                </a:cxn>
                <a:cxn ang="0">
                  <a:pos x="78" y="16"/>
                </a:cxn>
                <a:cxn ang="0">
                  <a:pos x="70" y="10"/>
                </a:cxn>
                <a:cxn ang="0">
                  <a:pos x="68" y="8"/>
                </a:cxn>
                <a:cxn ang="0">
                  <a:pos x="68" y="6"/>
                </a:cxn>
                <a:cxn ang="0">
                  <a:pos x="62" y="0"/>
                </a:cxn>
                <a:cxn ang="0">
                  <a:pos x="58" y="6"/>
                </a:cxn>
                <a:cxn ang="0">
                  <a:pos x="48" y="20"/>
                </a:cxn>
                <a:cxn ang="0">
                  <a:pos x="40" y="28"/>
                </a:cxn>
                <a:cxn ang="0">
                  <a:pos x="24" y="44"/>
                </a:cxn>
                <a:cxn ang="0">
                  <a:pos x="18" y="52"/>
                </a:cxn>
                <a:cxn ang="0">
                  <a:pos x="12" y="54"/>
                </a:cxn>
                <a:cxn ang="0">
                  <a:pos x="6" y="52"/>
                </a:cxn>
                <a:cxn ang="0">
                  <a:pos x="0" y="58"/>
                </a:cxn>
                <a:cxn ang="0">
                  <a:pos x="0" y="64"/>
                </a:cxn>
              </a:cxnLst>
              <a:rect l="0" t="0" r="r" b="b"/>
              <a:pathLst>
                <a:path w="78" h="112">
                  <a:moveTo>
                    <a:pt x="0" y="64"/>
                  </a:moveTo>
                  <a:lnTo>
                    <a:pt x="0" y="64"/>
                  </a:lnTo>
                  <a:lnTo>
                    <a:pt x="2" y="74"/>
                  </a:lnTo>
                  <a:lnTo>
                    <a:pt x="6" y="82"/>
                  </a:lnTo>
                  <a:lnTo>
                    <a:pt x="8" y="90"/>
                  </a:lnTo>
                  <a:lnTo>
                    <a:pt x="10" y="98"/>
                  </a:lnTo>
                  <a:lnTo>
                    <a:pt x="10" y="98"/>
                  </a:lnTo>
                  <a:lnTo>
                    <a:pt x="12" y="100"/>
                  </a:lnTo>
                  <a:lnTo>
                    <a:pt x="12" y="100"/>
                  </a:lnTo>
                  <a:lnTo>
                    <a:pt x="22" y="104"/>
                  </a:lnTo>
                  <a:lnTo>
                    <a:pt x="30" y="104"/>
                  </a:lnTo>
                  <a:lnTo>
                    <a:pt x="40" y="106"/>
                  </a:lnTo>
                  <a:lnTo>
                    <a:pt x="44" y="108"/>
                  </a:lnTo>
                  <a:lnTo>
                    <a:pt x="46" y="112"/>
                  </a:lnTo>
                  <a:lnTo>
                    <a:pt x="46" y="112"/>
                  </a:lnTo>
                  <a:lnTo>
                    <a:pt x="50" y="110"/>
                  </a:lnTo>
                  <a:lnTo>
                    <a:pt x="54" y="108"/>
                  </a:lnTo>
                  <a:lnTo>
                    <a:pt x="54" y="108"/>
                  </a:lnTo>
                  <a:lnTo>
                    <a:pt x="56" y="102"/>
                  </a:lnTo>
                  <a:lnTo>
                    <a:pt x="58" y="96"/>
                  </a:lnTo>
                  <a:lnTo>
                    <a:pt x="58" y="96"/>
                  </a:lnTo>
                  <a:lnTo>
                    <a:pt x="60" y="88"/>
                  </a:lnTo>
                  <a:lnTo>
                    <a:pt x="62" y="80"/>
                  </a:lnTo>
                  <a:lnTo>
                    <a:pt x="66" y="74"/>
                  </a:lnTo>
                  <a:lnTo>
                    <a:pt x="68" y="66"/>
                  </a:lnTo>
                  <a:lnTo>
                    <a:pt x="68" y="66"/>
                  </a:lnTo>
                  <a:lnTo>
                    <a:pt x="68" y="62"/>
                  </a:lnTo>
                  <a:lnTo>
                    <a:pt x="72" y="62"/>
                  </a:lnTo>
                  <a:lnTo>
                    <a:pt x="78" y="60"/>
                  </a:lnTo>
                  <a:lnTo>
                    <a:pt x="78" y="60"/>
                  </a:lnTo>
                  <a:lnTo>
                    <a:pt x="72" y="56"/>
                  </a:lnTo>
                  <a:lnTo>
                    <a:pt x="70" y="50"/>
                  </a:lnTo>
                  <a:lnTo>
                    <a:pt x="66" y="38"/>
                  </a:lnTo>
                  <a:lnTo>
                    <a:pt x="66" y="38"/>
                  </a:lnTo>
                  <a:lnTo>
                    <a:pt x="66" y="36"/>
                  </a:lnTo>
                  <a:lnTo>
                    <a:pt x="66" y="32"/>
                  </a:lnTo>
                  <a:lnTo>
                    <a:pt x="68" y="26"/>
                  </a:lnTo>
                  <a:lnTo>
                    <a:pt x="68" y="26"/>
                  </a:lnTo>
                  <a:lnTo>
                    <a:pt x="76" y="18"/>
                  </a:lnTo>
                  <a:lnTo>
                    <a:pt x="78" y="16"/>
                  </a:lnTo>
                  <a:lnTo>
                    <a:pt x="76" y="14"/>
                  </a:lnTo>
                  <a:lnTo>
                    <a:pt x="70" y="10"/>
                  </a:lnTo>
                  <a:lnTo>
                    <a:pt x="70" y="10"/>
                  </a:lnTo>
                  <a:lnTo>
                    <a:pt x="68" y="8"/>
                  </a:lnTo>
                  <a:lnTo>
                    <a:pt x="68" y="6"/>
                  </a:lnTo>
                  <a:lnTo>
                    <a:pt x="68" y="6"/>
                  </a:lnTo>
                  <a:lnTo>
                    <a:pt x="66" y="2"/>
                  </a:lnTo>
                  <a:lnTo>
                    <a:pt x="62" y="0"/>
                  </a:lnTo>
                  <a:lnTo>
                    <a:pt x="60" y="2"/>
                  </a:lnTo>
                  <a:lnTo>
                    <a:pt x="58" y="6"/>
                  </a:lnTo>
                  <a:lnTo>
                    <a:pt x="58" y="6"/>
                  </a:lnTo>
                  <a:lnTo>
                    <a:pt x="48" y="20"/>
                  </a:lnTo>
                  <a:lnTo>
                    <a:pt x="48" y="20"/>
                  </a:lnTo>
                  <a:lnTo>
                    <a:pt x="40" y="28"/>
                  </a:lnTo>
                  <a:lnTo>
                    <a:pt x="30" y="36"/>
                  </a:lnTo>
                  <a:lnTo>
                    <a:pt x="24" y="44"/>
                  </a:lnTo>
                  <a:lnTo>
                    <a:pt x="18" y="52"/>
                  </a:lnTo>
                  <a:lnTo>
                    <a:pt x="18" y="52"/>
                  </a:lnTo>
                  <a:lnTo>
                    <a:pt x="16" y="56"/>
                  </a:lnTo>
                  <a:lnTo>
                    <a:pt x="12" y="54"/>
                  </a:lnTo>
                  <a:lnTo>
                    <a:pt x="12" y="54"/>
                  </a:lnTo>
                  <a:lnTo>
                    <a:pt x="6" y="52"/>
                  </a:lnTo>
                  <a:lnTo>
                    <a:pt x="2" y="54"/>
                  </a:lnTo>
                  <a:lnTo>
                    <a:pt x="0" y="58"/>
                  </a:lnTo>
                  <a:lnTo>
                    <a:pt x="0" y="64"/>
                  </a:lnTo>
                  <a:lnTo>
                    <a:pt x="0" y="64"/>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4" name="Freeform 77"/>
            <p:cNvSpPr/>
            <p:nvPr/>
          </p:nvSpPr>
          <p:spPr bwMode="auto">
            <a:xfrm>
              <a:off x="7648575" y="1470025"/>
              <a:ext cx="133350" cy="184150"/>
            </a:xfrm>
            <a:custGeom>
              <a:avLst/>
              <a:gdLst/>
              <a:ahLst/>
              <a:cxnLst>
                <a:cxn ang="0">
                  <a:pos x="82" y="108"/>
                </a:cxn>
                <a:cxn ang="0">
                  <a:pos x="82" y="108"/>
                </a:cxn>
                <a:cxn ang="0">
                  <a:pos x="82" y="98"/>
                </a:cxn>
                <a:cxn ang="0">
                  <a:pos x="84" y="88"/>
                </a:cxn>
                <a:cxn ang="0">
                  <a:pos x="84" y="88"/>
                </a:cxn>
                <a:cxn ang="0">
                  <a:pos x="84" y="88"/>
                </a:cxn>
                <a:cxn ang="0">
                  <a:pos x="84" y="88"/>
                </a:cxn>
                <a:cxn ang="0">
                  <a:pos x="84" y="88"/>
                </a:cxn>
                <a:cxn ang="0">
                  <a:pos x="84" y="88"/>
                </a:cxn>
                <a:cxn ang="0">
                  <a:pos x="82" y="88"/>
                </a:cxn>
                <a:cxn ang="0">
                  <a:pos x="82" y="88"/>
                </a:cxn>
                <a:cxn ang="0">
                  <a:pos x="84" y="88"/>
                </a:cxn>
                <a:cxn ang="0">
                  <a:pos x="84" y="88"/>
                </a:cxn>
                <a:cxn ang="0">
                  <a:pos x="82" y="88"/>
                </a:cxn>
                <a:cxn ang="0">
                  <a:pos x="82" y="88"/>
                </a:cxn>
                <a:cxn ang="0">
                  <a:pos x="82" y="88"/>
                </a:cxn>
                <a:cxn ang="0">
                  <a:pos x="82" y="88"/>
                </a:cxn>
                <a:cxn ang="0">
                  <a:pos x="84" y="88"/>
                </a:cxn>
                <a:cxn ang="0">
                  <a:pos x="84" y="88"/>
                </a:cxn>
                <a:cxn ang="0">
                  <a:pos x="76" y="82"/>
                </a:cxn>
                <a:cxn ang="0">
                  <a:pos x="76" y="82"/>
                </a:cxn>
                <a:cxn ang="0">
                  <a:pos x="72" y="78"/>
                </a:cxn>
                <a:cxn ang="0">
                  <a:pos x="68" y="72"/>
                </a:cxn>
                <a:cxn ang="0">
                  <a:pos x="64" y="66"/>
                </a:cxn>
                <a:cxn ang="0">
                  <a:pos x="64" y="64"/>
                </a:cxn>
                <a:cxn ang="0">
                  <a:pos x="64" y="64"/>
                </a:cxn>
                <a:cxn ang="0">
                  <a:pos x="64" y="56"/>
                </a:cxn>
                <a:cxn ang="0">
                  <a:pos x="62" y="52"/>
                </a:cxn>
                <a:cxn ang="0">
                  <a:pos x="54" y="44"/>
                </a:cxn>
                <a:cxn ang="0">
                  <a:pos x="54" y="44"/>
                </a:cxn>
                <a:cxn ang="0">
                  <a:pos x="38" y="30"/>
                </a:cxn>
                <a:cxn ang="0">
                  <a:pos x="32" y="24"/>
                </a:cxn>
                <a:cxn ang="0">
                  <a:pos x="26" y="16"/>
                </a:cxn>
                <a:cxn ang="0">
                  <a:pos x="26" y="16"/>
                </a:cxn>
                <a:cxn ang="0">
                  <a:pos x="20" y="10"/>
                </a:cxn>
                <a:cxn ang="0">
                  <a:pos x="14" y="4"/>
                </a:cxn>
                <a:cxn ang="0">
                  <a:pos x="8" y="2"/>
                </a:cxn>
                <a:cxn ang="0">
                  <a:pos x="0" y="0"/>
                </a:cxn>
                <a:cxn ang="0">
                  <a:pos x="0" y="0"/>
                </a:cxn>
                <a:cxn ang="0">
                  <a:pos x="0" y="4"/>
                </a:cxn>
                <a:cxn ang="0">
                  <a:pos x="2" y="8"/>
                </a:cxn>
                <a:cxn ang="0">
                  <a:pos x="6" y="14"/>
                </a:cxn>
                <a:cxn ang="0">
                  <a:pos x="6" y="14"/>
                </a:cxn>
                <a:cxn ang="0">
                  <a:pos x="18" y="26"/>
                </a:cxn>
                <a:cxn ang="0">
                  <a:pos x="26" y="42"/>
                </a:cxn>
                <a:cxn ang="0">
                  <a:pos x="34" y="56"/>
                </a:cxn>
                <a:cxn ang="0">
                  <a:pos x="40" y="72"/>
                </a:cxn>
                <a:cxn ang="0">
                  <a:pos x="40" y="72"/>
                </a:cxn>
                <a:cxn ang="0">
                  <a:pos x="46" y="84"/>
                </a:cxn>
                <a:cxn ang="0">
                  <a:pos x="54" y="94"/>
                </a:cxn>
                <a:cxn ang="0">
                  <a:pos x="70" y="114"/>
                </a:cxn>
                <a:cxn ang="0">
                  <a:pos x="70" y="114"/>
                </a:cxn>
                <a:cxn ang="0">
                  <a:pos x="72" y="116"/>
                </a:cxn>
                <a:cxn ang="0">
                  <a:pos x="74" y="116"/>
                </a:cxn>
                <a:cxn ang="0">
                  <a:pos x="78" y="114"/>
                </a:cxn>
                <a:cxn ang="0">
                  <a:pos x="78" y="114"/>
                </a:cxn>
                <a:cxn ang="0">
                  <a:pos x="80" y="114"/>
                </a:cxn>
                <a:cxn ang="0">
                  <a:pos x="82" y="112"/>
                </a:cxn>
                <a:cxn ang="0">
                  <a:pos x="82" y="108"/>
                </a:cxn>
                <a:cxn ang="0">
                  <a:pos x="82" y="108"/>
                </a:cxn>
              </a:cxnLst>
              <a:rect l="0" t="0" r="r" b="b"/>
              <a:pathLst>
                <a:path w="84" h="116">
                  <a:moveTo>
                    <a:pt x="82" y="108"/>
                  </a:moveTo>
                  <a:lnTo>
                    <a:pt x="82" y="108"/>
                  </a:lnTo>
                  <a:lnTo>
                    <a:pt x="82" y="98"/>
                  </a:lnTo>
                  <a:lnTo>
                    <a:pt x="84" y="88"/>
                  </a:lnTo>
                  <a:lnTo>
                    <a:pt x="84" y="88"/>
                  </a:lnTo>
                  <a:lnTo>
                    <a:pt x="84" y="88"/>
                  </a:lnTo>
                  <a:lnTo>
                    <a:pt x="84" y="88"/>
                  </a:lnTo>
                  <a:lnTo>
                    <a:pt x="84" y="88"/>
                  </a:lnTo>
                  <a:lnTo>
                    <a:pt x="84" y="88"/>
                  </a:lnTo>
                  <a:lnTo>
                    <a:pt x="82" y="88"/>
                  </a:lnTo>
                  <a:lnTo>
                    <a:pt x="82" y="88"/>
                  </a:lnTo>
                  <a:lnTo>
                    <a:pt x="84" y="88"/>
                  </a:lnTo>
                  <a:lnTo>
                    <a:pt x="84" y="88"/>
                  </a:lnTo>
                  <a:lnTo>
                    <a:pt x="82" y="88"/>
                  </a:lnTo>
                  <a:lnTo>
                    <a:pt x="82" y="88"/>
                  </a:lnTo>
                  <a:lnTo>
                    <a:pt x="82" y="88"/>
                  </a:lnTo>
                  <a:lnTo>
                    <a:pt x="82" y="88"/>
                  </a:lnTo>
                  <a:lnTo>
                    <a:pt x="84" y="88"/>
                  </a:lnTo>
                  <a:lnTo>
                    <a:pt x="84" y="88"/>
                  </a:lnTo>
                  <a:lnTo>
                    <a:pt x="76" y="82"/>
                  </a:lnTo>
                  <a:lnTo>
                    <a:pt x="76" y="82"/>
                  </a:lnTo>
                  <a:lnTo>
                    <a:pt x="72" y="78"/>
                  </a:lnTo>
                  <a:lnTo>
                    <a:pt x="68" y="72"/>
                  </a:lnTo>
                  <a:lnTo>
                    <a:pt x="64" y="66"/>
                  </a:lnTo>
                  <a:lnTo>
                    <a:pt x="64" y="64"/>
                  </a:lnTo>
                  <a:lnTo>
                    <a:pt x="64" y="64"/>
                  </a:lnTo>
                  <a:lnTo>
                    <a:pt x="64" y="56"/>
                  </a:lnTo>
                  <a:lnTo>
                    <a:pt x="62" y="52"/>
                  </a:lnTo>
                  <a:lnTo>
                    <a:pt x="54" y="44"/>
                  </a:lnTo>
                  <a:lnTo>
                    <a:pt x="54" y="44"/>
                  </a:lnTo>
                  <a:lnTo>
                    <a:pt x="38" y="30"/>
                  </a:lnTo>
                  <a:lnTo>
                    <a:pt x="32" y="24"/>
                  </a:lnTo>
                  <a:lnTo>
                    <a:pt x="26" y="16"/>
                  </a:lnTo>
                  <a:lnTo>
                    <a:pt x="26" y="16"/>
                  </a:lnTo>
                  <a:lnTo>
                    <a:pt x="20" y="10"/>
                  </a:lnTo>
                  <a:lnTo>
                    <a:pt x="14" y="4"/>
                  </a:lnTo>
                  <a:lnTo>
                    <a:pt x="8" y="2"/>
                  </a:lnTo>
                  <a:lnTo>
                    <a:pt x="0" y="0"/>
                  </a:lnTo>
                  <a:lnTo>
                    <a:pt x="0" y="0"/>
                  </a:lnTo>
                  <a:lnTo>
                    <a:pt x="0" y="4"/>
                  </a:lnTo>
                  <a:lnTo>
                    <a:pt x="2" y="8"/>
                  </a:lnTo>
                  <a:lnTo>
                    <a:pt x="6" y="14"/>
                  </a:lnTo>
                  <a:lnTo>
                    <a:pt x="6" y="14"/>
                  </a:lnTo>
                  <a:lnTo>
                    <a:pt x="18" y="26"/>
                  </a:lnTo>
                  <a:lnTo>
                    <a:pt x="26" y="42"/>
                  </a:lnTo>
                  <a:lnTo>
                    <a:pt x="34" y="56"/>
                  </a:lnTo>
                  <a:lnTo>
                    <a:pt x="40" y="72"/>
                  </a:lnTo>
                  <a:lnTo>
                    <a:pt x="40" y="72"/>
                  </a:lnTo>
                  <a:lnTo>
                    <a:pt x="46" y="84"/>
                  </a:lnTo>
                  <a:lnTo>
                    <a:pt x="54" y="94"/>
                  </a:lnTo>
                  <a:lnTo>
                    <a:pt x="70" y="114"/>
                  </a:lnTo>
                  <a:lnTo>
                    <a:pt x="70" y="114"/>
                  </a:lnTo>
                  <a:lnTo>
                    <a:pt x="72" y="116"/>
                  </a:lnTo>
                  <a:lnTo>
                    <a:pt x="74" y="116"/>
                  </a:lnTo>
                  <a:lnTo>
                    <a:pt x="78" y="114"/>
                  </a:lnTo>
                  <a:lnTo>
                    <a:pt x="78" y="114"/>
                  </a:lnTo>
                  <a:lnTo>
                    <a:pt x="80" y="114"/>
                  </a:lnTo>
                  <a:lnTo>
                    <a:pt x="82" y="112"/>
                  </a:lnTo>
                  <a:lnTo>
                    <a:pt x="82" y="108"/>
                  </a:lnTo>
                  <a:lnTo>
                    <a:pt x="82" y="108"/>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5" name="Freeform 78"/>
            <p:cNvSpPr/>
            <p:nvPr/>
          </p:nvSpPr>
          <p:spPr bwMode="auto">
            <a:xfrm>
              <a:off x="8086725" y="882650"/>
              <a:ext cx="139700" cy="123825"/>
            </a:xfrm>
            <a:custGeom>
              <a:avLst/>
              <a:gdLst/>
              <a:ahLst/>
              <a:cxnLst>
                <a:cxn ang="0">
                  <a:pos x="38" y="58"/>
                </a:cxn>
                <a:cxn ang="0">
                  <a:pos x="36" y="58"/>
                </a:cxn>
                <a:cxn ang="0">
                  <a:pos x="16" y="60"/>
                </a:cxn>
                <a:cxn ang="0">
                  <a:pos x="0" y="74"/>
                </a:cxn>
                <a:cxn ang="0">
                  <a:pos x="8" y="72"/>
                </a:cxn>
                <a:cxn ang="0">
                  <a:pos x="26" y="68"/>
                </a:cxn>
                <a:cxn ang="0">
                  <a:pos x="32" y="64"/>
                </a:cxn>
                <a:cxn ang="0">
                  <a:pos x="36" y="72"/>
                </a:cxn>
                <a:cxn ang="0">
                  <a:pos x="36" y="76"/>
                </a:cxn>
                <a:cxn ang="0">
                  <a:pos x="38" y="78"/>
                </a:cxn>
                <a:cxn ang="0">
                  <a:pos x="42" y="76"/>
                </a:cxn>
                <a:cxn ang="0">
                  <a:pos x="42" y="72"/>
                </a:cxn>
                <a:cxn ang="0">
                  <a:pos x="46" y="68"/>
                </a:cxn>
                <a:cxn ang="0">
                  <a:pos x="46" y="64"/>
                </a:cxn>
                <a:cxn ang="0">
                  <a:pos x="54" y="66"/>
                </a:cxn>
                <a:cxn ang="0">
                  <a:pos x="66" y="60"/>
                </a:cxn>
                <a:cxn ang="0">
                  <a:pos x="70" y="58"/>
                </a:cxn>
                <a:cxn ang="0">
                  <a:pos x="78" y="54"/>
                </a:cxn>
                <a:cxn ang="0">
                  <a:pos x="78" y="46"/>
                </a:cxn>
                <a:cxn ang="0">
                  <a:pos x="82" y="28"/>
                </a:cxn>
                <a:cxn ang="0">
                  <a:pos x="86" y="20"/>
                </a:cxn>
                <a:cxn ang="0">
                  <a:pos x="88" y="14"/>
                </a:cxn>
                <a:cxn ang="0">
                  <a:pos x="84" y="8"/>
                </a:cxn>
                <a:cxn ang="0">
                  <a:pos x="80" y="2"/>
                </a:cxn>
                <a:cxn ang="0">
                  <a:pos x="78" y="0"/>
                </a:cxn>
                <a:cxn ang="0">
                  <a:pos x="74" y="4"/>
                </a:cxn>
                <a:cxn ang="0">
                  <a:pos x="72" y="10"/>
                </a:cxn>
                <a:cxn ang="0">
                  <a:pos x="70" y="26"/>
                </a:cxn>
                <a:cxn ang="0">
                  <a:pos x="68" y="32"/>
                </a:cxn>
                <a:cxn ang="0">
                  <a:pos x="54" y="42"/>
                </a:cxn>
                <a:cxn ang="0">
                  <a:pos x="42" y="52"/>
                </a:cxn>
                <a:cxn ang="0">
                  <a:pos x="38" y="58"/>
                </a:cxn>
              </a:cxnLst>
              <a:rect l="0" t="0" r="r" b="b"/>
              <a:pathLst>
                <a:path w="88" h="78">
                  <a:moveTo>
                    <a:pt x="38" y="58"/>
                  </a:moveTo>
                  <a:lnTo>
                    <a:pt x="38" y="58"/>
                  </a:lnTo>
                  <a:lnTo>
                    <a:pt x="36" y="58"/>
                  </a:lnTo>
                  <a:lnTo>
                    <a:pt x="36" y="58"/>
                  </a:lnTo>
                  <a:lnTo>
                    <a:pt x="26" y="58"/>
                  </a:lnTo>
                  <a:lnTo>
                    <a:pt x="16" y="60"/>
                  </a:lnTo>
                  <a:lnTo>
                    <a:pt x="8" y="66"/>
                  </a:lnTo>
                  <a:lnTo>
                    <a:pt x="0" y="74"/>
                  </a:lnTo>
                  <a:lnTo>
                    <a:pt x="0" y="74"/>
                  </a:lnTo>
                  <a:lnTo>
                    <a:pt x="8" y="72"/>
                  </a:lnTo>
                  <a:lnTo>
                    <a:pt x="14" y="72"/>
                  </a:lnTo>
                  <a:lnTo>
                    <a:pt x="26" y="68"/>
                  </a:lnTo>
                  <a:lnTo>
                    <a:pt x="26" y="68"/>
                  </a:lnTo>
                  <a:lnTo>
                    <a:pt x="32" y="64"/>
                  </a:lnTo>
                  <a:lnTo>
                    <a:pt x="34" y="66"/>
                  </a:lnTo>
                  <a:lnTo>
                    <a:pt x="36" y="72"/>
                  </a:lnTo>
                  <a:lnTo>
                    <a:pt x="36" y="72"/>
                  </a:lnTo>
                  <a:lnTo>
                    <a:pt x="36" y="76"/>
                  </a:lnTo>
                  <a:lnTo>
                    <a:pt x="38" y="78"/>
                  </a:lnTo>
                  <a:lnTo>
                    <a:pt x="38" y="78"/>
                  </a:lnTo>
                  <a:lnTo>
                    <a:pt x="40" y="78"/>
                  </a:lnTo>
                  <a:lnTo>
                    <a:pt x="42" y="76"/>
                  </a:lnTo>
                  <a:lnTo>
                    <a:pt x="42" y="72"/>
                  </a:lnTo>
                  <a:lnTo>
                    <a:pt x="42" y="72"/>
                  </a:lnTo>
                  <a:lnTo>
                    <a:pt x="46" y="70"/>
                  </a:lnTo>
                  <a:lnTo>
                    <a:pt x="46" y="68"/>
                  </a:lnTo>
                  <a:lnTo>
                    <a:pt x="46" y="64"/>
                  </a:lnTo>
                  <a:lnTo>
                    <a:pt x="46" y="64"/>
                  </a:lnTo>
                  <a:lnTo>
                    <a:pt x="50" y="66"/>
                  </a:lnTo>
                  <a:lnTo>
                    <a:pt x="54" y="66"/>
                  </a:lnTo>
                  <a:lnTo>
                    <a:pt x="60" y="64"/>
                  </a:lnTo>
                  <a:lnTo>
                    <a:pt x="66" y="60"/>
                  </a:lnTo>
                  <a:lnTo>
                    <a:pt x="70" y="58"/>
                  </a:lnTo>
                  <a:lnTo>
                    <a:pt x="70" y="58"/>
                  </a:lnTo>
                  <a:lnTo>
                    <a:pt x="76" y="58"/>
                  </a:lnTo>
                  <a:lnTo>
                    <a:pt x="78" y="54"/>
                  </a:lnTo>
                  <a:lnTo>
                    <a:pt x="78" y="54"/>
                  </a:lnTo>
                  <a:lnTo>
                    <a:pt x="78" y="46"/>
                  </a:lnTo>
                  <a:lnTo>
                    <a:pt x="80" y="36"/>
                  </a:lnTo>
                  <a:lnTo>
                    <a:pt x="82" y="28"/>
                  </a:lnTo>
                  <a:lnTo>
                    <a:pt x="86" y="20"/>
                  </a:lnTo>
                  <a:lnTo>
                    <a:pt x="86" y="20"/>
                  </a:lnTo>
                  <a:lnTo>
                    <a:pt x="88" y="16"/>
                  </a:lnTo>
                  <a:lnTo>
                    <a:pt x="88" y="14"/>
                  </a:lnTo>
                  <a:lnTo>
                    <a:pt x="84" y="8"/>
                  </a:lnTo>
                  <a:lnTo>
                    <a:pt x="84" y="8"/>
                  </a:lnTo>
                  <a:lnTo>
                    <a:pt x="82" y="2"/>
                  </a:lnTo>
                  <a:lnTo>
                    <a:pt x="80" y="2"/>
                  </a:lnTo>
                  <a:lnTo>
                    <a:pt x="78" y="0"/>
                  </a:lnTo>
                  <a:lnTo>
                    <a:pt x="78" y="0"/>
                  </a:lnTo>
                  <a:lnTo>
                    <a:pt x="74" y="2"/>
                  </a:lnTo>
                  <a:lnTo>
                    <a:pt x="74" y="4"/>
                  </a:lnTo>
                  <a:lnTo>
                    <a:pt x="72" y="10"/>
                  </a:lnTo>
                  <a:lnTo>
                    <a:pt x="72" y="10"/>
                  </a:lnTo>
                  <a:lnTo>
                    <a:pt x="72" y="18"/>
                  </a:lnTo>
                  <a:lnTo>
                    <a:pt x="70" y="26"/>
                  </a:lnTo>
                  <a:lnTo>
                    <a:pt x="70" y="26"/>
                  </a:lnTo>
                  <a:lnTo>
                    <a:pt x="68" y="32"/>
                  </a:lnTo>
                  <a:lnTo>
                    <a:pt x="64" y="36"/>
                  </a:lnTo>
                  <a:lnTo>
                    <a:pt x="54" y="42"/>
                  </a:lnTo>
                  <a:lnTo>
                    <a:pt x="46" y="48"/>
                  </a:lnTo>
                  <a:lnTo>
                    <a:pt x="42" y="52"/>
                  </a:lnTo>
                  <a:lnTo>
                    <a:pt x="38" y="58"/>
                  </a:lnTo>
                  <a:lnTo>
                    <a:pt x="38" y="58"/>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6" name="Freeform 79"/>
            <p:cNvSpPr/>
            <p:nvPr/>
          </p:nvSpPr>
          <p:spPr bwMode="auto">
            <a:xfrm>
              <a:off x="4911725" y="330200"/>
              <a:ext cx="301625" cy="98425"/>
            </a:xfrm>
            <a:custGeom>
              <a:avLst/>
              <a:gdLst/>
              <a:ahLst/>
              <a:cxnLst>
                <a:cxn ang="0">
                  <a:pos x="40" y="28"/>
                </a:cxn>
                <a:cxn ang="0">
                  <a:pos x="54" y="18"/>
                </a:cxn>
                <a:cxn ang="0">
                  <a:pos x="62" y="16"/>
                </a:cxn>
                <a:cxn ang="0">
                  <a:pos x="62" y="18"/>
                </a:cxn>
                <a:cxn ang="0">
                  <a:pos x="56" y="24"/>
                </a:cxn>
                <a:cxn ang="0">
                  <a:pos x="52" y="26"/>
                </a:cxn>
                <a:cxn ang="0">
                  <a:pos x="78" y="32"/>
                </a:cxn>
                <a:cxn ang="0">
                  <a:pos x="58" y="36"/>
                </a:cxn>
                <a:cxn ang="0">
                  <a:pos x="70" y="40"/>
                </a:cxn>
                <a:cxn ang="0">
                  <a:pos x="88" y="40"/>
                </a:cxn>
                <a:cxn ang="0">
                  <a:pos x="106" y="44"/>
                </a:cxn>
                <a:cxn ang="0">
                  <a:pos x="66" y="48"/>
                </a:cxn>
                <a:cxn ang="0">
                  <a:pos x="72" y="52"/>
                </a:cxn>
                <a:cxn ang="0">
                  <a:pos x="88" y="54"/>
                </a:cxn>
                <a:cxn ang="0">
                  <a:pos x="96" y="60"/>
                </a:cxn>
                <a:cxn ang="0">
                  <a:pos x="114" y="62"/>
                </a:cxn>
                <a:cxn ang="0">
                  <a:pos x="176" y="58"/>
                </a:cxn>
                <a:cxn ang="0">
                  <a:pos x="182" y="58"/>
                </a:cxn>
                <a:cxn ang="0">
                  <a:pos x="182" y="54"/>
                </a:cxn>
                <a:cxn ang="0">
                  <a:pos x="176" y="52"/>
                </a:cxn>
                <a:cxn ang="0">
                  <a:pos x="182" y="48"/>
                </a:cxn>
                <a:cxn ang="0">
                  <a:pos x="190" y="46"/>
                </a:cxn>
                <a:cxn ang="0">
                  <a:pos x="162" y="28"/>
                </a:cxn>
                <a:cxn ang="0">
                  <a:pos x="162" y="14"/>
                </a:cxn>
                <a:cxn ang="0">
                  <a:pos x="162" y="10"/>
                </a:cxn>
                <a:cxn ang="0">
                  <a:pos x="152" y="8"/>
                </a:cxn>
                <a:cxn ang="0">
                  <a:pos x="148" y="10"/>
                </a:cxn>
                <a:cxn ang="0">
                  <a:pos x="152" y="14"/>
                </a:cxn>
                <a:cxn ang="0">
                  <a:pos x="140" y="14"/>
                </a:cxn>
                <a:cxn ang="0">
                  <a:pos x="138" y="18"/>
                </a:cxn>
                <a:cxn ang="0">
                  <a:pos x="142" y="26"/>
                </a:cxn>
                <a:cxn ang="0">
                  <a:pos x="136" y="30"/>
                </a:cxn>
                <a:cxn ang="0">
                  <a:pos x="132" y="22"/>
                </a:cxn>
                <a:cxn ang="0">
                  <a:pos x="120" y="18"/>
                </a:cxn>
                <a:cxn ang="0">
                  <a:pos x="114" y="22"/>
                </a:cxn>
                <a:cxn ang="0">
                  <a:pos x="102" y="16"/>
                </a:cxn>
                <a:cxn ang="0">
                  <a:pos x="94" y="18"/>
                </a:cxn>
                <a:cxn ang="0">
                  <a:pos x="88" y="14"/>
                </a:cxn>
                <a:cxn ang="0">
                  <a:pos x="78" y="14"/>
                </a:cxn>
                <a:cxn ang="0">
                  <a:pos x="74" y="14"/>
                </a:cxn>
                <a:cxn ang="0">
                  <a:pos x="78" y="12"/>
                </a:cxn>
                <a:cxn ang="0">
                  <a:pos x="78" y="10"/>
                </a:cxn>
                <a:cxn ang="0">
                  <a:pos x="60" y="4"/>
                </a:cxn>
                <a:cxn ang="0">
                  <a:pos x="40" y="2"/>
                </a:cxn>
                <a:cxn ang="0">
                  <a:pos x="26" y="0"/>
                </a:cxn>
                <a:cxn ang="0">
                  <a:pos x="10" y="2"/>
                </a:cxn>
                <a:cxn ang="0">
                  <a:pos x="10" y="8"/>
                </a:cxn>
                <a:cxn ang="0">
                  <a:pos x="4" y="20"/>
                </a:cxn>
                <a:cxn ang="0">
                  <a:pos x="16" y="32"/>
                </a:cxn>
                <a:cxn ang="0">
                  <a:pos x="34" y="32"/>
                </a:cxn>
              </a:cxnLst>
              <a:rect l="0" t="0" r="r" b="b"/>
              <a:pathLst>
                <a:path w="190" h="62">
                  <a:moveTo>
                    <a:pt x="34" y="32"/>
                  </a:moveTo>
                  <a:lnTo>
                    <a:pt x="34" y="32"/>
                  </a:lnTo>
                  <a:lnTo>
                    <a:pt x="40" y="28"/>
                  </a:lnTo>
                  <a:lnTo>
                    <a:pt x="44" y="24"/>
                  </a:lnTo>
                  <a:lnTo>
                    <a:pt x="48" y="20"/>
                  </a:lnTo>
                  <a:lnTo>
                    <a:pt x="54" y="18"/>
                  </a:lnTo>
                  <a:lnTo>
                    <a:pt x="54" y="18"/>
                  </a:lnTo>
                  <a:lnTo>
                    <a:pt x="58" y="16"/>
                  </a:lnTo>
                  <a:lnTo>
                    <a:pt x="62" y="16"/>
                  </a:lnTo>
                  <a:lnTo>
                    <a:pt x="62" y="16"/>
                  </a:lnTo>
                  <a:lnTo>
                    <a:pt x="62" y="18"/>
                  </a:lnTo>
                  <a:lnTo>
                    <a:pt x="62" y="18"/>
                  </a:lnTo>
                  <a:lnTo>
                    <a:pt x="60" y="20"/>
                  </a:lnTo>
                  <a:lnTo>
                    <a:pt x="58" y="20"/>
                  </a:lnTo>
                  <a:lnTo>
                    <a:pt x="56" y="24"/>
                  </a:lnTo>
                  <a:lnTo>
                    <a:pt x="56" y="24"/>
                  </a:lnTo>
                  <a:lnTo>
                    <a:pt x="52" y="26"/>
                  </a:lnTo>
                  <a:lnTo>
                    <a:pt x="52" y="26"/>
                  </a:lnTo>
                  <a:lnTo>
                    <a:pt x="58" y="30"/>
                  </a:lnTo>
                  <a:lnTo>
                    <a:pt x="64" y="32"/>
                  </a:lnTo>
                  <a:lnTo>
                    <a:pt x="78" y="32"/>
                  </a:lnTo>
                  <a:lnTo>
                    <a:pt x="78" y="32"/>
                  </a:lnTo>
                  <a:lnTo>
                    <a:pt x="58" y="36"/>
                  </a:lnTo>
                  <a:lnTo>
                    <a:pt x="58" y="36"/>
                  </a:lnTo>
                  <a:lnTo>
                    <a:pt x="60" y="38"/>
                  </a:lnTo>
                  <a:lnTo>
                    <a:pt x="64" y="40"/>
                  </a:lnTo>
                  <a:lnTo>
                    <a:pt x="70" y="40"/>
                  </a:lnTo>
                  <a:lnTo>
                    <a:pt x="70" y="40"/>
                  </a:lnTo>
                  <a:lnTo>
                    <a:pt x="78" y="40"/>
                  </a:lnTo>
                  <a:lnTo>
                    <a:pt x="88" y="40"/>
                  </a:lnTo>
                  <a:lnTo>
                    <a:pt x="96" y="40"/>
                  </a:lnTo>
                  <a:lnTo>
                    <a:pt x="106" y="44"/>
                  </a:lnTo>
                  <a:lnTo>
                    <a:pt x="106" y="44"/>
                  </a:lnTo>
                  <a:lnTo>
                    <a:pt x="86" y="44"/>
                  </a:lnTo>
                  <a:lnTo>
                    <a:pt x="76" y="44"/>
                  </a:lnTo>
                  <a:lnTo>
                    <a:pt x="66" y="48"/>
                  </a:lnTo>
                  <a:lnTo>
                    <a:pt x="66" y="48"/>
                  </a:lnTo>
                  <a:lnTo>
                    <a:pt x="68" y="50"/>
                  </a:lnTo>
                  <a:lnTo>
                    <a:pt x="72" y="52"/>
                  </a:lnTo>
                  <a:lnTo>
                    <a:pt x="82" y="54"/>
                  </a:lnTo>
                  <a:lnTo>
                    <a:pt x="82" y="54"/>
                  </a:lnTo>
                  <a:lnTo>
                    <a:pt x="88" y="54"/>
                  </a:lnTo>
                  <a:lnTo>
                    <a:pt x="90" y="56"/>
                  </a:lnTo>
                  <a:lnTo>
                    <a:pt x="90" y="56"/>
                  </a:lnTo>
                  <a:lnTo>
                    <a:pt x="96" y="60"/>
                  </a:lnTo>
                  <a:lnTo>
                    <a:pt x="102" y="62"/>
                  </a:lnTo>
                  <a:lnTo>
                    <a:pt x="114" y="62"/>
                  </a:lnTo>
                  <a:lnTo>
                    <a:pt x="114" y="62"/>
                  </a:lnTo>
                  <a:lnTo>
                    <a:pt x="144" y="56"/>
                  </a:lnTo>
                  <a:lnTo>
                    <a:pt x="160" y="56"/>
                  </a:lnTo>
                  <a:lnTo>
                    <a:pt x="176" y="58"/>
                  </a:lnTo>
                  <a:lnTo>
                    <a:pt x="176" y="58"/>
                  </a:lnTo>
                  <a:lnTo>
                    <a:pt x="180" y="58"/>
                  </a:lnTo>
                  <a:lnTo>
                    <a:pt x="182" y="58"/>
                  </a:lnTo>
                  <a:lnTo>
                    <a:pt x="182" y="56"/>
                  </a:lnTo>
                  <a:lnTo>
                    <a:pt x="182" y="56"/>
                  </a:lnTo>
                  <a:lnTo>
                    <a:pt x="182" y="54"/>
                  </a:lnTo>
                  <a:lnTo>
                    <a:pt x="180" y="54"/>
                  </a:lnTo>
                  <a:lnTo>
                    <a:pt x="178" y="54"/>
                  </a:lnTo>
                  <a:lnTo>
                    <a:pt x="176" y="52"/>
                  </a:lnTo>
                  <a:lnTo>
                    <a:pt x="176" y="52"/>
                  </a:lnTo>
                  <a:lnTo>
                    <a:pt x="178" y="50"/>
                  </a:lnTo>
                  <a:lnTo>
                    <a:pt x="182" y="48"/>
                  </a:lnTo>
                  <a:lnTo>
                    <a:pt x="186" y="48"/>
                  </a:lnTo>
                  <a:lnTo>
                    <a:pt x="190" y="46"/>
                  </a:lnTo>
                  <a:lnTo>
                    <a:pt x="190" y="46"/>
                  </a:lnTo>
                  <a:lnTo>
                    <a:pt x="178" y="44"/>
                  </a:lnTo>
                  <a:lnTo>
                    <a:pt x="168" y="38"/>
                  </a:lnTo>
                  <a:lnTo>
                    <a:pt x="162" y="28"/>
                  </a:lnTo>
                  <a:lnTo>
                    <a:pt x="158" y="16"/>
                  </a:lnTo>
                  <a:lnTo>
                    <a:pt x="158" y="16"/>
                  </a:lnTo>
                  <a:lnTo>
                    <a:pt x="162" y="14"/>
                  </a:lnTo>
                  <a:lnTo>
                    <a:pt x="164" y="12"/>
                  </a:lnTo>
                  <a:lnTo>
                    <a:pt x="162" y="10"/>
                  </a:lnTo>
                  <a:lnTo>
                    <a:pt x="162" y="10"/>
                  </a:lnTo>
                  <a:lnTo>
                    <a:pt x="160" y="8"/>
                  </a:lnTo>
                  <a:lnTo>
                    <a:pt x="158" y="8"/>
                  </a:lnTo>
                  <a:lnTo>
                    <a:pt x="152" y="8"/>
                  </a:lnTo>
                  <a:lnTo>
                    <a:pt x="152" y="8"/>
                  </a:lnTo>
                  <a:lnTo>
                    <a:pt x="148" y="8"/>
                  </a:lnTo>
                  <a:lnTo>
                    <a:pt x="148" y="10"/>
                  </a:lnTo>
                  <a:lnTo>
                    <a:pt x="148" y="12"/>
                  </a:lnTo>
                  <a:lnTo>
                    <a:pt x="148" y="12"/>
                  </a:lnTo>
                  <a:lnTo>
                    <a:pt x="152" y="14"/>
                  </a:lnTo>
                  <a:lnTo>
                    <a:pt x="152" y="14"/>
                  </a:lnTo>
                  <a:lnTo>
                    <a:pt x="144" y="14"/>
                  </a:lnTo>
                  <a:lnTo>
                    <a:pt x="140" y="14"/>
                  </a:lnTo>
                  <a:lnTo>
                    <a:pt x="136" y="14"/>
                  </a:lnTo>
                  <a:lnTo>
                    <a:pt x="136" y="14"/>
                  </a:lnTo>
                  <a:lnTo>
                    <a:pt x="138" y="18"/>
                  </a:lnTo>
                  <a:lnTo>
                    <a:pt x="138" y="18"/>
                  </a:lnTo>
                  <a:lnTo>
                    <a:pt x="140" y="24"/>
                  </a:lnTo>
                  <a:lnTo>
                    <a:pt x="142" y="26"/>
                  </a:lnTo>
                  <a:lnTo>
                    <a:pt x="140" y="28"/>
                  </a:lnTo>
                  <a:lnTo>
                    <a:pt x="140" y="28"/>
                  </a:lnTo>
                  <a:lnTo>
                    <a:pt x="136" y="30"/>
                  </a:lnTo>
                  <a:lnTo>
                    <a:pt x="134" y="28"/>
                  </a:lnTo>
                  <a:lnTo>
                    <a:pt x="132" y="22"/>
                  </a:lnTo>
                  <a:lnTo>
                    <a:pt x="132" y="22"/>
                  </a:lnTo>
                  <a:lnTo>
                    <a:pt x="126" y="18"/>
                  </a:lnTo>
                  <a:lnTo>
                    <a:pt x="124" y="18"/>
                  </a:lnTo>
                  <a:lnTo>
                    <a:pt x="120" y="18"/>
                  </a:lnTo>
                  <a:lnTo>
                    <a:pt x="120" y="18"/>
                  </a:lnTo>
                  <a:lnTo>
                    <a:pt x="118" y="20"/>
                  </a:lnTo>
                  <a:lnTo>
                    <a:pt x="114" y="22"/>
                  </a:lnTo>
                  <a:lnTo>
                    <a:pt x="110" y="20"/>
                  </a:lnTo>
                  <a:lnTo>
                    <a:pt x="110" y="20"/>
                  </a:lnTo>
                  <a:lnTo>
                    <a:pt x="102" y="16"/>
                  </a:lnTo>
                  <a:lnTo>
                    <a:pt x="98" y="16"/>
                  </a:lnTo>
                  <a:lnTo>
                    <a:pt x="94" y="18"/>
                  </a:lnTo>
                  <a:lnTo>
                    <a:pt x="94" y="18"/>
                  </a:lnTo>
                  <a:lnTo>
                    <a:pt x="88" y="18"/>
                  </a:lnTo>
                  <a:lnTo>
                    <a:pt x="88" y="18"/>
                  </a:lnTo>
                  <a:lnTo>
                    <a:pt x="88" y="14"/>
                  </a:lnTo>
                  <a:lnTo>
                    <a:pt x="86" y="12"/>
                  </a:lnTo>
                  <a:lnTo>
                    <a:pt x="84" y="12"/>
                  </a:lnTo>
                  <a:lnTo>
                    <a:pt x="78" y="14"/>
                  </a:lnTo>
                  <a:lnTo>
                    <a:pt x="76" y="14"/>
                  </a:lnTo>
                  <a:lnTo>
                    <a:pt x="74" y="14"/>
                  </a:lnTo>
                  <a:lnTo>
                    <a:pt x="74" y="14"/>
                  </a:lnTo>
                  <a:lnTo>
                    <a:pt x="74" y="12"/>
                  </a:lnTo>
                  <a:lnTo>
                    <a:pt x="74" y="12"/>
                  </a:lnTo>
                  <a:lnTo>
                    <a:pt x="78" y="12"/>
                  </a:lnTo>
                  <a:lnTo>
                    <a:pt x="78" y="12"/>
                  </a:lnTo>
                  <a:lnTo>
                    <a:pt x="78" y="10"/>
                  </a:lnTo>
                  <a:lnTo>
                    <a:pt x="78" y="10"/>
                  </a:lnTo>
                  <a:lnTo>
                    <a:pt x="70" y="6"/>
                  </a:lnTo>
                  <a:lnTo>
                    <a:pt x="60" y="4"/>
                  </a:lnTo>
                  <a:lnTo>
                    <a:pt x="60" y="4"/>
                  </a:lnTo>
                  <a:lnTo>
                    <a:pt x="50" y="4"/>
                  </a:lnTo>
                  <a:lnTo>
                    <a:pt x="46" y="4"/>
                  </a:lnTo>
                  <a:lnTo>
                    <a:pt x="40" y="2"/>
                  </a:lnTo>
                  <a:lnTo>
                    <a:pt x="40" y="2"/>
                  </a:lnTo>
                  <a:lnTo>
                    <a:pt x="34" y="0"/>
                  </a:lnTo>
                  <a:lnTo>
                    <a:pt x="26" y="0"/>
                  </a:lnTo>
                  <a:lnTo>
                    <a:pt x="12" y="2"/>
                  </a:lnTo>
                  <a:lnTo>
                    <a:pt x="12" y="2"/>
                  </a:lnTo>
                  <a:lnTo>
                    <a:pt x="10" y="2"/>
                  </a:lnTo>
                  <a:lnTo>
                    <a:pt x="10" y="4"/>
                  </a:lnTo>
                  <a:lnTo>
                    <a:pt x="10" y="4"/>
                  </a:lnTo>
                  <a:lnTo>
                    <a:pt x="10" y="8"/>
                  </a:lnTo>
                  <a:lnTo>
                    <a:pt x="10" y="10"/>
                  </a:lnTo>
                  <a:lnTo>
                    <a:pt x="8" y="16"/>
                  </a:lnTo>
                  <a:lnTo>
                    <a:pt x="4" y="20"/>
                  </a:lnTo>
                  <a:lnTo>
                    <a:pt x="0" y="26"/>
                  </a:lnTo>
                  <a:lnTo>
                    <a:pt x="0" y="26"/>
                  </a:lnTo>
                  <a:lnTo>
                    <a:pt x="16" y="32"/>
                  </a:lnTo>
                  <a:lnTo>
                    <a:pt x="26" y="34"/>
                  </a:lnTo>
                  <a:lnTo>
                    <a:pt x="30" y="34"/>
                  </a:lnTo>
                  <a:lnTo>
                    <a:pt x="34" y="32"/>
                  </a:lnTo>
                  <a:lnTo>
                    <a:pt x="34" y="32"/>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7" name="Freeform 80"/>
            <p:cNvSpPr/>
            <p:nvPr/>
          </p:nvSpPr>
          <p:spPr bwMode="auto">
            <a:xfrm>
              <a:off x="7004050" y="1758950"/>
              <a:ext cx="88900" cy="222250"/>
            </a:xfrm>
            <a:custGeom>
              <a:avLst/>
              <a:gdLst/>
              <a:ahLst/>
              <a:cxnLst>
                <a:cxn ang="0">
                  <a:pos x="56" y="34"/>
                </a:cxn>
                <a:cxn ang="0">
                  <a:pos x="56" y="34"/>
                </a:cxn>
                <a:cxn ang="0">
                  <a:pos x="54" y="26"/>
                </a:cxn>
                <a:cxn ang="0">
                  <a:pos x="52" y="18"/>
                </a:cxn>
                <a:cxn ang="0">
                  <a:pos x="50" y="10"/>
                </a:cxn>
                <a:cxn ang="0">
                  <a:pos x="46" y="4"/>
                </a:cxn>
                <a:cxn ang="0">
                  <a:pos x="42" y="0"/>
                </a:cxn>
                <a:cxn ang="0">
                  <a:pos x="42" y="0"/>
                </a:cxn>
                <a:cxn ang="0">
                  <a:pos x="44" y="8"/>
                </a:cxn>
                <a:cxn ang="0">
                  <a:pos x="42" y="14"/>
                </a:cxn>
                <a:cxn ang="0">
                  <a:pos x="38" y="18"/>
                </a:cxn>
                <a:cxn ang="0">
                  <a:pos x="36" y="24"/>
                </a:cxn>
                <a:cxn ang="0">
                  <a:pos x="36" y="24"/>
                </a:cxn>
                <a:cxn ang="0">
                  <a:pos x="34" y="30"/>
                </a:cxn>
                <a:cxn ang="0">
                  <a:pos x="30" y="34"/>
                </a:cxn>
                <a:cxn ang="0">
                  <a:pos x="22" y="40"/>
                </a:cxn>
                <a:cxn ang="0">
                  <a:pos x="22" y="40"/>
                </a:cxn>
                <a:cxn ang="0">
                  <a:pos x="12" y="46"/>
                </a:cxn>
                <a:cxn ang="0">
                  <a:pos x="8" y="52"/>
                </a:cxn>
                <a:cxn ang="0">
                  <a:pos x="6" y="60"/>
                </a:cxn>
                <a:cxn ang="0">
                  <a:pos x="8" y="70"/>
                </a:cxn>
                <a:cxn ang="0">
                  <a:pos x="8" y="70"/>
                </a:cxn>
                <a:cxn ang="0">
                  <a:pos x="8" y="80"/>
                </a:cxn>
                <a:cxn ang="0">
                  <a:pos x="6" y="92"/>
                </a:cxn>
                <a:cxn ang="0">
                  <a:pos x="6" y="92"/>
                </a:cxn>
                <a:cxn ang="0">
                  <a:pos x="2" y="96"/>
                </a:cxn>
                <a:cxn ang="0">
                  <a:pos x="2" y="102"/>
                </a:cxn>
                <a:cxn ang="0">
                  <a:pos x="0" y="112"/>
                </a:cxn>
                <a:cxn ang="0">
                  <a:pos x="6" y="132"/>
                </a:cxn>
                <a:cxn ang="0">
                  <a:pos x="6" y="132"/>
                </a:cxn>
                <a:cxn ang="0">
                  <a:pos x="8" y="136"/>
                </a:cxn>
                <a:cxn ang="0">
                  <a:pos x="12" y="138"/>
                </a:cxn>
                <a:cxn ang="0">
                  <a:pos x="12" y="138"/>
                </a:cxn>
                <a:cxn ang="0">
                  <a:pos x="14" y="140"/>
                </a:cxn>
                <a:cxn ang="0">
                  <a:pos x="16" y="140"/>
                </a:cxn>
                <a:cxn ang="0">
                  <a:pos x="18" y="138"/>
                </a:cxn>
                <a:cxn ang="0">
                  <a:pos x="18" y="138"/>
                </a:cxn>
                <a:cxn ang="0">
                  <a:pos x="24" y="136"/>
                </a:cxn>
                <a:cxn ang="0">
                  <a:pos x="28" y="134"/>
                </a:cxn>
                <a:cxn ang="0">
                  <a:pos x="30" y="130"/>
                </a:cxn>
                <a:cxn ang="0">
                  <a:pos x="32" y="124"/>
                </a:cxn>
                <a:cxn ang="0">
                  <a:pos x="32" y="124"/>
                </a:cxn>
                <a:cxn ang="0">
                  <a:pos x="36" y="102"/>
                </a:cxn>
                <a:cxn ang="0">
                  <a:pos x="36" y="102"/>
                </a:cxn>
                <a:cxn ang="0">
                  <a:pos x="36" y="102"/>
                </a:cxn>
                <a:cxn ang="0">
                  <a:pos x="36" y="102"/>
                </a:cxn>
                <a:cxn ang="0">
                  <a:pos x="46" y="68"/>
                </a:cxn>
                <a:cxn ang="0">
                  <a:pos x="46" y="68"/>
                </a:cxn>
                <a:cxn ang="0">
                  <a:pos x="48" y="60"/>
                </a:cxn>
                <a:cxn ang="0">
                  <a:pos x="46" y="52"/>
                </a:cxn>
                <a:cxn ang="0">
                  <a:pos x="46" y="52"/>
                </a:cxn>
                <a:cxn ang="0">
                  <a:pos x="46" y="50"/>
                </a:cxn>
                <a:cxn ang="0">
                  <a:pos x="46" y="50"/>
                </a:cxn>
                <a:cxn ang="0">
                  <a:pos x="50" y="48"/>
                </a:cxn>
                <a:cxn ang="0">
                  <a:pos x="50" y="46"/>
                </a:cxn>
                <a:cxn ang="0">
                  <a:pos x="50" y="46"/>
                </a:cxn>
                <a:cxn ang="0">
                  <a:pos x="48" y="42"/>
                </a:cxn>
                <a:cxn ang="0">
                  <a:pos x="48" y="38"/>
                </a:cxn>
                <a:cxn ang="0">
                  <a:pos x="52" y="36"/>
                </a:cxn>
                <a:cxn ang="0">
                  <a:pos x="56" y="34"/>
                </a:cxn>
                <a:cxn ang="0">
                  <a:pos x="56" y="34"/>
                </a:cxn>
              </a:cxnLst>
              <a:rect l="0" t="0" r="r" b="b"/>
              <a:pathLst>
                <a:path w="56" h="140">
                  <a:moveTo>
                    <a:pt x="56" y="34"/>
                  </a:moveTo>
                  <a:lnTo>
                    <a:pt x="56" y="34"/>
                  </a:lnTo>
                  <a:lnTo>
                    <a:pt x="54" y="26"/>
                  </a:lnTo>
                  <a:lnTo>
                    <a:pt x="52" y="18"/>
                  </a:lnTo>
                  <a:lnTo>
                    <a:pt x="50" y="10"/>
                  </a:lnTo>
                  <a:lnTo>
                    <a:pt x="46" y="4"/>
                  </a:lnTo>
                  <a:lnTo>
                    <a:pt x="42" y="0"/>
                  </a:lnTo>
                  <a:lnTo>
                    <a:pt x="42" y="0"/>
                  </a:lnTo>
                  <a:lnTo>
                    <a:pt x="44" y="8"/>
                  </a:lnTo>
                  <a:lnTo>
                    <a:pt x="42" y="14"/>
                  </a:lnTo>
                  <a:lnTo>
                    <a:pt x="38" y="18"/>
                  </a:lnTo>
                  <a:lnTo>
                    <a:pt x="36" y="24"/>
                  </a:lnTo>
                  <a:lnTo>
                    <a:pt x="36" y="24"/>
                  </a:lnTo>
                  <a:lnTo>
                    <a:pt x="34" y="30"/>
                  </a:lnTo>
                  <a:lnTo>
                    <a:pt x="30" y="34"/>
                  </a:lnTo>
                  <a:lnTo>
                    <a:pt x="22" y="40"/>
                  </a:lnTo>
                  <a:lnTo>
                    <a:pt x="22" y="40"/>
                  </a:lnTo>
                  <a:lnTo>
                    <a:pt x="12" y="46"/>
                  </a:lnTo>
                  <a:lnTo>
                    <a:pt x="8" y="52"/>
                  </a:lnTo>
                  <a:lnTo>
                    <a:pt x="6" y="60"/>
                  </a:lnTo>
                  <a:lnTo>
                    <a:pt x="8" y="70"/>
                  </a:lnTo>
                  <a:lnTo>
                    <a:pt x="8" y="70"/>
                  </a:lnTo>
                  <a:lnTo>
                    <a:pt x="8" y="80"/>
                  </a:lnTo>
                  <a:lnTo>
                    <a:pt x="6" y="92"/>
                  </a:lnTo>
                  <a:lnTo>
                    <a:pt x="6" y="92"/>
                  </a:lnTo>
                  <a:lnTo>
                    <a:pt x="2" y="96"/>
                  </a:lnTo>
                  <a:lnTo>
                    <a:pt x="2" y="102"/>
                  </a:lnTo>
                  <a:lnTo>
                    <a:pt x="0" y="112"/>
                  </a:lnTo>
                  <a:lnTo>
                    <a:pt x="6" y="132"/>
                  </a:lnTo>
                  <a:lnTo>
                    <a:pt x="6" y="132"/>
                  </a:lnTo>
                  <a:lnTo>
                    <a:pt x="8" y="136"/>
                  </a:lnTo>
                  <a:lnTo>
                    <a:pt x="12" y="138"/>
                  </a:lnTo>
                  <a:lnTo>
                    <a:pt x="12" y="138"/>
                  </a:lnTo>
                  <a:lnTo>
                    <a:pt x="14" y="140"/>
                  </a:lnTo>
                  <a:lnTo>
                    <a:pt x="16" y="140"/>
                  </a:lnTo>
                  <a:lnTo>
                    <a:pt x="18" y="138"/>
                  </a:lnTo>
                  <a:lnTo>
                    <a:pt x="18" y="138"/>
                  </a:lnTo>
                  <a:lnTo>
                    <a:pt x="24" y="136"/>
                  </a:lnTo>
                  <a:lnTo>
                    <a:pt x="28" y="134"/>
                  </a:lnTo>
                  <a:lnTo>
                    <a:pt x="30" y="130"/>
                  </a:lnTo>
                  <a:lnTo>
                    <a:pt x="32" y="124"/>
                  </a:lnTo>
                  <a:lnTo>
                    <a:pt x="32" y="124"/>
                  </a:lnTo>
                  <a:lnTo>
                    <a:pt x="36" y="102"/>
                  </a:lnTo>
                  <a:lnTo>
                    <a:pt x="36" y="102"/>
                  </a:lnTo>
                  <a:lnTo>
                    <a:pt x="36" y="102"/>
                  </a:lnTo>
                  <a:lnTo>
                    <a:pt x="36" y="102"/>
                  </a:lnTo>
                  <a:lnTo>
                    <a:pt x="46" y="68"/>
                  </a:lnTo>
                  <a:lnTo>
                    <a:pt x="46" y="68"/>
                  </a:lnTo>
                  <a:lnTo>
                    <a:pt x="48" y="60"/>
                  </a:lnTo>
                  <a:lnTo>
                    <a:pt x="46" y="52"/>
                  </a:lnTo>
                  <a:lnTo>
                    <a:pt x="46" y="52"/>
                  </a:lnTo>
                  <a:lnTo>
                    <a:pt x="46" y="50"/>
                  </a:lnTo>
                  <a:lnTo>
                    <a:pt x="46" y="50"/>
                  </a:lnTo>
                  <a:lnTo>
                    <a:pt x="50" y="48"/>
                  </a:lnTo>
                  <a:lnTo>
                    <a:pt x="50" y="46"/>
                  </a:lnTo>
                  <a:lnTo>
                    <a:pt x="50" y="46"/>
                  </a:lnTo>
                  <a:lnTo>
                    <a:pt x="48" y="42"/>
                  </a:lnTo>
                  <a:lnTo>
                    <a:pt x="48" y="38"/>
                  </a:lnTo>
                  <a:lnTo>
                    <a:pt x="52" y="36"/>
                  </a:lnTo>
                  <a:lnTo>
                    <a:pt x="56" y="34"/>
                  </a:lnTo>
                  <a:lnTo>
                    <a:pt x="56" y="34"/>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8" name="Freeform 81"/>
            <p:cNvSpPr/>
            <p:nvPr/>
          </p:nvSpPr>
          <p:spPr bwMode="auto">
            <a:xfrm>
              <a:off x="6172200" y="466725"/>
              <a:ext cx="123825" cy="44450"/>
            </a:xfrm>
            <a:custGeom>
              <a:avLst/>
              <a:gdLst/>
              <a:ahLst/>
              <a:cxnLst>
                <a:cxn ang="0">
                  <a:pos x="76" y="14"/>
                </a:cxn>
                <a:cxn ang="0">
                  <a:pos x="76" y="14"/>
                </a:cxn>
                <a:cxn ang="0">
                  <a:pos x="78" y="10"/>
                </a:cxn>
                <a:cxn ang="0">
                  <a:pos x="74" y="6"/>
                </a:cxn>
                <a:cxn ang="0">
                  <a:pos x="74" y="6"/>
                </a:cxn>
                <a:cxn ang="0">
                  <a:pos x="64" y="0"/>
                </a:cxn>
                <a:cxn ang="0">
                  <a:pos x="58" y="0"/>
                </a:cxn>
                <a:cxn ang="0">
                  <a:pos x="52" y="2"/>
                </a:cxn>
                <a:cxn ang="0">
                  <a:pos x="52" y="2"/>
                </a:cxn>
                <a:cxn ang="0">
                  <a:pos x="44" y="4"/>
                </a:cxn>
                <a:cxn ang="0">
                  <a:pos x="36" y="4"/>
                </a:cxn>
                <a:cxn ang="0">
                  <a:pos x="28" y="6"/>
                </a:cxn>
                <a:cxn ang="0">
                  <a:pos x="20" y="10"/>
                </a:cxn>
                <a:cxn ang="0">
                  <a:pos x="20" y="10"/>
                </a:cxn>
                <a:cxn ang="0">
                  <a:pos x="16" y="2"/>
                </a:cxn>
                <a:cxn ang="0">
                  <a:pos x="12" y="0"/>
                </a:cxn>
                <a:cxn ang="0">
                  <a:pos x="6" y="2"/>
                </a:cxn>
                <a:cxn ang="0">
                  <a:pos x="0" y="6"/>
                </a:cxn>
                <a:cxn ang="0">
                  <a:pos x="0" y="6"/>
                </a:cxn>
                <a:cxn ang="0">
                  <a:pos x="4" y="8"/>
                </a:cxn>
                <a:cxn ang="0">
                  <a:pos x="8" y="8"/>
                </a:cxn>
                <a:cxn ang="0">
                  <a:pos x="10" y="8"/>
                </a:cxn>
                <a:cxn ang="0">
                  <a:pos x="14" y="10"/>
                </a:cxn>
                <a:cxn ang="0">
                  <a:pos x="14" y="10"/>
                </a:cxn>
                <a:cxn ang="0">
                  <a:pos x="12" y="12"/>
                </a:cxn>
                <a:cxn ang="0">
                  <a:pos x="12" y="12"/>
                </a:cxn>
                <a:cxn ang="0">
                  <a:pos x="6" y="12"/>
                </a:cxn>
                <a:cxn ang="0">
                  <a:pos x="6" y="12"/>
                </a:cxn>
                <a:cxn ang="0">
                  <a:pos x="8" y="16"/>
                </a:cxn>
                <a:cxn ang="0">
                  <a:pos x="12" y="16"/>
                </a:cxn>
                <a:cxn ang="0">
                  <a:pos x="12" y="16"/>
                </a:cxn>
                <a:cxn ang="0">
                  <a:pos x="14" y="18"/>
                </a:cxn>
                <a:cxn ang="0">
                  <a:pos x="14" y="20"/>
                </a:cxn>
                <a:cxn ang="0">
                  <a:pos x="14" y="22"/>
                </a:cxn>
                <a:cxn ang="0">
                  <a:pos x="16" y="24"/>
                </a:cxn>
                <a:cxn ang="0">
                  <a:pos x="16" y="24"/>
                </a:cxn>
                <a:cxn ang="0">
                  <a:pos x="20" y="26"/>
                </a:cxn>
                <a:cxn ang="0">
                  <a:pos x="28" y="28"/>
                </a:cxn>
                <a:cxn ang="0">
                  <a:pos x="46" y="26"/>
                </a:cxn>
                <a:cxn ang="0">
                  <a:pos x="64" y="22"/>
                </a:cxn>
                <a:cxn ang="0">
                  <a:pos x="72" y="18"/>
                </a:cxn>
                <a:cxn ang="0">
                  <a:pos x="76" y="14"/>
                </a:cxn>
                <a:cxn ang="0">
                  <a:pos x="76" y="14"/>
                </a:cxn>
              </a:cxnLst>
              <a:rect l="0" t="0" r="r" b="b"/>
              <a:pathLst>
                <a:path w="78" h="28">
                  <a:moveTo>
                    <a:pt x="76" y="14"/>
                  </a:moveTo>
                  <a:lnTo>
                    <a:pt x="76" y="14"/>
                  </a:lnTo>
                  <a:lnTo>
                    <a:pt x="78" y="10"/>
                  </a:lnTo>
                  <a:lnTo>
                    <a:pt x="74" y="6"/>
                  </a:lnTo>
                  <a:lnTo>
                    <a:pt x="74" y="6"/>
                  </a:lnTo>
                  <a:lnTo>
                    <a:pt x="64" y="0"/>
                  </a:lnTo>
                  <a:lnTo>
                    <a:pt x="58" y="0"/>
                  </a:lnTo>
                  <a:lnTo>
                    <a:pt x="52" y="2"/>
                  </a:lnTo>
                  <a:lnTo>
                    <a:pt x="52" y="2"/>
                  </a:lnTo>
                  <a:lnTo>
                    <a:pt x="44" y="4"/>
                  </a:lnTo>
                  <a:lnTo>
                    <a:pt x="36" y="4"/>
                  </a:lnTo>
                  <a:lnTo>
                    <a:pt x="28" y="6"/>
                  </a:lnTo>
                  <a:lnTo>
                    <a:pt x="20" y="10"/>
                  </a:lnTo>
                  <a:lnTo>
                    <a:pt x="20" y="10"/>
                  </a:lnTo>
                  <a:lnTo>
                    <a:pt x="16" y="2"/>
                  </a:lnTo>
                  <a:lnTo>
                    <a:pt x="12" y="0"/>
                  </a:lnTo>
                  <a:lnTo>
                    <a:pt x="6" y="2"/>
                  </a:lnTo>
                  <a:lnTo>
                    <a:pt x="0" y="6"/>
                  </a:lnTo>
                  <a:lnTo>
                    <a:pt x="0" y="6"/>
                  </a:lnTo>
                  <a:lnTo>
                    <a:pt x="4" y="8"/>
                  </a:lnTo>
                  <a:lnTo>
                    <a:pt x="8" y="8"/>
                  </a:lnTo>
                  <a:lnTo>
                    <a:pt x="10" y="8"/>
                  </a:lnTo>
                  <a:lnTo>
                    <a:pt x="14" y="10"/>
                  </a:lnTo>
                  <a:lnTo>
                    <a:pt x="14" y="10"/>
                  </a:lnTo>
                  <a:lnTo>
                    <a:pt x="12" y="12"/>
                  </a:lnTo>
                  <a:lnTo>
                    <a:pt x="12" y="12"/>
                  </a:lnTo>
                  <a:lnTo>
                    <a:pt x="6" y="12"/>
                  </a:lnTo>
                  <a:lnTo>
                    <a:pt x="6" y="12"/>
                  </a:lnTo>
                  <a:lnTo>
                    <a:pt x="8" y="16"/>
                  </a:lnTo>
                  <a:lnTo>
                    <a:pt x="12" y="16"/>
                  </a:lnTo>
                  <a:lnTo>
                    <a:pt x="12" y="16"/>
                  </a:lnTo>
                  <a:lnTo>
                    <a:pt x="14" y="18"/>
                  </a:lnTo>
                  <a:lnTo>
                    <a:pt x="14" y="20"/>
                  </a:lnTo>
                  <a:lnTo>
                    <a:pt x="14" y="22"/>
                  </a:lnTo>
                  <a:lnTo>
                    <a:pt x="16" y="24"/>
                  </a:lnTo>
                  <a:lnTo>
                    <a:pt x="16" y="24"/>
                  </a:lnTo>
                  <a:lnTo>
                    <a:pt x="20" y="26"/>
                  </a:lnTo>
                  <a:lnTo>
                    <a:pt x="28" y="28"/>
                  </a:lnTo>
                  <a:lnTo>
                    <a:pt x="46" y="26"/>
                  </a:lnTo>
                  <a:lnTo>
                    <a:pt x="64" y="22"/>
                  </a:lnTo>
                  <a:lnTo>
                    <a:pt x="72" y="18"/>
                  </a:lnTo>
                  <a:lnTo>
                    <a:pt x="76" y="14"/>
                  </a:lnTo>
                  <a:lnTo>
                    <a:pt x="76" y="14"/>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9" name="Freeform 82"/>
            <p:cNvSpPr/>
            <p:nvPr/>
          </p:nvSpPr>
          <p:spPr bwMode="auto">
            <a:xfrm>
              <a:off x="8531225" y="2232025"/>
              <a:ext cx="92075" cy="98425"/>
            </a:xfrm>
            <a:custGeom>
              <a:avLst/>
              <a:gdLst/>
              <a:ahLst/>
              <a:cxnLst>
                <a:cxn ang="0">
                  <a:pos x="48" y="2"/>
                </a:cxn>
                <a:cxn ang="0">
                  <a:pos x="48" y="2"/>
                </a:cxn>
                <a:cxn ang="0">
                  <a:pos x="46" y="0"/>
                </a:cxn>
                <a:cxn ang="0">
                  <a:pos x="44" y="2"/>
                </a:cxn>
                <a:cxn ang="0">
                  <a:pos x="42" y="6"/>
                </a:cxn>
                <a:cxn ang="0">
                  <a:pos x="42" y="6"/>
                </a:cxn>
                <a:cxn ang="0">
                  <a:pos x="38" y="14"/>
                </a:cxn>
                <a:cxn ang="0">
                  <a:pos x="32" y="22"/>
                </a:cxn>
                <a:cxn ang="0">
                  <a:pos x="26" y="30"/>
                </a:cxn>
                <a:cxn ang="0">
                  <a:pos x="18" y="34"/>
                </a:cxn>
                <a:cxn ang="0">
                  <a:pos x="18" y="34"/>
                </a:cxn>
                <a:cxn ang="0">
                  <a:pos x="12" y="38"/>
                </a:cxn>
                <a:cxn ang="0">
                  <a:pos x="8" y="42"/>
                </a:cxn>
                <a:cxn ang="0">
                  <a:pos x="2" y="52"/>
                </a:cxn>
                <a:cxn ang="0">
                  <a:pos x="2" y="52"/>
                </a:cxn>
                <a:cxn ang="0">
                  <a:pos x="0" y="54"/>
                </a:cxn>
                <a:cxn ang="0">
                  <a:pos x="2" y="56"/>
                </a:cxn>
                <a:cxn ang="0">
                  <a:pos x="2" y="58"/>
                </a:cxn>
                <a:cxn ang="0">
                  <a:pos x="2" y="58"/>
                </a:cxn>
                <a:cxn ang="0">
                  <a:pos x="10" y="60"/>
                </a:cxn>
                <a:cxn ang="0">
                  <a:pos x="18" y="62"/>
                </a:cxn>
                <a:cxn ang="0">
                  <a:pos x="18" y="62"/>
                </a:cxn>
                <a:cxn ang="0">
                  <a:pos x="24" y="60"/>
                </a:cxn>
                <a:cxn ang="0">
                  <a:pos x="28" y="58"/>
                </a:cxn>
                <a:cxn ang="0">
                  <a:pos x="30" y="54"/>
                </a:cxn>
                <a:cxn ang="0">
                  <a:pos x="32" y="52"/>
                </a:cxn>
                <a:cxn ang="0">
                  <a:pos x="32" y="52"/>
                </a:cxn>
                <a:cxn ang="0">
                  <a:pos x="36" y="40"/>
                </a:cxn>
                <a:cxn ang="0">
                  <a:pos x="40" y="34"/>
                </a:cxn>
                <a:cxn ang="0">
                  <a:pos x="46" y="30"/>
                </a:cxn>
                <a:cxn ang="0">
                  <a:pos x="46" y="30"/>
                </a:cxn>
                <a:cxn ang="0">
                  <a:pos x="50" y="28"/>
                </a:cxn>
                <a:cxn ang="0">
                  <a:pos x="52" y="24"/>
                </a:cxn>
                <a:cxn ang="0">
                  <a:pos x="58" y="14"/>
                </a:cxn>
                <a:cxn ang="0">
                  <a:pos x="58" y="14"/>
                </a:cxn>
                <a:cxn ang="0">
                  <a:pos x="58" y="8"/>
                </a:cxn>
                <a:cxn ang="0">
                  <a:pos x="56" y="6"/>
                </a:cxn>
                <a:cxn ang="0">
                  <a:pos x="52" y="4"/>
                </a:cxn>
                <a:cxn ang="0">
                  <a:pos x="48" y="2"/>
                </a:cxn>
                <a:cxn ang="0">
                  <a:pos x="48" y="2"/>
                </a:cxn>
              </a:cxnLst>
              <a:rect l="0" t="0" r="r" b="b"/>
              <a:pathLst>
                <a:path w="58" h="62">
                  <a:moveTo>
                    <a:pt x="48" y="2"/>
                  </a:moveTo>
                  <a:lnTo>
                    <a:pt x="48" y="2"/>
                  </a:lnTo>
                  <a:lnTo>
                    <a:pt x="46" y="0"/>
                  </a:lnTo>
                  <a:lnTo>
                    <a:pt x="44" y="2"/>
                  </a:lnTo>
                  <a:lnTo>
                    <a:pt x="42" y="6"/>
                  </a:lnTo>
                  <a:lnTo>
                    <a:pt x="42" y="6"/>
                  </a:lnTo>
                  <a:lnTo>
                    <a:pt x="38" y="14"/>
                  </a:lnTo>
                  <a:lnTo>
                    <a:pt x="32" y="22"/>
                  </a:lnTo>
                  <a:lnTo>
                    <a:pt x="26" y="30"/>
                  </a:lnTo>
                  <a:lnTo>
                    <a:pt x="18" y="34"/>
                  </a:lnTo>
                  <a:lnTo>
                    <a:pt x="18" y="34"/>
                  </a:lnTo>
                  <a:lnTo>
                    <a:pt x="12" y="38"/>
                  </a:lnTo>
                  <a:lnTo>
                    <a:pt x="8" y="42"/>
                  </a:lnTo>
                  <a:lnTo>
                    <a:pt x="2" y="52"/>
                  </a:lnTo>
                  <a:lnTo>
                    <a:pt x="2" y="52"/>
                  </a:lnTo>
                  <a:lnTo>
                    <a:pt x="0" y="54"/>
                  </a:lnTo>
                  <a:lnTo>
                    <a:pt x="2" y="56"/>
                  </a:lnTo>
                  <a:lnTo>
                    <a:pt x="2" y="58"/>
                  </a:lnTo>
                  <a:lnTo>
                    <a:pt x="2" y="58"/>
                  </a:lnTo>
                  <a:lnTo>
                    <a:pt x="10" y="60"/>
                  </a:lnTo>
                  <a:lnTo>
                    <a:pt x="18" y="62"/>
                  </a:lnTo>
                  <a:lnTo>
                    <a:pt x="18" y="62"/>
                  </a:lnTo>
                  <a:lnTo>
                    <a:pt x="24" y="60"/>
                  </a:lnTo>
                  <a:lnTo>
                    <a:pt x="28" y="58"/>
                  </a:lnTo>
                  <a:lnTo>
                    <a:pt x="30" y="54"/>
                  </a:lnTo>
                  <a:lnTo>
                    <a:pt x="32" y="52"/>
                  </a:lnTo>
                  <a:lnTo>
                    <a:pt x="32" y="52"/>
                  </a:lnTo>
                  <a:lnTo>
                    <a:pt x="36" y="40"/>
                  </a:lnTo>
                  <a:lnTo>
                    <a:pt x="40" y="34"/>
                  </a:lnTo>
                  <a:lnTo>
                    <a:pt x="46" y="30"/>
                  </a:lnTo>
                  <a:lnTo>
                    <a:pt x="46" y="30"/>
                  </a:lnTo>
                  <a:lnTo>
                    <a:pt x="50" y="28"/>
                  </a:lnTo>
                  <a:lnTo>
                    <a:pt x="52" y="24"/>
                  </a:lnTo>
                  <a:lnTo>
                    <a:pt x="58" y="14"/>
                  </a:lnTo>
                  <a:lnTo>
                    <a:pt x="58" y="14"/>
                  </a:lnTo>
                  <a:lnTo>
                    <a:pt x="58" y="8"/>
                  </a:lnTo>
                  <a:lnTo>
                    <a:pt x="56" y="6"/>
                  </a:lnTo>
                  <a:lnTo>
                    <a:pt x="52" y="4"/>
                  </a:lnTo>
                  <a:lnTo>
                    <a:pt x="48" y="2"/>
                  </a:lnTo>
                  <a:lnTo>
                    <a:pt x="48" y="2"/>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20" name="Freeform 83"/>
            <p:cNvSpPr/>
            <p:nvPr/>
          </p:nvSpPr>
          <p:spPr bwMode="auto">
            <a:xfrm>
              <a:off x="5314950" y="295275"/>
              <a:ext cx="161925" cy="34925"/>
            </a:xfrm>
            <a:custGeom>
              <a:avLst/>
              <a:gdLst/>
              <a:ahLst/>
              <a:cxnLst>
                <a:cxn ang="0">
                  <a:pos x="14" y="20"/>
                </a:cxn>
                <a:cxn ang="0">
                  <a:pos x="14" y="20"/>
                </a:cxn>
                <a:cxn ang="0">
                  <a:pos x="42" y="20"/>
                </a:cxn>
                <a:cxn ang="0">
                  <a:pos x="70" y="20"/>
                </a:cxn>
                <a:cxn ang="0">
                  <a:pos x="70" y="20"/>
                </a:cxn>
                <a:cxn ang="0">
                  <a:pos x="82" y="22"/>
                </a:cxn>
                <a:cxn ang="0">
                  <a:pos x="94" y="22"/>
                </a:cxn>
                <a:cxn ang="0">
                  <a:pos x="94" y="22"/>
                </a:cxn>
                <a:cxn ang="0">
                  <a:pos x="100" y="18"/>
                </a:cxn>
                <a:cxn ang="0">
                  <a:pos x="102" y="14"/>
                </a:cxn>
                <a:cxn ang="0">
                  <a:pos x="102" y="14"/>
                </a:cxn>
                <a:cxn ang="0">
                  <a:pos x="102" y="12"/>
                </a:cxn>
                <a:cxn ang="0">
                  <a:pos x="100" y="12"/>
                </a:cxn>
                <a:cxn ang="0">
                  <a:pos x="96" y="10"/>
                </a:cxn>
                <a:cxn ang="0">
                  <a:pos x="96" y="10"/>
                </a:cxn>
                <a:cxn ang="0">
                  <a:pos x="88" y="10"/>
                </a:cxn>
                <a:cxn ang="0">
                  <a:pos x="82" y="8"/>
                </a:cxn>
                <a:cxn ang="0">
                  <a:pos x="68" y="10"/>
                </a:cxn>
                <a:cxn ang="0">
                  <a:pos x="68" y="10"/>
                </a:cxn>
                <a:cxn ang="0">
                  <a:pos x="48" y="12"/>
                </a:cxn>
                <a:cxn ang="0">
                  <a:pos x="38" y="12"/>
                </a:cxn>
                <a:cxn ang="0">
                  <a:pos x="28" y="8"/>
                </a:cxn>
                <a:cxn ang="0">
                  <a:pos x="28" y="8"/>
                </a:cxn>
                <a:cxn ang="0">
                  <a:pos x="14" y="2"/>
                </a:cxn>
                <a:cxn ang="0">
                  <a:pos x="8" y="0"/>
                </a:cxn>
                <a:cxn ang="0">
                  <a:pos x="0" y="0"/>
                </a:cxn>
                <a:cxn ang="0">
                  <a:pos x="0" y="0"/>
                </a:cxn>
                <a:cxn ang="0">
                  <a:pos x="2" y="4"/>
                </a:cxn>
                <a:cxn ang="0">
                  <a:pos x="4" y="8"/>
                </a:cxn>
                <a:cxn ang="0">
                  <a:pos x="8" y="12"/>
                </a:cxn>
                <a:cxn ang="0">
                  <a:pos x="8" y="18"/>
                </a:cxn>
                <a:cxn ang="0">
                  <a:pos x="8" y="18"/>
                </a:cxn>
                <a:cxn ang="0">
                  <a:pos x="10" y="20"/>
                </a:cxn>
                <a:cxn ang="0">
                  <a:pos x="14" y="20"/>
                </a:cxn>
                <a:cxn ang="0">
                  <a:pos x="14" y="20"/>
                </a:cxn>
              </a:cxnLst>
              <a:rect l="0" t="0" r="r" b="b"/>
              <a:pathLst>
                <a:path w="102" h="22">
                  <a:moveTo>
                    <a:pt x="14" y="20"/>
                  </a:moveTo>
                  <a:lnTo>
                    <a:pt x="14" y="20"/>
                  </a:lnTo>
                  <a:lnTo>
                    <a:pt x="42" y="20"/>
                  </a:lnTo>
                  <a:lnTo>
                    <a:pt x="70" y="20"/>
                  </a:lnTo>
                  <a:lnTo>
                    <a:pt x="70" y="20"/>
                  </a:lnTo>
                  <a:lnTo>
                    <a:pt x="82" y="22"/>
                  </a:lnTo>
                  <a:lnTo>
                    <a:pt x="94" y="22"/>
                  </a:lnTo>
                  <a:lnTo>
                    <a:pt x="94" y="22"/>
                  </a:lnTo>
                  <a:lnTo>
                    <a:pt x="100" y="18"/>
                  </a:lnTo>
                  <a:lnTo>
                    <a:pt x="102" y="14"/>
                  </a:lnTo>
                  <a:lnTo>
                    <a:pt x="102" y="14"/>
                  </a:lnTo>
                  <a:lnTo>
                    <a:pt x="102" y="12"/>
                  </a:lnTo>
                  <a:lnTo>
                    <a:pt x="100" y="12"/>
                  </a:lnTo>
                  <a:lnTo>
                    <a:pt x="96" y="10"/>
                  </a:lnTo>
                  <a:lnTo>
                    <a:pt x="96" y="10"/>
                  </a:lnTo>
                  <a:lnTo>
                    <a:pt x="88" y="10"/>
                  </a:lnTo>
                  <a:lnTo>
                    <a:pt x="82" y="8"/>
                  </a:lnTo>
                  <a:lnTo>
                    <a:pt x="68" y="10"/>
                  </a:lnTo>
                  <a:lnTo>
                    <a:pt x="68" y="10"/>
                  </a:lnTo>
                  <a:lnTo>
                    <a:pt x="48" y="12"/>
                  </a:lnTo>
                  <a:lnTo>
                    <a:pt x="38" y="12"/>
                  </a:lnTo>
                  <a:lnTo>
                    <a:pt x="28" y="8"/>
                  </a:lnTo>
                  <a:lnTo>
                    <a:pt x="28" y="8"/>
                  </a:lnTo>
                  <a:lnTo>
                    <a:pt x="14" y="2"/>
                  </a:lnTo>
                  <a:lnTo>
                    <a:pt x="8" y="0"/>
                  </a:lnTo>
                  <a:lnTo>
                    <a:pt x="0" y="0"/>
                  </a:lnTo>
                  <a:lnTo>
                    <a:pt x="0" y="0"/>
                  </a:lnTo>
                  <a:lnTo>
                    <a:pt x="2" y="4"/>
                  </a:lnTo>
                  <a:lnTo>
                    <a:pt x="4" y="8"/>
                  </a:lnTo>
                  <a:lnTo>
                    <a:pt x="8" y="12"/>
                  </a:lnTo>
                  <a:lnTo>
                    <a:pt x="8" y="18"/>
                  </a:lnTo>
                  <a:lnTo>
                    <a:pt x="8" y="18"/>
                  </a:lnTo>
                  <a:lnTo>
                    <a:pt x="10" y="20"/>
                  </a:lnTo>
                  <a:lnTo>
                    <a:pt x="14" y="20"/>
                  </a:lnTo>
                  <a:lnTo>
                    <a:pt x="14" y="2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21" name="Freeform 84"/>
            <p:cNvSpPr/>
            <p:nvPr/>
          </p:nvSpPr>
          <p:spPr bwMode="auto">
            <a:xfrm>
              <a:off x="5273675" y="288925"/>
              <a:ext cx="41275" cy="12700"/>
            </a:xfrm>
            <a:custGeom>
              <a:avLst/>
              <a:gdLst/>
              <a:ahLst/>
              <a:cxnLst>
                <a:cxn ang="0">
                  <a:pos x="24" y="4"/>
                </a:cxn>
                <a:cxn ang="0">
                  <a:pos x="24" y="4"/>
                </a:cxn>
                <a:cxn ang="0">
                  <a:pos x="12" y="0"/>
                </a:cxn>
                <a:cxn ang="0">
                  <a:pos x="0" y="2"/>
                </a:cxn>
                <a:cxn ang="0">
                  <a:pos x="0" y="2"/>
                </a:cxn>
                <a:cxn ang="0">
                  <a:pos x="12" y="8"/>
                </a:cxn>
                <a:cxn ang="0">
                  <a:pos x="18" y="8"/>
                </a:cxn>
                <a:cxn ang="0">
                  <a:pos x="26" y="4"/>
                </a:cxn>
                <a:cxn ang="0">
                  <a:pos x="26" y="4"/>
                </a:cxn>
                <a:cxn ang="0">
                  <a:pos x="26" y="4"/>
                </a:cxn>
                <a:cxn ang="0">
                  <a:pos x="26" y="4"/>
                </a:cxn>
                <a:cxn ang="0">
                  <a:pos x="26" y="4"/>
                </a:cxn>
                <a:cxn ang="0">
                  <a:pos x="26" y="4"/>
                </a:cxn>
                <a:cxn ang="0">
                  <a:pos x="26" y="4"/>
                </a:cxn>
                <a:cxn ang="0">
                  <a:pos x="26" y="4"/>
                </a:cxn>
                <a:cxn ang="0">
                  <a:pos x="26" y="4"/>
                </a:cxn>
                <a:cxn ang="0">
                  <a:pos x="26" y="4"/>
                </a:cxn>
                <a:cxn ang="0">
                  <a:pos x="26" y="4"/>
                </a:cxn>
                <a:cxn ang="0">
                  <a:pos x="24" y="4"/>
                </a:cxn>
              </a:cxnLst>
              <a:rect l="0" t="0" r="r" b="b"/>
              <a:pathLst>
                <a:path w="26" h="8">
                  <a:moveTo>
                    <a:pt x="24" y="4"/>
                  </a:moveTo>
                  <a:lnTo>
                    <a:pt x="24" y="4"/>
                  </a:lnTo>
                  <a:lnTo>
                    <a:pt x="12" y="0"/>
                  </a:lnTo>
                  <a:lnTo>
                    <a:pt x="0" y="2"/>
                  </a:lnTo>
                  <a:lnTo>
                    <a:pt x="0" y="2"/>
                  </a:lnTo>
                  <a:lnTo>
                    <a:pt x="12" y="8"/>
                  </a:lnTo>
                  <a:lnTo>
                    <a:pt x="18" y="8"/>
                  </a:lnTo>
                  <a:lnTo>
                    <a:pt x="26" y="4"/>
                  </a:lnTo>
                  <a:lnTo>
                    <a:pt x="26" y="4"/>
                  </a:lnTo>
                  <a:lnTo>
                    <a:pt x="26" y="4"/>
                  </a:lnTo>
                  <a:lnTo>
                    <a:pt x="26" y="4"/>
                  </a:lnTo>
                  <a:lnTo>
                    <a:pt x="26" y="4"/>
                  </a:lnTo>
                  <a:lnTo>
                    <a:pt x="26" y="4"/>
                  </a:lnTo>
                  <a:lnTo>
                    <a:pt x="26" y="4"/>
                  </a:lnTo>
                  <a:lnTo>
                    <a:pt x="26" y="4"/>
                  </a:lnTo>
                  <a:lnTo>
                    <a:pt x="26" y="4"/>
                  </a:lnTo>
                  <a:lnTo>
                    <a:pt x="26" y="4"/>
                  </a:lnTo>
                  <a:lnTo>
                    <a:pt x="26" y="4"/>
                  </a:lnTo>
                  <a:lnTo>
                    <a:pt x="24" y="4"/>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22" name="Freeform 85"/>
            <p:cNvSpPr/>
            <p:nvPr/>
          </p:nvSpPr>
          <p:spPr bwMode="auto">
            <a:xfrm>
              <a:off x="5730875" y="708025"/>
              <a:ext cx="69850" cy="79375"/>
            </a:xfrm>
            <a:custGeom>
              <a:avLst/>
              <a:gdLst/>
              <a:ahLst/>
              <a:cxnLst>
                <a:cxn ang="0">
                  <a:pos x="30" y="0"/>
                </a:cxn>
                <a:cxn ang="0">
                  <a:pos x="30" y="0"/>
                </a:cxn>
                <a:cxn ang="0">
                  <a:pos x="24" y="4"/>
                </a:cxn>
                <a:cxn ang="0">
                  <a:pos x="20" y="8"/>
                </a:cxn>
                <a:cxn ang="0">
                  <a:pos x="14" y="20"/>
                </a:cxn>
                <a:cxn ang="0">
                  <a:pos x="8" y="30"/>
                </a:cxn>
                <a:cxn ang="0">
                  <a:pos x="0" y="40"/>
                </a:cxn>
                <a:cxn ang="0">
                  <a:pos x="0" y="40"/>
                </a:cxn>
                <a:cxn ang="0">
                  <a:pos x="18" y="42"/>
                </a:cxn>
                <a:cxn ang="0">
                  <a:pos x="24" y="42"/>
                </a:cxn>
                <a:cxn ang="0">
                  <a:pos x="32" y="44"/>
                </a:cxn>
                <a:cxn ang="0">
                  <a:pos x="32" y="44"/>
                </a:cxn>
                <a:cxn ang="0">
                  <a:pos x="30" y="46"/>
                </a:cxn>
                <a:cxn ang="0">
                  <a:pos x="30" y="48"/>
                </a:cxn>
                <a:cxn ang="0">
                  <a:pos x="30" y="50"/>
                </a:cxn>
                <a:cxn ang="0">
                  <a:pos x="30" y="50"/>
                </a:cxn>
                <a:cxn ang="0">
                  <a:pos x="34" y="48"/>
                </a:cxn>
                <a:cxn ang="0">
                  <a:pos x="38" y="42"/>
                </a:cxn>
                <a:cxn ang="0">
                  <a:pos x="38" y="42"/>
                </a:cxn>
                <a:cxn ang="0">
                  <a:pos x="42" y="40"/>
                </a:cxn>
                <a:cxn ang="0">
                  <a:pos x="42" y="40"/>
                </a:cxn>
                <a:cxn ang="0">
                  <a:pos x="44" y="36"/>
                </a:cxn>
                <a:cxn ang="0">
                  <a:pos x="44" y="32"/>
                </a:cxn>
                <a:cxn ang="0">
                  <a:pos x="44" y="28"/>
                </a:cxn>
                <a:cxn ang="0">
                  <a:pos x="44" y="24"/>
                </a:cxn>
                <a:cxn ang="0">
                  <a:pos x="44" y="24"/>
                </a:cxn>
                <a:cxn ang="0">
                  <a:pos x="44" y="24"/>
                </a:cxn>
                <a:cxn ang="0">
                  <a:pos x="42" y="24"/>
                </a:cxn>
                <a:cxn ang="0">
                  <a:pos x="36" y="24"/>
                </a:cxn>
                <a:cxn ang="0">
                  <a:pos x="36" y="24"/>
                </a:cxn>
                <a:cxn ang="0">
                  <a:pos x="32" y="24"/>
                </a:cxn>
                <a:cxn ang="0">
                  <a:pos x="28" y="22"/>
                </a:cxn>
                <a:cxn ang="0">
                  <a:pos x="26" y="18"/>
                </a:cxn>
                <a:cxn ang="0">
                  <a:pos x="22" y="18"/>
                </a:cxn>
                <a:cxn ang="0">
                  <a:pos x="22" y="18"/>
                </a:cxn>
                <a:cxn ang="0">
                  <a:pos x="24" y="14"/>
                </a:cxn>
                <a:cxn ang="0">
                  <a:pos x="26" y="10"/>
                </a:cxn>
                <a:cxn ang="0">
                  <a:pos x="26" y="10"/>
                </a:cxn>
                <a:cxn ang="0">
                  <a:pos x="30" y="0"/>
                </a:cxn>
                <a:cxn ang="0">
                  <a:pos x="30" y="0"/>
                </a:cxn>
              </a:cxnLst>
              <a:rect l="0" t="0" r="r" b="b"/>
              <a:pathLst>
                <a:path w="44" h="50">
                  <a:moveTo>
                    <a:pt x="30" y="0"/>
                  </a:moveTo>
                  <a:lnTo>
                    <a:pt x="30" y="0"/>
                  </a:lnTo>
                  <a:lnTo>
                    <a:pt x="24" y="4"/>
                  </a:lnTo>
                  <a:lnTo>
                    <a:pt x="20" y="8"/>
                  </a:lnTo>
                  <a:lnTo>
                    <a:pt x="14" y="20"/>
                  </a:lnTo>
                  <a:lnTo>
                    <a:pt x="8" y="30"/>
                  </a:lnTo>
                  <a:lnTo>
                    <a:pt x="0" y="40"/>
                  </a:lnTo>
                  <a:lnTo>
                    <a:pt x="0" y="40"/>
                  </a:lnTo>
                  <a:lnTo>
                    <a:pt x="18" y="42"/>
                  </a:lnTo>
                  <a:lnTo>
                    <a:pt x="24" y="42"/>
                  </a:lnTo>
                  <a:lnTo>
                    <a:pt x="32" y="44"/>
                  </a:lnTo>
                  <a:lnTo>
                    <a:pt x="32" y="44"/>
                  </a:lnTo>
                  <a:lnTo>
                    <a:pt x="30" y="46"/>
                  </a:lnTo>
                  <a:lnTo>
                    <a:pt x="30" y="48"/>
                  </a:lnTo>
                  <a:lnTo>
                    <a:pt x="30" y="50"/>
                  </a:lnTo>
                  <a:lnTo>
                    <a:pt x="30" y="50"/>
                  </a:lnTo>
                  <a:lnTo>
                    <a:pt x="34" y="48"/>
                  </a:lnTo>
                  <a:lnTo>
                    <a:pt x="38" y="42"/>
                  </a:lnTo>
                  <a:lnTo>
                    <a:pt x="38" y="42"/>
                  </a:lnTo>
                  <a:lnTo>
                    <a:pt x="42" y="40"/>
                  </a:lnTo>
                  <a:lnTo>
                    <a:pt x="42" y="40"/>
                  </a:lnTo>
                  <a:lnTo>
                    <a:pt x="44" y="36"/>
                  </a:lnTo>
                  <a:lnTo>
                    <a:pt x="44" y="32"/>
                  </a:lnTo>
                  <a:lnTo>
                    <a:pt x="44" y="28"/>
                  </a:lnTo>
                  <a:lnTo>
                    <a:pt x="44" y="24"/>
                  </a:lnTo>
                  <a:lnTo>
                    <a:pt x="44" y="24"/>
                  </a:lnTo>
                  <a:lnTo>
                    <a:pt x="44" y="24"/>
                  </a:lnTo>
                  <a:lnTo>
                    <a:pt x="42" y="24"/>
                  </a:lnTo>
                  <a:lnTo>
                    <a:pt x="36" y="24"/>
                  </a:lnTo>
                  <a:lnTo>
                    <a:pt x="36" y="24"/>
                  </a:lnTo>
                  <a:lnTo>
                    <a:pt x="32" y="24"/>
                  </a:lnTo>
                  <a:lnTo>
                    <a:pt x="28" y="22"/>
                  </a:lnTo>
                  <a:lnTo>
                    <a:pt x="26" y="18"/>
                  </a:lnTo>
                  <a:lnTo>
                    <a:pt x="22" y="18"/>
                  </a:lnTo>
                  <a:lnTo>
                    <a:pt x="22" y="18"/>
                  </a:lnTo>
                  <a:lnTo>
                    <a:pt x="24" y="14"/>
                  </a:lnTo>
                  <a:lnTo>
                    <a:pt x="26" y="10"/>
                  </a:lnTo>
                  <a:lnTo>
                    <a:pt x="26" y="10"/>
                  </a:lnTo>
                  <a:lnTo>
                    <a:pt x="30" y="0"/>
                  </a:lnTo>
                  <a:lnTo>
                    <a:pt x="30"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23" name="Freeform 86"/>
            <p:cNvSpPr/>
            <p:nvPr/>
          </p:nvSpPr>
          <p:spPr bwMode="auto">
            <a:xfrm>
              <a:off x="6340475" y="647700"/>
              <a:ext cx="53975" cy="60325"/>
            </a:xfrm>
            <a:custGeom>
              <a:avLst/>
              <a:gdLst/>
              <a:ahLst/>
              <a:cxnLst>
                <a:cxn ang="0">
                  <a:pos x="8" y="38"/>
                </a:cxn>
                <a:cxn ang="0">
                  <a:pos x="8" y="38"/>
                </a:cxn>
                <a:cxn ang="0">
                  <a:pos x="20" y="34"/>
                </a:cxn>
                <a:cxn ang="0">
                  <a:pos x="30" y="30"/>
                </a:cxn>
                <a:cxn ang="0">
                  <a:pos x="30" y="30"/>
                </a:cxn>
                <a:cxn ang="0">
                  <a:pos x="32" y="28"/>
                </a:cxn>
                <a:cxn ang="0">
                  <a:pos x="32" y="24"/>
                </a:cxn>
                <a:cxn ang="0">
                  <a:pos x="32" y="18"/>
                </a:cxn>
                <a:cxn ang="0">
                  <a:pos x="32" y="18"/>
                </a:cxn>
                <a:cxn ang="0">
                  <a:pos x="32" y="12"/>
                </a:cxn>
                <a:cxn ang="0">
                  <a:pos x="32" y="12"/>
                </a:cxn>
                <a:cxn ang="0">
                  <a:pos x="34" y="6"/>
                </a:cxn>
                <a:cxn ang="0">
                  <a:pos x="32" y="2"/>
                </a:cxn>
                <a:cxn ang="0">
                  <a:pos x="30" y="0"/>
                </a:cxn>
                <a:cxn ang="0">
                  <a:pos x="24" y="0"/>
                </a:cxn>
                <a:cxn ang="0">
                  <a:pos x="24" y="0"/>
                </a:cxn>
                <a:cxn ang="0">
                  <a:pos x="18" y="2"/>
                </a:cxn>
                <a:cxn ang="0">
                  <a:pos x="14" y="6"/>
                </a:cxn>
                <a:cxn ang="0">
                  <a:pos x="10" y="12"/>
                </a:cxn>
                <a:cxn ang="0">
                  <a:pos x="4" y="14"/>
                </a:cxn>
                <a:cxn ang="0">
                  <a:pos x="4" y="14"/>
                </a:cxn>
                <a:cxn ang="0">
                  <a:pos x="4" y="16"/>
                </a:cxn>
                <a:cxn ang="0">
                  <a:pos x="2" y="18"/>
                </a:cxn>
                <a:cxn ang="0">
                  <a:pos x="4" y="20"/>
                </a:cxn>
                <a:cxn ang="0">
                  <a:pos x="4" y="20"/>
                </a:cxn>
                <a:cxn ang="0">
                  <a:pos x="6" y="22"/>
                </a:cxn>
                <a:cxn ang="0">
                  <a:pos x="8" y="24"/>
                </a:cxn>
                <a:cxn ang="0">
                  <a:pos x="4" y="30"/>
                </a:cxn>
                <a:cxn ang="0">
                  <a:pos x="4" y="30"/>
                </a:cxn>
                <a:cxn ang="0">
                  <a:pos x="2" y="32"/>
                </a:cxn>
                <a:cxn ang="0">
                  <a:pos x="0" y="34"/>
                </a:cxn>
                <a:cxn ang="0">
                  <a:pos x="0" y="36"/>
                </a:cxn>
                <a:cxn ang="0">
                  <a:pos x="0" y="36"/>
                </a:cxn>
                <a:cxn ang="0">
                  <a:pos x="4" y="38"/>
                </a:cxn>
                <a:cxn ang="0">
                  <a:pos x="8" y="38"/>
                </a:cxn>
                <a:cxn ang="0">
                  <a:pos x="8" y="38"/>
                </a:cxn>
              </a:cxnLst>
              <a:rect l="0" t="0" r="r" b="b"/>
              <a:pathLst>
                <a:path w="34" h="38">
                  <a:moveTo>
                    <a:pt x="8" y="38"/>
                  </a:moveTo>
                  <a:lnTo>
                    <a:pt x="8" y="38"/>
                  </a:lnTo>
                  <a:lnTo>
                    <a:pt x="20" y="34"/>
                  </a:lnTo>
                  <a:lnTo>
                    <a:pt x="30" y="30"/>
                  </a:lnTo>
                  <a:lnTo>
                    <a:pt x="30" y="30"/>
                  </a:lnTo>
                  <a:lnTo>
                    <a:pt x="32" y="28"/>
                  </a:lnTo>
                  <a:lnTo>
                    <a:pt x="32" y="24"/>
                  </a:lnTo>
                  <a:lnTo>
                    <a:pt x="32" y="18"/>
                  </a:lnTo>
                  <a:lnTo>
                    <a:pt x="32" y="18"/>
                  </a:lnTo>
                  <a:lnTo>
                    <a:pt x="32" y="12"/>
                  </a:lnTo>
                  <a:lnTo>
                    <a:pt x="32" y="12"/>
                  </a:lnTo>
                  <a:lnTo>
                    <a:pt x="34" y="6"/>
                  </a:lnTo>
                  <a:lnTo>
                    <a:pt x="32" y="2"/>
                  </a:lnTo>
                  <a:lnTo>
                    <a:pt x="30" y="0"/>
                  </a:lnTo>
                  <a:lnTo>
                    <a:pt x="24" y="0"/>
                  </a:lnTo>
                  <a:lnTo>
                    <a:pt x="24" y="0"/>
                  </a:lnTo>
                  <a:lnTo>
                    <a:pt x="18" y="2"/>
                  </a:lnTo>
                  <a:lnTo>
                    <a:pt x="14" y="6"/>
                  </a:lnTo>
                  <a:lnTo>
                    <a:pt x="10" y="12"/>
                  </a:lnTo>
                  <a:lnTo>
                    <a:pt x="4" y="14"/>
                  </a:lnTo>
                  <a:lnTo>
                    <a:pt x="4" y="14"/>
                  </a:lnTo>
                  <a:lnTo>
                    <a:pt x="4" y="16"/>
                  </a:lnTo>
                  <a:lnTo>
                    <a:pt x="2" y="18"/>
                  </a:lnTo>
                  <a:lnTo>
                    <a:pt x="4" y="20"/>
                  </a:lnTo>
                  <a:lnTo>
                    <a:pt x="4" y="20"/>
                  </a:lnTo>
                  <a:lnTo>
                    <a:pt x="6" y="22"/>
                  </a:lnTo>
                  <a:lnTo>
                    <a:pt x="8" y="24"/>
                  </a:lnTo>
                  <a:lnTo>
                    <a:pt x="4" y="30"/>
                  </a:lnTo>
                  <a:lnTo>
                    <a:pt x="4" y="30"/>
                  </a:lnTo>
                  <a:lnTo>
                    <a:pt x="2" y="32"/>
                  </a:lnTo>
                  <a:lnTo>
                    <a:pt x="0" y="34"/>
                  </a:lnTo>
                  <a:lnTo>
                    <a:pt x="0" y="36"/>
                  </a:lnTo>
                  <a:lnTo>
                    <a:pt x="0" y="36"/>
                  </a:lnTo>
                  <a:lnTo>
                    <a:pt x="4" y="38"/>
                  </a:lnTo>
                  <a:lnTo>
                    <a:pt x="8" y="38"/>
                  </a:lnTo>
                  <a:lnTo>
                    <a:pt x="8" y="38"/>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24" name="Freeform 87"/>
            <p:cNvSpPr/>
            <p:nvPr/>
          </p:nvSpPr>
          <p:spPr bwMode="auto">
            <a:xfrm>
              <a:off x="7940675" y="1571625"/>
              <a:ext cx="47625" cy="82550"/>
            </a:xfrm>
            <a:custGeom>
              <a:avLst/>
              <a:gdLst/>
              <a:ahLst/>
              <a:cxnLst>
                <a:cxn ang="0">
                  <a:pos x="4" y="32"/>
                </a:cxn>
                <a:cxn ang="0">
                  <a:pos x="4" y="32"/>
                </a:cxn>
                <a:cxn ang="0">
                  <a:pos x="6" y="36"/>
                </a:cxn>
                <a:cxn ang="0">
                  <a:pos x="4" y="42"/>
                </a:cxn>
                <a:cxn ang="0">
                  <a:pos x="4" y="42"/>
                </a:cxn>
                <a:cxn ang="0">
                  <a:pos x="4" y="48"/>
                </a:cxn>
                <a:cxn ang="0">
                  <a:pos x="4" y="50"/>
                </a:cxn>
                <a:cxn ang="0">
                  <a:pos x="8" y="52"/>
                </a:cxn>
                <a:cxn ang="0">
                  <a:pos x="8" y="52"/>
                </a:cxn>
                <a:cxn ang="0">
                  <a:pos x="10" y="46"/>
                </a:cxn>
                <a:cxn ang="0">
                  <a:pos x="10" y="40"/>
                </a:cxn>
                <a:cxn ang="0">
                  <a:pos x="10" y="28"/>
                </a:cxn>
                <a:cxn ang="0">
                  <a:pos x="10" y="28"/>
                </a:cxn>
                <a:cxn ang="0">
                  <a:pos x="10" y="22"/>
                </a:cxn>
                <a:cxn ang="0">
                  <a:pos x="12" y="22"/>
                </a:cxn>
                <a:cxn ang="0">
                  <a:pos x="14" y="20"/>
                </a:cxn>
                <a:cxn ang="0">
                  <a:pos x="14" y="20"/>
                </a:cxn>
                <a:cxn ang="0">
                  <a:pos x="16" y="22"/>
                </a:cxn>
                <a:cxn ang="0">
                  <a:pos x="16" y="22"/>
                </a:cxn>
                <a:cxn ang="0">
                  <a:pos x="16" y="26"/>
                </a:cxn>
                <a:cxn ang="0">
                  <a:pos x="16" y="26"/>
                </a:cxn>
                <a:cxn ang="0">
                  <a:pos x="18" y="34"/>
                </a:cxn>
                <a:cxn ang="0">
                  <a:pos x="20" y="38"/>
                </a:cxn>
                <a:cxn ang="0">
                  <a:pos x="24" y="40"/>
                </a:cxn>
                <a:cxn ang="0">
                  <a:pos x="28" y="40"/>
                </a:cxn>
                <a:cxn ang="0">
                  <a:pos x="28" y="40"/>
                </a:cxn>
                <a:cxn ang="0">
                  <a:pos x="28" y="32"/>
                </a:cxn>
                <a:cxn ang="0">
                  <a:pos x="28" y="32"/>
                </a:cxn>
                <a:cxn ang="0">
                  <a:pos x="24" y="26"/>
                </a:cxn>
                <a:cxn ang="0">
                  <a:pos x="22" y="18"/>
                </a:cxn>
                <a:cxn ang="0">
                  <a:pos x="22" y="14"/>
                </a:cxn>
                <a:cxn ang="0">
                  <a:pos x="22" y="10"/>
                </a:cxn>
                <a:cxn ang="0">
                  <a:pos x="26" y="6"/>
                </a:cxn>
                <a:cxn ang="0">
                  <a:pos x="30" y="2"/>
                </a:cxn>
                <a:cxn ang="0">
                  <a:pos x="30" y="2"/>
                </a:cxn>
                <a:cxn ang="0">
                  <a:pos x="30" y="2"/>
                </a:cxn>
                <a:cxn ang="0">
                  <a:pos x="28" y="0"/>
                </a:cxn>
                <a:cxn ang="0">
                  <a:pos x="28" y="0"/>
                </a:cxn>
                <a:cxn ang="0">
                  <a:pos x="24" y="2"/>
                </a:cxn>
                <a:cxn ang="0">
                  <a:pos x="18" y="4"/>
                </a:cxn>
                <a:cxn ang="0">
                  <a:pos x="14" y="6"/>
                </a:cxn>
                <a:cxn ang="0">
                  <a:pos x="10" y="4"/>
                </a:cxn>
                <a:cxn ang="0">
                  <a:pos x="8" y="2"/>
                </a:cxn>
                <a:cxn ang="0">
                  <a:pos x="8" y="2"/>
                </a:cxn>
                <a:cxn ang="0">
                  <a:pos x="8" y="0"/>
                </a:cxn>
                <a:cxn ang="0">
                  <a:pos x="6" y="2"/>
                </a:cxn>
                <a:cxn ang="0">
                  <a:pos x="4" y="4"/>
                </a:cxn>
                <a:cxn ang="0">
                  <a:pos x="4" y="4"/>
                </a:cxn>
                <a:cxn ang="0">
                  <a:pos x="4" y="12"/>
                </a:cxn>
                <a:cxn ang="0">
                  <a:pos x="0" y="18"/>
                </a:cxn>
                <a:cxn ang="0">
                  <a:pos x="0" y="26"/>
                </a:cxn>
                <a:cxn ang="0">
                  <a:pos x="2" y="30"/>
                </a:cxn>
                <a:cxn ang="0">
                  <a:pos x="4" y="32"/>
                </a:cxn>
                <a:cxn ang="0">
                  <a:pos x="4" y="32"/>
                </a:cxn>
              </a:cxnLst>
              <a:rect l="0" t="0" r="r" b="b"/>
              <a:pathLst>
                <a:path w="30" h="52">
                  <a:moveTo>
                    <a:pt x="4" y="32"/>
                  </a:moveTo>
                  <a:lnTo>
                    <a:pt x="4" y="32"/>
                  </a:lnTo>
                  <a:lnTo>
                    <a:pt x="6" y="36"/>
                  </a:lnTo>
                  <a:lnTo>
                    <a:pt x="4" y="42"/>
                  </a:lnTo>
                  <a:lnTo>
                    <a:pt x="4" y="42"/>
                  </a:lnTo>
                  <a:lnTo>
                    <a:pt x="4" y="48"/>
                  </a:lnTo>
                  <a:lnTo>
                    <a:pt x="4" y="50"/>
                  </a:lnTo>
                  <a:lnTo>
                    <a:pt x="8" y="52"/>
                  </a:lnTo>
                  <a:lnTo>
                    <a:pt x="8" y="52"/>
                  </a:lnTo>
                  <a:lnTo>
                    <a:pt x="10" y="46"/>
                  </a:lnTo>
                  <a:lnTo>
                    <a:pt x="10" y="40"/>
                  </a:lnTo>
                  <a:lnTo>
                    <a:pt x="10" y="28"/>
                  </a:lnTo>
                  <a:lnTo>
                    <a:pt x="10" y="28"/>
                  </a:lnTo>
                  <a:lnTo>
                    <a:pt x="10" y="22"/>
                  </a:lnTo>
                  <a:lnTo>
                    <a:pt x="12" y="22"/>
                  </a:lnTo>
                  <a:lnTo>
                    <a:pt x="14" y="20"/>
                  </a:lnTo>
                  <a:lnTo>
                    <a:pt x="14" y="20"/>
                  </a:lnTo>
                  <a:lnTo>
                    <a:pt x="16" y="22"/>
                  </a:lnTo>
                  <a:lnTo>
                    <a:pt x="16" y="22"/>
                  </a:lnTo>
                  <a:lnTo>
                    <a:pt x="16" y="26"/>
                  </a:lnTo>
                  <a:lnTo>
                    <a:pt x="16" y="26"/>
                  </a:lnTo>
                  <a:lnTo>
                    <a:pt x="18" y="34"/>
                  </a:lnTo>
                  <a:lnTo>
                    <a:pt x="20" y="38"/>
                  </a:lnTo>
                  <a:lnTo>
                    <a:pt x="24" y="40"/>
                  </a:lnTo>
                  <a:lnTo>
                    <a:pt x="28" y="40"/>
                  </a:lnTo>
                  <a:lnTo>
                    <a:pt x="28" y="40"/>
                  </a:lnTo>
                  <a:lnTo>
                    <a:pt x="28" y="32"/>
                  </a:lnTo>
                  <a:lnTo>
                    <a:pt x="28" y="32"/>
                  </a:lnTo>
                  <a:lnTo>
                    <a:pt x="24" y="26"/>
                  </a:lnTo>
                  <a:lnTo>
                    <a:pt x="22" y="18"/>
                  </a:lnTo>
                  <a:lnTo>
                    <a:pt x="22" y="14"/>
                  </a:lnTo>
                  <a:lnTo>
                    <a:pt x="22" y="10"/>
                  </a:lnTo>
                  <a:lnTo>
                    <a:pt x="26" y="6"/>
                  </a:lnTo>
                  <a:lnTo>
                    <a:pt x="30" y="2"/>
                  </a:lnTo>
                  <a:lnTo>
                    <a:pt x="30" y="2"/>
                  </a:lnTo>
                  <a:lnTo>
                    <a:pt x="30" y="2"/>
                  </a:lnTo>
                  <a:lnTo>
                    <a:pt x="28" y="0"/>
                  </a:lnTo>
                  <a:lnTo>
                    <a:pt x="28" y="0"/>
                  </a:lnTo>
                  <a:lnTo>
                    <a:pt x="24" y="2"/>
                  </a:lnTo>
                  <a:lnTo>
                    <a:pt x="18" y="4"/>
                  </a:lnTo>
                  <a:lnTo>
                    <a:pt x="14" y="6"/>
                  </a:lnTo>
                  <a:lnTo>
                    <a:pt x="10" y="4"/>
                  </a:lnTo>
                  <a:lnTo>
                    <a:pt x="8" y="2"/>
                  </a:lnTo>
                  <a:lnTo>
                    <a:pt x="8" y="2"/>
                  </a:lnTo>
                  <a:lnTo>
                    <a:pt x="8" y="0"/>
                  </a:lnTo>
                  <a:lnTo>
                    <a:pt x="6" y="2"/>
                  </a:lnTo>
                  <a:lnTo>
                    <a:pt x="4" y="4"/>
                  </a:lnTo>
                  <a:lnTo>
                    <a:pt x="4" y="4"/>
                  </a:lnTo>
                  <a:lnTo>
                    <a:pt x="4" y="12"/>
                  </a:lnTo>
                  <a:lnTo>
                    <a:pt x="0" y="18"/>
                  </a:lnTo>
                  <a:lnTo>
                    <a:pt x="0" y="26"/>
                  </a:lnTo>
                  <a:lnTo>
                    <a:pt x="2" y="30"/>
                  </a:lnTo>
                  <a:lnTo>
                    <a:pt x="4" y="32"/>
                  </a:lnTo>
                  <a:lnTo>
                    <a:pt x="4" y="32"/>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25" name="Freeform 88"/>
            <p:cNvSpPr/>
            <p:nvPr/>
          </p:nvSpPr>
          <p:spPr bwMode="auto">
            <a:xfrm>
              <a:off x="7985125" y="1635125"/>
              <a:ext cx="1588" cy="1588"/>
            </a:xfrm>
            <a:custGeom>
              <a:avLst/>
              <a:gdLst/>
              <a:ahLst/>
              <a:cxnLst>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26" name="Freeform 89"/>
            <p:cNvSpPr/>
            <p:nvPr/>
          </p:nvSpPr>
          <p:spPr bwMode="auto">
            <a:xfrm>
              <a:off x="8626475" y="2171700"/>
              <a:ext cx="50800" cy="73025"/>
            </a:xfrm>
            <a:custGeom>
              <a:avLst/>
              <a:gdLst/>
              <a:ahLst/>
              <a:cxnLst>
                <a:cxn ang="0">
                  <a:pos x="14" y="6"/>
                </a:cxn>
                <a:cxn ang="0">
                  <a:pos x="14" y="6"/>
                </a:cxn>
                <a:cxn ang="0">
                  <a:pos x="10" y="2"/>
                </a:cxn>
                <a:cxn ang="0">
                  <a:pos x="8" y="0"/>
                </a:cxn>
                <a:cxn ang="0">
                  <a:pos x="2" y="0"/>
                </a:cxn>
                <a:cxn ang="0">
                  <a:pos x="2" y="0"/>
                </a:cxn>
                <a:cxn ang="0">
                  <a:pos x="4" y="10"/>
                </a:cxn>
                <a:cxn ang="0">
                  <a:pos x="4" y="10"/>
                </a:cxn>
                <a:cxn ang="0">
                  <a:pos x="2" y="16"/>
                </a:cxn>
                <a:cxn ang="0">
                  <a:pos x="0" y="22"/>
                </a:cxn>
                <a:cxn ang="0">
                  <a:pos x="0" y="26"/>
                </a:cxn>
                <a:cxn ang="0">
                  <a:pos x="0" y="28"/>
                </a:cxn>
                <a:cxn ang="0">
                  <a:pos x="2" y="30"/>
                </a:cxn>
                <a:cxn ang="0">
                  <a:pos x="8" y="34"/>
                </a:cxn>
                <a:cxn ang="0">
                  <a:pos x="8" y="34"/>
                </a:cxn>
                <a:cxn ang="0">
                  <a:pos x="8" y="36"/>
                </a:cxn>
                <a:cxn ang="0">
                  <a:pos x="6" y="40"/>
                </a:cxn>
                <a:cxn ang="0">
                  <a:pos x="6" y="40"/>
                </a:cxn>
                <a:cxn ang="0">
                  <a:pos x="4" y="44"/>
                </a:cxn>
                <a:cxn ang="0">
                  <a:pos x="8" y="46"/>
                </a:cxn>
                <a:cxn ang="0">
                  <a:pos x="8" y="46"/>
                </a:cxn>
                <a:cxn ang="0">
                  <a:pos x="10" y="46"/>
                </a:cxn>
                <a:cxn ang="0">
                  <a:pos x="12" y="44"/>
                </a:cxn>
                <a:cxn ang="0">
                  <a:pos x="12" y="44"/>
                </a:cxn>
                <a:cxn ang="0">
                  <a:pos x="32" y="10"/>
                </a:cxn>
                <a:cxn ang="0">
                  <a:pos x="32" y="10"/>
                </a:cxn>
                <a:cxn ang="0">
                  <a:pos x="30" y="6"/>
                </a:cxn>
                <a:cxn ang="0">
                  <a:pos x="30" y="6"/>
                </a:cxn>
                <a:cxn ang="0">
                  <a:pos x="26" y="8"/>
                </a:cxn>
                <a:cxn ang="0">
                  <a:pos x="22" y="10"/>
                </a:cxn>
                <a:cxn ang="0">
                  <a:pos x="18" y="10"/>
                </a:cxn>
                <a:cxn ang="0">
                  <a:pos x="14" y="6"/>
                </a:cxn>
                <a:cxn ang="0">
                  <a:pos x="14" y="6"/>
                </a:cxn>
              </a:cxnLst>
              <a:rect l="0" t="0" r="r" b="b"/>
              <a:pathLst>
                <a:path w="32" h="46">
                  <a:moveTo>
                    <a:pt x="14" y="6"/>
                  </a:moveTo>
                  <a:lnTo>
                    <a:pt x="14" y="6"/>
                  </a:lnTo>
                  <a:lnTo>
                    <a:pt x="10" y="2"/>
                  </a:lnTo>
                  <a:lnTo>
                    <a:pt x="8" y="0"/>
                  </a:lnTo>
                  <a:lnTo>
                    <a:pt x="2" y="0"/>
                  </a:lnTo>
                  <a:lnTo>
                    <a:pt x="2" y="0"/>
                  </a:lnTo>
                  <a:lnTo>
                    <a:pt x="4" y="10"/>
                  </a:lnTo>
                  <a:lnTo>
                    <a:pt x="4" y="10"/>
                  </a:lnTo>
                  <a:lnTo>
                    <a:pt x="2" y="16"/>
                  </a:lnTo>
                  <a:lnTo>
                    <a:pt x="0" y="22"/>
                  </a:lnTo>
                  <a:lnTo>
                    <a:pt x="0" y="26"/>
                  </a:lnTo>
                  <a:lnTo>
                    <a:pt x="0" y="28"/>
                  </a:lnTo>
                  <a:lnTo>
                    <a:pt x="2" y="30"/>
                  </a:lnTo>
                  <a:lnTo>
                    <a:pt x="8" y="34"/>
                  </a:lnTo>
                  <a:lnTo>
                    <a:pt x="8" y="34"/>
                  </a:lnTo>
                  <a:lnTo>
                    <a:pt x="8" y="36"/>
                  </a:lnTo>
                  <a:lnTo>
                    <a:pt x="6" y="40"/>
                  </a:lnTo>
                  <a:lnTo>
                    <a:pt x="6" y="40"/>
                  </a:lnTo>
                  <a:lnTo>
                    <a:pt x="4" y="44"/>
                  </a:lnTo>
                  <a:lnTo>
                    <a:pt x="8" y="46"/>
                  </a:lnTo>
                  <a:lnTo>
                    <a:pt x="8" y="46"/>
                  </a:lnTo>
                  <a:lnTo>
                    <a:pt x="10" y="46"/>
                  </a:lnTo>
                  <a:lnTo>
                    <a:pt x="12" y="44"/>
                  </a:lnTo>
                  <a:lnTo>
                    <a:pt x="12" y="44"/>
                  </a:lnTo>
                  <a:lnTo>
                    <a:pt x="32" y="10"/>
                  </a:lnTo>
                  <a:lnTo>
                    <a:pt x="32" y="10"/>
                  </a:lnTo>
                  <a:lnTo>
                    <a:pt x="30" y="6"/>
                  </a:lnTo>
                  <a:lnTo>
                    <a:pt x="30" y="6"/>
                  </a:lnTo>
                  <a:lnTo>
                    <a:pt x="26" y="8"/>
                  </a:lnTo>
                  <a:lnTo>
                    <a:pt x="22" y="10"/>
                  </a:lnTo>
                  <a:lnTo>
                    <a:pt x="18" y="10"/>
                  </a:lnTo>
                  <a:lnTo>
                    <a:pt x="14" y="6"/>
                  </a:lnTo>
                  <a:lnTo>
                    <a:pt x="14" y="6"/>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27" name="Freeform 90"/>
            <p:cNvSpPr/>
            <p:nvPr/>
          </p:nvSpPr>
          <p:spPr bwMode="auto">
            <a:xfrm>
              <a:off x="7775575" y="1660525"/>
              <a:ext cx="111125" cy="41275"/>
            </a:xfrm>
            <a:custGeom>
              <a:avLst/>
              <a:gdLst/>
              <a:ahLst/>
              <a:cxnLst>
                <a:cxn ang="0">
                  <a:pos x="70" y="22"/>
                </a:cxn>
                <a:cxn ang="0">
                  <a:pos x="70" y="22"/>
                </a:cxn>
                <a:cxn ang="0">
                  <a:pos x="68" y="18"/>
                </a:cxn>
                <a:cxn ang="0">
                  <a:pos x="68" y="18"/>
                </a:cxn>
                <a:cxn ang="0">
                  <a:pos x="62" y="18"/>
                </a:cxn>
                <a:cxn ang="0">
                  <a:pos x="58" y="14"/>
                </a:cxn>
                <a:cxn ang="0">
                  <a:pos x="54" y="12"/>
                </a:cxn>
                <a:cxn ang="0">
                  <a:pos x="52" y="10"/>
                </a:cxn>
                <a:cxn ang="0">
                  <a:pos x="52" y="10"/>
                </a:cxn>
                <a:cxn ang="0">
                  <a:pos x="28" y="6"/>
                </a:cxn>
                <a:cxn ang="0">
                  <a:pos x="6" y="0"/>
                </a:cxn>
                <a:cxn ang="0">
                  <a:pos x="6" y="0"/>
                </a:cxn>
                <a:cxn ang="0">
                  <a:pos x="4" y="0"/>
                </a:cxn>
                <a:cxn ang="0">
                  <a:pos x="4" y="0"/>
                </a:cxn>
                <a:cxn ang="0">
                  <a:pos x="2" y="4"/>
                </a:cxn>
                <a:cxn ang="0">
                  <a:pos x="2" y="4"/>
                </a:cxn>
                <a:cxn ang="0">
                  <a:pos x="0" y="6"/>
                </a:cxn>
                <a:cxn ang="0">
                  <a:pos x="2" y="8"/>
                </a:cxn>
                <a:cxn ang="0">
                  <a:pos x="4" y="8"/>
                </a:cxn>
                <a:cxn ang="0">
                  <a:pos x="4" y="8"/>
                </a:cxn>
                <a:cxn ang="0">
                  <a:pos x="18" y="16"/>
                </a:cxn>
                <a:cxn ang="0">
                  <a:pos x="34" y="20"/>
                </a:cxn>
                <a:cxn ang="0">
                  <a:pos x="66" y="26"/>
                </a:cxn>
                <a:cxn ang="0">
                  <a:pos x="66" y="26"/>
                </a:cxn>
                <a:cxn ang="0">
                  <a:pos x="68" y="24"/>
                </a:cxn>
                <a:cxn ang="0">
                  <a:pos x="70" y="22"/>
                </a:cxn>
                <a:cxn ang="0">
                  <a:pos x="70" y="22"/>
                </a:cxn>
              </a:cxnLst>
              <a:rect l="0" t="0" r="r" b="b"/>
              <a:pathLst>
                <a:path w="70" h="26">
                  <a:moveTo>
                    <a:pt x="70" y="22"/>
                  </a:moveTo>
                  <a:lnTo>
                    <a:pt x="70" y="22"/>
                  </a:lnTo>
                  <a:lnTo>
                    <a:pt x="68" y="18"/>
                  </a:lnTo>
                  <a:lnTo>
                    <a:pt x="68" y="18"/>
                  </a:lnTo>
                  <a:lnTo>
                    <a:pt x="62" y="18"/>
                  </a:lnTo>
                  <a:lnTo>
                    <a:pt x="58" y="14"/>
                  </a:lnTo>
                  <a:lnTo>
                    <a:pt x="54" y="12"/>
                  </a:lnTo>
                  <a:lnTo>
                    <a:pt x="52" y="10"/>
                  </a:lnTo>
                  <a:lnTo>
                    <a:pt x="52" y="10"/>
                  </a:lnTo>
                  <a:lnTo>
                    <a:pt x="28" y="6"/>
                  </a:lnTo>
                  <a:lnTo>
                    <a:pt x="6" y="0"/>
                  </a:lnTo>
                  <a:lnTo>
                    <a:pt x="6" y="0"/>
                  </a:lnTo>
                  <a:lnTo>
                    <a:pt x="4" y="0"/>
                  </a:lnTo>
                  <a:lnTo>
                    <a:pt x="4" y="0"/>
                  </a:lnTo>
                  <a:lnTo>
                    <a:pt x="2" y="4"/>
                  </a:lnTo>
                  <a:lnTo>
                    <a:pt x="2" y="4"/>
                  </a:lnTo>
                  <a:lnTo>
                    <a:pt x="0" y="6"/>
                  </a:lnTo>
                  <a:lnTo>
                    <a:pt x="2" y="8"/>
                  </a:lnTo>
                  <a:lnTo>
                    <a:pt x="4" y="8"/>
                  </a:lnTo>
                  <a:lnTo>
                    <a:pt x="4" y="8"/>
                  </a:lnTo>
                  <a:lnTo>
                    <a:pt x="18" y="16"/>
                  </a:lnTo>
                  <a:lnTo>
                    <a:pt x="34" y="20"/>
                  </a:lnTo>
                  <a:lnTo>
                    <a:pt x="66" y="26"/>
                  </a:lnTo>
                  <a:lnTo>
                    <a:pt x="66" y="26"/>
                  </a:lnTo>
                  <a:lnTo>
                    <a:pt x="68" y="24"/>
                  </a:lnTo>
                  <a:lnTo>
                    <a:pt x="70" y="22"/>
                  </a:lnTo>
                  <a:lnTo>
                    <a:pt x="70" y="22"/>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28" name="Freeform 91"/>
            <p:cNvSpPr/>
            <p:nvPr/>
          </p:nvSpPr>
          <p:spPr bwMode="auto">
            <a:xfrm>
              <a:off x="7102475" y="288925"/>
              <a:ext cx="215900" cy="104775"/>
            </a:xfrm>
            <a:custGeom>
              <a:avLst/>
              <a:gdLst/>
              <a:ahLst/>
              <a:cxnLst>
                <a:cxn ang="0">
                  <a:pos x="44" y="64"/>
                </a:cxn>
                <a:cxn ang="0">
                  <a:pos x="44" y="64"/>
                </a:cxn>
                <a:cxn ang="0">
                  <a:pos x="38" y="60"/>
                </a:cxn>
                <a:cxn ang="0">
                  <a:pos x="34" y="56"/>
                </a:cxn>
                <a:cxn ang="0">
                  <a:pos x="32" y="54"/>
                </a:cxn>
                <a:cxn ang="0">
                  <a:pos x="32" y="52"/>
                </a:cxn>
                <a:cxn ang="0">
                  <a:pos x="32" y="48"/>
                </a:cxn>
                <a:cxn ang="0">
                  <a:pos x="36" y="44"/>
                </a:cxn>
                <a:cxn ang="0">
                  <a:pos x="36" y="44"/>
                </a:cxn>
                <a:cxn ang="0">
                  <a:pos x="44" y="38"/>
                </a:cxn>
                <a:cxn ang="0">
                  <a:pos x="44" y="38"/>
                </a:cxn>
                <a:cxn ang="0">
                  <a:pos x="54" y="30"/>
                </a:cxn>
                <a:cxn ang="0">
                  <a:pos x="66" y="24"/>
                </a:cxn>
                <a:cxn ang="0">
                  <a:pos x="78" y="18"/>
                </a:cxn>
                <a:cxn ang="0">
                  <a:pos x="90" y="16"/>
                </a:cxn>
                <a:cxn ang="0">
                  <a:pos x="90" y="16"/>
                </a:cxn>
                <a:cxn ang="0">
                  <a:pos x="128" y="8"/>
                </a:cxn>
                <a:cxn ang="0">
                  <a:pos x="128" y="8"/>
                </a:cxn>
                <a:cxn ang="0">
                  <a:pos x="134" y="6"/>
                </a:cxn>
                <a:cxn ang="0">
                  <a:pos x="134" y="6"/>
                </a:cxn>
                <a:cxn ang="0">
                  <a:pos x="136" y="4"/>
                </a:cxn>
                <a:cxn ang="0">
                  <a:pos x="136" y="4"/>
                </a:cxn>
                <a:cxn ang="0">
                  <a:pos x="134" y="0"/>
                </a:cxn>
                <a:cxn ang="0">
                  <a:pos x="132" y="0"/>
                </a:cxn>
                <a:cxn ang="0">
                  <a:pos x="128" y="0"/>
                </a:cxn>
                <a:cxn ang="0">
                  <a:pos x="128" y="0"/>
                </a:cxn>
                <a:cxn ang="0">
                  <a:pos x="102" y="6"/>
                </a:cxn>
                <a:cxn ang="0">
                  <a:pos x="76" y="10"/>
                </a:cxn>
                <a:cxn ang="0">
                  <a:pos x="76" y="10"/>
                </a:cxn>
                <a:cxn ang="0">
                  <a:pos x="64" y="12"/>
                </a:cxn>
                <a:cxn ang="0">
                  <a:pos x="52" y="16"/>
                </a:cxn>
                <a:cxn ang="0">
                  <a:pos x="40" y="22"/>
                </a:cxn>
                <a:cxn ang="0">
                  <a:pos x="28" y="30"/>
                </a:cxn>
                <a:cxn ang="0">
                  <a:pos x="28" y="30"/>
                </a:cxn>
                <a:cxn ang="0">
                  <a:pos x="26" y="32"/>
                </a:cxn>
                <a:cxn ang="0">
                  <a:pos x="24" y="32"/>
                </a:cxn>
                <a:cxn ang="0">
                  <a:pos x="24" y="32"/>
                </a:cxn>
                <a:cxn ang="0">
                  <a:pos x="20" y="40"/>
                </a:cxn>
                <a:cxn ang="0">
                  <a:pos x="14" y="46"/>
                </a:cxn>
                <a:cxn ang="0">
                  <a:pos x="0" y="56"/>
                </a:cxn>
                <a:cxn ang="0">
                  <a:pos x="0" y="56"/>
                </a:cxn>
                <a:cxn ang="0">
                  <a:pos x="6" y="56"/>
                </a:cxn>
                <a:cxn ang="0">
                  <a:pos x="12" y="58"/>
                </a:cxn>
                <a:cxn ang="0">
                  <a:pos x="22" y="62"/>
                </a:cxn>
                <a:cxn ang="0">
                  <a:pos x="32" y="66"/>
                </a:cxn>
                <a:cxn ang="0">
                  <a:pos x="38" y="66"/>
                </a:cxn>
                <a:cxn ang="0">
                  <a:pos x="44" y="64"/>
                </a:cxn>
                <a:cxn ang="0">
                  <a:pos x="44" y="64"/>
                </a:cxn>
              </a:cxnLst>
              <a:rect l="0" t="0" r="r" b="b"/>
              <a:pathLst>
                <a:path w="136" h="66">
                  <a:moveTo>
                    <a:pt x="44" y="64"/>
                  </a:moveTo>
                  <a:lnTo>
                    <a:pt x="44" y="64"/>
                  </a:lnTo>
                  <a:lnTo>
                    <a:pt x="38" y="60"/>
                  </a:lnTo>
                  <a:lnTo>
                    <a:pt x="34" y="56"/>
                  </a:lnTo>
                  <a:lnTo>
                    <a:pt x="32" y="54"/>
                  </a:lnTo>
                  <a:lnTo>
                    <a:pt x="32" y="52"/>
                  </a:lnTo>
                  <a:lnTo>
                    <a:pt x="32" y="48"/>
                  </a:lnTo>
                  <a:lnTo>
                    <a:pt x="36" y="44"/>
                  </a:lnTo>
                  <a:lnTo>
                    <a:pt x="36" y="44"/>
                  </a:lnTo>
                  <a:lnTo>
                    <a:pt x="44" y="38"/>
                  </a:lnTo>
                  <a:lnTo>
                    <a:pt x="44" y="38"/>
                  </a:lnTo>
                  <a:lnTo>
                    <a:pt x="54" y="30"/>
                  </a:lnTo>
                  <a:lnTo>
                    <a:pt x="66" y="24"/>
                  </a:lnTo>
                  <a:lnTo>
                    <a:pt x="78" y="18"/>
                  </a:lnTo>
                  <a:lnTo>
                    <a:pt x="90" y="16"/>
                  </a:lnTo>
                  <a:lnTo>
                    <a:pt x="90" y="16"/>
                  </a:lnTo>
                  <a:lnTo>
                    <a:pt x="128" y="8"/>
                  </a:lnTo>
                  <a:lnTo>
                    <a:pt x="128" y="8"/>
                  </a:lnTo>
                  <a:lnTo>
                    <a:pt x="134" y="6"/>
                  </a:lnTo>
                  <a:lnTo>
                    <a:pt x="134" y="6"/>
                  </a:lnTo>
                  <a:lnTo>
                    <a:pt x="136" y="4"/>
                  </a:lnTo>
                  <a:lnTo>
                    <a:pt x="136" y="4"/>
                  </a:lnTo>
                  <a:lnTo>
                    <a:pt x="134" y="0"/>
                  </a:lnTo>
                  <a:lnTo>
                    <a:pt x="132" y="0"/>
                  </a:lnTo>
                  <a:lnTo>
                    <a:pt x="128" y="0"/>
                  </a:lnTo>
                  <a:lnTo>
                    <a:pt x="128" y="0"/>
                  </a:lnTo>
                  <a:lnTo>
                    <a:pt x="102" y="6"/>
                  </a:lnTo>
                  <a:lnTo>
                    <a:pt x="76" y="10"/>
                  </a:lnTo>
                  <a:lnTo>
                    <a:pt x="76" y="10"/>
                  </a:lnTo>
                  <a:lnTo>
                    <a:pt x="64" y="12"/>
                  </a:lnTo>
                  <a:lnTo>
                    <a:pt x="52" y="16"/>
                  </a:lnTo>
                  <a:lnTo>
                    <a:pt x="40" y="22"/>
                  </a:lnTo>
                  <a:lnTo>
                    <a:pt x="28" y="30"/>
                  </a:lnTo>
                  <a:lnTo>
                    <a:pt x="28" y="30"/>
                  </a:lnTo>
                  <a:lnTo>
                    <a:pt x="26" y="32"/>
                  </a:lnTo>
                  <a:lnTo>
                    <a:pt x="24" y="32"/>
                  </a:lnTo>
                  <a:lnTo>
                    <a:pt x="24" y="32"/>
                  </a:lnTo>
                  <a:lnTo>
                    <a:pt x="20" y="40"/>
                  </a:lnTo>
                  <a:lnTo>
                    <a:pt x="14" y="46"/>
                  </a:lnTo>
                  <a:lnTo>
                    <a:pt x="0" y="56"/>
                  </a:lnTo>
                  <a:lnTo>
                    <a:pt x="0" y="56"/>
                  </a:lnTo>
                  <a:lnTo>
                    <a:pt x="6" y="56"/>
                  </a:lnTo>
                  <a:lnTo>
                    <a:pt x="12" y="58"/>
                  </a:lnTo>
                  <a:lnTo>
                    <a:pt x="22" y="62"/>
                  </a:lnTo>
                  <a:lnTo>
                    <a:pt x="32" y="66"/>
                  </a:lnTo>
                  <a:lnTo>
                    <a:pt x="38" y="66"/>
                  </a:lnTo>
                  <a:lnTo>
                    <a:pt x="44" y="64"/>
                  </a:lnTo>
                  <a:lnTo>
                    <a:pt x="44" y="64"/>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29" name="Freeform 92"/>
            <p:cNvSpPr/>
            <p:nvPr/>
          </p:nvSpPr>
          <p:spPr bwMode="auto">
            <a:xfrm>
              <a:off x="5194300" y="339725"/>
              <a:ext cx="76200" cy="41275"/>
            </a:xfrm>
            <a:custGeom>
              <a:avLst/>
              <a:gdLst/>
              <a:ahLst/>
              <a:cxnLst>
                <a:cxn ang="0">
                  <a:pos x="0" y="14"/>
                </a:cxn>
                <a:cxn ang="0">
                  <a:pos x="0" y="14"/>
                </a:cxn>
                <a:cxn ang="0">
                  <a:pos x="6" y="14"/>
                </a:cxn>
                <a:cxn ang="0">
                  <a:pos x="10" y="16"/>
                </a:cxn>
                <a:cxn ang="0">
                  <a:pos x="22" y="22"/>
                </a:cxn>
                <a:cxn ang="0">
                  <a:pos x="32" y="26"/>
                </a:cxn>
                <a:cxn ang="0">
                  <a:pos x="38" y="26"/>
                </a:cxn>
                <a:cxn ang="0">
                  <a:pos x="44" y="24"/>
                </a:cxn>
                <a:cxn ang="0">
                  <a:pos x="44" y="24"/>
                </a:cxn>
                <a:cxn ang="0">
                  <a:pos x="46" y="20"/>
                </a:cxn>
                <a:cxn ang="0">
                  <a:pos x="48" y="18"/>
                </a:cxn>
                <a:cxn ang="0">
                  <a:pos x="48" y="18"/>
                </a:cxn>
                <a:cxn ang="0">
                  <a:pos x="48" y="14"/>
                </a:cxn>
                <a:cxn ang="0">
                  <a:pos x="48" y="14"/>
                </a:cxn>
                <a:cxn ang="0">
                  <a:pos x="44" y="12"/>
                </a:cxn>
                <a:cxn ang="0">
                  <a:pos x="44" y="12"/>
                </a:cxn>
                <a:cxn ang="0">
                  <a:pos x="42" y="12"/>
                </a:cxn>
                <a:cxn ang="0">
                  <a:pos x="40" y="10"/>
                </a:cxn>
                <a:cxn ang="0">
                  <a:pos x="38" y="10"/>
                </a:cxn>
                <a:cxn ang="0">
                  <a:pos x="36" y="8"/>
                </a:cxn>
                <a:cxn ang="0">
                  <a:pos x="36" y="8"/>
                </a:cxn>
                <a:cxn ang="0">
                  <a:pos x="42" y="2"/>
                </a:cxn>
                <a:cxn ang="0">
                  <a:pos x="42" y="2"/>
                </a:cxn>
                <a:cxn ang="0">
                  <a:pos x="40" y="0"/>
                </a:cxn>
                <a:cxn ang="0">
                  <a:pos x="38" y="0"/>
                </a:cxn>
                <a:cxn ang="0">
                  <a:pos x="32" y="0"/>
                </a:cxn>
                <a:cxn ang="0">
                  <a:pos x="28" y="2"/>
                </a:cxn>
                <a:cxn ang="0">
                  <a:pos x="22" y="0"/>
                </a:cxn>
                <a:cxn ang="0">
                  <a:pos x="22" y="0"/>
                </a:cxn>
                <a:cxn ang="0">
                  <a:pos x="16" y="0"/>
                </a:cxn>
                <a:cxn ang="0">
                  <a:pos x="12" y="4"/>
                </a:cxn>
                <a:cxn ang="0">
                  <a:pos x="12" y="4"/>
                </a:cxn>
                <a:cxn ang="0">
                  <a:pos x="16" y="6"/>
                </a:cxn>
                <a:cxn ang="0">
                  <a:pos x="20" y="8"/>
                </a:cxn>
                <a:cxn ang="0">
                  <a:pos x="20" y="8"/>
                </a:cxn>
                <a:cxn ang="0">
                  <a:pos x="18" y="12"/>
                </a:cxn>
                <a:cxn ang="0">
                  <a:pos x="16" y="12"/>
                </a:cxn>
                <a:cxn ang="0">
                  <a:pos x="12" y="12"/>
                </a:cxn>
                <a:cxn ang="0">
                  <a:pos x="6" y="12"/>
                </a:cxn>
                <a:cxn ang="0">
                  <a:pos x="2" y="12"/>
                </a:cxn>
                <a:cxn ang="0">
                  <a:pos x="0" y="14"/>
                </a:cxn>
                <a:cxn ang="0">
                  <a:pos x="0" y="14"/>
                </a:cxn>
              </a:cxnLst>
              <a:rect l="0" t="0" r="r" b="b"/>
              <a:pathLst>
                <a:path w="48" h="26">
                  <a:moveTo>
                    <a:pt x="0" y="14"/>
                  </a:moveTo>
                  <a:lnTo>
                    <a:pt x="0" y="14"/>
                  </a:lnTo>
                  <a:lnTo>
                    <a:pt x="6" y="14"/>
                  </a:lnTo>
                  <a:lnTo>
                    <a:pt x="10" y="16"/>
                  </a:lnTo>
                  <a:lnTo>
                    <a:pt x="22" y="22"/>
                  </a:lnTo>
                  <a:lnTo>
                    <a:pt x="32" y="26"/>
                  </a:lnTo>
                  <a:lnTo>
                    <a:pt x="38" y="26"/>
                  </a:lnTo>
                  <a:lnTo>
                    <a:pt x="44" y="24"/>
                  </a:lnTo>
                  <a:lnTo>
                    <a:pt x="44" y="24"/>
                  </a:lnTo>
                  <a:lnTo>
                    <a:pt x="46" y="20"/>
                  </a:lnTo>
                  <a:lnTo>
                    <a:pt x="48" y="18"/>
                  </a:lnTo>
                  <a:lnTo>
                    <a:pt x="48" y="18"/>
                  </a:lnTo>
                  <a:lnTo>
                    <a:pt x="48" y="14"/>
                  </a:lnTo>
                  <a:lnTo>
                    <a:pt x="48" y="14"/>
                  </a:lnTo>
                  <a:lnTo>
                    <a:pt x="44" y="12"/>
                  </a:lnTo>
                  <a:lnTo>
                    <a:pt x="44" y="12"/>
                  </a:lnTo>
                  <a:lnTo>
                    <a:pt x="42" y="12"/>
                  </a:lnTo>
                  <a:lnTo>
                    <a:pt x="40" y="10"/>
                  </a:lnTo>
                  <a:lnTo>
                    <a:pt x="38" y="10"/>
                  </a:lnTo>
                  <a:lnTo>
                    <a:pt x="36" y="8"/>
                  </a:lnTo>
                  <a:lnTo>
                    <a:pt x="36" y="8"/>
                  </a:lnTo>
                  <a:lnTo>
                    <a:pt x="42" y="2"/>
                  </a:lnTo>
                  <a:lnTo>
                    <a:pt x="42" y="2"/>
                  </a:lnTo>
                  <a:lnTo>
                    <a:pt x="40" y="0"/>
                  </a:lnTo>
                  <a:lnTo>
                    <a:pt x="38" y="0"/>
                  </a:lnTo>
                  <a:lnTo>
                    <a:pt x="32" y="0"/>
                  </a:lnTo>
                  <a:lnTo>
                    <a:pt x="28" y="2"/>
                  </a:lnTo>
                  <a:lnTo>
                    <a:pt x="22" y="0"/>
                  </a:lnTo>
                  <a:lnTo>
                    <a:pt x="22" y="0"/>
                  </a:lnTo>
                  <a:lnTo>
                    <a:pt x="16" y="0"/>
                  </a:lnTo>
                  <a:lnTo>
                    <a:pt x="12" y="4"/>
                  </a:lnTo>
                  <a:lnTo>
                    <a:pt x="12" y="4"/>
                  </a:lnTo>
                  <a:lnTo>
                    <a:pt x="16" y="6"/>
                  </a:lnTo>
                  <a:lnTo>
                    <a:pt x="20" y="8"/>
                  </a:lnTo>
                  <a:lnTo>
                    <a:pt x="20" y="8"/>
                  </a:lnTo>
                  <a:lnTo>
                    <a:pt x="18" y="12"/>
                  </a:lnTo>
                  <a:lnTo>
                    <a:pt x="16" y="12"/>
                  </a:lnTo>
                  <a:lnTo>
                    <a:pt x="12" y="12"/>
                  </a:lnTo>
                  <a:lnTo>
                    <a:pt x="6" y="12"/>
                  </a:lnTo>
                  <a:lnTo>
                    <a:pt x="2" y="12"/>
                  </a:lnTo>
                  <a:lnTo>
                    <a:pt x="0" y="14"/>
                  </a:lnTo>
                  <a:lnTo>
                    <a:pt x="0" y="14"/>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30" name="Freeform 93"/>
            <p:cNvSpPr/>
            <p:nvPr/>
          </p:nvSpPr>
          <p:spPr bwMode="auto">
            <a:xfrm>
              <a:off x="5422900" y="1177925"/>
              <a:ext cx="120650" cy="53975"/>
            </a:xfrm>
            <a:custGeom>
              <a:avLst/>
              <a:gdLst/>
              <a:ahLst/>
              <a:cxnLst>
                <a:cxn ang="0">
                  <a:pos x="70" y="34"/>
                </a:cxn>
                <a:cxn ang="0">
                  <a:pos x="70" y="34"/>
                </a:cxn>
                <a:cxn ang="0">
                  <a:pos x="74" y="32"/>
                </a:cxn>
                <a:cxn ang="0">
                  <a:pos x="76" y="32"/>
                </a:cxn>
                <a:cxn ang="0">
                  <a:pos x="76" y="32"/>
                </a:cxn>
                <a:cxn ang="0">
                  <a:pos x="76" y="28"/>
                </a:cxn>
                <a:cxn ang="0">
                  <a:pos x="72" y="26"/>
                </a:cxn>
                <a:cxn ang="0">
                  <a:pos x="72" y="26"/>
                </a:cxn>
                <a:cxn ang="0">
                  <a:pos x="60" y="20"/>
                </a:cxn>
                <a:cxn ang="0">
                  <a:pos x="48" y="12"/>
                </a:cxn>
                <a:cxn ang="0">
                  <a:pos x="48" y="12"/>
                </a:cxn>
                <a:cxn ang="0">
                  <a:pos x="32" y="2"/>
                </a:cxn>
                <a:cxn ang="0">
                  <a:pos x="22" y="0"/>
                </a:cxn>
                <a:cxn ang="0">
                  <a:pos x="12" y="2"/>
                </a:cxn>
                <a:cxn ang="0">
                  <a:pos x="12" y="2"/>
                </a:cxn>
                <a:cxn ang="0">
                  <a:pos x="4" y="4"/>
                </a:cxn>
                <a:cxn ang="0">
                  <a:pos x="2" y="6"/>
                </a:cxn>
                <a:cxn ang="0">
                  <a:pos x="0" y="12"/>
                </a:cxn>
                <a:cxn ang="0">
                  <a:pos x="0" y="12"/>
                </a:cxn>
                <a:cxn ang="0">
                  <a:pos x="4" y="10"/>
                </a:cxn>
                <a:cxn ang="0">
                  <a:pos x="8" y="8"/>
                </a:cxn>
                <a:cxn ang="0">
                  <a:pos x="16" y="4"/>
                </a:cxn>
                <a:cxn ang="0">
                  <a:pos x="16" y="4"/>
                </a:cxn>
                <a:cxn ang="0">
                  <a:pos x="18" y="4"/>
                </a:cxn>
                <a:cxn ang="0">
                  <a:pos x="20" y="8"/>
                </a:cxn>
                <a:cxn ang="0">
                  <a:pos x="22" y="10"/>
                </a:cxn>
                <a:cxn ang="0">
                  <a:pos x="24" y="12"/>
                </a:cxn>
                <a:cxn ang="0">
                  <a:pos x="24" y="12"/>
                </a:cxn>
                <a:cxn ang="0">
                  <a:pos x="38" y="14"/>
                </a:cxn>
                <a:cxn ang="0">
                  <a:pos x="44" y="18"/>
                </a:cxn>
                <a:cxn ang="0">
                  <a:pos x="48" y="24"/>
                </a:cxn>
                <a:cxn ang="0">
                  <a:pos x="48" y="24"/>
                </a:cxn>
                <a:cxn ang="0">
                  <a:pos x="52" y="28"/>
                </a:cxn>
                <a:cxn ang="0">
                  <a:pos x="58" y="32"/>
                </a:cxn>
                <a:cxn ang="0">
                  <a:pos x="64" y="34"/>
                </a:cxn>
                <a:cxn ang="0">
                  <a:pos x="70" y="34"/>
                </a:cxn>
                <a:cxn ang="0">
                  <a:pos x="70" y="34"/>
                </a:cxn>
              </a:cxnLst>
              <a:rect l="0" t="0" r="r" b="b"/>
              <a:pathLst>
                <a:path w="76" h="34">
                  <a:moveTo>
                    <a:pt x="70" y="34"/>
                  </a:moveTo>
                  <a:lnTo>
                    <a:pt x="70" y="34"/>
                  </a:lnTo>
                  <a:lnTo>
                    <a:pt x="74" y="32"/>
                  </a:lnTo>
                  <a:lnTo>
                    <a:pt x="76" y="32"/>
                  </a:lnTo>
                  <a:lnTo>
                    <a:pt x="76" y="32"/>
                  </a:lnTo>
                  <a:lnTo>
                    <a:pt x="76" y="28"/>
                  </a:lnTo>
                  <a:lnTo>
                    <a:pt x="72" y="26"/>
                  </a:lnTo>
                  <a:lnTo>
                    <a:pt x="72" y="26"/>
                  </a:lnTo>
                  <a:lnTo>
                    <a:pt x="60" y="20"/>
                  </a:lnTo>
                  <a:lnTo>
                    <a:pt x="48" y="12"/>
                  </a:lnTo>
                  <a:lnTo>
                    <a:pt x="48" y="12"/>
                  </a:lnTo>
                  <a:lnTo>
                    <a:pt x="32" y="2"/>
                  </a:lnTo>
                  <a:lnTo>
                    <a:pt x="22" y="0"/>
                  </a:lnTo>
                  <a:lnTo>
                    <a:pt x="12" y="2"/>
                  </a:lnTo>
                  <a:lnTo>
                    <a:pt x="12" y="2"/>
                  </a:lnTo>
                  <a:lnTo>
                    <a:pt x="4" y="4"/>
                  </a:lnTo>
                  <a:lnTo>
                    <a:pt x="2" y="6"/>
                  </a:lnTo>
                  <a:lnTo>
                    <a:pt x="0" y="12"/>
                  </a:lnTo>
                  <a:lnTo>
                    <a:pt x="0" y="12"/>
                  </a:lnTo>
                  <a:lnTo>
                    <a:pt x="4" y="10"/>
                  </a:lnTo>
                  <a:lnTo>
                    <a:pt x="8" y="8"/>
                  </a:lnTo>
                  <a:lnTo>
                    <a:pt x="16" y="4"/>
                  </a:lnTo>
                  <a:lnTo>
                    <a:pt x="16" y="4"/>
                  </a:lnTo>
                  <a:lnTo>
                    <a:pt x="18" y="4"/>
                  </a:lnTo>
                  <a:lnTo>
                    <a:pt x="20" y="8"/>
                  </a:lnTo>
                  <a:lnTo>
                    <a:pt x="22" y="10"/>
                  </a:lnTo>
                  <a:lnTo>
                    <a:pt x="24" y="12"/>
                  </a:lnTo>
                  <a:lnTo>
                    <a:pt x="24" y="12"/>
                  </a:lnTo>
                  <a:lnTo>
                    <a:pt x="38" y="14"/>
                  </a:lnTo>
                  <a:lnTo>
                    <a:pt x="44" y="18"/>
                  </a:lnTo>
                  <a:lnTo>
                    <a:pt x="48" y="24"/>
                  </a:lnTo>
                  <a:lnTo>
                    <a:pt x="48" y="24"/>
                  </a:lnTo>
                  <a:lnTo>
                    <a:pt x="52" y="28"/>
                  </a:lnTo>
                  <a:lnTo>
                    <a:pt x="58" y="32"/>
                  </a:lnTo>
                  <a:lnTo>
                    <a:pt x="64" y="34"/>
                  </a:lnTo>
                  <a:lnTo>
                    <a:pt x="70" y="34"/>
                  </a:lnTo>
                  <a:lnTo>
                    <a:pt x="70" y="34"/>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31" name="Freeform 94"/>
            <p:cNvSpPr/>
            <p:nvPr/>
          </p:nvSpPr>
          <p:spPr bwMode="auto">
            <a:xfrm>
              <a:off x="8223250" y="676275"/>
              <a:ext cx="28575" cy="120650"/>
            </a:xfrm>
            <a:custGeom>
              <a:avLst/>
              <a:gdLst/>
              <a:ahLst/>
              <a:cxnLst>
                <a:cxn ang="0">
                  <a:pos x="8" y="0"/>
                </a:cxn>
                <a:cxn ang="0">
                  <a:pos x="8" y="0"/>
                </a:cxn>
                <a:cxn ang="0">
                  <a:pos x="4" y="2"/>
                </a:cxn>
                <a:cxn ang="0">
                  <a:pos x="0" y="6"/>
                </a:cxn>
                <a:cxn ang="0">
                  <a:pos x="0" y="6"/>
                </a:cxn>
                <a:cxn ang="0">
                  <a:pos x="0" y="14"/>
                </a:cxn>
                <a:cxn ang="0">
                  <a:pos x="2" y="20"/>
                </a:cxn>
                <a:cxn ang="0">
                  <a:pos x="4" y="28"/>
                </a:cxn>
                <a:cxn ang="0">
                  <a:pos x="4" y="34"/>
                </a:cxn>
                <a:cxn ang="0">
                  <a:pos x="4" y="34"/>
                </a:cxn>
                <a:cxn ang="0">
                  <a:pos x="2" y="44"/>
                </a:cxn>
                <a:cxn ang="0">
                  <a:pos x="2" y="50"/>
                </a:cxn>
                <a:cxn ang="0">
                  <a:pos x="4" y="56"/>
                </a:cxn>
                <a:cxn ang="0">
                  <a:pos x="4" y="56"/>
                </a:cxn>
                <a:cxn ang="0">
                  <a:pos x="2" y="66"/>
                </a:cxn>
                <a:cxn ang="0">
                  <a:pos x="2" y="76"/>
                </a:cxn>
                <a:cxn ang="0">
                  <a:pos x="2" y="76"/>
                </a:cxn>
                <a:cxn ang="0">
                  <a:pos x="6" y="74"/>
                </a:cxn>
                <a:cxn ang="0">
                  <a:pos x="8" y="70"/>
                </a:cxn>
                <a:cxn ang="0">
                  <a:pos x="10" y="66"/>
                </a:cxn>
                <a:cxn ang="0">
                  <a:pos x="6" y="62"/>
                </a:cxn>
                <a:cxn ang="0">
                  <a:pos x="6" y="62"/>
                </a:cxn>
                <a:cxn ang="0">
                  <a:pos x="6" y="58"/>
                </a:cxn>
                <a:cxn ang="0">
                  <a:pos x="6" y="56"/>
                </a:cxn>
                <a:cxn ang="0">
                  <a:pos x="6" y="56"/>
                </a:cxn>
                <a:cxn ang="0">
                  <a:pos x="8" y="50"/>
                </a:cxn>
                <a:cxn ang="0">
                  <a:pos x="10" y="48"/>
                </a:cxn>
                <a:cxn ang="0">
                  <a:pos x="10" y="48"/>
                </a:cxn>
                <a:cxn ang="0">
                  <a:pos x="14" y="46"/>
                </a:cxn>
                <a:cxn ang="0">
                  <a:pos x="16" y="42"/>
                </a:cxn>
                <a:cxn ang="0">
                  <a:pos x="18" y="40"/>
                </a:cxn>
                <a:cxn ang="0">
                  <a:pos x="18" y="36"/>
                </a:cxn>
                <a:cxn ang="0">
                  <a:pos x="14" y="30"/>
                </a:cxn>
                <a:cxn ang="0">
                  <a:pos x="12" y="24"/>
                </a:cxn>
                <a:cxn ang="0">
                  <a:pos x="12" y="24"/>
                </a:cxn>
                <a:cxn ang="0">
                  <a:pos x="12" y="16"/>
                </a:cxn>
                <a:cxn ang="0">
                  <a:pos x="12" y="8"/>
                </a:cxn>
                <a:cxn ang="0">
                  <a:pos x="12" y="8"/>
                </a:cxn>
                <a:cxn ang="0">
                  <a:pos x="12" y="2"/>
                </a:cxn>
                <a:cxn ang="0">
                  <a:pos x="10" y="0"/>
                </a:cxn>
                <a:cxn ang="0">
                  <a:pos x="8" y="0"/>
                </a:cxn>
                <a:cxn ang="0">
                  <a:pos x="8" y="0"/>
                </a:cxn>
              </a:cxnLst>
              <a:rect l="0" t="0" r="r" b="b"/>
              <a:pathLst>
                <a:path w="18" h="76">
                  <a:moveTo>
                    <a:pt x="8" y="0"/>
                  </a:moveTo>
                  <a:lnTo>
                    <a:pt x="8" y="0"/>
                  </a:lnTo>
                  <a:lnTo>
                    <a:pt x="4" y="2"/>
                  </a:lnTo>
                  <a:lnTo>
                    <a:pt x="0" y="6"/>
                  </a:lnTo>
                  <a:lnTo>
                    <a:pt x="0" y="6"/>
                  </a:lnTo>
                  <a:lnTo>
                    <a:pt x="0" y="14"/>
                  </a:lnTo>
                  <a:lnTo>
                    <a:pt x="2" y="20"/>
                  </a:lnTo>
                  <a:lnTo>
                    <a:pt x="4" y="28"/>
                  </a:lnTo>
                  <a:lnTo>
                    <a:pt x="4" y="34"/>
                  </a:lnTo>
                  <a:lnTo>
                    <a:pt x="4" y="34"/>
                  </a:lnTo>
                  <a:lnTo>
                    <a:pt x="2" y="44"/>
                  </a:lnTo>
                  <a:lnTo>
                    <a:pt x="2" y="50"/>
                  </a:lnTo>
                  <a:lnTo>
                    <a:pt x="4" y="56"/>
                  </a:lnTo>
                  <a:lnTo>
                    <a:pt x="4" y="56"/>
                  </a:lnTo>
                  <a:lnTo>
                    <a:pt x="2" y="66"/>
                  </a:lnTo>
                  <a:lnTo>
                    <a:pt x="2" y="76"/>
                  </a:lnTo>
                  <a:lnTo>
                    <a:pt x="2" y="76"/>
                  </a:lnTo>
                  <a:lnTo>
                    <a:pt x="6" y="74"/>
                  </a:lnTo>
                  <a:lnTo>
                    <a:pt x="8" y="70"/>
                  </a:lnTo>
                  <a:lnTo>
                    <a:pt x="10" y="66"/>
                  </a:lnTo>
                  <a:lnTo>
                    <a:pt x="6" y="62"/>
                  </a:lnTo>
                  <a:lnTo>
                    <a:pt x="6" y="62"/>
                  </a:lnTo>
                  <a:lnTo>
                    <a:pt x="6" y="58"/>
                  </a:lnTo>
                  <a:lnTo>
                    <a:pt x="6" y="56"/>
                  </a:lnTo>
                  <a:lnTo>
                    <a:pt x="6" y="56"/>
                  </a:lnTo>
                  <a:lnTo>
                    <a:pt x="8" y="50"/>
                  </a:lnTo>
                  <a:lnTo>
                    <a:pt x="10" y="48"/>
                  </a:lnTo>
                  <a:lnTo>
                    <a:pt x="10" y="48"/>
                  </a:lnTo>
                  <a:lnTo>
                    <a:pt x="14" y="46"/>
                  </a:lnTo>
                  <a:lnTo>
                    <a:pt x="16" y="42"/>
                  </a:lnTo>
                  <a:lnTo>
                    <a:pt x="18" y="40"/>
                  </a:lnTo>
                  <a:lnTo>
                    <a:pt x="18" y="36"/>
                  </a:lnTo>
                  <a:lnTo>
                    <a:pt x="14" y="30"/>
                  </a:lnTo>
                  <a:lnTo>
                    <a:pt x="12" y="24"/>
                  </a:lnTo>
                  <a:lnTo>
                    <a:pt x="12" y="24"/>
                  </a:lnTo>
                  <a:lnTo>
                    <a:pt x="12" y="16"/>
                  </a:lnTo>
                  <a:lnTo>
                    <a:pt x="12" y="8"/>
                  </a:lnTo>
                  <a:lnTo>
                    <a:pt x="12" y="8"/>
                  </a:lnTo>
                  <a:lnTo>
                    <a:pt x="12" y="2"/>
                  </a:lnTo>
                  <a:lnTo>
                    <a:pt x="10" y="0"/>
                  </a:lnTo>
                  <a:lnTo>
                    <a:pt x="8" y="0"/>
                  </a:lnTo>
                  <a:lnTo>
                    <a:pt x="8"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32" name="Freeform 95"/>
            <p:cNvSpPr/>
            <p:nvPr/>
          </p:nvSpPr>
          <p:spPr bwMode="auto">
            <a:xfrm>
              <a:off x="7953375" y="1254125"/>
              <a:ext cx="34925" cy="79375"/>
            </a:xfrm>
            <a:custGeom>
              <a:avLst/>
              <a:gdLst/>
              <a:ahLst/>
              <a:cxnLst>
                <a:cxn ang="0">
                  <a:pos x="10" y="50"/>
                </a:cxn>
                <a:cxn ang="0">
                  <a:pos x="10" y="50"/>
                </a:cxn>
                <a:cxn ang="0">
                  <a:pos x="12" y="50"/>
                </a:cxn>
                <a:cxn ang="0">
                  <a:pos x="12" y="50"/>
                </a:cxn>
                <a:cxn ang="0">
                  <a:pos x="14" y="48"/>
                </a:cxn>
                <a:cxn ang="0">
                  <a:pos x="16" y="50"/>
                </a:cxn>
                <a:cxn ang="0">
                  <a:pos x="16" y="50"/>
                </a:cxn>
                <a:cxn ang="0">
                  <a:pos x="20" y="50"/>
                </a:cxn>
                <a:cxn ang="0">
                  <a:pos x="22" y="48"/>
                </a:cxn>
                <a:cxn ang="0">
                  <a:pos x="22" y="48"/>
                </a:cxn>
                <a:cxn ang="0">
                  <a:pos x="22" y="46"/>
                </a:cxn>
                <a:cxn ang="0">
                  <a:pos x="22" y="46"/>
                </a:cxn>
                <a:cxn ang="0">
                  <a:pos x="20" y="44"/>
                </a:cxn>
                <a:cxn ang="0">
                  <a:pos x="20" y="46"/>
                </a:cxn>
                <a:cxn ang="0">
                  <a:pos x="16" y="48"/>
                </a:cxn>
                <a:cxn ang="0">
                  <a:pos x="16" y="48"/>
                </a:cxn>
                <a:cxn ang="0">
                  <a:pos x="14" y="48"/>
                </a:cxn>
                <a:cxn ang="0">
                  <a:pos x="14" y="48"/>
                </a:cxn>
                <a:cxn ang="0">
                  <a:pos x="14" y="42"/>
                </a:cxn>
                <a:cxn ang="0">
                  <a:pos x="12" y="36"/>
                </a:cxn>
                <a:cxn ang="0">
                  <a:pos x="12" y="32"/>
                </a:cxn>
                <a:cxn ang="0">
                  <a:pos x="14" y="28"/>
                </a:cxn>
                <a:cxn ang="0">
                  <a:pos x="14" y="28"/>
                </a:cxn>
                <a:cxn ang="0">
                  <a:pos x="16" y="22"/>
                </a:cxn>
                <a:cxn ang="0">
                  <a:pos x="18" y="18"/>
                </a:cxn>
                <a:cxn ang="0">
                  <a:pos x="18" y="8"/>
                </a:cxn>
                <a:cxn ang="0">
                  <a:pos x="18" y="8"/>
                </a:cxn>
                <a:cxn ang="0">
                  <a:pos x="16" y="4"/>
                </a:cxn>
                <a:cxn ang="0">
                  <a:pos x="14" y="2"/>
                </a:cxn>
                <a:cxn ang="0">
                  <a:pos x="10" y="0"/>
                </a:cxn>
                <a:cxn ang="0">
                  <a:pos x="10" y="0"/>
                </a:cxn>
                <a:cxn ang="0">
                  <a:pos x="6" y="0"/>
                </a:cxn>
                <a:cxn ang="0">
                  <a:pos x="4" y="2"/>
                </a:cxn>
                <a:cxn ang="0">
                  <a:pos x="4" y="8"/>
                </a:cxn>
                <a:cxn ang="0">
                  <a:pos x="4" y="8"/>
                </a:cxn>
                <a:cxn ang="0">
                  <a:pos x="4" y="16"/>
                </a:cxn>
                <a:cxn ang="0">
                  <a:pos x="4" y="20"/>
                </a:cxn>
                <a:cxn ang="0">
                  <a:pos x="2" y="22"/>
                </a:cxn>
                <a:cxn ang="0">
                  <a:pos x="2" y="22"/>
                </a:cxn>
                <a:cxn ang="0">
                  <a:pos x="0" y="26"/>
                </a:cxn>
                <a:cxn ang="0">
                  <a:pos x="0" y="30"/>
                </a:cxn>
                <a:cxn ang="0">
                  <a:pos x="2" y="38"/>
                </a:cxn>
                <a:cxn ang="0">
                  <a:pos x="6" y="44"/>
                </a:cxn>
                <a:cxn ang="0">
                  <a:pos x="10" y="50"/>
                </a:cxn>
                <a:cxn ang="0">
                  <a:pos x="10" y="50"/>
                </a:cxn>
              </a:cxnLst>
              <a:rect l="0" t="0" r="r" b="b"/>
              <a:pathLst>
                <a:path w="22" h="50">
                  <a:moveTo>
                    <a:pt x="10" y="50"/>
                  </a:moveTo>
                  <a:lnTo>
                    <a:pt x="10" y="50"/>
                  </a:lnTo>
                  <a:lnTo>
                    <a:pt x="12" y="50"/>
                  </a:lnTo>
                  <a:lnTo>
                    <a:pt x="12" y="50"/>
                  </a:lnTo>
                  <a:lnTo>
                    <a:pt x="14" y="48"/>
                  </a:lnTo>
                  <a:lnTo>
                    <a:pt x="16" y="50"/>
                  </a:lnTo>
                  <a:lnTo>
                    <a:pt x="16" y="50"/>
                  </a:lnTo>
                  <a:lnTo>
                    <a:pt x="20" y="50"/>
                  </a:lnTo>
                  <a:lnTo>
                    <a:pt x="22" y="48"/>
                  </a:lnTo>
                  <a:lnTo>
                    <a:pt x="22" y="48"/>
                  </a:lnTo>
                  <a:lnTo>
                    <a:pt x="22" y="46"/>
                  </a:lnTo>
                  <a:lnTo>
                    <a:pt x="22" y="46"/>
                  </a:lnTo>
                  <a:lnTo>
                    <a:pt x="20" y="44"/>
                  </a:lnTo>
                  <a:lnTo>
                    <a:pt x="20" y="46"/>
                  </a:lnTo>
                  <a:lnTo>
                    <a:pt x="16" y="48"/>
                  </a:lnTo>
                  <a:lnTo>
                    <a:pt x="16" y="48"/>
                  </a:lnTo>
                  <a:lnTo>
                    <a:pt x="14" y="48"/>
                  </a:lnTo>
                  <a:lnTo>
                    <a:pt x="14" y="48"/>
                  </a:lnTo>
                  <a:lnTo>
                    <a:pt x="14" y="42"/>
                  </a:lnTo>
                  <a:lnTo>
                    <a:pt x="12" y="36"/>
                  </a:lnTo>
                  <a:lnTo>
                    <a:pt x="12" y="32"/>
                  </a:lnTo>
                  <a:lnTo>
                    <a:pt x="14" y="28"/>
                  </a:lnTo>
                  <a:lnTo>
                    <a:pt x="14" y="28"/>
                  </a:lnTo>
                  <a:lnTo>
                    <a:pt x="16" y="22"/>
                  </a:lnTo>
                  <a:lnTo>
                    <a:pt x="18" y="18"/>
                  </a:lnTo>
                  <a:lnTo>
                    <a:pt x="18" y="8"/>
                  </a:lnTo>
                  <a:lnTo>
                    <a:pt x="18" y="8"/>
                  </a:lnTo>
                  <a:lnTo>
                    <a:pt x="16" y="4"/>
                  </a:lnTo>
                  <a:lnTo>
                    <a:pt x="14" y="2"/>
                  </a:lnTo>
                  <a:lnTo>
                    <a:pt x="10" y="0"/>
                  </a:lnTo>
                  <a:lnTo>
                    <a:pt x="10" y="0"/>
                  </a:lnTo>
                  <a:lnTo>
                    <a:pt x="6" y="0"/>
                  </a:lnTo>
                  <a:lnTo>
                    <a:pt x="4" y="2"/>
                  </a:lnTo>
                  <a:lnTo>
                    <a:pt x="4" y="8"/>
                  </a:lnTo>
                  <a:lnTo>
                    <a:pt x="4" y="8"/>
                  </a:lnTo>
                  <a:lnTo>
                    <a:pt x="4" y="16"/>
                  </a:lnTo>
                  <a:lnTo>
                    <a:pt x="4" y="20"/>
                  </a:lnTo>
                  <a:lnTo>
                    <a:pt x="2" y="22"/>
                  </a:lnTo>
                  <a:lnTo>
                    <a:pt x="2" y="22"/>
                  </a:lnTo>
                  <a:lnTo>
                    <a:pt x="0" y="26"/>
                  </a:lnTo>
                  <a:lnTo>
                    <a:pt x="0" y="30"/>
                  </a:lnTo>
                  <a:lnTo>
                    <a:pt x="2" y="38"/>
                  </a:lnTo>
                  <a:lnTo>
                    <a:pt x="6" y="44"/>
                  </a:lnTo>
                  <a:lnTo>
                    <a:pt x="10" y="50"/>
                  </a:lnTo>
                  <a:lnTo>
                    <a:pt x="10" y="5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33" name="Freeform 96"/>
            <p:cNvSpPr/>
            <p:nvPr/>
          </p:nvSpPr>
          <p:spPr bwMode="auto">
            <a:xfrm>
              <a:off x="8261350" y="2235200"/>
              <a:ext cx="41275" cy="41275"/>
            </a:xfrm>
            <a:custGeom>
              <a:avLst/>
              <a:gdLst/>
              <a:ahLst/>
              <a:cxnLst>
                <a:cxn ang="0">
                  <a:pos x="20" y="2"/>
                </a:cxn>
                <a:cxn ang="0">
                  <a:pos x="20" y="2"/>
                </a:cxn>
                <a:cxn ang="0">
                  <a:pos x="14" y="4"/>
                </a:cxn>
                <a:cxn ang="0">
                  <a:pos x="8" y="2"/>
                </a:cxn>
                <a:cxn ang="0">
                  <a:pos x="8" y="2"/>
                </a:cxn>
                <a:cxn ang="0">
                  <a:pos x="4" y="0"/>
                </a:cxn>
                <a:cxn ang="0">
                  <a:pos x="2" y="0"/>
                </a:cxn>
                <a:cxn ang="0">
                  <a:pos x="0" y="0"/>
                </a:cxn>
                <a:cxn ang="0">
                  <a:pos x="0" y="0"/>
                </a:cxn>
                <a:cxn ang="0">
                  <a:pos x="0" y="2"/>
                </a:cxn>
                <a:cxn ang="0">
                  <a:pos x="0" y="6"/>
                </a:cxn>
                <a:cxn ang="0">
                  <a:pos x="2" y="10"/>
                </a:cxn>
                <a:cxn ang="0">
                  <a:pos x="2" y="10"/>
                </a:cxn>
                <a:cxn ang="0">
                  <a:pos x="4" y="16"/>
                </a:cxn>
                <a:cxn ang="0">
                  <a:pos x="4" y="16"/>
                </a:cxn>
                <a:cxn ang="0">
                  <a:pos x="8" y="24"/>
                </a:cxn>
                <a:cxn ang="0">
                  <a:pos x="10" y="26"/>
                </a:cxn>
                <a:cxn ang="0">
                  <a:pos x="12" y="26"/>
                </a:cxn>
                <a:cxn ang="0">
                  <a:pos x="12" y="26"/>
                </a:cxn>
                <a:cxn ang="0">
                  <a:pos x="16" y="26"/>
                </a:cxn>
                <a:cxn ang="0">
                  <a:pos x="20" y="24"/>
                </a:cxn>
                <a:cxn ang="0">
                  <a:pos x="24" y="18"/>
                </a:cxn>
                <a:cxn ang="0">
                  <a:pos x="24" y="18"/>
                </a:cxn>
                <a:cxn ang="0">
                  <a:pos x="26" y="12"/>
                </a:cxn>
                <a:cxn ang="0">
                  <a:pos x="26" y="8"/>
                </a:cxn>
                <a:cxn ang="0">
                  <a:pos x="26" y="8"/>
                </a:cxn>
                <a:cxn ang="0">
                  <a:pos x="26" y="2"/>
                </a:cxn>
                <a:cxn ang="0">
                  <a:pos x="24" y="0"/>
                </a:cxn>
                <a:cxn ang="0">
                  <a:pos x="20" y="2"/>
                </a:cxn>
                <a:cxn ang="0">
                  <a:pos x="20" y="2"/>
                </a:cxn>
              </a:cxnLst>
              <a:rect l="0" t="0" r="r" b="b"/>
              <a:pathLst>
                <a:path w="26" h="26">
                  <a:moveTo>
                    <a:pt x="20" y="2"/>
                  </a:moveTo>
                  <a:lnTo>
                    <a:pt x="20" y="2"/>
                  </a:lnTo>
                  <a:lnTo>
                    <a:pt x="14" y="4"/>
                  </a:lnTo>
                  <a:lnTo>
                    <a:pt x="8" y="2"/>
                  </a:lnTo>
                  <a:lnTo>
                    <a:pt x="8" y="2"/>
                  </a:lnTo>
                  <a:lnTo>
                    <a:pt x="4" y="0"/>
                  </a:lnTo>
                  <a:lnTo>
                    <a:pt x="2" y="0"/>
                  </a:lnTo>
                  <a:lnTo>
                    <a:pt x="0" y="0"/>
                  </a:lnTo>
                  <a:lnTo>
                    <a:pt x="0" y="0"/>
                  </a:lnTo>
                  <a:lnTo>
                    <a:pt x="0" y="2"/>
                  </a:lnTo>
                  <a:lnTo>
                    <a:pt x="0" y="6"/>
                  </a:lnTo>
                  <a:lnTo>
                    <a:pt x="2" y="10"/>
                  </a:lnTo>
                  <a:lnTo>
                    <a:pt x="2" y="10"/>
                  </a:lnTo>
                  <a:lnTo>
                    <a:pt x="4" y="16"/>
                  </a:lnTo>
                  <a:lnTo>
                    <a:pt x="4" y="16"/>
                  </a:lnTo>
                  <a:lnTo>
                    <a:pt x="8" y="24"/>
                  </a:lnTo>
                  <a:lnTo>
                    <a:pt x="10" y="26"/>
                  </a:lnTo>
                  <a:lnTo>
                    <a:pt x="12" y="26"/>
                  </a:lnTo>
                  <a:lnTo>
                    <a:pt x="12" y="26"/>
                  </a:lnTo>
                  <a:lnTo>
                    <a:pt x="16" y="26"/>
                  </a:lnTo>
                  <a:lnTo>
                    <a:pt x="20" y="24"/>
                  </a:lnTo>
                  <a:lnTo>
                    <a:pt x="24" y="18"/>
                  </a:lnTo>
                  <a:lnTo>
                    <a:pt x="24" y="18"/>
                  </a:lnTo>
                  <a:lnTo>
                    <a:pt x="26" y="12"/>
                  </a:lnTo>
                  <a:lnTo>
                    <a:pt x="26" y="8"/>
                  </a:lnTo>
                  <a:lnTo>
                    <a:pt x="26" y="8"/>
                  </a:lnTo>
                  <a:lnTo>
                    <a:pt x="26" y="2"/>
                  </a:lnTo>
                  <a:lnTo>
                    <a:pt x="24" y="0"/>
                  </a:lnTo>
                  <a:lnTo>
                    <a:pt x="20" y="2"/>
                  </a:lnTo>
                  <a:lnTo>
                    <a:pt x="20" y="2"/>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34" name="Freeform 97"/>
            <p:cNvSpPr/>
            <p:nvPr/>
          </p:nvSpPr>
          <p:spPr bwMode="auto">
            <a:xfrm>
              <a:off x="8086725" y="1568450"/>
              <a:ext cx="234950" cy="161925"/>
            </a:xfrm>
            <a:custGeom>
              <a:avLst/>
              <a:gdLst/>
              <a:ahLst/>
              <a:cxnLst>
                <a:cxn ang="0">
                  <a:pos x="124" y="56"/>
                </a:cxn>
                <a:cxn ang="0">
                  <a:pos x="118" y="50"/>
                </a:cxn>
                <a:cxn ang="0">
                  <a:pos x="114" y="42"/>
                </a:cxn>
                <a:cxn ang="0">
                  <a:pos x="94" y="30"/>
                </a:cxn>
                <a:cxn ang="0">
                  <a:pos x="80" y="24"/>
                </a:cxn>
                <a:cxn ang="0">
                  <a:pos x="68" y="18"/>
                </a:cxn>
                <a:cxn ang="0">
                  <a:pos x="52" y="14"/>
                </a:cxn>
                <a:cxn ang="0">
                  <a:pos x="42" y="24"/>
                </a:cxn>
                <a:cxn ang="0">
                  <a:pos x="38" y="28"/>
                </a:cxn>
                <a:cxn ang="0">
                  <a:pos x="32" y="26"/>
                </a:cxn>
                <a:cxn ang="0">
                  <a:pos x="28" y="22"/>
                </a:cxn>
                <a:cxn ang="0">
                  <a:pos x="26" y="16"/>
                </a:cxn>
                <a:cxn ang="0">
                  <a:pos x="24" y="4"/>
                </a:cxn>
                <a:cxn ang="0">
                  <a:pos x="20" y="2"/>
                </a:cxn>
                <a:cxn ang="0">
                  <a:pos x="10" y="2"/>
                </a:cxn>
                <a:cxn ang="0">
                  <a:pos x="0" y="8"/>
                </a:cxn>
                <a:cxn ang="0">
                  <a:pos x="8" y="12"/>
                </a:cxn>
                <a:cxn ang="0">
                  <a:pos x="14" y="18"/>
                </a:cxn>
                <a:cxn ang="0">
                  <a:pos x="16" y="22"/>
                </a:cxn>
                <a:cxn ang="0">
                  <a:pos x="14" y="28"/>
                </a:cxn>
                <a:cxn ang="0">
                  <a:pos x="16" y="30"/>
                </a:cxn>
                <a:cxn ang="0">
                  <a:pos x="16" y="36"/>
                </a:cxn>
                <a:cxn ang="0">
                  <a:pos x="18" y="36"/>
                </a:cxn>
                <a:cxn ang="0">
                  <a:pos x="20" y="36"/>
                </a:cxn>
                <a:cxn ang="0">
                  <a:pos x="22" y="32"/>
                </a:cxn>
                <a:cxn ang="0">
                  <a:pos x="50" y="46"/>
                </a:cxn>
                <a:cxn ang="0">
                  <a:pos x="60" y="60"/>
                </a:cxn>
                <a:cxn ang="0">
                  <a:pos x="58" y="76"/>
                </a:cxn>
                <a:cxn ang="0">
                  <a:pos x="56" y="78"/>
                </a:cxn>
                <a:cxn ang="0">
                  <a:pos x="56" y="80"/>
                </a:cxn>
                <a:cxn ang="0">
                  <a:pos x="60" y="80"/>
                </a:cxn>
                <a:cxn ang="0">
                  <a:pos x="70" y="80"/>
                </a:cxn>
                <a:cxn ang="0">
                  <a:pos x="78" y="86"/>
                </a:cxn>
                <a:cxn ang="0">
                  <a:pos x="80" y="90"/>
                </a:cxn>
                <a:cxn ang="0">
                  <a:pos x="86" y="90"/>
                </a:cxn>
                <a:cxn ang="0">
                  <a:pos x="92" y="90"/>
                </a:cxn>
                <a:cxn ang="0">
                  <a:pos x="94" y="82"/>
                </a:cxn>
                <a:cxn ang="0">
                  <a:pos x="104" y="76"/>
                </a:cxn>
                <a:cxn ang="0">
                  <a:pos x="120" y="78"/>
                </a:cxn>
                <a:cxn ang="0">
                  <a:pos x="126" y="90"/>
                </a:cxn>
                <a:cxn ang="0">
                  <a:pos x="132" y="98"/>
                </a:cxn>
                <a:cxn ang="0">
                  <a:pos x="140" y="102"/>
                </a:cxn>
                <a:cxn ang="0">
                  <a:pos x="146" y="100"/>
                </a:cxn>
                <a:cxn ang="0">
                  <a:pos x="146" y="96"/>
                </a:cxn>
                <a:cxn ang="0">
                  <a:pos x="142" y="90"/>
                </a:cxn>
                <a:cxn ang="0">
                  <a:pos x="138" y="88"/>
                </a:cxn>
                <a:cxn ang="0">
                  <a:pos x="128" y="72"/>
                </a:cxn>
                <a:cxn ang="0">
                  <a:pos x="126" y="70"/>
                </a:cxn>
                <a:cxn ang="0">
                  <a:pos x="128" y="64"/>
                </a:cxn>
                <a:cxn ang="0">
                  <a:pos x="130" y="60"/>
                </a:cxn>
                <a:cxn ang="0">
                  <a:pos x="124" y="56"/>
                </a:cxn>
              </a:cxnLst>
              <a:rect l="0" t="0" r="r" b="b"/>
              <a:pathLst>
                <a:path w="148" h="102">
                  <a:moveTo>
                    <a:pt x="124" y="56"/>
                  </a:moveTo>
                  <a:lnTo>
                    <a:pt x="124" y="56"/>
                  </a:lnTo>
                  <a:lnTo>
                    <a:pt x="120" y="54"/>
                  </a:lnTo>
                  <a:lnTo>
                    <a:pt x="118" y="50"/>
                  </a:lnTo>
                  <a:lnTo>
                    <a:pt x="118" y="50"/>
                  </a:lnTo>
                  <a:lnTo>
                    <a:pt x="114" y="42"/>
                  </a:lnTo>
                  <a:lnTo>
                    <a:pt x="108" y="36"/>
                  </a:lnTo>
                  <a:lnTo>
                    <a:pt x="94" y="30"/>
                  </a:lnTo>
                  <a:lnTo>
                    <a:pt x="94" y="30"/>
                  </a:lnTo>
                  <a:lnTo>
                    <a:pt x="80" y="24"/>
                  </a:lnTo>
                  <a:lnTo>
                    <a:pt x="68" y="18"/>
                  </a:lnTo>
                  <a:lnTo>
                    <a:pt x="68" y="18"/>
                  </a:lnTo>
                  <a:lnTo>
                    <a:pt x="60" y="14"/>
                  </a:lnTo>
                  <a:lnTo>
                    <a:pt x="52" y="14"/>
                  </a:lnTo>
                  <a:lnTo>
                    <a:pt x="46" y="18"/>
                  </a:lnTo>
                  <a:lnTo>
                    <a:pt x="42" y="24"/>
                  </a:lnTo>
                  <a:lnTo>
                    <a:pt x="42" y="24"/>
                  </a:lnTo>
                  <a:lnTo>
                    <a:pt x="38" y="28"/>
                  </a:lnTo>
                  <a:lnTo>
                    <a:pt x="34" y="30"/>
                  </a:lnTo>
                  <a:lnTo>
                    <a:pt x="32" y="26"/>
                  </a:lnTo>
                  <a:lnTo>
                    <a:pt x="28" y="22"/>
                  </a:lnTo>
                  <a:lnTo>
                    <a:pt x="28" y="22"/>
                  </a:lnTo>
                  <a:lnTo>
                    <a:pt x="26" y="16"/>
                  </a:lnTo>
                  <a:lnTo>
                    <a:pt x="26" y="16"/>
                  </a:lnTo>
                  <a:lnTo>
                    <a:pt x="26" y="8"/>
                  </a:lnTo>
                  <a:lnTo>
                    <a:pt x="24" y="4"/>
                  </a:lnTo>
                  <a:lnTo>
                    <a:pt x="20" y="2"/>
                  </a:lnTo>
                  <a:lnTo>
                    <a:pt x="20" y="2"/>
                  </a:lnTo>
                  <a:lnTo>
                    <a:pt x="14" y="0"/>
                  </a:lnTo>
                  <a:lnTo>
                    <a:pt x="10" y="2"/>
                  </a:lnTo>
                  <a:lnTo>
                    <a:pt x="0" y="8"/>
                  </a:lnTo>
                  <a:lnTo>
                    <a:pt x="0" y="8"/>
                  </a:lnTo>
                  <a:lnTo>
                    <a:pt x="4" y="10"/>
                  </a:lnTo>
                  <a:lnTo>
                    <a:pt x="8" y="12"/>
                  </a:lnTo>
                  <a:lnTo>
                    <a:pt x="14" y="18"/>
                  </a:lnTo>
                  <a:lnTo>
                    <a:pt x="14" y="18"/>
                  </a:lnTo>
                  <a:lnTo>
                    <a:pt x="16" y="22"/>
                  </a:lnTo>
                  <a:lnTo>
                    <a:pt x="16" y="22"/>
                  </a:lnTo>
                  <a:lnTo>
                    <a:pt x="14" y="26"/>
                  </a:lnTo>
                  <a:lnTo>
                    <a:pt x="14" y="28"/>
                  </a:lnTo>
                  <a:lnTo>
                    <a:pt x="16" y="30"/>
                  </a:lnTo>
                  <a:lnTo>
                    <a:pt x="16" y="30"/>
                  </a:lnTo>
                  <a:lnTo>
                    <a:pt x="16" y="34"/>
                  </a:lnTo>
                  <a:lnTo>
                    <a:pt x="16" y="36"/>
                  </a:lnTo>
                  <a:lnTo>
                    <a:pt x="18" y="36"/>
                  </a:lnTo>
                  <a:lnTo>
                    <a:pt x="18" y="36"/>
                  </a:lnTo>
                  <a:lnTo>
                    <a:pt x="20" y="36"/>
                  </a:lnTo>
                  <a:lnTo>
                    <a:pt x="20" y="36"/>
                  </a:lnTo>
                  <a:lnTo>
                    <a:pt x="22" y="32"/>
                  </a:lnTo>
                  <a:lnTo>
                    <a:pt x="22" y="32"/>
                  </a:lnTo>
                  <a:lnTo>
                    <a:pt x="50" y="46"/>
                  </a:lnTo>
                  <a:lnTo>
                    <a:pt x="50" y="46"/>
                  </a:lnTo>
                  <a:lnTo>
                    <a:pt x="56" y="52"/>
                  </a:lnTo>
                  <a:lnTo>
                    <a:pt x="60" y="60"/>
                  </a:lnTo>
                  <a:lnTo>
                    <a:pt x="60" y="66"/>
                  </a:lnTo>
                  <a:lnTo>
                    <a:pt x="58" y="76"/>
                  </a:lnTo>
                  <a:lnTo>
                    <a:pt x="58" y="76"/>
                  </a:lnTo>
                  <a:lnTo>
                    <a:pt x="56" y="78"/>
                  </a:lnTo>
                  <a:lnTo>
                    <a:pt x="56" y="80"/>
                  </a:lnTo>
                  <a:lnTo>
                    <a:pt x="56" y="80"/>
                  </a:lnTo>
                  <a:lnTo>
                    <a:pt x="60" y="80"/>
                  </a:lnTo>
                  <a:lnTo>
                    <a:pt x="60" y="80"/>
                  </a:lnTo>
                  <a:lnTo>
                    <a:pt x="66" y="78"/>
                  </a:lnTo>
                  <a:lnTo>
                    <a:pt x="70" y="80"/>
                  </a:lnTo>
                  <a:lnTo>
                    <a:pt x="74" y="82"/>
                  </a:lnTo>
                  <a:lnTo>
                    <a:pt x="78" y="86"/>
                  </a:lnTo>
                  <a:lnTo>
                    <a:pt x="78" y="86"/>
                  </a:lnTo>
                  <a:lnTo>
                    <a:pt x="80" y="90"/>
                  </a:lnTo>
                  <a:lnTo>
                    <a:pt x="86" y="90"/>
                  </a:lnTo>
                  <a:lnTo>
                    <a:pt x="86" y="90"/>
                  </a:lnTo>
                  <a:lnTo>
                    <a:pt x="88" y="90"/>
                  </a:lnTo>
                  <a:lnTo>
                    <a:pt x="92" y="90"/>
                  </a:lnTo>
                  <a:lnTo>
                    <a:pt x="94" y="82"/>
                  </a:lnTo>
                  <a:lnTo>
                    <a:pt x="94" y="82"/>
                  </a:lnTo>
                  <a:lnTo>
                    <a:pt x="98" y="78"/>
                  </a:lnTo>
                  <a:lnTo>
                    <a:pt x="104" y="76"/>
                  </a:lnTo>
                  <a:lnTo>
                    <a:pt x="112" y="76"/>
                  </a:lnTo>
                  <a:lnTo>
                    <a:pt x="120" y="78"/>
                  </a:lnTo>
                  <a:lnTo>
                    <a:pt x="120" y="78"/>
                  </a:lnTo>
                  <a:lnTo>
                    <a:pt x="126" y="90"/>
                  </a:lnTo>
                  <a:lnTo>
                    <a:pt x="132" y="98"/>
                  </a:lnTo>
                  <a:lnTo>
                    <a:pt x="132" y="98"/>
                  </a:lnTo>
                  <a:lnTo>
                    <a:pt x="136" y="100"/>
                  </a:lnTo>
                  <a:lnTo>
                    <a:pt x="140" y="102"/>
                  </a:lnTo>
                  <a:lnTo>
                    <a:pt x="146" y="100"/>
                  </a:lnTo>
                  <a:lnTo>
                    <a:pt x="146" y="100"/>
                  </a:lnTo>
                  <a:lnTo>
                    <a:pt x="148" y="98"/>
                  </a:lnTo>
                  <a:lnTo>
                    <a:pt x="146" y="96"/>
                  </a:lnTo>
                  <a:lnTo>
                    <a:pt x="146" y="96"/>
                  </a:lnTo>
                  <a:lnTo>
                    <a:pt x="142" y="90"/>
                  </a:lnTo>
                  <a:lnTo>
                    <a:pt x="138" y="88"/>
                  </a:lnTo>
                  <a:lnTo>
                    <a:pt x="138" y="88"/>
                  </a:lnTo>
                  <a:lnTo>
                    <a:pt x="134" y="80"/>
                  </a:lnTo>
                  <a:lnTo>
                    <a:pt x="128" y="72"/>
                  </a:lnTo>
                  <a:lnTo>
                    <a:pt x="128" y="72"/>
                  </a:lnTo>
                  <a:lnTo>
                    <a:pt x="126" y="70"/>
                  </a:lnTo>
                  <a:lnTo>
                    <a:pt x="128" y="64"/>
                  </a:lnTo>
                  <a:lnTo>
                    <a:pt x="128" y="64"/>
                  </a:lnTo>
                  <a:lnTo>
                    <a:pt x="130" y="62"/>
                  </a:lnTo>
                  <a:lnTo>
                    <a:pt x="130" y="60"/>
                  </a:lnTo>
                  <a:lnTo>
                    <a:pt x="124" y="56"/>
                  </a:lnTo>
                  <a:lnTo>
                    <a:pt x="124" y="56"/>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35" name="Freeform 98"/>
            <p:cNvSpPr/>
            <p:nvPr/>
          </p:nvSpPr>
          <p:spPr bwMode="auto">
            <a:xfrm>
              <a:off x="8169275" y="304800"/>
              <a:ext cx="60325" cy="22225"/>
            </a:xfrm>
            <a:custGeom>
              <a:avLst/>
              <a:gdLst/>
              <a:ahLst/>
              <a:cxnLst>
                <a:cxn ang="0">
                  <a:pos x="10" y="14"/>
                </a:cxn>
                <a:cxn ang="0">
                  <a:pos x="10" y="14"/>
                </a:cxn>
                <a:cxn ang="0">
                  <a:pos x="38" y="10"/>
                </a:cxn>
                <a:cxn ang="0">
                  <a:pos x="38" y="10"/>
                </a:cxn>
                <a:cxn ang="0">
                  <a:pos x="38" y="8"/>
                </a:cxn>
                <a:cxn ang="0">
                  <a:pos x="38" y="4"/>
                </a:cxn>
                <a:cxn ang="0">
                  <a:pos x="38" y="0"/>
                </a:cxn>
                <a:cxn ang="0">
                  <a:pos x="34" y="0"/>
                </a:cxn>
                <a:cxn ang="0">
                  <a:pos x="34" y="0"/>
                </a:cxn>
                <a:cxn ang="0">
                  <a:pos x="28" y="2"/>
                </a:cxn>
                <a:cxn ang="0">
                  <a:pos x="22" y="2"/>
                </a:cxn>
                <a:cxn ang="0">
                  <a:pos x="12" y="0"/>
                </a:cxn>
                <a:cxn ang="0">
                  <a:pos x="12" y="0"/>
                </a:cxn>
                <a:cxn ang="0">
                  <a:pos x="4" y="0"/>
                </a:cxn>
                <a:cxn ang="0">
                  <a:pos x="0" y="2"/>
                </a:cxn>
                <a:cxn ang="0">
                  <a:pos x="0" y="6"/>
                </a:cxn>
                <a:cxn ang="0">
                  <a:pos x="0" y="6"/>
                </a:cxn>
                <a:cxn ang="0">
                  <a:pos x="0" y="10"/>
                </a:cxn>
                <a:cxn ang="0">
                  <a:pos x="2" y="12"/>
                </a:cxn>
                <a:cxn ang="0">
                  <a:pos x="10" y="14"/>
                </a:cxn>
                <a:cxn ang="0">
                  <a:pos x="10" y="14"/>
                </a:cxn>
              </a:cxnLst>
              <a:rect l="0" t="0" r="r" b="b"/>
              <a:pathLst>
                <a:path w="38" h="14">
                  <a:moveTo>
                    <a:pt x="10" y="14"/>
                  </a:moveTo>
                  <a:lnTo>
                    <a:pt x="10" y="14"/>
                  </a:lnTo>
                  <a:lnTo>
                    <a:pt x="38" y="10"/>
                  </a:lnTo>
                  <a:lnTo>
                    <a:pt x="38" y="10"/>
                  </a:lnTo>
                  <a:lnTo>
                    <a:pt x="38" y="8"/>
                  </a:lnTo>
                  <a:lnTo>
                    <a:pt x="38" y="4"/>
                  </a:lnTo>
                  <a:lnTo>
                    <a:pt x="38" y="0"/>
                  </a:lnTo>
                  <a:lnTo>
                    <a:pt x="34" y="0"/>
                  </a:lnTo>
                  <a:lnTo>
                    <a:pt x="34" y="0"/>
                  </a:lnTo>
                  <a:lnTo>
                    <a:pt x="28" y="2"/>
                  </a:lnTo>
                  <a:lnTo>
                    <a:pt x="22" y="2"/>
                  </a:lnTo>
                  <a:lnTo>
                    <a:pt x="12" y="0"/>
                  </a:lnTo>
                  <a:lnTo>
                    <a:pt x="12" y="0"/>
                  </a:lnTo>
                  <a:lnTo>
                    <a:pt x="4" y="0"/>
                  </a:lnTo>
                  <a:lnTo>
                    <a:pt x="0" y="2"/>
                  </a:lnTo>
                  <a:lnTo>
                    <a:pt x="0" y="6"/>
                  </a:lnTo>
                  <a:lnTo>
                    <a:pt x="0" y="6"/>
                  </a:lnTo>
                  <a:lnTo>
                    <a:pt x="0" y="10"/>
                  </a:lnTo>
                  <a:lnTo>
                    <a:pt x="2" y="12"/>
                  </a:lnTo>
                  <a:lnTo>
                    <a:pt x="10" y="14"/>
                  </a:lnTo>
                  <a:lnTo>
                    <a:pt x="10" y="14"/>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36" name="Freeform 99"/>
            <p:cNvSpPr/>
            <p:nvPr/>
          </p:nvSpPr>
          <p:spPr bwMode="auto">
            <a:xfrm>
              <a:off x="4943475" y="282575"/>
              <a:ext cx="88900" cy="22225"/>
            </a:xfrm>
            <a:custGeom>
              <a:avLst/>
              <a:gdLst/>
              <a:ahLst/>
              <a:cxnLst>
                <a:cxn ang="0">
                  <a:pos x="36" y="8"/>
                </a:cxn>
                <a:cxn ang="0">
                  <a:pos x="36" y="8"/>
                </a:cxn>
                <a:cxn ang="0">
                  <a:pos x="38" y="8"/>
                </a:cxn>
                <a:cxn ang="0">
                  <a:pos x="38" y="8"/>
                </a:cxn>
                <a:cxn ang="0">
                  <a:pos x="46" y="8"/>
                </a:cxn>
                <a:cxn ang="0">
                  <a:pos x="50" y="8"/>
                </a:cxn>
                <a:cxn ang="0">
                  <a:pos x="52" y="6"/>
                </a:cxn>
                <a:cxn ang="0">
                  <a:pos x="56" y="0"/>
                </a:cxn>
                <a:cxn ang="0">
                  <a:pos x="56" y="0"/>
                </a:cxn>
                <a:cxn ang="0">
                  <a:pos x="42" y="0"/>
                </a:cxn>
                <a:cxn ang="0">
                  <a:pos x="28" y="4"/>
                </a:cxn>
                <a:cxn ang="0">
                  <a:pos x="14" y="8"/>
                </a:cxn>
                <a:cxn ang="0">
                  <a:pos x="0" y="14"/>
                </a:cxn>
                <a:cxn ang="0">
                  <a:pos x="0" y="14"/>
                </a:cxn>
                <a:cxn ang="0">
                  <a:pos x="20" y="14"/>
                </a:cxn>
                <a:cxn ang="0">
                  <a:pos x="28" y="14"/>
                </a:cxn>
                <a:cxn ang="0">
                  <a:pos x="36" y="8"/>
                </a:cxn>
                <a:cxn ang="0">
                  <a:pos x="36" y="8"/>
                </a:cxn>
              </a:cxnLst>
              <a:rect l="0" t="0" r="r" b="b"/>
              <a:pathLst>
                <a:path w="56" h="14">
                  <a:moveTo>
                    <a:pt x="36" y="8"/>
                  </a:moveTo>
                  <a:lnTo>
                    <a:pt x="36" y="8"/>
                  </a:lnTo>
                  <a:lnTo>
                    <a:pt x="38" y="8"/>
                  </a:lnTo>
                  <a:lnTo>
                    <a:pt x="38" y="8"/>
                  </a:lnTo>
                  <a:lnTo>
                    <a:pt x="46" y="8"/>
                  </a:lnTo>
                  <a:lnTo>
                    <a:pt x="50" y="8"/>
                  </a:lnTo>
                  <a:lnTo>
                    <a:pt x="52" y="6"/>
                  </a:lnTo>
                  <a:lnTo>
                    <a:pt x="56" y="0"/>
                  </a:lnTo>
                  <a:lnTo>
                    <a:pt x="56" y="0"/>
                  </a:lnTo>
                  <a:lnTo>
                    <a:pt x="42" y="0"/>
                  </a:lnTo>
                  <a:lnTo>
                    <a:pt x="28" y="4"/>
                  </a:lnTo>
                  <a:lnTo>
                    <a:pt x="14" y="8"/>
                  </a:lnTo>
                  <a:lnTo>
                    <a:pt x="0" y="14"/>
                  </a:lnTo>
                  <a:lnTo>
                    <a:pt x="0" y="14"/>
                  </a:lnTo>
                  <a:lnTo>
                    <a:pt x="20" y="14"/>
                  </a:lnTo>
                  <a:lnTo>
                    <a:pt x="28" y="14"/>
                  </a:lnTo>
                  <a:lnTo>
                    <a:pt x="36" y="8"/>
                  </a:lnTo>
                  <a:lnTo>
                    <a:pt x="36" y="8"/>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37" name="Freeform 100"/>
            <p:cNvSpPr/>
            <p:nvPr/>
          </p:nvSpPr>
          <p:spPr bwMode="auto">
            <a:xfrm>
              <a:off x="7458075" y="1400175"/>
              <a:ext cx="22225" cy="60325"/>
            </a:xfrm>
            <a:custGeom>
              <a:avLst/>
              <a:gdLst/>
              <a:ahLst/>
              <a:cxnLst>
                <a:cxn ang="0">
                  <a:pos x="4" y="0"/>
                </a:cxn>
                <a:cxn ang="0">
                  <a:pos x="4" y="0"/>
                </a:cxn>
                <a:cxn ang="0">
                  <a:pos x="0" y="10"/>
                </a:cxn>
                <a:cxn ang="0">
                  <a:pos x="0" y="18"/>
                </a:cxn>
                <a:cxn ang="0">
                  <a:pos x="0" y="34"/>
                </a:cxn>
                <a:cxn ang="0">
                  <a:pos x="0" y="34"/>
                </a:cxn>
                <a:cxn ang="0">
                  <a:pos x="2" y="36"/>
                </a:cxn>
                <a:cxn ang="0">
                  <a:pos x="4" y="38"/>
                </a:cxn>
                <a:cxn ang="0">
                  <a:pos x="6" y="38"/>
                </a:cxn>
                <a:cxn ang="0">
                  <a:pos x="10" y="36"/>
                </a:cxn>
                <a:cxn ang="0">
                  <a:pos x="10" y="36"/>
                </a:cxn>
                <a:cxn ang="0">
                  <a:pos x="12" y="34"/>
                </a:cxn>
                <a:cxn ang="0">
                  <a:pos x="14" y="30"/>
                </a:cxn>
                <a:cxn ang="0">
                  <a:pos x="14" y="26"/>
                </a:cxn>
                <a:cxn ang="0">
                  <a:pos x="14" y="22"/>
                </a:cxn>
                <a:cxn ang="0">
                  <a:pos x="14" y="22"/>
                </a:cxn>
                <a:cxn ang="0">
                  <a:pos x="4" y="0"/>
                </a:cxn>
                <a:cxn ang="0">
                  <a:pos x="4" y="0"/>
                </a:cxn>
              </a:cxnLst>
              <a:rect l="0" t="0" r="r" b="b"/>
              <a:pathLst>
                <a:path w="14" h="38">
                  <a:moveTo>
                    <a:pt x="4" y="0"/>
                  </a:moveTo>
                  <a:lnTo>
                    <a:pt x="4" y="0"/>
                  </a:lnTo>
                  <a:lnTo>
                    <a:pt x="0" y="10"/>
                  </a:lnTo>
                  <a:lnTo>
                    <a:pt x="0" y="18"/>
                  </a:lnTo>
                  <a:lnTo>
                    <a:pt x="0" y="34"/>
                  </a:lnTo>
                  <a:lnTo>
                    <a:pt x="0" y="34"/>
                  </a:lnTo>
                  <a:lnTo>
                    <a:pt x="2" y="36"/>
                  </a:lnTo>
                  <a:lnTo>
                    <a:pt x="4" y="38"/>
                  </a:lnTo>
                  <a:lnTo>
                    <a:pt x="6" y="38"/>
                  </a:lnTo>
                  <a:lnTo>
                    <a:pt x="10" y="36"/>
                  </a:lnTo>
                  <a:lnTo>
                    <a:pt x="10" y="36"/>
                  </a:lnTo>
                  <a:lnTo>
                    <a:pt x="12" y="34"/>
                  </a:lnTo>
                  <a:lnTo>
                    <a:pt x="14" y="30"/>
                  </a:lnTo>
                  <a:lnTo>
                    <a:pt x="14" y="26"/>
                  </a:lnTo>
                  <a:lnTo>
                    <a:pt x="14" y="22"/>
                  </a:lnTo>
                  <a:lnTo>
                    <a:pt x="14" y="22"/>
                  </a:lnTo>
                  <a:lnTo>
                    <a:pt x="4" y="0"/>
                  </a:lnTo>
                  <a:lnTo>
                    <a:pt x="4"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38" name="Freeform 101"/>
            <p:cNvSpPr/>
            <p:nvPr/>
          </p:nvSpPr>
          <p:spPr bwMode="auto">
            <a:xfrm>
              <a:off x="7600950" y="219075"/>
              <a:ext cx="101600" cy="38100"/>
            </a:xfrm>
            <a:custGeom>
              <a:avLst/>
              <a:gdLst/>
              <a:ahLst/>
              <a:cxnLst>
                <a:cxn ang="0">
                  <a:pos x="24" y="12"/>
                </a:cxn>
                <a:cxn ang="0">
                  <a:pos x="24" y="12"/>
                </a:cxn>
                <a:cxn ang="0">
                  <a:pos x="22" y="14"/>
                </a:cxn>
                <a:cxn ang="0">
                  <a:pos x="22" y="14"/>
                </a:cxn>
                <a:cxn ang="0">
                  <a:pos x="20" y="18"/>
                </a:cxn>
                <a:cxn ang="0">
                  <a:pos x="22" y="20"/>
                </a:cxn>
                <a:cxn ang="0">
                  <a:pos x="26" y="22"/>
                </a:cxn>
                <a:cxn ang="0">
                  <a:pos x="26" y="22"/>
                </a:cxn>
                <a:cxn ang="0">
                  <a:pos x="58" y="24"/>
                </a:cxn>
                <a:cxn ang="0">
                  <a:pos x="58" y="24"/>
                </a:cxn>
                <a:cxn ang="0">
                  <a:pos x="62" y="24"/>
                </a:cxn>
                <a:cxn ang="0">
                  <a:pos x="64" y="22"/>
                </a:cxn>
                <a:cxn ang="0">
                  <a:pos x="64" y="18"/>
                </a:cxn>
                <a:cxn ang="0">
                  <a:pos x="64" y="18"/>
                </a:cxn>
                <a:cxn ang="0">
                  <a:pos x="64" y="14"/>
                </a:cxn>
                <a:cxn ang="0">
                  <a:pos x="62" y="14"/>
                </a:cxn>
                <a:cxn ang="0">
                  <a:pos x="56" y="12"/>
                </a:cxn>
                <a:cxn ang="0">
                  <a:pos x="56" y="12"/>
                </a:cxn>
                <a:cxn ang="0">
                  <a:pos x="52" y="14"/>
                </a:cxn>
                <a:cxn ang="0">
                  <a:pos x="50" y="14"/>
                </a:cxn>
                <a:cxn ang="0">
                  <a:pos x="48" y="12"/>
                </a:cxn>
                <a:cxn ang="0">
                  <a:pos x="48" y="12"/>
                </a:cxn>
                <a:cxn ang="0">
                  <a:pos x="46" y="10"/>
                </a:cxn>
                <a:cxn ang="0">
                  <a:pos x="46" y="6"/>
                </a:cxn>
                <a:cxn ang="0">
                  <a:pos x="44" y="4"/>
                </a:cxn>
                <a:cxn ang="0">
                  <a:pos x="40" y="2"/>
                </a:cxn>
                <a:cxn ang="0">
                  <a:pos x="40" y="2"/>
                </a:cxn>
                <a:cxn ang="0">
                  <a:pos x="34" y="0"/>
                </a:cxn>
                <a:cxn ang="0">
                  <a:pos x="28" y="0"/>
                </a:cxn>
                <a:cxn ang="0">
                  <a:pos x="18" y="2"/>
                </a:cxn>
                <a:cxn ang="0">
                  <a:pos x="10" y="8"/>
                </a:cxn>
                <a:cxn ang="0">
                  <a:pos x="0" y="14"/>
                </a:cxn>
                <a:cxn ang="0">
                  <a:pos x="0" y="14"/>
                </a:cxn>
                <a:cxn ang="0">
                  <a:pos x="6" y="16"/>
                </a:cxn>
                <a:cxn ang="0">
                  <a:pos x="12" y="14"/>
                </a:cxn>
                <a:cxn ang="0">
                  <a:pos x="18" y="12"/>
                </a:cxn>
                <a:cxn ang="0">
                  <a:pos x="24" y="12"/>
                </a:cxn>
                <a:cxn ang="0">
                  <a:pos x="24" y="12"/>
                </a:cxn>
              </a:cxnLst>
              <a:rect l="0" t="0" r="r" b="b"/>
              <a:pathLst>
                <a:path w="64" h="24">
                  <a:moveTo>
                    <a:pt x="24" y="12"/>
                  </a:moveTo>
                  <a:lnTo>
                    <a:pt x="24" y="12"/>
                  </a:lnTo>
                  <a:lnTo>
                    <a:pt x="22" y="14"/>
                  </a:lnTo>
                  <a:lnTo>
                    <a:pt x="22" y="14"/>
                  </a:lnTo>
                  <a:lnTo>
                    <a:pt x="20" y="18"/>
                  </a:lnTo>
                  <a:lnTo>
                    <a:pt x="22" y="20"/>
                  </a:lnTo>
                  <a:lnTo>
                    <a:pt x="26" y="22"/>
                  </a:lnTo>
                  <a:lnTo>
                    <a:pt x="26" y="22"/>
                  </a:lnTo>
                  <a:lnTo>
                    <a:pt x="58" y="24"/>
                  </a:lnTo>
                  <a:lnTo>
                    <a:pt x="58" y="24"/>
                  </a:lnTo>
                  <a:lnTo>
                    <a:pt x="62" y="24"/>
                  </a:lnTo>
                  <a:lnTo>
                    <a:pt x="64" y="22"/>
                  </a:lnTo>
                  <a:lnTo>
                    <a:pt x="64" y="18"/>
                  </a:lnTo>
                  <a:lnTo>
                    <a:pt x="64" y="18"/>
                  </a:lnTo>
                  <a:lnTo>
                    <a:pt x="64" y="14"/>
                  </a:lnTo>
                  <a:lnTo>
                    <a:pt x="62" y="14"/>
                  </a:lnTo>
                  <a:lnTo>
                    <a:pt x="56" y="12"/>
                  </a:lnTo>
                  <a:lnTo>
                    <a:pt x="56" y="12"/>
                  </a:lnTo>
                  <a:lnTo>
                    <a:pt x="52" y="14"/>
                  </a:lnTo>
                  <a:lnTo>
                    <a:pt x="50" y="14"/>
                  </a:lnTo>
                  <a:lnTo>
                    <a:pt x="48" y="12"/>
                  </a:lnTo>
                  <a:lnTo>
                    <a:pt x="48" y="12"/>
                  </a:lnTo>
                  <a:lnTo>
                    <a:pt x="46" y="10"/>
                  </a:lnTo>
                  <a:lnTo>
                    <a:pt x="46" y="6"/>
                  </a:lnTo>
                  <a:lnTo>
                    <a:pt x="44" y="4"/>
                  </a:lnTo>
                  <a:lnTo>
                    <a:pt x="40" y="2"/>
                  </a:lnTo>
                  <a:lnTo>
                    <a:pt x="40" y="2"/>
                  </a:lnTo>
                  <a:lnTo>
                    <a:pt x="34" y="0"/>
                  </a:lnTo>
                  <a:lnTo>
                    <a:pt x="28" y="0"/>
                  </a:lnTo>
                  <a:lnTo>
                    <a:pt x="18" y="2"/>
                  </a:lnTo>
                  <a:lnTo>
                    <a:pt x="10" y="8"/>
                  </a:lnTo>
                  <a:lnTo>
                    <a:pt x="0" y="14"/>
                  </a:lnTo>
                  <a:lnTo>
                    <a:pt x="0" y="14"/>
                  </a:lnTo>
                  <a:lnTo>
                    <a:pt x="6" y="16"/>
                  </a:lnTo>
                  <a:lnTo>
                    <a:pt x="12" y="14"/>
                  </a:lnTo>
                  <a:lnTo>
                    <a:pt x="18" y="12"/>
                  </a:lnTo>
                  <a:lnTo>
                    <a:pt x="24" y="12"/>
                  </a:lnTo>
                  <a:lnTo>
                    <a:pt x="24" y="12"/>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39" name="Freeform 102"/>
            <p:cNvSpPr/>
            <p:nvPr/>
          </p:nvSpPr>
          <p:spPr bwMode="auto">
            <a:xfrm>
              <a:off x="7705725" y="250825"/>
              <a:ext cx="66675" cy="19050"/>
            </a:xfrm>
            <a:custGeom>
              <a:avLst/>
              <a:gdLst/>
              <a:ahLst/>
              <a:cxnLst>
                <a:cxn ang="0">
                  <a:pos x="42" y="8"/>
                </a:cxn>
                <a:cxn ang="0">
                  <a:pos x="42" y="8"/>
                </a:cxn>
                <a:cxn ang="0">
                  <a:pos x="28" y="2"/>
                </a:cxn>
                <a:cxn ang="0">
                  <a:pos x="18" y="0"/>
                </a:cxn>
                <a:cxn ang="0">
                  <a:pos x="12" y="2"/>
                </a:cxn>
                <a:cxn ang="0">
                  <a:pos x="8" y="4"/>
                </a:cxn>
                <a:cxn ang="0">
                  <a:pos x="0" y="12"/>
                </a:cxn>
                <a:cxn ang="0">
                  <a:pos x="0" y="12"/>
                </a:cxn>
                <a:cxn ang="0">
                  <a:pos x="20" y="12"/>
                </a:cxn>
                <a:cxn ang="0">
                  <a:pos x="42" y="8"/>
                </a:cxn>
                <a:cxn ang="0">
                  <a:pos x="42" y="8"/>
                </a:cxn>
              </a:cxnLst>
              <a:rect l="0" t="0" r="r" b="b"/>
              <a:pathLst>
                <a:path w="42" h="12">
                  <a:moveTo>
                    <a:pt x="42" y="8"/>
                  </a:moveTo>
                  <a:lnTo>
                    <a:pt x="42" y="8"/>
                  </a:lnTo>
                  <a:lnTo>
                    <a:pt x="28" y="2"/>
                  </a:lnTo>
                  <a:lnTo>
                    <a:pt x="18" y="0"/>
                  </a:lnTo>
                  <a:lnTo>
                    <a:pt x="12" y="2"/>
                  </a:lnTo>
                  <a:lnTo>
                    <a:pt x="8" y="4"/>
                  </a:lnTo>
                  <a:lnTo>
                    <a:pt x="0" y="12"/>
                  </a:lnTo>
                  <a:lnTo>
                    <a:pt x="0" y="12"/>
                  </a:lnTo>
                  <a:lnTo>
                    <a:pt x="20" y="12"/>
                  </a:lnTo>
                  <a:lnTo>
                    <a:pt x="42" y="8"/>
                  </a:lnTo>
                  <a:lnTo>
                    <a:pt x="42" y="8"/>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40" name="Freeform 103"/>
            <p:cNvSpPr/>
            <p:nvPr/>
          </p:nvSpPr>
          <p:spPr bwMode="auto">
            <a:xfrm>
              <a:off x="5162550" y="250825"/>
              <a:ext cx="79375" cy="22225"/>
            </a:xfrm>
            <a:custGeom>
              <a:avLst/>
              <a:gdLst/>
              <a:ahLst/>
              <a:cxnLst>
                <a:cxn ang="0">
                  <a:pos x="12" y="8"/>
                </a:cxn>
                <a:cxn ang="0">
                  <a:pos x="12" y="8"/>
                </a:cxn>
                <a:cxn ang="0">
                  <a:pos x="4" y="8"/>
                </a:cxn>
                <a:cxn ang="0">
                  <a:pos x="4" y="8"/>
                </a:cxn>
                <a:cxn ang="0">
                  <a:pos x="6" y="10"/>
                </a:cxn>
                <a:cxn ang="0">
                  <a:pos x="10" y="12"/>
                </a:cxn>
                <a:cxn ang="0">
                  <a:pos x="16" y="10"/>
                </a:cxn>
                <a:cxn ang="0">
                  <a:pos x="16" y="10"/>
                </a:cxn>
                <a:cxn ang="0">
                  <a:pos x="24" y="10"/>
                </a:cxn>
                <a:cxn ang="0">
                  <a:pos x="32" y="12"/>
                </a:cxn>
                <a:cxn ang="0">
                  <a:pos x="40" y="14"/>
                </a:cxn>
                <a:cxn ang="0">
                  <a:pos x="50" y="14"/>
                </a:cxn>
                <a:cxn ang="0">
                  <a:pos x="50" y="14"/>
                </a:cxn>
                <a:cxn ang="0">
                  <a:pos x="38" y="6"/>
                </a:cxn>
                <a:cxn ang="0">
                  <a:pos x="26" y="2"/>
                </a:cxn>
                <a:cxn ang="0">
                  <a:pos x="0" y="0"/>
                </a:cxn>
                <a:cxn ang="0">
                  <a:pos x="0" y="0"/>
                </a:cxn>
                <a:cxn ang="0">
                  <a:pos x="4" y="4"/>
                </a:cxn>
                <a:cxn ang="0">
                  <a:pos x="6" y="4"/>
                </a:cxn>
                <a:cxn ang="0">
                  <a:pos x="10" y="4"/>
                </a:cxn>
                <a:cxn ang="0">
                  <a:pos x="12" y="8"/>
                </a:cxn>
                <a:cxn ang="0">
                  <a:pos x="12" y="8"/>
                </a:cxn>
              </a:cxnLst>
              <a:rect l="0" t="0" r="r" b="b"/>
              <a:pathLst>
                <a:path w="50" h="14">
                  <a:moveTo>
                    <a:pt x="12" y="8"/>
                  </a:moveTo>
                  <a:lnTo>
                    <a:pt x="12" y="8"/>
                  </a:lnTo>
                  <a:lnTo>
                    <a:pt x="4" y="8"/>
                  </a:lnTo>
                  <a:lnTo>
                    <a:pt x="4" y="8"/>
                  </a:lnTo>
                  <a:lnTo>
                    <a:pt x="6" y="10"/>
                  </a:lnTo>
                  <a:lnTo>
                    <a:pt x="10" y="12"/>
                  </a:lnTo>
                  <a:lnTo>
                    <a:pt x="16" y="10"/>
                  </a:lnTo>
                  <a:lnTo>
                    <a:pt x="16" y="10"/>
                  </a:lnTo>
                  <a:lnTo>
                    <a:pt x="24" y="10"/>
                  </a:lnTo>
                  <a:lnTo>
                    <a:pt x="32" y="12"/>
                  </a:lnTo>
                  <a:lnTo>
                    <a:pt x="40" y="14"/>
                  </a:lnTo>
                  <a:lnTo>
                    <a:pt x="50" y="14"/>
                  </a:lnTo>
                  <a:lnTo>
                    <a:pt x="50" y="14"/>
                  </a:lnTo>
                  <a:lnTo>
                    <a:pt x="38" y="6"/>
                  </a:lnTo>
                  <a:lnTo>
                    <a:pt x="26" y="2"/>
                  </a:lnTo>
                  <a:lnTo>
                    <a:pt x="0" y="0"/>
                  </a:lnTo>
                  <a:lnTo>
                    <a:pt x="0" y="0"/>
                  </a:lnTo>
                  <a:lnTo>
                    <a:pt x="4" y="4"/>
                  </a:lnTo>
                  <a:lnTo>
                    <a:pt x="6" y="4"/>
                  </a:lnTo>
                  <a:lnTo>
                    <a:pt x="10" y="4"/>
                  </a:lnTo>
                  <a:lnTo>
                    <a:pt x="12" y="8"/>
                  </a:lnTo>
                  <a:lnTo>
                    <a:pt x="12" y="8"/>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41" name="Freeform 104"/>
            <p:cNvSpPr/>
            <p:nvPr/>
          </p:nvSpPr>
          <p:spPr bwMode="auto">
            <a:xfrm>
              <a:off x="4886325" y="727075"/>
              <a:ext cx="50800" cy="31750"/>
            </a:xfrm>
            <a:custGeom>
              <a:avLst/>
              <a:gdLst/>
              <a:ahLst/>
              <a:cxnLst>
                <a:cxn ang="0">
                  <a:pos x="32" y="20"/>
                </a:cxn>
                <a:cxn ang="0">
                  <a:pos x="32" y="20"/>
                </a:cxn>
                <a:cxn ang="0">
                  <a:pos x="32" y="20"/>
                </a:cxn>
                <a:cxn ang="0">
                  <a:pos x="32" y="20"/>
                </a:cxn>
                <a:cxn ang="0">
                  <a:pos x="32" y="20"/>
                </a:cxn>
                <a:cxn ang="0">
                  <a:pos x="30" y="18"/>
                </a:cxn>
                <a:cxn ang="0">
                  <a:pos x="30" y="16"/>
                </a:cxn>
                <a:cxn ang="0">
                  <a:pos x="24" y="12"/>
                </a:cxn>
                <a:cxn ang="0">
                  <a:pos x="20" y="8"/>
                </a:cxn>
                <a:cxn ang="0">
                  <a:pos x="20" y="6"/>
                </a:cxn>
                <a:cxn ang="0">
                  <a:pos x="20" y="4"/>
                </a:cxn>
                <a:cxn ang="0">
                  <a:pos x="20" y="4"/>
                </a:cxn>
                <a:cxn ang="0">
                  <a:pos x="6" y="0"/>
                </a:cxn>
                <a:cxn ang="0">
                  <a:pos x="6" y="0"/>
                </a:cxn>
                <a:cxn ang="0">
                  <a:pos x="2" y="0"/>
                </a:cxn>
                <a:cxn ang="0">
                  <a:pos x="0" y="0"/>
                </a:cxn>
                <a:cxn ang="0">
                  <a:pos x="0" y="4"/>
                </a:cxn>
                <a:cxn ang="0">
                  <a:pos x="0" y="4"/>
                </a:cxn>
                <a:cxn ang="0">
                  <a:pos x="6" y="6"/>
                </a:cxn>
                <a:cxn ang="0">
                  <a:pos x="10" y="10"/>
                </a:cxn>
                <a:cxn ang="0">
                  <a:pos x="22" y="18"/>
                </a:cxn>
                <a:cxn ang="0">
                  <a:pos x="22" y="18"/>
                </a:cxn>
                <a:cxn ang="0">
                  <a:pos x="26" y="20"/>
                </a:cxn>
                <a:cxn ang="0">
                  <a:pos x="28" y="20"/>
                </a:cxn>
                <a:cxn ang="0">
                  <a:pos x="32" y="20"/>
                </a:cxn>
                <a:cxn ang="0">
                  <a:pos x="32" y="20"/>
                </a:cxn>
              </a:cxnLst>
              <a:rect l="0" t="0" r="r" b="b"/>
              <a:pathLst>
                <a:path w="32" h="20">
                  <a:moveTo>
                    <a:pt x="32" y="20"/>
                  </a:moveTo>
                  <a:lnTo>
                    <a:pt x="32" y="20"/>
                  </a:lnTo>
                  <a:lnTo>
                    <a:pt x="32" y="20"/>
                  </a:lnTo>
                  <a:lnTo>
                    <a:pt x="32" y="20"/>
                  </a:lnTo>
                  <a:lnTo>
                    <a:pt x="32" y="20"/>
                  </a:lnTo>
                  <a:lnTo>
                    <a:pt x="30" y="18"/>
                  </a:lnTo>
                  <a:lnTo>
                    <a:pt x="30" y="16"/>
                  </a:lnTo>
                  <a:lnTo>
                    <a:pt x="24" y="12"/>
                  </a:lnTo>
                  <a:lnTo>
                    <a:pt x="20" y="8"/>
                  </a:lnTo>
                  <a:lnTo>
                    <a:pt x="20" y="6"/>
                  </a:lnTo>
                  <a:lnTo>
                    <a:pt x="20" y="4"/>
                  </a:lnTo>
                  <a:lnTo>
                    <a:pt x="20" y="4"/>
                  </a:lnTo>
                  <a:lnTo>
                    <a:pt x="6" y="0"/>
                  </a:lnTo>
                  <a:lnTo>
                    <a:pt x="6" y="0"/>
                  </a:lnTo>
                  <a:lnTo>
                    <a:pt x="2" y="0"/>
                  </a:lnTo>
                  <a:lnTo>
                    <a:pt x="0" y="0"/>
                  </a:lnTo>
                  <a:lnTo>
                    <a:pt x="0" y="4"/>
                  </a:lnTo>
                  <a:lnTo>
                    <a:pt x="0" y="4"/>
                  </a:lnTo>
                  <a:lnTo>
                    <a:pt x="6" y="6"/>
                  </a:lnTo>
                  <a:lnTo>
                    <a:pt x="10" y="10"/>
                  </a:lnTo>
                  <a:lnTo>
                    <a:pt x="22" y="18"/>
                  </a:lnTo>
                  <a:lnTo>
                    <a:pt x="22" y="18"/>
                  </a:lnTo>
                  <a:lnTo>
                    <a:pt x="26" y="20"/>
                  </a:lnTo>
                  <a:lnTo>
                    <a:pt x="28" y="20"/>
                  </a:lnTo>
                  <a:lnTo>
                    <a:pt x="32" y="20"/>
                  </a:lnTo>
                  <a:lnTo>
                    <a:pt x="32" y="2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42" name="Freeform 105"/>
            <p:cNvSpPr/>
            <p:nvPr/>
          </p:nvSpPr>
          <p:spPr bwMode="auto">
            <a:xfrm>
              <a:off x="8074025" y="1003300"/>
              <a:ext cx="25400" cy="38100"/>
            </a:xfrm>
            <a:custGeom>
              <a:avLst/>
              <a:gdLst/>
              <a:ahLst/>
              <a:cxnLst>
                <a:cxn ang="0">
                  <a:pos x="0" y="4"/>
                </a:cxn>
                <a:cxn ang="0">
                  <a:pos x="0" y="4"/>
                </a:cxn>
                <a:cxn ang="0">
                  <a:pos x="0" y="8"/>
                </a:cxn>
                <a:cxn ang="0">
                  <a:pos x="2" y="10"/>
                </a:cxn>
                <a:cxn ang="0">
                  <a:pos x="2" y="10"/>
                </a:cxn>
                <a:cxn ang="0">
                  <a:pos x="6" y="10"/>
                </a:cxn>
                <a:cxn ang="0">
                  <a:pos x="8" y="10"/>
                </a:cxn>
                <a:cxn ang="0">
                  <a:pos x="6" y="16"/>
                </a:cxn>
                <a:cxn ang="0">
                  <a:pos x="6" y="16"/>
                </a:cxn>
                <a:cxn ang="0">
                  <a:pos x="4" y="20"/>
                </a:cxn>
                <a:cxn ang="0">
                  <a:pos x="4" y="22"/>
                </a:cxn>
                <a:cxn ang="0">
                  <a:pos x="8" y="24"/>
                </a:cxn>
                <a:cxn ang="0">
                  <a:pos x="8" y="24"/>
                </a:cxn>
                <a:cxn ang="0">
                  <a:pos x="10" y="24"/>
                </a:cxn>
                <a:cxn ang="0">
                  <a:pos x="12" y="22"/>
                </a:cxn>
                <a:cxn ang="0">
                  <a:pos x="14" y="18"/>
                </a:cxn>
                <a:cxn ang="0">
                  <a:pos x="14" y="18"/>
                </a:cxn>
                <a:cxn ang="0">
                  <a:pos x="16" y="8"/>
                </a:cxn>
                <a:cxn ang="0">
                  <a:pos x="16" y="8"/>
                </a:cxn>
                <a:cxn ang="0">
                  <a:pos x="14" y="2"/>
                </a:cxn>
                <a:cxn ang="0">
                  <a:pos x="8" y="0"/>
                </a:cxn>
                <a:cxn ang="0">
                  <a:pos x="8" y="0"/>
                </a:cxn>
                <a:cxn ang="0">
                  <a:pos x="6" y="0"/>
                </a:cxn>
                <a:cxn ang="0">
                  <a:pos x="4" y="0"/>
                </a:cxn>
                <a:cxn ang="0">
                  <a:pos x="0" y="4"/>
                </a:cxn>
                <a:cxn ang="0">
                  <a:pos x="0" y="4"/>
                </a:cxn>
              </a:cxnLst>
              <a:rect l="0" t="0" r="r" b="b"/>
              <a:pathLst>
                <a:path w="16" h="24">
                  <a:moveTo>
                    <a:pt x="0" y="4"/>
                  </a:moveTo>
                  <a:lnTo>
                    <a:pt x="0" y="4"/>
                  </a:lnTo>
                  <a:lnTo>
                    <a:pt x="0" y="8"/>
                  </a:lnTo>
                  <a:lnTo>
                    <a:pt x="2" y="10"/>
                  </a:lnTo>
                  <a:lnTo>
                    <a:pt x="2" y="10"/>
                  </a:lnTo>
                  <a:lnTo>
                    <a:pt x="6" y="10"/>
                  </a:lnTo>
                  <a:lnTo>
                    <a:pt x="8" y="10"/>
                  </a:lnTo>
                  <a:lnTo>
                    <a:pt x="6" y="16"/>
                  </a:lnTo>
                  <a:lnTo>
                    <a:pt x="6" y="16"/>
                  </a:lnTo>
                  <a:lnTo>
                    <a:pt x="4" y="20"/>
                  </a:lnTo>
                  <a:lnTo>
                    <a:pt x="4" y="22"/>
                  </a:lnTo>
                  <a:lnTo>
                    <a:pt x="8" y="24"/>
                  </a:lnTo>
                  <a:lnTo>
                    <a:pt x="8" y="24"/>
                  </a:lnTo>
                  <a:lnTo>
                    <a:pt x="10" y="24"/>
                  </a:lnTo>
                  <a:lnTo>
                    <a:pt x="12" y="22"/>
                  </a:lnTo>
                  <a:lnTo>
                    <a:pt x="14" y="18"/>
                  </a:lnTo>
                  <a:lnTo>
                    <a:pt x="14" y="18"/>
                  </a:lnTo>
                  <a:lnTo>
                    <a:pt x="16" y="8"/>
                  </a:lnTo>
                  <a:lnTo>
                    <a:pt x="16" y="8"/>
                  </a:lnTo>
                  <a:lnTo>
                    <a:pt x="14" y="2"/>
                  </a:lnTo>
                  <a:lnTo>
                    <a:pt x="8" y="0"/>
                  </a:lnTo>
                  <a:lnTo>
                    <a:pt x="8" y="0"/>
                  </a:lnTo>
                  <a:lnTo>
                    <a:pt x="6" y="0"/>
                  </a:lnTo>
                  <a:lnTo>
                    <a:pt x="4" y="0"/>
                  </a:lnTo>
                  <a:lnTo>
                    <a:pt x="0" y="4"/>
                  </a:lnTo>
                  <a:lnTo>
                    <a:pt x="0" y="4"/>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43" name="Freeform 106"/>
            <p:cNvSpPr/>
            <p:nvPr/>
          </p:nvSpPr>
          <p:spPr bwMode="auto">
            <a:xfrm>
              <a:off x="5175250" y="292100"/>
              <a:ext cx="82550" cy="31750"/>
            </a:xfrm>
            <a:custGeom>
              <a:avLst/>
              <a:gdLst/>
              <a:ahLst/>
              <a:cxnLst>
                <a:cxn ang="0">
                  <a:pos x="38" y="4"/>
                </a:cxn>
                <a:cxn ang="0">
                  <a:pos x="38" y="4"/>
                </a:cxn>
                <a:cxn ang="0">
                  <a:pos x="30" y="0"/>
                </a:cxn>
                <a:cxn ang="0">
                  <a:pos x="26" y="2"/>
                </a:cxn>
                <a:cxn ang="0">
                  <a:pos x="24" y="6"/>
                </a:cxn>
                <a:cxn ang="0">
                  <a:pos x="24" y="6"/>
                </a:cxn>
                <a:cxn ang="0">
                  <a:pos x="22" y="6"/>
                </a:cxn>
                <a:cxn ang="0">
                  <a:pos x="22" y="6"/>
                </a:cxn>
                <a:cxn ang="0">
                  <a:pos x="12" y="8"/>
                </a:cxn>
                <a:cxn ang="0">
                  <a:pos x="12" y="8"/>
                </a:cxn>
                <a:cxn ang="0">
                  <a:pos x="10" y="6"/>
                </a:cxn>
                <a:cxn ang="0">
                  <a:pos x="6" y="4"/>
                </a:cxn>
                <a:cxn ang="0">
                  <a:pos x="6" y="4"/>
                </a:cxn>
                <a:cxn ang="0">
                  <a:pos x="2" y="2"/>
                </a:cxn>
                <a:cxn ang="0">
                  <a:pos x="0" y="0"/>
                </a:cxn>
                <a:cxn ang="0">
                  <a:pos x="0" y="2"/>
                </a:cxn>
                <a:cxn ang="0">
                  <a:pos x="0" y="2"/>
                </a:cxn>
                <a:cxn ang="0">
                  <a:pos x="0" y="6"/>
                </a:cxn>
                <a:cxn ang="0">
                  <a:pos x="0" y="8"/>
                </a:cxn>
                <a:cxn ang="0">
                  <a:pos x="2" y="8"/>
                </a:cxn>
                <a:cxn ang="0">
                  <a:pos x="2" y="8"/>
                </a:cxn>
                <a:cxn ang="0">
                  <a:pos x="10" y="8"/>
                </a:cxn>
                <a:cxn ang="0">
                  <a:pos x="10" y="8"/>
                </a:cxn>
                <a:cxn ang="0">
                  <a:pos x="12" y="12"/>
                </a:cxn>
                <a:cxn ang="0">
                  <a:pos x="14" y="12"/>
                </a:cxn>
                <a:cxn ang="0">
                  <a:pos x="20" y="10"/>
                </a:cxn>
                <a:cxn ang="0">
                  <a:pos x="20" y="10"/>
                </a:cxn>
                <a:cxn ang="0">
                  <a:pos x="20" y="10"/>
                </a:cxn>
                <a:cxn ang="0">
                  <a:pos x="20" y="10"/>
                </a:cxn>
                <a:cxn ang="0">
                  <a:pos x="22" y="12"/>
                </a:cxn>
                <a:cxn ang="0">
                  <a:pos x="26" y="14"/>
                </a:cxn>
                <a:cxn ang="0">
                  <a:pos x="30" y="14"/>
                </a:cxn>
                <a:cxn ang="0">
                  <a:pos x="32" y="16"/>
                </a:cxn>
                <a:cxn ang="0">
                  <a:pos x="32" y="16"/>
                </a:cxn>
                <a:cxn ang="0">
                  <a:pos x="36" y="18"/>
                </a:cxn>
                <a:cxn ang="0">
                  <a:pos x="40" y="20"/>
                </a:cxn>
                <a:cxn ang="0">
                  <a:pos x="46" y="18"/>
                </a:cxn>
                <a:cxn ang="0">
                  <a:pos x="50" y="16"/>
                </a:cxn>
                <a:cxn ang="0">
                  <a:pos x="50" y="16"/>
                </a:cxn>
                <a:cxn ang="0">
                  <a:pos x="52" y="12"/>
                </a:cxn>
                <a:cxn ang="0">
                  <a:pos x="52" y="6"/>
                </a:cxn>
                <a:cxn ang="0">
                  <a:pos x="52" y="6"/>
                </a:cxn>
                <a:cxn ang="0">
                  <a:pos x="48" y="4"/>
                </a:cxn>
                <a:cxn ang="0">
                  <a:pos x="44" y="2"/>
                </a:cxn>
                <a:cxn ang="0">
                  <a:pos x="42" y="4"/>
                </a:cxn>
                <a:cxn ang="0">
                  <a:pos x="38" y="4"/>
                </a:cxn>
                <a:cxn ang="0">
                  <a:pos x="38" y="4"/>
                </a:cxn>
              </a:cxnLst>
              <a:rect l="0" t="0" r="r" b="b"/>
              <a:pathLst>
                <a:path w="52" h="20">
                  <a:moveTo>
                    <a:pt x="38" y="4"/>
                  </a:moveTo>
                  <a:lnTo>
                    <a:pt x="38" y="4"/>
                  </a:lnTo>
                  <a:lnTo>
                    <a:pt x="30" y="0"/>
                  </a:lnTo>
                  <a:lnTo>
                    <a:pt x="26" y="2"/>
                  </a:lnTo>
                  <a:lnTo>
                    <a:pt x="24" y="6"/>
                  </a:lnTo>
                  <a:lnTo>
                    <a:pt x="24" y="6"/>
                  </a:lnTo>
                  <a:lnTo>
                    <a:pt x="22" y="6"/>
                  </a:lnTo>
                  <a:lnTo>
                    <a:pt x="22" y="6"/>
                  </a:lnTo>
                  <a:lnTo>
                    <a:pt x="12" y="8"/>
                  </a:lnTo>
                  <a:lnTo>
                    <a:pt x="12" y="8"/>
                  </a:lnTo>
                  <a:lnTo>
                    <a:pt x="10" y="6"/>
                  </a:lnTo>
                  <a:lnTo>
                    <a:pt x="6" y="4"/>
                  </a:lnTo>
                  <a:lnTo>
                    <a:pt x="6" y="4"/>
                  </a:lnTo>
                  <a:lnTo>
                    <a:pt x="2" y="2"/>
                  </a:lnTo>
                  <a:lnTo>
                    <a:pt x="0" y="0"/>
                  </a:lnTo>
                  <a:lnTo>
                    <a:pt x="0" y="2"/>
                  </a:lnTo>
                  <a:lnTo>
                    <a:pt x="0" y="2"/>
                  </a:lnTo>
                  <a:lnTo>
                    <a:pt x="0" y="6"/>
                  </a:lnTo>
                  <a:lnTo>
                    <a:pt x="0" y="8"/>
                  </a:lnTo>
                  <a:lnTo>
                    <a:pt x="2" y="8"/>
                  </a:lnTo>
                  <a:lnTo>
                    <a:pt x="2" y="8"/>
                  </a:lnTo>
                  <a:lnTo>
                    <a:pt x="10" y="8"/>
                  </a:lnTo>
                  <a:lnTo>
                    <a:pt x="10" y="8"/>
                  </a:lnTo>
                  <a:lnTo>
                    <a:pt x="12" y="12"/>
                  </a:lnTo>
                  <a:lnTo>
                    <a:pt x="14" y="12"/>
                  </a:lnTo>
                  <a:lnTo>
                    <a:pt x="20" y="10"/>
                  </a:lnTo>
                  <a:lnTo>
                    <a:pt x="20" y="10"/>
                  </a:lnTo>
                  <a:lnTo>
                    <a:pt x="20" y="10"/>
                  </a:lnTo>
                  <a:lnTo>
                    <a:pt x="20" y="10"/>
                  </a:lnTo>
                  <a:lnTo>
                    <a:pt x="22" y="12"/>
                  </a:lnTo>
                  <a:lnTo>
                    <a:pt x="26" y="14"/>
                  </a:lnTo>
                  <a:lnTo>
                    <a:pt x="30" y="14"/>
                  </a:lnTo>
                  <a:lnTo>
                    <a:pt x="32" y="16"/>
                  </a:lnTo>
                  <a:lnTo>
                    <a:pt x="32" y="16"/>
                  </a:lnTo>
                  <a:lnTo>
                    <a:pt x="36" y="18"/>
                  </a:lnTo>
                  <a:lnTo>
                    <a:pt x="40" y="20"/>
                  </a:lnTo>
                  <a:lnTo>
                    <a:pt x="46" y="18"/>
                  </a:lnTo>
                  <a:lnTo>
                    <a:pt x="50" y="16"/>
                  </a:lnTo>
                  <a:lnTo>
                    <a:pt x="50" y="16"/>
                  </a:lnTo>
                  <a:lnTo>
                    <a:pt x="52" y="12"/>
                  </a:lnTo>
                  <a:lnTo>
                    <a:pt x="52" y="6"/>
                  </a:lnTo>
                  <a:lnTo>
                    <a:pt x="52" y="6"/>
                  </a:lnTo>
                  <a:lnTo>
                    <a:pt x="48" y="4"/>
                  </a:lnTo>
                  <a:lnTo>
                    <a:pt x="44" y="2"/>
                  </a:lnTo>
                  <a:lnTo>
                    <a:pt x="42" y="4"/>
                  </a:lnTo>
                  <a:lnTo>
                    <a:pt x="38" y="4"/>
                  </a:lnTo>
                  <a:lnTo>
                    <a:pt x="38" y="4"/>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44" name="Freeform 107"/>
            <p:cNvSpPr/>
            <p:nvPr/>
          </p:nvSpPr>
          <p:spPr bwMode="auto">
            <a:xfrm>
              <a:off x="7956550" y="1143000"/>
              <a:ext cx="19050" cy="47625"/>
            </a:xfrm>
            <a:custGeom>
              <a:avLst/>
              <a:gdLst/>
              <a:ahLst/>
              <a:cxnLst>
                <a:cxn ang="0">
                  <a:pos x="12" y="0"/>
                </a:cxn>
                <a:cxn ang="0">
                  <a:pos x="12" y="0"/>
                </a:cxn>
                <a:cxn ang="0">
                  <a:pos x="4" y="8"/>
                </a:cxn>
                <a:cxn ang="0">
                  <a:pos x="0" y="16"/>
                </a:cxn>
                <a:cxn ang="0">
                  <a:pos x="0" y="22"/>
                </a:cxn>
                <a:cxn ang="0">
                  <a:pos x="4" y="30"/>
                </a:cxn>
                <a:cxn ang="0">
                  <a:pos x="4" y="30"/>
                </a:cxn>
                <a:cxn ang="0">
                  <a:pos x="8" y="24"/>
                </a:cxn>
                <a:cxn ang="0">
                  <a:pos x="10" y="16"/>
                </a:cxn>
                <a:cxn ang="0">
                  <a:pos x="12" y="0"/>
                </a:cxn>
                <a:cxn ang="0">
                  <a:pos x="12" y="0"/>
                </a:cxn>
              </a:cxnLst>
              <a:rect l="0" t="0" r="r" b="b"/>
              <a:pathLst>
                <a:path w="12" h="30">
                  <a:moveTo>
                    <a:pt x="12" y="0"/>
                  </a:moveTo>
                  <a:lnTo>
                    <a:pt x="12" y="0"/>
                  </a:lnTo>
                  <a:lnTo>
                    <a:pt x="4" y="8"/>
                  </a:lnTo>
                  <a:lnTo>
                    <a:pt x="0" y="16"/>
                  </a:lnTo>
                  <a:lnTo>
                    <a:pt x="0" y="22"/>
                  </a:lnTo>
                  <a:lnTo>
                    <a:pt x="4" y="30"/>
                  </a:lnTo>
                  <a:lnTo>
                    <a:pt x="4" y="30"/>
                  </a:lnTo>
                  <a:lnTo>
                    <a:pt x="8" y="24"/>
                  </a:lnTo>
                  <a:lnTo>
                    <a:pt x="10" y="16"/>
                  </a:lnTo>
                  <a:lnTo>
                    <a:pt x="12" y="0"/>
                  </a:lnTo>
                  <a:lnTo>
                    <a:pt x="12"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45" name="Freeform 108"/>
            <p:cNvSpPr/>
            <p:nvPr/>
          </p:nvSpPr>
          <p:spPr bwMode="auto">
            <a:xfrm>
              <a:off x="7813675" y="1231900"/>
              <a:ext cx="28575" cy="25400"/>
            </a:xfrm>
            <a:custGeom>
              <a:avLst/>
              <a:gdLst/>
              <a:ahLst/>
              <a:cxnLst>
                <a:cxn ang="0">
                  <a:pos x="18" y="0"/>
                </a:cxn>
                <a:cxn ang="0">
                  <a:pos x="18" y="0"/>
                </a:cxn>
                <a:cxn ang="0">
                  <a:pos x="12" y="0"/>
                </a:cxn>
                <a:cxn ang="0">
                  <a:pos x="6" y="0"/>
                </a:cxn>
                <a:cxn ang="0">
                  <a:pos x="2" y="4"/>
                </a:cxn>
                <a:cxn ang="0">
                  <a:pos x="0" y="8"/>
                </a:cxn>
                <a:cxn ang="0">
                  <a:pos x="0" y="8"/>
                </a:cxn>
                <a:cxn ang="0">
                  <a:pos x="0" y="14"/>
                </a:cxn>
                <a:cxn ang="0">
                  <a:pos x="2" y="16"/>
                </a:cxn>
                <a:cxn ang="0">
                  <a:pos x="4" y="16"/>
                </a:cxn>
                <a:cxn ang="0">
                  <a:pos x="4" y="16"/>
                </a:cxn>
                <a:cxn ang="0">
                  <a:pos x="10" y="14"/>
                </a:cxn>
                <a:cxn ang="0">
                  <a:pos x="14" y="10"/>
                </a:cxn>
                <a:cxn ang="0">
                  <a:pos x="18" y="0"/>
                </a:cxn>
                <a:cxn ang="0">
                  <a:pos x="18" y="0"/>
                </a:cxn>
              </a:cxnLst>
              <a:rect l="0" t="0" r="r" b="b"/>
              <a:pathLst>
                <a:path w="18" h="16">
                  <a:moveTo>
                    <a:pt x="18" y="0"/>
                  </a:moveTo>
                  <a:lnTo>
                    <a:pt x="18" y="0"/>
                  </a:lnTo>
                  <a:lnTo>
                    <a:pt x="12" y="0"/>
                  </a:lnTo>
                  <a:lnTo>
                    <a:pt x="6" y="0"/>
                  </a:lnTo>
                  <a:lnTo>
                    <a:pt x="2" y="4"/>
                  </a:lnTo>
                  <a:lnTo>
                    <a:pt x="0" y="8"/>
                  </a:lnTo>
                  <a:lnTo>
                    <a:pt x="0" y="8"/>
                  </a:lnTo>
                  <a:lnTo>
                    <a:pt x="0" y="14"/>
                  </a:lnTo>
                  <a:lnTo>
                    <a:pt x="2" y="16"/>
                  </a:lnTo>
                  <a:lnTo>
                    <a:pt x="4" y="16"/>
                  </a:lnTo>
                  <a:lnTo>
                    <a:pt x="4" y="16"/>
                  </a:lnTo>
                  <a:lnTo>
                    <a:pt x="10" y="14"/>
                  </a:lnTo>
                  <a:lnTo>
                    <a:pt x="14" y="10"/>
                  </a:lnTo>
                  <a:lnTo>
                    <a:pt x="18" y="0"/>
                  </a:lnTo>
                  <a:lnTo>
                    <a:pt x="18"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46" name="Freeform 109"/>
            <p:cNvSpPr/>
            <p:nvPr/>
          </p:nvSpPr>
          <p:spPr bwMode="auto">
            <a:xfrm>
              <a:off x="6572250" y="882650"/>
              <a:ext cx="15875" cy="34925"/>
            </a:xfrm>
            <a:custGeom>
              <a:avLst/>
              <a:gdLst/>
              <a:ahLst/>
              <a:cxnLst>
                <a:cxn ang="0">
                  <a:pos x="0" y="6"/>
                </a:cxn>
                <a:cxn ang="0">
                  <a:pos x="0" y="6"/>
                </a:cxn>
                <a:cxn ang="0">
                  <a:pos x="0" y="22"/>
                </a:cxn>
                <a:cxn ang="0">
                  <a:pos x="0" y="22"/>
                </a:cxn>
                <a:cxn ang="0">
                  <a:pos x="6" y="20"/>
                </a:cxn>
                <a:cxn ang="0">
                  <a:pos x="10" y="14"/>
                </a:cxn>
                <a:cxn ang="0">
                  <a:pos x="10" y="4"/>
                </a:cxn>
                <a:cxn ang="0">
                  <a:pos x="10" y="4"/>
                </a:cxn>
                <a:cxn ang="0">
                  <a:pos x="8" y="2"/>
                </a:cxn>
                <a:cxn ang="0">
                  <a:pos x="6" y="0"/>
                </a:cxn>
                <a:cxn ang="0">
                  <a:pos x="6" y="0"/>
                </a:cxn>
                <a:cxn ang="0">
                  <a:pos x="2" y="2"/>
                </a:cxn>
                <a:cxn ang="0">
                  <a:pos x="0" y="2"/>
                </a:cxn>
                <a:cxn ang="0">
                  <a:pos x="0" y="6"/>
                </a:cxn>
                <a:cxn ang="0">
                  <a:pos x="0" y="6"/>
                </a:cxn>
              </a:cxnLst>
              <a:rect l="0" t="0" r="r" b="b"/>
              <a:pathLst>
                <a:path w="10" h="22">
                  <a:moveTo>
                    <a:pt x="0" y="6"/>
                  </a:moveTo>
                  <a:lnTo>
                    <a:pt x="0" y="6"/>
                  </a:lnTo>
                  <a:lnTo>
                    <a:pt x="0" y="22"/>
                  </a:lnTo>
                  <a:lnTo>
                    <a:pt x="0" y="22"/>
                  </a:lnTo>
                  <a:lnTo>
                    <a:pt x="6" y="20"/>
                  </a:lnTo>
                  <a:lnTo>
                    <a:pt x="10" y="14"/>
                  </a:lnTo>
                  <a:lnTo>
                    <a:pt x="10" y="4"/>
                  </a:lnTo>
                  <a:lnTo>
                    <a:pt x="10" y="4"/>
                  </a:lnTo>
                  <a:lnTo>
                    <a:pt x="8" y="2"/>
                  </a:lnTo>
                  <a:lnTo>
                    <a:pt x="6" y="0"/>
                  </a:lnTo>
                  <a:lnTo>
                    <a:pt x="6" y="0"/>
                  </a:lnTo>
                  <a:lnTo>
                    <a:pt x="2" y="2"/>
                  </a:lnTo>
                  <a:lnTo>
                    <a:pt x="0" y="2"/>
                  </a:lnTo>
                  <a:lnTo>
                    <a:pt x="0" y="6"/>
                  </a:lnTo>
                  <a:lnTo>
                    <a:pt x="0" y="6"/>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47" name="Freeform 110"/>
            <p:cNvSpPr/>
            <p:nvPr/>
          </p:nvSpPr>
          <p:spPr bwMode="auto">
            <a:xfrm>
              <a:off x="7953375" y="1543050"/>
              <a:ext cx="57150" cy="9525"/>
            </a:xfrm>
            <a:custGeom>
              <a:avLst/>
              <a:gdLst/>
              <a:ahLst/>
              <a:cxnLst>
                <a:cxn ang="0">
                  <a:pos x="0" y="6"/>
                </a:cxn>
                <a:cxn ang="0">
                  <a:pos x="0" y="6"/>
                </a:cxn>
                <a:cxn ang="0">
                  <a:pos x="28" y="6"/>
                </a:cxn>
                <a:cxn ang="0">
                  <a:pos x="32" y="6"/>
                </a:cxn>
                <a:cxn ang="0">
                  <a:pos x="36" y="2"/>
                </a:cxn>
                <a:cxn ang="0">
                  <a:pos x="36" y="2"/>
                </a:cxn>
                <a:cxn ang="0">
                  <a:pos x="32" y="2"/>
                </a:cxn>
                <a:cxn ang="0">
                  <a:pos x="28" y="2"/>
                </a:cxn>
                <a:cxn ang="0">
                  <a:pos x="18" y="0"/>
                </a:cxn>
                <a:cxn ang="0">
                  <a:pos x="10" y="0"/>
                </a:cxn>
                <a:cxn ang="0">
                  <a:pos x="6" y="2"/>
                </a:cxn>
                <a:cxn ang="0">
                  <a:pos x="0" y="6"/>
                </a:cxn>
                <a:cxn ang="0">
                  <a:pos x="0" y="6"/>
                </a:cxn>
              </a:cxnLst>
              <a:rect l="0" t="0" r="r" b="b"/>
              <a:pathLst>
                <a:path w="36" h="6">
                  <a:moveTo>
                    <a:pt x="0" y="6"/>
                  </a:moveTo>
                  <a:lnTo>
                    <a:pt x="0" y="6"/>
                  </a:lnTo>
                  <a:lnTo>
                    <a:pt x="28" y="6"/>
                  </a:lnTo>
                  <a:lnTo>
                    <a:pt x="32" y="6"/>
                  </a:lnTo>
                  <a:lnTo>
                    <a:pt x="36" y="2"/>
                  </a:lnTo>
                  <a:lnTo>
                    <a:pt x="36" y="2"/>
                  </a:lnTo>
                  <a:lnTo>
                    <a:pt x="32" y="2"/>
                  </a:lnTo>
                  <a:lnTo>
                    <a:pt x="28" y="2"/>
                  </a:lnTo>
                  <a:lnTo>
                    <a:pt x="18" y="0"/>
                  </a:lnTo>
                  <a:lnTo>
                    <a:pt x="10" y="0"/>
                  </a:lnTo>
                  <a:lnTo>
                    <a:pt x="6" y="2"/>
                  </a:lnTo>
                  <a:lnTo>
                    <a:pt x="0" y="6"/>
                  </a:lnTo>
                  <a:lnTo>
                    <a:pt x="0" y="6"/>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48" name="Freeform 111"/>
            <p:cNvSpPr/>
            <p:nvPr/>
          </p:nvSpPr>
          <p:spPr bwMode="auto">
            <a:xfrm>
              <a:off x="6619875" y="930275"/>
              <a:ext cx="38100" cy="25400"/>
            </a:xfrm>
            <a:custGeom>
              <a:avLst/>
              <a:gdLst/>
              <a:ahLst/>
              <a:cxnLst>
                <a:cxn ang="0">
                  <a:pos x="24" y="0"/>
                </a:cxn>
                <a:cxn ang="0">
                  <a:pos x="24" y="0"/>
                </a:cxn>
                <a:cxn ang="0">
                  <a:pos x="18" y="2"/>
                </a:cxn>
                <a:cxn ang="0">
                  <a:pos x="12" y="2"/>
                </a:cxn>
                <a:cxn ang="0">
                  <a:pos x="6" y="2"/>
                </a:cxn>
                <a:cxn ang="0">
                  <a:pos x="0" y="4"/>
                </a:cxn>
                <a:cxn ang="0">
                  <a:pos x="0" y="4"/>
                </a:cxn>
                <a:cxn ang="0">
                  <a:pos x="20" y="16"/>
                </a:cxn>
                <a:cxn ang="0">
                  <a:pos x="20" y="16"/>
                </a:cxn>
                <a:cxn ang="0">
                  <a:pos x="24" y="0"/>
                </a:cxn>
                <a:cxn ang="0">
                  <a:pos x="24" y="0"/>
                </a:cxn>
              </a:cxnLst>
              <a:rect l="0" t="0" r="r" b="b"/>
              <a:pathLst>
                <a:path w="24" h="16">
                  <a:moveTo>
                    <a:pt x="24" y="0"/>
                  </a:moveTo>
                  <a:lnTo>
                    <a:pt x="24" y="0"/>
                  </a:lnTo>
                  <a:lnTo>
                    <a:pt x="18" y="2"/>
                  </a:lnTo>
                  <a:lnTo>
                    <a:pt x="12" y="2"/>
                  </a:lnTo>
                  <a:lnTo>
                    <a:pt x="6" y="2"/>
                  </a:lnTo>
                  <a:lnTo>
                    <a:pt x="0" y="4"/>
                  </a:lnTo>
                  <a:lnTo>
                    <a:pt x="0" y="4"/>
                  </a:lnTo>
                  <a:lnTo>
                    <a:pt x="20" y="16"/>
                  </a:lnTo>
                  <a:lnTo>
                    <a:pt x="20" y="16"/>
                  </a:lnTo>
                  <a:lnTo>
                    <a:pt x="24" y="0"/>
                  </a:lnTo>
                  <a:lnTo>
                    <a:pt x="24"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49" name="Freeform 112"/>
            <p:cNvSpPr/>
            <p:nvPr/>
          </p:nvSpPr>
          <p:spPr bwMode="auto">
            <a:xfrm>
              <a:off x="7997825" y="1701800"/>
              <a:ext cx="41275" cy="28575"/>
            </a:xfrm>
            <a:custGeom>
              <a:avLst/>
              <a:gdLst/>
              <a:ahLst/>
              <a:cxnLst>
                <a:cxn ang="0">
                  <a:pos x="6" y="16"/>
                </a:cxn>
                <a:cxn ang="0">
                  <a:pos x="6" y="16"/>
                </a:cxn>
                <a:cxn ang="0">
                  <a:pos x="10" y="12"/>
                </a:cxn>
                <a:cxn ang="0">
                  <a:pos x="14" y="8"/>
                </a:cxn>
                <a:cxn ang="0">
                  <a:pos x="26" y="0"/>
                </a:cxn>
                <a:cxn ang="0">
                  <a:pos x="26" y="0"/>
                </a:cxn>
                <a:cxn ang="0">
                  <a:pos x="18" y="0"/>
                </a:cxn>
                <a:cxn ang="0">
                  <a:pos x="12" y="2"/>
                </a:cxn>
                <a:cxn ang="0">
                  <a:pos x="2" y="10"/>
                </a:cxn>
                <a:cxn ang="0">
                  <a:pos x="2" y="10"/>
                </a:cxn>
                <a:cxn ang="0">
                  <a:pos x="0" y="12"/>
                </a:cxn>
                <a:cxn ang="0">
                  <a:pos x="2" y="16"/>
                </a:cxn>
                <a:cxn ang="0">
                  <a:pos x="2" y="16"/>
                </a:cxn>
                <a:cxn ang="0">
                  <a:pos x="4" y="18"/>
                </a:cxn>
                <a:cxn ang="0">
                  <a:pos x="6" y="16"/>
                </a:cxn>
                <a:cxn ang="0">
                  <a:pos x="6" y="16"/>
                </a:cxn>
              </a:cxnLst>
              <a:rect l="0" t="0" r="r" b="b"/>
              <a:pathLst>
                <a:path w="26" h="18">
                  <a:moveTo>
                    <a:pt x="6" y="16"/>
                  </a:moveTo>
                  <a:lnTo>
                    <a:pt x="6" y="16"/>
                  </a:lnTo>
                  <a:lnTo>
                    <a:pt x="10" y="12"/>
                  </a:lnTo>
                  <a:lnTo>
                    <a:pt x="14" y="8"/>
                  </a:lnTo>
                  <a:lnTo>
                    <a:pt x="26" y="0"/>
                  </a:lnTo>
                  <a:lnTo>
                    <a:pt x="26" y="0"/>
                  </a:lnTo>
                  <a:lnTo>
                    <a:pt x="18" y="0"/>
                  </a:lnTo>
                  <a:lnTo>
                    <a:pt x="12" y="2"/>
                  </a:lnTo>
                  <a:lnTo>
                    <a:pt x="2" y="10"/>
                  </a:lnTo>
                  <a:lnTo>
                    <a:pt x="2" y="10"/>
                  </a:lnTo>
                  <a:lnTo>
                    <a:pt x="0" y="12"/>
                  </a:lnTo>
                  <a:lnTo>
                    <a:pt x="2" y="16"/>
                  </a:lnTo>
                  <a:lnTo>
                    <a:pt x="2" y="16"/>
                  </a:lnTo>
                  <a:lnTo>
                    <a:pt x="4" y="18"/>
                  </a:lnTo>
                  <a:lnTo>
                    <a:pt x="6" y="16"/>
                  </a:lnTo>
                  <a:lnTo>
                    <a:pt x="6" y="16"/>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50" name="Freeform 113"/>
            <p:cNvSpPr/>
            <p:nvPr/>
          </p:nvSpPr>
          <p:spPr bwMode="auto">
            <a:xfrm>
              <a:off x="5276850" y="311150"/>
              <a:ext cx="31750" cy="19050"/>
            </a:xfrm>
            <a:custGeom>
              <a:avLst/>
              <a:gdLst/>
              <a:ahLst/>
              <a:cxnLst>
                <a:cxn ang="0">
                  <a:pos x="6" y="2"/>
                </a:cxn>
                <a:cxn ang="0">
                  <a:pos x="6" y="2"/>
                </a:cxn>
                <a:cxn ang="0">
                  <a:pos x="2" y="4"/>
                </a:cxn>
                <a:cxn ang="0">
                  <a:pos x="0" y="8"/>
                </a:cxn>
                <a:cxn ang="0">
                  <a:pos x="0" y="8"/>
                </a:cxn>
                <a:cxn ang="0">
                  <a:pos x="4" y="8"/>
                </a:cxn>
                <a:cxn ang="0">
                  <a:pos x="8" y="10"/>
                </a:cxn>
                <a:cxn ang="0">
                  <a:pos x="8" y="10"/>
                </a:cxn>
                <a:cxn ang="0">
                  <a:pos x="14" y="12"/>
                </a:cxn>
                <a:cxn ang="0">
                  <a:pos x="16" y="10"/>
                </a:cxn>
                <a:cxn ang="0">
                  <a:pos x="20" y="8"/>
                </a:cxn>
                <a:cxn ang="0">
                  <a:pos x="20" y="8"/>
                </a:cxn>
                <a:cxn ang="0">
                  <a:pos x="18" y="4"/>
                </a:cxn>
                <a:cxn ang="0">
                  <a:pos x="18" y="4"/>
                </a:cxn>
                <a:cxn ang="0">
                  <a:pos x="16" y="2"/>
                </a:cxn>
                <a:cxn ang="0">
                  <a:pos x="12" y="0"/>
                </a:cxn>
                <a:cxn ang="0">
                  <a:pos x="6" y="2"/>
                </a:cxn>
                <a:cxn ang="0">
                  <a:pos x="6" y="2"/>
                </a:cxn>
              </a:cxnLst>
              <a:rect l="0" t="0" r="r" b="b"/>
              <a:pathLst>
                <a:path w="20" h="12">
                  <a:moveTo>
                    <a:pt x="6" y="2"/>
                  </a:moveTo>
                  <a:lnTo>
                    <a:pt x="6" y="2"/>
                  </a:lnTo>
                  <a:lnTo>
                    <a:pt x="2" y="4"/>
                  </a:lnTo>
                  <a:lnTo>
                    <a:pt x="0" y="8"/>
                  </a:lnTo>
                  <a:lnTo>
                    <a:pt x="0" y="8"/>
                  </a:lnTo>
                  <a:lnTo>
                    <a:pt x="4" y="8"/>
                  </a:lnTo>
                  <a:lnTo>
                    <a:pt x="8" y="10"/>
                  </a:lnTo>
                  <a:lnTo>
                    <a:pt x="8" y="10"/>
                  </a:lnTo>
                  <a:lnTo>
                    <a:pt x="14" y="12"/>
                  </a:lnTo>
                  <a:lnTo>
                    <a:pt x="16" y="10"/>
                  </a:lnTo>
                  <a:lnTo>
                    <a:pt x="20" y="8"/>
                  </a:lnTo>
                  <a:lnTo>
                    <a:pt x="20" y="8"/>
                  </a:lnTo>
                  <a:lnTo>
                    <a:pt x="18" y="4"/>
                  </a:lnTo>
                  <a:lnTo>
                    <a:pt x="18" y="4"/>
                  </a:lnTo>
                  <a:lnTo>
                    <a:pt x="16" y="2"/>
                  </a:lnTo>
                  <a:lnTo>
                    <a:pt x="12" y="0"/>
                  </a:lnTo>
                  <a:lnTo>
                    <a:pt x="6" y="2"/>
                  </a:lnTo>
                  <a:lnTo>
                    <a:pt x="6" y="2"/>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51" name="Freeform 114"/>
            <p:cNvSpPr/>
            <p:nvPr/>
          </p:nvSpPr>
          <p:spPr bwMode="auto">
            <a:xfrm>
              <a:off x="5248275" y="260350"/>
              <a:ext cx="41275" cy="15875"/>
            </a:xfrm>
            <a:custGeom>
              <a:avLst/>
              <a:gdLst/>
              <a:ahLst/>
              <a:cxnLst>
                <a:cxn ang="0">
                  <a:pos x="22" y="10"/>
                </a:cxn>
                <a:cxn ang="0">
                  <a:pos x="22" y="10"/>
                </a:cxn>
                <a:cxn ang="0">
                  <a:pos x="26" y="6"/>
                </a:cxn>
                <a:cxn ang="0">
                  <a:pos x="26" y="6"/>
                </a:cxn>
                <a:cxn ang="0">
                  <a:pos x="26" y="4"/>
                </a:cxn>
                <a:cxn ang="0">
                  <a:pos x="24" y="4"/>
                </a:cxn>
                <a:cxn ang="0">
                  <a:pos x="24" y="4"/>
                </a:cxn>
                <a:cxn ang="0">
                  <a:pos x="12" y="0"/>
                </a:cxn>
                <a:cxn ang="0">
                  <a:pos x="6" y="0"/>
                </a:cxn>
                <a:cxn ang="0">
                  <a:pos x="0" y="0"/>
                </a:cxn>
                <a:cxn ang="0">
                  <a:pos x="0" y="0"/>
                </a:cxn>
                <a:cxn ang="0">
                  <a:pos x="6" y="6"/>
                </a:cxn>
                <a:cxn ang="0">
                  <a:pos x="10" y="8"/>
                </a:cxn>
                <a:cxn ang="0">
                  <a:pos x="16" y="10"/>
                </a:cxn>
                <a:cxn ang="0">
                  <a:pos x="22" y="10"/>
                </a:cxn>
                <a:cxn ang="0">
                  <a:pos x="22" y="10"/>
                </a:cxn>
              </a:cxnLst>
              <a:rect l="0" t="0" r="r" b="b"/>
              <a:pathLst>
                <a:path w="26" h="10">
                  <a:moveTo>
                    <a:pt x="22" y="10"/>
                  </a:moveTo>
                  <a:lnTo>
                    <a:pt x="22" y="10"/>
                  </a:lnTo>
                  <a:lnTo>
                    <a:pt x="26" y="6"/>
                  </a:lnTo>
                  <a:lnTo>
                    <a:pt x="26" y="6"/>
                  </a:lnTo>
                  <a:lnTo>
                    <a:pt x="26" y="4"/>
                  </a:lnTo>
                  <a:lnTo>
                    <a:pt x="24" y="4"/>
                  </a:lnTo>
                  <a:lnTo>
                    <a:pt x="24" y="4"/>
                  </a:lnTo>
                  <a:lnTo>
                    <a:pt x="12" y="0"/>
                  </a:lnTo>
                  <a:lnTo>
                    <a:pt x="6" y="0"/>
                  </a:lnTo>
                  <a:lnTo>
                    <a:pt x="0" y="0"/>
                  </a:lnTo>
                  <a:lnTo>
                    <a:pt x="0" y="0"/>
                  </a:lnTo>
                  <a:lnTo>
                    <a:pt x="6" y="6"/>
                  </a:lnTo>
                  <a:lnTo>
                    <a:pt x="10" y="8"/>
                  </a:lnTo>
                  <a:lnTo>
                    <a:pt x="16" y="10"/>
                  </a:lnTo>
                  <a:lnTo>
                    <a:pt x="22" y="10"/>
                  </a:lnTo>
                  <a:lnTo>
                    <a:pt x="22" y="1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52" name="Freeform 115"/>
            <p:cNvSpPr/>
            <p:nvPr/>
          </p:nvSpPr>
          <p:spPr bwMode="auto">
            <a:xfrm>
              <a:off x="8277225" y="317500"/>
              <a:ext cx="53975" cy="6350"/>
            </a:xfrm>
            <a:custGeom>
              <a:avLst/>
              <a:gdLst/>
              <a:ahLst/>
              <a:cxnLst>
                <a:cxn ang="0">
                  <a:pos x="34" y="4"/>
                </a:cxn>
                <a:cxn ang="0">
                  <a:pos x="34" y="4"/>
                </a:cxn>
                <a:cxn ang="0">
                  <a:pos x="18" y="0"/>
                </a:cxn>
                <a:cxn ang="0">
                  <a:pos x="0" y="0"/>
                </a:cxn>
                <a:cxn ang="0">
                  <a:pos x="0" y="0"/>
                </a:cxn>
                <a:cxn ang="0">
                  <a:pos x="18" y="4"/>
                </a:cxn>
                <a:cxn ang="0">
                  <a:pos x="26" y="4"/>
                </a:cxn>
                <a:cxn ang="0">
                  <a:pos x="34" y="4"/>
                </a:cxn>
                <a:cxn ang="0">
                  <a:pos x="34" y="4"/>
                </a:cxn>
              </a:cxnLst>
              <a:rect l="0" t="0" r="r" b="b"/>
              <a:pathLst>
                <a:path w="34" h="4">
                  <a:moveTo>
                    <a:pt x="34" y="4"/>
                  </a:moveTo>
                  <a:lnTo>
                    <a:pt x="34" y="4"/>
                  </a:lnTo>
                  <a:lnTo>
                    <a:pt x="18" y="0"/>
                  </a:lnTo>
                  <a:lnTo>
                    <a:pt x="0" y="0"/>
                  </a:lnTo>
                  <a:lnTo>
                    <a:pt x="0" y="0"/>
                  </a:lnTo>
                  <a:lnTo>
                    <a:pt x="18" y="4"/>
                  </a:lnTo>
                  <a:lnTo>
                    <a:pt x="26" y="4"/>
                  </a:lnTo>
                  <a:lnTo>
                    <a:pt x="34" y="4"/>
                  </a:lnTo>
                  <a:lnTo>
                    <a:pt x="34" y="4"/>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53" name="Freeform 116"/>
            <p:cNvSpPr/>
            <p:nvPr/>
          </p:nvSpPr>
          <p:spPr bwMode="auto">
            <a:xfrm>
              <a:off x="5511800" y="434975"/>
              <a:ext cx="25400" cy="15875"/>
            </a:xfrm>
            <a:custGeom>
              <a:avLst/>
              <a:gdLst/>
              <a:ahLst/>
              <a:cxnLst>
                <a:cxn ang="0">
                  <a:pos x="8" y="10"/>
                </a:cxn>
                <a:cxn ang="0">
                  <a:pos x="8" y="10"/>
                </a:cxn>
                <a:cxn ang="0">
                  <a:pos x="12" y="8"/>
                </a:cxn>
                <a:cxn ang="0">
                  <a:pos x="14" y="8"/>
                </a:cxn>
                <a:cxn ang="0">
                  <a:pos x="16" y="4"/>
                </a:cxn>
                <a:cxn ang="0">
                  <a:pos x="16" y="4"/>
                </a:cxn>
                <a:cxn ang="0">
                  <a:pos x="16" y="2"/>
                </a:cxn>
                <a:cxn ang="0">
                  <a:pos x="14" y="0"/>
                </a:cxn>
                <a:cxn ang="0">
                  <a:pos x="8" y="0"/>
                </a:cxn>
                <a:cxn ang="0">
                  <a:pos x="8" y="0"/>
                </a:cxn>
                <a:cxn ang="0">
                  <a:pos x="2" y="0"/>
                </a:cxn>
                <a:cxn ang="0">
                  <a:pos x="0" y="2"/>
                </a:cxn>
                <a:cxn ang="0">
                  <a:pos x="0" y="6"/>
                </a:cxn>
                <a:cxn ang="0">
                  <a:pos x="0" y="6"/>
                </a:cxn>
                <a:cxn ang="0">
                  <a:pos x="0" y="8"/>
                </a:cxn>
                <a:cxn ang="0">
                  <a:pos x="2" y="10"/>
                </a:cxn>
                <a:cxn ang="0">
                  <a:pos x="8" y="10"/>
                </a:cxn>
                <a:cxn ang="0">
                  <a:pos x="8" y="10"/>
                </a:cxn>
              </a:cxnLst>
              <a:rect l="0" t="0" r="r" b="b"/>
              <a:pathLst>
                <a:path w="16" h="10">
                  <a:moveTo>
                    <a:pt x="8" y="10"/>
                  </a:moveTo>
                  <a:lnTo>
                    <a:pt x="8" y="10"/>
                  </a:lnTo>
                  <a:lnTo>
                    <a:pt x="12" y="8"/>
                  </a:lnTo>
                  <a:lnTo>
                    <a:pt x="14" y="8"/>
                  </a:lnTo>
                  <a:lnTo>
                    <a:pt x="16" y="4"/>
                  </a:lnTo>
                  <a:lnTo>
                    <a:pt x="16" y="4"/>
                  </a:lnTo>
                  <a:lnTo>
                    <a:pt x="16" y="2"/>
                  </a:lnTo>
                  <a:lnTo>
                    <a:pt x="14" y="0"/>
                  </a:lnTo>
                  <a:lnTo>
                    <a:pt x="8" y="0"/>
                  </a:lnTo>
                  <a:lnTo>
                    <a:pt x="8" y="0"/>
                  </a:lnTo>
                  <a:lnTo>
                    <a:pt x="2" y="0"/>
                  </a:lnTo>
                  <a:lnTo>
                    <a:pt x="0" y="2"/>
                  </a:lnTo>
                  <a:lnTo>
                    <a:pt x="0" y="6"/>
                  </a:lnTo>
                  <a:lnTo>
                    <a:pt x="0" y="6"/>
                  </a:lnTo>
                  <a:lnTo>
                    <a:pt x="0" y="8"/>
                  </a:lnTo>
                  <a:lnTo>
                    <a:pt x="2" y="10"/>
                  </a:lnTo>
                  <a:lnTo>
                    <a:pt x="8" y="10"/>
                  </a:lnTo>
                  <a:lnTo>
                    <a:pt x="8" y="1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54" name="Freeform 117"/>
            <p:cNvSpPr/>
            <p:nvPr/>
          </p:nvSpPr>
          <p:spPr bwMode="auto">
            <a:xfrm>
              <a:off x="8108950" y="996950"/>
              <a:ext cx="25400" cy="22225"/>
            </a:xfrm>
            <a:custGeom>
              <a:avLst/>
              <a:gdLst/>
              <a:ahLst/>
              <a:cxnLst>
                <a:cxn ang="0">
                  <a:pos x="14" y="6"/>
                </a:cxn>
                <a:cxn ang="0">
                  <a:pos x="14" y="6"/>
                </a:cxn>
                <a:cxn ang="0">
                  <a:pos x="16" y="4"/>
                </a:cxn>
                <a:cxn ang="0">
                  <a:pos x="16" y="2"/>
                </a:cxn>
                <a:cxn ang="0">
                  <a:pos x="16" y="2"/>
                </a:cxn>
                <a:cxn ang="0">
                  <a:pos x="14" y="0"/>
                </a:cxn>
                <a:cxn ang="0">
                  <a:pos x="14" y="0"/>
                </a:cxn>
                <a:cxn ang="0">
                  <a:pos x="8" y="0"/>
                </a:cxn>
                <a:cxn ang="0">
                  <a:pos x="2" y="2"/>
                </a:cxn>
                <a:cxn ang="0">
                  <a:pos x="2" y="2"/>
                </a:cxn>
                <a:cxn ang="0">
                  <a:pos x="0" y="4"/>
                </a:cxn>
                <a:cxn ang="0">
                  <a:pos x="0" y="8"/>
                </a:cxn>
                <a:cxn ang="0">
                  <a:pos x="0" y="10"/>
                </a:cxn>
                <a:cxn ang="0">
                  <a:pos x="2" y="14"/>
                </a:cxn>
                <a:cxn ang="0">
                  <a:pos x="2" y="14"/>
                </a:cxn>
                <a:cxn ang="0">
                  <a:pos x="6" y="8"/>
                </a:cxn>
                <a:cxn ang="0">
                  <a:pos x="10" y="6"/>
                </a:cxn>
                <a:cxn ang="0">
                  <a:pos x="14" y="6"/>
                </a:cxn>
                <a:cxn ang="0">
                  <a:pos x="14" y="6"/>
                </a:cxn>
              </a:cxnLst>
              <a:rect l="0" t="0" r="r" b="b"/>
              <a:pathLst>
                <a:path w="16" h="14">
                  <a:moveTo>
                    <a:pt x="14" y="6"/>
                  </a:moveTo>
                  <a:lnTo>
                    <a:pt x="14" y="6"/>
                  </a:lnTo>
                  <a:lnTo>
                    <a:pt x="16" y="4"/>
                  </a:lnTo>
                  <a:lnTo>
                    <a:pt x="16" y="2"/>
                  </a:lnTo>
                  <a:lnTo>
                    <a:pt x="16" y="2"/>
                  </a:lnTo>
                  <a:lnTo>
                    <a:pt x="14" y="0"/>
                  </a:lnTo>
                  <a:lnTo>
                    <a:pt x="14" y="0"/>
                  </a:lnTo>
                  <a:lnTo>
                    <a:pt x="8" y="0"/>
                  </a:lnTo>
                  <a:lnTo>
                    <a:pt x="2" y="2"/>
                  </a:lnTo>
                  <a:lnTo>
                    <a:pt x="2" y="2"/>
                  </a:lnTo>
                  <a:lnTo>
                    <a:pt x="0" y="4"/>
                  </a:lnTo>
                  <a:lnTo>
                    <a:pt x="0" y="8"/>
                  </a:lnTo>
                  <a:lnTo>
                    <a:pt x="0" y="10"/>
                  </a:lnTo>
                  <a:lnTo>
                    <a:pt x="2" y="14"/>
                  </a:lnTo>
                  <a:lnTo>
                    <a:pt x="2" y="14"/>
                  </a:lnTo>
                  <a:lnTo>
                    <a:pt x="6" y="8"/>
                  </a:lnTo>
                  <a:lnTo>
                    <a:pt x="10" y="6"/>
                  </a:lnTo>
                  <a:lnTo>
                    <a:pt x="14" y="6"/>
                  </a:lnTo>
                  <a:lnTo>
                    <a:pt x="14" y="6"/>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55" name="Freeform 118"/>
            <p:cNvSpPr/>
            <p:nvPr/>
          </p:nvSpPr>
          <p:spPr bwMode="auto">
            <a:xfrm>
              <a:off x="8229600" y="320675"/>
              <a:ext cx="1588" cy="1588"/>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lnTo>
                    <a:pt x="0" y="0"/>
                  </a:lnTo>
                  <a:lnTo>
                    <a:pt x="0" y="0"/>
                  </a:lnTo>
                  <a:lnTo>
                    <a:pt x="0" y="0"/>
                  </a:lnTo>
                  <a:lnTo>
                    <a:pt x="0" y="0"/>
                  </a:lnTo>
                  <a:lnTo>
                    <a:pt x="0"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56" name="Freeform 119"/>
            <p:cNvSpPr/>
            <p:nvPr/>
          </p:nvSpPr>
          <p:spPr bwMode="auto">
            <a:xfrm>
              <a:off x="8229600" y="307975"/>
              <a:ext cx="31750" cy="15875"/>
            </a:xfrm>
            <a:custGeom>
              <a:avLst/>
              <a:gdLst/>
              <a:ahLst/>
              <a:cxnLst>
                <a:cxn ang="0">
                  <a:pos x="18" y="8"/>
                </a:cxn>
                <a:cxn ang="0">
                  <a:pos x="18" y="8"/>
                </a:cxn>
                <a:cxn ang="0">
                  <a:pos x="20" y="4"/>
                </a:cxn>
                <a:cxn ang="0">
                  <a:pos x="20" y="4"/>
                </a:cxn>
                <a:cxn ang="0">
                  <a:pos x="18" y="2"/>
                </a:cxn>
                <a:cxn ang="0">
                  <a:pos x="16" y="2"/>
                </a:cxn>
                <a:cxn ang="0">
                  <a:pos x="16" y="2"/>
                </a:cxn>
                <a:cxn ang="0">
                  <a:pos x="12" y="0"/>
                </a:cxn>
                <a:cxn ang="0">
                  <a:pos x="8" y="2"/>
                </a:cxn>
                <a:cxn ang="0">
                  <a:pos x="0" y="8"/>
                </a:cxn>
                <a:cxn ang="0">
                  <a:pos x="0" y="8"/>
                </a:cxn>
                <a:cxn ang="0">
                  <a:pos x="4" y="10"/>
                </a:cxn>
                <a:cxn ang="0">
                  <a:pos x="8" y="10"/>
                </a:cxn>
                <a:cxn ang="0">
                  <a:pos x="14" y="8"/>
                </a:cxn>
                <a:cxn ang="0">
                  <a:pos x="18" y="8"/>
                </a:cxn>
                <a:cxn ang="0">
                  <a:pos x="18" y="8"/>
                </a:cxn>
              </a:cxnLst>
              <a:rect l="0" t="0" r="r" b="b"/>
              <a:pathLst>
                <a:path w="20" h="10">
                  <a:moveTo>
                    <a:pt x="18" y="8"/>
                  </a:moveTo>
                  <a:lnTo>
                    <a:pt x="18" y="8"/>
                  </a:lnTo>
                  <a:lnTo>
                    <a:pt x="20" y="4"/>
                  </a:lnTo>
                  <a:lnTo>
                    <a:pt x="20" y="4"/>
                  </a:lnTo>
                  <a:lnTo>
                    <a:pt x="18" y="2"/>
                  </a:lnTo>
                  <a:lnTo>
                    <a:pt x="16" y="2"/>
                  </a:lnTo>
                  <a:lnTo>
                    <a:pt x="16" y="2"/>
                  </a:lnTo>
                  <a:lnTo>
                    <a:pt x="12" y="0"/>
                  </a:lnTo>
                  <a:lnTo>
                    <a:pt x="8" y="2"/>
                  </a:lnTo>
                  <a:lnTo>
                    <a:pt x="0" y="8"/>
                  </a:lnTo>
                  <a:lnTo>
                    <a:pt x="0" y="8"/>
                  </a:lnTo>
                  <a:lnTo>
                    <a:pt x="4" y="10"/>
                  </a:lnTo>
                  <a:lnTo>
                    <a:pt x="8" y="10"/>
                  </a:lnTo>
                  <a:lnTo>
                    <a:pt x="14" y="8"/>
                  </a:lnTo>
                  <a:lnTo>
                    <a:pt x="18" y="8"/>
                  </a:lnTo>
                  <a:lnTo>
                    <a:pt x="18" y="8"/>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57" name="Freeform 120"/>
            <p:cNvSpPr/>
            <p:nvPr/>
          </p:nvSpPr>
          <p:spPr bwMode="auto">
            <a:xfrm>
              <a:off x="4552950" y="600075"/>
              <a:ext cx="25400" cy="19050"/>
            </a:xfrm>
            <a:custGeom>
              <a:avLst/>
              <a:gdLst/>
              <a:ahLst/>
              <a:cxnLst>
                <a:cxn ang="0">
                  <a:pos x="0" y="12"/>
                </a:cxn>
                <a:cxn ang="0">
                  <a:pos x="0" y="12"/>
                </a:cxn>
                <a:cxn ang="0">
                  <a:pos x="6" y="12"/>
                </a:cxn>
                <a:cxn ang="0">
                  <a:pos x="10" y="12"/>
                </a:cxn>
                <a:cxn ang="0">
                  <a:pos x="16" y="6"/>
                </a:cxn>
                <a:cxn ang="0">
                  <a:pos x="16" y="6"/>
                </a:cxn>
                <a:cxn ang="0">
                  <a:pos x="14" y="0"/>
                </a:cxn>
                <a:cxn ang="0">
                  <a:pos x="14" y="0"/>
                </a:cxn>
                <a:cxn ang="0">
                  <a:pos x="10" y="4"/>
                </a:cxn>
                <a:cxn ang="0">
                  <a:pos x="6" y="4"/>
                </a:cxn>
                <a:cxn ang="0">
                  <a:pos x="2" y="8"/>
                </a:cxn>
                <a:cxn ang="0">
                  <a:pos x="0" y="12"/>
                </a:cxn>
                <a:cxn ang="0">
                  <a:pos x="0" y="12"/>
                </a:cxn>
              </a:cxnLst>
              <a:rect l="0" t="0" r="r" b="b"/>
              <a:pathLst>
                <a:path w="16" h="12">
                  <a:moveTo>
                    <a:pt x="0" y="12"/>
                  </a:moveTo>
                  <a:lnTo>
                    <a:pt x="0" y="12"/>
                  </a:lnTo>
                  <a:lnTo>
                    <a:pt x="6" y="12"/>
                  </a:lnTo>
                  <a:lnTo>
                    <a:pt x="10" y="12"/>
                  </a:lnTo>
                  <a:lnTo>
                    <a:pt x="16" y="6"/>
                  </a:lnTo>
                  <a:lnTo>
                    <a:pt x="16" y="6"/>
                  </a:lnTo>
                  <a:lnTo>
                    <a:pt x="14" y="0"/>
                  </a:lnTo>
                  <a:lnTo>
                    <a:pt x="14" y="0"/>
                  </a:lnTo>
                  <a:lnTo>
                    <a:pt x="10" y="4"/>
                  </a:lnTo>
                  <a:lnTo>
                    <a:pt x="6" y="4"/>
                  </a:lnTo>
                  <a:lnTo>
                    <a:pt x="2" y="8"/>
                  </a:lnTo>
                  <a:lnTo>
                    <a:pt x="0" y="12"/>
                  </a:lnTo>
                  <a:lnTo>
                    <a:pt x="0" y="12"/>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58" name="Freeform 121"/>
            <p:cNvSpPr/>
            <p:nvPr/>
          </p:nvSpPr>
          <p:spPr bwMode="auto">
            <a:xfrm>
              <a:off x="8054975" y="1606550"/>
              <a:ext cx="28575" cy="9525"/>
            </a:xfrm>
            <a:custGeom>
              <a:avLst/>
              <a:gdLst/>
              <a:ahLst/>
              <a:cxnLst>
                <a:cxn ang="0">
                  <a:pos x="0" y="6"/>
                </a:cxn>
                <a:cxn ang="0">
                  <a:pos x="0" y="6"/>
                </a:cxn>
                <a:cxn ang="0">
                  <a:pos x="10" y="6"/>
                </a:cxn>
                <a:cxn ang="0">
                  <a:pos x="18" y="6"/>
                </a:cxn>
                <a:cxn ang="0">
                  <a:pos x="18" y="6"/>
                </a:cxn>
                <a:cxn ang="0">
                  <a:pos x="12" y="2"/>
                </a:cxn>
                <a:cxn ang="0">
                  <a:pos x="8" y="0"/>
                </a:cxn>
                <a:cxn ang="0">
                  <a:pos x="4" y="2"/>
                </a:cxn>
                <a:cxn ang="0">
                  <a:pos x="0" y="6"/>
                </a:cxn>
                <a:cxn ang="0">
                  <a:pos x="0" y="6"/>
                </a:cxn>
              </a:cxnLst>
              <a:rect l="0" t="0" r="r" b="b"/>
              <a:pathLst>
                <a:path w="18" h="6">
                  <a:moveTo>
                    <a:pt x="0" y="6"/>
                  </a:moveTo>
                  <a:lnTo>
                    <a:pt x="0" y="6"/>
                  </a:lnTo>
                  <a:lnTo>
                    <a:pt x="10" y="6"/>
                  </a:lnTo>
                  <a:lnTo>
                    <a:pt x="18" y="6"/>
                  </a:lnTo>
                  <a:lnTo>
                    <a:pt x="18" y="6"/>
                  </a:lnTo>
                  <a:lnTo>
                    <a:pt x="12" y="2"/>
                  </a:lnTo>
                  <a:lnTo>
                    <a:pt x="8" y="0"/>
                  </a:lnTo>
                  <a:lnTo>
                    <a:pt x="4" y="2"/>
                  </a:lnTo>
                  <a:lnTo>
                    <a:pt x="0" y="6"/>
                  </a:lnTo>
                  <a:lnTo>
                    <a:pt x="0" y="6"/>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59" name="Freeform 122"/>
            <p:cNvSpPr/>
            <p:nvPr/>
          </p:nvSpPr>
          <p:spPr bwMode="auto">
            <a:xfrm>
              <a:off x="8207375" y="339725"/>
              <a:ext cx="34925" cy="12700"/>
            </a:xfrm>
            <a:custGeom>
              <a:avLst/>
              <a:gdLst/>
              <a:ahLst/>
              <a:cxnLst>
                <a:cxn ang="0">
                  <a:pos x="0" y="6"/>
                </a:cxn>
                <a:cxn ang="0">
                  <a:pos x="0" y="6"/>
                </a:cxn>
                <a:cxn ang="0">
                  <a:pos x="22" y="8"/>
                </a:cxn>
                <a:cxn ang="0">
                  <a:pos x="22" y="8"/>
                </a:cxn>
                <a:cxn ang="0">
                  <a:pos x="18" y="4"/>
                </a:cxn>
                <a:cxn ang="0">
                  <a:pos x="12" y="0"/>
                </a:cxn>
                <a:cxn ang="0">
                  <a:pos x="6" y="2"/>
                </a:cxn>
                <a:cxn ang="0">
                  <a:pos x="0" y="6"/>
                </a:cxn>
                <a:cxn ang="0">
                  <a:pos x="0" y="6"/>
                </a:cxn>
              </a:cxnLst>
              <a:rect l="0" t="0" r="r" b="b"/>
              <a:pathLst>
                <a:path w="22" h="8">
                  <a:moveTo>
                    <a:pt x="0" y="6"/>
                  </a:moveTo>
                  <a:lnTo>
                    <a:pt x="0" y="6"/>
                  </a:lnTo>
                  <a:lnTo>
                    <a:pt x="22" y="8"/>
                  </a:lnTo>
                  <a:lnTo>
                    <a:pt x="22" y="8"/>
                  </a:lnTo>
                  <a:lnTo>
                    <a:pt x="18" y="4"/>
                  </a:lnTo>
                  <a:lnTo>
                    <a:pt x="12" y="0"/>
                  </a:lnTo>
                  <a:lnTo>
                    <a:pt x="6" y="2"/>
                  </a:lnTo>
                  <a:lnTo>
                    <a:pt x="0" y="6"/>
                  </a:lnTo>
                  <a:lnTo>
                    <a:pt x="0" y="6"/>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60" name="Freeform 123"/>
            <p:cNvSpPr/>
            <p:nvPr/>
          </p:nvSpPr>
          <p:spPr bwMode="auto">
            <a:xfrm>
              <a:off x="5067300" y="260350"/>
              <a:ext cx="44450" cy="22225"/>
            </a:xfrm>
            <a:custGeom>
              <a:avLst/>
              <a:gdLst/>
              <a:ahLst/>
              <a:cxnLst>
                <a:cxn ang="0">
                  <a:pos x="20" y="10"/>
                </a:cxn>
                <a:cxn ang="0">
                  <a:pos x="20" y="10"/>
                </a:cxn>
                <a:cxn ang="0">
                  <a:pos x="22" y="8"/>
                </a:cxn>
                <a:cxn ang="0">
                  <a:pos x="24" y="8"/>
                </a:cxn>
                <a:cxn ang="0">
                  <a:pos x="24" y="6"/>
                </a:cxn>
                <a:cxn ang="0">
                  <a:pos x="24" y="6"/>
                </a:cxn>
                <a:cxn ang="0">
                  <a:pos x="22" y="6"/>
                </a:cxn>
                <a:cxn ang="0">
                  <a:pos x="18" y="6"/>
                </a:cxn>
                <a:cxn ang="0">
                  <a:pos x="14" y="6"/>
                </a:cxn>
                <a:cxn ang="0">
                  <a:pos x="12" y="4"/>
                </a:cxn>
                <a:cxn ang="0">
                  <a:pos x="12" y="4"/>
                </a:cxn>
                <a:cxn ang="0">
                  <a:pos x="20" y="4"/>
                </a:cxn>
                <a:cxn ang="0">
                  <a:pos x="24" y="4"/>
                </a:cxn>
                <a:cxn ang="0">
                  <a:pos x="28" y="2"/>
                </a:cxn>
                <a:cxn ang="0">
                  <a:pos x="28" y="2"/>
                </a:cxn>
                <a:cxn ang="0">
                  <a:pos x="20" y="0"/>
                </a:cxn>
                <a:cxn ang="0">
                  <a:pos x="12" y="2"/>
                </a:cxn>
                <a:cxn ang="0">
                  <a:pos x="12" y="2"/>
                </a:cxn>
                <a:cxn ang="0">
                  <a:pos x="8" y="2"/>
                </a:cxn>
                <a:cxn ang="0">
                  <a:pos x="8" y="4"/>
                </a:cxn>
                <a:cxn ang="0">
                  <a:pos x="8" y="6"/>
                </a:cxn>
                <a:cxn ang="0">
                  <a:pos x="8" y="8"/>
                </a:cxn>
                <a:cxn ang="0">
                  <a:pos x="8" y="8"/>
                </a:cxn>
                <a:cxn ang="0">
                  <a:pos x="2" y="8"/>
                </a:cxn>
                <a:cxn ang="0">
                  <a:pos x="0" y="8"/>
                </a:cxn>
                <a:cxn ang="0">
                  <a:pos x="0" y="12"/>
                </a:cxn>
                <a:cxn ang="0">
                  <a:pos x="0" y="12"/>
                </a:cxn>
                <a:cxn ang="0">
                  <a:pos x="2" y="14"/>
                </a:cxn>
                <a:cxn ang="0">
                  <a:pos x="8" y="14"/>
                </a:cxn>
                <a:cxn ang="0">
                  <a:pos x="16" y="14"/>
                </a:cxn>
                <a:cxn ang="0">
                  <a:pos x="20" y="10"/>
                </a:cxn>
                <a:cxn ang="0">
                  <a:pos x="20" y="10"/>
                </a:cxn>
              </a:cxnLst>
              <a:rect l="0" t="0" r="r" b="b"/>
              <a:pathLst>
                <a:path w="28" h="14">
                  <a:moveTo>
                    <a:pt x="20" y="10"/>
                  </a:moveTo>
                  <a:lnTo>
                    <a:pt x="20" y="10"/>
                  </a:lnTo>
                  <a:lnTo>
                    <a:pt x="22" y="8"/>
                  </a:lnTo>
                  <a:lnTo>
                    <a:pt x="24" y="8"/>
                  </a:lnTo>
                  <a:lnTo>
                    <a:pt x="24" y="6"/>
                  </a:lnTo>
                  <a:lnTo>
                    <a:pt x="24" y="6"/>
                  </a:lnTo>
                  <a:lnTo>
                    <a:pt x="22" y="6"/>
                  </a:lnTo>
                  <a:lnTo>
                    <a:pt x="18" y="6"/>
                  </a:lnTo>
                  <a:lnTo>
                    <a:pt x="14" y="6"/>
                  </a:lnTo>
                  <a:lnTo>
                    <a:pt x="12" y="4"/>
                  </a:lnTo>
                  <a:lnTo>
                    <a:pt x="12" y="4"/>
                  </a:lnTo>
                  <a:lnTo>
                    <a:pt x="20" y="4"/>
                  </a:lnTo>
                  <a:lnTo>
                    <a:pt x="24" y="4"/>
                  </a:lnTo>
                  <a:lnTo>
                    <a:pt x="28" y="2"/>
                  </a:lnTo>
                  <a:lnTo>
                    <a:pt x="28" y="2"/>
                  </a:lnTo>
                  <a:lnTo>
                    <a:pt x="20" y="0"/>
                  </a:lnTo>
                  <a:lnTo>
                    <a:pt x="12" y="2"/>
                  </a:lnTo>
                  <a:lnTo>
                    <a:pt x="12" y="2"/>
                  </a:lnTo>
                  <a:lnTo>
                    <a:pt x="8" y="2"/>
                  </a:lnTo>
                  <a:lnTo>
                    <a:pt x="8" y="4"/>
                  </a:lnTo>
                  <a:lnTo>
                    <a:pt x="8" y="6"/>
                  </a:lnTo>
                  <a:lnTo>
                    <a:pt x="8" y="8"/>
                  </a:lnTo>
                  <a:lnTo>
                    <a:pt x="8" y="8"/>
                  </a:lnTo>
                  <a:lnTo>
                    <a:pt x="2" y="8"/>
                  </a:lnTo>
                  <a:lnTo>
                    <a:pt x="0" y="8"/>
                  </a:lnTo>
                  <a:lnTo>
                    <a:pt x="0" y="12"/>
                  </a:lnTo>
                  <a:lnTo>
                    <a:pt x="0" y="12"/>
                  </a:lnTo>
                  <a:lnTo>
                    <a:pt x="2" y="14"/>
                  </a:lnTo>
                  <a:lnTo>
                    <a:pt x="8" y="14"/>
                  </a:lnTo>
                  <a:lnTo>
                    <a:pt x="16" y="14"/>
                  </a:lnTo>
                  <a:lnTo>
                    <a:pt x="20" y="10"/>
                  </a:lnTo>
                  <a:lnTo>
                    <a:pt x="20" y="1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61" name="Freeform 124"/>
            <p:cNvSpPr/>
            <p:nvPr/>
          </p:nvSpPr>
          <p:spPr bwMode="auto">
            <a:xfrm>
              <a:off x="8007350" y="1352550"/>
              <a:ext cx="15875" cy="38100"/>
            </a:xfrm>
            <a:custGeom>
              <a:avLst/>
              <a:gdLst/>
              <a:ahLst/>
              <a:cxnLst>
                <a:cxn ang="0">
                  <a:pos x="6" y="24"/>
                </a:cxn>
                <a:cxn ang="0">
                  <a:pos x="6" y="24"/>
                </a:cxn>
                <a:cxn ang="0">
                  <a:pos x="6" y="14"/>
                </a:cxn>
                <a:cxn ang="0">
                  <a:pos x="6" y="14"/>
                </a:cxn>
                <a:cxn ang="0">
                  <a:pos x="10" y="12"/>
                </a:cxn>
                <a:cxn ang="0">
                  <a:pos x="10" y="8"/>
                </a:cxn>
                <a:cxn ang="0">
                  <a:pos x="6" y="2"/>
                </a:cxn>
                <a:cxn ang="0">
                  <a:pos x="6" y="2"/>
                </a:cxn>
                <a:cxn ang="0">
                  <a:pos x="4" y="0"/>
                </a:cxn>
                <a:cxn ang="0">
                  <a:pos x="2" y="2"/>
                </a:cxn>
                <a:cxn ang="0">
                  <a:pos x="2" y="2"/>
                </a:cxn>
                <a:cxn ang="0">
                  <a:pos x="2" y="4"/>
                </a:cxn>
                <a:cxn ang="0">
                  <a:pos x="2" y="6"/>
                </a:cxn>
                <a:cxn ang="0">
                  <a:pos x="4" y="10"/>
                </a:cxn>
                <a:cxn ang="0">
                  <a:pos x="4" y="10"/>
                </a:cxn>
                <a:cxn ang="0">
                  <a:pos x="4" y="12"/>
                </a:cxn>
                <a:cxn ang="0">
                  <a:pos x="4" y="12"/>
                </a:cxn>
                <a:cxn ang="0">
                  <a:pos x="0" y="16"/>
                </a:cxn>
                <a:cxn ang="0">
                  <a:pos x="2" y="18"/>
                </a:cxn>
                <a:cxn ang="0">
                  <a:pos x="4" y="20"/>
                </a:cxn>
                <a:cxn ang="0">
                  <a:pos x="6" y="24"/>
                </a:cxn>
                <a:cxn ang="0">
                  <a:pos x="6" y="24"/>
                </a:cxn>
              </a:cxnLst>
              <a:rect l="0" t="0" r="r" b="b"/>
              <a:pathLst>
                <a:path w="10" h="24">
                  <a:moveTo>
                    <a:pt x="6" y="24"/>
                  </a:moveTo>
                  <a:lnTo>
                    <a:pt x="6" y="24"/>
                  </a:lnTo>
                  <a:lnTo>
                    <a:pt x="6" y="14"/>
                  </a:lnTo>
                  <a:lnTo>
                    <a:pt x="6" y="14"/>
                  </a:lnTo>
                  <a:lnTo>
                    <a:pt x="10" y="12"/>
                  </a:lnTo>
                  <a:lnTo>
                    <a:pt x="10" y="8"/>
                  </a:lnTo>
                  <a:lnTo>
                    <a:pt x="6" y="2"/>
                  </a:lnTo>
                  <a:lnTo>
                    <a:pt x="6" y="2"/>
                  </a:lnTo>
                  <a:lnTo>
                    <a:pt x="4" y="0"/>
                  </a:lnTo>
                  <a:lnTo>
                    <a:pt x="2" y="2"/>
                  </a:lnTo>
                  <a:lnTo>
                    <a:pt x="2" y="2"/>
                  </a:lnTo>
                  <a:lnTo>
                    <a:pt x="2" y="4"/>
                  </a:lnTo>
                  <a:lnTo>
                    <a:pt x="2" y="6"/>
                  </a:lnTo>
                  <a:lnTo>
                    <a:pt x="4" y="10"/>
                  </a:lnTo>
                  <a:lnTo>
                    <a:pt x="4" y="10"/>
                  </a:lnTo>
                  <a:lnTo>
                    <a:pt x="4" y="12"/>
                  </a:lnTo>
                  <a:lnTo>
                    <a:pt x="4" y="12"/>
                  </a:lnTo>
                  <a:lnTo>
                    <a:pt x="0" y="16"/>
                  </a:lnTo>
                  <a:lnTo>
                    <a:pt x="2" y="18"/>
                  </a:lnTo>
                  <a:lnTo>
                    <a:pt x="4" y="20"/>
                  </a:lnTo>
                  <a:lnTo>
                    <a:pt x="6" y="24"/>
                  </a:lnTo>
                  <a:lnTo>
                    <a:pt x="6" y="24"/>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62" name="Freeform 125"/>
            <p:cNvSpPr/>
            <p:nvPr/>
          </p:nvSpPr>
          <p:spPr bwMode="auto">
            <a:xfrm>
              <a:off x="5016500" y="292100"/>
              <a:ext cx="142875" cy="41275"/>
            </a:xfrm>
            <a:custGeom>
              <a:avLst/>
              <a:gdLst/>
              <a:ahLst/>
              <a:cxnLst>
                <a:cxn ang="0">
                  <a:pos x="4" y="10"/>
                </a:cxn>
                <a:cxn ang="0">
                  <a:pos x="4" y="10"/>
                </a:cxn>
                <a:cxn ang="0">
                  <a:pos x="0" y="12"/>
                </a:cxn>
                <a:cxn ang="0">
                  <a:pos x="0" y="14"/>
                </a:cxn>
                <a:cxn ang="0">
                  <a:pos x="0" y="16"/>
                </a:cxn>
                <a:cxn ang="0">
                  <a:pos x="0" y="16"/>
                </a:cxn>
                <a:cxn ang="0">
                  <a:pos x="0" y="18"/>
                </a:cxn>
                <a:cxn ang="0">
                  <a:pos x="2" y="18"/>
                </a:cxn>
                <a:cxn ang="0">
                  <a:pos x="6" y="18"/>
                </a:cxn>
                <a:cxn ang="0">
                  <a:pos x="6" y="18"/>
                </a:cxn>
                <a:cxn ang="0">
                  <a:pos x="16" y="18"/>
                </a:cxn>
                <a:cxn ang="0">
                  <a:pos x="16" y="18"/>
                </a:cxn>
                <a:cxn ang="0">
                  <a:pos x="20" y="16"/>
                </a:cxn>
                <a:cxn ang="0">
                  <a:pos x="24" y="16"/>
                </a:cxn>
                <a:cxn ang="0">
                  <a:pos x="30" y="18"/>
                </a:cxn>
                <a:cxn ang="0">
                  <a:pos x="30" y="18"/>
                </a:cxn>
                <a:cxn ang="0">
                  <a:pos x="30" y="20"/>
                </a:cxn>
                <a:cxn ang="0">
                  <a:pos x="30" y="20"/>
                </a:cxn>
                <a:cxn ang="0">
                  <a:pos x="28" y="20"/>
                </a:cxn>
                <a:cxn ang="0">
                  <a:pos x="24" y="22"/>
                </a:cxn>
                <a:cxn ang="0">
                  <a:pos x="24" y="22"/>
                </a:cxn>
                <a:cxn ang="0">
                  <a:pos x="28" y="24"/>
                </a:cxn>
                <a:cxn ang="0">
                  <a:pos x="34" y="26"/>
                </a:cxn>
                <a:cxn ang="0">
                  <a:pos x="44" y="24"/>
                </a:cxn>
                <a:cxn ang="0">
                  <a:pos x="44" y="24"/>
                </a:cxn>
                <a:cxn ang="0">
                  <a:pos x="62" y="20"/>
                </a:cxn>
                <a:cxn ang="0">
                  <a:pos x="70" y="18"/>
                </a:cxn>
                <a:cxn ang="0">
                  <a:pos x="80" y="18"/>
                </a:cxn>
                <a:cxn ang="0">
                  <a:pos x="80" y="18"/>
                </a:cxn>
                <a:cxn ang="0">
                  <a:pos x="86" y="18"/>
                </a:cxn>
                <a:cxn ang="0">
                  <a:pos x="90" y="14"/>
                </a:cxn>
                <a:cxn ang="0">
                  <a:pos x="90" y="14"/>
                </a:cxn>
                <a:cxn ang="0">
                  <a:pos x="90" y="10"/>
                </a:cxn>
                <a:cxn ang="0">
                  <a:pos x="88" y="10"/>
                </a:cxn>
                <a:cxn ang="0">
                  <a:pos x="88" y="10"/>
                </a:cxn>
                <a:cxn ang="0">
                  <a:pos x="80" y="10"/>
                </a:cxn>
                <a:cxn ang="0">
                  <a:pos x="74" y="10"/>
                </a:cxn>
                <a:cxn ang="0">
                  <a:pos x="68" y="6"/>
                </a:cxn>
                <a:cxn ang="0">
                  <a:pos x="62" y="0"/>
                </a:cxn>
                <a:cxn ang="0">
                  <a:pos x="62" y="0"/>
                </a:cxn>
                <a:cxn ang="0">
                  <a:pos x="60" y="2"/>
                </a:cxn>
                <a:cxn ang="0">
                  <a:pos x="60" y="2"/>
                </a:cxn>
                <a:cxn ang="0">
                  <a:pos x="58" y="2"/>
                </a:cxn>
                <a:cxn ang="0">
                  <a:pos x="56" y="4"/>
                </a:cxn>
                <a:cxn ang="0">
                  <a:pos x="58" y="8"/>
                </a:cxn>
                <a:cxn ang="0">
                  <a:pos x="62" y="10"/>
                </a:cxn>
                <a:cxn ang="0">
                  <a:pos x="62" y="12"/>
                </a:cxn>
                <a:cxn ang="0">
                  <a:pos x="62" y="14"/>
                </a:cxn>
                <a:cxn ang="0">
                  <a:pos x="62" y="14"/>
                </a:cxn>
                <a:cxn ang="0">
                  <a:pos x="48" y="12"/>
                </a:cxn>
                <a:cxn ang="0">
                  <a:pos x="36" y="8"/>
                </a:cxn>
                <a:cxn ang="0">
                  <a:pos x="36" y="8"/>
                </a:cxn>
                <a:cxn ang="0">
                  <a:pos x="34" y="6"/>
                </a:cxn>
                <a:cxn ang="0">
                  <a:pos x="30" y="6"/>
                </a:cxn>
                <a:cxn ang="0">
                  <a:pos x="24" y="6"/>
                </a:cxn>
                <a:cxn ang="0">
                  <a:pos x="24" y="6"/>
                </a:cxn>
                <a:cxn ang="0">
                  <a:pos x="20" y="4"/>
                </a:cxn>
                <a:cxn ang="0">
                  <a:pos x="14" y="4"/>
                </a:cxn>
                <a:cxn ang="0">
                  <a:pos x="14" y="4"/>
                </a:cxn>
                <a:cxn ang="0">
                  <a:pos x="8" y="6"/>
                </a:cxn>
                <a:cxn ang="0">
                  <a:pos x="6" y="8"/>
                </a:cxn>
                <a:cxn ang="0">
                  <a:pos x="4" y="10"/>
                </a:cxn>
                <a:cxn ang="0">
                  <a:pos x="4" y="10"/>
                </a:cxn>
              </a:cxnLst>
              <a:rect l="0" t="0" r="r" b="b"/>
              <a:pathLst>
                <a:path w="90" h="26">
                  <a:moveTo>
                    <a:pt x="4" y="10"/>
                  </a:moveTo>
                  <a:lnTo>
                    <a:pt x="4" y="10"/>
                  </a:lnTo>
                  <a:lnTo>
                    <a:pt x="0" y="12"/>
                  </a:lnTo>
                  <a:lnTo>
                    <a:pt x="0" y="14"/>
                  </a:lnTo>
                  <a:lnTo>
                    <a:pt x="0" y="16"/>
                  </a:lnTo>
                  <a:lnTo>
                    <a:pt x="0" y="16"/>
                  </a:lnTo>
                  <a:lnTo>
                    <a:pt x="0" y="18"/>
                  </a:lnTo>
                  <a:lnTo>
                    <a:pt x="2" y="18"/>
                  </a:lnTo>
                  <a:lnTo>
                    <a:pt x="6" y="18"/>
                  </a:lnTo>
                  <a:lnTo>
                    <a:pt x="6" y="18"/>
                  </a:lnTo>
                  <a:lnTo>
                    <a:pt x="16" y="18"/>
                  </a:lnTo>
                  <a:lnTo>
                    <a:pt x="16" y="18"/>
                  </a:lnTo>
                  <a:lnTo>
                    <a:pt x="20" y="16"/>
                  </a:lnTo>
                  <a:lnTo>
                    <a:pt x="24" y="16"/>
                  </a:lnTo>
                  <a:lnTo>
                    <a:pt x="30" y="18"/>
                  </a:lnTo>
                  <a:lnTo>
                    <a:pt x="30" y="18"/>
                  </a:lnTo>
                  <a:lnTo>
                    <a:pt x="30" y="20"/>
                  </a:lnTo>
                  <a:lnTo>
                    <a:pt x="30" y="20"/>
                  </a:lnTo>
                  <a:lnTo>
                    <a:pt x="28" y="20"/>
                  </a:lnTo>
                  <a:lnTo>
                    <a:pt x="24" y="22"/>
                  </a:lnTo>
                  <a:lnTo>
                    <a:pt x="24" y="22"/>
                  </a:lnTo>
                  <a:lnTo>
                    <a:pt x="28" y="24"/>
                  </a:lnTo>
                  <a:lnTo>
                    <a:pt x="34" y="26"/>
                  </a:lnTo>
                  <a:lnTo>
                    <a:pt x="44" y="24"/>
                  </a:lnTo>
                  <a:lnTo>
                    <a:pt x="44" y="24"/>
                  </a:lnTo>
                  <a:lnTo>
                    <a:pt x="62" y="20"/>
                  </a:lnTo>
                  <a:lnTo>
                    <a:pt x="70" y="18"/>
                  </a:lnTo>
                  <a:lnTo>
                    <a:pt x="80" y="18"/>
                  </a:lnTo>
                  <a:lnTo>
                    <a:pt x="80" y="18"/>
                  </a:lnTo>
                  <a:lnTo>
                    <a:pt x="86" y="18"/>
                  </a:lnTo>
                  <a:lnTo>
                    <a:pt x="90" y="14"/>
                  </a:lnTo>
                  <a:lnTo>
                    <a:pt x="90" y="14"/>
                  </a:lnTo>
                  <a:lnTo>
                    <a:pt x="90" y="10"/>
                  </a:lnTo>
                  <a:lnTo>
                    <a:pt x="88" y="10"/>
                  </a:lnTo>
                  <a:lnTo>
                    <a:pt x="88" y="10"/>
                  </a:lnTo>
                  <a:lnTo>
                    <a:pt x="80" y="10"/>
                  </a:lnTo>
                  <a:lnTo>
                    <a:pt x="74" y="10"/>
                  </a:lnTo>
                  <a:lnTo>
                    <a:pt x="68" y="6"/>
                  </a:lnTo>
                  <a:lnTo>
                    <a:pt x="62" y="0"/>
                  </a:lnTo>
                  <a:lnTo>
                    <a:pt x="62" y="0"/>
                  </a:lnTo>
                  <a:lnTo>
                    <a:pt x="60" y="2"/>
                  </a:lnTo>
                  <a:lnTo>
                    <a:pt x="60" y="2"/>
                  </a:lnTo>
                  <a:lnTo>
                    <a:pt x="58" y="2"/>
                  </a:lnTo>
                  <a:lnTo>
                    <a:pt x="56" y="4"/>
                  </a:lnTo>
                  <a:lnTo>
                    <a:pt x="58" y="8"/>
                  </a:lnTo>
                  <a:lnTo>
                    <a:pt x="62" y="10"/>
                  </a:lnTo>
                  <a:lnTo>
                    <a:pt x="62" y="12"/>
                  </a:lnTo>
                  <a:lnTo>
                    <a:pt x="62" y="14"/>
                  </a:lnTo>
                  <a:lnTo>
                    <a:pt x="62" y="14"/>
                  </a:lnTo>
                  <a:lnTo>
                    <a:pt x="48" y="12"/>
                  </a:lnTo>
                  <a:lnTo>
                    <a:pt x="36" y="8"/>
                  </a:lnTo>
                  <a:lnTo>
                    <a:pt x="36" y="8"/>
                  </a:lnTo>
                  <a:lnTo>
                    <a:pt x="34" y="6"/>
                  </a:lnTo>
                  <a:lnTo>
                    <a:pt x="30" y="6"/>
                  </a:lnTo>
                  <a:lnTo>
                    <a:pt x="24" y="6"/>
                  </a:lnTo>
                  <a:lnTo>
                    <a:pt x="24" y="6"/>
                  </a:lnTo>
                  <a:lnTo>
                    <a:pt x="20" y="4"/>
                  </a:lnTo>
                  <a:lnTo>
                    <a:pt x="14" y="4"/>
                  </a:lnTo>
                  <a:lnTo>
                    <a:pt x="14" y="4"/>
                  </a:lnTo>
                  <a:lnTo>
                    <a:pt x="8" y="6"/>
                  </a:lnTo>
                  <a:lnTo>
                    <a:pt x="6" y="8"/>
                  </a:lnTo>
                  <a:lnTo>
                    <a:pt x="4" y="10"/>
                  </a:lnTo>
                  <a:lnTo>
                    <a:pt x="4" y="1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63" name="Freeform 126"/>
            <p:cNvSpPr/>
            <p:nvPr/>
          </p:nvSpPr>
          <p:spPr bwMode="auto">
            <a:xfrm>
              <a:off x="7064375" y="412750"/>
              <a:ext cx="25400" cy="12700"/>
            </a:xfrm>
            <a:custGeom>
              <a:avLst/>
              <a:gdLst/>
              <a:ahLst/>
              <a:cxnLst>
                <a:cxn ang="0">
                  <a:pos x="2" y="6"/>
                </a:cxn>
                <a:cxn ang="0">
                  <a:pos x="2" y="6"/>
                </a:cxn>
                <a:cxn ang="0">
                  <a:pos x="6" y="8"/>
                </a:cxn>
                <a:cxn ang="0">
                  <a:pos x="8" y="8"/>
                </a:cxn>
                <a:cxn ang="0">
                  <a:pos x="16" y="4"/>
                </a:cxn>
                <a:cxn ang="0">
                  <a:pos x="16" y="4"/>
                </a:cxn>
                <a:cxn ang="0">
                  <a:pos x="8" y="0"/>
                </a:cxn>
                <a:cxn ang="0">
                  <a:pos x="4" y="2"/>
                </a:cxn>
                <a:cxn ang="0">
                  <a:pos x="2" y="2"/>
                </a:cxn>
                <a:cxn ang="0">
                  <a:pos x="2" y="2"/>
                </a:cxn>
                <a:cxn ang="0">
                  <a:pos x="0" y="4"/>
                </a:cxn>
                <a:cxn ang="0">
                  <a:pos x="2" y="6"/>
                </a:cxn>
                <a:cxn ang="0">
                  <a:pos x="2" y="6"/>
                </a:cxn>
              </a:cxnLst>
              <a:rect l="0" t="0" r="r" b="b"/>
              <a:pathLst>
                <a:path w="16" h="8">
                  <a:moveTo>
                    <a:pt x="2" y="6"/>
                  </a:moveTo>
                  <a:lnTo>
                    <a:pt x="2" y="6"/>
                  </a:lnTo>
                  <a:lnTo>
                    <a:pt x="6" y="8"/>
                  </a:lnTo>
                  <a:lnTo>
                    <a:pt x="8" y="8"/>
                  </a:lnTo>
                  <a:lnTo>
                    <a:pt x="16" y="4"/>
                  </a:lnTo>
                  <a:lnTo>
                    <a:pt x="16" y="4"/>
                  </a:lnTo>
                  <a:lnTo>
                    <a:pt x="8" y="0"/>
                  </a:lnTo>
                  <a:lnTo>
                    <a:pt x="4" y="2"/>
                  </a:lnTo>
                  <a:lnTo>
                    <a:pt x="2" y="2"/>
                  </a:lnTo>
                  <a:lnTo>
                    <a:pt x="2" y="2"/>
                  </a:lnTo>
                  <a:lnTo>
                    <a:pt x="0" y="4"/>
                  </a:lnTo>
                  <a:lnTo>
                    <a:pt x="2" y="6"/>
                  </a:lnTo>
                  <a:lnTo>
                    <a:pt x="2" y="6"/>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64" name="Freeform 127"/>
            <p:cNvSpPr/>
            <p:nvPr/>
          </p:nvSpPr>
          <p:spPr bwMode="auto">
            <a:xfrm>
              <a:off x="8045450" y="1530350"/>
              <a:ext cx="9525" cy="38100"/>
            </a:xfrm>
            <a:custGeom>
              <a:avLst/>
              <a:gdLst/>
              <a:ahLst/>
              <a:cxnLst>
                <a:cxn ang="0">
                  <a:pos x="2" y="14"/>
                </a:cxn>
                <a:cxn ang="0">
                  <a:pos x="2" y="14"/>
                </a:cxn>
                <a:cxn ang="0">
                  <a:pos x="2" y="18"/>
                </a:cxn>
                <a:cxn ang="0">
                  <a:pos x="2" y="22"/>
                </a:cxn>
                <a:cxn ang="0">
                  <a:pos x="4" y="24"/>
                </a:cxn>
                <a:cxn ang="0">
                  <a:pos x="4" y="24"/>
                </a:cxn>
                <a:cxn ang="0">
                  <a:pos x="6" y="12"/>
                </a:cxn>
                <a:cxn ang="0">
                  <a:pos x="6" y="12"/>
                </a:cxn>
                <a:cxn ang="0">
                  <a:pos x="6" y="8"/>
                </a:cxn>
                <a:cxn ang="0">
                  <a:pos x="6" y="6"/>
                </a:cxn>
                <a:cxn ang="0">
                  <a:pos x="4" y="0"/>
                </a:cxn>
                <a:cxn ang="0">
                  <a:pos x="4" y="0"/>
                </a:cxn>
                <a:cxn ang="0">
                  <a:pos x="0" y="4"/>
                </a:cxn>
                <a:cxn ang="0">
                  <a:pos x="0" y="6"/>
                </a:cxn>
                <a:cxn ang="0">
                  <a:pos x="0" y="10"/>
                </a:cxn>
                <a:cxn ang="0">
                  <a:pos x="2" y="14"/>
                </a:cxn>
                <a:cxn ang="0">
                  <a:pos x="2" y="14"/>
                </a:cxn>
              </a:cxnLst>
              <a:rect l="0" t="0" r="r" b="b"/>
              <a:pathLst>
                <a:path w="6" h="24">
                  <a:moveTo>
                    <a:pt x="2" y="14"/>
                  </a:moveTo>
                  <a:lnTo>
                    <a:pt x="2" y="14"/>
                  </a:lnTo>
                  <a:lnTo>
                    <a:pt x="2" y="18"/>
                  </a:lnTo>
                  <a:lnTo>
                    <a:pt x="2" y="22"/>
                  </a:lnTo>
                  <a:lnTo>
                    <a:pt x="4" y="24"/>
                  </a:lnTo>
                  <a:lnTo>
                    <a:pt x="4" y="24"/>
                  </a:lnTo>
                  <a:lnTo>
                    <a:pt x="6" y="12"/>
                  </a:lnTo>
                  <a:lnTo>
                    <a:pt x="6" y="12"/>
                  </a:lnTo>
                  <a:lnTo>
                    <a:pt x="6" y="8"/>
                  </a:lnTo>
                  <a:lnTo>
                    <a:pt x="6" y="6"/>
                  </a:lnTo>
                  <a:lnTo>
                    <a:pt x="4" y="0"/>
                  </a:lnTo>
                  <a:lnTo>
                    <a:pt x="4" y="0"/>
                  </a:lnTo>
                  <a:lnTo>
                    <a:pt x="0" y="4"/>
                  </a:lnTo>
                  <a:lnTo>
                    <a:pt x="0" y="6"/>
                  </a:lnTo>
                  <a:lnTo>
                    <a:pt x="0" y="10"/>
                  </a:lnTo>
                  <a:lnTo>
                    <a:pt x="2" y="14"/>
                  </a:lnTo>
                  <a:lnTo>
                    <a:pt x="2" y="14"/>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65" name="Freeform 128"/>
            <p:cNvSpPr/>
            <p:nvPr/>
          </p:nvSpPr>
          <p:spPr bwMode="auto">
            <a:xfrm>
              <a:off x="5429250" y="520700"/>
              <a:ext cx="19050" cy="12700"/>
            </a:xfrm>
            <a:custGeom>
              <a:avLst/>
              <a:gdLst/>
              <a:ahLst/>
              <a:cxnLst>
                <a:cxn ang="0">
                  <a:pos x="8" y="0"/>
                </a:cxn>
                <a:cxn ang="0">
                  <a:pos x="8" y="0"/>
                </a:cxn>
                <a:cxn ang="0">
                  <a:pos x="4" y="2"/>
                </a:cxn>
                <a:cxn ang="0">
                  <a:pos x="2" y="4"/>
                </a:cxn>
                <a:cxn ang="0">
                  <a:pos x="0" y="6"/>
                </a:cxn>
                <a:cxn ang="0">
                  <a:pos x="0" y="6"/>
                </a:cxn>
                <a:cxn ang="0">
                  <a:pos x="2" y="8"/>
                </a:cxn>
                <a:cxn ang="0">
                  <a:pos x="4" y="8"/>
                </a:cxn>
                <a:cxn ang="0">
                  <a:pos x="4" y="8"/>
                </a:cxn>
                <a:cxn ang="0">
                  <a:pos x="8" y="6"/>
                </a:cxn>
                <a:cxn ang="0">
                  <a:pos x="12" y="2"/>
                </a:cxn>
                <a:cxn ang="0">
                  <a:pos x="12" y="2"/>
                </a:cxn>
                <a:cxn ang="0">
                  <a:pos x="10" y="2"/>
                </a:cxn>
                <a:cxn ang="0">
                  <a:pos x="8" y="0"/>
                </a:cxn>
                <a:cxn ang="0">
                  <a:pos x="8" y="0"/>
                </a:cxn>
              </a:cxnLst>
              <a:rect l="0" t="0" r="r" b="b"/>
              <a:pathLst>
                <a:path w="12" h="8">
                  <a:moveTo>
                    <a:pt x="8" y="0"/>
                  </a:moveTo>
                  <a:lnTo>
                    <a:pt x="8" y="0"/>
                  </a:lnTo>
                  <a:lnTo>
                    <a:pt x="4" y="2"/>
                  </a:lnTo>
                  <a:lnTo>
                    <a:pt x="2" y="4"/>
                  </a:lnTo>
                  <a:lnTo>
                    <a:pt x="0" y="6"/>
                  </a:lnTo>
                  <a:lnTo>
                    <a:pt x="0" y="6"/>
                  </a:lnTo>
                  <a:lnTo>
                    <a:pt x="2" y="8"/>
                  </a:lnTo>
                  <a:lnTo>
                    <a:pt x="4" y="8"/>
                  </a:lnTo>
                  <a:lnTo>
                    <a:pt x="4" y="8"/>
                  </a:lnTo>
                  <a:lnTo>
                    <a:pt x="8" y="6"/>
                  </a:lnTo>
                  <a:lnTo>
                    <a:pt x="12" y="2"/>
                  </a:lnTo>
                  <a:lnTo>
                    <a:pt x="12" y="2"/>
                  </a:lnTo>
                  <a:lnTo>
                    <a:pt x="10" y="2"/>
                  </a:lnTo>
                  <a:lnTo>
                    <a:pt x="8" y="0"/>
                  </a:lnTo>
                  <a:lnTo>
                    <a:pt x="8"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66" name="Freeform 129"/>
            <p:cNvSpPr/>
            <p:nvPr/>
          </p:nvSpPr>
          <p:spPr bwMode="auto">
            <a:xfrm>
              <a:off x="6870700" y="977900"/>
              <a:ext cx="19050" cy="9525"/>
            </a:xfrm>
            <a:custGeom>
              <a:avLst/>
              <a:gdLst/>
              <a:ahLst/>
              <a:cxnLst>
                <a:cxn ang="0">
                  <a:pos x="12" y="0"/>
                </a:cxn>
                <a:cxn ang="0">
                  <a:pos x="12" y="0"/>
                </a:cxn>
                <a:cxn ang="0">
                  <a:pos x="4" y="0"/>
                </a:cxn>
                <a:cxn ang="0">
                  <a:pos x="0" y="4"/>
                </a:cxn>
                <a:cxn ang="0">
                  <a:pos x="0" y="4"/>
                </a:cxn>
                <a:cxn ang="0">
                  <a:pos x="0" y="6"/>
                </a:cxn>
                <a:cxn ang="0">
                  <a:pos x="0" y="6"/>
                </a:cxn>
                <a:cxn ang="0">
                  <a:pos x="4" y="6"/>
                </a:cxn>
                <a:cxn ang="0">
                  <a:pos x="6" y="6"/>
                </a:cxn>
                <a:cxn ang="0">
                  <a:pos x="12" y="0"/>
                </a:cxn>
                <a:cxn ang="0">
                  <a:pos x="12" y="0"/>
                </a:cxn>
              </a:cxnLst>
              <a:rect l="0" t="0" r="r" b="b"/>
              <a:pathLst>
                <a:path w="12" h="6">
                  <a:moveTo>
                    <a:pt x="12" y="0"/>
                  </a:moveTo>
                  <a:lnTo>
                    <a:pt x="12" y="0"/>
                  </a:lnTo>
                  <a:lnTo>
                    <a:pt x="4" y="0"/>
                  </a:lnTo>
                  <a:lnTo>
                    <a:pt x="0" y="4"/>
                  </a:lnTo>
                  <a:lnTo>
                    <a:pt x="0" y="4"/>
                  </a:lnTo>
                  <a:lnTo>
                    <a:pt x="0" y="6"/>
                  </a:lnTo>
                  <a:lnTo>
                    <a:pt x="0" y="6"/>
                  </a:lnTo>
                  <a:lnTo>
                    <a:pt x="4" y="6"/>
                  </a:lnTo>
                  <a:lnTo>
                    <a:pt x="6" y="6"/>
                  </a:lnTo>
                  <a:lnTo>
                    <a:pt x="12" y="0"/>
                  </a:lnTo>
                  <a:lnTo>
                    <a:pt x="12"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67" name="Freeform 130"/>
            <p:cNvSpPr/>
            <p:nvPr/>
          </p:nvSpPr>
          <p:spPr bwMode="auto">
            <a:xfrm>
              <a:off x="5499100" y="1254125"/>
              <a:ext cx="22225" cy="12700"/>
            </a:xfrm>
            <a:custGeom>
              <a:avLst/>
              <a:gdLst/>
              <a:ahLst/>
              <a:cxnLst>
                <a:cxn ang="0">
                  <a:pos x="2" y="0"/>
                </a:cxn>
                <a:cxn ang="0">
                  <a:pos x="2" y="0"/>
                </a:cxn>
                <a:cxn ang="0">
                  <a:pos x="0" y="2"/>
                </a:cxn>
                <a:cxn ang="0">
                  <a:pos x="2" y="4"/>
                </a:cxn>
                <a:cxn ang="0">
                  <a:pos x="2" y="4"/>
                </a:cxn>
                <a:cxn ang="0">
                  <a:pos x="4" y="6"/>
                </a:cxn>
                <a:cxn ang="0">
                  <a:pos x="8" y="8"/>
                </a:cxn>
                <a:cxn ang="0">
                  <a:pos x="14" y="6"/>
                </a:cxn>
                <a:cxn ang="0">
                  <a:pos x="14" y="6"/>
                </a:cxn>
                <a:cxn ang="0">
                  <a:pos x="8" y="2"/>
                </a:cxn>
                <a:cxn ang="0">
                  <a:pos x="2" y="0"/>
                </a:cxn>
                <a:cxn ang="0">
                  <a:pos x="2" y="0"/>
                </a:cxn>
              </a:cxnLst>
              <a:rect l="0" t="0" r="r" b="b"/>
              <a:pathLst>
                <a:path w="14" h="8">
                  <a:moveTo>
                    <a:pt x="2" y="0"/>
                  </a:moveTo>
                  <a:lnTo>
                    <a:pt x="2" y="0"/>
                  </a:lnTo>
                  <a:lnTo>
                    <a:pt x="0" y="2"/>
                  </a:lnTo>
                  <a:lnTo>
                    <a:pt x="2" y="4"/>
                  </a:lnTo>
                  <a:lnTo>
                    <a:pt x="2" y="4"/>
                  </a:lnTo>
                  <a:lnTo>
                    <a:pt x="4" y="6"/>
                  </a:lnTo>
                  <a:lnTo>
                    <a:pt x="8" y="8"/>
                  </a:lnTo>
                  <a:lnTo>
                    <a:pt x="14" y="6"/>
                  </a:lnTo>
                  <a:lnTo>
                    <a:pt x="14" y="6"/>
                  </a:lnTo>
                  <a:lnTo>
                    <a:pt x="8" y="2"/>
                  </a:lnTo>
                  <a:lnTo>
                    <a:pt x="2" y="0"/>
                  </a:lnTo>
                  <a:lnTo>
                    <a:pt x="2"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68" name="Freeform 131"/>
            <p:cNvSpPr/>
            <p:nvPr/>
          </p:nvSpPr>
          <p:spPr bwMode="auto">
            <a:xfrm>
              <a:off x="5711825" y="781050"/>
              <a:ext cx="9525" cy="22225"/>
            </a:xfrm>
            <a:custGeom>
              <a:avLst/>
              <a:gdLst/>
              <a:ahLst/>
              <a:cxnLst>
                <a:cxn ang="0">
                  <a:pos x="4" y="14"/>
                </a:cxn>
                <a:cxn ang="0">
                  <a:pos x="4" y="14"/>
                </a:cxn>
                <a:cxn ang="0">
                  <a:pos x="6" y="10"/>
                </a:cxn>
                <a:cxn ang="0">
                  <a:pos x="6" y="8"/>
                </a:cxn>
                <a:cxn ang="0">
                  <a:pos x="6" y="4"/>
                </a:cxn>
                <a:cxn ang="0">
                  <a:pos x="6" y="0"/>
                </a:cxn>
                <a:cxn ang="0">
                  <a:pos x="6" y="0"/>
                </a:cxn>
                <a:cxn ang="0">
                  <a:pos x="0" y="8"/>
                </a:cxn>
                <a:cxn ang="0">
                  <a:pos x="0" y="10"/>
                </a:cxn>
                <a:cxn ang="0">
                  <a:pos x="0" y="12"/>
                </a:cxn>
                <a:cxn ang="0">
                  <a:pos x="0" y="12"/>
                </a:cxn>
                <a:cxn ang="0">
                  <a:pos x="4" y="14"/>
                </a:cxn>
                <a:cxn ang="0">
                  <a:pos x="4" y="14"/>
                </a:cxn>
              </a:cxnLst>
              <a:rect l="0" t="0" r="r" b="b"/>
              <a:pathLst>
                <a:path w="6" h="14">
                  <a:moveTo>
                    <a:pt x="4" y="14"/>
                  </a:moveTo>
                  <a:lnTo>
                    <a:pt x="4" y="14"/>
                  </a:lnTo>
                  <a:lnTo>
                    <a:pt x="6" y="10"/>
                  </a:lnTo>
                  <a:lnTo>
                    <a:pt x="6" y="8"/>
                  </a:lnTo>
                  <a:lnTo>
                    <a:pt x="6" y="4"/>
                  </a:lnTo>
                  <a:lnTo>
                    <a:pt x="6" y="0"/>
                  </a:lnTo>
                  <a:lnTo>
                    <a:pt x="6" y="0"/>
                  </a:lnTo>
                  <a:lnTo>
                    <a:pt x="0" y="8"/>
                  </a:lnTo>
                  <a:lnTo>
                    <a:pt x="0" y="10"/>
                  </a:lnTo>
                  <a:lnTo>
                    <a:pt x="0" y="12"/>
                  </a:lnTo>
                  <a:lnTo>
                    <a:pt x="0" y="12"/>
                  </a:lnTo>
                  <a:lnTo>
                    <a:pt x="4" y="14"/>
                  </a:lnTo>
                  <a:lnTo>
                    <a:pt x="4" y="14"/>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69" name="Freeform 132"/>
            <p:cNvSpPr/>
            <p:nvPr/>
          </p:nvSpPr>
          <p:spPr bwMode="auto">
            <a:xfrm>
              <a:off x="5797550" y="774700"/>
              <a:ext cx="15875" cy="12700"/>
            </a:xfrm>
            <a:custGeom>
              <a:avLst/>
              <a:gdLst/>
              <a:ahLst/>
              <a:cxnLst>
                <a:cxn ang="0">
                  <a:pos x="8" y="8"/>
                </a:cxn>
                <a:cxn ang="0">
                  <a:pos x="8" y="8"/>
                </a:cxn>
                <a:cxn ang="0">
                  <a:pos x="8" y="6"/>
                </a:cxn>
                <a:cxn ang="0">
                  <a:pos x="10" y="2"/>
                </a:cxn>
                <a:cxn ang="0">
                  <a:pos x="10" y="2"/>
                </a:cxn>
                <a:cxn ang="0">
                  <a:pos x="10" y="0"/>
                </a:cxn>
                <a:cxn ang="0">
                  <a:pos x="8" y="0"/>
                </a:cxn>
                <a:cxn ang="0">
                  <a:pos x="4" y="0"/>
                </a:cxn>
                <a:cxn ang="0">
                  <a:pos x="4" y="0"/>
                </a:cxn>
                <a:cxn ang="0">
                  <a:pos x="4" y="0"/>
                </a:cxn>
                <a:cxn ang="0">
                  <a:pos x="2" y="0"/>
                </a:cxn>
                <a:cxn ang="0">
                  <a:pos x="0" y="4"/>
                </a:cxn>
                <a:cxn ang="0">
                  <a:pos x="0" y="4"/>
                </a:cxn>
                <a:cxn ang="0">
                  <a:pos x="4" y="8"/>
                </a:cxn>
                <a:cxn ang="0">
                  <a:pos x="8" y="8"/>
                </a:cxn>
                <a:cxn ang="0">
                  <a:pos x="8" y="8"/>
                </a:cxn>
              </a:cxnLst>
              <a:rect l="0" t="0" r="r" b="b"/>
              <a:pathLst>
                <a:path w="10" h="8">
                  <a:moveTo>
                    <a:pt x="8" y="8"/>
                  </a:moveTo>
                  <a:lnTo>
                    <a:pt x="8" y="8"/>
                  </a:lnTo>
                  <a:lnTo>
                    <a:pt x="8" y="6"/>
                  </a:lnTo>
                  <a:lnTo>
                    <a:pt x="10" y="2"/>
                  </a:lnTo>
                  <a:lnTo>
                    <a:pt x="10" y="2"/>
                  </a:lnTo>
                  <a:lnTo>
                    <a:pt x="10" y="0"/>
                  </a:lnTo>
                  <a:lnTo>
                    <a:pt x="8" y="0"/>
                  </a:lnTo>
                  <a:lnTo>
                    <a:pt x="4" y="0"/>
                  </a:lnTo>
                  <a:lnTo>
                    <a:pt x="4" y="0"/>
                  </a:lnTo>
                  <a:lnTo>
                    <a:pt x="4" y="0"/>
                  </a:lnTo>
                  <a:lnTo>
                    <a:pt x="2" y="0"/>
                  </a:lnTo>
                  <a:lnTo>
                    <a:pt x="0" y="4"/>
                  </a:lnTo>
                  <a:lnTo>
                    <a:pt x="0" y="4"/>
                  </a:lnTo>
                  <a:lnTo>
                    <a:pt x="4" y="8"/>
                  </a:lnTo>
                  <a:lnTo>
                    <a:pt x="8" y="8"/>
                  </a:lnTo>
                  <a:lnTo>
                    <a:pt x="8" y="8"/>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70" name="Freeform 133"/>
            <p:cNvSpPr/>
            <p:nvPr/>
          </p:nvSpPr>
          <p:spPr bwMode="auto">
            <a:xfrm>
              <a:off x="5556250" y="2251075"/>
              <a:ext cx="1588" cy="1588"/>
            </a:xfrm>
            <a:custGeom>
              <a:avLst/>
              <a:gdLst/>
              <a:ahLst/>
              <a:cxnLst>
                <a:cxn ang="0">
                  <a:pos x="0" y="0"/>
                </a:cxn>
                <a:cxn ang="0">
                  <a:pos x="0" y="0"/>
                </a:cxn>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lnTo>
                    <a:pt x="0" y="0"/>
                  </a:lnTo>
                  <a:lnTo>
                    <a:pt x="0"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71" name="Freeform 134"/>
            <p:cNvSpPr/>
            <p:nvPr/>
          </p:nvSpPr>
          <p:spPr bwMode="auto">
            <a:xfrm>
              <a:off x="5549900" y="2251075"/>
              <a:ext cx="6350" cy="22225"/>
            </a:xfrm>
            <a:custGeom>
              <a:avLst/>
              <a:gdLst/>
              <a:ahLst/>
              <a:cxnLst>
                <a:cxn ang="0">
                  <a:pos x="0" y="14"/>
                </a:cxn>
                <a:cxn ang="0">
                  <a:pos x="0" y="14"/>
                </a:cxn>
                <a:cxn ang="0">
                  <a:pos x="2" y="10"/>
                </a:cxn>
                <a:cxn ang="0">
                  <a:pos x="4" y="8"/>
                </a:cxn>
                <a:cxn ang="0">
                  <a:pos x="4" y="0"/>
                </a:cxn>
                <a:cxn ang="0">
                  <a:pos x="4" y="0"/>
                </a:cxn>
                <a:cxn ang="0">
                  <a:pos x="0" y="2"/>
                </a:cxn>
                <a:cxn ang="0">
                  <a:pos x="0" y="6"/>
                </a:cxn>
                <a:cxn ang="0">
                  <a:pos x="0" y="14"/>
                </a:cxn>
                <a:cxn ang="0">
                  <a:pos x="0" y="14"/>
                </a:cxn>
              </a:cxnLst>
              <a:rect l="0" t="0" r="r" b="b"/>
              <a:pathLst>
                <a:path w="4" h="14">
                  <a:moveTo>
                    <a:pt x="0" y="14"/>
                  </a:moveTo>
                  <a:lnTo>
                    <a:pt x="0" y="14"/>
                  </a:lnTo>
                  <a:lnTo>
                    <a:pt x="2" y="10"/>
                  </a:lnTo>
                  <a:lnTo>
                    <a:pt x="4" y="8"/>
                  </a:lnTo>
                  <a:lnTo>
                    <a:pt x="4" y="0"/>
                  </a:lnTo>
                  <a:lnTo>
                    <a:pt x="4" y="0"/>
                  </a:lnTo>
                  <a:lnTo>
                    <a:pt x="0" y="2"/>
                  </a:lnTo>
                  <a:lnTo>
                    <a:pt x="0" y="6"/>
                  </a:lnTo>
                  <a:lnTo>
                    <a:pt x="0" y="14"/>
                  </a:lnTo>
                  <a:lnTo>
                    <a:pt x="0" y="14"/>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72" name="Freeform 135"/>
            <p:cNvSpPr/>
            <p:nvPr/>
          </p:nvSpPr>
          <p:spPr bwMode="auto">
            <a:xfrm>
              <a:off x="7991475" y="1377950"/>
              <a:ext cx="1588" cy="1588"/>
            </a:xfrm>
            <a:custGeom>
              <a:avLst/>
              <a:gdLst/>
              <a:ahLst/>
              <a:cxnLst>
                <a:cxn ang="0">
                  <a:pos x="0" y="0"/>
                </a:cxn>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lnTo>
                    <a:pt x="0"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73" name="Freeform 136"/>
            <p:cNvSpPr/>
            <p:nvPr/>
          </p:nvSpPr>
          <p:spPr bwMode="auto">
            <a:xfrm>
              <a:off x="7978775" y="1368425"/>
              <a:ext cx="12700" cy="15875"/>
            </a:xfrm>
            <a:custGeom>
              <a:avLst/>
              <a:gdLst/>
              <a:ahLst/>
              <a:cxnLst>
                <a:cxn ang="0">
                  <a:pos x="2" y="0"/>
                </a:cxn>
                <a:cxn ang="0">
                  <a:pos x="2" y="0"/>
                </a:cxn>
                <a:cxn ang="0">
                  <a:pos x="0" y="4"/>
                </a:cxn>
                <a:cxn ang="0">
                  <a:pos x="0" y="8"/>
                </a:cxn>
                <a:cxn ang="0">
                  <a:pos x="0" y="8"/>
                </a:cxn>
                <a:cxn ang="0">
                  <a:pos x="2" y="10"/>
                </a:cxn>
                <a:cxn ang="0">
                  <a:pos x="4" y="8"/>
                </a:cxn>
                <a:cxn ang="0">
                  <a:pos x="8" y="6"/>
                </a:cxn>
                <a:cxn ang="0">
                  <a:pos x="8" y="6"/>
                </a:cxn>
                <a:cxn ang="0">
                  <a:pos x="6" y="2"/>
                </a:cxn>
                <a:cxn ang="0">
                  <a:pos x="4" y="0"/>
                </a:cxn>
                <a:cxn ang="0">
                  <a:pos x="2" y="0"/>
                </a:cxn>
                <a:cxn ang="0">
                  <a:pos x="2" y="0"/>
                </a:cxn>
              </a:cxnLst>
              <a:rect l="0" t="0" r="r" b="b"/>
              <a:pathLst>
                <a:path w="8" h="10">
                  <a:moveTo>
                    <a:pt x="2" y="0"/>
                  </a:moveTo>
                  <a:lnTo>
                    <a:pt x="2" y="0"/>
                  </a:lnTo>
                  <a:lnTo>
                    <a:pt x="0" y="4"/>
                  </a:lnTo>
                  <a:lnTo>
                    <a:pt x="0" y="8"/>
                  </a:lnTo>
                  <a:lnTo>
                    <a:pt x="0" y="8"/>
                  </a:lnTo>
                  <a:lnTo>
                    <a:pt x="2" y="10"/>
                  </a:lnTo>
                  <a:lnTo>
                    <a:pt x="4" y="8"/>
                  </a:lnTo>
                  <a:lnTo>
                    <a:pt x="8" y="6"/>
                  </a:lnTo>
                  <a:lnTo>
                    <a:pt x="8" y="6"/>
                  </a:lnTo>
                  <a:lnTo>
                    <a:pt x="6" y="2"/>
                  </a:lnTo>
                  <a:lnTo>
                    <a:pt x="4" y="0"/>
                  </a:lnTo>
                  <a:lnTo>
                    <a:pt x="2" y="0"/>
                  </a:lnTo>
                  <a:lnTo>
                    <a:pt x="2"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74" name="Freeform 137"/>
            <p:cNvSpPr/>
            <p:nvPr/>
          </p:nvSpPr>
          <p:spPr bwMode="auto">
            <a:xfrm>
              <a:off x="6607175" y="638175"/>
              <a:ext cx="15875" cy="12700"/>
            </a:xfrm>
            <a:custGeom>
              <a:avLst/>
              <a:gdLst/>
              <a:ahLst/>
              <a:cxnLst>
                <a:cxn ang="0">
                  <a:pos x="10" y="0"/>
                </a:cxn>
                <a:cxn ang="0">
                  <a:pos x="10" y="0"/>
                </a:cxn>
                <a:cxn ang="0">
                  <a:pos x="0" y="0"/>
                </a:cxn>
                <a:cxn ang="0">
                  <a:pos x="0" y="0"/>
                </a:cxn>
                <a:cxn ang="0">
                  <a:pos x="0" y="6"/>
                </a:cxn>
                <a:cxn ang="0">
                  <a:pos x="0" y="8"/>
                </a:cxn>
                <a:cxn ang="0">
                  <a:pos x="4" y="8"/>
                </a:cxn>
                <a:cxn ang="0">
                  <a:pos x="4" y="8"/>
                </a:cxn>
                <a:cxn ang="0">
                  <a:pos x="6" y="8"/>
                </a:cxn>
                <a:cxn ang="0">
                  <a:pos x="8" y="6"/>
                </a:cxn>
                <a:cxn ang="0">
                  <a:pos x="10" y="0"/>
                </a:cxn>
                <a:cxn ang="0">
                  <a:pos x="10" y="0"/>
                </a:cxn>
              </a:cxnLst>
              <a:rect l="0" t="0" r="r" b="b"/>
              <a:pathLst>
                <a:path w="10" h="8">
                  <a:moveTo>
                    <a:pt x="10" y="0"/>
                  </a:moveTo>
                  <a:lnTo>
                    <a:pt x="10" y="0"/>
                  </a:lnTo>
                  <a:lnTo>
                    <a:pt x="0" y="0"/>
                  </a:lnTo>
                  <a:lnTo>
                    <a:pt x="0" y="0"/>
                  </a:lnTo>
                  <a:lnTo>
                    <a:pt x="0" y="6"/>
                  </a:lnTo>
                  <a:lnTo>
                    <a:pt x="0" y="8"/>
                  </a:lnTo>
                  <a:lnTo>
                    <a:pt x="4" y="8"/>
                  </a:lnTo>
                  <a:lnTo>
                    <a:pt x="4" y="8"/>
                  </a:lnTo>
                  <a:lnTo>
                    <a:pt x="6" y="8"/>
                  </a:lnTo>
                  <a:lnTo>
                    <a:pt x="8" y="6"/>
                  </a:lnTo>
                  <a:lnTo>
                    <a:pt x="10" y="0"/>
                  </a:lnTo>
                  <a:lnTo>
                    <a:pt x="10"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75" name="Freeform 138"/>
            <p:cNvSpPr/>
            <p:nvPr/>
          </p:nvSpPr>
          <p:spPr bwMode="auto">
            <a:xfrm>
              <a:off x="7194550" y="400050"/>
              <a:ext cx="19050" cy="12700"/>
            </a:xfrm>
            <a:custGeom>
              <a:avLst/>
              <a:gdLst/>
              <a:ahLst/>
              <a:cxnLst>
                <a:cxn ang="0">
                  <a:pos x="0" y="0"/>
                </a:cxn>
                <a:cxn ang="0">
                  <a:pos x="0" y="0"/>
                </a:cxn>
                <a:cxn ang="0">
                  <a:pos x="2" y="4"/>
                </a:cxn>
                <a:cxn ang="0">
                  <a:pos x="6" y="4"/>
                </a:cxn>
                <a:cxn ang="0">
                  <a:pos x="10" y="6"/>
                </a:cxn>
                <a:cxn ang="0">
                  <a:pos x="12" y="8"/>
                </a:cxn>
                <a:cxn ang="0">
                  <a:pos x="12" y="8"/>
                </a:cxn>
                <a:cxn ang="0">
                  <a:pos x="10" y="2"/>
                </a:cxn>
                <a:cxn ang="0">
                  <a:pos x="8" y="2"/>
                </a:cxn>
                <a:cxn ang="0">
                  <a:pos x="4" y="0"/>
                </a:cxn>
                <a:cxn ang="0">
                  <a:pos x="0" y="0"/>
                </a:cxn>
                <a:cxn ang="0">
                  <a:pos x="0" y="0"/>
                </a:cxn>
              </a:cxnLst>
              <a:rect l="0" t="0" r="r" b="b"/>
              <a:pathLst>
                <a:path w="12" h="8">
                  <a:moveTo>
                    <a:pt x="0" y="0"/>
                  </a:moveTo>
                  <a:lnTo>
                    <a:pt x="0" y="0"/>
                  </a:lnTo>
                  <a:lnTo>
                    <a:pt x="2" y="4"/>
                  </a:lnTo>
                  <a:lnTo>
                    <a:pt x="6" y="4"/>
                  </a:lnTo>
                  <a:lnTo>
                    <a:pt x="10" y="6"/>
                  </a:lnTo>
                  <a:lnTo>
                    <a:pt x="12" y="8"/>
                  </a:lnTo>
                  <a:lnTo>
                    <a:pt x="12" y="8"/>
                  </a:lnTo>
                  <a:lnTo>
                    <a:pt x="10" y="2"/>
                  </a:lnTo>
                  <a:lnTo>
                    <a:pt x="8" y="2"/>
                  </a:lnTo>
                  <a:lnTo>
                    <a:pt x="4" y="0"/>
                  </a:lnTo>
                  <a:lnTo>
                    <a:pt x="0" y="0"/>
                  </a:lnTo>
                  <a:lnTo>
                    <a:pt x="0"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76" name="Freeform 139"/>
            <p:cNvSpPr/>
            <p:nvPr/>
          </p:nvSpPr>
          <p:spPr bwMode="auto">
            <a:xfrm>
              <a:off x="7213600" y="412750"/>
              <a:ext cx="1588" cy="1588"/>
            </a:xfrm>
            <a:custGeom>
              <a:avLst/>
              <a:gdLst/>
              <a:ahLst/>
              <a:cxnLst>
                <a:cxn ang="0">
                  <a:pos x="0" y="0"/>
                </a:cxn>
                <a:cxn ang="0">
                  <a:pos x="0" y="0"/>
                </a:cxn>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lnTo>
                    <a:pt x="0" y="0"/>
                  </a:lnTo>
                  <a:lnTo>
                    <a:pt x="0"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77" name="Freeform 140"/>
            <p:cNvSpPr/>
            <p:nvPr/>
          </p:nvSpPr>
          <p:spPr bwMode="auto">
            <a:xfrm>
              <a:off x="4816475" y="669925"/>
              <a:ext cx="15875" cy="12700"/>
            </a:xfrm>
            <a:custGeom>
              <a:avLst/>
              <a:gdLst/>
              <a:ahLst/>
              <a:cxnLst>
                <a:cxn ang="0">
                  <a:pos x="0" y="0"/>
                </a:cxn>
                <a:cxn ang="0">
                  <a:pos x="0" y="0"/>
                </a:cxn>
                <a:cxn ang="0">
                  <a:pos x="4" y="4"/>
                </a:cxn>
                <a:cxn ang="0">
                  <a:pos x="8" y="8"/>
                </a:cxn>
                <a:cxn ang="0">
                  <a:pos x="8" y="8"/>
                </a:cxn>
                <a:cxn ang="0">
                  <a:pos x="10" y="4"/>
                </a:cxn>
                <a:cxn ang="0">
                  <a:pos x="10" y="0"/>
                </a:cxn>
                <a:cxn ang="0">
                  <a:pos x="6" y="0"/>
                </a:cxn>
                <a:cxn ang="0">
                  <a:pos x="0" y="0"/>
                </a:cxn>
                <a:cxn ang="0">
                  <a:pos x="0" y="0"/>
                </a:cxn>
              </a:cxnLst>
              <a:rect l="0" t="0" r="r" b="b"/>
              <a:pathLst>
                <a:path w="10" h="8">
                  <a:moveTo>
                    <a:pt x="0" y="0"/>
                  </a:moveTo>
                  <a:lnTo>
                    <a:pt x="0" y="0"/>
                  </a:lnTo>
                  <a:lnTo>
                    <a:pt x="4" y="4"/>
                  </a:lnTo>
                  <a:lnTo>
                    <a:pt x="8" y="8"/>
                  </a:lnTo>
                  <a:lnTo>
                    <a:pt x="8" y="8"/>
                  </a:lnTo>
                  <a:lnTo>
                    <a:pt x="10" y="4"/>
                  </a:lnTo>
                  <a:lnTo>
                    <a:pt x="10" y="0"/>
                  </a:lnTo>
                  <a:lnTo>
                    <a:pt x="6" y="0"/>
                  </a:lnTo>
                  <a:lnTo>
                    <a:pt x="0" y="0"/>
                  </a:lnTo>
                  <a:lnTo>
                    <a:pt x="0"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78" name="Freeform 141"/>
            <p:cNvSpPr/>
            <p:nvPr/>
          </p:nvSpPr>
          <p:spPr bwMode="auto">
            <a:xfrm>
              <a:off x="8308975" y="1641475"/>
              <a:ext cx="41275" cy="22225"/>
            </a:xfrm>
            <a:custGeom>
              <a:avLst/>
              <a:gdLst/>
              <a:ahLst/>
              <a:cxnLst>
                <a:cxn ang="0">
                  <a:pos x="14" y="12"/>
                </a:cxn>
                <a:cxn ang="0">
                  <a:pos x="14" y="12"/>
                </a:cxn>
                <a:cxn ang="0">
                  <a:pos x="18" y="12"/>
                </a:cxn>
                <a:cxn ang="0">
                  <a:pos x="20" y="10"/>
                </a:cxn>
                <a:cxn ang="0">
                  <a:pos x="20" y="10"/>
                </a:cxn>
                <a:cxn ang="0">
                  <a:pos x="24" y="6"/>
                </a:cxn>
                <a:cxn ang="0">
                  <a:pos x="26" y="4"/>
                </a:cxn>
                <a:cxn ang="0">
                  <a:pos x="24" y="2"/>
                </a:cxn>
                <a:cxn ang="0">
                  <a:pos x="24" y="2"/>
                </a:cxn>
                <a:cxn ang="0">
                  <a:pos x="22" y="0"/>
                </a:cxn>
                <a:cxn ang="0">
                  <a:pos x="20" y="0"/>
                </a:cxn>
                <a:cxn ang="0">
                  <a:pos x="20" y="4"/>
                </a:cxn>
                <a:cxn ang="0">
                  <a:pos x="20" y="4"/>
                </a:cxn>
                <a:cxn ang="0">
                  <a:pos x="16" y="6"/>
                </a:cxn>
                <a:cxn ang="0">
                  <a:pos x="14" y="6"/>
                </a:cxn>
                <a:cxn ang="0">
                  <a:pos x="12" y="6"/>
                </a:cxn>
                <a:cxn ang="0">
                  <a:pos x="8" y="8"/>
                </a:cxn>
                <a:cxn ang="0">
                  <a:pos x="8" y="8"/>
                </a:cxn>
                <a:cxn ang="0">
                  <a:pos x="4" y="8"/>
                </a:cxn>
                <a:cxn ang="0">
                  <a:pos x="2" y="8"/>
                </a:cxn>
                <a:cxn ang="0">
                  <a:pos x="0" y="10"/>
                </a:cxn>
                <a:cxn ang="0">
                  <a:pos x="0" y="10"/>
                </a:cxn>
                <a:cxn ang="0">
                  <a:pos x="4" y="12"/>
                </a:cxn>
                <a:cxn ang="0">
                  <a:pos x="6" y="14"/>
                </a:cxn>
                <a:cxn ang="0">
                  <a:pos x="14" y="12"/>
                </a:cxn>
                <a:cxn ang="0">
                  <a:pos x="14" y="12"/>
                </a:cxn>
              </a:cxnLst>
              <a:rect l="0" t="0" r="r" b="b"/>
              <a:pathLst>
                <a:path w="26" h="14">
                  <a:moveTo>
                    <a:pt x="14" y="12"/>
                  </a:moveTo>
                  <a:lnTo>
                    <a:pt x="14" y="12"/>
                  </a:lnTo>
                  <a:lnTo>
                    <a:pt x="18" y="12"/>
                  </a:lnTo>
                  <a:lnTo>
                    <a:pt x="20" y="10"/>
                  </a:lnTo>
                  <a:lnTo>
                    <a:pt x="20" y="10"/>
                  </a:lnTo>
                  <a:lnTo>
                    <a:pt x="24" y="6"/>
                  </a:lnTo>
                  <a:lnTo>
                    <a:pt x="26" y="4"/>
                  </a:lnTo>
                  <a:lnTo>
                    <a:pt x="24" y="2"/>
                  </a:lnTo>
                  <a:lnTo>
                    <a:pt x="24" y="2"/>
                  </a:lnTo>
                  <a:lnTo>
                    <a:pt x="22" y="0"/>
                  </a:lnTo>
                  <a:lnTo>
                    <a:pt x="20" y="0"/>
                  </a:lnTo>
                  <a:lnTo>
                    <a:pt x="20" y="4"/>
                  </a:lnTo>
                  <a:lnTo>
                    <a:pt x="20" y="4"/>
                  </a:lnTo>
                  <a:lnTo>
                    <a:pt x="16" y="6"/>
                  </a:lnTo>
                  <a:lnTo>
                    <a:pt x="14" y="6"/>
                  </a:lnTo>
                  <a:lnTo>
                    <a:pt x="12" y="6"/>
                  </a:lnTo>
                  <a:lnTo>
                    <a:pt x="8" y="8"/>
                  </a:lnTo>
                  <a:lnTo>
                    <a:pt x="8" y="8"/>
                  </a:lnTo>
                  <a:lnTo>
                    <a:pt x="4" y="8"/>
                  </a:lnTo>
                  <a:lnTo>
                    <a:pt x="2" y="8"/>
                  </a:lnTo>
                  <a:lnTo>
                    <a:pt x="0" y="10"/>
                  </a:lnTo>
                  <a:lnTo>
                    <a:pt x="0" y="10"/>
                  </a:lnTo>
                  <a:lnTo>
                    <a:pt x="4" y="12"/>
                  </a:lnTo>
                  <a:lnTo>
                    <a:pt x="6" y="14"/>
                  </a:lnTo>
                  <a:lnTo>
                    <a:pt x="14" y="12"/>
                  </a:lnTo>
                  <a:lnTo>
                    <a:pt x="14" y="12"/>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79" name="Freeform 142"/>
            <p:cNvSpPr/>
            <p:nvPr/>
          </p:nvSpPr>
          <p:spPr bwMode="auto">
            <a:xfrm>
              <a:off x="4791075" y="609600"/>
              <a:ext cx="12700" cy="19050"/>
            </a:xfrm>
            <a:custGeom>
              <a:avLst/>
              <a:gdLst/>
              <a:ahLst/>
              <a:cxnLst>
                <a:cxn ang="0">
                  <a:pos x="6" y="4"/>
                </a:cxn>
                <a:cxn ang="0">
                  <a:pos x="6" y="4"/>
                </a:cxn>
                <a:cxn ang="0">
                  <a:pos x="0" y="0"/>
                </a:cxn>
                <a:cxn ang="0">
                  <a:pos x="0" y="0"/>
                </a:cxn>
                <a:cxn ang="0">
                  <a:pos x="0" y="0"/>
                </a:cxn>
                <a:cxn ang="0">
                  <a:pos x="0" y="2"/>
                </a:cxn>
                <a:cxn ang="0">
                  <a:pos x="0" y="2"/>
                </a:cxn>
                <a:cxn ang="0">
                  <a:pos x="0" y="8"/>
                </a:cxn>
                <a:cxn ang="0">
                  <a:pos x="2" y="12"/>
                </a:cxn>
                <a:cxn ang="0">
                  <a:pos x="6" y="12"/>
                </a:cxn>
                <a:cxn ang="0">
                  <a:pos x="6" y="12"/>
                </a:cxn>
                <a:cxn ang="0">
                  <a:pos x="6" y="10"/>
                </a:cxn>
                <a:cxn ang="0">
                  <a:pos x="6" y="10"/>
                </a:cxn>
                <a:cxn ang="0">
                  <a:pos x="8" y="6"/>
                </a:cxn>
                <a:cxn ang="0">
                  <a:pos x="8" y="6"/>
                </a:cxn>
                <a:cxn ang="0">
                  <a:pos x="6" y="4"/>
                </a:cxn>
                <a:cxn ang="0">
                  <a:pos x="6" y="4"/>
                </a:cxn>
              </a:cxnLst>
              <a:rect l="0" t="0" r="r" b="b"/>
              <a:pathLst>
                <a:path w="8" h="12">
                  <a:moveTo>
                    <a:pt x="6" y="4"/>
                  </a:moveTo>
                  <a:lnTo>
                    <a:pt x="6" y="4"/>
                  </a:lnTo>
                  <a:lnTo>
                    <a:pt x="0" y="0"/>
                  </a:lnTo>
                  <a:lnTo>
                    <a:pt x="0" y="0"/>
                  </a:lnTo>
                  <a:lnTo>
                    <a:pt x="0" y="0"/>
                  </a:lnTo>
                  <a:lnTo>
                    <a:pt x="0" y="2"/>
                  </a:lnTo>
                  <a:lnTo>
                    <a:pt x="0" y="2"/>
                  </a:lnTo>
                  <a:lnTo>
                    <a:pt x="0" y="8"/>
                  </a:lnTo>
                  <a:lnTo>
                    <a:pt x="2" y="12"/>
                  </a:lnTo>
                  <a:lnTo>
                    <a:pt x="6" y="12"/>
                  </a:lnTo>
                  <a:lnTo>
                    <a:pt x="6" y="12"/>
                  </a:lnTo>
                  <a:lnTo>
                    <a:pt x="6" y="10"/>
                  </a:lnTo>
                  <a:lnTo>
                    <a:pt x="6" y="10"/>
                  </a:lnTo>
                  <a:lnTo>
                    <a:pt x="8" y="6"/>
                  </a:lnTo>
                  <a:lnTo>
                    <a:pt x="8" y="6"/>
                  </a:lnTo>
                  <a:lnTo>
                    <a:pt x="6" y="4"/>
                  </a:lnTo>
                  <a:lnTo>
                    <a:pt x="6" y="4"/>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80" name="Freeform 143"/>
            <p:cNvSpPr/>
            <p:nvPr/>
          </p:nvSpPr>
          <p:spPr bwMode="auto">
            <a:xfrm>
              <a:off x="6394450" y="593725"/>
              <a:ext cx="92075" cy="136525"/>
            </a:xfrm>
            <a:custGeom>
              <a:avLst/>
              <a:gdLst/>
              <a:ahLst/>
              <a:cxnLst>
                <a:cxn ang="0">
                  <a:pos x="2" y="32"/>
                </a:cxn>
                <a:cxn ang="0">
                  <a:pos x="6" y="30"/>
                </a:cxn>
                <a:cxn ang="0">
                  <a:pos x="6" y="26"/>
                </a:cxn>
                <a:cxn ang="0">
                  <a:pos x="8" y="28"/>
                </a:cxn>
                <a:cxn ang="0">
                  <a:pos x="12" y="38"/>
                </a:cxn>
                <a:cxn ang="0">
                  <a:pos x="18" y="38"/>
                </a:cxn>
                <a:cxn ang="0">
                  <a:pos x="22" y="50"/>
                </a:cxn>
                <a:cxn ang="0">
                  <a:pos x="22" y="54"/>
                </a:cxn>
                <a:cxn ang="0">
                  <a:pos x="16" y="56"/>
                </a:cxn>
                <a:cxn ang="0">
                  <a:pos x="12" y="56"/>
                </a:cxn>
                <a:cxn ang="0">
                  <a:pos x="12" y="58"/>
                </a:cxn>
                <a:cxn ang="0">
                  <a:pos x="14" y="66"/>
                </a:cxn>
                <a:cxn ang="0">
                  <a:pos x="8" y="70"/>
                </a:cxn>
                <a:cxn ang="0">
                  <a:pos x="16" y="72"/>
                </a:cxn>
                <a:cxn ang="0">
                  <a:pos x="26" y="74"/>
                </a:cxn>
                <a:cxn ang="0">
                  <a:pos x="14" y="78"/>
                </a:cxn>
                <a:cxn ang="0">
                  <a:pos x="8" y="86"/>
                </a:cxn>
                <a:cxn ang="0">
                  <a:pos x="30" y="82"/>
                </a:cxn>
                <a:cxn ang="0">
                  <a:pos x="50" y="78"/>
                </a:cxn>
                <a:cxn ang="0">
                  <a:pos x="56" y="72"/>
                </a:cxn>
                <a:cxn ang="0">
                  <a:pos x="58" y="62"/>
                </a:cxn>
                <a:cxn ang="0">
                  <a:pos x="54" y="58"/>
                </a:cxn>
                <a:cxn ang="0">
                  <a:pos x="50" y="60"/>
                </a:cxn>
                <a:cxn ang="0">
                  <a:pos x="46" y="52"/>
                </a:cxn>
                <a:cxn ang="0">
                  <a:pos x="38" y="40"/>
                </a:cxn>
                <a:cxn ang="0">
                  <a:pos x="28" y="28"/>
                </a:cxn>
                <a:cxn ang="0">
                  <a:pos x="24" y="20"/>
                </a:cxn>
                <a:cxn ang="0">
                  <a:pos x="28" y="16"/>
                </a:cxn>
                <a:cxn ang="0">
                  <a:pos x="30" y="12"/>
                </a:cxn>
                <a:cxn ang="0">
                  <a:pos x="28" y="10"/>
                </a:cxn>
                <a:cxn ang="0">
                  <a:pos x="22" y="10"/>
                </a:cxn>
                <a:cxn ang="0">
                  <a:pos x="16" y="10"/>
                </a:cxn>
                <a:cxn ang="0">
                  <a:pos x="16" y="6"/>
                </a:cxn>
                <a:cxn ang="0">
                  <a:pos x="20" y="2"/>
                </a:cxn>
                <a:cxn ang="0">
                  <a:pos x="10" y="2"/>
                </a:cxn>
                <a:cxn ang="0">
                  <a:pos x="4" y="4"/>
                </a:cxn>
                <a:cxn ang="0">
                  <a:pos x="0" y="18"/>
                </a:cxn>
                <a:cxn ang="0">
                  <a:pos x="0" y="28"/>
                </a:cxn>
                <a:cxn ang="0">
                  <a:pos x="0" y="30"/>
                </a:cxn>
                <a:cxn ang="0">
                  <a:pos x="2" y="32"/>
                </a:cxn>
              </a:cxnLst>
              <a:rect l="0" t="0" r="r" b="b"/>
              <a:pathLst>
                <a:path w="58" h="86">
                  <a:moveTo>
                    <a:pt x="2" y="32"/>
                  </a:moveTo>
                  <a:lnTo>
                    <a:pt x="2" y="32"/>
                  </a:lnTo>
                  <a:lnTo>
                    <a:pt x="4" y="32"/>
                  </a:lnTo>
                  <a:lnTo>
                    <a:pt x="6" y="30"/>
                  </a:lnTo>
                  <a:lnTo>
                    <a:pt x="6" y="26"/>
                  </a:lnTo>
                  <a:lnTo>
                    <a:pt x="6" y="26"/>
                  </a:lnTo>
                  <a:lnTo>
                    <a:pt x="8" y="28"/>
                  </a:lnTo>
                  <a:lnTo>
                    <a:pt x="8" y="28"/>
                  </a:lnTo>
                  <a:lnTo>
                    <a:pt x="8" y="36"/>
                  </a:lnTo>
                  <a:lnTo>
                    <a:pt x="12" y="38"/>
                  </a:lnTo>
                  <a:lnTo>
                    <a:pt x="18" y="38"/>
                  </a:lnTo>
                  <a:lnTo>
                    <a:pt x="18" y="38"/>
                  </a:lnTo>
                  <a:lnTo>
                    <a:pt x="20" y="42"/>
                  </a:lnTo>
                  <a:lnTo>
                    <a:pt x="22" y="50"/>
                  </a:lnTo>
                  <a:lnTo>
                    <a:pt x="22" y="50"/>
                  </a:lnTo>
                  <a:lnTo>
                    <a:pt x="22" y="54"/>
                  </a:lnTo>
                  <a:lnTo>
                    <a:pt x="16" y="56"/>
                  </a:lnTo>
                  <a:lnTo>
                    <a:pt x="16" y="56"/>
                  </a:lnTo>
                  <a:lnTo>
                    <a:pt x="12" y="56"/>
                  </a:lnTo>
                  <a:lnTo>
                    <a:pt x="12" y="56"/>
                  </a:lnTo>
                  <a:lnTo>
                    <a:pt x="12" y="58"/>
                  </a:lnTo>
                  <a:lnTo>
                    <a:pt x="12" y="58"/>
                  </a:lnTo>
                  <a:lnTo>
                    <a:pt x="14" y="62"/>
                  </a:lnTo>
                  <a:lnTo>
                    <a:pt x="14" y="66"/>
                  </a:lnTo>
                  <a:lnTo>
                    <a:pt x="10" y="68"/>
                  </a:lnTo>
                  <a:lnTo>
                    <a:pt x="8" y="70"/>
                  </a:lnTo>
                  <a:lnTo>
                    <a:pt x="8" y="70"/>
                  </a:lnTo>
                  <a:lnTo>
                    <a:pt x="16" y="72"/>
                  </a:lnTo>
                  <a:lnTo>
                    <a:pt x="26" y="74"/>
                  </a:lnTo>
                  <a:lnTo>
                    <a:pt x="26" y="74"/>
                  </a:lnTo>
                  <a:lnTo>
                    <a:pt x="20" y="76"/>
                  </a:lnTo>
                  <a:lnTo>
                    <a:pt x="14" y="78"/>
                  </a:lnTo>
                  <a:lnTo>
                    <a:pt x="10" y="80"/>
                  </a:lnTo>
                  <a:lnTo>
                    <a:pt x="8" y="86"/>
                  </a:lnTo>
                  <a:lnTo>
                    <a:pt x="8" y="86"/>
                  </a:lnTo>
                  <a:lnTo>
                    <a:pt x="30" y="82"/>
                  </a:lnTo>
                  <a:lnTo>
                    <a:pt x="50" y="78"/>
                  </a:lnTo>
                  <a:lnTo>
                    <a:pt x="50" y="78"/>
                  </a:lnTo>
                  <a:lnTo>
                    <a:pt x="54" y="76"/>
                  </a:lnTo>
                  <a:lnTo>
                    <a:pt x="56" y="72"/>
                  </a:lnTo>
                  <a:lnTo>
                    <a:pt x="58" y="62"/>
                  </a:lnTo>
                  <a:lnTo>
                    <a:pt x="58" y="62"/>
                  </a:lnTo>
                  <a:lnTo>
                    <a:pt x="56" y="60"/>
                  </a:lnTo>
                  <a:lnTo>
                    <a:pt x="54" y="58"/>
                  </a:lnTo>
                  <a:lnTo>
                    <a:pt x="54" y="58"/>
                  </a:lnTo>
                  <a:lnTo>
                    <a:pt x="50" y="60"/>
                  </a:lnTo>
                  <a:lnTo>
                    <a:pt x="48" y="58"/>
                  </a:lnTo>
                  <a:lnTo>
                    <a:pt x="46" y="52"/>
                  </a:lnTo>
                  <a:lnTo>
                    <a:pt x="46" y="52"/>
                  </a:lnTo>
                  <a:lnTo>
                    <a:pt x="38" y="40"/>
                  </a:lnTo>
                  <a:lnTo>
                    <a:pt x="28" y="28"/>
                  </a:lnTo>
                  <a:lnTo>
                    <a:pt x="28" y="28"/>
                  </a:lnTo>
                  <a:lnTo>
                    <a:pt x="26" y="24"/>
                  </a:lnTo>
                  <a:lnTo>
                    <a:pt x="24" y="20"/>
                  </a:lnTo>
                  <a:lnTo>
                    <a:pt x="24" y="20"/>
                  </a:lnTo>
                  <a:lnTo>
                    <a:pt x="28" y="16"/>
                  </a:lnTo>
                  <a:lnTo>
                    <a:pt x="30" y="14"/>
                  </a:lnTo>
                  <a:lnTo>
                    <a:pt x="30" y="12"/>
                  </a:lnTo>
                  <a:lnTo>
                    <a:pt x="30" y="12"/>
                  </a:lnTo>
                  <a:lnTo>
                    <a:pt x="28" y="10"/>
                  </a:lnTo>
                  <a:lnTo>
                    <a:pt x="26" y="8"/>
                  </a:lnTo>
                  <a:lnTo>
                    <a:pt x="22" y="10"/>
                  </a:lnTo>
                  <a:lnTo>
                    <a:pt x="22" y="10"/>
                  </a:lnTo>
                  <a:lnTo>
                    <a:pt x="16" y="10"/>
                  </a:lnTo>
                  <a:lnTo>
                    <a:pt x="16" y="8"/>
                  </a:lnTo>
                  <a:lnTo>
                    <a:pt x="16" y="6"/>
                  </a:lnTo>
                  <a:lnTo>
                    <a:pt x="20" y="2"/>
                  </a:lnTo>
                  <a:lnTo>
                    <a:pt x="20" y="2"/>
                  </a:lnTo>
                  <a:lnTo>
                    <a:pt x="14" y="0"/>
                  </a:lnTo>
                  <a:lnTo>
                    <a:pt x="10" y="2"/>
                  </a:lnTo>
                  <a:lnTo>
                    <a:pt x="8" y="2"/>
                  </a:lnTo>
                  <a:lnTo>
                    <a:pt x="4" y="4"/>
                  </a:lnTo>
                  <a:lnTo>
                    <a:pt x="2" y="10"/>
                  </a:lnTo>
                  <a:lnTo>
                    <a:pt x="0" y="18"/>
                  </a:lnTo>
                  <a:lnTo>
                    <a:pt x="0" y="18"/>
                  </a:lnTo>
                  <a:lnTo>
                    <a:pt x="0" y="28"/>
                  </a:lnTo>
                  <a:lnTo>
                    <a:pt x="0" y="28"/>
                  </a:lnTo>
                  <a:lnTo>
                    <a:pt x="0" y="30"/>
                  </a:lnTo>
                  <a:lnTo>
                    <a:pt x="2" y="32"/>
                  </a:lnTo>
                  <a:lnTo>
                    <a:pt x="2" y="32"/>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81" name="Freeform 144"/>
            <p:cNvSpPr/>
            <p:nvPr/>
          </p:nvSpPr>
          <p:spPr bwMode="auto">
            <a:xfrm>
              <a:off x="7950200" y="1698625"/>
              <a:ext cx="22225" cy="6350"/>
            </a:xfrm>
            <a:custGeom>
              <a:avLst/>
              <a:gdLst/>
              <a:ahLst/>
              <a:cxnLst>
                <a:cxn ang="0">
                  <a:pos x="14" y="4"/>
                </a:cxn>
                <a:cxn ang="0">
                  <a:pos x="14" y="4"/>
                </a:cxn>
                <a:cxn ang="0">
                  <a:pos x="8" y="0"/>
                </a:cxn>
                <a:cxn ang="0">
                  <a:pos x="4" y="0"/>
                </a:cxn>
                <a:cxn ang="0">
                  <a:pos x="0" y="4"/>
                </a:cxn>
                <a:cxn ang="0">
                  <a:pos x="0" y="4"/>
                </a:cxn>
                <a:cxn ang="0">
                  <a:pos x="8" y="4"/>
                </a:cxn>
                <a:cxn ang="0">
                  <a:pos x="10" y="4"/>
                </a:cxn>
                <a:cxn ang="0">
                  <a:pos x="14" y="4"/>
                </a:cxn>
                <a:cxn ang="0">
                  <a:pos x="14" y="4"/>
                </a:cxn>
              </a:cxnLst>
              <a:rect l="0" t="0" r="r" b="b"/>
              <a:pathLst>
                <a:path w="14" h="4">
                  <a:moveTo>
                    <a:pt x="14" y="4"/>
                  </a:moveTo>
                  <a:lnTo>
                    <a:pt x="14" y="4"/>
                  </a:lnTo>
                  <a:lnTo>
                    <a:pt x="8" y="0"/>
                  </a:lnTo>
                  <a:lnTo>
                    <a:pt x="4" y="0"/>
                  </a:lnTo>
                  <a:lnTo>
                    <a:pt x="0" y="4"/>
                  </a:lnTo>
                  <a:lnTo>
                    <a:pt x="0" y="4"/>
                  </a:lnTo>
                  <a:lnTo>
                    <a:pt x="8" y="4"/>
                  </a:lnTo>
                  <a:lnTo>
                    <a:pt x="10" y="4"/>
                  </a:lnTo>
                  <a:lnTo>
                    <a:pt x="14" y="4"/>
                  </a:lnTo>
                  <a:lnTo>
                    <a:pt x="14" y="4"/>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82" name="Freeform 145"/>
            <p:cNvSpPr/>
            <p:nvPr/>
          </p:nvSpPr>
          <p:spPr bwMode="auto">
            <a:xfrm>
              <a:off x="5391150" y="473075"/>
              <a:ext cx="79375" cy="44450"/>
            </a:xfrm>
            <a:custGeom>
              <a:avLst/>
              <a:gdLst/>
              <a:ahLst/>
              <a:cxnLst>
                <a:cxn ang="0">
                  <a:pos x="50" y="20"/>
                </a:cxn>
                <a:cxn ang="0">
                  <a:pos x="50" y="20"/>
                </a:cxn>
                <a:cxn ang="0">
                  <a:pos x="40" y="18"/>
                </a:cxn>
                <a:cxn ang="0">
                  <a:pos x="40" y="18"/>
                </a:cxn>
                <a:cxn ang="0">
                  <a:pos x="38" y="14"/>
                </a:cxn>
                <a:cxn ang="0">
                  <a:pos x="38" y="14"/>
                </a:cxn>
                <a:cxn ang="0">
                  <a:pos x="32" y="10"/>
                </a:cxn>
                <a:cxn ang="0">
                  <a:pos x="24" y="8"/>
                </a:cxn>
                <a:cxn ang="0">
                  <a:pos x="16" y="6"/>
                </a:cxn>
                <a:cxn ang="0">
                  <a:pos x="10" y="0"/>
                </a:cxn>
                <a:cxn ang="0">
                  <a:pos x="10" y="0"/>
                </a:cxn>
                <a:cxn ang="0">
                  <a:pos x="8" y="2"/>
                </a:cxn>
                <a:cxn ang="0">
                  <a:pos x="8" y="2"/>
                </a:cxn>
                <a:cxn ang="0">
                  <a:pos x="6" y="6"/>
                </a:cxn>
                <a:cxn ang="0">
                  <a:pos x="6" y="12"/>
                </a:cxn>
                <a:cxn ang="0">
                  <a:pos x="4" y="18"/>
                </a:cxn>
                <a:cxn ang="0">
                  <a:pos x="0" y="22"/>
                </a:cxn>
                <a:cxn ang="0">
                  <a:pos x="0" y="22"/>
                </a:cxn>
                <a:cxn ang="0">
                  <a:pos x="2" y="22"/>
                </a:cxn>
                <a:cxn ang="0">
                  <a:pos x="6" y="22"/>
                </a:cxn>
                <a:cxn ang="0">
                  <a:pos x="8" y="22"/>
                </a:cxn>
                <a:cxn ang="0">
                  <a:pos x="10" y="24"/>
                </a:cxn>
                <a:cxn ang="0">
                  <a:pos x="10" y="24"/>
                </a:cxn>
                <a:cxn ang="0">
                  <a:pos x="14" y="28"/>
                </a:cxn>
                <a:cxn ang="0">
                  <a:pos x="16" y="28"/>
                </a:cxn>
                <a:cxn ang="0">
                  <a:pos x="22" y="22"/>
                </a:cxn>
                <a:cxn ang="0">
                  <a:pos x="22" y="22"/>
                </a:cxn>
                <a:cxn ang="0">
                  <a:pos x="28" y="18"/>
                </a:cxn>
                <a:cxn ang="0">
                  <a:pos x="32" y="18"/>
                </a:cxn>
                <a:cxn ang="0">
                  <a:pos x="34" y="20"/>
                </a:cxn>
                <a:cxn ang="0">
                  <a:pos x="34" y="20"/>
                </a:cxn>
                <a:cxn ang="0">
                  <a:pos x="42" y="24"/>
                </a:cxn>
                <a:cxn ang="0">
                  <a:pos x="46" y="24"/>
                </a:cxn>
                <a:cxn ang="0">
                  <a:pos x="50" y="20"/>
                </a:cxn>
                <a:cxn ang="0">
                  <a:pos x="50" y="20"/>
                </a:cxn>
              </a:cxnLst>
              <a:rect l="0" t="0" r="r" b="b"/>
              <a:pathLst>
                <a:path w="50" h="28">
                  <a:moveTo>
                    <a:pt x="50" y="20"/>
                  </a:moveTo>
                  <a:lnTo>
                    <a:pt x="50" y="20"/>
                  </a:lnTo>
                  <a:lnTo>
                    <a:pt x="40" y="18"/>
                  </a:lnTo>
                  <a:lnTo>
                    <a:pt x="40" y="18"/>
                  </a:lnTo>
                  <a:lnTo>
                    <a:pt x="38" y="14"/>
                  </a:lnTo>
                  <a:lnTo>
                    <a:pt x="38" y="14"/>
                  </a:lnTo>
                  <a:lnTo>
                    <a:pt x="32" y="10"/>
                  </a:lnTo>
                  <a:lnTo>
                    <a:pt x="24" y="8"/>
                  </a:lnTo>
                  <a:lnTo>
                    <a:pt x="16" y="6"/>
                  </a:lnTo>
                  <a:lnTo>
                    <a:pt x="10" y="0"/>
                  </a:lnTo>
                  <a:lnTo>
                    <a:pt x="10" y="0"/>
                  </a:lnTo>
                  <a:lnTo>
                    <a:pt x="8" y="2"/>
                  </a:lnTo>
                  <a:lnTo>
                    <a:pt x="8" y="2"/>
                  </a:lnTo>
                  <a:lnTo>
                    <a:pt x="6" y="6"/>
                  </a:lnTo>
                  <a:lnTo>
                    <a:pt x="6" y="12"/>
                  </a:lnTo>
                  <a:lnTo>
                    <a:pt x="4" y="18"/>
                  </a:lnTo>
                  <a:lnTo>
                    <a:pt x="0" y="22"/>
                  </a:lnTo>
                  <a:lnTo>
                    <a:pt x="0" y="22"/>
                  </a:lnTo>
                  <a:lnTo>
                    <a:pt x="2" y="22"/>
                  </a:lnTo>
                  <a:lnTo>
                    <a:pt x="6" y="22"/>
                  </a:lnTo>
                  <a:lnTo>
                    <a:pt x="8" y="22"/>
                  </a:lnTo>
                  <a:lnTo>
                    <a:pt x="10" y="24"/>
                  </a:lnTo>
                  <a:lnTo>
                    <a:pt x="10" y="24"/>
                  </a:lnTo>
                  <a:lnTo>
                    <a:pt x="14" y="28"/>
                  </a:lnTo>
                  <a:lnTo>
                    <a:pt x="16" y="28"/>
                  </a:lnTo>
                  <a:lnTo>
                    <a:pt x="22" y="22"/>
                  </a:lnTo>
                  <a:lnTo>
                    <a:pt x="22" y="22"/>
                  </a:lnTo>
                  <a:lnTo>
                    <a:pt x="28" y="18"/>
                  </a:lnTo>
                  <a:lnTo>
                    <a:pt x="32" y="18"/>
                  </a:lnTo>
                  <a:lnTo>
                    <a:pt x="34" y="20"/>
                  </a:lnTo>
                  <a:lnTo>
                    <a:pt x="34" y="20"/>
                  </a:lnTo>
                  <a:lnTo>
                    <a:pt x="42" y="24"/>
                  </a:lnTo>
                  <a:lnTo>
                    <a:pt x="46" y="24"/>
                  </a:lnTo>
                  <a:lnTo>
                    <a:pt x="50" y="20"/>
                  </a:lnTo>
                  <a:lnTo>
                    <a:pt x="50" y="2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83" name="Freeform 146"/>
            <p:cNvSpPr/>
            <p:nvPr/>
          </p:nvSpPr>
          <p:spPr bwMode="auto">
            <a:xfrm>
              <a:off x="8613775" y="2139950"/>
              <a:ext cx="19050" cy="28575"/>
            </a:xfrm>
            <a:custGeom>
              <a:avLst/>
              <a:gdLst/>
              <a:ahLst/>
              <a:cxnLst>
                <a:cxn ang="0">
                  <a:pos x="12" y="18"/>
                </a:cxn>
                <a:cxn ang="0">
                  <a:pos x="12" y="18"/>
                </a:cxn>
                <a:cxn ang="0">
                  <a:pos x="10" y="10"/>
                </a:cxn>
                <a:cxn ang="0">
                  <a:pos x="8" y="2"/>
                </a:cxn>
                <a:cxn ang="0">
                  <a:pos x="8" y="2"/>
                </a:cxn>
                <a:cxn ang="0">
                  <a:pos x="4" y="0"/>
                </a:cxn>
                <a:cxn ang="0">
                  <a:pos x="2" y="0"/>
                </a:cxn>
                <a:cxn ang="0">
                  <a:pos x="0" y="0"/>
                </a:cxn>
                <a:cxn ang="0">
                  <a:pos x="0" y="0"/>
                </a:cxn>
                <a:cxn ang="0">
                  <a:pos x="0" y="2"/>
                </a:cxn>
                <a:cxn ang="0">
                  <a:pos x="0" y="2"/>
                </a:cxn>
                <a:cxn ang="0">
                  <a:pos x="2" y="6"/>
                </a:cxn>
                <a:cxn ang="0">
                  <a:pos x="2" y="6"/>
                </a:cxn>
                <a:cxn ang="0">
                  <a:pos x="6" y="10"/>
                </a:cxn>
                <a:cxn ang="0">
                  <a:pos x="6" y="10"/>
                </a:cxn>
                <a:cxn ang="0">
                  <a:pos x="8" y="14"/>
                </a:cxn>
                <a:cxn ang="0">
                  <a:pos x="8" y="16"/>
                </a:cxn>
                <a:cxn ang="0">
                  <a:pos x="12" y="18"/>
                </a:cxn>
                <a:cxn ang="0">
                  <a:pos x="12" y="18"/>
                </a:cxn>
              </a:cxnLst>
              <a:rect l="0" t="0" r="r" b="b"/>
              <a:pathLst>
                <a:path w="12" h="18">
                  <a:moveTo>
                    <a:pt x="12" y="18"/>
                  </a:moveTo>
                  <a:lnTo>
                    <a:pt x="12" y="18"/>
                  </a:lnTo>
                  <a:lnTo>
                    <a:pt x="10" y="10"/>
                  </a:lnTo>
                  <a:lnTo>
                    <a:pt x="8" y="2"/>
                  </a:lnTo>
                  <a:lnTo>
                    <a:pt x="8" y="2"/>
                  </a:lnTo>
                  <a:lnTo>
                    <a:pt x="4" y="0"/>
                  </a:lnTo>
                  <a:lnTo>
                    <a:pt x="2" y="0"/>
                  </a:lnTo>
                  <a:lnTo>
                    <a:pt x="0" y="0"/>
                  </a:lnTo>
                  <a:lnTo>
                    <a:pt x="0" y="0"/>
                  </a:lnTo>
                  <a:lnTo>
                    <a:pt x="0" y="2"/>
                  </a:lnTo>
                  <a:lnTo>
                    <a:pt x="0" y="2"/>
                  </a:lnTo>
                  <a:lnTo>
                    <a:pt x="2" y="6"/>
                  </a:lnTo>
                  <a:lnTo>
                    <a:pt x="2" y="6"/>
                  </a:lnTo>
                  <a:lnTo>
                    <a:pt x="6" y="10"/>
                  </a:lnTo>
                  <a:lnTo>
                    <a:pt x="6" y="10"/>
                  </a:lnTo>
                  <a:lnTo>
                    <a:pt x="8" y="14"/>
                  </a:lnTo>
                  <a:lnTo>
                    <a:pt x="8" y="16"/>
                  </a:lnTo>
                  <a:lnTo>
                    <a:pt x="12" y="18"/>
                  </a:lnTo>
                  <a:lnTo>
                    <a:pt x="12" y="18"/>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84" name="Freeform 147"/>
            <p:cNvSpPr/>
            <p:nvPr/>
          </p:nvSpPr>
          <p:spPr bwMode="auto">
            <a:xfrm>
              <a:off x="5635625" y="1254125"/>
              <a:ext cx="19050" cy="9525"/>
            </a:xfrm>
            <a:custGeom>
              <a:avLst/>
              <a:gdLst/>
              <a:ahLst/>
              <a:cxnLst>
                <a:cxn ang="0">
                  <a:pos x="0" y="4"/>
                </a:cxn>
                <a:cxn ang="0">
                  <a:pos x="0" y="4"/>
                </a:cxn>
                <a:cxn ang="0">
                  <a:pos x="4" y="6"/>
                </a:cxn>
                <a:cxn ang="0">
                  <a:pos x="12" y="4"/>
                </a:cxn>
                <a:cxn ang="0">
                  <a:pos x="12" y="4"/>
                </a:cxn>
                <a:cxn ang="0">
                  <a:pos x="4" y="0"/>
                </a:cxn>
                <a:cxn ang="0">
                  <a:pos x="2" y="2"/>
                </a:cxn>
                <a:cxn ang="0">
                  <a:pos x="0" y="4"/>
                </a:cxn>
                <a:cxn ang="0">
                  <a:pos x="0" y="4"/>
                </a:cxn>
              </a:cxnLst>
              <a:rect l="0" t="0" r="r" b="b"/>
              <a:pathLst>
                <a:path w="12" h="6">
                  <a:moveTo>
                    <a:pt x="0" y="4"/>
                  </a:moveTo>
                  <a:lnTo>
                    <a:pt x="0" y="4"/>
                  </a:lnTo>
                  <a:lnTo>
                    <a:pt x="4" y="6"/>
                  </a:lnTo>
                  <a:lnTo>
                    <a:pt x="12" y="4"/>
                  </a:lnTo>
                  <a:lnTo>
                    <a:pt x="12" y="4"/>
                  </a:lnTo>
                  <a:lnTo>
                    <a:pt x="4" y="0"/>
                  </a:lnTo>
                  <a:lnTo>
                    <a:pt x="2" y="2"/>
                  </a:lnTo>
                  <a:lnTo>
                    <a:pt x="0" y="4"/>
                  </a:lnTo>
                  <a:lnTo>
                    <a:pt x="0" y="4"/>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85" name="Freeform 148"/>
            <p:cNvSpPr/>
            <p:nvPr/>
          </p:nvSpPr>
          <p:spPr bwMode="auto">
            <a:xfrm>
              <a:off x="6575425" y="854075"/>
              <a:ext cx="9525" cy="22225"/>
            </a:xfrm>
            <a:custGeom>
              <a:avLst/>
              <a:gdLst/>
              <a:ahLst/>
              <a:cxnLst>
                <a:cxn ang="0">
                  <a:pos x="4" y="0"/>
                </a:cxn>
                <a:cxn ang="0">
                  <a:pos x="4" y="0"/>
                </a:cxn>
                <a:cxn ang="0">
                  <a:pos x="0" y="4"/>
                </a:cxn>
                <a:cxn ang="0">
                  <a:pos x="0" y="6"/>
                </a:cxn>
                <a:cxn ang="0">
                  <a:pos x="4" y="14"/>
                </a:cxn>
                <a:cxn ang="0">
                  <a:pos x="4" y="14"/>
                </a:cxn>
                <a:cxn ang="0">
                  <a:pos x="6" y="6"/>
                </a:cxn>
                <a:cxn ang="0">
                  <a:pos x="4" y="0"/>
                </a:cxn>
                <a:cxn ang="0">
                  <a:pos x="4" y="0"/>
                </a:cxn>
              </a:cxnLst>
              <a:rect l="0" t="0" r="r" b="b"/>
              <a:pathLst>
                <a:path w="6" h="14">
                  <a:moveTo>
                    <a:pt x="4" y="0"/>
                  </a:moveTo>
                  <a:lnTo>
                    <a:pt x="4" y="0"/>
                  </a:lnTo>
                  <a:lnTo>
                    <a:pt x="0" y="4"/>
                  </a:lnTo>
                  <a:lnTo>
                    <a:pt x="0" y="6"/>
                  </a:lnTo>
                  <a:lnTo>
                    <a:pt x="4" y="14"/>
                  </a:lnTo>
                  <a:lnTo>
                    <a:pt x="4" y="14"/>
                  </a:lnTo>
                  <a:lnTo>
                    <a:pt x="6" y="6"/>
                  </a:lnTo>
                  <a:lnTo>
                    <a:pt x="4" y="0"/>
                  </a:lnTo>
                  <a:lnTo>
                    <a:pt x="4"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86" name="Freeform 149"/>
            <p:cNvSpPr/>
            <p:nvPr/>
          </p:nvSpPr>
          <p:spPr bwMode="auto">
            <a:xfrm>
              <a:off x="5546725" y="1231900"/>
              <a:ext cx="73025" cy="31750"/>
            </a:xfrm>
            <a:custGeom>
              <a:avLst/>
              <a:gdLst/>
              <a:ahLst/>
              <a:cxnLst>
                <a:cxn ang="0">
                  <a:pos x="0" y="16"/>
                </a:cxn>
                <a:cxn ang="0">
                  <a:pos x="0" y="16"/>
                </a:cxn>
                <a:cxn ang="0">
                  <a:pos x="2" y="18"/>
                </a:cxn>
                <a:cxn ang="0">
                  <a:pos x="6" y="18"/>
                </a:cxn>
                <a:cxn ang="0">
                  <a:pos x="14" y="16"/>
                </a:cxn>
                <a:cxn ang="0">
                  <a:pos x="14" y="16"/>
                </a:cxn>
                <a:cxn ang="0">
                  <a:pos x="18" y="18"/>
                </a:cxn>
                <a:cxn ang="0">
                  <a:pos x="22" y="20"/>
                </a:cxn>
                <a:cxn ang="0">
                  <a:pos x="30" y="18"/>
                </a:cxn>
                <a:cxn ang="0">
                  <a:pos x="38" y="14"/>
                </a:cxn>
                <a:cxn ang="0">
                  <a:pos x="42" y="14"/>
                </a:cxn>
                <a:cxn ang="0">
                  <a:pos x="46" y="14"/>
                </a:cxn>
                <a:cxn ang="0">
                  <a:pos x="46" y="14"/>
                </a:cxn>
                <a:cxn ang="0">
                  <a:pos x="38" y="8"/>
                </a:cxn>
                <a:cxn ang="0">
                  <a:pos x="30" y="2"/>
                </a:cxn>
                <a:cxn ang="0">
                  <a:pos x="20" y="0"/>
                </a:cxn>
                <a:cxn ang="0">
                  <a:pos x="10" y="2"/>
                </a:cxn>
                <a:cxn ang="0">
                  <a:pos x="10" y="2"/>
                </a:cxn>
                <a:cxn ang="0">
                  <a:pos x="14" y="8"/>
                </a:cxn>
                <a:cxn ang="0">
                  <a:pos x="14" y="12"/>
                </a:cxn>
                <a:cxn ang="0">
                  <a:pos x="14" y="14"/>
                </a:cxn>
                <a:cxn ang="0">
                  <a:pos x="14" y="14"/>
                </a:cxn>
                <a:cxn ang="0">
                  <a:pos x="6" y="14"/>
                </a:cxn>
                <a:cxn ang="0">
                  <a:pos x="2" y="14"/>
                </a:cxn>
                <a:cxn ang="0">
                  <a:pos x="0" y="16"/>
                </a:cxn>
                <a:cxn ang="0">
                  <a:pos x="0" y="16"/>
                </a:cxn>
              </a:cxnLst>
              <a:rect l="0" t="0" r="r" b="b"/>
              <a:pathLst>
                <a:path w="46" h="20">
                  <a:moveTo>
                    <a:pt x="0" y="16"/>
                  </a:moveTo>
                  <a:lnTo>
                    <a:pt x="0" y="16"/>
                  </a:lnTo>
                  <a:lnTo>
                    <a:pt x="2" y="18"/>
                  </a:lnTo>
                  <a:lnTo>
                    <a:pt x="6" y="18"/>
                  </a:lnTo>
                  <a:lnTo>
                    <a:pt x="14" y="16"/>
                  </a:lnTo>
                  <a:lnTo>
                    <a:pt x="14" y="16"/>
                  </a:lnTo>
                  <a:lnTo>
                    <a:pt x="18" y="18"/>
                  </a:lnTo>
                  <a:lnTo>
                    <a:pt x="22" y="20"/>
                  </a:lnTo>
                  <a:lnTo>
                    <a:pt x="30" y="18"/>
                  </a:lnTo>
                  <a:lnTo>
                    <a:pt x="38" y="14"/>
                  </a:lnTo>
                  <a:lnTo>
                    <a:pt x="42" y="14"/>
                  </a:lnTo>
                  <a:lnTo>
                    <a:pt x="46" y="14"/>
                  </a:lnTo>
                  <a:lnTo>
                    <a:pt x="46" y="14"/>
                  </a:lnTo>
                  <a:lnTo>
                    <a:pt x="38" y="8"/>
                  </a:lnTo>
                  <a:lnTo>
                    <a:pt x="30" y="2"/>
                  </a:lnTo>
                  <a:lnTo>
                    <a:pt x="20" y="0"/>
                  </a:lnTo>
                  <a:lnTo>
                    <a:pt x="10" y="2"/>
                  </a:lnTo>
                  <a:lnTo>
                    <a:pt x="10" y="2"/>
                  </a:lnTo>
                  <a:lnTo>
                    <a:pt x="14" y="8"/>
                  </a:lnTo>
                  <a:lnTo>
                    <a:pt x="14" y="12"/>
                  </a:lnTo>
                  <a:lnTo>
                    <a:pt x="14" y="14"/>
                  </a:lnTo>
                  <a:lnTo>
                    <a:pt x="14" y="14"/>
                  </a:lnTo>
                  <a:lnTo>
                    <a:pt x="6" y="14"/>
                  </a:lnTo>
                  <a:lnTo>
                    <a:pt x="2" y="14"/>
                  </a:lnTo>
                  <a:lnTo>
                    <a:pt x="0" y="16"/>
                  </a:lnTo>
                  <a:lnTo>
                    <a:pt x="0" y="16"/>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87" name="Freeform 150"/>
            <p:cNvSpPr/>
            <p:nvPr/>
          </p:nvSpPr>
          <p:spPr bwMode="auto">
            <a:xfrm>
              <a:off x="8029575" y="1609725"/>
              <a:ext cx="12700" cy="12700"/>
            </a:xfrm>
            <a:custGeom>
              <a:avLst/>
              <a:gdLst/>
              <a:ahLst/>
              <a:cxnLst>
                <a:cxn ang="0">
                  <a:pos x="8" y="6"/>
                </a:cxn>
                <a:cxn ang="0">
                  <a:pos x="8" y="6"/>
                </a:cxn>
                <a:cxn ang="0">
                  <a:pos x="6" y="2"/>
                </a:cxn>
                <a:cxn ang="0">
                  <a:pos x="4" y="0"/>
                </a:cxn>
                <a:cxn ang="0">
                  <a:pos x="4" y="0"/>
                </a:cxn>
                <a:cxn ang="0">
                  <a:pos x="0" y="2"/>
                </a:cxn>
                <a:cxn ang="0">
                  <a:pos x="0" y="4"/>
                </a:cxn>
                <a:cxn ang="0">
                  <a:pos x="0" y="4"/>
                </a:cxn>
                <a:cxn ang="0">
                  <a:pos x="2" y="6"/>
                </a:cxn>
                <a:cxn ang="0">
                  <a:pos x="4" y="8"/>
                </a:cxn>
                <a:cxn ang="0">
                  <a:pos x="4" y="8"/>
                </a:cxn>
                <a:cxn ang="0">
                  <a:pos x="8" y="8"/>
                </a:cxn>
                <a:cxn ang="0">
                  <a:pos x="8" y="6"/>
                </a:cxn>
                <a:cxn ang="0">
                  <a:pos x="8" y="6"/>
                </a:cxn>
              </a:cxnLst>
              <a:rect l="0" t="0" r="r" b="b"/>
              <a:pathLst>
                <a:path w="8" h="8">
                  <a:moveTo>
                    <a:pt x="8" y="6"/>
                  </a:moveTo>
                  <a:lnTo>
                    <a:pt x="8" y="6"/>
                  </a:lnTo>
                  <a:lnTo>
                    <a:pt x="6" y="2"/>
                  </a:lnTo>
                  <a:lnTo>
                    <a:pt x="4" y="0"/>
                  </a:lnTo>
                  <a:lnTo>
                    <a:pt x="4" y="0"/>
                  </a:lnTo>
                  <a:lnTo>
                    <a:pt x="0" y="2"/>
                  </a:lnTo>
                  <a:lnTo>
                    <a:pt x="0" y="4"/>
                  </a:lnTo>
                  <a:lnTo>
                    <a:pt x="0" y="4"/>
                  </a:lnTo>
                  <a:lnTo>
                    <a:pt x="2" y="6"/>
                  </a:lnTo>
                  <a:lnTo>
                    <a:pt x="4" y="8"/>
                  </a:lnTo>
                  <a:lnTo>
                    <a:pt x="4" y="8"/>
                  </a:lnTo>
                  <a:lnTo>
                    <a:pt x="8" y="8"/>
                  </a:lnTo>
                  <a:lnTo>
                    <a:pt x="8" y="6"/>
                  </a:lnTo>
                  <a:lnTo>
                    <a:pt x="8" y="6"/>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88" name="Freeform 151"/>
            <p:cNvSpPr/>
            <p:nvPr/>
          </p:nvSpPr>
          <p:spPr bwMode="auto">
            <a:xfrm>
              <a:off x="7981950" y="1635125"/>
              <a:ext cx="9525" cy="12700"/>
            </a:xfrm>
            <a:custGeom>
              <a:avLst/>
              <a:gdLst/>
              <a:ahLst/>
              <a:cxnLst>
                <a:cxn ang="0">
                  <a:pos x="2" y="8"/>
                </a:cxn>
                <a:cxn ang="0">
                  <a:pos x="2" y="8"/>
                </a:cxn>
                <a:cxn ang="0">
                  <a:pos x="6" y="8"/>
                </a:cxn>
                <a:cxn ang="0">
                  <a:pos x="6" y="8"/>
                </a:cxn>
                <a:cxn ang="0">
                  <a:pos x="6" y="2"/>
                </a:cxn>
                <a:cxn ang="0">
                  <a:pos x="6" y="0"/>
                </a:cxn>
                <a:cxn ang="0">
                  <a:pos x="2" y="0"/>
                </a:cxn>
                <a:cxn ang="0">
                  <a:pos x="2" y="0"/>
                </a:cxn>
                <a:cxn ang="0">
                  <a:pos x="0" y="4"/>
                </a:cxn>
                <a:cxn ang="0">
                  <a:pos x="0" y="6"/>
                </a:cxn>
                <a:cxn ang="0">
                  <a:pos x="2" y="8"/>
                </a:cxn>
                <a:cxn ang="0">
                  <a:pos x="2" y="8"/>
                </a:cxn>
              </a:cxnLst>
              <a:rect l="0" t="0" r="r" b="b"/>
              <a:pathLst>
                <a:path w="6" h="8">
                  <a:moveTo>
                    <a:pt x="2" y="8"/>
                  </a:moveTo>
                  <a:lnTo>
                    <a:pt x="2" y="8"/>
                  </a:lnTo>
                  <a:lnTo>
                    <a:pt x="6" y="8"/>
                  </a:lnTo>
                  <a:lnTo>
                    <a:pt x="6" y="8"/>
                  </a:lnTo>
                  <a:lnTo>
                    <a:pt x="6" y="2"/>
                  </a:lnTo>
                  <a:lnTo>
                    <a:pt x="6" y="0"/>
                  </a:lnTo>
                  <a:lnTo>
                    <a:pt x="2" y="0"/>
                  </a:lnTo>
                  <a:lnTo>
                    <a:pt x="2" y="0"/>
                  </a:lnTo>
                  <a:lnTo>
                    <a:pt x="0" y="4"/>
                  </a:lnTo>
                  <a:lnTo>
                    <a:pt x="0" y="6"/>
                  </a:lnTo>
                  <a:lnTo>
                    <a:pt x="2" y="8"/>
                  </a:lnTo>
                  <a:lnTo>
                    <a:pt x="2" y="8"/>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89" name="Freeform 152"/>
            <p:cNvSpPr/>
            <p:nvPr/>
          </p:nvSpPr>
          <p:spPr bwMode="auto">
            <a:xfrm>
              <a:off x="7985125" y="1635125"/>
              <a:ext cx="1588" cy="1588"/>
            </a:xfrm>
            <a:custGeom>
              <a:avLst/>
              <a:gdLst/>
              <a:ahLst/>
              <a:cxnLst>
                <a:cxn ang="0">
                  <a:pos x="0" y="0"/>
                </a:cxn>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lnTo>
                    <a:pt x="0"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90" name="Freeform 153"/>
            <p:cNvSpPr/>
            <p:nvPr/>
          </p:nvSpPr>
          <p:spPr bwMode="auto">
            <a:xfrm>
              <a:off x="7778750" y="1606550"/>
              <a:ext cx="1588" cy="3175"/>
            </a:xfrm>
            <a:custGeom>
              <a:avLst/>
              <a:gdLst/>
              <a:ahLst/>
              <a:cxnLst>
                <a:cxn ang="0">
                  <a:pos x="0" y="0"/>
                </a:cxn>
                <a:cxn ang="0">
                  <a:pos x="0" y="0"/>
                </a:cxn>
                <a:cxn ang="0">
                  <a:pos x="0" y="2"/>
                </a:cxn>
                <a:cxn ang="0">
                  <a:pos x="0" y="2"/>
                </a:cxn>
                <a:cxn ang="0">
                  <a:pos x="0" y="0"/>
                </a:cxn>
                <a:cxn ang="0">
                  <a:pos x="0" y="0"/>
                </a:cxn>
                <a:cxn ang="0">
                  <a:pos x="0" y="0"/>
                </a:cxn>
                <a:cxn ang="0">
                  <a:pos x="0" y="0"/>
                </a:cxn>
              </a:cxnLst>
              <a:rect l="0" t="0" r="r" b="b"/>
              <a:pathLst>
                <a:path h="2">
                  <a:moveTo>
                    <a:pt x="0" y="0"/>
                  </a:moveTo>
                  <a:lnTo>
                    <a:pt x="0" y="0"/>
                  </a:lnTo>
                  <a:lnTo>
                    <a:pt x="0" y="2"/>
                  </a:lnTo>
                  <a:lnTo>
                    <a:pt x="0" y="2"/>
                  </a:lnTo>
                  <a:lnTo>
                    <a:pt x="0" y="0"/>
                  </a:lnTo>
                  <a:lnTo>
                    <a:pt x="0" y="0"/>
                  </a:lnTo>
                  <a:lnTo>
                    <a:pt x="0" y="0"/>
                  </a:lnTo>
                  <a:lnTo>
                    <a:pt x="0"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91" name="Freeform 154"/>
            <p:cNvSpPr/>
            <p:nvPr/>
          </p:nvSpPr>
          <p:spPr bwMode="auto">
            <a:xfrm>
              <a:off x="7772400" y="1587500"/>
              <a:ext cx="9525" cy="19050"/>
            </a:xfrm>
            <a:custGeom>
              <a:avLst/>
              <a:gdLst/>
              <a:ahLst/>
              <a:cxnLst>
                <a:cxn ang="0">
                  <a:pos x="4" y="0"/>
                </a:cxn>
                <a:cxn ang="0">
                  <a:pos x="4" y="0"/>
                </a:cxn>
                <a:cxn ang="0">
                  <a:pos x="0" y="2"/>
                </a:cxn>
                <a:cxn ang="0">
                  <a:pos x="0" y="2"/>
                </a:cxn>
                <a:cxn ang="0">
                  <a:pos x="0" y="4"/>
                </a:cxn>
                <a:cxn ang="0">
                  <a:pos x="2" y="6"/>
                </a:cxn>
                <a:cxn ang="0">
                  <a:pos x="4" y="6"/>
                </a:cxn>
                <a:cxn ang="0">
                  <a:pos x="4" y="10"/>
                </a:cxn>
                <a:cxn ang="0">
                  <a:pos x="4" y="10"/>
                </a:cxn>
                <a:cxn ang="0">
                  <a:pos x="4" y="12"/>
                </a:cxn>
                <a:cxn ang="0">
                  <a:pos x="4" y="12"/>
                </a:cxn>
                <a:cxn ang="0">
                  <a:pos x="6" y="10"/>
                </a:cxn>
                <a:cxn ang="0">
                  <a:pos x="6" y="6"/>
                </a:cxn>
                <a:cxn ang="0">
                  <a:pos x="4" y="0"/>
                </a:cxn>
                <a:cxn ang="0">
                  <a:pos x="4" y="0"/>
                </a:cxn>
              </a:cxnLst>
              <a:rect l="0" t="0" r="r" b="b"/>
              <a:pathLst>
                <a:path w="6" h="12">
                  <a:moveTo>
                    <a:pt x="4" y="0"/>
                  </a:moveTo>
                  <a:lnTo>
                    <a:pt x="4" y="0"/>
                  </a:lnTo>
                  <a:lnTo>
                    <a:pt x="0" y="2"/>
                  </a:lnTo>
                  <a:lnTo>
                    <a:pt x="0" y="2"/>
                  </a:lnTo>
                  <a:lnTo>
                    <a:pt x="0" y="4"/>
                  </a:lnTo>
                  <a:lnTo>
                    <a:pt x="2" y="6"/>
                  </a:lnTo>
                  <a:lnTo>
                    <a:pt x="4" y="6"/>
                  </a:lnTo>
                  <a:lnTo>
                    <a:pt x="4" y="10"/>
                  </a:lnTo>
                  <a:lnTo>
                    <a:pt x="4" y="10"/>
                  </a:lnTo>
                  <a:lnTo>
                    <a:pt x="4" y="12"/>
                  </a:lnTo>
                  <a:lnTo>
                    <a:pt x="4" y="12"/>
                  </a:lnTo>
                  <a:lnTo>
                    <a:pt x="6" y="10"/>
                  </a:lnTo>
                  <a:lnTo>
                    <a:pt x="6" y="6"/>
                  </a:lnTo>
                  <a:lnTo>
                    <a:pt x="4" y="0"/>
                  </a:lnTo>
                  <a:lnTo>
                    <a:pt x="4"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92" name="Freeform 155"/>
            <p:cNvSpPr/>
            <p:nvPr/>
          </p:nvSpPr>
          <p:spPr bwMode="auto">
            <a:xfrm>
              <a:off x="5280025" y="215900"/>
              <a:ext cx="130175" cy="53975"/>
            </a:xfrm>
            <a:custGeom>
              <a:avLst/>
              <a:gdLst/>
              <a:ahLst/>
              <a:cxnLst>
                <a:cxn ang="0">
                  <a:pos x="6" y="22"/>
                </a:cxn>
                <a:cxn ang="0">
                  <a:pos x="6" y="22"/>
                </a:cxn>
                <a:cxn ang="0">
                  <a:pos x="16" y="22"/>
                </a:cxn>
                <a:cxn ang="0">
                  <a:pos x="20" y="22"/>
                </a:cxn>
                <a:cxn ang="0">
                  <a:pos x="26" y="24"/>
                </a:cxn>
                <a:cxn ang="0">
                  <a:pos x="26" y="24"/>
                </a:cxn>
                <a:cxn ang="0">
                  <a:pos x="16" y="26"/>
                </a:cxn>
                <a:cxn ang="0">
                  <a:pos x="16" y="26"/>
                </a:cxn>
                <a:cxn ang="0">
                  <a:pos x="28" y="32"/>
                </a:cxn>
                <a:cxn ang="0">
                  <a:pos x="40" y="34"/>
                </a:cxn>
                <a:cxn ang="0">
                  <a:pos x="54" y="30"/>
                </a:cxn>
                <a:cxn ang="0">
                  <a:pos x="70" y="24"/>
                </a:cxn>
                <a:cxn ang="0">
                  <a:pos x="70" y="24"/>
                </a:cxn>
                <a:cxn ang="0">
                  <a:pos x="82" y="22"/>
                </a:cxn>
                <a:cxn ang="0">
                  <a:pos x="82" y="22"/>
                </a:cxn>
                <a:cxn ang="0">
                  <a:pos x="80" y="20"/>
                </a:cxn>
                <a:cxn ang="0">
                  <a:pos x="78" y="20"/>
                </a:cxn>
                <a:cxn ang="0">
                  <a:pos x="72" y="18"/>
                </a:cxn>
                <a:cxn ang="0">
                  <a:pos x="72" y="18"/>
                </a:cxn>
                <a:cxn ang="0">
                  <a:pos x="64" y="14"/>
                </a:cxn>
                <a:cxn ang="0">
                  <a:pos x="58" y="12"/>
                </a:cxn>
                <a:cxn ang="0">
                  <a:pos x="52" y="12"/>
                </a:cxn>
                <a:cxn ang="0">
                  <a:pos x="52" y="12"/>
                </a:cxn>
                <a:cxn ang="0">
                  <a:pos x="24" y="2"/>
                </a:cxn>
                <a:cxn ang="0">
                  <a:pos x="24" y="2"/>
                </a:cxn>
                <a:cxn ang="0">
                  <a:pos x="18" y="0"/>
                </a:cxn>
                <a:cxn ang="0">
                  <a:pos x="14" y="0"/>
                </a:cxn>
                <a:cxn ang="0">
                  <a:pos x="14" y="4"/>
                </a:cxn>
                <a:cxn ang="0">
                  <a:pos x="14" y="4"/>
                </a:cxn>
                <a:cxn ang="0">
                  <a:pos x="10" y="4"/>
                </a:cxn>
                <a:cxn ang="0">
                  <a:pos x="8" y="4"/>
                </a:cxn>
                <a:cxn ang="0">
                  <a:pos x="6" y="6"/>
                </a:cxn>
                <a:cxn ang="0">
                  <a:pos x="6" y="6"/>
                </a:cxn>
                <a:cxn ang="0">
                  <a:pos x="10" y="8"/>
                </a:cxn>
                <a:cxn ang="0">
                  <a:pos x="10" y="8"/>
                </a:cxn>
                <a:cxn ang="0">
                  <a:pos x="2" y="10"/>
                </a:cxn>
                <a:cxn ang="0">
                  <a:pos x="0" y="12"/>
                </a:cxn>
                <a:cxn ang="0">
                  <a:pos x="0" y="16"/>
                </a:cxn>
                <a:cxn ang="0">
                  <a:pos x="0" y="16"/>
                </a:cxn>
                <a:cxn ang="0">
                  <a:pos x="2" y="20"/>
                </a:cxn>
                <a:cxn ang="0">
                  <a:pos x="6" y="22"/>
                </a:cxn>
                <a:cxn ang="0">
                  <a:pos x="6" y="22"/>
                </a:cxn>
              </a:cxnLst>
              <a:rect l="0" t="0" r="r" b="b"/>
              <a:pathLst>
                <a:path w="82" h="34">
                  <a:moveTo>
                    <a:pt x="6" y="22"/>
                  </a:moveTo>
                  <a:lnTo>
                    <a:pt x="6" y="22"/>
                  </a:lnTo>
                  <a:lnTo>
                    <a:pt x="16" y="22"/>
                  </a:lnTo>
                  <a:lnTo>
                    <a:pt x="20" y="22"/>
                  </a:lnTo>
                  <a:lnTo>
                    <a:pt x="26" y="24"/>
                  </a:lnTo>
                  <a:lnTo>
                    <a:pt x="26" y="24"/>
                  </a:lnTo>
                  <a:lnTo>
                    <a:pt x="16" y="26"/>
                  </a:lnTo>
                  <a:lnTo>
                    <a:pt x="16" y="26"/>
                  </a:lnTo>
                  <a:lnTo>
                    <a:pt x="28" y="32"/>
                  </a:lnTo>
                  <a:lnTo>
                    <a:pt x="40" y="34"/>
                  </a:lnTo>
                  <a:lnTo>
                    <a:pt x="54" y="30"/>
                  </a:lnTo>
                  <a:lnTo>
                    <a:pt x="70" y="24"/>
                  </a:lnTo>
                  <a:lnTo>
                    <a:pt x="70" y="24"/>
                  </a:lnTo>
                  <a:lnTo>
                    <a:pt x="82" y="22"/>
                  </a:lnTo>
                  <a:lnTo>
                    <a:pt x="82" y="22"/>
                  </a:lnTo>
                  <a:lnTo>
                    <a:pt x="80" y="20"/>
                  </a:lnTo>
                  <a:lnTo>
                    <a:pt x="78" y="20"/>
                  </a:lnTo>
                  <a:lnTo>
                    <a:pt x="72" y="18"/>
                  </a:lnTo>
                  <a:lnTo>
                    <a:pt x="72" y="18"/>
                  </a:lnTo>
                  <a:lnTo>
                    <a:pt x="64" y="14"/>
                  </a:lnTo>
                  <a:lnTo>
                    <a:pt x="58" y="12"/>
                  </a:lnTo>
                  <a:lnTo>
                    <a:pt x="52" y="12"/>
                  </a:lnTo>
                  <a:lnTo>
                    <a:pt x="52" y="12"/>
                  </a:lnTo>
                  <a:lnTo>
                    <a:pt x="24" y="2"/>
                  </a:lnTo>
                  <a:lnTo>
                    <a:pt x="24" y="2"/>
                  </a:lnTo>
                  <a:lnTo>
                    <a:pt x="18" y="0"/>
                  </a:lnTo>
                  <a:lnTo>
                    <a:pt x="14" y="0"/>
                  </a:lnTo>
                  <a:lnTo>
                    <a:pt x="14" y="4"/>
                  </a:lnTo>
                  <a:lnTo>
                    <a:pt x="14" y="4"/>
                  </a:lnTo>
                  <a:lnTo>
                    <a:pt x="10" y="4"/>
                  </a:lnTo>
                  <a:lnTo>
                    <a:pt x="8" y="4"/>
                  </a:lnTo>
                  <a:lnTo>
                    <a:pt x="6" y="6"/>
                  </a:lnTo>
                  <a:lnTo>
                    <a:pt x="6" y="6"/>
                  </a:lnTo>
                  <a:lnTo>
                    <a:pt x="10" y="8"/>
                  </a:lnTo>
                  <a:lnTo>
                    <a:pt x="10" y="8"/>
                  </a:lnTo>
                  <a:lnTo>
                    <a:pt x="2" y="10"/>
                  </a:lnTo>
                  <a:lnTo>
                    <a:pt x="0" y="12"/>
                  </a:lnTo>
                  <a:lnTo>
                    <a:pt x="0" y="16"/>
                  </a:lnTo>
                  <a:lnTo>
                    <a:pt x="0" y="16"/>
                  </a:lnTo>
                  <a:lnTo>
                    <a:pt x="2" y="20"/>
                  </a:lnTo>
                  <a:lnTo>
                    <a:pt x="6" y="22"/>
                  </a:lnTo>
                  <a:lnTo>
                    <a:pt x="6" y="22"/>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93" name="Freeform 156"/>
            <p:cNvSpPr/>
            <p:nvPr/>
          </p:nvSpPr>
          <p:spPr bwMode="auto">
            <a:xfrm>
              <a:off x="5346700" y="190500"/>
              <a:ext cx="361950" cy="107950"/>
            </a:xfrm>
            <a:custGeom>
              <a:avLst/>
              <a:gdLst/>
              <a:ahLst/>
              <a:cxnLst>
                <a:cxn ang="0">
                  <a:pos x="10" y="16"/>
                </a:cxn>
                <a:cxn ang="0">
                  <a:pos x="14" y="16"/>
                </a:cxn>
                <a:cxn ang="0">
                  <a:pos x="18" y="18"/>
                </a:cxn>
                <a:cxn ang="0">
                  <a:pos x="40" y="18"/>
                </a:cxn>
                <a:cxn ang="0">
                  <a:pos x="36" y="22"/>
                </a:cxn>
                <a:cxn ang="0">
                  <a:pos x="42" y="26"/>
                </a:cxn>
                <a:cxn ang="0">
                  <a:pos x="54" y="24"/>
                </a:cxn>
                <a:cxn ang="0">
                  <a:pos x="60" y="26"/>
                </a:cxn>
                <a:cxn ang="0">
                  <a:pos x="70" y="24"/>
                </a:cxn>
                <a:cxn ang="0">
                  <a:pos x="78" y="24"/>
                </a:cxn>
                <a:cxn ang="0">
                  <a:pos x="90" y="24"/>
                </a:cxn>
                <a:cxn ang="0">
                  <a:pos x="84" y="26"/>
                </a:cxn>
                <a:cxn ang="0">
                  <a:pos x="74" y="28"/>
                </a:cxn>
                <a:cxn ang="0">
                  <a:pos x="62" y="28"/>
                </a:cxn>
                <a:cxn ang="0">
                  <a:pos x="68" y="30"/>
                </a:cxn>
                <a:cxn ang="0">
                  <a:pos x="70" y="34"/>
                </a:cxn>
                <a:cxn ang="0">
                  <a:pos x="60" y="30"/>
                </a:cxn>
                <a:cxn ang="0">
                  <a:pos x="38" y="28"/>
                </a:cxn>
                <a:cxn ang="0">
                  <a:pos x="34" y="32"/>
                </a:cxn>
                <a:cxn ang="0">
                  <a:pos x="40" y="34"/>
                </a:cxn>
                <a:cxn ang="0">
                  <a:pos x="48" y="38"/>
                </a:cxn>
                <a:cxn ang="0">
                  <a:pos x="64" y="44"/>
                </a:cxn>
                <a:cxn ang="0">
                  <a:pos x="50" y="42"/>
                </a:cxn>
                <a:cxn ang="0">
                  <a:pos x="28" y="44"/>
                </a:cxn>
                <a:cxn ang="0">
                  <a:pos x="24" y="48"/>
                </a:cxn>
                <a:cxn ang="0">
                  <a:pos x="26" y="50"/>
                </a:cxn>
                <a:cxn ang="0">
                  <a:pos x="36" y="50"/>
                </a:cxn>
                <a:cxn ang="0">
                  <a:pos x="42" y="58"/>
                </a:cxn>
                <a:cxn ang="0">
                  <a:pos x="36" y="56"/>
                </a:cxn>
                <a:cxn ang="0">
                  <a:pos x="24" y="54"/>
                </a:cxn>
                <a:cxn ang="0">
                  <a:pos x="22" y="56"/>
                </a:cxn>
                <a:cxn ang="0">
                  <a:pos x="22" y="62"/>
                </a:cxn>
                <a:cxn ang="0">
                  <a:pos x="16" y="62"/>
                </a:cxn>
                <a:cxn ang="0">
                  <a:pos x="8" y="68"/>
                </a:cxn>
                <a:cxn ang="0">
                  <a:pos x="76" y="68"/>
                </a:cxn>
                <a:cxn ang="0">
                  <a:pos x="96" y="64"/>
                </a:cxn>
                <a:cxn ang="0">
                  <a:pos x="88" y="60"/>
                </a:cxn>
                <a:cxn ang="0">
                  <a:pos x="92" y="58"/>
                </a:cxn>
                <a:cxn ang="0">
                  <a:pos x="98" y="54"/>
                </a:cxn>
                <a:cxn ang="0">
                  <a:pos x="102" y="52"/>
                </a:cxn>
                <a:cxn ang="0">
                  <a:pos x="122" y="44"/>
                </a:cxn>
                <a:cxn ang="0">
                  <a:pos x="126" y="38"/>
                </a:cxn>
                <a:cxn ang="0">
                  <a:pos x="132" y="34"/>
                </a:cxn>
                <a:cxn ang="0">
                  <a:pos x="144" y="34"/>
                </a:cxn>
                <a:cxn ang="0">
                  <a:pos x="164" y="26"/>
                </a:cxn>
                <a:cxn ang="0">
                  <a:pos x="186" y="20"/>
                </a:cxn>
                <a:cxn ang="0">
                  <a:pos x="188" y="14"/>
                </a:cxn>
                <a:cxn ang="0">
                  <a:pos x="228" y="6"/>
                </a:cxn>
                <a:cxn ang="0">
                  <a:pos x="192" y="0"/>
                </a:cxn>
                <a:cxn ang="0">
                  <a:pos x="112" y="0"/>
                </a:cxn>
                <a:cxn ang="0">
                  <a:pos x="68" y="4"/>
                </a:cxn>
                <a:cxn ang="0">
                  <a:pos x="58" y="8"/>
                </a:cxn>
                <a:cxn ang="0">
                  <a:pos x="46" y="6"/>
                </a:cxn>
                <a:cxn ang="0">
                  <a:pos x="10" y="12"/>
                </a:cxn>
                <a:cxn ang="0">
                  <a:pos x="0" y="12"/>
                </a:cxn>
                <a:cxn ang="0">
                  <a:pos x="6" y="16"/>
                </a:cxn>
              </a:cxnLst>
              <a:rect l="0" t="0" r="r" b="b"/>
              <a:pathLst>
                <a:path w="228" h="68">
                  <a:moveTo>
                    <a:pt x="8" y="18"/>
                  </a:moveTo>
                  <a:lnTo>
                    <a:pt x="8" y="18"/>
                  </a:lnTo>
                  <a:lnTo>
                    <a:pt x="10" y="16"/>
                  </a:lnTo>
                  <a:lnTo>
                    <a:pt x="10" y="16"/>
                  </a:lnTo>
                  <a:lnTo>
                    <a:pt x="14" y="16"/>
                  </a:lnTo>
                  <a:lnTo>
                    <a:pt x="14" y="16"/>
                  </a:lnTo>
                  <a:lnTo>
                    <a:pt x="14" y="16"/>
                  </a:lnTo>
                  <a:lnTo>
                    <a:pt x="16" y="18"/>
                  </a:lnTo>
                  <a:lnTo>
                    <a:pt x="18" y="18"/>
                  </a:lnTo>
                  <a:lnTo>
                    <a:pt x="24" y="18"/>
                  </a:lnTo>
                  <a:lnTo>
                    <a:pt x="24" y="18"/>
                  </a:lnTo>
                  <a:lnTo>
                    <a:pt x="40" y="18"/>
                  </a:lnTo>
                  <a:lnTo>
                    <a:pt x="40" y="18"/>
                  </a:lnTo>
                  <a:lnTo>
                    <a:pt x="38" y="22"/>
                  </a:lnTo>
                  <a:lnTo>
                    <a:pt x="36" y="22"/>
                  </a:lnTo>
                  <a:lnTo>
                    <a:pt x="36" y="22"/>
                  </a:lnTo>
                  <a:lnTo>
                    <a:pt x="38" y="26"/>
                  </a:lnTo>
                  <a:lnTo>
                    <a:pt x="42" y="26"/>
                  </a:lnTo>
                  <a:lnTo>
                    <a:pt x="48" y="26"/>
                  </a:lnTo>
                  <a:lnTo>
                    <a:pt x="48" y="26"/>
                  </a:lnTo>
                  <a:lnTo>
                    <a:pt x="54" y="24"/>
                  </a:lnTo>
                  <a:lnTo>
                    <a:pt x="58" y="24"/>
                  </a:lnTo>
                  <a:lnTo>
                    <a:pt x="60" y="26"/>
                  </a:lnTo>
                  <a:lnTo>
                    <a:pt x="60" y="26"/>
                  </a:lnTo>
                  <a:lnTo>
                    <a:pt x="62" y="26"/>
                  </a:lnTo>
                  <a:lnTo>
                    <a:pt x="62" y="26"/>
                  </a:lnTo>
                  <a:lnTo>
                    <a:pt x="70" y="24"/>
                  </a:lnTo>
                  <a:lnTo>
                    <a:pt x="70" y="24"/>
                  </a:lnTo>
                  <a:lnTo>
                    <a:pt x="78" y="24"/>
                  </a:lnTo>
                  <a:lnTo>
                    <a:pt x="78" y="24"/>
                  </a:lnTo>
                  <a:lnTo>
                    <a:pt x="88" y="20"/>
                  </a:lnTo>
                  <a:lnTo>
                    <a:pt x="88" y="20"/>
                  </a:lnTo>
                  <a:lnTo>
                    <a:pt x="90" y="24"/>
                  </a:lnTo>
                  <a:lnTo>
                    <a:pt x="90" y="24"/>
                  </a:lnTo>
                  <a:lnTo>
                    <a:pt x="88" y="24"/>
                  </a:lnTo>
                  <a:lnTo>
                    <a:pt x="84" y="26"/>
                  </a:lnTo>
                  <a:lnTo>
                    <a:pt x="78" y="26"/>
                  </a:lnTo>
                  <a:lnTo>
                    <a:pt x="78" y="26"/>
                  </a:lnTo>
                  <a:lnTo>
                    <a:pt x="74" y="28"/>
                  </a:lnTo>
                  <a:lnTo>
                    <a:pt x="70" y="28"/>
                  </a:lnTo>
                  <a:lnTo>
                    <a:pt x="62" y="28"/>
                  </a:lnTo>
                  <a:lnTo>
                    <a:pt x="62" y="28"/>
                  </a:lnTo>
                  <a:lnTo>
                    <a:pt x="64" y="30"/>
                  </a:lnTo>
                  <a:lnTo>
                    <a:pt x="66" y="30"/>
                  </a:lnTo>
                  <a:lnTo>
                    <a:pt x="68" y="30"/>
                  </a:lnTo>
                  <a:lnTo>
                    <a:pt x="70" y="32"/>
                  </a:lnTo>
                  <a:lnTo>
                    <a:pt x="70" y="32"/>
                  </a:lnTo>
                  <a:lnTo>
                    <a:pt x="70" y="34"/>
                  </a:lnTo>
                  <a:lnTo>
                    <a:pt x="70" y="34"/>
                  </a:lnTo>
                  <a:lnTo>
                    <a:pt x="64" y="34"/>
                  </a:lnTo>
                  <a:lnTo>
                    <a:pt x="60" y="30"/>
                  </a:lnTo>
                  <a:lnTo>
                    <a:pt x="60" y="30"/>
                  </a:lnTo>
                  <a:lnTo>
                    <a:pt x="46" y="28"/>
                  </a:lnTo>
                  <a:lnTo>
                    <a:pt x="38" y="28"/>
                  </a:lnTo>
                  <a:lnTo>
                    <a:pt x="30" y="30"/>
                  </a:lnTo>
                  <a:lnTo>
                    <a:pt x="30" y="30"/>
                  </a:lnTo>
                  <a:lnTo>
                    <a:pt x="34" y="32"/>
                  </a:lnTo>
                  <a:lnTo>
                    <a:pt x="36" y="32"/>
                  </a:lnTo>
                  <a:lnTo>
                    <a:pt x="38" y="32"/>
                  </a:lnTo>
                  <a:lnTo>
                    <a:pt x="40" y="34"/>
                  </a:lnTo>
                  <a:lnTo>
                    <a:pt x="40" y="34"/>
                  </a:lnTo>
                  <a:lnTo>
                    <a:pt x="44" y="36"/>
                  </a:lnTo>
                  <a:lnTo>
                    <a:pt x="48" y="38"/>
                  </a:lnTo>
                  <a:lnTo>
                    <a:pt x="48" y="38"/>
                  </a:lnTo>
                  <a:lnTo>
                    <a:pt x="64" y="44"/>
                  </a:lnTo>
                  <a:lnTo>
                    <a:pt x="64" y="44"/>
                  </a:lnTo>
                  <a:lnTo>
                    <a:pt x="58" y="46"/>
                  </a:lnTo>
                  <a:lnTo>
                    <a:pt x="54" y="44"/>
                  </a:lnTo>
                  <a:lnTo>
                    <a:pt x="50" y="42"/>
                  </a:lnTo>
                  <a:lnTo>
                    <a:pt x="46" y="42"/>
                  </a:lnTo>
                  <a:lnTo>
                    <a:pt x="46" y="42"/>
                  </a:lnTo>
                  <a:lnTo>
                    <a:pt x="28" y="44"/>
                  </a:lnTo>
                  <a:lnTo>
                    <a:pt x="28" y="44"/>
                  </a:lnTo>
                  <a:lnTo>
                    <a:pt x="26" y="46"/>
                  </a:lnTo>
                  <a:lnTo>
                    <a:pt x="24" y="48"/>
                  </a:lnTo>
                  <a:lnTo>
                    <a:pt x="24" y="48"/>
                  </a:lnTo>
                  <a:lnTo>
                    <a:pt x="24" y="50"/>
                  </a:lnTo>
                  <a:lnTo>
                    <a:pt x="26" y="50"/>
                  </a:lnTo>
                  <a:lnTo>
                    <a:pt x="28" y="50"/>
                  </a:lnTo>
                  <a:lnTo>
                    <a:pt x="28" y="50"/>
                  </a:lnTo>
                  <a:lnTo>
                    <a:pt x="36" y="50"/>
                  </a:lnTo>
                  <a:lnTo>
                    <a:pt x="42" y="56"/>
                  </a:lnTo>
                  <a:lnTo>
                    <a:pt x="42" y="56"/>
                  </a:lnTo>
                  <a:lnTo>
                    <a:pt x="42" y="58"/>
                  </a:lnTo>
                  <a:lnTo>
                    <a:pt x="42" y="58"/>
                  </a:lnTo>
                  <a:lnTo>
                    <a:pt x="38" y="58"/>
                  </a:lnTo>
                  <a:lnTo>
                    <a:pt x="36" y="56"/>
                  </a:lnTo>
                  <a:lnTo>
                    <a:pt x="30" y="54"/>
                  </a:lnTo>
                  <a:lnTo>
                    <a:pt x="30" y="54"/>
                  </a:lnTo>
                  <a:lnTo>
                    <a:pt x="24" y="54"/>
                  </a:lnTo>
                  <a:lnTo>
                    <a:pt x="22" y="54"/>
                  </a:lnTo>
                  <a:lnTo>
                    <a:pt x="22" y="56"/>
                  </a:lnTo>
                  <a:lnTo>
                    <a:pt x="22" y="56"/>
                  </a:lnTo>
                  <a:lnTo>
                    <a:pt x="24" y="62"/>
                  </a:lnTo>
                  <a:lnTo>
                    <a:pt x="24" y="62"/>
                  </a:lnTo>
                  <a:lnTo>
                    <a:pt x="22" y="62"/>
                  </a:lnTo>
                  <a:lnTo>
                    <a:pt x="18" y="62"/>
                  </a:lnTo>
                  <a:lnTo>
                    <a:pt x="16" y="62"/>
                  </a:lnTo>
                  <a:lnTo>
                    <a:pt x="16" y="62"/>
                  </a:lnTo>
                  <a:lnTo>
                    <a:pt x="12" y="62"/>
                  </a:lnTo>
                  <a:lnTo>
                    <a:pt x="10" y="64"/>
                  </a:lnTo>
                  <a:lnTo>
                    <a:pt x="8" y="68"/>
                  </a:lnTo>
                  <a:lnTo>
                    <a:pt x="8" y="68"/>
                  </a:lnTo>
                  <a:lnTo>
                    <a:pt x="54" y="68"/>
                  </a:lnTo>
                  <a:lnTo>
                    <a:pt x="76" y="68"/>
                  </a:lnTo>
                  <a:lnTo>
                    <a:pt x="100" y="66"/>
                  </a:lnTo>
                  <a:lnTo>
                    <a:pt x="100" y="66"/>
                  </a:lnTo>
                  <a:lnTo>
                    <a:pt x="96" y="64"/>
                  </a:lnTo>
                  <a:lnTo>
                    <a:pt x="92" y="64"/>
                  </a:lnTo>
                  <a:lnTo>
                    <a:pt x="90" y="64"/>
                  </a:lnTo>
                  <a:lnTo>
                    <a:pt x="88" y="60"/>
                  </a:lnTo>
                  <a:lnTo>
                    <a:pt x="88" y="60"/>
                  </a:lnTo>
                  <a:lnTo>
                    <a:pt x="90" y="60"/>
                  </a:lnTo>
                  <a:lnTo>
                    <a:pt x="92" y="58"/>
                  </a:lnTo>
                  <a:lnTo>
                    <a:pt x="92" y="58"/>
                  </a:lnTo>
                  <a:lnTo>
                    <a:pt x="96" y="58"/>
                  </a:lnTo>
                  <a:lnTo>
                    <a:pt x="98" y="54"/>
                  </a:lnTo>
                  <a:lnTo>
                    <a:pt x="100" y="52"/>
                  </a:lnTo>
                  <a:lnTo>
                    <a:pt x="102" y="52"/>
                  </a:lnTo>
                  <a:lnTo>
                    <a:pt x="102" y="52"/>
                  </a:lnTo>
                  <a:lnTo>
                    <a:pt x="108" y="52"/>
                  </a:lnTo>
                  <a:lnTo>
                    <a:pt x="114" y="50"/>
                  </a:lnTo>
                  <a:lnTo>
                    <a:pt x="122" y="44"/>
                  </a:lnTo>
                  <a:lnTo>
                    <a:pt x="122" y="44"/>
                  </a:lnTo>
                  <a:lnTo>
                    <a:pt x="122" y="40"/>
                  </a:lnTo>
                  <a:lnTo>
                    <a:pt x="126" y="38"/>
                  </a:lnTo>
                  <a:lnTo>
                    <a:pt x="130" y="38"/>
                  </a:lnTo>
                  <a:lnTo>
                    <a:pt x="132" y="34"/>
                  </a:lnTo>
                  <a:lnTo>
                    <a:pt x="132" y="34"/>
                  </a:lnTo>
                  <a:lnTo>
                    <a:pt x="136" y="34"/>
                  </a:lnTo>
                  <a:lnTo>
                    <a:pt x="140" y="34"/>
                  </a:lnTo>
                  <a:lnTo>
                    <a:pt x="144" y="34"/>
                  </a:lnTo>
                  <a:lnTo>
                    <a:pt x="148" y="32"/>
                  </a:lnTo>
                  <a:lnTo>
                    <a:pt x="148" y="32"/>
                  </a:lnTo>
                  <a:lnTo>
                    <a:pt x="164" y="26"/>
                  </a:lnTo>
                  <a:lnTo>
                    <a:pt x="164" y="26"/>
                  </a:lnTo>
                  <a:lnTo>
                    <a:pt x="186" y="20"/>
                  </a:lnTo>
                  <a:lnTo>
                    <a:pt x="186" y="20"/>
                  </a:lnTo>
                  <a:lnTo>
                    <a:pt x="188" y="18"/>
                  </a:lnTo>
                  <a:lnTo>
                    <a:pt x="188" y="18"/>
                  </a:lnTo>
                  <a:lnTo>
                    <a:pt x="188" y="14"/>
                  </a:lnTo>
                  <a:lnTo>
                    <a:pt x="188" y="14"/>
                  </a:lnTo>
                  <a:lnTo>
                    <a:pt x="208" y="12"/>
                  </a:lnTo>
                  <a:lnTo>
                    <a:pt x="228" y="6"/>
                  </a:lnTo>
                  <a:lnTo>
                    <a:pt x="228" y="6"/>
                  </a:lnTo>
                  <a:lnTo>
                    <a:pt x="210" y="4"/>
                  </a:lnTo>
                  <a:lnTo>
                    <a:pt x="192" y="0"/>
                  </a:lnTo>
                  <a:lnTo>
                    <a:pt x="156" y="0"/>
                  </a:lnTo>
                  <a:lnTo>
                    <a:pt x="156" y="0"/>
                  </a:lnTo>
                  <a:lnTo>
                    <a:pt x="112" y="0"/>
                  </a:lnTo>
                  <a:lnTo>
                    <a:pt x="90" y="2"/>
                  </a:lnTo>
                  <a:lnTo>
                    <a:pt x="68" y="4"/>
                  </a:lnTo>
                  <a:lnTo>
                    <a:pt x="68" y="4"/>
                  </a:lnTo>
                  <a:lnTo>
                    <a:pt x="64" y="4"/>
                  </a:lnTo>
                  <a:lnTo>
                    <a:pt x="62" y="6"/>
                  </a:lnTo>
                  <a:lnTo>
                    <a:pt x="58" y="8"/>
                  </a:lnTo>
                  <a:lnTo>
                    <a:pt x="58" y="8"/>
                  </a:lnTo>
                  <a:lnTo>
                    <a:pt x="52" y="6"/>
                  </a:lnTo>
                  <a:lnTo>
                    <a:pt x="46" y="6"/>
                  </a:lnTo>
                  <a:lnTo>
                    <a:pt x="34" y="8"/>
                  </a:lnTo>
                  <a:lnTo>
                    <a:pt x="22" y="10"/>
                  </a:lnTo>
                  <a:lnTo>
                    <a:pt x="10" y="12"/>
                  </a:lnTo>
                  <a:lnTo>
                    <a:pt x="10" y="12"/>
                  </a:lnTo>
                  <a:lnTo>
                    <a:pt x="0" y="12"/>
                  </a:lnTo>
                  <a:lnTo>
                    <a:pt x="0" y="12"/>
                  </a:lnTo>
                  <a:lnTo>
                    <a:pt x="2" y="14"/>
                  </a:lnTo>
                  <a:lnTo>
                    <a:pt x="4" y="16"/>
                  </a:lnTo>
                  <a:lnTo>
                    <a:pt x="6" y="16"/>
                  </a:lnTo>
                  <a:lnTo>
                    <a:pt x="8" y="18"/>
                  </a:lnTo>
                  <a:lnTo>
                    <a:pt x="8" y="18"/>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94" name="Freeform 157"/>
            <p:cNvSpPr/>
            <p:nvPr/>
          </p:nvSpPr>
          <p:spPr bwMode="auto">
            <a:xfrm>
              <a:off x="7985125" y="1377950"/>
              <a:ext cx="12700" cy="31750"/>
            </a:xfrm>
            <a:custGeom>
              <a:avLst/>
              <a:gdLst/>
              <a:ahLst/>
              <a:cxnLst>
                <a:cxn ang="0">
                  <a:pos x="4" y="20"/>
                </a:cxn>
                <a:cxn ang="0">
                  <a:pos x="4" y="20"/>
                </a:cxn>
                <a:cxn ang="0">
                  <a:pos x="6" y="16"/>
                </a:cxn>
                <a:cxn ang="0">
                  <a:pos x="4" y="12"/>
                </a:cxn>
                <a:cxn ang="0">
                  <a:pos x="4" y="12"/>
                </a:cxn>
                <a:cxn ang="0">
                  <a:pos x="6" y="8"/>
                </a:cxn>
                <a:cxn ang="0">
                  <a:pos x="8" y="6"/>
                </a:cxn>
                <a:cxn ang="0">
                  <a:pos x="4" y="0"/>
                </a:cxn>
                <a:cxn ang="0">
                  <a:pos x="4" y="0"/>
                </a:cxn>
                <a:cxn ang="0">
                  <a:pos x="4" y="10"/>
                </a:cxn>
                <a:cxn ang="0">
                  <a:pos x="4" y="10"/>
                </a:cxn>
                <a:cxn ang="0">
                  <a:pos x="0" y="14"/>
                </a:cxn>
                <a:cxn ang="0">
                  <a:pos x="0" y="16"/>
                </a:cxn>
                <a:cxn ang="0">
                  <a:pos x="4" y="20"/>
                </a:cxn>
                <a:cxn ang="0">
                  <a:pos x="4" y="20"/>
                </a:cxn>
              </a:cxnLst>
              <a:rect l="0" t="0" r="r" b="b"/>
              <a:pathLst>
                <a:path w="8" h="20">
                  <a:moveTo>
                    <a:pt x="4" y="20"/>
                  </a:moveTo>
                  <a:lnTo>
                    <a:pt x="4" y="20"/>
                  </a:lnTo>
                  <a:lnTo>
                    <a:pt x="6" y="16"/>
                  </a:lnTo>
                  <a:lnTo>
                    <a:pt x="4" y="12"/>
                  </a:lnTo>
                  <a:lnTo>
                    <a:pt x="4" y="12"/>
                  </a:lnTo>
                  <a:lnTo>
                    <a:pt x="6" y="8"/>
                  </a:lnTo>
                  <a:lnTo>
                    <a:pt x="8" y="6"/>
                  </a:lnTo>
                  <a:lnTo>
                    <a:pt x="4" y="0"/>
                  </a:lnTo>
                  <a:lnTo>
                    <a:pt x="4" y="0"/>
                  </a:lnTo>
                  <a:lnTo>
                    <a:pt x="4" y="10"/>
                  </a:lnTo>
                  <a:lnTo>
                    <a:pt x="4" y="10"/>
                  </a:lnTo>
                  <a:lnTo>
                    <a:pt x="0" y="14"/>
                  </a:lnTo>
                  <a:lnTo>
                    <a:pt x="0" y="16"/>
                  </a:lnTo>
                  <a:lnTo>
                    <a:pt x="4" y="20"/>
                  </a:lnTo>
                  <a:lnTo>
                    <a:pt x="4" y="2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95" name="Freeform 158"/>
            <p:cNvSpPr/>
            <p:nvPr/>
          </p:nvSpPr>
          <p:spPr bwMode="auto">
            <a:xfrm>
              <a:off x="6765925" y="974725"/>
              <a:ext cx="19050" cy="9525"/>
            </a:xfrm>
            <a:custGeom>
              <a:avLst/>
              <a:gdLst/>
              <a:ahLst/>
              <a:cxnLst>
                <a:cxn ang="0">
                  <a:pos x="0" y="2"/>
                </a:cxn>
                <a:cxn ang="0">
                  <a:pos x="0" y="2"/>
                </a:cxn>
                <a:cxn ang="0">
                  <a:pos x="2" y="2"/>
                </a:cxn>
                <a:cxn ang="0">
                  <a:pos x="4" y="4"/>
                </a:cxn>
                <a:cxn ang="0">
                  <a:pos x="8" y="6"/>
                </a:cxn>
                <a:cxn ang="0">
                  <a:pos x="12" y="4"/>
                </a:cxn>
                <a:cxn ang="0">
                  <a:pos x="12" y="4"/>
                </a:cxn>
                <a:cxn ang="0">
                  <a:pos x="6" y="0"/>
                </a:cxn>
                <a:cxn ang="0">
                  <a:pos x="0" y="2"/>
                </a:cxn>
                <a:cxn ang="0">
                  <a:pos x="0" y="2"/>
                </a:cxn>
              </a:cxnLst>
              <a:rect l="0" t="0" r="r" b="b"/>
              <a:pathLst>
                <a:path w="12" h="6">
                  <a:moveTo>
                    <a:pt x="0" y="2"/>
                  </a:moveTo>
                  <a:lnTo>
                    <a:pt x="0" y="2"/>
                  </a:lnTo>
                  <a:lnTo>
                    <a:pt x="2" y="2"/>
                  </a:lnTo>
                  <a:lnTo>
                    <a:pt x="4" y="4"/>
                  </a:lnTo>
                  <a:lnTo>
                    <a:pt x="8" y="6"/>
                  </a:lnTo>
                  <a:lnTo>
                    <a:pt x="12" y="4"/>
                  </a:lnTo>
                  <a:lnTo>
                    <a:pt x="12" y="4"/>
                  </a:lnTo>
                  <a:lnTo>
                    <a:pt x="6" y="0"/>
                  </a:lnTo>
                  <a:lnTo>
                    <a:pt x="0" y="2"/>
                  </a:lnTo>
                  <a:lnTo>
                    <a:pt x="0" y="2"/>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96" name="Freeform 159"/>
            <p:cNvSpPr/>
            <p:nvPr/>
          </p:nvSpPr>
          <p:spPr bwMode="auto">
            <a:xfrm>
              <a:off x="7962900" y="1343025"/>
              <a:ext cx="9525" cy="12700"/>
            </a:xfrm>
            <a:custGeom>
              <a:avLst/>
              <a:gdLst/>
              <a:ahLst/>
              <a:cxnLst>
                <a:cxn ang="0">
                  <a:pos x="4" y="0"/>
                </a:cxn>
                <a:cxn ang="0">
                  <a:pos x="4" y="0"/>
                </a:cxn>
                <a:cxn ang="0">
                  <a:pos x="2" y="0"/>
                </a:cxn>
                <a:cxn ang="0">
                  <a:pos x="2" y="0"/>
                </a:cxn>
                <a:cxn ang="0">
                  <a:pos x="0" y="4"/>
                </a:cxn>
                <a:cxn ang="0">
                  <a:pos x="4" y="8"/>
                </a:cxn>
                <a:cxn ang="0">
                  <a:pos x="4" y="8"/>
                </a:cxn>
                <a:cxn ang="0">
                  <a:pos x="6" y="4"/>
                </a:cxn>
                <a:cxn ang="0">
                  <a:pos x="4" y="0"/>
                </a:cxn>
                <a:cxn ang="0">
                  <a:pos x="4" y="0"/>
                </a:cxn>
              </a:cxnLst>
              <a:rect l="0" t="0" r="r" b="b"/>
              <a:pathLst>
                <a:path w="6" h="8">
                  <a:moveTo>
                    <a:pt x="4" y="0"/>
                  </a:moveTo>
                  <a:lnTo>
                    <a:pt x="4" y="0"/>
                  </a:lnTo>
                  <a:lnTo>
                    <a:pt x="2" y="0"/>
                  </a:lnTo>
                  <a:lnTo>
                    <a:pt x="2" y="0"/>
                  </a:lnTo>
                  <a:lnTo>
                    <a:pt x="0" y="4"/>
                  </a:lnTo>
                  <a:lnTo>
                    <a:pt x="4" y="8"/>
                  </a:lnTo>
                  <a:lnTo>
                    <a:pt x="4" y="8"/>
                  </a:lnTo>
                  <a:lnTo>
                    <a:pt x="6" y="4"/>
                  </a:lnTo>
                  <a:lnTo>
                    <a:pt x="4" y="0"/>
                  </a:lnTo>
                  <a:lnTo>
                    <a:pt x="4"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97" name="Freeform 160"/>
            <p:cNvSpPr/>
            <p:nvPr/>
          </p:nvSpPr>
          <p:spPr bwMode="auto">
            <a:xfrm>
              <a:off x="4451350" y="638175"/>
              <a:ext cx="25400" cy="12700"/>
            </a:xfrm>
            <a:custGeom>
              <a:avLst/>
              <a:gdLst/>
              <a:ahLst/>
              <a:cxnLst>
                <a:cxn ang="0">
                  <a:pos x="4" y="2"/>
                </a:cxn>
                <a:cxn ang="0">
                  <a:pos x="4" y="2"/>
                </a:cxn>
                <a:cxn ang="0">
                  <a:pos x="2" y="4"/>
                </a:cxn>
                <a:cxn ang="0">
                  <a:pos x="0" y="6"/>
                </a:cxn>
                <a:cxn ang="0">
                  <a:pos x="2" y="8"/>
                </a:cxn>
                <a:cxn ang="0">
                  <a:pos x="2" y="8"/>
                </a:cxn>
                <a:cxn ang="0">
                  <a:pos x="4" y="8"/>
                </a:cxn>
                <a:cxn ang="0">
                  <a:pos x="6" y="6"/>
                </a:cxn>
                <a:cxn ang="0">
                  <a:pos x="6" y="6"/>
                </a:cxn>
                <a:cxn ang="0">
                  <a:pos x="8" y="4"/>
                </a:cxn>
                <a:cxn ang="0">
                  <a:pos x="12" y="4"/>
                </a:cxn>
                <a:cxn ang="0">
                  <a:pos x="14" y="4"/>
                </a:cxn>
                <a:cxn ang="0">
                  <a:pos x="16" y="0"/>
                </a:cxn>
                <a:cxn ang="0">
                  <a:pos x="16" y="0"/>
                </a:cxn>
                <a:cxn ang="0">
                  <a:pos x="10" y="0"/>
                </a:cxn>
                <a:cxn ang="0">
                  <a:pos x="6" y="0"/>
                </a:cxn>
                <a:cxn ang="0">
                  <a:pos x="4" y="2"/>
                </a:cxn>
                <a:cxn ang="0">
                  <a:pos x="4" y="2"/>
                </a:cxn>
              </a:cxnLst>
              <a:rect l="0" t="0" r="r" b="b"/>
              <a:pathLst>
                <a:path w="16" h="8">
                  <a:moveTo>
                    <a:pt x="4" y="2"/>
                  </a:moveTo>
                  <a:lnTo>
                    <a:pt x="4" y="2"/>
                  </a:lnTo>
                  <a:lnTo>
                    <a:pt x="2" y="4"/>
                  </a:lnTo>
                  <a:lnTo>
                    <a:pt x="0" y="6"/>
                  </a:lnTo>
                  <a:lnTo>
                    <a:pt x="2" y="8"/>
                  </a:lnTo>
                  <a:lnTo>
                    <a:pt x="2" y="8"/>
                  </a:lnTo>
                  <a:lnTo>
                    <a:pt x="4" y="8"/>
                  </a:lnTo>
                  <a:lnTo>
                    <a:pt x="6" y="6"/>
                  </a:lnTo>
                  <a:lnTo>
                    <a:pt x="6" y="6"/>
                  </a:lnTo>
                  <a:lnTo>
                    <a:pt x="8" y="4"/>
                  </a:lnTo>
                  <a:lnTo>
                    <a:pt x="12" y="4"/>
                  </a:lnTo>
                  <a:lnTo>
                    <a:pt x="14" y="4"/>
                  </a:lnTo>
                  <a:lnTo>
                    <a:pt x="16" y="0"/>
                  </a:lnTo>
                  <a:lnTo>
                    <a:pt x="16" y="0"/>
                  </a:lnTo>
                  <a:lnTo>
                    <a:pt x="10" y="0"/>
                  </a:lnTo>
                  <a:lnTo>
                    <a:pt x="6" y="0"/>
                  </a:lnTo>
                  <a:lnTo>
                    <a:pt x="4" y="2"/>
                  </a:lnTo>
                  <a:lnTo>
                    <a:pt x="4" y="2"/>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98" name="Freeform 161"/>
            <p:cNvSpPr/>
            <p:nvPr/>
          </p:nvSpPr>
          <p:spPr bwMode="auto">
            <a:xfrm>
              <a:off x="8080375" y="1749425"/>
              <a:ext cx="12700" cy="6350"/>
            </a:xfrm>
            <a:custGeom>
              <a:avLst/>
              <a:gdLst/>
              <a:ahLst/>
              <a:cxnLst>
                <a:cxn ang="0">
                  <a:pos x="6" y="0"/>
                </a:cxn>
                <a:cxn ang="0">
                  <a:pos x="6" y="0"/>
                </a:cxn>
                <a:cxn ang="0">
                  <a:pos x="2" y="0"/>
                </a:cxn>
                <a:cxn ang="0">
                  <a:pos x="0" y="2"/>
                </a:cxn>
                <a:cxn ang="0">
                  <a:pos x="0" y="2"/>
                </a:cxn>
                <a:cxn ang="0">
                  <a:pos x="2" y="4"/>
                </a:cxn>
                <a:cxn ang="0">
                  <a:pos x="4" y="4"/>
                </a:cxn>
                <a:cxn ang="0">
                  <a:pos x="4" y="4"/>
                </a:cxn>
                <a:cxn ang="0">
                  <a:pos x="8" y="4"/>
                </a:cxn>
                <a:cxn ang="0">
                  <a:pos x="8" y="0"/>
                </a:cxn>
                <a:cxn ang="0">
                  <a:pos x="8" y="0"/>
                </a:cxn>
                <a:cxn ang="0">
                  <a:pos x="8" y="0"/>
                </a:cxn>
                <a:cxn ang="0">
                  <a:pos x="6" y="0"/>
                </a:cxn>
                <a:cxn ang="0">
                  <a:pos x="6" y="0"/>
                </a:cxn>
              </a:cxnLst>
              <a:rect l="0" t="0" r="r" b="b"/>
              <a:pathLst>
                <a:path w="8" h="4">
                  <a:moveTo>
                    <a:pt x="6" y="0"/>
                  </a:moveTo>
                  <a:lnTo>
                    <a:pt x="6" y="0"/>
                  </a:lnTo>
                  <a:lnTo>
                    <a:pt x="2" y="0"/>
                  </a:lnTo>
                  <a:lnTo>
                    <a:pt x="0" y="2"/>
                  </a:lnTo>
                  <a:lnTo>
                    <a:pt x="0" y="2"/>
                  </a:lnTo>
                  <a:lnTo>
                    <a:pt x="2" y="4"/>
                  </a:lnTo>
                  <a:lnTo>
                    <a:pt x="4" y="4"/>
                  </a:lnTo>
                  <a:lnTo>
                    <a:pt x="4" y="4"/>
                  </a:lnTo>
                  <a:lnTo>
                    <a:pt x="8" y="4"/>
                  </a:lnTo>
                  <a:lnTo>
                    <a:pt x="8" y="0"/>
                  </a:lnTo>
                  <a:lnTo>
                    <a:pt x="8" y="0"/>
                  </a:lnTo>
                  <a:lnTo>
                    <a:pt x="8" y="0"/>
                  </a:lnTo>
                  <a:lnTo>
                    <a:pt x="6" y="0"/>
                  </a:lnTo>
                  <a:lnTo>
                    <a:pt x="6"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99" name="Freeform 162"/>
            <p:cNvSpPr/>
            <p:nvPr/>
          </p:nvSpPr>
          <p:spPr bwMode="auto">
            <a:xfrm>
              <a:off x="7943850" y="1717675"/>
              <a:ext cx="19050" cy="9525"/>
            </a:xfrm>
            <a:custGeom>
              <a:avLst/>
              <a:gdLst/>
              <a:ahLst/>
              <a:cxnLst>
                <a:cxn ang="0">
                  <a:pos x="0" y="0"/>
                </a:cxn>
                <a:cxn ang="0">
                  <a:pos x="0" y="0"/>
                </a:cxn>
                <a:cxn ang="0">
                  <a:pos x="2" y="2"/>
                </a:cxn>
                <a:cxn ang="0">
                  <a:pos x="6" y="4"/>
                </a:cxn>
                <a:cxn ang="0">
                  <a:pos x="8" y="6"/>
                </a:cxn>
                <a:cxn ang="0">
                  <a:pos x="12" y="6"/>
                </a:cxn>
                <a:cxn ang="0">
                  <a:pos x="12" y="6"/>
                </a:cxn>
                <a:cxn ang="0">
                  <a:pos x="8" y="0"/>
                </a:cxn>
                <a:cxn ang="0">
                  <a:pos x="4" y="0"/>
                </a:cxn>
                <a:cxn ang="0">
                  <a:pos x="0" y="0"/>
                </a:cxn>
                <a:cxn ang="0">
                  <a:pos x="0" y="0"/>
                </a:cxn>
              </a:cxnLst>
              <a:rect l="0" t="0" r="r" b="b"/>
              <a:pathLst>
                <a:path w="12" h="6">
                  <a:moveTo>
                    <a:pt x="0" y="0"/>
                  </a:moveTo>
                  <a:lnTo>
                    <a:pt x="0" y="0"/>
                  </a:lnTo>
                  <a:lnTo>
                    <a:pt x="2" y="2"/>
                  </a:lnTo>
                  <a:lnTo>
                    <a:pt x="6" y="4"/>
                  </a:lnTo>
                  <a:lnTo>
                    <a:pt x="8" y="6"/>
                  </a:lnTo>
                  <a:lnTo>
                    <a:pt x="12" y="6"/>
                  </a:lnTo>
                  <a:lnTo>
                    <a:pt x="12" y="6"/>
                  </a:lnTo>
                  <a:lnTo>
                    <a:pt x="8" y="0"/>
                  </a:lnTo>
                  <a:lnTo>
                    <a:pt x="4" y="0"/>
                  </a:lnTo>
                  <a:lnTo>
                    <a:pt x="0" y="0"/>
                  </a:lnTo>
                  <a:lnTo>
                    <a:pt x="0"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00" name="Freeform 163"/>
            <p:cNvSpPr/>
            <p:nvPr/>
          </p:nvSpPr>
          <p:spPr bwMode="auto">
            <a:xfrm>
              <a:off x="7915275" y="1701800"/>
              <a:ext cx="15875" cy="6350"/>
            </a:xfrm>
            <a:custGeom>
              <a:avLst/>
              <a:gdLst/>
              <a:ahLst/>
              <a:cxnLst>
                <a:cxn ang="0">
                  <a:pos x="10" y="4"/>
                </a:cxn>
                <a:cxn ang="0">
                  <a:pos x="10" y="4"/>
                </a:cxn>
                <a:cxn ang="0">
                  <a:pos x="6" y="2"/>
                </a:cxn>
                <a:cxn ang="0">
                  <a:pos x="6" y="2"/>
                </a:cxn>
                <a:cxn ang="0">
                  <a:pos x="4" y="0"/>
                </a:cxn>
                <a:cxn ang="0">
                  <a:pos x="0" y="0"/>
                </a:cxn>
                <a:cxn ang="0">
                  <a:pos x="0" y="0"/>
                </a:cxn>
                <a:cxn ang="0">
                  <a:pos x="0" y="2"/>
                </a:cxn>
                <a:cxn ang="0">
                  <a:pos x="0" y="2"/>
                </a:cxn>
                <a:cxn ang="0">
                  <a:pos x="2" y="4"/>
                </a:cxn>
                <a:cxn ang="0">
                  <a:pos x="4" y="4"/>
                </a:cxn>
                <a:cxn ang="0">
                  <a:pos x="6" y="4"/>
                </a:cxn>
                <a:cxn ang="0">
                  <a:pos x="6" y="4"/>
                </a:cxn>
                <a:cxn ang="0">
                  <a:pos x="10" y="4"/>
                </a:cxn>
                <a:cxn ang="0">
                  <a:pos x="10" y="4"/>
                </a:cxn>
                <a:cxn ang="0">
                  <a:pos x="10" y="4"/>
                </a:cxn>
                <a:cxn ang="0">
                  <a:pos x="10" y="4"/>
                </a:cxn>
                <a:cxn ang="0">
                  <a:pos x="10" y="4"/>
                </a:cxn>
                <a:cxn ang="0">
                  <a:pos x="10" y="4"/>
                </a:cxn>
                <a:cxn ang="0">
                  <a:pos x="10" y="2"/>
                </a:cxn>
                <a:cxn ang="0">
                  <a:pos x="10" y="2"/>
                </a:cxn>
                <a:cxn ang="0">
                  <a:pos x="10" y="4"/>
                </a:cxn>
                <a:cxn ang="0">
                  <a:pos x="10" y="4"/>
                </a:cxn>
              </a:cxnLst>
              <a:rect l="0" t="0" r="r" b="b"/>
              <a:pathLst>
                <a:path w="10" h="4">
                  <a:moveTo>
                    <a:pt x="10" y="4"/>
                  </a:moveTo>
                  <a:lnTo>
                    <a:pt x="10" y="4"/>
                  </a:lnTo>
                  <a:lnTo>
                    <a:pt x="6" y="2"/>
                  </a:lnTo>
                  <a:lnTo>
                    <a:pt x="6" y="2"/>
                  </a:lnTo>
                  <a:lnTo>
                    <a:pt x="4" y="0"/>
                  </a:lnTo>
                  <a:lnTo>
                    <a:pt x="0" y="0"/>
                  </a:lnTo>
                  <a:lnTo>
                    <a:pt x="0" y="0"/>
                  </a:lnTo>
                  <a:lnTo>
                    <a:pt x="0" y="2"/>
                  </a:lnTo>
                  <a:lnTo>
                    <a:pt x="0" y="2"/>
                  </a:lnTo>
                  <a:lnTo>
                    <a:pt x="2" y="4"/>
                  </a:lnTo>
                  <a:lnTo>
                    <a:pt x="4" y="4"/>
                  </a:lnTo>
                  <a:lnTo>
                    <a:pt x="6" y="4"/>
                  </a:lnTo>
                  <a:lnTo>
                    <a:pt x="6" y="4"/>
                  </a:lnTo>
                  <a:lnTo>
                    <a:pt x="10" y="4"/>
                  </a:lnTo>
                  <a:lnTo>
                    <a:pt x="10" y="4"/>
                  </a:lnTo>
                  <a:lnTo>
                    <a:pt x="10" y="4"/>
                  </a:lnTo>
                  <a:lnTo>
                    <a:pt x="10" y="4"/>
                  </a:lnTo>
                  <a:lnTo>
                    <a:pt x="10" y="4"/>
                  </a:lnTo>
                  <a:lnTo>
                    <a:pt x="10" y="4"/>
                  </a:lnTo>
                  <a:lnTo>
                    <a:pt x="10" y="2"/>
                  </a:lnTo>
                  <a:lnTo>
                    <a:pt x="10" y="2"/>
                  </a:lnTo>
                  <a:lnTo>
                    <a:pt x="10" y="4"/>
                  </a:lnTo>
                  <a:lnTo>
                    <a:pt x="10" y="4"/>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01" name="Freeform 164"/>
            <p:cNvSpPr/>
            <p:nvPr/>
          </p:nvSpPr>
          <p:spPr bwMode="auto">
            <a:xfrm>
              <a:off x="7931150" y="1698625"/>
              <a:ext cx="9525" cy="6350"/>
            </a:xfrm>
            <a:custGeom>
              <a:avLst/>
              <a:gdLst/>
              <a:ahLst/>
              <a:cxnLst>
                <a:cxn ang="0">
                  <a:pos x="4" y="0"/>
                </a:cxn>
                <a:cxn ang="0">
                  <a:pos x="4" y="0"/>
                </a:cxn>
                <a:cxn ang="0">
                  <a:pos x="2" y="0"/>
                </a:cxn>
                <a:cxn ang="0">
                  <a:pos x="2" y="0"/>
                </a:cxn>
                <a:cxn ang="0">
                  <a:pos x="0" y="0"/>
                </a:cxn>
                <a:cxn ang="0">
                  <a:pos x="0" y="2"/>
                </a:cxn>
                <a:cxn ang="0">
                  <a:pos x="0" y="4"/>
                </a:cxn>
                <a:cxn ang="0">
                  <a:pos x="0" y="4"/>
                </a:cxn>
                <a:cxn ang="0">
                  <a:pos x="4" y="4"/>
                </a:cxn>
                <a:cxn ang="0">
                  <a:pos x="6" y="4"/>
                </a:cxn>
                <a:cxn ang="0">
                  <a:pos x="4" y="0"/>
                </a:cxn>
                <a:cxn ang="0">
                  <a:pos x="4" y="0"/>
                </a:cxn>
              </a:cxnLst>
              <a:rect l="0" t="0" r="r" b="b"/>
              <a:pathLst>
                <a:path w="6" h="4">
                  <a:moveTo>
                    <a:pt x="4" y="0"/>
                  </a:moveTo>
                  <a:lnTo>
                    <a:pt x="4" y="0"/>
                  </a:lnTo>
                  <a:lnTo>
                    <a:pt x="2" y="0"/>
                  </a:lnTo>
                  <a:lnTo>
                    <a:pt x="2" y="0"/>
                  </a:lnTo>
                  <a:lnTo>
                    <a:pt x="0" y="0"/>
                  </a:lnTo>
                  <a:lnTo>
                    <a:pt x="0" y="2"/>
                  </a:lnTo>
                  <a:lnTo>
                    <a:pt x="0" y="4"/>
                  </a:lnTo>
                  <a:lnTo>
                    <a:pt x="0" y="4"/>
                  </a:lnTo>
                  <a:lnTo>
                    <a:pt x="4" y="4"/>
                  </a:lnTo>
                  <a:lnTo>
                    <a:pt x="6" y="4"/>
                  </a:lnTo>
                  <a:lnTo>
                    <a:pt x="4" y="0"/>
                  </a:lnTo>
                  <a:lnTo>
                    <a:pt x="4"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02" name="Freeform 165"/>
            <p:cNvSpPr/>
            <p:nvPr/>
          </p:nvSpPr>
          <p:spPr bwMode="auto">
            <a:xfrm>
              <a:off x="5473700" y="530225"/>
              <a:ext cx="9525" cy="9525"/>
            </a:xfrm>
            <a:custGeom>
              <a:avLst/>
              <a:gdLst/>
              <a:ahLst/>
              <a:cxnLst>
                <a:cxn ang="0">
                  <a:pos x="0" y="4"/>
                </a:cxn>
                <a:cxn ang="0">
                  <a:pos x="0" y="4"/>
                </a:cxn>
                <a:cxn ang="0">
                  <a:pos x="2" y="6"/>
                </a:cxn>
                <a:cxn ang="0">
                  <a:pos x="2" y="6"/>
                </a:cxn>
                <a:cxn ang="0">
                  <a:pos x="6" y="6"/>
                </a:cxn>
                <a:cxn ang="0">
                  <a:pos x="6" y="4"/>
                </a:cxn>
                <a:cxn ang="0">
                  <a:pos x="6" y="4"/>
                </a:cxn>
                <a:cxn ang="0">
                  <a:pos x="6" y="2"/>
                </a:cxn>
                <a:cxn ang="0">
                  <a:pos x="4" y="0"/>
                </a:cxn>
                <a:cxn ang="0">
                  <a:pos x="4" y="0"/>
                </a:cxn>
                <a:cxn ang="0">
                  <a:pos x="2" y="2"/>
                </a:cxn>
                <a:cxn ang="0">
                  <a:pos x="0" y="4"/>
                </a:cxn>
                <a:cxn ang="0">
                  <a:pos x="0" y="4"/>
                </a:cxn>
              </a:cxnLst>
              <a:rect l="0" t="0" r="r" b="b"/>
              <a:pathLst>
                <a:path w="6" h="6">
                  <a:moveTo>
                    <a:pt x="0" y="4"/>
                  </a:moveTo>
                  <a:lnTo>
                    <a:pt x="0" y="4"/>
                  </a:lnTo>
                  <a:lnTo>
                    <a:pt x="2" y="6"/>
                  </a:lnTo>
                  <a:lnTo>
                    <a:pt x="2" y="6"/>
                  </a:lnTo>
                  <a:lnTo>
                    <a:pt x="6" y="6"/>
                  </a:lnTo>
                  <a:lnTo>
                    <a:pt x="6" y="4"/>
                  </a:lnTo>
                  <a:lnTo>
                    <a:pt x="6" y="4"/>
                  </a:lnTo>
                  <a:lnTo>
                    <a:pt x="6" y="2"/>
                  </a:lnTo>
                  <a:lnTo>
                    <a:pt x="4" y="0"/>
                  </a:lnTo>
                  <a:lnTo>
                    <a:pt x="4" y="0"/>
                  </a:lnTo>
                  <a:lnTo>
                    <a:pt x="2" y="2"/>
                  </a:lnTo>
                  <a:lnTo>
                    <a:pt x="0" y="4"/>
                  </a:lnTo>
                  <a:lnTo>
                    <a:pt x="0" y="4"/>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03" name="Freeform 166"/>
            <p:cNvSpPr/>
            <p:nvPr/>
          </p:nvSpPr>
          <p:spPr bwMode="auto">
            <a:xfrm>
              <a:off x="8201025" y="809625"/>
              <a:ext cx="66675" cy="60325"/>
            </a:xfrm>
            <a:custGeom>
              <a:avLst/>
              <a:gdLst/>
              <a:ahLst/>
              <a:cxnLst>
                <a:cxn ang="0">
                  <a:pos x="4" y="38"/>
                </a:cxn>
                <a:cxn ang="0">
                  <a:pos x="4" y="38"/>
                </a:cxn>
                <a:cxn ang="0">
                  <a:pos x="4" y="30"/>
                </a:cxn>
                <a:cxn ang="0">
                  <a:pos x="4" y="30"/>
                </a:cxn>
                <a:cxn ang="0">
                  <a:pos x="20" y="32"/>
                </a:cxn>
                <a:cxn ang="0">
                  <a:pos x="20" y="32"/>
                </a:cxn>
                <a:cxn ang="0">
                  <a:pos x="26" y="32"/>
                </a:cxn>
                <a:cxn ang="0">
                  <a:pos x="32" y="28"/>
                </a:cxn>
                <a:cxn ang="0">
                  <a:pos x="42" y="22"/>
                </a:cxn>
                <a:cxn ang="0">
                  <a:pos x="42" y="22"/>
                </a:cxn>
                <a:cxn ang="0">
                  <a:pos x="38" y="16"/>
                </a:cxn>
                <a:cxn ang="0">
                  <a:pos x="38" y="16"/>
                </a:cxn>
                <a:cxn ang="0">
                  <a:pos x="32" y="16"/>
                </a:cxn>
                <a:cxn ang="0">
                  <a:pos x="24" y="10"/>
                </a:cxn>
                <a:cxn ang="0">
                  <a:pos x="18" y="4"/>
                </a:cxn>
                <a:cxn ang="0">
                  <a:pos x="12" y="0"/>
                </a:cxn>
                <a:cxn ang="0">
                  <a:pos x="12" y="0"/>
                </a:cxn>
                <a:cxn ang="0">
                  <a:pos x="14" y="4"/>
                </a:cxn>
                <a:cxn ang="0">
                  <a:pos x="14" y="10"/>
                </a:cxn>
                <a:cxn ang="0">
                  <a:pos x="12" y="18"/>
                </a:cxn>
                <a:cxn ang="0">
                  <a:pos x="6" y="24"/>
                </a:cxn>
                <a:cxn ang="0">
                  <a:pos x="0" y="30"/>
                </a:cxn>
                <a:cxn ang="0">
                  <a:pos x="0" y="30"/>
                </a:cxn>
                <a:cxn ang="0">
                  <a:pos x="0" y="34"/>
                </a:cxn>
                <a:cxn ang="0">
                  <a:pos x="0" y="36"/>
                </a:cxn>
                <a:cxn ang="0">
                  <a:pos x="4" y="38"/>
                </a:cxn>
                <a:cxn ang="0">
                  <a:pos x="4" y="38"/>
                </a:cxn>
              </a:cxnLst>
              <a:rect l="0" t="0" r="r" b="b"/>
              <a:pathLst>
                <a:path w="42" h="38">
                  <a:moveTo>
                    <a:pt x="4" y="38"/>
                  </a:moveTo>
                  <a:lnTo>
                    <a:pt x="4" y="38"/>
                  </a:lnTo>
                  <a:lnTo>
                    <a:pt x="4" y="30"/>
                  </a:lnTo>
                  <a:lnTo>
                    <a:pt x="4" y="30"/>
                  </a:lnTo>
                  <a:lnTo>
                    <a:pt x="20" y="32"/>
                  </a:lnTo>
                  <a:lnTo>
                    <a:pt x="20" y="32"/>
                  </a:lnTo>
                  <a:lnTo>
                    <a:pt x="26" y="32"/>
                  </a:lnTo>
                  <a:lnTo>
                    <a:pt x="32" y="28"/>
                  </a:lnTo>
                  <a:lnTo>
                    <a:pt x="42" y="22"/>
                  </a:lnTo>
                  <a:lnTo>
                    <a:pt x="42" y="22"/>
                  </a:lnTo>
                  <a:lnTo>
                    <a:pt x="38" y="16"/>
                  </a:lnTo>
                  <a:lnTo>
                    <a:pt x="38" y="16"/>
                  </a:lnTo>
                  <a:lnTo>
                    <a:pt x="32" y="16"/>
                  </a:lnTo>
                  <a:lnTo>
                    <a:pt x="24" y="10"/>
                  </a:lnTo>
                  <a:lnTo>
                    <a:pt x="18" y="4"/>
                  </a:lnTo>
                  <a:lnTo>
                    <a:pt x="12" y="0"/>
                  </a:lnTo>
                  <a:lnTo>
                    <a:pt x="12" y="0"/>
                  </a:lnTo>
                  <a:lnTo>
                    <a:pt x="14" y="4"/>
                  </a:lnTo>
                  <a:lnTo>
                    <a:pt x="14" y="10"/>
                  </a:lnTo>
                  <a:lnTo>
                    <a:pt x="12" y="18"/>
                  </a:lnTo>
                  <a:lnTo>
                    <a:pt x="6" y="24"/>
                  </a:lnTo>
                  <a:lnTo>
                    <a:pt x="0" y="30"/>
                  </a:lnTo>
                  <a:lnTo>
                    <a:pt x="0" y="30"/>
                  </a:lnTo>
                  <a:lnTo>
                    <a:pt x="0" y="34"/>
                  </a:lnTo>
                  <a:lnTo>
                    <a:pt x="0" y="36"/>
                  </a:lnTo>
                  <a:lnTo>
                    <a:pt x="4" y="38"/>
                  </a:lnTo>
                  <a:lnTo>
                    <a:pt x="4" y="38"/>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04" name="Freeform 167"/>
            <p:cNvSpPr/>
            <p:nvPr/>
          </p:nvSpPr>
          <p:spPr bwMode="auto">
            <a:xfrm>
              <a:off x="7870825" y="1736725"/>
              <a:ext cx="495300" cy="463550"/>
            </a:xfrm>
            <a:custGeom>
              <a:avLst/>
              <a:gdLst/>
              <a:ahLst/>
              <a:cxnLst>
                <a:cxn ang="0">
                  <a:pos x="312" y="152"/>
                </a:cxn>
                <a:cxn ang="0">
                  <a:pos x="284" y="120"/>
                </a:cxn>
                <a:cxn ang="0">
                  <a:pos x="266" y="92"/>
                </a:cxn>
                <a:cxn ang="0">
                  <a:pos x="256" y="74"/>
                </a:cxn>
                <a:cxn ang="0">
                  <a:pos x="246" y="44"/>
                </a:cxn>
                <a:cxn ang="0">
                  <a:pos x="232" y="16"/>
                </a:cxn>
                <a:cxn ang="0">
                  <a:pos x="222" y="20"/>
                </a:cxn>
                <a:cxn ang="0">
                  <a:pos x="216" y="68"/>
                </a:cxn>
                <a:cxn ang="0">
                  <a:pos x="208" y="74"/>
                </a:cxn>
                <a:cxn ang="0">
                  <a:pos x="176" y="48"/>
                </a:cxn>
                <a:cxn ang="0">
                  <a:pos x="176" y="32"/>
                </a:cxn>
                <a:cxn ang="0">
                  <a:pos x="182" y="18"/>
                </a:cxn>
                <a:cxn ang="0">
                  <a:pos x="162" y="14"/>
                </a:cxn>
                <a:cxn ang="0">
                  <a:pos x="150" y="14"/>
                </a:cxn>
                <a:cxn ang="0">
                  <a:pos x="140" y="18"/>
                </a:cxn>
                <a:cxn ang="0">
                  <a:pos x="128" y="40"/>
                </a:cxn>
                <a:cxn ang="0">
                  <a:pos x="126" y="44"/>
                </a:cxn>
                <a:cxn ang="0">
                  <a:pos x="116" y="44"/>
                </a:cxn>
                <a:cxn ang="0">
                  <a:pos x="100" y="38"/>
                </a:cxn>
                <a:cxn ang="0">
                  <a:pos x="86" y="60"/>
                </a:cxn>
                <a:cxn ang="0">
                  <a:pos x="72" y="66"/>
                </a:cxn>
                <a:cxn ang="0">
                  <a:pos x="68" y="80"/>
                </a:cxn>
                <a:cxn ang="0">
                  <a:pos x="54" y="96"/>
                </a:cxn>
                <a:cxn ang="0">
                  <a:pos x="10" y="116"/>
                </a:cxn>
                <a:cxn ang="0">
                  <a:pos x="2" y="144"/>
                </a:cxn>
                <a:cxn ang="0">
                  <a:pos x="0" y="166"/>
                </a:cxn>
                <a:cxn ang="0">
                  <a:pos x="12" y="194"/>
                </a:cxn>
                <a:cxn ang="0">
                  <a:pos x="20" y="232"/>
                </a:cxn>
                <a:cxn ang="0">
                  <a:pos x="14" y="244"/>
                </a:cxn>
                <a:cxn ang="0">
                  <a:pos x="30" y="254"/>
                </a:cxn>
                <a:cxn ang="0">
                  <a:pos x="48" y="244"/>
                </a:cxn>
                <a:cxn ang="0">
                  <a:pos x="72" y="242"/>
                </a:cxn>
                <a:cxn ang="0">
                  <a:pos x="82" y="236"/>
                </a:cxn>
                <a:cxn ang="0">
                  <a:pos x="112" y="222"/>
                </a:cxn>
                <a:cxn ang="0">
                  <a:pos x="150" y="220"/>
                </a:cxn>
                <a:cxn ang="0">
                  <a:pos x="170" y="238"/>
                </a:cxn>
                <a:cxn ang="0">
                  <a:pos x="178" y="248"/>
                </a:cxn>
                <a:cxn ang="0">
                  <a:pos x="192" y="230"/>
                </a:cxn>
                <a:cxn ang="0">
                  <a:pos x="190" y="242"/>
                </a:cxn>
                <a:cxn ang="0">
                  <a:pos x="196" y="258"/>
                </a:cxn>
                <a:cxn ang="0">
                  <a:pos x="206" y="268"/>
                </a:cxn>
                <a:cxn ang="0">
                  <a:pos x="216" y="284"/>
                </a:cxn>
                <a:cxn ang="0">
                  <a:pos x="238" y="288"/>
                </a:cxn>
                <a:cxn ang="0">
                  <a:pos x="248" y="284"/>
                </a:cxn>
                <a:cxn ang="0">
                  <a:pos x="258" y="292"/>
                </a:cxn>
                <a:cxn ang="0">
                  <a:pos x="276" y="280"/>
                </a:cxn>
                <a:cxn ang="0">
                  <a:pos x="284" y="280"/>
                </a:cxn>
                <a:cxn ang="0">
                  <a:pos x="286" y="272"/>
                </a:cxn>
                <a:cxn ang="0">
                  <a:pos x="304" y="228"/>
                </a:cxn>
                <a:cxn ang="0">
                  <a:pos x="312" y="196"/>
                </a:cxn>
                <a:cxn ang="0">
                  <a:pos x="310" y="158"/>
                </a:cxn>
              </a:cxnLst>
              <a:rect l="0" t="0" r="r" b="b"/>
              <a:pathLst>
                <a:path w="312" h="292">
                  <a:moveTo>
                    <a:pt x="310" y="158"/>
                  </a:moveTo>
                  <a:lnTo>
                    <a:pt x="310" y="158"/>
                  </a:lnTo>
                  <a:lnTo>
                    <a:pt x="312" y="152"/>
                  </a:lnTo>
                  <a:lnTo>
                    <a:pt x="312" y="152"/>
                  </a:lnTo>
                  <a:lnTo>
                    <a:pt x="308" y="150"/>
                  </a:lnTo>
                  <a:lnTo>
                    <a:pt x="308" y="150"/>
                  </a:lnTo>
                  <a:lnTo>
                    <a:pt x="292" y="130"/>
                  </a:lnTo>
                  <a:lnTo>
                    <a:pt x="284" y="120"/>
                  </a:lnTo>
                  <a:lnTo>
                    <a:pt x="278" y="108"/>
                  </a:lnTo>
                  <a:lnTo>
                    <a:pt x="278" y="108"/>
                  </a:lnTo>
                  <a:lnTo>
                    <a:pt x="274" y="98"/>
                  </a:lnTo>
                  <a:lnTo>
                    <a:pt x="266" y="92"/>
                  </a:lnTo>
                  <a:lnTo>
                    <a:pt x="266" y="92"/>
                  </a:lnTo>
                  <a:lnTo>
                    <a:pt x="260" y="88"/>
                  </a:lnTo>
                  <a:lnTo>
                    <a:pt x="258" y="84"/>
                  </a:lnTo>
                  <a:lnTo>
                    <a:pt x="256" y="74"/>
                  </a:lnTo>
                  <a:lnTo>
                    <a:pt x="256" y="74"/>
                  </a:lnTo>
                  <a:lnTo>
                    <a:pt x="252" y="56"/>
                  </a:lnTo>
                  <a:lnTo>
                    <a:pt x="250" y="48"/>
                  </a:lnTo>
                  <a:lnTo>
                    <a:pt x="246" y="44"/>
                  </a:lnTo>
                  <a:lnTo>
                    <a:pt x="246" y="44"/>
                  </a:lnTo>
                  <a:lnTo>
                    <a:pt x="240" y="38"/>
                  </a:lnTo>
                  <a:lnTo>
                    <a:pt x="236" y="30"/>
                  </a:lnTo>
                  <a:lnTo>
                    <a:pt x="232" y="16"/>
                  </a:lnTo>
                  <a:lnTo>
                    <a:pt x="232" y="16"/>
                  </a:lnTo>
                  <a:lnTo>
                    <a:pt x="228" y="0"/>
                  </a:lnTo>
                  <a:lnTo>
                    <a:pt x="228" y="0"/>
                  </a:lnTo>
                  <a:lnTo>
                    <a:pt x="222" y="20"/>
                  </a:lnTo>
                  <a:lnTo>
                    <a:pt x="222" y="40"/>
                  </a:lnTo>
                  <a:lnTo>
                    <a:pt x="222" y="40"/>
                  </a:lnTo>
                  <a:lnTo>
                    <a:pt x="220" y="54"/>
                  </a:lnTo>
                  <a:lnTo>
                    <a:pt x="216" y="68"/>
                  </a:lnTo>
                  <a:lnTo>
                    <a:pt x="216" y="68"/>
                  </a:lnTo>
                  <a:lnTo>
                    <a:pt x="214" y="72"/>
                  </a:lnTo>
                  <a:lnTo>
                    <a:pt x="212" y="74"/>
                  </a:lnTo>
                  <a:lnTo>
                    <a:pt x="208" y="74"/>
                  </a:lnTo>
                  <a:lnTo>
                    <a:pt x="206" y="72"/>
                  </a:lnTo>
                  <a:lnTo>
                    <a:pt x="206" y="72"/>
                  </a:lnTo>
                  <a:lnTo>
                    <a:pt x="176" y="48"/>
                  </a:lnTo>
                  <a:lnTo>
                    <a:pt x="176" y="48"/>
                  </a:lnTo>
                  <a:lnTo>
                    <a:pt x="174" y="44"/>
                  </a:lnTo>
                  <a:lnTo>
                    <a:pt x="174" y="38"/>
                  </a:lnTo>
                  <a:lnTo>
                    <a:pt x="174" y="38"/>
                  </a:lnTo>
                  <a:lnTo>
                    <a:pt x="176" y="32"/>
                  </a:lnTo>
                  <a:lnTo>
                    <a:pt x="180" y="28"/>
                  </a:lnTo>
                  <a:lnTo>
                    <a:pt x="182" y="22"/>
                  </a:lnTo>
                  <a:lnTo>
                    <a:pt x="182" y="18"/>
                  </a:lnTo>
                  <a:lnTo>
                    <a:pt x="182" y="18"/>
                  </a:lnTo>
                  <a:lnTo>
                    <a:pt x="178" y="16"/>
                  </a:lnTo>
                  <a:lnTo>
                    <a:pt x="174" y="16"/>
                  </a:lnTo>
                  <a:lnTo>
                    <a:pt x="168" y="16"/>
                  </a:lnTo>
                  <a:lnTo>
                    <a:pt x="162" y="14"/>
                  </a:lnTo>
                  <a:lnTo>
                    <a:pt x="162" y="14"/>
                  </a:lnTo>
                  <a:lnTo>
                    <a:pt x="150" y="8"/>
                  </a:lnTo>
                  <a:lnTo>
                    <a:pt x="150" y="8"/>
                  </a:lnTo>
                  <a:lnTo>
                    <a:pt x="150" y="14"/>
                  </a:lnTo>
                  <a:lnTo>
                    <a:pt x="150" y="16"/>
                  </a:lnTo>
                  <a:lnTo>
                    <a:pt x="146" y="18"/>
                  </a:lnTo>
                  <a:lnTo>
                    <a:pt x="146" y="18"/>
                  </a:lnTo>
                  <a:lnTo>
                    <a:pt x="140" y="18"/>
                  </a:lnTo>
                  <a:lnTo>
                    <a:pt x="136" y="20"/>
                  </a:lnTo>
                  <a:lnTo>
                    <a:pt x="132" y="24"/>
                  </a:lnTo>
                  <a:lnTo>
                    <a:pt x="130" y="32"/>
                  </a:lnTo>
                  <a:lnTo>
                    <a:pt x="128" y="40"/>
                  </a:lnTo>
                  <a:lnTo>
                    <a:pt x="128" y="40"/>
                  </a:lnTo>
                  <a:lnTo>
                    <a:pt x="128" y="44"/>
                  </a:lnTo>
                  <a:lnTo>
                    <a:pt x="126" y="44"/>
                  </a:lnTo>
                  <a:lnTo>
                    <a:pt x="126" y="44"/>
                  </a:lnTo>
                  <a:lnTo>
                    <a:pt x="126" y="44"/>
                  </a:lnTo>
                  <a:lnTo>
                    <a:pt x="120" y="44"/>
                  </a:lnTo>
                  <a:lnTo>
                    <a:pt x="118" y="46"/>
                  </a:lnTo>
                  <a:lnTo>
                    <a:pt x="116" y="44"/>
                  </a:lnTo>
                  <a:lnTo>
                    <a:pt x="116" y="44"/>
                  </a:lnTo>
                  <a:lnTo>
                    <a:pt x="108" y="38"/>
                  </a:lnTo>
                  <a:lnTo>
                    <a:pt x="104" y="36"/>
                  </a:lnTo>
                  <a:lnTo>
                    <a:pt x="100" y="38"/>
                  </a:lnTo>
                  <a:lnTo>
                    <a:pt x="92" y="46"/>
                  </a:lnTo>
                  <a:lnTo>
                    <a:pt x="92" y="46"/>
                  </a:lnTo>
                  <a:lnTo>
                    <a:pt x="88" y="52"/>
                  </a:lnTo>
                  <a:lnTo>
                    <a:pt x="86" y="60"/>
                  </a:lnTo>
                  <a:lnTo>
                    <a:pt x="84" y="62"/>
                  </a:lnTo>
                  <a:lnTo>
                    <a:pt x="82" y="64"/>
                  </a:lnTo>
                  <a:lnTo>
                    <a:pt x="78" y="66"/>
                  </a:lnTo>
                  <a:lnTo>
                    <a:pt x="72" y="66"/>
                  </a:lnTo>
                  <a:lnTo>
                    <a:pt x="72" y="66"/>
                  </a:lnTo>
                  <a:lnTo>
                    <a:pt x="70" y="72"/>
                  </a:lnTo>
                  <a:lnTo>
                    <a:pt x="70" y="72"/>
                  </a:lnTo>
                  <a:lnTo>
                    <a:pt x="68" y="80"/>
                  </a:lnTo>
                  <a:lnTo>
                    <a:pt x="68" y="80"/>
                  </a:lnTo>
                  <a:lnTo>
                    <a:pt x="66" y="86"/>
                  </a:lnTo>
                  <a:lnTo>
                    <a:pt x="62" y="90"/>
                  </a:lnTo>
                  <a:lnTo>
                    <a:pt x="54" y="96"/>
                  </a:lnTo>
                  <a:lnTo>
                    <a:pt x="34" y="104"/>
                  </a:lnTo>
                  <a:lnTo>
                    <a:pt x="34" y="104"/>
                  </a:lnTo>
                  <a:lnTo>
                    <a:pt x="16" y="112"/>
                  </a:lnTo>
                  <a:lnTo>
                    <a:pt x="10" y="116"/>
                  </a:lnTo>
                  <a:lnTo>
                    <a:pt x="6" y="122"/>
                  </a:lnTo>
                  <a:lnTo>
                    <a:pt x="4" y="128"/>
                  </a:lnTo>
                  <a:lnTo>
                    <a:pt x="2" y="136"/>
                  </a:lnTo>
                  <a:lnTo>
                    <a:pt x="2" y="144"/>
                  </a:lnTo>
                  <a:lnTo>
                    <a:pt x="4" y="152"/>
                  </a:lnTo>
                  <a:lnTo>
                    <a:pt x="4" y="152"/>
                  </a:lnTo>
                  <a:lnTo>
                    <a:pt x="0" y="162"/>
                  </a:lnTo>
                  <a:lnTo>
                    <a:pt x="0" y="166"/>
                  </a:lnTo>
                  <a:lnTo>
                    <a:pt x="4" y="170"/>
                  </a:lnTo>
                  <a:lnTo>
                    <a:pt x="4" y="170"/>
                  </a:lnTo>
                  <a:lnTo>
                    <a:pt x="8" y="182"/>
                  </a:lnTo>
                  <a:lnTo>
                    <a:pt x="12" y="194"/>
                  </a:lnTo>
                  <a:lnTo>
                    <a:pt x="18" y="220"/>
                  </a:lnTo>
                  <a:lnTo>
                    <a:pt x="18" y="220"/>
                  </a:lnTo>
                  <a:lnTo>
                    <a:pt x="20" y="228"/>
                  </a:lnTo>
                  <a:lnTo>
                    <a:pt x="20" y="232"/>
                  </a:lnTo>
                  <a:lnTo>
                    <a:pt x="18" y="236"/>
                  </a:lnTo>
                  <a:lnTo>
                    <a:pt x="18" y="236"/>
                  </a:lnTo>
                  <a:lnTo>
                    <a:pt x="14" y="240"/>
                  </a:lnTo>
                  <a:lnTo>
                    <a:pt x="14" y="244"/>
                  </a:lnTo>
                  <a:lnTo>
                    <a:pt x="18" y="248"/>
                  </a:lnTo>
                  <a:lnTo>
                    <a:pt x="18" y="248"/>
                  </a:lnTo>
                  <a:lnTo>
                    <a:pt x="24" y="252"/>
                  </a:lnTo>
                  <a:lnTo>
                    <a:pt x="30" y="254"/>
                  </a:lnTo>
                  <a:lnTo>
                    <a:pt x="36" y="252"/>
                  </a:lnTo>
                  <a:lnTo>
                    <a:pt x="40" y="250"/>
                  </a:lnTo>
                  <a:lnTo>
                    <a:pt x="40" y="250"/>
                  </a:lnTo>
                  <a:lnTo>
                    <a:pt x="48" y="244"/>
                  </a:lnTo>
                  <a:lnTo>
                    <a:pt x="56" y="242"/>
                  </a:lnTo>
                  <a:lnTo>
                    <a:pt x="62" y="240"/>
                  </a:lnTo>
                  <a:lnTo>
                    <a:pt x="72" y="242"/>
                  </a:lnTo>
                  <a:lnTo>
                    <a:pt x="72" y="242"/>
                  </a:lnTo>
                  <a:lnTo>
                    <a:pt x="78" y="242"/>
                  </a:lnTo>
                  <a:lnTo>
                    <a:pt x="82" y="240"/>
                  </a:lnTo>
                  <a:lnTo>
                    <a:pt x="82" y="236"/>
                  </a:lnTo>
                  <a:lnTo>
                    <a:pt x="82" y="236"/>
                  </a:lnTo>
                  <a:lnTo>
                    <a:pt x="86" y="232"/>
                  </a:lnTo>
                  <a:lnTo>
                    <a:pt x="90" y="230"/>
                  </a:lnTo>
                  <a:lnTo>
                    <a:pt x="90" y="230"/>
                  </a:lnTo>
                  <a:lnTo>
                    <a:pt x="112" y="222"/>
                  </a:lnTo>
                  <a:lnTo>
                    <a:pt x="124" y="218"/>
                  </a:lnTo>
                  <a:lnTo>
                    <a:pt x="136" y="218"/>
                  </a:lnTo>
                  <a:lnTo>
                    <a:pt x="136" y="218"/>
                  </a:lnTo>
                  <a:lnTo>
                    <a:pt x="150" y="220"/>
                  </a:lnTo>
                  <a:lnTo>
                    <a:pt x="156" y="222"/>
                  </a:lnTo>
                  <a:lnTo>
                    <a:pt x="162" y="228"/>
                  </a:lnTo>
                  <a:lnTo>
                    <a:pt x="162" y="228"/>
                  </a:lnTo>
                  <a:lnTo>
                    <a:pt x="170" y="238"/>
                  </a:lnTo>
                  <a:lnTo>
                    <a:pt x="172" y="246"/>
                  </a:lnTo>
                  <a:lnTo>
                    <a:pt x="174" y="254"/>
                  </a:lnTo>
                  <a:lnTo>
                    <a:pt x="174" y="254"/>
                  </a:lnTo>
                  <a:lnTo>
                    <a:pt x="178" y="248"/>
                  </a:lnTo>
                  <a:lnTo>
                    <a:pt x="182" y="242"/>
                  </a:lnTo>
                  <a:lnTo>
                    <a:pt x="188" y="236"/>
                  </a:lnTo>
                  <a:lnTo>
                    <a:pt x="192" y="230"/>
                  </a:lnTo>
                  <a:lnTo>
                    <a:pt x="192" y="230"/>
                  </a:lnTo>
                  <a:lnTo>
                    <a:pt x="192" y="236"/>
                  </a:lnTo>
                  <a:lnTo>
                    <a:pt x="192" y="236"/>
                  </a:lnTo>
                  <a:lnTo>
                    <a:pt x="190" y="240"/>
                  </a:lnTo>
                  <a:lnTo>
                    <a:pt x="190" y="242"/>
                  </a:lnTo>
                  <a:lnTo>
                    <a:pt x="194" y="248"/>
                  </a:lnTo>
                  <a:lnTo>
                    <a:pt x="196" y="252"/>
                  </a:lnTo>
                  <a:lnTo>
                    <a:pt x="198" y="254"/>
                  </a:lnTo>
                  <a:lnTo>
                    <a:pt x="196" y="258"/>
                  </a:lnTo>
                  <a:lnTo>
                    <a:pt x="196" y="258"/>
                  </a:lnTo>
                  <a:lnTo>
                    <a:pt x="202" y="258"/>
                  </a:lnTo>
                  <a:lnTo>
                    <a:pt x="204" y="260"/>
                  </a:lnTo>
                  <a:lnTo>
                    <a:pt x="206" y="268"/>
                  </a:lnTo>
                  <a:lnTo>
                    <a:pt x="206" y="268"/>
                  </a:lnTo>
                  <a:lnTo>
                    <a:pt x="208" y="274"/>
                  </a:lnTo>
                  <a:lnTo>
                    <a:pt x="212" y="280"/>
                  </a:lnTo>
                  <a:lnTo>
                    <a:pt x="216" y="284"/>
                  </a:lnTo>
                  <a:lnTo>
                    <a:pt x="220" y="288"/>
                  </a:lnTo>
                  <a:lnTo>
                    <a:pt x="226" y="290"/>
                  </a:lnTo>
                  <a:lnTo>
                    <a:pt x="232" y="290"/>
                  </a:lnTo>
                  <a:lnTo>
                    <a:pt x="238" y="288"/>
                  </a:lnTo>
                  <a:lnTo>
                    <a:pt x="244" y="286"/>
                  </a:lnTo>
                  <a:lnTo>
                    <a:pt x="244" y="286"/>
                  </a:lnTo>
                  <a:lnTo>
                    <a:pt x="246" y="284"/>
                  </a:lnTo>
                  <a:lnTo>
                    <a:pt x="248" y="284"/>
                  </a:lnTo>
                  <a:lnTo>
                    <a:pt x="250" y="288"/>
                  </a:lnTo>
                  <a:lnTo>
                    <a:pt x="250" y="288"/>
                  </a:lnTo>
                  <a:lnTo>
                    <a:pt x="254" y="290"/>
                  </a:lnTo>
                  <a:lnTo>
                    <a:pt x="258" y="292"/>
                  </a:lnTo>
                  <a:lnTo>
                    <a:pt x="262" y="290"/>
                  </a:lnTo>
                  <a:lnTo>
                    <a:pt x="266" y="288"/>
                  </a:lnTo>
                  <a:lnTo>
                    <a:pt x="272" y="282"/>
                  </a:lnTo>
                  <a:lnTo>
                    <a:pt x="276" y="280"/>
                  </a:lnTo>
                  <a:lnTo>
                    <a:pt x="280" y="282"/>
                  </a:lnTo>
                  <a:lnTo>
                    <a:pt x="280" y="282"/>
                  </a:lnTo>
                  <a:lnTo>
                    <a:pt x="282" y="282"/>
                  </a:lnTo>
                  <a:lnTo>
                    <a:pt x="284" y="280"/>
                  </a:lnTo>
                  <a:lnTo>
                    <a:pt x="286" y="274"/>
                  </a:lnTo>
                  <a:lnTo>
                    <a:pt x="286" y="274"/>
                  </a:lnTo>
                  <a:lnTo>
                    <a:pt x="286" y="272"/>
                  </a:lnTo>
                  <a:lnTo>
                    <a:pt x="286" y="272"/>
                  </a:lnTo>
                  <a:lnTo>
                    <a:pt x="292" y="250"/>
                  </a:lnTo>
                  <a:lnTo>
                    <a:pt x="296" y="238"/>
                  </a:lnTo>
                  <a:lnTo>
                    <a:pt x="304" y="228"/>
                  </a:lnTo>
                  <a:lnTo>
                    <a:pt x="304" y="228"/>
                  </a:lnTo>
                  <a:lnTo>
                    <a:pt x="308" y="218"/>
                  </a:lnTo>
                  <a:lnTo>
                    <a:pt x="310" y="208"/>
                  </a:lnTo>
                  <a:lnTo>
                    <a:pt x="310" y="208"/>
                  </a:lnTo>
                  <a:lnTo>
                    <a:pt x="312" y="196"/>
                  </a:lnTo>
                  <a:lnTo>
                    <a:pt x="312" y="184"/>
                  </a:lnTo>
                  <a:lnTo>
                    <a:pt x="310" y="158"/>
                  </a:lnTo>
                  <a:lnTo>
                    <a:pt x="310" y="158"/>
                  </a:lnTo>
                  <a:lnTo>
                    <a:pt x="310" y="158"/>
                  </a:lnTo>
                  <a:lnTo>
                    <a:pt x="310" y="158"/>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05" name="Freeform 168"/>
            <p:cNvSpPr/>
            <p:nvPr/>
          </p:nvSpPr>
          <p:spPr bwMode="auto">
            <a:xfrm>
              <a:off x="5556250" y="2438400"/>
              <a:ext cx="1588" cy="1588"/>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lnTo>
                    <a:pt x="0" y="0"/>
                  </a:lnTo>
                  <a:lnTo>
                    <a:pt x="0" y="0"/>
                  </a:lnTo>
                  <a:lnTo>
                    <a:pt x="0" y="0"/>
                  </a:lnTo>
                  <a:lnTo>
                    <a:pt x="0"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06" name="Freeform 169"/>
            <p:cNvSpPr/>
            <p:nvPr/>
          </p:nvSpPr>
          <p:spPr bwMode="auto">
            <a:xfrm>
              <a:off x="5543550" y="2432050"/>
              <a:ext cx="12700" cy="6350"/>
            </a:xfrm>
            <a:custGeom>
              <a:avLst/>
              <a:gdLst/>
              <a:ahLst/>
              <a:cxnLst>
                <a:cxn ang="0">
                  <a:pos x="0" y="0"/>
                </a:cxn>
                <a:cxn ang="0">
                  <a:pos x="0" y="0"/>
                </a:cxn>
                <a:cxn ang="0">
                  <a:pos x="0" y="2"/>
                </a:cxn>
                <a:cxn ang="0">
                  <a:pos x="4" y="4"/>
                </a:cxn>
                <a:cxn ang="0">
                  <a:pos x="8" y="4"/>
                </a:cxn>
                <a:cxn ang="0">
                  <a:pos x="8" y="4"/>
                </a:cxn>
                <a:cxn ang="0">
                  <a:pos x="4" y="0"/>
                </a:cxn>
                <a:cxn ang="0">
                  <a:pos x="0" y="0"/>
                </a:cxn>
                <a:cxn ang="0">
                  <a:pos x="0" y="0"/>
                </a:cxn>
              </a:cxnLst>
              <a:rect l="0" t="0" r="r" b="b"/>
              <a:pathLst>
                <a:path w="8" h="4">
                  <a:moveTo>
                    <a:pt x="0" y="0"/>
                  </a:moveTo>
                  <a:lnTo>
                    <a:pt x="0" y="0"/>
                  </a:lnTo>
                  <a:lnTo>
                    <a:pt x="0" y="2"/>
                  </a:lnTo>
                  <a:lnTo>
                    <a:pt x="4" y="4"/>
                  </a:lnTo>
                  <a:lnTo>
                    <a:pt x="8" y="4"/>
                  </a:lnTo>
                  <a:lnTo>
                    <a:pt x="8" y="4"/>
                  </a:lnTo>
                  <a:lnTo>
                    <a:pt x="4" y="0"/>
                  </a:lnTo>
                  <a:lnTo>
                    <a:pt x="0" y="0"/>
                  </a:lnTo>
                  <a:lnTo>
                    <a:pt x="0"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07" name="Freeform 170"/>
            <p:cNvSpPr/>
            <p:nvPr/>
          </p:nvSpPr>
          <p:spPr bwMode="auto">
            <a:xfrm>
              <a:off x="7978775" y="1403350"/>
              <a:ext cx="57150" cy="57150"/>
            </a:xfrm>
            <a:custGeom>
              <a:avLst/>
              <a:gdLst/>
              <a:ahLst/>
              <a:cxnLst>
                <a:cxn ang="0">
                  <a:pos x="0" y="24"/>
                </a:cxn>
                <a:cxn ang="0">
                  <a:pos x="0" y="24"/>
                </a:cxn>
                <a:cxn ang="0">
                  <a:pos x="8" y="20"/>
                </a:cxn>
                <a:cxn ang="0">
                  <a:pos x="8" y="20"/>
                </a:cxn>
                <a:cxn ang="0">
                  <a:pos x="12" y="18"/>
                </a:cxn>
                <a:cxn ang="0">
                  <a:pos x="16" y="18"/>
                </a:cxn>
                <a:cxn ang="0">
                  <a:pos x="16" y="22"/>
                </a:cxn>
                <a:cxn ang="0">
                  <a:pos x="16" y="26"/>
                </a:cxn>
                <a:cxn ang="0">
                  <a:pos x="16" y="26"/>
                </a:cxn>
                <a:cxn ang="0">
                  <a:pos x="16" y="30"/>
                </a:cxn>
                <a:cxn ang="0">
                  <a:pos x="16" y="34"/>
                </a:cxn>
                <a:cxn ang="0">
                  <a:pos x="20" y="36"/>
                </a:cxn>
                <a:cxn ang="0">
                  <a:pos x="24" y="36"/>
                </a:cxn>
                <a:cxn ang="0">
                  <a:pos x="24" y="36"/>
                </a:cxn>
                <a:cxn ang="0">
                  <a:pos x="28" y="36"/>
                </a:cxn>
                <a:cxn ang="0">
                  <a:pos x="28" y="34"/>
                </a:cxn>
                <a:cxn ang="0">
                  <a:pos x="26" y="30"/>
                </a:cxn>
                <a:cxn ang="0">
                  <a:pos x="26" y="30"/>
                </a:cxn>
                <a:cxn ang="0">
                  <a:pos x="28" y="26"/>
                </a:cxn>
                <a:cxn ang="0">
                  <a:pos x="28" y="26"/>
                </a:cxn>
                <a:cxn ang="0">
                  <a:pos x="34" y="26"/>
                </a:cxn>
                <a:cxn ang="0">
                  <a:pos x="36" y="22"/>
                </a:cxn>
                <a:cxn ang="0">
                  <a:pos x="34" y="16"/>
                </a:cxn>
                <a:cxn ang="0">
                  <a:pos x="34" y="16"/>
                </a:cxn>
                <a:cxn ang="0">
                  <a:pos x="32" y="8"/>
                </a:cxn>
                <a:cxn ang="0">
                  <a:pos x="32" y="4"/>
                </a:cxn>
                <a:cxn ang="0">
                  <a:pos x="30" y="0"/>
                </a:cxn>
                <a:cxn ang="0">
                  <a:pos x="30" y="0"/>
                </a:cxn>
                <a:cxn ang="0">
                  <a:pos x="26" y="4"/>
                </a:cxn>
                <a:cxn ang="0">
                  <a:pos x="24" y="8"/>
                </a:cxn>
                <a:cxn ang="0">
                  <a:pos x="16" y="10"/>
                </a:cxn>
                <a:cxn ang="0">
                  <a:pos x="10" y="12"/>
                </a:cxn>
                <a:cxn ang="0">
                  <a:pos x="2" y="18"/>
                </a:cxn>
                <a:cxn ang="0">
                  <a:pos x="2" y="18"/>
                </a:cxn>
                <a:cxn ang="0">
                  <a:pos x="0" y="20"/>
                </a:cxn>
                <a:cxn ang="0">
                  <a:pos x="0" y="24"/>
                </a:cxn>
                <a:cxn ang="0">
                  <a:pos x="0" y="24"/>
                </a:cxn>
              </a:cxnLst>
              <a:rect l="0" t="0" r="r" b="b"/>
              <a:pathLst>
                <a:path w="36" h="36">
                  <a:moveTo>
                    <a:pt x="0" y="24"/>
                  </a:moveTo>
                  <a:lnTo>
                    <a:pt x="0" y="24"/>
                  </a:lnTo>
                  <a:lnTo>
                    <a:pt x="8" y="20"/>
                  </a:lnTo>
                  <a:lnTo>
                    <a:pt x="8" y="20"/>
                  </a:lnTo>
                  <a:lnTo>
                    <a:pt x="12" y="18"/>
                  </a:lnTo>
                  <a:lnTo>
                    <a:pt x="16" y="18"/>
                  </a:lnTo>
                  <a:lnTo>
                    <a:pt x="16" y="22"/>
                  </a:lnTo>
                  <a:lnTo>
                    <a:pt x="16" y="26"/>
                  </a:lnTo>
                  <a:lnTo>
                    <a:pt x="16" y="26"/>
                  </a:lnTo>
                  <a:lnTo>
                    <a:pt x="16" y="30"/>
                  </a:lnTo>
                  <a:lnTo>
                    <a:pt x="16" y="34"/>
                  </a:lnTo>
                  <a:lnTo>
                    <a:pt x="20" y="36"/>
                  </a:lnTo>
                  <a:lnTo>
                    <a:pt x="24" y="36"/>
                  </a:lnTo>
                  <a:lnTo>
                    <a:pt x="24" y="36"/>
                  </a:lnTo>
                  <a:lnTo>
                    <a:pt x="28" y="36"/>
                  </a:lnTo>
                  <a:lnTo>
                    <a:pt x="28" y="34"/>
                  </a:lnTo>
                  <a:lnTo>
                    <a:pt x="26" y="30"/>
                  </a:lnTo>
                  <a:lnTo>
                    <a:pt x="26" y="30"/>
                  </a:lnTo>
                  <a:lnTo>
                    <a:pt x="28" y="26"/>
                  </a:lnTo>
                  <a:lnTo>
                    <a:pt x="28" y="26"/>
                  </a:lnTo>
                  <a:lnTo>
                    <a:pt x="34" y="26"/>
                  </a:lnTo>
                  <a:lnTo>
                    <a:pt x="36" y="22"/>
                  </a:lnTo>
                  <a:lnTo>
                    <a:pt x="34" y="16"/>
                  </a:lnTo>
                  <a:lnTo>
                    <a:pt x="34" y="16"/>
                  </a:lnTo>
                  <a:lnTo>
                    <a:pt x="32" y="8"/>
                  </a:lnTo>
                  <a:lnTo>
                    <a:pt x="32" y="4"/>
                  </a:lnTo>
                  <a:lnTo>
                    <a:pt x="30" y="0"/>
                  </a:lnTo>
                  <a:lnTo>
                    <a:pt x="30" y="0"/>
                  </a:lnTo>
                  <a:lnTo>
                    <a:pt x="26" y="4"/>
                  </a:lnTo>
                  <a:lnTo>
                    <a:pt x="24" y="8"/>
                  </a:lnTo>
                  <a:lnTo>
                    <a:pt x="16" y="10"/>
                  </a:lnTo>
                  <a:lnTo>
                    <a:pt x="10" y="12"/>
                  </a:lnTo>
                  <a:lnTo>
                    <a:pt x="2" y="18"/>
                  </a:lnTo>
                  <a:lnTo>
                    <a:pt x="2" y="18"/>
                  </a:lnTo>
                  <a:lnTo>
                    <a:pt x="0" y="20"/>
                  </a:lnTo>
                  <a:lnTo>
                    <a:pt x="0" y="24"/>
                  </a:lnTo>
                  <a:lnTo>
                    <a:pt x="0" y="24"/>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08" name="Freeform 171"/>
            <p:cNvSpPr/>
            <p:nvPr/>
          </p:nvSpPr>
          <p:spPr bwMode="auto">
            <a:xfrm>
              <a:off x="6499225" y="901700"/>
              <a:ext cx="9525" cy="6350"/>
            </a:xfrm>
            <a:custGeom>
              <a:avLst/>
              <a:gdLst/>
              <a:ahLst/>
              <a:cxnLst>
                <a:cxn ang="0">
                  <a:pos x="6" y="2"/>
                </a:cxn>
                <a:cxn ang="0">
                  <a:pos x="6" y="2"/>
                </a:cxn>
                <a:cxn ang="0">
                  <a:pos x="6" y="0"/>
                </a:cxn>
                <a:cxn ang="0">
                  <a:pos x="4" y="0"/>
                </a:cxn>
                <a:cxn ang="0">
                  <a:pos x="4" y="0"/>
                </a:cxn>
                <a:cxn ang="0">
                  <a:pos x="0" y="4"/>
                </a:cxn>
                <a:cxn ang="0">
                  <a:pos x="0" y="4"/>
                </a:cxn>
                <a:cxn ang="0">
                  <a:pos x="2" y="4"/>
                </a:cxn>
                <a:cxn ang="0">
                  <a:pos x="2" y="4"/>
                </a:cxn>
                <a:cxn ang="0">
                  <a:pos x="4" y="4"/>
                </a:cxn>
                <a:cxn ang="0">
                  <a:pos x="6" y="2"/>
                </a:cxn>
                <a:cxn ang="0">
                  <a:pos x="6" y="2"/>
                </a:cxn>
              </a:cxnLst>
              <a:rect l="0" t="0" r="r" b="b"/>
              <a:pathLst>
                <a:path w="6" h="4">
                  <a:moveTo>
                    <a:pt x="6" y="2"/>
                  </a:moveTo>
                  <a:lnTo>
                    <a:pt x="6" y="2"/>
                  </a:lnTo>
                  <a:lnTo>
                    <a:pt x="6" y="0"/>
                  </a:lnTo>
                  <a:lnTo>
                    <a:pt x="4" y="0"/>
                  </a:lnTo>
                  <a:lnTo>
                    <a:pt x="4" y="0"/>
                  </a:lnTo>
                  <a:lnTo>
                    <a:pt x="0" y="4"/>
                  </a:lnTo>
                  <a:lnTo>
                    <a:pt x="0" y="4"/>
                  </a:lnTo>
                  <a:lnTo>
                    <a:pt x="2" y="4"/>
                  </a:lnTo>
                  <a:lnTo>
                    <a:pt x="2" y="4"/>
                  </a:lnTo>
                  <a:lnTo>
                    <a:pt x="4" y="4"/>
                  </a:lnTo>
                  <a:lnTo>
                    <a:pt x="6" y="2"/>
                  </a:lnTo>
                  <a:lnTo>
                    <a:pt x="6" y="2"/>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09" name="Freeform 172"/>
            <p:cNvSpPr/>
            <p:nvPr/>
          </p:nvSpPr>
          <p:spPr bwMode="auto">
            <a:xfrm>
              <a:off x="7854950" y="330200"/>
              <a:ext cx="9525" cy="6350"/>
            </a:xfrm>
            <a:custGeom>
              <a:avLst/>
              <a:gdLst/>
              <a:ahLst/>
              <a:cxnLst>
                <a:cxn ang="0">
                  <a:pos x="2" y="0"/>
                </a:cxn>
                <a:cxn ang="0">
                  <a:pos x="2" y="0"/>
                </a:cxn>
                <a:cxn ang="0">
                  <a:pos x="0" y="4"/>
                </a:cxn>
                <a:cxn ang="0">
                  <a:pos x="0" y="4"/>
                </a:cxn>
                <a:cxn ang="0">
                  <a:pos x="4" y="4"/>
                </a:cxn>
                <a:cxn ang="0">
                  <a:pos x="6" y="4"/>
                </a:cxn>
                <a:cxn ang="0">
                  <a:pos x="6" y="2"/>
                </a:cxn>
                <a:cxn ang="0">
                  <a:pos x="6" y="2"/>
                </a:cxn>
                <a:cxn ang="0">
                  <a:pos x="2" y="0"/>
                </a:cxn>
                <a:cxn ang="0">
                  <a:pos x="2" y="0"/>
                </a:cxn>
              </a:cxnLst>
              <a:rect l="0" t="0" r="r" b="b"/>
              <a:pathLst>
                <a:path w="6" h="4">
                  <a:moveTo>
                    <a:pt x="2" y="0"/>
                  </a:moveTo>
                  <a:lnTo>
                    <a:pt x="2" y="0"/>
                  </a:lnTo>
                  <a:lnTo>
                    <a:pt x="0" y="4"/>
                  </a:lnTo>
                  <a:lnTo>
                    <a:pt x="0" y="4"/>
                  </a:lnTo>
                  <a:lnTo>
                    <a:pt x="4" y="4"/>
                  </a:lnTo>
                  <a:lnTo>
                    <a:pt x="6" y="4"/>
                  </a:lnTo>
                  <a:lnTo>
                    <a:pt x="6" y="2"/>
                  </a:lnTo>
                  <a:lnTo>
                    <a:pt x="6" y="2"/>
                  </a:lnTo>
                  <a:lnTo>
                    <a:pt x="2" y="0"/>
                  </a:lnTo>
                  <a:lnTo>
                    <a:pt x="2"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10" name="Freeform 173"/>
            <p:cNvSpPr/>
            <p:nvPr/>
          </p:nvSpPr>
          <p:spPr bwMode="auto">
            <a:xfrm>
              <a:off x="5705475" y="1384300"/>
              <a:ext cx="6350" cy="9525"/>
            </a:xfrm>
            <a:custGeom>
              <a:avLst/>
              <a:gdLst/>
              <a:ahLst/>
              <a:cxnLst>
                <a:cxn ang="0">
                  <a:pos x="2" y="6"/>
                </a:cxn>
                <a:cxn ang="0">
                  <a:pos x="2" y="6"/>
                </a:cxn>
                <a:cxn ang="0">
                  <a:pos x="4" y="2"/>
                </a:cxn>
                <a:cxn ang="0">
                  <a:pos x="4" y="2"/>
                </a:cxn>
                <a:cxn ang="0">
                  <a:pos x="2" y="0"/>
                </a:cxn>
                <a:cxn ang="0">
                  <a:pos x="2" y="0"/>
                </a:cxn>
                <a:cxn ang="0">
                  <a:pos x="0" y="0"/>
                </a:cxn>
                <a:cxn ang="0">
                  <a:pos x="0" y="2"/>
                </a:cxn>
                <a:cxn ang="0">
                  <a:pos x="0" y="2"/>
                </a:cxn>
                <a:cxn ang="0">
                  <a:pos x="0" y="6"/>
                </a:cxn>
                <a:cxn ang="0">
                  <a:pos x="0" y="6"/>
                </a:cxn>
                <a:cxn ang="0">
                  <a:pos x="2" y="6"/>
                </a:cxn>
                <a:cxn ang="0">
                  <a:pos x="2" y="6"/>
                </a:cxn>
              </a:cxnLst>
              <a:rect l="0" t="0" r="r" b="b"/>
              <a:pathLst>
                <a:path w="4" h="6">
                  <a:moveTo>
                    <a:pt x="2" y="6"/>
                  </a:moveTo>
                  <a:lnTo>
                    <a:pt x="2" y="6"/>
                  </a:lnTo>
                  <a:lnTo>
                    <a:pt x="4" y="2"/>
                  </a:lnTo>
                  <a:lnTo>
                    <a:pt x="4" y="2"/>
                  </a:lnTo>
                  <a:lnTo>
                    <a:pt x="2" y="0"/>
                  </a:lnTo>
                  <a:lnTo>
                    <a:pt x="2" y="0"/>
                  </a:lnTo>
                  <a:lnTo>
                    <a:pt x="0" y="0"/>
                  </a:lnTo>
                  <a:lnTo>
                    <a:pt x="0" y="2"/>
                  </a:lnTo>
                  <a:lnTo>
                    <a:pt x="0" y="2"/>
                  </a:lnTo>
                  <a:lnTo>
                    <a:pt x="0" y="6"/>
                  </a:lnTo>
                  <a:lnTo>
                    <a:pt x="0" y="6"/>
                  </a:lnTo>
                  <a:lnTo>
                    <a:pt x="2" y="6"/>
                  </a:lnTo>
                  <a:lnTo>
                    <a:pt x="2" y="6"/>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11" name="Freeform 174"/>
            <p:cNvSpPr/>
            <p:nvPr/>
          </p:nvSpPr>
          <p:spPr bwMode="auto">
            <a:xfrm>
              <a:off x="7991475" y="1377950"/>
              <a:ext cx="1588" cy="1588"/>
            </a:xfrm>
            <a:custGeom>
              <a:avLst/>
              <a:gdLst/>
              <a:ahLst/>
              <a:cxnLst>
                <a:cxn ang="0">
                  <a:pos x="0" y="0"/>
                </a:cxn>
                <a:cxn ang="0">
                  <a:pos x="0" y="0"/>
                </a:cxn>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lnTo>
                    <a:pt x="0" y="0"/>
                  </a:lnTo>
                  <a:lnTo>
                    <a:pt x="0"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12" name="Freeform 175"/>
            <p:cNvSpPr/>
            <p:nvPr/>
          </p:nvSpPr>
          <p:spPr bwMode="auto">
            <a:xfrm>
              <a:off x="7943850" y="1381125"/>
              <a:ext cx="9525" cy="9525"/>
            </a:xfrm>
            <a:custGeom>
              <a:avLst/>
              <a:gdLst/>
              <a:ahLst/>
              <a:cxnLst>
                <a:cxn ang="0">
                  <a:pos x="0" y="6"/>
                </a:cxn>
                <a:cxn ang="0">
                  <a:pos x="0" y="6"/>
                </a:cxn>
                <a:cxn ang="0">
                  <a:pos x="6" y="4"/>
                </a:cxn>
                <a:cxn ang="0">
                  <a:pos x="6" y="4"/>
                </a:cxn>
                <a:cxn ang="0">
                  <a:pos x="2" y="0"/>
                </a:cxn>
                <a:cxn ang="0">
                  <a:pos x="2" y="0"/>
                </a:cxn>
                <a:cxn ang="0">
                  <a:pos x="0" y="4"/>
                </a:cxn>
                <a:cxn ang="0">
                  <a:pos x="0" y="4"/>
                </a:cxn>
                <a:cxn ang="0">
                  <a:pos x="0" y="6"/>
                </a:cxn>
                <a:cxn ang="0">
                  <a:pos x="0" y="6"/>
                </a:cxn>
                <a:cxn ang="0">
                  <a:pos x="0" y="6"/>
                </a:cxn>
              </a:cxnLst>
              <a:rect l="0" t="0" r="r" b="b"/>
              <a:pathLst>
                <a:path w="6" h="6">
                  <a:moveTo>
                    <a:pt x="0" y="6"/>
                  </a:moveTo>
                  <a:lnTo>
                    <a:pt x="0" y="6"/>
                  </a:lnTo>
                  <a:lnTo>
                    <a:pt x="6" y="4"/>
                  </a:lnTo>
                  <a:lnTo>
                    <a:pt x="6" y="4"/>
                  </a:lnTo>
                  <a:lnTo>
                    <a:pt x="2" y="0"/>
                  </a:lnTo>
                  <a:lnTo>
                    <a:pt x="2" y="0"/>
                  </a:lnTo>
                  <a:lnTo>
                    <a:pt x="0" y="4"/>
                  </a:lnTo>
                  <a:lnTo>
                    <a:pt x="0" y="4"/>
                  </a:lnTo>
                  <a:lnTo>
                    <a:pt x="0" y="6"/>
                  </a:lnTo>
                  <a:lnTo>
                    <a:pt x="0" y="6"/>
                  </a:lnTo>
                  <a:lnTo>
                    <a:pt x="0" y="6"/>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13" name="Freeform 176"/>
            <p:cNvSpPr/>
            <p:nvPr/>
          </p:nvSpPr>
          <p:spPr bwMode="auto">
            <a:xfrm>
              <a:off x="5276850" y="276225"/>
              <a:ext cx="22225" cy="6350"/>
            </a:xfrm>
            <a:custGeom>
              <a:avLst/>
              <a:gdLst/>
              <a:ahLst/>
              <a:cxnLst>
                <a:cxn ang="0">
                  <a:pos x="0" y="2"/>
                </a:cxn>
                <a:cxn ang="0">
                  <a:pos x="0" y="2"/>
                </a:cxn>
                <a:cxn ang="0">
                  <a:pos x="6" y="4"/>
                </a:cxn>
                <a:cxn ang="0">
                  <a:pos x="14" y="2"/>
                </a:cxn>
                <a:cxn ang="0">
                  <a:pos x="14" y="2"/>
                </a:cxn>
                <a:cxn ang="0">
                  <a:pos x="6" y="0"/>
                </a:cxn>
                <a:cxn ang="0">
                  <a:pos x="4" y="2"/>
                </a:cxn>
                <a:cxn ang="0">
                  <a:pos x="0" y="2"/>
                </a:cxn>
                <a:cxn ang="0">
                  <a:pos x="0" y="2"/>
                </a:cxn>
              </a:cxnLst>
              <a:rect l="0" t="0" r="r" b="b"/>
              <a:pathLst>
                <a:path w="14" h="4">
                  <a:moveTo>
                    <a:pt x="0" y="2"/>
                  </a:moveTo>
                  <a:lnTo>
                    <a:pt x="0" y="2"/>
                  </a:lnTo>
                  <a:lnTo>
                    <a:pt x="6" y="4"/>
                  </a:lnTo>
                  <a:lnTo>
                    <a:pt x="14" y="2"/>
                  </a:lnTo>
                  <a:lnTo>
                    <a:pt x="14" y="2"/>
                  </a:lnTo>
                  <a:lnTo>
                    <a:pt x="6" y="0"/>
                  </a:lnTo>
                  <a:lnTo>
                    <a:pt x="4" y="2"/>
                  </a:lnTo>
                  <a:lnTo>
                    <a:pt x="0" y="2"/>
                  </a:lnTo>
                  <a:lnTo>
                    <a:pt x="0" y="2"/>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14" name="Freeform 177"/>
            <p:cNvSpPr/>
            <p:nvPr/>
          </p:nvSpPr>
          <p:spPr bwMode="auto">
            <a:xfrm>
              <a:off x="5670550" y="736600"/>
              <a:ext cx="28575" cy="12700"/>
            </a:xfrm>
            <a:custGeom>
              <a:avLst/>
              <a:gdLst/>
              <a:ahLst/>
              <a:cxnLst>
                <a:cxn ang="0">
                  <a:pos x="0" y="2"/>
                </a:cxn>
                <a:cxn ang="0">
                  <a:pos x="0" y="2"/>
                </a:cxn>
                <a:cxn ang="0">
                  <a:pos x="6" y="4"/>
                </a:cxn>
                <a:cxn ang="0">
                  <a:pos x="6" y="4"/>
                </a:cxn>
                <a:cxn ang="0">
                  <a:pos x="12" y="8"/>
                </a:cxn>
                <a:cxn ang="0">
                  <a:pos x="18" y="8"/>
                </a:cxn>
                <a:cxn ang="0">
                  <a:pos x="18" y="8"/>
                </a:cxn>
                <a:cxn ang="0">
                  <a:pos x="14" y="4"/>
                </a:cxn>
                <a:cxn ang="0">
                  <a:pos x="10" y="2"/>
                </a:cxn>
                <a:cxn ang="0">
                  <a:pos x="10" y="2"/>
                </a:cxn>
                <a:cxn ang="0">
                  <a:pos x="6" y="0"/>
                </a:cxn>
                <a:cxn ang="0">
                  <a:pos x="0" y="2"/>
                </a:cxn>
                <a:cxn ang="0">
                  <a:pos x="0" y="2"/>
                </a:cxn>
              </a:cxnLst>
              <a:rect l="0" t="0" r="r" b="b"/>
              <a:pathLst>
                <a:path w="18" h="8">
                  <a:moveTo>
                    <a:pt x="0" y="2"/>
                  </a:moveTo>
                  <a:lnTo>
                    <a:pt x="0" y="2"/>
                  </a:lnTo>
                  <a:lnTo>
                    <a:pt x="6" y="4"/>
                  </a:lnTo>
                  <a:lnTo>
                    <a:pt x="6" y="4"/>
                  </a:lnTo>
                  <a:lnTo>
                    <a:pt x="12" y="8"/>
                  </a:lnTo>
                  <a:lnTo>
                    <a:pt x="18" y="8"/>
                  </a:lnTo>
                  <a:lnTo>
                    <a:pt x="18" y="8"/>
                  </a:lnTo>
                  <a:lnTo>
                    <a:pt x="14" y="4"/>
                  </a:lnTo>
                  <a:lnTo>
                    <a:pt x="10" y="2"/>
                  </a:lnTo>
                  <a:lnTo>
                    <a:pt x="10" y="2"/>
                  </a:lnTo>
                  <a:lnTo>
                    <a:pt x="6" y="0"/>
                  </a:lnTo>
                  <a:lnTo>
                    <a:pt x="0" y="2"/>
                  </a:lnTo>
                  <a:lnTo>
                    <a:pt x="0" y="2"/>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15" name="Freeform 178"/>
            <p:cNvSpPr/>
            <p:nvPr/>
          </p:nvSpPr>
          <p:spPr bwMode="auto">
            <a:xfrm>
              <a:off x="8083550" y="1558925"/>
              <a:ext cx="6350" cy="6350"/>
            </a:xfrm>
            <a:custGeom>
              <a:avLst/>
              <a:gdLst/>
              <a:ahLst/>
              <a:cxnLst>
                <a:cxn ang="0">
                  <a:pos x="4" y="2"/>
                </a:cxn>
                <a:cxn ang="0">
                  <a:pos x="4" y="2"/>
                </a:cxn>
                <a:cxn ang="0">
                  <a:pos x="2" y="0"/>
                </a:cxn>
                <a:cxn ang="0">
                  <a:pos x="2" y="0"/>
                </a:cxn>
                <a:cxn ang="0">
                  <a:pos x="0" y="2"/>
                </a:cxn>
                <a:cxn ang="0">
                  <a:pos x="0" y="2"/>
                </a:cxn>
                <a:cxn ang="0">
                  <a:pos x="2" y="4"/>
                </a:cxn>
                <a:cxn ang="0">
                  <a:pos x="2" y="4"/>
                </a:cxn>
                <a:cxn ang="0">
                  <a:pos x="4" y="4"/>
                </a:cxn>
                <a:cxn ang="0">
                  <a:pos x="4" y="2"/>
                </a:cxn>
                <a:cxn ang="0">
                  <a:pos x="4" y="2"/>
                </a:cxn>
              </a:cxnLst>
              <a:rect l="0" t="0" r="r" b="b"/>
              <a:pathLst>
                <a:path w="4" h="4">
                  <a:moveTo>
                    <a:pt x="4" y="2"/>
                  </a:moveTo>
                  <a:lnTo>
                    <a:pt x="4" y="2"/>
                  </a:lnTo>
                  <a:lnTo>
                    <a:pt x="2" y="0"/>
                  </a:lnTo>
                  <a:lnTo>
                    <a:pt x="2" y="0"/>
                  </a:lnTo>
                  <a:lnTo>
                    <a:pt x="0" y="2"/>
                  </a:lnTo>
                  <a:lnTo>
                    <a:pt x="0" y="2"/>
                  </a:lnTo>
                  <a:lnTo>
                    <a:pt x="2" y="4"/>
                  </a:lnTo>
                  <a:lnTo>
                    <a:pt x="2" y="4"/>
                  </a:lnTo>
                  <a:lnTo>
                    <a:pt x="4" y="4"/>
                  </a:lnTo>
                  <a:lnTo>
                    <a:pt x="4" y="2"/>
                  </a:lnTo>
                  <a:lnTo>
                    <a:pt x="4" y="2"/>
                  </a:lnTo>
                  <a:close/>
                </a:path>
              </a:pathLst>
            </a:custGeom>
            <a:grpFill/>
            <a:ln w="9525">
              <a:noFill/>
              <a:round/>
            </a:ln>
          </p:spPr>
          <p:txBody>
            <a:bodyPr vert="horz" wrap="square" lIns="91440" tIns="45720" rIns="91440" bIns="45720" numCol="1" anchor="t" anchorCtr="0" compatLnSpc="1"/>
            <a:lstStyle/>
            <a:p>
              <a:endParaRPr lang="zh-CN" altLang="en-US"/>
            </a:p>
          </p:txBody>
        </p:sp>
      </p:grpSp>
      <p:sp>
        <p:nvSpPr>
          <p:cNvPr id="3" name="框架 2"/>
          <p:cNvSpPr/>
          <p:nvPr userDrawn="1"/>
        </p:nvSpPr>
        <p:spPr>
          <a:xfrm>
            <a:off x="0" y="0"/>
            <a:ext cx="12192000" cy="6858000"/>
          </a:xfrm>
          <a:prstGeom prst="frame">
            <a:avLst>
              <a:gd name="adj1" fmla="val 213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4" name="文本占位符 7"/>
          <p:cNvSpPr>
            <a:spLocks noGrp="1"/>
          </p:cNvSpPr>
          <p:nvPr>
            <p:ph type="body" sz="quarter" idx="10" hasCustomPrompt="1"/>
          </p:nvPr>
        </p:nvSpPr>
        <p:spPr>
          <a:xfrm>
            <a:off x="248457" y="258233"/>
            <a:ext cx="5293927" cy="529569"/>
          </a:xfrm>
          <a:prstGeom prst="rect">
            <a:avLst/>
          </a:prstGeom>
          <a:ln w="12700" cmpd="sng">
            <a:noFill/>
          </a:ln>
        </p:spPr>
        <p:txBody>
          <a:bodyPr vert="horz" anchor="ctr"/>
          <a:lstStyle>
            <a:lvl1pPr marL="0" indent="0" algn="l">
              <a:buNone/>
              <a:defRPr sz="2400" b="1">
                <a:solidFill>
                  <a:schemeClr val="accent5"/>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lvl="0"/>
            <a:r>
              <a:rPr kumimoji="1" lang="en-US" altLang="zh-CN"/>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
        <p:nvSpPr>
          <p:cNvPr id="5" name="文本占位符 7"/>
          <p:cNvSpPr>
            <a:spLocks noGrp="1"/>
          </p:cNvSpPr>
          <p:nvPr>
            <p:ph type="body" sz="quarter" idx="13" hasCustomPrompt="1"/>
          </p:nvPr>
        </p:nvSpPr>
        <p:spPr>
          <a:xfrm>
            <a:off x="11386592" y="214889"/>
            <a:ext cx="805408" cy="616255"/>
          </a:xfrm>
          <a:prstGeom prst="rect">
            <a:avLst/>
          </a:prstGeom>
          <a:solidFill>
            <a:schemeClr val="accent5"/>
          </a:solidFill>
        </p:spPr>
        <p:txBody>
          <a:bodyPr vert="horz" anchor="ctr"/>
          <a:lstStyle>
            <a:lvl1pPr marL="0" indent="0" algn="ctr">
              <a:buNone/>
              <a:defRPr sz="2400" b="1">
                <a:solidFill>
                  <a:srgbClr val="FFFFFF"/>
                </a:solidFill>
              </a:defRPr>
            </a:lvl1pPr>
          </a:lstStyle>
          <a:p>
            <a:pPr lvl="0"/>
            <a:r>
              <a:rPr kumimoji="1" lang="en-US" altLang="zh-CN" dirty="0"/>
              <a:t>01</a:t>
            </a:r>
            <a:endParaRPr kumimoji="1" lang="zh-CN" altLang="en-US" dirty="0"/>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内容页_6">
    <p:spTree>
      <p:nvGrpSpPr>
        <p:cNvPr id="1" name=""/>
        <p:cNvGrpSpPr/>
        <p:nvPr/>
      </p:nvGrpSpPr>
      <p:grpSpPr>
        <a:xfrm>
          <a:off x="0" y="0"/>
          <a:ext cx="0" cy="0"/>
          <a:chOff x="0" y="0"/>
          <a:chExt cx="0" cy="0"/>
        </a:xfrm>
      </p:grpSpPr>
      <p:sp>
        <p:nvSpPr>
          <p:cNvPr id="3" name="框架 2"/>
          <p:cNvSpPr/>
          <p:nvPr userDrawn="1"/>
        </p:nvSpPr>
        <p:spPr>
          <a:xfrm>
            <a:off x="0" y="0"/>
            <a:ext cx="12192000" cy="6858000"/>
          </a:xfrm>
          <a:prstGeom prst="frame">
            <a:avLst>
              <a:gd name="adj1" fmla="val 213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4" name="文本占位符 7"/>
          <p:cNvSpPr>
            <a:spLocks noGrp="1"/>
          </p:cNvSpPr>
          <p:nvPr>
            <p:ph type="body" sz="quarter" idx="10" hasCustomPrompt="1"/>
          </p:nvPr>
        </p:nvSpPr>
        <p:spPr>
          <a:xfrm>
            <a:off x="248457" y="258233"/>
            <a:ext cx="5293927" cy="529569"/>
          </a:xfrm>
          <a:prstGeom prst="rect">
            <a:avLst/>
          </a:prstGeom>
          <a:ln w="12700" cmpd="sng">
            <a:noFill/>
          </a:ln>
        </p:spPr>
        <p:txBody>
          <a:bodyPr vert="horz" anchor="ctr"/>
          <a:lstStyle>
            <a:lvl1pPr marL="0" indent="0" algn="l">
              <a:buNone/>
              <a:defRPr sz="2400" b="1">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lvl="0"/>
            <a:r>
              <a:rPr kumimoji="1" lang="en-US" altLang="zh-CN"/>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
        <p:nvSpPr>
          <p:cNvPr id="5" name="文本占位符 7"/>
          <p:cNvSpPr>
            <a:spLocks noGrp="1"/>
          </p:cNvSpPr>
          <p:nvPr>
            <p:ph type="body" sz="quarter" idx="13" hasCustomPrompt="1"/>
          </p:nvPr>
        </p:nvSpPr>
        <p:spPr>
          <a:xfrm>
            <a:off x="11386592" y="214889"/>
            <a:ext cx="805408" cy="616255"/>
          </a:xfrm>
          <a:prstGeom prst="rect">
            <a:avLst/>
          </a:prstGeom>
          <a:solidFill>
            <a:schemeClr val="accent1"/>
          </a:solidFill>
        </p:spPr>
        <p:txBody>
          <a:bodyPr vert="horz" anchor="ctr"/>
          <a:lstStyle>
            <a:lvl1pPr marL="0" indent="0" algn="ctr">
              <a:buNone/>
              <a:defRPr sz="2400" b="1">
                <a:solidFill>
                  <a:srgbClr val="FFFFFF"/>
                </a:solidFill>
              </a:defRPr>
            </a:lvl1pPr>
          </a:lstStyle>
          <a:p>
            <a:pPr lvl="0"/>
            <a:r>
              <a:rPr kumimoji="1" lang="en-US" altLang="zh-CN" dirty="0"/>
              <a:t>01</a:t>
            </a:r>
            <a:endParaRPr kumimoji="1" lang="zh-CN" altLang="en-US" dirty="0"/>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目录页_六项目录">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矩形 2"/>
          <p:cNvSpPr/>
          <p:nvPr userDrawn="1"/>
        </p:nvSpPr>
        <p:spPr>
          <a:xfrm>
            <a:off x="0" y="0"/>
            <a:ext cx="12192000" cy="6854653"/>
          </a:xfrm>
          <a:prstGeom prst="rect">
            <a:avLst/>
          </a:pr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矩形 3"/>
          <p:cNvSpPr/>
          <p:nvPr userDrawn="1"/>
        </p:nvSpPr>
        <p:spPr>
          <a:xfrm>
            <a:off x="5712000" y="0"/>
            <a:ext cx="6480000" cy="685465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矩形 4"/>
          <p:cNvSpPr/>
          <p:nvPr userDrawn="1"/>
        </p:nvSpPr>
        <p:spPr>
          <a:xfrm flipH="1">
            <a:off x="5499100" y="0"/>
            <a:ext cx="212900" cy="685465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矩形 5"/>
          <p:cNvSpPr/>
          <p:nvPr userDrawn="1"/>
        </p:nvSpPr>
        <p:spPr>
          <a:xfrm flipH="1">
            <a:off x="5286200" y="-3347"/>
            <a:ext cx="212900" cy="685465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矩形 6"/>
          <p:cNvSpPr/>
          <p:nvPr userDrawn="1"/>
        </p:nvSpPr>
        <p:spPr>
          <a:xfrm flipH="1">
            <a:off x="5073300" y="0"/>
            <a:ext cx="212900" cy="685465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文本占位符 8"/>
          <p:cNvSpPr>
            <a:spLocks noGrp="1"/>
          </p:cNvSpPr>
          <p:nvPr>
            <p:ph type="body" sz="quarter" idx="10" hasCustomPrompt="1"/>
          </p:nvPr>
        </p:nvSpPr>
        <p:spPr>
          <a:xfrm>
            <a:off x="322730" y="2979868"/>
            <a:ext cx="4427842" cy="888222"/>
          </a:xfrm>
          <a:prstGeom prst="rect">
            <a:avLst/>
          </a:prstGeom>
        </p:spPr>
        <p:txBody>
          <a:bodyPr anchor="ctr"/>
          <a:lstStyle>
            <a:lvl1pPr marL="0" indent="0" algn="ctr">
              <a:buNone/>
              <a:defRPr sz="6000" b="1">
                <a:solidFill>
                  <a:schemeClr val="bg1"/>
                </a:solidFill>
              </a:defRPr>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10" name="文本占位符 8"/>
          <p:cNvSpPr>
            <a:spLocks noGrp="1"/>
          </p:cNvSpPr>
          <p:nvPr>
            <p:ph type="body" sz="quarter" idx="11" hasCustomPrompt="1"/>
          </p:nvPr>
        </p:nvSpPr>
        <p:spPr>
          <a:xfrm>
            <a:off x="6678401" y="571948"/>
            <a:ext cx="939501" cy="888222"/>
          </a:xfrm>
          <a:prstGeom prst="rect">
            <a:avLst/>
          </a:prstGeom>
        </p:spPr>
        <p:txBody>
          <a:bodyPr anchor="ctr"/>
          <a:lstStyle>
            <a:lvl1pPr marL="0" indent="0" algn="l">
              <a:buNone/>
              <a:defRPr sz="4800" b="1">
                <a:solidFill>
                  <a:schemeClr val="bg1"/>
                </a:solidFill>
              </a:defRPr>
            </a:lvl1pPr>
          </a:lstStyle>
          <a:p>
            <a:pPr lvl="0"/>
            <a:r>
              <a:rPr kumimoji="1" lang="en-US" altLang="zh-CN" dirty="0"/>
              <a:t>00</a:t>
            </a:r>
            <a:endParaRPr kumimoji="1" lang="zh-CN" altLang="en-US" dirty="0"/>
          </a:p>
        </p:txBody>
      </p:sp>
      <p:sp>
        <p:nvSpPr>
          <p:cNvPr id="11" name="文本占位符 8"/>
          <p:cNvSpPr>
            <a:spLocks noGrp="1"/>
          </p:cNvSpPr>
          <p:nvPr>
            <p:ph type="body" sz="quarter" idx="12"/>
          </p:nvPr>
        </p:nvSpPr>
        <p:spPr>
          <a:xfrm>
            <a:off x="7794213" y="720762"/>
            <a:ext cx="3218486" cy="590594"/>
          </a:xfrm>
          <a:prstGeom prst="rect">
            <a:avLst/>
          </a:prstGeom>
        </p:spPr>
        <p:txBody>
          <a:bodyPr anchor="ctr"/>
          <a:lstStyle>
            <a:lvl1pPr marL="0" indent="0" algn="l">
              <a:buNone/>
              <a:defRPr sz="2000" b="1">
                <a:solidFill>
                  <a:schemeClr val="bg1"/>
                </a:solidFill>
              </a:defRPr>
            </a:lvl1pPr>
          </a:lstStyle>
          <a:p>
            <a:pPr lvl="0"/>
            <a:endParaRPr kumimoji="1" lang="zh-CN" altLang="en-US" dirty="0"/>
          </a:p>
        </p:txBody>
      </p:sp>
      <p:sp>
        <p:nvSpPr>
          <p:cNvPr id="12" name="文本占位符 8"/>
          <p:cNvSpPr>
            <a:spLocks noGrp="1"/>
          </p:cNvSpPr>
          <p:nvPr>
            <p:ph type="body" sz="quarter" idx="13" hasCustomPrompt="1"/>
          </p:nvPr>
        </p:nvSpPr>
        <p:spPr>
          <a:xfrm>
            <a:off x="6678401" y="1538340"/>
            <a:ext cx="939501" cy="888222"/>
          </a:xfrm>
          <a:prstGeom prst="rect">
            <a:avLst/>
          </a:prstGeom>
        </p:spPr>
        <p:txBody>
          <a:bodyPr anchor="ctr"/>
          <a:lstStyle>
            <a:lvl1pPr marL="0" indent="0" algn="l">
              <a:buNone/>
              <a:defRPr sz="4800" b="1">
                <a:solidFill>
                  <a:schemeClr val="bg1"/>
                </a:solidFill>
              </a:defRPr>
            </a:lvl1pPr>
          </a:lstStyle>
          <a:p>
            <a:pPr lvl="0"/>
            <a:r>
              <a:rPr kumimoji="1" lang="en-US" altLang="zh-CN"/>
              <a:t>00</a:t>
            </a:r>
            <a:endParaRPr kumimoji="1" lang="zh-CN" altLang="en-US" dirty="0"/>
          </a:p>
        </p:txBody>
      </p:sp>
      <p:sp>
        <p:nvSpPr>
          <p:cNvPr id="13" name="文本占位符 8"/>
          <p:cNvSpPr>
            <a:spLocks noGrp="1"/>
          </p:cNvSpPr>
          <p:nvPr>
            <p:ph type="body" sz="quarter" idx="14"/>
          </p:nvPr>
        </p:nvSpPr>
        <p:spPr>
          <a:xfrm>
            <a:off x="7794213" y="1687154"/>
            <a:ext cx="3218486" cy="590594"/>
          </a:xfrm>
          <a:prstGeom prst="rect">
            <a:avLst/>
          </a:prstGeom>
        </p:spPr>
        <p:txBody>
          <a:bodyPr anchor="ctr"/>
          <a:lstStyle>
            <a:lvl1pPr marL="0" indent="0" algn="l">
              <a:buNone/>
              <a:defRPr sz="2000" b="1">
                <a:solidFill>
                  <a:schemeClr val="bg1"/>
                </a:solidFill>
              </a:defRPr>
            </a:lvl1pPr>
          </a:lstStyle>
          <a:p>
            <a:pPr lvl="0"/>
            <a:endParaRPr kumimoji="1" lang="zh-CN" altLang="en-US" dirty="0"/>
          </a:p>
        </p:txBody>
      </p:sp>
      <p:sp>
        <p:nvSpPr>
          <p:cNvPr id="29" name="文本占位符 8"/>
          <p:cNvSpPr>
            <a:spLocks noGrp="1"/>
          </p:cNvSpPr>
          <p:nvPr>
            <p:ph type="body" sz="quarter" idx="15" hasCustomPrompt="1"/>
          </p:nvPr>
        </p:nvSpPr>
        <p:spPr>
          <a:xfrm>
            <a:off x="6678401" y="2504732"/>
            <a:ext cx="939501" cy="888222"/>
          </a:xfrm>
          <a:prstGeom prst="rect">
            <a:avLst/>
          </a:prstGeom>
        </p:spPr>
        <p:txBody>
          <a:bodyPr anchor="ctr"/>
          <a:lstStyle>
            <a:lvl1pPr marL="0" indent="0" algn="l">
              <a:buNone/>
              <a:defRPr sz="4800" b="1">
                <a:solidFill>
                  <a:schemeClr val="bg1"/>
                </a:solidFill>
              </a:defRPr>
            </a:lvl1pPr>
          </a:lstStyle>
          <a:p>
            <a:pPr lvl="0"/>
            <a:r>
              <a:rPr kumimoji="1" lang="en-US" altLang="zh-CN"/>
              <a:t>00</a:t>
            </a:r>
            <a:endParaRPr kumimoji="1" lang="zh-CN" altLang="en-US" dirty="0"/>
          </a:p>
        </p:txBody>
      </p:sp>
      <p:sp>
        <p:nvSpPr>
          <p:cNvPr id="30" name="文本占位符 8"/>
          <p:cNvSpPr>
            <a:spLocks noGrp="1"/>
          </p:cNvSpPr>
          <p:nvPr>
            <p:ph type="body" sz="quarter" idx="16"/>
          </p:nvPr>
        </p:nvSpPr>
        <p:spPr>
          <a:xfrm>
            <a:off x="7794213" y="2653546"/>
            <a:ext cx="3218486" cy="590594"/>
          </a:xfrm>
          <a:prstGeom prst="rect">
            <a:avLst/>
          </a:prstGeom>
        </p:spPr>
        <p:txBody>
          <a:bodyPr anchor="ctr"/>
          <a:lstStyle>
            <a:lvl1pPr marL="0" indent="0" algn="l">
              <a:buNone/>
              <a:defRPr sz="2000" b="1">
                <a:solidFill>
                  <a:schemeClr val="bg1"/>
                </a:solidFill>
              </a:defRPr>
            </a:lvl1pPr>
          </a:lstStyle>
          <a:p>
            <a:pPr lvl="0"/>
            <a:endParaRPr kumimoji="1" lang="zh-CN" altLang="en-US" dirty="0"/>
          </a:p>
        </p:txBody>
      </p:sp>
      <p:sp>
        <p:nvSpPr>
          <p:cNvPr id="31" name="文本占位符 8"/>
          <p:cNvSpPr>
            <a:spLocks noGrp="1"/>
          </p:cNvSpPr>
          <p:nvPr>
            <p:ph type="body" sz="quarter" idx="17" hasCustomPrompt="1"/>
          </p:nvPr>
        </p:nvSpPr>
        <p:spPr>
          <a:xfrm>
            <a:off x="6678401" y="3471124"/>
            <a:ext cx="939501" cy="888222"/>
          </a:xfrm>
          <a:prstGeom prst="rect">
            <a:avLst/>
          </a:prstGeom>
        </p:spPr>
        <p:txBody>
          <a:bodyPr anchor="ctr"/>
          <a:lstStyle>
            <a:lvl1pPr marL="0" indent="0" algn="l">
              <a:buNone/>
              <a:defRPr sz="4800" b="1">
                <a:solidFill>
                  <a:schemeClr val="bg1"/>
                </a:solidFill>
              </a:defRPr>
            </a:lvl1pPr>
          </a:lstStyle>
          <a:p>
            <a:pPr lvl="0"/>
            <a:r>
              <a:rPr kumimoji="1" lang="en-US" altLang="zh-CN"/>
              <a:t>00</a:t>
            </a:r>
            <a:endParaRPr kumimoji="1" lang="zh-CN" altLang="en-US" dirty="0"/>
          </a:p>
        </p:txBody>
      </p:sp>
      <p:sp>
        <p:nvSpPr>
          <p:cNvPr id="32" name="文本占位符 8"/>
          <p:cNvSpPr>
            <a:spLocks noGrp="1"/>
          </p:cNvSpPr>
          <p:nvPr>
            <p:ph type="body" sz="quarter" idx="18"/>
          </p:nvPr>
        </p:nvSpPr>
        <p:spPr>
          <a:xfrm>
            <a:off x="7794213" y="3619938"/>
            <a:ext cx="3218486" cy="590594"/>
          </a:xfrm>
          <a:prstGeom prst="rect">
            <a:avLst/>
          </a:prstGeom>
        </p:spPr>
        <p:txBody>
          <a:bodyPr anchor="ctr"/>
          <a:lstStyle>
            <a:lvl1pPr marL="0" indent="0" algn="l">
              <a:buNone/>
              <a:defRPr sz="2000" b="1">
                <a:solidFill>
                  <a:schemeClr val="bg1"/>
                </a:solidFill>
              </a:defRPr>
            </a:lvl1pPr>
          </a:lstStyle>
          <a:p>
            <a:pPr lvl="0"/>
            <a:endParaRPr kumimoji="1" lang="zh-CN" altLang="en-US" dirty="0"/>
          </a:p>
        </p:txBody>
      </p:sp>
      <p:sp>
        <p:nvSpPr>
          <p:cNvPr id="33" name="文本占位符 8"/>
          <p:cNvSpPr>
            <a:spLocks noGrp="1"/>
          </p:cNvSpPr>
          <p:nvPr>
            <p:ph type="body" sz="quarter" idx="19" hasCustomPrompt="1"/>
          </p:nvPr>
        </p:nvSpPr>
        <p:spPr>
          <a:xfrm>
            <a:off x="6678401" y="4437516"/>
            <a:ext cx="939501" cy="888222"/>
          </a:xfrm>
          <a:prstGeom prst="rect">
            <a:avLst/>
          </a:prstGeom>
        </p:spPr>
        <p:txBody>
          <a:bodyPr anchor="ctr"/>
          <a:lstStyle>
            <a:lvl1pPr marL="0" indent="0" algn="l">
              <a:buNone/>
              <a:defRPr sz="4800" b="1">
                <a:solidFill>
                  <a:schemeClr val="bg1"/>
                </a:solidFill>
              </a:defRPr>
            </a:lvl1pPr>
          </a:lstStyle>
          <a:p>
            <a:pPr lvl="0"/>
            <a:r>
              <a:rPr kumimoji="1" lang="en-US" altLang="zh-CN"/>
              <a:t>00</a:t>
            </a:r>
            <a:endParaRPr kumimoji="1" lang="zh-CN" altLang="en-US" dirty="0"/>
          </a:p>
        </p:txBody>
      </p:sp>
      <p:sp>
        <p:nvSpPr>
          <p:cNvPr id="34" name="文本占位符 8"/>
          <p:cNvSpPr>
            <a:spLocks noGrp="1"/>
          </p:cNvSpPr>
          <p:nvPr>
            <p:ph type="body" sz="quarter" idx="20"/>
          </p:nvPr>
        </p:nvSpPr>
        <p:spPr>
          <a:xfrm>
            <a:off x="7794213" y="4586330"/>
            <a:ext cx="3218486" cy="590594"/>
          </a:xfrm>
          <a:prstGeom prst="rect">
            <a:avLst/>
          </a:prstGeom>
        </p:spPr>
        <p:txBody>
          <a:bodyPr anchor="ctr"/>
          <a:lstStyle>
            <a:lvl1pPr marL="0" indent="0" algn="l">
              <a:buNone/>
              <a:defRPr sz="2000" b="1">
                <a:solidFill>
                  <a:schemeClr val="bg1"/>
                </a:solidFill>
              </a:defRPr>
            </a:lvl1pPr>
          </a:lstStyle>
          <a:p>
            <a:pPr lvl="0"/>
            <a:endParaRPr kumimoji="1" lang="zh-CN" altLang="en-US" dirty="0"/>
          </a:p>
        </p:txBody>
      </p:sp>
      <p:sp>
        <p:nvSpPr>
          <p:cNvPr id="35" name="文本占位符 8"/>
          <p:cNvSpPr>
            <a:spLocks noGrp="1"/>
          </p:cNvSpPr>
          <p:nvPr>
            <p:ph type="body" sz="quarter" idx="21" hasCustomPrompt="1"/>
          </p:nvPr>
        </p:nvSpPr>
        <p:spPr>
          <a:xfrm>
            <a:off x="6678401" y="5403908"/>
            <a:ext cx="939501" cy="888222"/>
          </a:xfrm>
          <a:prstGeom prst="rect">
            <a:avLst/>
          </a:prstGeom>
        </p:spPr>
        <p:txBody>
          <a:bodyPr anchor="ctr"/>
          <a:lstStyle>
            <a:lvl1pPr marL="0" indent="0" algn="l">
              <a:buNone/>
              <a:defRPr sz="4800" b="1">
                <a:solidFill>
                  <a:schemeClr val="bg1"/>
                </a:solidFill>
              </a:defRPr>
            </a:lvl1pPr>
          </a:lstStyle>
          <a:p>
            <a:pPr lvl="0"/>
            <a:r>
              <a:rPr kumimoji="1" lang="en-US" altLang="zh-CN"/>
              <a:t>00</a:t>
            </a:r>
            <a:endParaRPr kumimoji="1" lang="zh-CN" altLang="en-US" dirty="0"/>
          </a:p>
        </p:txBody>
      </p:sp>
      <p:sp>
        <p:nvSpPr>
          <p:cNvPr id="36" name="文本占位符 8"/>
          <p:cNvSpPr>
            <a:spLocks noGrp="1"/>
          </p:cNvSpPr>
          <p:nvPr>
            <p:ph type="body" sz="quarter" idx="22"/>
          </p:nvPr>
        </p:nvSpPr>
        <p:spPr>
          <a:xfrm>
            <a:off x="7794213" y="5552722"/>
            <a:ext cx="3218486" cy="590594"/>
          </a:xfrm>
          <a:prstGeom prst="rect">
            <a:avLst/>
          </a:prstGeom>
        </p:spPr>
        <p:txBody>
          <a:bodyPr anchor="ctr"/>
          <a:lstStyle>
            <a:lvl1pPr marL="0" indent="0" algn="l">
              <a:buNone/>
              <a:defRPr sz="2000" b="1">
                <a:solidFill>
                  <a:schemeClr val="bg1"/>
                </a:solidFill>
              </a:defRPr>
            </a:lvl1pPr>
          </a:lstStyle>
          <a:p>
            <a:pPr lvl="0"/>
            <a:endParaRPr kumimoji="1" lang="zh-CN" alt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副标题页_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矩形 2"/>
          <p:cNvSpPr/>
          <p:nvPr userDrawn="1"/>
        </p:nvSpPr>
        <p:spPr>
          <a:xfrm>
            <a:off x="0" y="0"/>
            <a:ext cx="12192000" cy="6854653"/>
          </a:xfrm>
          <a:prstGeom prst="rect">
            <a:avLst/>
          </a:pr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矩形 3"/>
          <p:cNvSpPr/>
          <p:nvPr userDrawn="1"/>
        </p:nvSpPr>
        <p:spPr>
          <a:xfrm>
            <a:off x="0" y="2800350"/>
            <a:ext cx="12192000" cy="12573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占位符 8"/>
          <p:cNvSpPr>
            <a:spLocks noGrp="1"/>
          </p:cNvSpPr>
          <p:nvPr>
            <p:ph type="body" sz="quarter" idx="11" hasCustomPrompt="1"/>
          </p:nvPr>
        </p:nvSpPr>
        <p:spPr>
          <a:xfrm>
            <a:off x="3892171" y="2984889"/>
            <a:ext cx="939501" cy="888222"/>
          </a:xfrm>
          <a:prstGeom prst="rect">
            <a:avLst/>
          </a:prstGeom>
        </p:spPr>
        <p:txBody>
          <a:bodyPr anchor="ctr"/>
          <a:lstStyle>
            <a:lvl1pPr marL="0" indent="0" algn="l">
              <a:buNone/>
              <a:defRPr sz="4800" b="1">
                <a:solidFill>
                  <a:schemeClr val="bg1"/>
                </a:solidFill>
              </a:defRPr>
            </a:lvl1pPr>
          </a:lstStyle>
          <a:p>
            <a:pPr lvl="0"/>
            <a:r>
              <a:rPr kumimoji="1" lang="en-US" altLang="zh-CN" dirty="0"/>
              <a:t>00</a:t>
            </a:r>
            <a:endParaRPr kumimoji="1" lang="zh-CN" altLang="en-US" dirty="0"/>
          </a:p>
        </p:txBody>
      </p:sp>
      <p:sp>
        <p:nvSpPr>
          <p:cNvPr id="6" name="文本占位符 8"/>
          <p:cNvSpPr>
            <a:spLocks noGrp="1"/>
          </p:cNvSpPr>
          <p:nvPr>
            <p:ph type="body" sz="quarter" idx="12"/>
          </p:nvPr>
        </p:nvSpPr>
        <p:spPr>
          <a:xfrm>
            <a:off x="5007983" y="3133703"/>
            <a:ext cx="3218486" cy="590594"/>
          </a:xfrm>
          <a:prstGeom prst="rect">
            <a:avLst/>
          </a:prstGeom>
        </p:spPr>
        <p:txBody>
          <a:bodyPr anchor="ctr"/>
          <a:lstStyle>
            <a:lvl1pPr marL="0" indent="0" algn="l">
              <a:buNone/>
              <a:defRPr sz="2000" b="0">
                <a:solidFill>
                  <a:schemeClr val="bg1"/>
                </a:solidFill>
              </a:defRPr>
            </a:lvl1pPr>
          </a:lstStyle>
          <a:p>
            <a:pPr lvl="0"/>
            <a:endParaRPr kumimoji="1" lang="zh-CN" alt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副标题页_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矩形 2"/>
          <p:cNvSpPr/>
          <p:nvPr userDrawn="1"/>
        </p:nvSpPr>
        <p:spPr>
          <a:xfrm>
            <a:off x="0" y="0"/>
            <a:ext cx="12192000" cy="6858001"/>
          </a:xfrm>
          <a:prstGeom prst="rect">
            <a:avLst/>
          </a:prstGeom>
          <a:solidFill>
            <a:schemeClr val="accent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矩形 3"/>
          <p:cNvSpPr/>
          <p:nvPr userDrawn="1"/>
        </p:nvSpPr>
        <p:spPr>
          <a:xfrm>
            <a:off x="0" y="2800350"/>
            <a:ext cx="12192000" cy="12573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占位符 8"/>
          <p:cNvSpPr>
            <a:spLocks noGrp="1"/>
          </p:cNvSpPr>
          <p:nvPr>
            <p:ph type="body" sz="quarter" idx="11" hasCustomPrompt="1"/>
          </p:nvPr>
        </p:nvSpPr>
        <p:spPr>
          <a:xfrm>
            <a:off x="3892171" y="2984889"/>
            <a:ext cx="939501" cy="888222"/>
          </a:xfrm>
          <a:prstGeom prst="rect">
            <a:avLst/>
          </a:prstGeom>
        </p:spPr>
        <p:txBody>
          <a:bodyPr anchor="ctr"/>
          <a:lstStyle>
            <a:lvl1pPr marL="0" indent="0" algn="l">
              <a:buNone/>
              <a:defRPr sz="4800" b="1">
                <a:solidFill>
                  <a:schemeClr val="bg1"/>
                </a:solidFill>
              </a:defRPr>
            </a:lvl1pPr>
          </a:lstStyle>
          <a:p>
            <a:pPr lvl="0"/>
            <a:r>
              <a:rPr kumimoji="1" lang="en-US" altLang="zh-CN" dirty="0"/>
              <a:t>00</a:t>
            </a:r>
            <a:endParaRPr kumimoji="1" lang="zh-CN" altLang="en-US" dirty="0"/>
          </a:p>
        </p:txBody>
      </p:sp>
      <p:sp>
        <p:nvSpPr>
          <p:cNvPr id="6" name="文本占位符 8"/>
          <p:cNvSpPr>
            <a:spLocks noGrp="1"/>
          </p:cNvSpPr>
          <p:nvPr>
            <p:ph type="body" sz="quarter" idx="12"/>
          </p:nvPr>
        </p:nvSpPr>
        <p:spPr>
          <a:xfrm>
            <a:off x="5007983" y="3133703"/>
            <a:ext cx="3218486" cy="590594"/>
          </a:xfrm>
          <a:prstGeom prst="rect">
            <a:avLst/>
          </a:prstGeom>
        </p:spPr>
        <p:txBody>
          <a:bodyPr anchor="ctr"/>
          <a:lstStyle>
            <a:lvl1pPr marL="0" indent="0" algn="l">
              <a:buNone/>
              <a:defRPr sz="2000" b="0">
                <a:solidFill>
                  <a:schemeClr val="bg1"/>
                </a:solidFill>
              </a:defRPr>
            </a:lvl1pPr>
          </a:lstStyle>
          <a:p>
            <a:pPr lvl="0"/>
            <a:endParaRPr kumimoji="1" lang="zh-CN" alt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副标题页_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矩形 2"/>
          <p:cNvSpPr/>
          <p:nvPr userDrawn="1"/>
        </p:nvSpPr>
        <p:spPr>
          <a:xfrm>
            <a:off x="0" y="0"/>
            <a:ext cx="12192000" cy="6858001"/>
          </a:xfrm>
          <a:prstGeom prst="rect">
            <a:avLst/>
          </a:prstGeom>
          <a:solidFill>
            <a:schemeClr val="accent3">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矩形 3"/>
          <p:cNvSpPr/>
          <p:nvPr userDrawn="1"/>
        </p:nvSpPr>
        <p:spPr>
          <a:xfrm>
            <a:off x="0" y="2800350"/>
            <a:ext cx="12192000" cy="12573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占位符 8"/>
          <p:cNvSpPr>
            <a:spLocks noGrp="1"/>
          </p:cNvSpPr>
          <p:nvPr>
            <p:ph type="body" sz="quarter" idx="11" hasCustomPrompt="1"/>
          </p:nvPr>
        </p:nvSpPr>
        <p:spPr>
          <a:xfrm>
            <a:off x="3892171" y="2984889"/>
            <a:ext cx="939501" cy="888222"/>
          </a:xfrm>
          <a:prstGeom prst="rect">
            <a:avLst/>
          </a:prstGeom>
        </p:spPr>
        <p:txBody>
          <a:bodyPr anchor="ctr"/>
          <a:lstStyle>
            <a:lvl1pPr marL="0" indent="0" algn="l">
              <a:buNone/>
              <a:defRPr sz="4800" b="1">
                <a:solidFill>
                  <a:schemeClr val="bg1"/>
                </a:solidFill>
              </a:defRPr>
            </a:lvl1pPr>
          </a:lstStyle>
          <a:p>
            <a:pPr lvl="0"/>
            <a:r>
              <a:rPr kumimoji="1" lang="en-US" altLang="zh-CN" dirty="0"/>
              <a:t>00</a:t>
            </a:r>
            <a:endParaRPr kumimoji="1" lang="zh-CN" altLang="en-US" dirty="0"/>
          </a:p>
        </p:txBody>
      </p:sp>
      <p:sp>
        <p:nvSpPr>
          <p:cNvPr id="6" name="文本占位符 8"/>
          <p:cNvSpPr>
            <a:spLocks noGrp="1"/>
          </p:cNvSpPr>
          <p:nvPr>
            <p:ph type="body" sz="quarter" idx="12"/>
          </p:nvPr>
        </p:nvSpPr>
        <p:spPr>
          <a:xfrm>
            <a:off x="5007983" y="3133703"/>
            <a:ext cx="3218486" cy="590594"/>
          </a:xfrm>
          <a:prstGeom prst="rect">
            <a:avLst/>
          </a:prstGeom>
        </p:spPr>
        <p:txBody>
          <a:bodyPr anchor="ctr"/>
          <a:lstStyle>
            <a:lvl1pPr marL="0" indent="0" algn="l">
              <a:buNone/>
              <a:defRPr sz="2000" b="0">
                <a:solidFill>
                  <a:schemeClr val="bg1"/>
                </a:solidFill>
              </a:defRPr>
            </a:lvl1pPr>
          </a:lstStyle>
          <a:p>
            <a:pPr lvl="0"/>
            <a:endParaRPr kumimoji="1" lang="zh-CN" alt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副标题页_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矩形 2"/>
          <p:cNvSpPr/>
          <p:nvPr userDrawn="1"/>
        </p:nvSpPr>
        <p:spPr>
          <a:xfrm>
            <a:off x="0" y="0"/>
            <a:ext cx="12192000" cy="6858001"/>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矩形 3"/>
          <p:cNvSpPr/>
          <p:nvPr userDrawn="1"/>
        </p:nvSpPr>
        <p:spPr>
          <a:xfrm>
            <a:off x="0" y="2800350"/>
            <a:ext cx="12192000" cy="12573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占位符 8"/>
          <p:cNvSpPr>
            <a:spLocks noGrp="1"/>
          </p:cNvSpPr>
          <p:nvPr>
            <p:ph type="body" sz="quarter" idx="11" hasCustomPrompt="1"/>
          </p:nvPr>
        </p:nvSpPr>
        <p:spPr>
          <a:xfrm>
            <a:off x="3892171" y="2984889"/>
            <a:ext cx="939501" cy="888222"/>
          </a:xfrm>
          <a:prstGeom prst="rect">
            <a:avLst/>
          </a:prstGeom>
        </p:spPr>
        <p:txBody>
          <a:bodyPr anchor="ctr"/>
          <a:lstStyle>
            <a:lvl1pPr marL="0" indent="0" algn="l">
              <a:buNone/>
              <a:defRPr sz="4800" b="1">
                <a:solidFill>
                  <a:schemeClr val="bg1"/>
                </a:solidFill>
              </a:defRPr>
            </a:lvl1pPr>
          </a:lstStyle>
          <a:p>
            <a:pPr lvl="0"/>
            <a:r>
              <a:rPr kumimoji="1" lang="en-US" altLang="zh-CN" dirty="0"/>
              <a:t>00</a:t>
            </a:r>
            <a:endParaRPr kumimoji="1" lang="zh-CN" altLang="en-US" dirty="0"/>
          </a:p>
        </p:txBody>
      </p:sp>
      <p:sp>
        <p:nvSpPr>
          <p:cNvPr id="6" name="文本占位符 8"/>
          <p:cNvSpPr>
            <a:spLocks noGrp="1"/>
          </p:cNvSpPr>
          <p:nvPr>
            <p:ph type="body" sz="quarter" idx="12"/>
          </p:nvPr>
        </p:nvSpPr>
        <p:spPr>
          <a:xfrm>
            <a:off x="5007983" y="3133703"/>
            <a:ext cx="3218486" cy="590594"/>
          </a:xfrm>
          <a:prstGeom prst="rect">
            <a:avLst/>
          </a:prstGeom>
        </p:spPr>
        <p:txBody>
          <a:bodyPr anchor="ctr"/>
          <a:lstStyle>
            <a:lvl1pPr marL="0" indent="0" algn="l">
              <a:buNone/>
              <a:defRPr sz="2000" b="0">
                <a:solidFill>
                  <a:schemeClr val="bg1"/>
                </a:solidFill>
              </a:defRPr>
            </a:lvl1pPr>
          </a:lstStyle>
          <a:p>
            <a:pPr lvl="0"/>
            <a:endParaRPr kumimoji="1" lang="zh-CN" alt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副标题页_5">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矩形 2"/>
          <p:cNvSpPr/>
          <p:nvPr userDrawn="1"/>
        </p:nvSpPr>
        <p:spPr>
          <a:xfrm>
            <a:off x="0" y="0"/>
            <a:ext cx="12192000" cy="6858001"/>
          </a:xfrm>
          <a:prstGeom prst="rect">
            <a:avLst/>
          </a:prstGeom>
          <a:solidFill>
            <a:schemeClr val="accent5">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矩形 3"/>
          <p:cNvSpPr/>
          <p:nvPr userDrawn="1"/>
        </p:nvSpPr>
        <p:spPr>
          <a:xfrm>
            <a:off x="0" y="2800350"/>
            <a:ext cx="12192000" cy="12573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占位符 8"/>
          <p:cNvSpPr>
            <a:spLocks noGrp="1"/>
          </p:cNvSpPr>
          <p:nvPr>
            <p:ph type="body" sz="quarter" idx="11" hasCustomPrompt="1"/>
          </p:nvPr>
        </p:nvSpPr>
        <p:spPr>
          <a:xfrm>
            <a:off x="3892171" y="2984889"/>
            <a:ext cx="939501" cy="888222"/>
          </a:xfrm>
          <a:prstGeom prst="rect">
            <a:avLst/>
          </a:prstGeom>
        </p:spPr>
        <p:txBody>
          <a:bodyPr anchor="ctr"/>
          <a:lstStyle>
            <a:lvl1pPr marL="0" indent="0" algn="l">
              <a:buNone/>
              <a:defRPr sz="4800" b="1">
                <a:solidFill>
                  <a:schemeClr val="bg1"/>
                </a:solidFill>
              </a:defRPr>
            </a:lvl1pPr>
          </a:lstStyle>
          <a:p>
            <a:pPr lvl="0"/>
            <a:r>
              <a:rPr kumimoji="1" lang="en-US" altLang="zh-CN" dirty="0"/>
              <a:t>00</a:t>
            </a:r>
            <a:endParaRPr kumimoji="1" lang="zh-CN" altLang="en-US" dirty="0"/>
          </a:p>
        </p:txBody>
      </p:sp>
      <p:sp>
        <p:nvSpPr>
          <p:cNvPr id="6" name="文本占位符 8"/>
          <p:cNvSpPr>
            <a:spLocks noGrp="1"/>
          </p:cNvSpPr>
          <p:nvPr>
            <p:ph type="body" sz="quarter" idx="12"/>
          </p:nvPr>
        </p:nvSpPr>
        <p:spPr>
          <a:xfrm>
            <a:off x="5007983" y="3133703"/>
            <a:ext cx="3218486" cy="590594"/>
          </a:xfrm>
          <a:prstGeom prst="rect">
            <a:avLst/>
          </a:prstGeom>
        </p:spPr>
        <p:txBody>
          <a:bodyPr anchor="ctr"/>
          <a:lstStyle>
            <a:lvl1pPr marL="0" indent="0" algn="l">
              <a:buNone/>
              <a:defRPr sz="2000" b="0">
                <a:solidFill>
                  <a:schemeClr val="bg1"/>
                </a:solidFill>
              </a:defRPr>
            </a:lvl1pPr>
          </a:lstStyle>
          <a:p>
            <a:pPr lvl="0"/>
            <a:endParaRPr kumimoji="1" lang="zh-CN"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7" Type="http://schemas.openxmlformats.org/officeDocument/2006/relationships/theme" Target="../theme/theme1.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6" Type="http://schemas.openxmlformats.org/officeDocument/2006/relationships/theme" Target="../theme/theme2.xml"/><Relationship Id="rId5" Type="http://schemas.openxmlformats.org/officeDocument/2006/relationships/slideLayout" Target="../slideLayouts/slideLayout21.xml"/><Relationship Id="rId4" Type="http://schemas.openxmlformats.org/officeDocument/2006/relationships/slideLayout" Target="../slideLayouts/slideLayout20.xml"/><Relationship Id="rId3" Type="http://schemas.openxmlformats.org/officeDocument/2006/relationships/slideLayout" Target="../slideLayouts/slideLayout19.xml"/><Relationship Id="rId2" Type="http://schemas.openxmlformats.org/officeDocument/2006/relationships/slideLayout" Target="../slideLayouts/slideLayout18.xml"/><Relationship Id="rId1" Type="http://schemas.openxmlformats.org/officeDocument/2006/relationships/slideLayout" Target="../slideLayouts/slideLayout17.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30.xml"/><Relationship Id="rId8" Type="http://schemas.openxmlformats.org/officeDocument/2006/relationships/slideLayout" Target="../slideLayouts/slideLayout29.xml"/><Relationship Id="rId7" Type="http://schemas.openxmlformats.org/officeDocument/2006/relationships/slideLayout" Target="../slideLayouts/slideLayout28.xml"/><Relationship Id="rId6" Type="http://schemas.openxmlformats.org/officeDocument/2006/relationships/slideLayout" Target="../slideLayouts/slideLayout27.xml"/><Relationship Id="rId5" Type="http://schemas.openxmlformats.org/officeDocument/2006/relationships/slideLayout" Target="../slideLayouts/slideLayout26.xml"/><Relationship Id="rId4" Type="http://schemas.openxmlformats.org/officeDocument/2006/relationships/slideLayout" Target="../slideLayouts/slideLayout25.xml"/><Relationship Id="rId3" Type="http://schemas.openxmlformats.org/officeDocument/2006/relationships/slideLayout" Target="../slideLayouts/slideLayout24.xml"/><Relationship Id="rId2" Type="http://schemas.openxmlformats.org/officeDocument/2006/relationships/slideLayout" Target="../slideLayouts/slideLayout23.xml"/><Relationship Id="rId17" Type="http://schemas.openxmlformats.org/officeDocument/2006/relationships/theme" Target="../theme/theme3.xml"/><Relationship Id="rId16" Type="http://schemas.openxmlformats.org/officeDocument/2006/relationships/slideLayout" Target="../slideLayouts/slideLayout37.xml"/><Relationship Id="rId15" Type="http://schemas.openxmlformats.org/officeDocument/2006/relationships/slideLayout" Target="../slideLayouts/slideLayout36.xml"/><Relationship Id="rId14" Type="http://schemas.openxmlformats.org/officeDocument/2006/relationships/slideLayout" Target="../slideLayouts/slideLayout35.xml"/><Relationship Id="rId13" Type="http://schemas.openxmlformats.org/officeDocument/2006/relationships/slideLayout" Target="../slideLayouts/slideLayout34.xml"/><Relationship Id="rId12" Type="http://schemas.openxmlformats.org/officeDocument/2006/relationships/slideLayout" Target="../slideLayouts/slideLayout33.xml"/><Relationship Id="rId11" Type="http://schemas.openxmlformats.org/officeDocument/2006/relationships/slideLayout" Target="../slideLayouts/slideLayout32.xml"/><Relationship Id="rId10" Type="http://schemas.openxmlformats.org/officeDocument/2006/relationships/slideLayout" Target="../slideLayouts/slideLayout31.xml"/><Relationship Id="rId1"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3" r:id="rId12"/>
    <p:sldLayoutId id="2147483684" r:id="rId13"/>
    <p:sldLayoutId id="2147483685" r:id="rId14"/>
    <p:sldLayoutId id="2147483686" r:id="rId15"/>
    <p:sldLayoutId id="2147483687"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5" Type="http://schemas.openxmlformats.org/officeDocument/2006/relationships/notesSlide" Target="../notesSlides/notesSlide11.xml"/><Relationship Id="rId4" Type="http://schemas.openxmlformats.org/officeDocument/2006/relationships/slideLayout" Target="../slideLayouts/slideLayout12.xml"/><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image" Target="../media/image20.png"/></Relationships>
</file>

<file path=ppt/slides/_rels/slide12.xml.rels><?xml version="1.0" encoding="UTF-8" standalone="yes"?>
<Relationships xmlns="http://schemas.openxmlformats.org/package/2006/relationships"><Relationship Id="rId5" Type="http://schemas.openxmlformats.org/officeDocument/2006/relationships/notesSlide" Target="../notesSlides/notesSlide12.xml"/><Relationship Id="rId4" Type="http://schemas.openxmlformats.org/officeDocument/2006/relationships/slideLayout" Target="../slideLayouts/slideLayout33.xml"/><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tags" Target="../tags/tag1.xml"/></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33.xml"/><Relationship Id="rId2" Type="http://schemas.openxmlformats.org/officeDocument/2006/relationships/image" Target="../media/image26.png"/><Relationship Id="rId1" Type="http://schemas.openxmlformats.org/officeDocument/2006/relationships/image" Target="../media/image25.png"/></Relationships>
</file>

<file path=ppt/slides/_rels/slide14.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33.xml"/><Relationship Id="rId2" Type="http://schemas.openxmlformats.org/officeDocument/2006/relationships/image" Target="../media/image28.png"/><Relationship Id="rId1" Type="http://schemas.openxmlformats.org/officeDocument/2006/relationships/image" Target="../media/image27.png"/></Relationships>
</file>

<file path=ppt/slides/_rels/slide15.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33.xml"/><Relationship Id="rId2" Type="http://schemas.openxmlformats.org/officeDocument/2006/relationships/image" Target="../media/image30.png"/><Relationship Id="rId1" Type="http://schemas.openxmlformats.org/officeDocument/2006/relationships/image" Target="../media/image29.png"/></Relationships>
</file>

<file path=ppt/slides/_rels/slide16.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33.xml"/><Relationship Id="rId2" Type="http://schemas.openxmlformats.org/officeDocument/2006/relationships/image" Target="../media/image32.png"/><Relationship Id="rId1" Type="http://schemas.openxmlformats.org/officeDocument/2006/relationships/image" Target="../media/image31.png"/></Relationships>
</file>

<file path=ppt/slides/_rels/slide17.xml.rels><?xml version="1.0" encoding="UTF-8" standalone="yes"?>
<Relationships xmlns="http://schemas.openxmlformats.org/package/2006/relationships"><Relationship Id="rId4" Type="http://schemas.openxmlformats.org/officeDocument/2006/relationships/notesSlide" Target="../notesSlides/notesSlide17.xml"/><Relationship Id="rId3" Type="http://schemas.openxmlformats.org/officeDocument/2006/relationships/slideLayout" Target="../slideLayouts/slideLayout33.xml"/><Relationship Id="rId2" Type="http://schemas.openxmlformats.org/officeDocument/2006/relationships/image" Target="../media/image34.png"/><Relationship Id="rId1" Type="http://schemas.openxmlformats.org/officeDocument/2006/relationships/image" Target="../media/image33.png"/></Relationships>
</file>

<file path=ppt/slides/_rels/slide18.xml.rels><?xml version="1.0" encoding="UTF-8" standalone="yes"?>
<Relationships xmlns="http://schemas.openxmlformats.org/package/2006/relationships"><Relationship Id="rId5" Type="http://schemas.openxmlformats.org/officeDocument/2006/relationships/notesSlide" Target="../notesSlides/notesSlide18.xml"/><Relationship Id="rId4" Type="http://schemas.openxmlformats.org/officeDocument/2006/relationships/slideLayout" Target="../slideLayouts/slideLayout12.xml"/><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image" Target="../media/image35.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0.xml"/><Relationship Id="rId1" Type="http://schemas.openxmlformats.org/officeDocument/2006/relationships/image" Target="../media/image13.jpe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5" Type="http://schemas.openxmlformats.org/officeDocument/2006/relationships/notesSlide" Target="../notesSlides/notesSlide6.xml"/><Relationship Id="rId4" Type="http://schemas.openxmlformats.org/officeDocument/2006/relationships/slideLayout" Target="../slideLayouts/slideLayout11.xml"/><Relationship Id="rId3" Type="http://schemas.openxmlformats.org/officeDocument/2006/relationships/chart" Target="../charts/chart3.xml"/><Relationship Id="rId2" Type="http://schemas.openxmlformats.org/officeDocument/2006/relationships/chart" Target="../charts/chart2.xml"/><Relationship Id="rId1" Type="http://schemas.openxmlformats.org/officeDocument/2006/relationships/chart" Target="../charts/char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5" Type="http://schemas.openxmlformats.org/officeDocument/2006/relationships/notesSlide" Target="../notesSlides/notesSlide8.xml"/><Relationship Id="rId4" Type="http://schemas.openxmlformats.org/officeDocument/2006/relationships/slideLayout" Target="../slideLayouts/slideLayout13.xml"/><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image" Target="../media/image14.png"/></Relationships>
</file>

<file path=ppt/slides/_rels/slide9.xml.rels><?xml version="1.0" encoding="UTF-8" standalone="yes"?>
<Relationships xmlns="http://schemas.openxmlformats.org/package/2006/relationships"><Relationship Id="rId5" Type="http://schemas.openxmlformats.org/officeDocument/2006/relationships/notesSlide" Target="../notesSlides/notesSlide9.xml"/><Relationship Id="rId4" Type="http://schemas.openxmlformats.org/officeDocument/2006/relationships/slideLayout" Target="../slideLayouts/slideLayout13.xml"/><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sz="6600" dirty="0">
                <a:latin typeface="微软雅黑" panose="020B0503020204020204" pitchFamily="34" charset="-122"/>
                <a:ea typeface="微软雅黑" panose="020B0503020204020204" pitchFamily="34" charset="-122"/>
                <a:cs typeface="微软雅黑" panose="020B0503020204020204" pitchFamily="34" charset="-122"/>
              </a:rPr>
              <a:t>RWD</a:t>
            </a:r>
            <a:r>
              <a:rPr kumimoji="1" lang="zh-CN" altLang="en-US" sz="6600" dirty="0">
                <a:latin typeface="微软雅黑" panose="020B0503020204020204" pitchFamily="34" charset="-122"/>
                <a:ea typeface="微软雅黑" panose="020B0503020204020204" pitchFamily="34" charset="-122"/>
                <a:cs typeface="微软雅黑" panose="020B0503020204020204" pitchFamily="34" charset="-122"/>
              </a:rPr>
              <a:t>手机导购网站</a:t>
            </a:r>
            <a:endParaRPr kumimoji="1" lang="zh-CN" altLang="en-US" sz="6600" dirty="0">
              <a:solidFill>
                <a:schemeClr val="accent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8" name="文本占位符 3"/>
          <p:cNvSpPr>
            <a:spLocks noGrp="1"/>
          </p:cNvSpPr>
          <p:nvPr/>
        </p:nvSpPr>
        <p:spPr>
          <a:xfrm>
            <a:off x="1205371" y="4239863"/>
            <a:ext cx="7730419" cy="1176236"/>
          </a:xfrm>
          <a:prstGeom prst="rect">
            <a:avLst/>
          </a:prstGeom>
        </p:spPr>
        <p:txBody>
          <a:bodyPr/>
          <a:lstStyle>
            <a:lvl1pPr marL="285750" indent="-285750" algn="l" defTabSz="914400" rtl="0" eaLnBrk="1" latinLnBrk="0" hangingPunct="1">
              <a:lnSpc>
                <a:spcPct val="120000"/>
              </a:lnSpc>
              <a:spcBef>
                <a:spcPts val="1000"/>
              </a:spcBef>
              <a:buFont typeface="Wingdings" panose="05000000000000000000" pitchFamily="2" charset="2"/>
              <a:buChar char="n"/>
              <a:defRPr sz="1400" b="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CN" dirty="0"/>
              <a:t>201843307110  </a:t>
            </a:r>
            <a:r>
              <a:rPr kumimoji="1" lang="zh-CN" altLang="en-US" dirty="0"/>
              <a:t>韩志浩</a:t>
            </a:r>
            <a:endParaRPr kumimoji="1" lang="zh-CN" altLang="en-US" dirty="0"/>
          </a:p>
          <a:p>
            <a:r>
              <a:rPr kumimoji="1" lang="en-US" altLang="zh-CN" dirty="0"/>
              <a:t>201843307109  </a:t>
            </a:r>
            <a:r>
              <a:rPr kumimoji="1" lang="en-US" altLang="zh-CN" dirty="0">
                <a:sym typeface="+mn-ea"/>
              </a:rPr>
              <a:t>郭濠粧</a:t>
            </a:r>
            <a:endParaRPr kumimoji="1" lang="zh-CN" altLang="en-US" dirty="0"/>
          </a:p>
          <a:p>
            <a:pPr marL="914400" lvl="2" indent="0">
              <a:buNone/>
            </a:pPr>
            <a:r>
              <a:rPr kumimoji="1" lang="en-US" altLang="zh-CN" sz="1400" dirty="0">
                <a:solidFill>
                  <a:schemeClr val="accent1"/>
                </a:solidFill>
              </a:rPr>
              <a:t> </a:t>
            </a:r>
            <a:endParaRPr kumimoji="1" lang="zh-CN" altLang="en-US" dirty="0"/>
          </a:p>
        </p:txBody>
      </p:sp>
    </p:spTree>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kumimoji="1" lang="en-US" altLang="zh-CN" dirty="0"/>
              <a:t>04</a:t>
            </a:r>
            <a:endParaRPr kumimoji="1" lang="zh-CN" altLang="en-US" dirty="0"/>
          </a:p>
        </p:txBody>
      </p:sp>
      <p:sp>
        <p:nvSpPr>
          <p:cNvPr id="3" name="文本占位符 2"/>
          <p:cNvSpPr>
            <a:spLocks noGrp="1"/>
          </p:cNvSpPr>
          <p:nvPr>
            <p:ph type="body" sz="quarter" idx="12"/>
          </p:nvPr>
        </p:nvSpPr>
        <p:spPr/>
        <p:txBody>
          <a:bodyPr/>
          <a:lstStyle/>
          <a:p>
            <a:r>
              <a:rPr lang="en-US" altLang="zh-CN" dirty="0">
                <a:solidFill>
                  <a:srgbClr val="FFFFFF"/>
                </a:solidFill>
                <a:ea typeface="微软雅黑" panose="020B0503020204020204" pitchFamily="34" charset="-122"/>
              </a:rPr>
              <a:t>PART</a:t>
            </a:r>
            <a:r>
              <a:rPr lang="zh-CN" altLang="en-US" dirty="0">
                <a:solidFill>
                  <a:srgbClr val="FFFFFF"/>
                </a:solidFill>
                <a:ea typeface="微软雅黑" panose="020B0503020204020204" pitchFamily="34" charset="-122"/>
              </a:rPr>
              <a:t> </a:t>
            </a:r>
            <a:r>
              <a:rPr lang="en-US" altLang="zh-CN" dirty="0">
                <a:solidFill>
                  <a:srgbClr val="FFFFFF"/>
                </a:solidFill>
                <a:ea typeface="微软雅黑" panose="020B0503020204020204" pitchFamily="34" charset="-122"/>
              </a:rPr>
              <a:t>THREE</a:t>
            </a:r>
            <a:r>
              <a:rPr lang="zh-CN" altLang="en-US" dirty="0">
                <a:solidFill>
                  <a:srgbClr val="FFFFFF"/>
                </a:solidFill>
                <a:ea typeface="微软雅黑" panose="020B0503020204020204" pitchFamily="34" charset="-122"/>
              </a:rPr>
              <a:t>  系统分析</a:t>
            </a:r>
            <a:endParaRPr lang="zh-CN" altLang="en-US" dirty="0">
              <a:solidFill>
                <a:srgbClr val="FFFFFF"/>
              </a:solidFill>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t>04 </a:t>
            </a:r>
            <a:r>
              <a:rPr kumimoji="1" lang="zh-CN" altLang="en-US" dirty="0"/>
              <a:t>系统分析</a:t>
            </a:r>
            <a:endParaRPr kumimoji="1" lang="zh-CN" altLang="en-US" dirty="0"/>
          </a:p>
        </p:txBody>
      </p:sp>
      <p:sp>
        <p:nvSpPr>
          <p:cNvPr id="3" name="文本占位符 2"/>
          <p:cNvSpPr>
            <a:spLocks noGrp="1"/>
          </p:cNvSpPr>
          <p:nvPr>
            <p:ph type="body" sz="quarter" idx="13"/>
          </p:nvPr>
        </p:nvSpPr>
        <p:spPr/>
        <p:txBody>
          <a:bodyPr/>
          <a:lstStyle/>
          <a:p>
            <a:r>
              <a:rPr kumimoji="1" lang="en-US" altLang="zh-CN" dirty="0"/>
              <a:t>08</a:t>
            </a:r>
            <a:endParaRPr kumimoji="1" lang="zh-CN" altLang="en-US" dirty="0"/>
          </a:p>
        </p:txBody>
      </p:sp>
      <p:grpSp>
        <p:nvGrpSpPr>
          <p:cNvPr id="16" name="组 15"/>
          <p:cNvGrpSpPr/>
          <p:nvPr/>
        </p:nvGrpSpPr>
        <p:grpSpPr>
          <a:xfrm>
            <a:off x="171450" y="771525"/>
            <a:ext cx="4099560" cy="5898228"/>
            <a:chOff x="1197214" y="3340089"/>
            <a:chExt cx="2787038" cy="2432830"/>
          </a:xfrm>
        </p:grpSpPr>
        <p:sp>
          <p:nvSpPr>
            <p:cNvPr id="13" name="文本框 8"/>
            <p:cNvSpPr txBox="1"/>
            <p:nvPr/>
          </p:nvSpPr>
          <p:spPr>
            <a:xfrm>
              <a:off x="1197214" y="4152699"/>
              <a:ext cx="2787038" cy="162022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sz="1200" dirty="0">
                  <a:solidFill>
                    <a:schemeClr val="accent1">
                      <a:lumMod val="50000"/>
                    </a:schemeClr>
                  </a:solidFill>
                  <a:latin typeface="微软雅黑" panose="020B0503020204020204" pitchFamily="34" charset="-122"/>
                  <a:ea typeface="微软雅黑" panose="020B0503020204020204" pitchFamily="34" charset="-122"/>
                </a:rPr>
                <a:t>  </a:t>
              </a:r>
              <a:r>
                <a:rPr sz="1200" dirty="0">
                  <a:solidFill>
                    <a:schemeClr val="accent1">
                      <a:lumMod val="50000"/>
                    </a:schemeClr>
                  </a:solidFill>
                  <a:latin typeface="微软雅黑" panose="020B0503020204020204" pitchFamily="34" charset="-122"/>
                  <a:ea typeface="微软雅黑" panose="020B0503020204020204" pitchFamily="34" charset="-122"/>
                </a:rPr>
                <a:t>上方文字（AVIATO以及HOME、shop、cart、checkout）进行对应页面的跳转</a:t>
              </a:r>
              <a:r>
                <a:rPr lang="zh-CN" sz="1200" dirty="0">
                  <a:solidFill>
                    <a:schemeClr val="accent1">
                      <a:lumMod val="50000"/>
                    </a:schemeClr>
                  </a:solidFill>
                  <a:latin typeface="微软雅黑" panose="020B0503020204020204" pitchFamily="34" charset="-122"/>
                  <a:ea typeface="微软雅黑" panose="020B0503020204020204" pitchFamily="34" charset="-122"/>
                </a:rPr>
                <a:t>。</a:t>
              </a:r>
              <a:endParaRPr sz="1200" dirty="0">
                <a:solidFill>
                  <a:schemeClr val="accent1">
                    <a:lumMod val="50000"/>
                  </a:schemeClr>
                </a:solidFill>
                <a:latin typeface="微软雅黑" panose="020B0503020204020204" pitchFamily="34" charset="-122"/>
                <a:ea typeface="微软雅黑" panose="020B0503020204020204" pitchFamily="34" charset="-122"/>
              </a:endParaRPr>
            </a:p>
            <a:p>
              <a:pPr>
                <a:lnSpc>
                  <a:spcPct val="130000"/>
                </a:lnSpc>
              </a:pPr>
              <a:r>
                <a:rPr sz="1200" dirty="0">
                  <a:solidFill>
                    <a:schemeClr val="accent1">
                      <a:lumMod val="50000"/>
                    </a:schemeClr>
                  </a:solidFill>
                  <a:latin typeface="微软雅黑" panose="020B0503020204020204" pitchFamily="34" charset="-122"/>
                  <a:ea typeface="微软雅黑" panose="020B0503020204020204" pitchFamily="34" charset="-122"/>
                </a:rPr>
                <a:t>https://getbootstrap.com/docs/4.0/components/navbar/</a:t>
              </a:r>
              <a:endParaRPr sz="1200" dirty="0">
                <a:solidFill>
                  <a:schemeClr val="accent1">
                    <a:lumMod val="50000"/>
                  </a:schemeClr>
                </a:solidFill>
                <a:latin typeface="微软雅黑" panose="020B0503020204020204" pitchFamily="34" charset="-122"/>
                <a:ea typeface="微软雅黑" panose="020B0503020204020204" pitchFamily="34" charset="-122"/>
              </a:endParaRPr>
            </a:p>
            <a:p>
              <a:pPr>
                <a:lnSpc>
                  <a:spcPct val="130000"/>
                </a:lnSpc>
              </a:pPr>
              <a:r>
                <a:rPr sz="1200" dirty="0">
                  <a:solidFill>
                    <a:schemeClr val="accent1">
                      <a:lumMod val="50000"/>
                    </a:schemeClr>
                  </a:solidFill>
                  <a:latin typeface="微软雅黑" panose="020B0503020204020204" pitchFamily="34" charset="-122"/>
                  <a:ea typeface="微软雅黑" panose="020B0503020204020204" pitchFamily="34" charset="-122"/>
                </a:rPr>
                <a:t>top-menu text-right list-inline：用于右上角登入，注册后台模块</a:t>
              </a:r>
              <a:endParaRPr sz="1200" dirty="0">
                <a:solidFill>
                  <a:schemeClr val="accent1">
                    <a:lumMod val="50000"/>
                  </a:schemeClr>
                </a:solidFill>
                <a:latin typeface="微软雅黑" panose="020B0503020204020204" pitchFamily="34" charset="-122"/>
                <a:ea typeface="微软雅黑" panose="020B0503020204020204" pitchFamily="34" charset="-122"/>
              </a:endParaRPr>
            </a:p>
            <a:p>
              <a:pPr>
                <a:lnSpc>
                  <a:spcPct val="130000"/>
                </a:lnSpc>
              </a:pPr>
              <a:r>
                <a:rPr sz="1200" dirty="0">
                  <a:solidFill>
                    <a:schemeClr val="accent1">
                      <a:lumMod val="50000"/>
                    </a:schemeClr>
                  </a:solidFill>
                  <a:latin typeface="微软雅黑" panose="020B0503020204020204" pitchFamily="34" charset="-122"/>
                  <a:ea typeface="微软雅黑" panose="020B0503020204020204" pitchFamily="34" charset="-122"/>
                </a:rPr>
                <a:t>fa fa-shopping-cart text-dark fa-2x购物车图案</a:t>
              </a:r>
              <a:endParaRPr sz="1200" dirty="0">
                <a:solidFill>
                  <a:schemeClr val="accent1">
                    <a:lumMod val="50000"/>
                  </a:schemeClr>
                </a:solidFill>
                <a:latin typeface="微软雅黑" panose="020B0503020204020204" pitchFamily="34" charset="-122"/>
                <a:ea typeface="微软雅黑" panose="020B0503020204020204" pitchFamily="34" charset="-122"/>
              </a:endParaRPr>
            </a:p>
            <a:p>
              <a:pPr>
                <a:lnSpc>
                  <a:spcPct val="130000"/>
                </a:lnSpc>
              </a:pPr>
              <a:r>
                <a:rPr sz="1200" dirty="0">
                  <a:solidFill>
                    <a:schemeClr val="accent1">
                      <a:lumMod val="50000"/>
                    </a:schemeClr>
                  </a:solidFill>
                  <a:latin typeface="微软雅黑" panose="020B0503020204020204" pitchFamily="34" charset="-122"/>
                  <a:ea typeface="微软雅黑" panose="020B0503020204020204" pitchFamily="34" charset="-122"/>
                </a:rPr>
                <a:t>dropdown-menu dropdown-menu-right：购物车内容设置</a:t>
              </a:r>
              <a:endParaRPr sz="1200" dirty="0">
                <a:solidFill>
                  <a:schemeClr val="accent1">
                    <a:lumMod val="50000"/>
                  </a:schemeClr>
                </a:solidFill>
                <a:latin typeface="微软雅黑" panose="020B0503020204020204" pitchFamily="34" charset="-122"/>
                <a:ea typeface="微软雅黑" panose="020B0503020204020204" pitchFamily="34" charset="-122"/>
              </a:endParaRPr>
            </a:p>
            <a:p>
              <a:pPr>
                <a:lnSpc>
                  <a:spcPct val="130000"/>
                </a:lnSpc>
              </a:pPr>
              <a:r>
                <a:rPr sz="1200" dirty="0">
                  <a:solidFill>
                    <a:schemeClr val="accent1">
                      <a:lumMod val="50000"/>
                    </a:schemeClr>
                  </a:solidFill>
                  <a:latin typeface="微软雅黑" panose="020B0503020204020204" pitchFamily="34" charset="-122"/>
                  <a:ea typeface="微软雅黑" panose="020B0503020204020204" pitchFamily="34" charset="-122"/>
                </a:rPr>
                <a:t>navbar-expand-lg: 用于包装导航栏，用于响应式折叠和配色方案。</a:t>
              </a:r>
              <a:endParaRPr sz="1200" dirty="0">
                <a:solidFill>
                  <a:schemeClr val="accent1">
                    <a:lumMod val="50000"/>
                  </a:schemeClr>
                </a:solidFill>
                <a:latin typeface="微软雅黑" panose="020B0503020204020204" pitchFamily="34" charset="-122"/>
                <a:ea typeface="微软雅黑" panose="020B0503020204020204" pitchFamily="34" charset="-122"/>
              </a:endParaRPr>
            </a:p>
            <a:p>
              <a:pPr>
                <a:lnSpc>
                  <a:spcPct val="130000"/>
                </a:lnSpc>
              </a:pPr>
              <a:r>
                <a:rPr sz="1200" dirty="0">
                  <a:solidFill>
                    <a:schemeClr val="accent1">
                      <a:lumMod val="50000"/>
                    </a:schemeClr>
                  </a:solidFill>
                  <a:latin typeface="微软雅黑" panose="020B0503020204020204" pitchFamily="34" charset="-122"/>
                  <a:ea typeface="微软雅黑" panose="020B0503020204020204" pitchFamily="34" charset="-122"/>
                </a:rPr>
                <a:t>navbar-light ：设置背景为白色</a:t>
              </a:r>
              <a:endParaRPr sz="1200" dirty="0">
                <a:solidFill>
                  <a:schemeClr val="accent1">
                    <a:lumMod val="50000"/>
                  </a:schemeClr>
                </a:solidFill>
                <a:latin typeface="微软雅黑" panose="020B0503020204020204" pitchFamily="34" charset="-122"/>
                <a:ea typeface="微软雅黑" panose="020B0503020204020204" pitchFamily="34" charset="-122"/>
              </a:endParaRPr>
            </a:p>
            <a:p>
              <a:pPr>
                <a:lnSpc>
                  <a:spcPct val="130000"/>
                </a:lnSpc>
              </a:pPr>
              <a:r>
                <a:rPr sz="1200" dirty="0">
                  <a:solidFill>
                    <a:schemeClr val="accent1">
                      <a:lumMod val="50000"/>
                    </a:schemeClr>
                  </a:solidFill>
                  <a:latin typeface="微软雅黑" panose="020B0503020204020204" pitchFamily="34" charset="-122"/>
                  <a:ea typeface="微软雅黑" panose="020B0503020204020204" pitchFamily="34" charset="-122"/>
                </a:rPr>
                <a:t>mx-auto ：使导航栏文字居中显示</a:t>
              </a:r>
              <a:endParaRPr sz="1200" dirty="0">
                <a:solidFill>
                  <a:schemeClr val="accent1">
                    <a:lumMod val="50000"/>
                  </a:schemeClr>
                </a:solidFill>
                <a:latin typeface="微软雅黑" panose="020B0503020204020204" pitchFamily="34" charset="-122"/>
                <a:ea typeface="微软雅黑" panose="020B0503020204020204" pitchFamily="34" charset="-122"/>
              </a:endParaRPr>
            </a:p>
            <a:p>
              <a:pPr>
                <a:lnSpc>
                  <a:spcPct val="130000"/>
                </a:lnSpc>
              </a:pPr>
              <a:r>
                <a:rPr sz="1200" dirty="0">
                  <a:solidFill>
                    <a:schemeClr val="accent1">
                      <a:lumMod val="50000"/>
                    </a:schemeClr>
                  </a:solidFill>
                  <a:latin typeface="微软雅黑" panose="020B0503020204020204" pitchFamily="34" charset="-122"/>
                  <a:ea typeface="微软雅黑" panose="020B0503020204020204" pitchFamily="34" charset="-122"/>
                </a:rPr>
                <a:t>navbar nav 提供全高和轻量级导航（包括支持下拉菜单）</a:t>
              </a:r>
              <a:endParaRPr sz="1200" dirty="0">
                <a:solidFill>
                  <a:schemeClr val="accent1">
                    <a:lumMod val="50000"/>
                  </a:schemeClr>
                </a:solidFill>
                <a:latin typeface="微软雅黑" panose="020B0503020204020204" pitchFamily="34" charset="-122"/>
                <a:ea typeface="微软雅黑" panose="020B0503020204020204" pitchFamily="34" charset="-122"/>
              </a:endParaRPr>
            </a:p>
            <a:p>
              <a:pPr>
                <a:lnSpc>
                  <a:spcPct val="130000"/>
                </a:lnSpc>
              </a:pPr>
              <a:r>
                <a:rPr sz="1200" dirty="0">
                  <a:solidFill>
                    <a:schemeClr val="accent1">
                      <a:lumMod val="50000"/>
                    </a:schemeClr>
                  </a:solidFill>
                  <a:latin typeface="微软雅黑" panose="020B0503020204020204" pitchFamily="34" charset="-122"/>
                  <a:ea typeface="微软雅黑" panose="020B0503020204020204" pitchFamily="34" charset="-122"/>
                </a:rPr>
                <a:t>.nav-items：导航项目</a:t>
              </a:r>
              <a:endParaRPr sz="1200" dirty="0">
                <a:solidFill>
                  <a:schemeClr val="accent1">
                    <a:lumMod val="50000"/>
                  </a:schemeClr>
                </a:solidFill>
                <a:latin typeface="微软雅黑" panose="020B0503020204020204" pitchFamily="34" charset="-122"/>
                <a:ea typeface="微软雅黑" panose="020B0503020204020204" pitchFamily="34" charset="-122"/>
              </a:endParaRPr>
            </a:p>
            <a:p>
              <a:pPr>
                <a:lnSpc>
                  <a:spcPct val="130000"/>
                </a:lnSpc>
              </a:pPr>
              <a:r>
                <a:rPr sz="1200" dirty="0">
                  <a:solidFill>
                    <a:schemeClr val="accent1">
                      <a:lumMod val="50000"/>
                    </a:schemeClr>
                  </a:solidFill>
                  <a:latin typeface="微软雅黑" panose="020B0503020204020204" pitchFamily="34" charset="-122"/>
                  <a:ea typeface="微软雅黑" panose="020B0503020204020204" pitchFamily="34" charset="-122"/>
                </a:rPr>
                <a:t>nav-link:导航的链接</a:t>
              </a:r>
              <a:endParaRPr sz="1200"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14" name="矩形 13"/>
            <p:cNvSpPr/>
            <p:nvPr/>
          </p:nvSpPr>
          <p:spPr>
            <a:xfrm>
              <a:off x="2007474" y="3340089"/>
              <a:ext cx="658495" cy="169460"/>
            </a:xfrm>
            <a:prstGeom prst="rect">
              <a:avLst/>
            </a:prstGeom>
          </p:spPr>
          <p:txBody>
            <a:bodyPr wrap="square">
              <a:spAutoFit/>
            </a:bodyPr>
            <a:lstStyle/>
            <a:p>
              <a:pPr algn="ctr" defTabSz="609600">
                <a:lnSpc>
                  <a:spcPct val="130000"/>
                </a:lnSpc>
              </a:pPr>
              <a:r>
                <a:rPr lang="zh-CN" altLang="en-US" sz="1600" b="1" dirty="0">
                  <a:solidFill>
                    <a:schemeClr val="accent3"/>
                  </a:solidFill>
                  <a:ea typeface="微软雅黑" panose="020B0503020204020204" pitchFamily="34" charset="-122"/>
                </a:rPr>
                <a:t>首页：</a:t>
              </a:r>
              <a:endParaRPr lang="zh-CN" altLang="en-US" sz="1600" b="1" dirty="0">
                <a:solidFill>
                  <a:schemeClr val="accent3"/>
                </a:solidFill>
                <a:ea typeface="微软雅黑" panose="020B0503020204020204" pitchFamily="34" charset="-122"/>
              </a:endParaRPr>
            </a:p>
          </p:txBody>
        </p:sp>
      </p:grpSp>
      <p:grpSp>
        <p:nvGrpSpPr>
          <p:cNvPr id="17" name="组 16"/>
          <p:cNvGrpSpPr/>
          <p:nvPr/>
        </p:nvGrpSpPr>
        <p:grpSpPr>
          <a:xfrm>
            <a:off x="4324985" y="831215"/>
            <a:ext cx="3496945" cy="5742936"/>
            <a:chOff x="390129" y="3224053"/>
            <a:chExt cx="3154045" cy="2571781"/>
          </a:xfrm>
        </p:grpSpPr>
        <p:sp>
          <p:nvSpPr>
            <p:cNvPr id="19" name="文本框 8"/>
            <p:cNvSpPr txBox="1"/>
            <p:nvPr/>
          </p:nvSpPr>
          <p:spPr>
            <a:xfrm>
              <a:off x="390129" y="4036762"/>
              <a:ext cx="3154045" cy="175907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sz="1200" dirty="0">
                  <a:solidFill>
                    <a:schemeClr val="accent1">
                      <a:lumMod val="50000"/>
                    </a:schemeClr>
                  </a:solidFill>
                  <a:latin typeface="微软雅黑" panose="020B0503020204020204" pitchFamily="34" charset="-122"/>
                  <a:ea typeface="微软雅黑" panose="020B0503020204020204" pitchFamily="34" charset="-122"/>
                </a:rPr>
                <a:t>  </a:t>
              </a:r>
              <a:r>
                <a:rPr sz="1200" dirty="0">
                  <a:solidFill>
                    <a:schemeClr val="accent1">
                      <a:lumMod val="50000"/>
                    </a:schemeClr>
                  </a:solidFill>
                  <a:latin typeface="微软雅黑" panose="020B0503020204020204" pitchFamily="34" charset="-122"/>
                  <a:ea typeface="微软雅黑" panose="020B0503020204020204" pitchFamily="34" charset="-122"/>
                </a:rPr>
                <a:t>点击登入后弹出弹窗，输入邮箱，密码登入用户个人账户，若无个人账户，可点击左下角注册按钮进入注册界面</a:t>
              </a:r>
              <a:r>
                <a:rPr lang="en-US" sz="1200" dirty="0">
                  <a:solidFill>
                    <a:schemeClr val="accent1">
                      <a:lumMod val="50000"/>
                    </a:schemeClr>
                  </a:solidFill>
                  <a:latin typeface="微软雅黑" panose="020B0503020204020204" pitchFamily="34" charset="-122"/>
                  <a:ea typeface="微软雅黑" panose="020B0503020204020204" pitchFamily="34" charset="-122"/>
                </a:rPr>
                <a:t>.</a:t>
              </a:r>
              <a:endParaRPr lang="en-US" sz="1200" dirty="0">
                <a:solidFill>
                  <a:schemeClr val="accent1">
                    <a:lumMod val="50000"/>
                  </a:schemeClr>
                </a:solidFill>
                <a:latin typeface="微软雅黑" panose="020B0503020204020204" pitchFamily="34" charset="-122"/>
                <a:ea typeface="微软雅黑" panose="020B0503020204020204" pitchFamily="34" charset="-122"/>
              </a:endParaRPr>
            </a:p>
            <a:p>
              <a:pPr>
                <a:lnSpc>
                  <a:spcPct val="130000"/>
                </a:lnSpc>
              </a:pPr>
              <a:r>
                <a:rPr lang="en-US" sz="1200" dirty="0">
                  <a:solidFill>
                    <a:schemeClr val="accent1">
                      <a:lumMod val="50000"/>
                    </a:schemeClr>
                  </a:solidFill>
                  <a:latin typeface="微软雅黑" panose="020B0503020204020204" pitchFamily="34" charset="-122"/>
                  <a:ea typeface="微软雅黑" panose="020B0503020204020204" pitchFamily="34" charset="-122"/>
                </a:rPr>
                <a:t>  （代码说明）</a:t>
              </a:r>
              <a:endParaRPr lang="en-US" sz="1200" dirty="0">
                <a:solidFill>
                  <a:schemeClr val="accent1">
                    <a:lumMod val="50000"/>
                  </a:schemeClr>
                </a:solidFill>
                <a:latin typeface="微软雅黑" panose="020B0503020204020204" pitchFamily="34" charset="-122"/>
                <a:ea typeface="微软雅黑" panose="020B0503020204020204" pitchFamily="34" charset="-122"/>
              </a:endParaRPr>
            </a:p>
            <a:p>
              <a:pPr>
                <a:lnSpc>
                  <a:spcPct val="130000"/>
                </a:lnSpc>
              </a:pPr>
              <a:r>
                <a:rPr lang="en-US" sz="1200" dirty="0">
                  <a:solidFill>
                    <a:schemeClr val="accent1">
                      <a:lumMod val="50000"/>
                    </a:schemeClr>
                  </a:solidFill>
                  <a:latin typeface="微软雅黑" panose="020B0503020204020204" pitchFamily="34" charset="-122"/>
                  <a:ea typeface="微软雅黑" panose="020B0503020204020204" pitchFamily="34" charset="-122"/>
                </a:rPr>
                <a:t>使用了（modal）</a:t>
              </a:r>
              <a:endParaRPr lang="en-US" sz="1200" dirty="0">
                <a:solidFill>
                  <a:schemeClr val="accent1">
                    <a:lumMod val="50000"/>
                  </a:schemeClr>
                </a:solidFill>
                <a:latin typeface="微软雅黑" panose="020B0503020204020204" pitchFamily="34" charset="-122"/>
                <a:ea typeface="微软雅黑" panose="020B0503020204020204" pitchFamily="34" charset="-122"/>
              </a:endParaRPr>
            </a:p>
            <a:p>
              <a:pPr>
                <a:lnSpc>
                  <a:spcPct val="130000"/>
                </a:lnSpc>
              </a:pPr>
              <a:r>
                <a:rPr lang="en-US" sz="1200" dirty="0">
                  <a:solidFill>
                    <a:schemeClr val="accent1">
                      <a:lumMod val="50000"/>
                    </a:schemeClr>
                  </a:solidFill>
                  <a:latin typeface="微软雅黑" panose="020B0503020204020204" pitchFamily="34" charset="-122"/>
                  <a:ea typeface="微软雅黑" panose="020B0503020204020204" pitchFamily="34" charset="-122"/>
                </a:rPr>
                <a:t>https://getbootstrap.com/docs/4.0/components/modal/</a:t>
              </a:r>
              <a:endParaRPr lang="en-US" sz="1200" dirty="0">
                <a:solidFill>
                  <a:schemeClr val="accent1">
                    <a:lumMod val="50000"/>
                  </a:schemeClr>
                </a:solidFill>
                <a:latin typeface="微软雅黑" panose="020B0503020204020204" pitchFamily="34" charset="-122"/>
                <a:ea typeface="微软雅黑" panose="020B0503020204020204" pitchFamily="34" charset="-122"/>
              </a:endParaRPr>
            </a:p>
            <a:p>
              <a:pPr>
                <a:lnSpc>
                  <a:spcPct val="130000"/>
                </a:lnSpc>
              </a:pPr>
              <a:r>
                <a:rPr lang="en-US" sz="1200" dirty="0">
                  <a:solidFill>
                    <a:schemeClr val="accent1">
                      <a:lumMod val="50000"/>
                    </a:schemeClr>
                  </a:solidFill>
                  <a:latin typeface="微软雅黑" panose="020B0503020204020204" pitchFamily="34" charset="-122"/>
                  <a:ea typeface="微软雅黑" panose="020B0503020204020204" pitchFamily="34" charset="-122"/>
                </a:rPr>
                <a:t>col-md-6 将弹出框分成两个部分</a:t>
              </a:r>
              <a:endParaRPr lang="en-US" sz="1200" dirty="0">
                <a:solidFill>
                  <a:schemeClr val="accent1">
                    <a:lumMod val="50000"/>
                  </a:schemeClr>
                </a:solidFill>
                <a:latin typeface="微软雅黑" panose="020B0503020204020204" pitchFamily="34" charset="-122"/>
                <a:ea typeface="微软雅黑" panose="020B0503020204020204" pitchFamily="34" charset="-122"/>
              </a:endParaRPr>
            </a:p>
            <a:p>
              <a:pPr>
                <a:lnSpc>
                  <a:spcPct val="130000"/>
                </a:lnSpc>
              </a:pPr>
              <a:r>
                <a:rPr lang="en-US" sz="1200" dirty="0">
                  <a:solidFill>
                    <a:schemeClr val="accent1">
                      <a:lumMod val="50000"/>
                    </a:schemeClr>
                  </a:solidFill>
                  <a:latin typeface="微软雅黑" panose="020B0503020204020204" pitchFamily="34" charset="-122"/>
                  <a:ea typeface="微软雅黑" panose="020B0503020204020204" pitchFamily="34" charset="-122"/>
                </a:rPr>
                <a:t>modal-header bg-warning 将顶部背景颜色改为黄色</a:t>
              </a:r>
              <a:endParaRPr lang="en-US" sz="1200" dirty="0">
                <a:solidFill>
                  <a:schemeClr val="accent1">
                    <a:lumMod val="50000"/>
                  </a:schemeClr>
                </a:solidFill>
                <a:latin typeface="微软雅黑" panose="020B0503020204020204" pitchFamily="34" charset="-122"/>
                <a:ea typeface="微软雅黑" panose="020B0503020204020204" pitchFamily="34" charset="-122"/>
              </a:endParaRPr>
            </a:p>
            <a:p>
              <a:pPr>
                <a:lnSpc>
                  <a:spcPct val="130000"/>
                </a:lnSpc>
              </a:pPr>
              <a:r>
                <a:rPr lang="en-US" sz="1200" dirty="0">
                  <a:solidFill>
                    <a:schemeClr val="accent1">
                      <a:lumMod val="50000"/>
                    </a:schemeClr>
                  </a:solidFill>
                  <a:latin typeface="微软雅黑" panose="020B0503020204020204" pitchFamily="34" charset="-122"/>
                  <a:ea typeface="微软雅黑" panose="020B0503020204020204" pitchFamily="34" charset="-122"/>
                </a:rPr>
                <a:t>form-group：右半部分使用了表单组 form</a:t>
              </a:r>
              <a:endParaRPr lang="en-US" sz="1200" dirty="0">
                <a:solidFill>
                  <a:schemeClr val="accent1">
                    <a:lumMod val="50000"/>
                  </a:schemeClr>
                </a:solidFill>
                <a:latin typeface="微软雅黑" panose="020B0503020204020204" pitchFamily="34" charset="-122"/>
                <a:ea typeface="微软雅黑" panose="020B0503020204020204" pitchFamily="34" charset="-122"/>
              </a:endParaRPr>
            </a:p>
            <a:p>
              <a:pPr>
                <a:lnSpc>
                  <a:spcPct val="130000"/>
                </a:lnSpc>
              </a:pPr>
              <a:r>
                <a:rPr lang="en-US" sz="1200" dirty="0">
                  <a:solidFill>
                    <a:schemeClr val="accent1">
                      <a:lumMod val="50000"/>
                    </a:schemeClr>
                  </a:solidFill>
                  <a:latin typeface="微软雅黑" panose="020B0503020204020204" pitchFamily="34" charset="-122"/>
                  <a:ea typeface="微软雅黑" panose="020B0503020204020204" pitchFamily="34" charset="-122"/>
                </a:rPr>
                <a:t>https://getbootstrap.com/docs/4.0/components/forms/</a:t>
              </a:r>
              <a:endParaRPr lang="en-US" sz="1200" dirty="0">
                <a:solidFill>
                  <a:schemeClr val="accent1">
                    <a:lumMod val="50000"/>
                  </a:schemeClr>
                </a:solidFill>
                <a:latin typeface="微软雅黑" panose="020B0503020204020204" pitchFamily="34" charset="-122"/>
                <a:ea typeface="微软雅黑" panose="020B0503020204020204" pitchFamily="34" charset="-122"/>
              </a:endParaRPr>
            </a:p>
            <a:p>
              <a:pPr>
                <a:lnSpc>
                  <a:spcPct val="130000"/>
                </a:lnSpc>
              </a:pPr>
              <a:r>
                <a:rPr lang="en-US" sz="1200" dirty="0">
                  <a:solidFill>
                    <a:schemeClr val="accent1">
                      <a:lumMod val="50000"/>
                    </a:schemeClr>
                  </a:solidFill>
                  <a:latin typeface="微软雅黑" panose="020B0503020204020204" pitchFamily="34" charset="-122"/>
                  <a:ea typeface="微软雅黑" panose="020B0503020204020204" pitchFamily="34" charset="-122"/>
                </a:rPr>
                <a:t>进行密码，邮箱等输入</a:t>
              </a:r>
              <a:endParaRPr lang="en-US" sz="1200" dirty="0">
                <a:solidFill>
                  <a:schemeClr val="accent1">
                    <a:lumMod val="50000"/>
                  </a:schemeClr>
                </a:solidFill>
                <a:latin typeface="微软雅黑" panose="020B0503020204020204" pitchFamily="34" charset="-122"/>
                <a:ea typeface="微软雅黑" panose="020B0503020204020204" pitchFamily="34" charset="-122"/>
              </a:endParaRPr>
            </a:p>
            <a:p>
              <a:pPr>
                <a:lnSpc>
                  <a:spcPct val="130000"/>
                </a:lnSpc>
              </a:pPr>
              <a:r>
                <a:rPr lang="en-US" sz="1200" dirty="0">
                  <a:solidFill>
                    <a:schemeClr val="accent1">
                      <a:lumMod val="50000"/>
                    </a:schemeClr>
                  </a:solidFill>
                  <a:latin typeface="微软雅黑" panose="020B0503020204020204" pitchFamily="34" charset="-122"/>
                  <a:ea typeface="微软雅黑" panose="020B0503020204020204" pitchFamily="34" charset="-122"/>
                </a:rPr>
                <a:t>modal-footer模态框底部</a:t>
              </a:r>
              <a:endParaRPr lang="en-US" sz="1200" dirty="0">
                <a:solidFill>
                  <a:schemeClr val="accent1">
                    <a:lumMod val="50000"/>
                  </a:schemeClr>
                </a:solidFill>
                <a:latin typeface="微软雅黑" panose="020B0503020204020204" pitchFamily="34" charset="-122"/>
                <a:ea typeface="微软雅黑" panose="020B0503020204020204" pitchFamily="34" charset="-122"/>
              </a:endParaRPr>
            </a:p>
            <a:p>
              <a:pPr>
                <a:lnSpc>
                  <a:spcPct val="130000"/>
                </a:lnSpc>
              </a:pPr>
              <a:r>
                <a:rPr lang="en-US" sz="1200" dirty="0">
                  <a:solidFill>
                    <a:schemeClr val="accent1">
                      <a:lumMod val="50000"/>
                    </a:schemeClr>
                  </a:solidFill>
                  <a:latin typeface="微软雅黑" panose="020B0503020204020204" pitchFamily="34" charset="-122"/>
                  <a:ea typeface="微软雅黑" panose="020B0503020204020204" pitchFamily="34" charset="-122"/>
                </a:rPr>
                <a:t>Button按钮进行跳转</a:t>
              </a:r>
              <a:endParaRPr lang="en-US" sz="1200"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20" name="矩形 19"/>
            <p:cNvSpPr/>
            <p:nvPr/>
          </p:nvSpPr>
          <p:spPr>
            <a:xfrm>
              <a:off x="1863329" y="3224053"/>
              <a:ext cx="792480" cy="183983"/>
            </a:xfrm>
            <a:prstGeom prst="rect">
              <a:avLst/>
            </a:prstGeom>
          </p:spPr>
          <p:txBody>
            <a:bodyPr wrap="square">
              <a:spAutoFit/>
            </a:bodyPr>
            <a:lstStyle/>
            <a:p>
              <a:pPr algn="l" defTabSz="609600">
                <a:lnSpc>
                  <a:spcPct val="130000"/>
                </a:lnSpc>
              </a:pPr>
              <a:r>
                <a:rPr lang="zh-CN" altLang="en-US" sz="1600" b="1" dirty="0">
                  <a:solidFill>
                    <a:schemeClr val="accent3">
                      <a:lumMod val="75000"/>
                    </a:schemeClr>
                  </a:solidFill>
                  <a:ea typeface="微软雅黑" panose="020B0503020204020204" pitchFamily="34" charset="-122"/>
                </a:rPr>
                <a:t>注册：</a:t>
              </a:r>
              <a:endParaRPr lang="zh-CN" altLang="en-US" sz="1600" b="1" dirty="0">
                <a:solidFill>
                  <a:schemeClr val="accent3">
                    <a:lumMod val="75000"/>
                  </a:schemeClr>
                </a:solidFill>
                <a:ea typeface="微软雅黑" panose="020B0503020204020204" pitchFamily="34" charset="-122"/>
              </a:endParaRPr>
            </a:p>
          </p:txBody>
        </p:sp>
      </p:grpSp>
      <p:pic>
        <p:nvPicPr>
          <p:cNvPr id="8" name="图片 1" descr="2021_06_20_13_54.35"/>
          <p:cNvPicPr>
            <a:picLocks noChangeAspect="1"/>
          </p:cNvPicPr>
          <p:nvPr/>
        </p:nvPicPr>
        <p:blipFill>
          <a:blip r:embed="rId1"/>
          <a:stretch>
            <a:fillRect/>
          </a:stretch>
        </p:blipFill>
        <p:spPr>
          <a:xfrm>
            <a:off x="207010" y="1696720"/>
            <a:ext cx="4914265" cy="523875"/>
          </a:xfrm>
          <a:prstGeom prst="rect">
            <a:avLst/>
          </a:prstGeom>
        </p:spPr>
      </p:pic>
      <p:pic>
        <p:nvPicPr>
          <p:cNvPr id="10" name="图片 2" descr="2021_06_20_14_04.04"/>
          <p:cNvPicPr>
            <a:picLocks noChangeAspect="1"/>
          </p:cNvPicPr>
          <p:nvPr/>
        </p:nvPicPr>
        <p:blipFill>
          <a:blip r:embed="rId2"/>
          <a:stretch>
            <a:fillRect/>
          </a:stretch>
        </p:blipFill>
        <p:spPr>
          <a:xfrm>
            <a:off x="4914900" y="1725295"/>
            <a:ext cx="2324100" cy="466725"/>
          </a:xfrm>
          <a:prstGeom prst="rect">
            <a:avLst/>
          </a:prstGeom>
        </p:spPr>
      </p:pic>
      <p:pic>
        <p:nvPicPr>
          <p:cNvPr id="21" name="图片 4" descr="2021_06_20_14_05.04"/>
          <p:cNvPicPr>
            <a:picLocks noChangeAspect="1"/>
          </p:cNvPicPr>
          <p:nvPr/>
        </p:nvPicPr>
        <p:blipFill>
          <a:blip r:embed="rId3"/>
          <a:stretch>
            <a:fillRect/>
          </a:stretch>
        </p:blipFill>
        <p:spPr>
          <a:xfrm>
            <a:off x="7833360" y="1696720"/>
            <a:ext cx="3632835" cy="369760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t>04 </a:t>
            </a:r>
            <a:r>
              <a:rPr kumimoji="1" lang="zh-CN" altLang="en-US" dirty="0"/>
              <a:t>系统分析</a:t>
            </a:r>
            <a:endParaRPr kumimoji="1" lang="zh-CN" altLang="en-US" dirty="0"/>
          </a:p>
        </p:txBody>
      </p:sp>
      <p:sp>
        <p:nvSpPr>
          <p:cNvPr id="3" name="文本占位符 2"/>
          <p:cNvSpPr>
            <a:spLocks noGrp="1"/>
          </p:cNvSpPr>
          <p:nvPr>
            <p:ph type="body" sz="quarter" idx="13"/>
          </p:nvPr>
        </p:nvSpPr>
        <p:spPr/>
        <p:txBody>
          <a:bodyPr/>
          <a:lstStyle/>
          <a:p>
            <a:r>
              <a:rPr kumimoji="1" lang="en-US" altLang="zh-CN" dirty="0"/>
              <a:t>09</a:t>
            </a:r>
            <a:endParaRPr kumimoji="1" lang="zh-CN" altLang="en-US" dirty="0"/>
          </a:p>
        </p:txBody>
      </p:sp>
      <p:sp>
        <p:nvSpPr>
          <p:cNvPr id="13" name="文本框 8"/>
          <p:cNvSpPr txBox="1"/>
          <p:nvPr/>
        </p:nvSpPr>
        <p:spPr>
          <a:xfrm>
            <a:off x="523875" y="4634230"/>
            <a:ext cx="5072380" cy="209169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sz="1000" dirty="0">
                <a:solidFill>
                  <a:schemeClr val="accent1">
                    <a:lumMod val="50000"/>
                  </a:schemeClr>
                </a:solidFill>
                <a:latin typeface="微软雅黑" panose="020B0503020204020204" pitchFamily="34" charset="-122"/>
                <a:ea typeface="微软雅黑" panose="020B0503020204020204" pitchFamily="34" charset="-122"/>
              </a:rPr>
              <a:t>点击登入后弹出弹窗，输入邮箱，密码登入用户个人账户，若无个人账户，可点击左下角注册按钮进入注册界面</a:t>
            </a:r>
            <a:r>
              <a:rPr lang="zh-CN" sz="1000" dirty="0">
                <a:solidFill>
                  <a:schemeClr val="accent1">
                    <a:lumMod val="50000"/>
                  </a:schemeClr>
                </a:solidFill>
                <a:latin typeface="微软雅黑" panose="020B0503020204020204" pitchFamily="34" charset="-122"/>
                <a:ea typeface="微软雅黑" panose="020B0503020204020204" pitchFamily="34" charset="-122"/>
              </a:rPr>
              <a:t>。</a:t>
            </a:r>
            <a:endParaRPr sz="1000" dirty="0">
              <a:solidFill>
                <a:schemeClr val="accent1">
                  <a:lumMod val="50000"/>
                </a:schemeClr>
              </a:solidFill>
              <a:latin typeface="微软雅黑" panose="020B0503020204020204" pitchFamily="34" charset="-122"/>
              <a:ea typeface="微软雅黑" panose="020B0503020204020204" pitchFamily="34" charset="-122"/>
            </a:endParaRPr>
          </a:p>
          <a:p>
            <a:pPr>
              <a:lnSpc>
                <a:spcPct val="130000"/>
              </a:lnSpc>
            </a:pPr>
            <a:r>
              <a:rPr sz="1000" dirty="0">
                <a:solidFill>
                  <a:schemeClr val="accent1">
                    <a:lumMod val="50000"/>
                  </a:schemeClr>
                </a:solidFill>
                <a:latin typeface="微软雅黑" panose="020B0503020204020204" pitchFamily="34" charset="-122"/>
                <a:ea typeface="微软雅黑" panose="020B0503020204020204" pitchFamily="34" charset="-122"/>
              </a:rPr>
              <a:t>（代码说明）</a:t>
            </a:r>
            <a:endParaRPr sz="1000" dirty="0">
              <a:solidFill>
                <a:schemeClr val="accent1">
                  <a:lumMod val="50000"/>
                </a:schemeClr>
              </a:solidFill>
              <a:latin typeface="微软雅黑" panose="020B0503020204020204" pitchFamily="34" charset="-122"/>
              <a:ea typeface="微软雅黑" panose="020B0503020204020204" pitchFamily="34" charset="-122"/>
            </a:endParaRPr>
          </a:p>
          <a:p>
            <a:pPr>
              <a:lnSpc>
                <a:spcPct val="130000"/>
              </a:lnSpc>
            </a:pPr>
            <a:r>
              <a:rPr sz="1000" dirty="0">
                <a:solidFill>
                  <a:schemeClr val="accent1">
                    <a:lumMod val="50000"/>
                  </a:schemeClr>
                </a:solidFill>
                <a:latin typeface="微软雅黑" panose="020B0503020204020204" pitchFamily="34" charset="-122"/>
                <a:ea typeface="微软雅黑" panose="020B0503020204020204" pitchFamily="34" charset="-122"/>
              </a:rPr>
              <a:t>使用了（modal）</a:t>
            </a:r>
            <a:endParaRPr sz="1000" dirty="0">
              <a:solidFill>
                <a:schemeClr val="accent1">
                  <a:lumMod val="50000"/>
                </a:schemeClr>
              </a:solidFill>
              <a:latin typeface="微软雅黑" panose="020B0503020204020204" pitchFamily="34" charset="-122"/>
              <a:ea typeface="微软雅黑" panose="020B0503020204020204" pitchFamily="34" charset="-122"/>
            </a:endParaRPr>
          </a:p>
          <a:p>
            <a:pPr>
              <a:lnSpc>
                <a:spcPct val="130000"/>
              </a:lnSpc>
            </a:pPr>
            <a:r>
              <a:rPr sz="1000" dirty="0">
                <a:solidFill>
                  <a:schemeClr val="accent1">
                    <a:lumMod val="50000"/>
                  </a:schemeClr>
                </a:solidFill>
                <a:latin typeface="微软雅黑" panose="020B0503020204020204" pitchFamily="34" charset="-122"/>
                <a:ea typeface="微软雅黑" panose="020B0503020204020204" pitchFamily="34" charset="-122"/>
              </a:rPr>
              <a:t>https://getbootstrap.com/docs/4.0/components/modal/</a:t>
            </a:r>
            <a:endParaRPr sz="1000" dirty="0">
              <a:solidFill>
                <a:schemeClr val="accent1">
                  <a:lumMod val="50000"/>
                </a:schemeClr>
              </a:solidFill>
              <a:latin typeface="微软雅黑" panose="020B0503020204020204" pitchFamily="34" charset="-122"/>
              <a:ea typeface="微软雅黑" panose="020B0503020204020204" pitchFamily="34" charset="-122"/>
            </a:endParaRPr>
          </a:p>
          <a:p>
            <a:pPr>
              <a:lnSpc>
                <a:spcPct val="130000"/>
              </a:lnSpc>
            </a:pPr>
            <a:r>
              <a:rPr sz="1000" dirty="0">
                <a:solidFill>
                  <a:schemeClr val="accent1">
                    <a:lumMod val="50000"/>
                  </a:schemeClr>
                </a:solidFill>
                <a:latin typeface="微软雅黑" panose="020B0503020204020204" pitchFamily="34" charset="-122"/>
                <a:ea typeface="微软雅黑" panose="020B0503020204020204" pitchFamily="34" charset="-122"/>
              </a:rPr>
              <a:t>中间部分</a:t>
            </a:r>
            <a:endParaRPr sz="1000" dirty="0">
              <a:solidFill>
                <a:schemeClr val="accent1">
                  <a:lumMod val="50000"/>
                </a:schemeClr>
              </a:solidFill>
              <a:latin typeface="微软雅黑" panose="020B0503020204020204" pitchFamily="34" charset="-122"/>
              <a:ea typeface="微软雅黑" panose="020B0503020204020204" pitchFamily="34" charset="-122"/>
            </a:endParaRPr>
          </a:p>
          <a:p>
            <a:pPr>
              <a:lnSpc>
                <a:spcPct val="130000"/>
              </a:lnSpc>
            </a:pPr>
            <a:r>
              <a:rPr sz="1000" dirty="0">
                <a:solidFill>
                  <a:schemeClr val="accent1">
                    <a:lumMod val="50000"/>
                  </a:schemeClr>
                </a:solidFill>
                <a:latin typeface="微软雅黑" panose="020B0503020204020204" pitchFamily="34" charset="-122"/>
                <a:ea typeface="微软雅黑" panose="020B0503020204020204" pitchFamily="34" charset="-122"/>
              </a:rPr>
              <a:t>form-group：使用了表单组 form</a:t>
            </a:r>
            <a:endParaRPr sz="1000" dirty="0">
              <a:solidFill>
                <a:schemeClr val="accent1">
                  <a:lumMod val="50000"/>
                </a:schemeClr>
              </a:solidFill>
              <a:latin typeface="微软雅黑" panose="020B0503020204020204" pitchFamily="34" charset="-122"/>
              <a:ea typeface="微软雅黑" panose="020B0503020204020204" pitchFamily="34" charset="-122"/>
            </a:endParaRPr>
          </a:p>
          <a:p>
            <a:pPr>
              <a:lnSpc>
                <a:spcPct val="130000"/>
              </a:lnSpc>
            </a:pPr>
            <a:r>
              <a:rPr sz="1000" dirty="0">
                <a:solidFill>
                  <a:schemeClr val="accent1">
                    <a:lumMod val="50000"/>
                  </a:schemeClr>
                </a:solidFill>
                <a:latin typeface="微软雅黑" panose="020B0503020204020204" pitchFamily="34" charset="-122"/>
                <a:ea typeface="微软雅黑" panose="020B0503020204020204" pitchFamily="34" charset="-122"/>
              </a:rPr>
              <a:t>https://getbootstrap.com/docs/4.0/components/forms/</a:t>
            </a:r>
            <a:endParaRPr sz="1000" dirty="0">
              <a:solidFill>
                <a:schemeClr val="accent1">
                  <a:lumMod val="50000"/>
                </a:schemeClr>
              </a:solidFill>
              <a:latin typeface="微软雅黑" panose="020B0503020204020204" pitchFamily="34" charset="-122"/>
              <a:ea typeface="微软雅黑" panose="020B0503020204020204" pitchFamily="34" charset="-122"/>
            </a:endParaRPr>
          </a:p>
          <a:p>
            <a:pPr>
              <a:lnSpc>
                <a:spcPct val="130000"/>
              </a:lnSpc>
            </a:pPr>
            <a:r>
              <a:rPr sz="1000" dirty="0">
                <a:solidFill>
                  <a:schemeClr val="accent1">
                    <a:lumMod val="50000"/>
                  </a:schemeClr>
                </a:solidFill>
                <a:latin typeface="微软雅黑" panose="020B0503020204020204" pitchFamily="34" charset="-122"/>
                <a:ea typeface="微软雅黑" panose="020B0503020204020204" pitchFamily="34" charset="-122"/>
              </a:rPr>
              <a:t>modal-footer模态框底部</a:t>
            </a:r>
            <a:endParaRPr sz="1000" dirty="0">
              <a:solidFill>
                <a:schemeClr val="accent1">
                  <a:lumMod val="50000"/>
                </a:schemeClr>
              </a:solidFill>
              <a:latin typeface="微软雅黑" panose="020B0503020204020204" pitchFamily="34" charset="-122"/>
              <a:ea typeface="微软雅黑" panose="020B0503020204020204" pitchFamily="34" charset="-122"/>
            </a:endParaRPr>
          </a:p>
          <a:p>
            <a:pPr>
              <a:lnSpc>
                <a:spcPct val="130000"/>
              </a:lnSpc>
            </a:pPr>
            <a:r>
              <a:rPr sz="1000" dirty="0">
                <a:solidFill>
                  <a:schemeClr val="accent1">
                    <a:lumMod val="50000"/>
                  </a:schemeClr>
                </a:solidFill>
                <a:latin typeface="微软雅黑" panose="020B0503020204020204" pitchFamily="34" charset="-122"/>
                <a:ea typeface="微软雅黑" panose="020B0503020204020204" pitchFamily="34" charset="-122"/>
              </a:rPr>
              <a:t>Button按钮进行跳转</a:t>
            </a:r>
            <a:endParaRPr sz="1000"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9" name="矩形 8"/>
          <p:cNvSpPr/>
          <p:nvPr/>
        </p:nvSpPr>
        <p:spPr>
          <a:xfrm>
            <a:off x="2638425" y="831215"/>
            <a:ext cx="658495" cy="410845"/>
          </a:xfrm>
          <a:prstGeom prst="rect">
            <a:avLst/>
          </a:prstGeom>
        </p:spPr>
        <p:txBody>
          <a:bodyPr wrap="square">
            <a:spAutoFit/>
          </a:bodyPr>
          <a:lstStyle/>
          <a:p>
            <a:pPr algn="ctr" defTabSz="609600">
              <a:lnSpc>
                <a:spcPct val="130000"/>
              </a:lnSpc>
            </a:pPr>
            <a:r>
              <a:rPr lang="zh-CN" altLang="en-US" sz="1600" b="1" dirty="0">
                <a:solidFill>
                  <a:schemeClr val="accent3"/>
                </a:solidFill>
                <a:ea typeface="微软雅黑" panose="020B0503020204020204" pitchFamily="34" charset="-122"/>
              </a:rPr>
              <a:t>登入：</a:t>
            </a:r>
            <a:endParaRPr lang="zh-CN" altLang="en-US" sz="1600" b="1" dirty="0">
              <a:solidFill>
                <a:schemeClr val="accent3"/>
              </a:solidFill>
              <a:ea typeface="微软雅黑" panose="020B0503020204020204" pitchFamily="34" charset="-122"/>
            </a:endParaRPr>
          </a:p>
        </p:txBody>
      </p:sp>
      <p:pic>
        <p:nvPicPr>
          <p:cNvPr id="23" name="图片 5" descr="2021_06_20_14_07.46"/>
          <p:cNvPicPr>
            <a:picLocks noChangeAspect="1"/>
          </p:cNvPicPr>
          <p:nvPr>
            <p:custDataLst>
              <p:tags r:id="rId1"/>
            </p:custDataLst>
          </p:nvPr>
        </p:nvPicPr>
        <p:blipFill>
          <a:blip r:embed="rId2"/>
          <a:stretch>
            <a:fillRect/>
          </a:stretch>
        </p:blipFill>
        <p:spPr>
          <a:xfrm>
            <a:off x="975360" y="1331595"/>
            <a:ext cx="4129405" cy="3334385"/>
          </a:xfrm>
          <a:prstGeom prst="rect">
            <a:avLst/>
          </a:prstGeom>
        </p:spPr>
      </p:pic>
      <p:sp>
        <p:nvSpPr>
          <p:cNvPr id="25" name="文本框 8"/>
          <p:cNvSpPr txBox="1"/>
          <p:nvPr/>
        </p:nvSpPr>
        <p:spPr>
          <a:xfrm>
            <a:off x="5821045" y="4392295"/>
            <a:ext cx="5474970" cy="209169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sz="1000" dirty="0">
                <a:solidFill>
                  <a:schemeClr val="accent1">
                    <a:lumMod val="50000"/>
                  </a:schemeClr>
                </a:solidFill>
                <a:latin typeface="微软雅黑" panose="020B0503020204020204" pitchFamily="34" charset="-122"/>
                <a:ea typeface="微软雅黑" panose="020B0503020204020204" pitchFamily="34" charset="-122"/>
              </a:rPr>
              <a:t>  </a:t>
            </a:r>
            <a:r>
              <a:rPr sz="1000" dirty="0">
                <a:solidFill>
                  <a:schemeClr val="accent1">
                    <a:lumMod val="50000"/>
                  </a:schemeClr>
                </a:solidFill>
                <a:latin typeface="微软雅黑" panose="020B0503020204020204" pitchFamily="34" charset="-122"/>
                <a:ea typeface="微软雅黑" panose="020B0503020204020204" pitchFamily="34" charset="-122"/>
              </a:rPr>
              <a:t>购物车图标左下红色角标显示目前已放入购物车内的商品个数。点击购物车图标后，弹出弹窗，显示目前已选择的商品，若选购结束，可点击“结账去”按钮跳转到结算页面。</a:t>
            </a:r>
            <a:endParaRPr sz="1000" dirty="0">
              <a:solidFill>
                <a:schemeClr val="accent1">
                  <a:lumMod val="50000"/>
                </a:schemeClr>
              </a:solidFill>
              <a:latin typeface="微软雅黑" panose="020B0503020204020204" pitchFamily="34" charset="-122"/>
              <a:ea typeface="微软雅黑" panose="020B0503020204020204" pitchFamily="34" charset="-122"/>
            </a:endParaRPr>
          </a:p>
          <a:p>
            <a:pPr>
              <a:lnSpc>
                <a:spcPct val="130000"/>
              </a:lnSpc>
            </a:pPr>
            <a:endParaRPr sz="1000" dirty="0">
              <a:solidFill>
                <a:schemeClr val="accent1">
                  <a:lumMod val="50000"/>
                </a:schemeClr>
              </a:solidFill>
              <a:latin typeface="微软雅黑" panose="020B0503020204020204" pitchFamily="34" charset="-122"/>
              <a:ea typeface="微软雅黑" panose="020B0503020204020204" pitchFamily="34" charset="-122"/>
            </a:endParaRPr>
          </a:p>
          <a:p>
            <a:pPr>
              <a:lnSpc>
                <a:spcPct val="130000"/>
              </a:lnSpc>
            </a:pPr>
            <a:r>
              <a:rPr sz="1000" dirty="0">
                <a:solidFill>
                  <a:schemeClr val="accent1">
                    <a:lumMod val="50000"/>
                  </a:schemeClr>
                </a:solidFill>
                <a:latin typeface="微软雅黑" panose="020B0503020204020204" pitchFamily="34" charset="-122"/>
                <a:ea typeface="微软雅黑" panose="020B0503020204020204" pitchFamily="34" charset="-122"/>
              </a:rPr>
              <a:t>（代码说明）</a:t>
            </a:r>
            <a:endParaRPr sz="1000" dirty="0">
              <a:solidFill>
                <a:schemeClr val="accent1">
                  <a:lumMod val="50000"/>
                </a:schemeClr>
              </a:solidFill>
              <a:latin typeface="微软雅黑" panose="020B0503020204020204" pitchFamily="34" charset="-122"/>
              <a:ea typeface="微软雅黑" panose="020B0503020204020204" pitchFamily="34" charset="-122"/>
            </a:endParaRPr>
          </a:p>
          <a:p>
            <a:pPr>
              <a:lnSpc>
                <a:spcPct val="130000"/>
              </a:lnSpc>
            </a:pPr>
            <a:r>
              <a:rPr sz="1000" dirty="0">
                <a:solidFill>
                  <a:schemeClr val="accent1">
                    <a:lumMod val="50000"/>
                  </a:schemeClr>
                </a:solidFill>
                <a:latin typeface="微软雅黑" panose="020B0503020204020204" pitchFamily="34" charset="-122"/>
                <a:ea typeface="微软雅黑" panose="020B0503020204020204" pitchFamily="34" charset="-122"/>
              </a:rPr>
              <a:t>使用了（Popovers）</a:t>
            </a:r>
            <a:endParaRPr sz="1000" dirty="0">
              <a:solidFill>
                <a:schemeClr val="accent1">
                  <a:lumMod val="50000"/>
                </a:schemeClr>
              </a:solidFill>
              <a:latin typeface="微软雅黑" panose="020B0503020204020204" pitchFamily="34" charset="-122"/>
              <a:ea typeface="微软雅黑" panose="020B0503020204020204" pitchFamily="34" charset="-122"/>
            </a:endParaRPr>
          </a:p>
          <a:p>
            <a:pPr>
              <a:lnSpc>
                <a:spcPct val="130000"/>
              </a:lnSpc>
            </a:pPr>
            <a:r>
              <a:rPr sz="1000" dirty="0">
                <a:solidFill>
                  <a:schemeClr val="accent1">
                    <a:lumMod val="50000"/>
                  </a:schemeClr>
                </a:solidFill>
                <a:latin typeface="微软雅黑" panose="020B0503020204020204" pitchFamily="34" charset="-122"/>
                <a:ea typeface="微软雅黑" panose="020B0503020204020204" pitchFamily="34" charset="-122"/>
              </a:rPr>
              <a:t>https://getbootstrap.com/docs/4.0/components/popovers/</a:t>
            </a:r>
            <a:endParaRPr sz="1000" dirty="0">
              <a:solidFill>
                <a:schemeClr val="accent1">
                  <a:lumMod val="50000"/>
                </a:schemeClr>
              </a:solidFill>
              <a:latin typeface="微软雅黑" panose="020B0503020204020204" pitchFamily="34" charset="-122"/>
              <a:ea typeface="微软雅黑" panose="020B0503020204020204" pitchFamily="34" charset="-122"/>
            </a:endParaRPr>
          </a:p>
          <a:p>
            <a:pPr>
              <a:lnSpc>
                <a:spcPct val="130000"/>
              </a:lnSpc>
            </a:pPr>
            <a:r>
              <a:rPr sz="1000" dirty="0">
                <a:solidFill>
                  <a:schemeClr val="accent1">
                    <a:lumMod val="50000"/>
                  </a:schemeClr>
                </a:solidFill>
                <a:latin typeface="微软雅黑" panose="020B0503020204020204" pitchFamily="34" charset="-122"/>
                <a:ea typeface="微软雅黑" panose="020B0503020204020204" pitchFamily="34" charset="-122"/>
              </a:rPr>
              <a:t>按钮弹出框</a:t>
            </a:r>
            <a:endParaRPr sz="1000" dirty="0">
              <a:solidFill>
                <a:schemeClr val="accent1">
                  <a:lumMod val="50000"/>
                </a:schemeClr>
              </a:solidFill>
              <a:latin typeface="微软雅黑" panose="020B0503020204020204" pitchFamily="34" charset="-122"/>
              <a:ea typeface="微软雅黑" panose="020B0503020204020204" pitchFamily="34" charset="-122"/>
            </a:endParaRPr>
          </a:p>
          <a:p>
            <a:pPr>
              <a:lnSpc>
                <a:spcPct val="130000"/>
              </a:lnSpc>
            </a:pPr>
            <a:r>
              <a:rPr sz="1000" dirty="0">
                <a:solidFill>
                  <a:schemeClr val="accent1">
                    <a:lumMod val="50000"/>
                  </a:schemeClr>
                </a:solidFill>
                <a:latin typeface="微软雅黑" panose="020B0503020204020204" pitchFamily="34" charset="-122"/>
                <a:ea typeface="微软雅黑" panose="020B0503020204020204" pitchFamily="34" charset="-122"/>
              </a:rPr>
              <a:t>使用了(dorpdowns)</a:t>
            </a:r>
            <a:endParaRPr sz="1000" dirty="0">
              <a:solidFill>
                <a:schemeClr val="accent1">
                  <a:lumMod val="50000"/>
                </a:schemeClr>
              </a:solidFill>
              <a:latin typeface="微软雅黑" panose="020B0503020204020204" pitchFamily="34" charset="-122"/>
              <a:ea typeface="微软雅黑" panose="020B0503020204020204" pitchFamily="34" charset="-122"/>
            </a:endParaRPr>
          </a:p>
          <a:p>
            <a:pPr>
              <a:lnSpc>
                <a:spcPct val="130000"/>
              </a:lnSpc>
            </a:pPr>
            <a:r>
              <a:rPr sz="1000" dirty="0">
                <a:solidFill>
                  <a:schemeClr val="accent1">
                    <a:lumMod val="50000"/>
                  </a:schemeClr>
                </a:solidFill>
                <a:latin typeface="微软雅黑" panose="020B0503020204020204" pitchFamily="34" charset="-122"/>
                <a:ea typeface="微软雅黑" panose="020B0503020204020204" pitchFamily="34" charset="-122"/>
              </a:rPr>
              <a:t>https://getbootstrap.com/docs/4.0/components/dropdowns/</a:t>
            </a:r>
            <a:endParaRPr sz="1000" dirty="0">
              <a:solidFill>
                <a:schemeClr val="accent1">
                  <a:lumMod val="50000"/>
                </a:schemeClr>
              </a:solidFill>
              <a:latin typeface="微软雅黑" panose="020B0503020204020204" pitchFamily="34" charset="-122"/>
              <a:ea typeface="微软雅黑" panose="020B0503020204020204" pitchFamily="34" charset="-122"/>
            </a:endParaRPr>
          </a:p>
          <a:p>
            <a:pPr>
              <a:lnSpc>
                <a:spcPct val="130000"/>
              </a:lnSpc>
            </a:pPr>
            <a:r>
              <a:rPr sz="1000" dirty="0">
                <a:solidFill>
                  <a:schemeClr val="accent1">
                    <a:lumMod val="50000"/>
                  </a:schemeClr>
                </a:solidFill>
                <a:latin typeface="微软雅黑" panose="020B0503020204020204" pitchFamily="34" charset="-122"/>
                <a:ea typeface="微软雅黑" panose="020B0503020204020204" pitchFamily="34" charset="-122"/>
              </a:rPr>
              <a:t>img src="" 导入图片 width="50" height="50"定义图片大小</a:t>
            </a:r>
            <a:endParaRPr sz="1000"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27" name="矩形 26"/>
          <p:cNvSpPr/>
          <p:nvPr/>
        </p:nvSpPr>
        <p:spPr>
          <a:xfrm>
            <a:off x="8018145" y="803910"/>
            <a:ext cx="1757680" cy="410845"/>
          </a:xfrm>
          <a:prstGeom prst="rect">
            <a:avLst/>
          </a:prstGeom>
        </p:spPr>
        <p:txBody>
          <a:bodyPr wrap="square">
            <a:spAutoFit/>
          </a:bodyPr>
          <a:lstStyle/>
          <a:p>
            <a:pPr algn="ctr" defTabSz="609600">
              <a:lnSpc>
                <a:spcPct val="130000"/>
              </a:lnSpc>
            </a:pPr>
            <a:r>
              <a:rPr lang="zh-CN" altLang="en-US" sz="1600" b="1" dirty="0">
                <a:solidFill>
                  <a:schemeClr val="accent3"/>
                </a:solidFill>
                <a:ea typeface="微软雅黑" panose="020B0503020204020204" pitchFamily="34" charset="-122"/>
              </a:rPr>
              <a:t>购物车：：</a:t>
            </a:r>
            <a:endParaRPr lang="zh-CN" altLang="en-US" sz="1600" b="1" dirty="0">
              <a:solidFill>
                <a:schemeClr val="accent3"/>
              </a:solidFill>
              <a:ea typeface="微软雅黑" panose="020B0503020204020204" pitchFamily="34" charset="-122"/>
            </a:endParaRPr>
          </a:p>
        </p:txBody>
      </p:sp>
      <p:pic>
        <p:nvPicPr>
          <p:cNvPr id="7" name="图片 7" descr="2021_06_20_14_12.36"/>
          <p:cNvPicPr>
            <a:picLocks noChangeAspect="1"/>
          </p:cNvPicPr>
          <p:nvPr/>
        </p:nvPicPr>
        <p:blipFill>
          <a:blip r:embed="rId3"/>
          <a:stretch>
            <a:fillRect/>
          </a:stretch>
        </p:blipFill>
        <p:spPr>
          <a:xfrm>
            <a:off x="6824028" y="1226185"/>
            <a:ext cx="3267075" cy="29527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t>04 </a:t>
            </a:r>
            <a:r>
              <a:rPr kumimoji="1" lang="zh-CN" altLang="en-US" dirty="0"/>
              <a:t>系统分析</a:t>
            </a:r>
            <a:endParaRPr kumimoji="1" lang="zh-CN" altLang="en-US" dirty="0"/>
          </a:p>
        </p:txBody>
      </p:sp>
      <p:sp>
        <p:nvSpPr>
          <p:cNvPr id="9" name="矩形 8"/>
          <p:cNvSpPr/>
          <p:nvPr/>
        </p:nvSpPr>
        <p:spPr>
          <a:xfrm>
            <a:off x="2638425" y="831215"/>
            <a:ext cx="658495" cy="410845"/>
          </a:xfrm>
          <a:prstGeom prst="rect">
            <a:avLst/>
          </a:prstGeom>
        </p:spPr>
        <p:txBody>
          <a:bodyPr wrap="square">
            <a:spAutoFit/>
          </a:bodyPr>
          <a:lstStyle/>
          <a:p>
            <a:pPr algn="ctr" defTabSz="609600">
              <a:lnSpc>
                <a:spcPct val="130000"/>
              </a:lnSpc>
            </a:pPr>
            <a:r>
              <a:rPr lang="zh-CN" altLang="en-US" sz="1600" b="1" dirty="0">
                <a:solidFill>
                  <a:schemeClr val="accent3"/>
                </a:solidFill>
                <a:ea typeface="微软雅黑" panose="020B0503020204020204" pitchFamily="34" charset="-122"/>
              </a:rPr>
              <a:t>轮播</a:t>
            </a:r>
            <a:r>
              <a:rPr lang="zh-CN" altLang="en-US" sz="1600" b="1" dirty="0">
                <a:solidFill>
                  <a:schemeClr val="accent3"/>
                </a:solidFill>
                <a:ea typeface="微软雅黑" panose="020B0503020204020204" pitchFamily="34" charset="-122"/>
              </a:rPr>
              <a:t>：</a:t>
            </a:r>
            <a:endParaRPr lang="zh-CN" altLang="en-US" sz="1600" b="1" dirty="0">
              <a:solidFill>
                <a:schemeClr val="accent3"/>
              </a:solidFill>
              <a:ea typeface="微软雅黑" panose="020B0503020204020204" pitchFamily="34" charset="-122"/>
            </a:endParaRPr>
          </a:p>
        </p:txBody>
      </p:sp>
      <p:sp>
        <p:nvSpPr>
          <p:cNvPr id="15" name="文本框 8"/>
          <p:cNvSpPr txBox="1"/>
          <p:nvPr/>
        </p:nvSpPr>
        <p:spPr>
          <a:xfrm>
            <a:off x="972820" y="4407535"/>
            <a:ext cx="5408295" cy="209169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sz="1000" dirty="0">
                <a:solidFill>
                  <a:schemeClr val="accent1">
                    <a:lumMod val="50000"/>
                  </a:schemeClr>
                </a:solidFill>
                <a:latin typeface="微软雅黑" panose="020B0503020204020204" pitchFamily="34" charset="-122"/>
                <a:ea typeface="微软雅黑" panose="020B0503020204020204" pitchFamily="34" charset="-122"/>
              </a:rPr>
              <a:t>采用滑窗功能进行不同机型切换，点击中间shop按钮可跳转到商品选购的详细页面。</a:t>
            </a:r>
            <a:endParaRPr sz="1000" dirty="0">
              <a:solidFill>
                <a:schemeClr val="accent1">
                  <a:lumMod val="50000"/>
                </a:schemeClr>
              </a:solidFill>
              <a:latin typeface="微软雅黑" panose="020B0503020204020204" pitchFamily="34" charset="-122"/>
              <a:ea typeface="微软雅黑" panose="020B0503020204020204" pitchFamily="34" charset="-122"/>
            </a:endParaRPr>
          </a:p>
          <a:p>
            <a:pPr>
              <a:lnSpc>
                <a:spcPct val="130000"/>
              </a:lnSpc>
            </a:pPr>
            <a:r>
              <a:rPr sz="1000" dirty="0">
                <a:solidFill>
                  <a:schemeClr val="accent1">
                    <a:lumMod val="50000"/>
                  </a:schemeClr>
                </a:solidFill>
                <a:latin typeface="微软雅黑" panose="020B0503020204020204" pitchFamily="34" charset="-122"/>
                <a:ea typeface="微软雅黑" panose="020B0503020204020204" pitchFamily="34" charset="-122"/>
              </a:rPr>
              <a:t>（代码说明）</a:t>
            </a:r>
            <a:endParaRPr sz="1000" dirty="0">
              <a:solidFill>
                <a:schemeClr val="accent1">
                  <a:lumMod val="50000"/>
                </a:schemeClr>
              </a:solidFill>
              <a:latin typeface="微软雅黑" panose="020B0503020204020204" pitchFamily="34" charset="-122"/>
              <a:ea typeface="微软雅黑" panose="020B0503020204020204" pitchFamily="34" charset="-122"/>
            </a:endParaRPr>
          </a:p>
          <a:p>
            <a:pPr>
              <a:lnSpc>
                <a:spcPct val="130000"/>
              </a:lnSpc>
            </a:pPr>
            <a:r>
              <a:rPr sz="1000" dirty="0">
                <a:solidFill>
                  <a:schemeClr val="accent1">
                    <a:lumMod val="50000"/>
                  </a:schemeClr>
                </a:solidFill>
                <a:latin typeface="微软雅黑" panose="020B0503020204020204" pitchFamily="34" charset="-122"/>
                <a:ea typeface="微软雅黑" panose="020B0503020204020204" pitchFamily="34" charset="-122"/>
              </a:rPr>
              <a:t>使用了with-captions</a:t>
            </a:r>
            <a:endParaRPr sz="1000" dirty="0">
              <a:solidFill>
                <a:schemeClr val="accent1">
                  <a:lumMod val="50000"/>
                </a:schemeClr>
              </a:solidFill>
              <a:latin typeface="微软雅黑" panose="020B0503020204020204" pitchFamily="34" charset="-122"/>
              <a:ea typeface="微软雅黑" panose="020B0503020204020204" pitchFamily="34" charset="-122"/>
            </a:endParaRPr>
          </a:p>
          <a:p>
            <a:pPr>
              <a:lnSpc>
                <a:spcPct val="130000"/>
              </a:lnSpc>
            </a:pPr>
            <a:r>
              <a:rPr sz="1000" dirty="0">
                <a:solidFill>
                  <a:schemeClr val="accent1">
                    <a:lumMod val="50000"/>
                  </a:schemeClr>
                </a:solidFill>
                <a:latin typeface="微软雅黑" panose="020B0503020204020204" pitchFamily="34" charset="-122"/>
                <a:ea typeface="微软雅黑" panose="020B0503020204020204" pitchFamily="34" charset="-122"/>
              </a:rPr>
              <a:t>https://getbootstrap.com/docs/4.0/components/carousel/#with-captions</a:t>
            </a:r>
            <a:endParaRPr sz="1000" dirty="0">
              <a:solidFill>
                <a:schemeClr val="accent1">
                  <a:lumMod val="50000"/>
                </a:schemeClr>
              </a:solidFill>
              <a:latin typeface="微软雅黑" panose="020B0503020204020204" pitchFamily="34" charset="-122"/>
              <a:ea typeface="微软雅黑" panose="020B0503020204020204" pitchFamily="34" charset="-122"/>
            </a:endParaRPr>
          </a:p>
          <a:p>
            <a:pPr>
              <a:lnSpc>
                <a:spcPct val="130000"/>
              </a:lnSpc>
            </a:pPr>
            <a:r>
              <a:rPr sz="1000" dirty="0">
                <a:solidFill>
                  <a:schemeClr val="accent1">
                    <a:lumMod val="50000"/>
                  </a:schemeClr>
                </a:solidFill>
                <a:latin typeface="微软雅黑" panose="020B0503020204020204" pitchFamily="34" charset="-122"/>
                <a:ea typeface="微软雅黑" panose="020B0503020204020204" pitchFamily="34" charset="-122"/>
              </a:rPr>
              <a:t>class="carousel slide” 设定滑窗功能</a:t>
            </a:r>
            <a:endParaRPr sz="1000" dirty="0">
              <a:solidFill>
                <a:schemeClr val="accent1">
                  <a:lumMod val="50000"/>
                </a:schemeClr>
              </a:solidFill>
              <a:latin typeface="微软雅黑" panose="020B0503020204020204" pitchFamily="34" charset="-122"/>
              <a:ea typeface="微软雅黑" panose="020B0503020204020204" pitchFamily="34" charset="-122"/>
            </a:endParaRPr>
          </a:p>
          <a:p>
            <a:pPr>
              <a:lnSpc>
                <a:spcPct val="130000"/>
              </a:lnSpc>
            </a:pPr>
            <a:r>
              <a:rPr sz="1000" dirty="0">
                <a:solidFill>
                  <a:schemeClr val="accent1">
                    <a:lumMod val="50000"/>
                  </a:schemeClr>
                </a:solidFill>
                <a:latin typeface="微软雅黑" panose="020B0503020204020204" pitchFamily="34" charset="-122"/>
                <a:ea typeface="微软雅黑" panose="020B0503020204020204" pitchFamily="34" charset="-122"/>
              </a:rPr>
              <a:t>style="background-image: url(xxx);" 设定图片</a:t>
            </a:r>
            <a:endParaRPr sz="1000" dirty="0">
              <a:solidFill>
                <a:schemeClr val="accent1">
                  <a:lumMod val="50000"/>
                </a:schemeClr>
              </a:solidFill>
              <a:latin typeface="微软雅黑" panose="020B0503020204020204" pitchFamily="34" charset="-122"/>
              <a:ea typeface="微软雅黑" panose="020B0503020204020204" pitchFamily="34" charset="-122"/>
            </a:endParaRPr>
          </a:p>
          <a:p>
            <a:pPr>
              <a:lnSpc>
                <a:spcPct val="130000"/>
              </a:lnSpc>
            </a:pPr>
            <a:r>
              <a:rPr sz="1000" dirty="0">
                <a:solidFill>
                  <a:schemeClr val="accent1">
                    <a:lumMod val="50000"/>
                  </a:schemeClr>
                </a:solidFill>
                <a:latin typeface="微软雅黑" panose="020B0503020204020204" pitchFamily="34" charset="-122"/>
                <a:ea typeface="微软雅黑" panose="020B0503020204020204" pitchFamily="34" charset="-122"/>
              </a:rPr>
              <a:t>class="btn btn-outline-warning" 设定按钮变色以及选中指示</a:t>
            </a:r>
            <a:endParaRPr sz="1000" dirty="0">
              <a:solidFill>
                <a:schemeClr val="accent1">
                  <a:lumMod val="50000"/>
                </a:schemeClr>
              </a:solidFill>
              <a:latin typeface="微软雅黑" panose="020B0503020204020204" pitchFamily="34" charset="-122"/>
              <a:ea typeface="微软雅黑" panose="020B0503020204020204" pitchFamily="34" charset="-122"/>
            </a:endParaRPr>
          </a:p>
          <a:p>
            <a:pPr>
              <a:lnSpc>
                <a:spcPct val="130000"/>
              </a:lnSpc>
            </a:pPr>
            <a:r>
              <a:rPr sz="1000" dirty="0">
                <a:solidFill>
                  <a:schemeClr val="accent1">
                    <a:lumMod val="50000"/>
                  </a:schemeClr>
                </a:solidFill>
                <a:latin typeface="微软雅黑" panose="020B0503020204020204" pitchFamily="34" charset="-122"/>
                <a:ea typeface="微软雅黑" panose="020B0503020204020204" pitchFamily="34" charset="-122"/>
              </a:rPr>
              <a:t>a href="shop.html" 设定按钮跳转页面</a:t>
            </a:r>
            <a:endParaRPr sz="1000" dirty="0">
              <a:solidFill>
                <a:schemeClr val="accent1">
                  <a:lumMod val="50000"/>
                </a:schemeClr>
              </a:solidFill>
              <a:latin typeface="微软雅黑" panose="020B0503020204020204" pitchFamily="34" charset="-122"/>
              <a:ea typeface="微软雅黑" panose="020B0503020204020204" pitchFamily="34" charset="-122"/>
            </a:endParaRPr>
          </a:p>
          <a:p>
            <a:pPr>
              <a:lnSpc>
                <a:spcPct val="130000"/>
              </a:lnSpc>
            </a:pPr>
            <a:r>
              <a:rPr sz="1000" dirty="0">
                <a:solidFill>
                  <a:schemeClr val="accent1">
                    <a:lumMod val="50000"/>
                  </a:schemeClr>
                </a:solidFill>
                <a:latin typeface="微软雅黑" panose="020B0503020204020204" pitchFamily="34" charset="-122"/>
                <a:ea typeface="微软雅黑" panose="020B0503020204020204" pitchFamily="34" charset="-122"/>
              </a:rPr>
              <a:t> .civ color:black </a:t>
            </a:r>
            <a:r>
              <a:rPr lang="en-US" sz="1000" dirty="0">
                <a:solidFill>
                  <a:schemeClr val="accent1">
                    <a:lumMod val="50000"/>
                  </a:schemeClr>
                </a:solidFill>
                <a:latin typeface="微软雅黑" panose="020B0503020204020204" pitchFamily="34" charset="-122"/>
                <a:ea typeface="微软雅黑" panose="020B0503020204020204" pitchFamily="34" charset="-122"/>
              </a:rPr>
              <a:t>-css </a:t>
            </a:r>
            <a:r>
              <a:rPr lang="zh-CN" altLang="en-US" sz="1000" dirty="0">
                <a:solidFill>
                  <a:schemeClr val="accent1">
                    <a:lumMod val="50000"/>
                  </a:schemeClr>
                </a:solidFill>
                <a:latin typeface="微软雅黑" panose="020B0503020204020204" pitchFamily="34" charset="-122"/>
                <a:ea typeface="微软雅黑" panose="020B0503020204020204" pitchFamily="34" charset="-122"/>
              </a:rPr>
              <a:t>设置文字颜色</a:t>
            </a:r>
            <a:endParaRPr sz="1000" dirty="0">
              <a:solidFill>
                <a:schemeClr val="accent1">
                  <a:lumMod val="50000"/>
                </a:schemeClr>
              </a:solidFill>
              <a:latin typeface="微软雅黑" panose="020B0503020204020204" pitchFamily="34" charset="-122"/>
              <a:ea typeface="微软雅黑" panose="020B0503020204020204" pitchFamily="34" charset="-122"/>
            </a:endParaRPr>
          </a:p>
          <a:p>
            <a:pPr>
              <a:lnSpc>
                <a:spcPct val="130000"/>
              </a:lnSpc>
            </a:pPr>
            <a:r>
              <a:rPr sz="1000" dirty="0">
                <a:solidFill>
                  <a:schemeClr val="accent1">
                    <a:lumMod val="50000"/>
                  </a:schemeClr>
                </a:solidFill>
                <a:latin typeface="微软雅黑" panose="020B0503020204020204" pitchFamily="34" charset="-122"/>
                <a:ea typeface="微软雅黑" panose="020B0503020204020204" pitchFamily="34" charset="-122"/>
              </a:rPr>
              <a:t>     </a:t>
            </a:r>
            <a:endParaRPr sz="1000" dirty="0">
              <a:solidFill>
                <a:schemeClr val="accent1">
                  <a:lumMod val="50000"/>
                </a:schemeClr>
              </a:solidFill>
              <a:latin typeface="微软雅黑" panose="020B0503020204020204" pitchFamily="34" charset="-122"/>
              <a:ea typeface="微软雅黑" panose="020B0503020204020204" pitchFamily="34" charset="-122"/>
            </a:endParaRPr>
          </a:p>
        </p:txBody>
      </p:sp>
      <p:pic>
        <p:nvPicPr>
          <p:cNvPr id="8" name="图片 8" descr="2021_06_20_14_14.56"/>
          <p:cNvPicPr>
            <a:picLocks noChangeAspect="1"/>
          </p:cNvPicPr>
          <p:nvPr/>
        </p:nvPicPr>
        <p:blipFill>
          <a:blip r:embed="rId1"/>
          <a:stretch>
            <a:fillRect/>
          </a:stretch>
        </p:blipFill>
        <p:spPr>
          <a:xfrm>
            <a:off x="916940" y="1315085"/>
            <a:ext cx="4817745" cy="2966720"/>
          </a:xfrm>
          <a:prstGeom prst="rect">
            <a:avLst/>
          </a:prstGeom>
        </p:spPr>
      </p:pic>
      <p:sp>
        <p:nvSpPr>
          <p:cNvPr id="10" name="文本占位符 9"/>
          <p:cNvSpPr/>
          <p:nvPr>
            <p:ph type="body" sz="quarter" idx="13"/>
          </p:nvPr>
        </p:nvSpPr>
        <p:spPr/>
        <p:txBody>
          <a:bodyPr/>
          <a:p>
            <a:r>
              <a:rPr lang="en-US" altLang="zh-CN"/>
              <a:t>10</a:t>
            </a:r>
            <a:endParaRPr lang="en-US" altLang="zh-CN"/>
          </a:p>
        </p:txBody>
      </p:sp>
      <p:grpSp>
        <p:nvGrpSpPr>
          <p:cNvPr id="17" name="组 15"/>
          <p:cNvGrpSpPr/>
          <p:nvPr/>
        </p:nvGrpSpPr>
        <p:grpSpPr>
          <a:xfrm>
            <a:off x="5978764" y="831204"/>
            <a:ext cx="5408295" cy="5765165"/>
            <a:chOff x="117079" y="3140064"/>
            <a:chExt cx="5408295" cy="5765165"/>
          </a:xfrm>
        </p:grpSpPr>
        <p:sp>
          <p:nvSpPr>
            <p:cNvPr id="19" name="文本框 8"/>
            <p:cNvSpPr txBox="1"/>
            <p:nvPr/>
          </p:nvSpPr>
          <p:spPr>
            <a:xfrm>
              <a:off x="117079" y="6413489"/>
              <a:ext cx="5408295" cy="249174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sz="1000" dirty="0">
                  <a:solidFill>
                    <a:schemeClr val="accent1">
                      <a:lumMod val="50000"/>
                    </a:schemeClr>
                  </a:solidFill>
                  <a:latin typeface="微软雅黑" panose="020B0503020204020204" pitchFamily="34" charset="-122"/>
                  <a:ea typeface="微软雅黑" panose="020B0503020204020204" pitchFamily="34" charset="-122"/>
                </a:rPr>
                <a:t>每种品牌的首推机型，对机型的详细介绍，点击立即购买按钮可以跳转到shop的详细页面</a:t>
              </a:r>
              <a:endParaRPr sz="1000" dirty="0">
                <a:solidFill>
                  <a:schemeClr val="accent1">
                    <a:lumMod val="50000"/>
                  </a:schemeClr>
                </a:solidFill>
                <a:latin typeface="微软雅黑" panose="020B0503020204020204" pitchFamily="34" charset="-122"/>
                <a:ea typeface="微软雅黑" panose="020B0503020204020204" pitchFamily="34" charset="-122"/>
              </a:endParaRPr>
            </a:p>
            <a:p>
              <a:pPr>
                <a:lnSpc>
                  <a:spcPct val="130000"/>
                </a:lnSpc>
              </a:pPr>
              <a:r>
                <a:rPr sz="1000" dirty="0">
                  <a:solidFill>
                    <a:schemeClr val="accent1">
                      <a:lumMod val="50000"/>
                    </a:schemeClr>
                  </a:solidFill>
                  <a:latin typeface="微软雅黑" panose="020B0503020204020204" pitchFamily="34" charset="-122"/>
                  <a:ea typeface="微软雅黑" panose="020B0503020204020204" pitchFamily="34" charset="-122"/>
                </a:rPr>
                <a:t>使用了card</a:t>
              </a:r>
              <a:endParaRPr sz="1000" dirty="0">
                <a:solidFill>
                  <a:schemeClr val="accent1">
                    <a:lumMod val="50000"/>
                  </a:schemeClr>
                </a:solidFill>
                <a:latin typeface="微软雅黑" panose="020B0503020204020204" pitchFamily="34" charset="-122"/>
                <a:ea typeface="微软雅黑" panose="020B0503020204020204" pitchFamily="34" charset="-122"/>
              </a:endParaRPr>
            </a:p>
            <a:p>
              <a:pPr>
                <a:lnSpc>
                  <a:spcPct val="130000"/>
                </a:lnSpc>
              </a:pPr>
              <a:r>
                <a:rPr sz="1000" dirty="0">
                  <a:solidFill>
                    <a:schemeClr val="accent1">
                      <a:lumMod val="50000"/>
                    </a:schemeClr>
                  </a:solidFill>
                  <a:latin typeface="微软雅黑" panose="020B0503020204020204" pitchFamily="34" charset="-122"/>
                  <a:ea typeface="微软雅黑" panose="020B0503020204020204" pitchFamily="34" charset="-122"/>
                </a:rPr>
                <a:t>https://v4.bootcss.com/docs/components/card/#grid-cards</a:t>
              </a:r>
              <a:endParaRPr sz="1000" dirty="0">
                <a:solidFill>
                  <a:schemeClr val="accent1">
                    <a:lumMod val="50000"/>
                  </a:schemeClr>
                </a:solidFill>
                <a:latin typeface="微软雅黑" panose="020B0503020204020204" pitchFamily="34" charset="-122"/>
                <a:ea typeface="微软雅黑" panose="020B0503020204020204" pitchFamily="34" charset="-122"/>
              </a:endParaRPr>
            </a:p>
            <a:p>
              <a:pPr>
                <a:lnSpc>
                  <a:spcPct val="130000"/>
                </a:lnSpc>
              </a:pPr>
              <a:r>
                <a:rPr sz="1000" dirty="0">
                  <a:solidFill>
                    <a:schemeClr val="accent1">
                      <a:lumMod val="50000"/>
                    </a:schemeClr>
                  </a:solidFill>
                  <a:latin typeface="微软雅黑" panose="020B0503020204020204" pitchFamily="34" charset="-122"/>
                  <a:ea typeface="微软雅黑" panose="020B0503020204020204" pitchFamily="34" charset="-122"/>
                </a:rPr>
                <a:t>class="carousel slide” 设定滑窗功能</a:t>
              </a:r>
              <a:endParaRPr sz="1000" dirty="0">
                <a:solidFill>
                  <a:schemeClr val="accent1">
                    <a:lumMod val="50000"/>
                  </a:schemeClr>
                </a:solidFill>
                <a:latin typeface="微软雅黑" panose="020B0503020204020204" pitchFamily="34" charset="-122"/>
                <a:ea typeface="微软雅黑" panose="020B0503020204020204" pitchFamily="34" charset="-122"/>
              </a:endParaRPr>
            </a:p>
            <a:p>
              <a:pPr>
                <a:lnSpc>
                  <a:spcPct val="130000"/>
                </a:lnSpc>
              </a:pPr>
              <a:r>
                <a:rPr sz="1000" dirty="0">
                  <a:solidFill>
                    <a:schemeClr val="accent1">
                      <a:lumMod val="50000"/>
                    </a:schemeClr>
                  </a:solidFill>
                  <a:latin typeface="微软雅黑" panose="020B0503020204020204" pitchFamily="34" charset="-122"/>
                  <a:ea typeface="微软雅黑" panose="020B0503020204020204" pitchFamily="34" charset="-122"/>
                </a:rPr>
                <a:t>style="background-image: url(xxx);" 设定图片</a:t>
              </a:r>
              <a:endParaRPr sz="1000" dirty="0">
                <a:solidFill>
                  <a:schemeClr val="accent1">
                    <a:lumMod val="50000"/>
                  </a:schemeClr>
                </a:solidFill>
                <a:latin typeface="微软雅黑" panose="020B0503020204020204" pitchFamily="34" charset="-122"/>
                <a:ea typeface="微软雅黑" panose="020B0503020204020204" pitchFamily="34" charset="-122"/>
              </a:endParaRPr>
            </a:p>
            <a:p>
              <a:pPr>
                <a:lnSpc>
                  <a:spcPct val="130000"/>
                </a:lnSpc>
              </a:pPr>
              <a:r>
                <a:rPr sz="1000" dirty="0">
                  <a:solidFill>
                    <a:schemeClr val="accent1">
                      <a:lumMod val="50000"/>
                    </a:schemeClr>
                  </a:solidFill>
                  <a:latin typeface="微软雅黑" panose="020B0503020204020204" pitchFamily="34" charset="-122"/>
                  <a:ea typeface="微软雅黑" panose="020B0503020204020204" pitchFamily="34" charset="-122"/>
                </a:rPr>
                <a:t>class="btn btn-outline-warning" 设定按钮变色以及选中指示</a:t>
              </a:r>
              <a:endParaRPr sz="1000" dirty="0">
                <a:solidFill>
                  <a:schemeClr val="accent1">
                    <a:lumMod val="50000"/>
                  </a:schemeClr>
                </a:solidFill>
                <a:latin typeface="微软雅黑" panose="020B0503020204020204" pitchFamily="34" charset="-122"/>
                <a:ea typeface="微软雅黑" panose="020B0503020204020204" pitchFamily="34" charset="-122"/>
              </a:endParaRPr>
            </a:p>
            <a:p>
              <a:pPr>
                <a:lnSpc>
                  <a:spcPct val="130000"/>
                </a:lnSpc>
              </a:pPr>
              <a:r>
                <a:rPr sz="1000" dirty="0">
                  <a:solidFill>
                    <a:schemeClr val="accent1">
                      <a:lumMod val="50000"/>
                    </a:schemeClr>
                  </a:solidFill>
                  <a:latin typeface="微软雅黑" panose="020B0503020204020204" pitchFamily="34" charset="-122"/>
                  <a:ea typeface="微软雅黑" panose="020B0503020204020204" pitchFamily="34" charset="-122"/>
                </a:rPr>
                <a:t>a href="shop.html" 设定按钮跳转页面</a:t>
              </a:r>
              <a:endParaRPr sz="1000" dirty="0">
                <a:solidFill>
                  <a:schemeClr val="accent1">
                    <a:lumMod val="50000"/>
                  </a:schemeClr>
                </a:solidFill>
                <a:latin typeface="微软雅黑" panose="020B0503020204020204" pitchFamily="34" charset="-122"/>
                <a:ea typeface="微软雅黑" panose="020B0503020204020204" pitchFamily="34" charset="-122"/>
              </a:endParaRPr>
            </a:p>
            <a:p>
              <a:pPr>
                <a:lnSpc>
                  <a:spcPct val="130000"/>
                </a:lnSpc>
              </a:pPr>
              <a:r>
                <a:rPr sz="1000" dirty="0">
                  <a:solidFill>
                    <a:schemeClr val="accent1">
                      <a:lumMod val="50000"/>
                    </a:schemeClr>
                  </a:solidFill>
                  <a:latin typeface="微软雅黑" panose="020B0503020204020204" pitchFamily="34" charset="-122"/>
                  <a:ea typeface="微软雅黑" panose="020B0503020204020204" pitchFamily="34" charset="-122"/>
                </a:rPr>
                <a:t>每种品牌的首推机型，对机型的详细介绍，点击立即购买按钮可以跳转到shop的详细页面</a:t>
              </a:r>
              <a:endParaRPr sz="1000" dirty="0">
                <a:solidFill>
                  <a:schemeClr val="accent1">
                    <a:lumMod val="50000"/>
                  </a:schemeClr>
                </a:solidFill>
                <a:latin typeface="微软雅黑" panose="020B0503020204020204" pitchFamily="34" charset="-122"/>
                <a:ea typeface="微软雅黑" panose="020B0503020204020204" pitchFamily="34" charset="-122"/>
              </a:endParaRPr>
            </a:p>
            <a:p>
              <a:pPr>
                <a:lnSpc>
                  <a:spcPct val="130000"/>
                </a:lnSpc>
              </a:pPr>
              <a:r>
                <a:rPr sz="1000" dirty="0">
                  <a:solidFill>
                    <a:schemeClr val="accent1">
                      <a:lumMod val="50000"/>
                    </a:schemeClr>
                  </a:solidFill>
                  <a:latin typeface="微软雅黑" panose="020B0503020204020204" pitchFamily="34" charset="-122"/>
                  <a:ea typeface="微软雅黑" panose="020B0503020204020204" pitchFamily="34" charset="-122"/>
                </a:rPr>
                <a:t>img src="xxx.jpg" 设定机型图片</a:t>
              </a:r>
              <a:endParaRPr sz="1000" dirty="0">
                <a:solidFill>
                  <a:schemeClr val="accent1">
                    <a:lumMod val="50000"/>
                  </a:schemeClr>
                </a:solidFill>
                <a:latin typeface="微软雅黑" panose="020B0503020204020204" pitchFamily="34" charset="-122"/>
                <a:ea typeface="微软雅黑" panose="020B0503020204020204" pitchFamily="34" charset="-122"/>
              </a:endParaRPr>
            </a:p>
            <a:p>
              <a:pPr>
                <a:lnSpc>
                  <a:spcPct val="130000"/>
                </a:lnSpc>
              </a:pPr>
              <a:r>
                <a:rPr sz="1000" dirty="0">
                  <a:solidFill>
                    <a:schemeClr val="accent1">
                      <a:lumMod val="50000"/>
                    </a:schemeClr>
                  </a:solidFill>
                  <a:latin typeface="微软雅黑" panose="020B0503020204020204" pitchFamily="34" charset="-122"/>
                  <a:ea typeface="微软雅黑" panose="020B0503020204020204" pitchFamily="34" charset="-122"/>
                </a:rPr>
                <a:t>card-img-top  限定图片大小使其贴合卡片版块尺寸</a:t>
              </a:r>
              <a:endParaRPr sz="1000" dirty="0">
                <a:solidFill>
                  <a:schemeClr val="accent1">
                    <a:lumMod val="50000"/>
                  </a:schemeClr>
                </a:solidFill>
                <a:latin typeface="微软雅黑" panose="020B0503020204020204" pitchFamily="34" charset="-122"/>
                <a:ea typeface="微软雅黑" panose="020B0503020204020204" pitchFamily="34" charset="-122"/>
              </a:endParaRPr>
            </a:p>
            <a:p>
              <a:pPr>
                <a:lnSpc>
                  <a:spcPct val="130000"/>
                </a:lnSpc>
              </a:pPr>
              <a:r>
                <a:rPr sz="1000" dirty="0">
                  <a:solidFill>
                    <a:schemeClr val="accent1">
                      <a:lumMod val="50000"/>
                    </a:schemeClr>
                  </a:solidFill>
                  <a:latin typeface="微软雅黑" panose="020B0503020204020204" pitchFamily="34" charset="-122"/>
                  <a:ea typeface="微软雅黑" panose="020B0503020204020204" pitchFamily="34" charset="-122"/>
                </a:rPr>
                <a:t>a href="shop.html" 设定按钮跳转页面</a:t>
              </a:r>
              <a:endParaRPr sz="1000" dirty="0">
                <a:solidFill>
                  <a:schemeClr val="accent1">
                    <a:lumMod val="50000"/>
                  </a:schemeClr>
                </a:solidFill>
                <a:latin typeface="微软雅黑" panose="020B0503020204020204" pitchFamily="34" charset="-122"/>
                <a:ea typeface="微软雅黑" panose="020B0503020204020204" pitchFamily="34" charset="-122"/>
              </a:endParaRPr>
            </a:p>
            <a:p>
              <a:pPr>
                <a:lnSpc>
                  <a:spcPct val="130000"/>
                </a:lnSpc>
              </a:pPr>
              <a:r>
                <a:rPr sz="1000" dirty="0">
                  <a:solidFill>
                    <a:schemeClr val="accent1">
                      <a:lumMod val="50000"/>
                    </a:schemeClr>
                  </a:solidFill>
                  <a:latin typeface="微软雅黑" panose="020B0503020204020204" pitchFamily="34" charset="-122"/>
                  <a:ea typeface="微软雅黑" panose="020B0503020204020204" pitchFamily="34" charset="-122"/>
                </a:rPr>
                <a:t>class="btn btn-primary btn-lg active" 设定按钮</a:t>
              </a:r>
              <a:endParaRPr sz="1000"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20" name="矩形 19"/>
            <p:cNvSpPr/>
            <p:nvPr/>
          </p:nvSpPr>
          <p:spPr>
            <a:xfrm>
              <a:off x="1966199" y="3140064"/>
              <a:ext cx="1710055" cy="410845"/>
            </a:xfrm>
            <a:prstGeom prst="rect">
              <a:avLst/>
            </a:prstGeom>
          </p:spPr>
          <p:txBody>
            <a:bodyPr wrap="square">
              <a:spAutoFit/>
            </a:bodyPr>
            <a:lstStyle/>
            <a:p>
              <a:pPr algn="ctr" defTabSz="609600">
                <a:lnSpc>
                  <a:spcPct val="130000"/>
                </a:lnSpc>
              </a:pPr>
              <a:r>
                <a:rPr lang="zh-CN" altLang="en-US" sz="1600" b="1" dirty="0">
                  <a:solidFill>
                    <a:schemeClr val="accent3"/>
                  </a:solidFill>
                  <a:ea typeface="微软雅黑" panose="020B0503020204020204" pitchFamily="34" charset="-122"/>
                </a:rPr>
                <a:t>近期推荐</a:t>
              </a:r>
              <a:r>
                <a:rPr lang="en-US" altLang="zh-CN" sz="1600" b="1" dirty="0">
                  <a:solidFill>
                    <a:schemeClr val="accent3"/>
                  </a:solidFill>
                  <a:ea typeface="微软雅黑" panose="020B0503020204020204" pitchFamily="34" charset="-122"/>
                </a:rPr>
                <a:t>:</a:t>
              </a:r>
              <a:endParaRPr lang="en-US" altLang="zh-CN" sz="1600" b="1" dirty="0">
                <a:solidFill>
                  <a:schemeClr val="accent3"/>
                </a:solidFill>
                <a:ea typeface="微软雅黑" panose="020B0503020204020204" pitchFamily="34" charset="-122"/>
              </a:endParaRPr>
            </a:p>
          </p:txBody>
        </p:sp>
      </p:grpSp>
      <p:pic>
        <p:nvPicPr>
          <p:cNvPr id="22" name="图片 9" descr="2021_06_20_14_25.08"/>
          <p:cNvPicPr>
            <a:picLocks noChangeAspect="1"/>
          </p:cNvPicPr>
          <p:nvPr/>
        </p:nvPicPr>
        <p:blipFill>
          <a:blip r:embed="rId2"/>
          <a:stretch>
            <a:fillRect/>
          </a:stretch>
        </p:blipFill>
        <p:spPr>
          <a:xfrm>
            <a:off x="5978525" y="1733550"/>
            <a:ext cx="5263515" cy="207073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t>04 </a:t>
            </a:r>
            <a:r>
              <a:rPr kumimoji="1" lang="zh-CN" altLang="en-US" dirty="0"/>
              <a:t>系统分析</a:t>
            </a:r>
            <a:endParaRPr kumimoji="1" lang="zh-CN" altLang="en-US" dirty="0"/>
          </a:p>
        </p:txBody>
      </p:sp>
      <p:sp>
        <p:nvSpPr>
          <p:cNvPr id="3" name="文本占位符 2"/>
          <p:cNvSpPr>
            <a:spLocks noGrp="1"/>
          </p:cNvSpPr>
          <p:nvPr>
            <p:ph type="body" sz="quarter" idx="13"/>
          </p:nvPr>
        </p:nvSpPr>
        <p:spPr/>
        <p:txBody>
          <a:bodyPr/>
          <a:lstStyle/>
          <a:p>
            <a:r>
              <a:rPr kumimoji="1" lang="en-US" altLang="zh-CN" dirty="0"/>
              <a:t>11</a:t>
            </a:r>
            <a:endParaRPr kumimoji="1" lang="en-US" altLang="zh-CN" dirty="0"/>
          </a:p>
        </p:txBody>
      </p:sp>
      <p:sp>
        <p:nvSpPr>
          <p:cNvPr id="13" name="文本框 8"/>
          <p:cNvSpPr txBox="1"/>
          <p:nvPr/>
        </p:nvSpPr>
        <p:spPr>
          <a:xfrm>
            <a:off x="513715" y="4296410"/>
            <a:ext cx="5052695" cy="149161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sz="1000" dirty="0">
                <a:solidFill>
                  <a:schemeClr val="accent1">
                    <a:lumMod val="50000"/>
                  </a:schemeClr>
                </a:solidFill>
                <a:latin typeface="微软雅黑" panose="020B0503020204020204" pitchFamily="34" charset="-122"/>
                <a:ea typeface="微软雅黑" panose="020B0503020204020204" pitchFamily="34" charset="-122"/>
              </a:rPr>
              <a:t>  </a:t>
            </a:r>
            <a:r>
              <a:rPr sz="1000" dirty="0">
                <a:solidFill>
                  <a:schemeClr val="accent1">
                    <a:lumMod val="50000"/>
                  </a:schemeClr>
                </a:solidFill>
                <a:latin typeface="微软雅黑" panose="020B0503020204020204" pitchFamily="34" charset="-122"/>
                <a:ea typeface="微软雅黑" panose="020B0503020204020204" pitchFamily="34" charset="-122"/>
              </a:rPr>
              <a:t>订阅栏，若对本网站感兴趣，可填入联系邮箱，日后若网站有所更新，新机型的上市，会对订阅了的客户进行新消息的推送</a:t>
            </a:r>
            <a:r>
              <a:rPr lang="zh-CN" sz="1000" dirty="0">
                <a:solidFill>
                  <a:schemeClr val="accent1">
                    <a:lumMod val="50000"/>
                  </a:schemeClr>
                </a:solidFill>
                <a:latin typeface="微软雅黑" panose="020B0503020204020204" pitchFamily="34" charset="-122"/>
                <a:ea typeface="微软雅黑" panose="020B0503020204020204" pitchFamily="34" charset="-122"/>
              </a:rPr>
              <a:t>。</a:t>
            </a:r>
            <a:endParaRPr lang="zh-CN" sz="1000" dirty="0">
              <a:solidFill>
                <a:schemeClr val="accent1">
                  <a:lumMod val="50000"/>
                </a:schemeClr>
              </a:solidFill>
              <a:latin typeface="微软雅黑" panose="020B0503020204020204" pitchFamily="34" charset="-122"/>
              <a:ea typeface="微软雅黑" panose="020B0503020204020204" pitchFamily="34" charset="-122"/>
            </a:endParaRPr>
          </a:p>
          <a:p>
            <a:pPr>
              <a:lnSpc>
                <a:spcPct val="130000"/>
              </a:lnSpc>
            </a:pPr>
            <a:endParaRPr sz="1000" dirty="0">
              <a:solidFill>
                <a:schemeClr val="accent1">
                  <a:lumMod val="50000"/>
                </a:schemeClr>
              </a:solidFill>
              <a:latin typeface="微软雅黑" panose="020B0503020204020204" pitchFamily="34" charset="-122"/>
              <a:ea typeface="微软雅黑" panose="020B0503020204020204" pitchFamily="34" charset="-122"/>
            </a:endParaRPr>
          </a:p>
          <a:p>
            <a:pPr>
              <a:lnSpc>
                <a:spcPct val="130000"/>
              </a:lnSpc>
            </a:pPr>
            <a:r>
              <a:rPr sz="1000" dirty="0">
                <a:solidFill>
                  <a:schemeClr val="accent1">
                    <a:lumMod val="50000"/>
                  </a:schemeClr>
                </a:solidFill>
                <a:latin typeface="微软雅黑" panose="020B0503020204020204" pitchFamily="34" charset="-122"/>
                <a:ea typeface="微软雅黑" panose="020B0503020204020204" pitchFamily="34" charset="-122"/>
              </a:rPr>
              <a:t>Section-padding-80px--css  设定版块大小</a:t>
            </a:r>
            <a:endParaRPr sz="1000" dirty="0">
              <a:solidFill>
                <a:schemeClr val="accent1">
                  <a:lumMod val="50000"/>
                </a:schemeClr>
              </a:solidFill>
              <a:latin typeface="微软雅黑" panose="020B0503020204020204" pitchFamily="34" charset="-122"/>
              <a:ea typeface="微软雅黑" panose="020B0503020204020204" pitchFamily="34" charset="-122"/>
            </a:endParaRPr>
          </a:p>
          <a:p>
            <a:pPr>
              <a:lnSpc>
                <a:spcPct val="130000"/>
              </a:lnSpc>
            </a:pPr>
            <a:r>
              <a:rPr sz="1000" dirty="0">
                <a:solidFill>
                  <a:schemeClr val="accent1">
                    <a:lumMod val="50000"/>
                  </a:schemeClr>
                </a:solidFill>
                <a:latin typeface="微软雅黑" panose="020B0503020204020204" pitchFamily="34" charset="-122"/>
                <a:ea typeface="微软雅黑" panose="020B0503020204020204" pitchFamily="34" charset="-122"/>
              </a:rPr>
              <a:t>p class="center"  设定信息以及文字的版块居中</a:t>
            </a:r>
            <a:endParaRPr sz="1000" dirty="0">
              <a:solidFill>
                <a:schemeClr val="accent1">
                  <a:lumMod val="50000"/>
                </a:schemeClr>
              </a:solidFill>
              <a:latin typeface="微软雅黑" panose="020B0503020204020204" pitchFamily="34" charset="-122"/>
              <a:ea typeface="微软雅黑" panose="020B0503020204020204" pitchFamily="34" charset="-122"/>
            </a:endParaRPr>
          </a:p>
          <a:p>
            <a:pPr>
              <a:lnSpc>
                <a:spcPct val="130000"/>
              </a:lnSpc>
            </a:pPr>
            <a:r>
              <a:rPr sz="1000" dirty="0">
                <a:solidFill>
                  <a:schemeClr val="accent1">
                    <a:lumMod val="50000"/>
                  </a:schemeClr>
                </a:solidFill>
                <a:latin typeface="微软雅黑" panose="020B0503020204020204" pitchFamily="34" charset="-122"/>
                <a:ea typeface="微软雅黑" panose="020B0503020204020204" pitchFamily="34" charset="-122"/>
              </a:rPr>
              <a:t>input type="text"  设定输入邮箱文本栏</a:t>
            </a:r>
            <a:endParaRPr sz="1000" dirty="0">
              <a:solidFill>
                <a:schemeClr val="accent1">
                  <a:lumMod val="50000"/>
                </a:schemeClr>
              </a:solidFill>
              <a:latin typeface="微软雅黑" panose="020B0503020204020204" pitchFamily="34" charset="-122"/>
              <a:ea typeface="微软雅黑" panose="020B0503020204020204" pitchFamily="34" charset="-122"/>
            </a:endParaRPr>
          </a:p>
          <a:p>
            <a:pPr>
              <a:lnSpc>
                <a:spcPct val="130000"/>
              </a:lnSpc>
            </a:pPr>
            <a:r>
              <a:rPr sz="1000" dirty="0">
                <a:solidFill>
                  <a:schemeClr val="accent1">
                    <a:lumMod val="50000"/>
                  </a:schemeClr>
                </a:solidFill>
                <a:latin typeface="微软雅黑" panose="020B0503020204020204" pitchFamily="34" charset="-122"/>
                <a:ea typeface="微软雅黑" panose="020B0503020204020204" pitchFamily="34" charset="-122"/>
              </a:rPr>
              <a:t>button class="btn btn-main" type="button"  设定订阅按钮</a:t>
            </a:r>
            <a:endParaRPr sz="1000"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9" name="矩形 8"/>
          <p:cNvSpPr/>
          <p:nvPr/>
        </p:nvSpPr>
        <p:spPr>
          <a:xfrm>
            <a:off x="2638425" y="831215"/>
            <a:ext cx="1069975" cy="410845"/>
          </a:xfrm>
          <a:prstGeom prst="rect">
            <a:avLst/>
          </a:prstGeom>
        </p:spPr>
        <p:txBody>
          <a:bodyPr wrap="square">
            <a:spAutoFit/>
          </a:bodyPr>
          <a:lstStyle/>
          <a:p>
            <a:pPr algn="ctr" defTabSz="609600">
              <a:lnSpc>
                <a:spcPct val="130000"/>
              </a:lnSpc>
            </a:pPr>
            <a:r>
              <a:rPr lang="zh-CN" altLang="en-US" sz="1600" b="1" dirty="0">
                <a:solidFill>
                  <a:schemeClr val="accent3"/>
                </a:solidFill>
                <a:ea typeface="微软雅黑" panose="020B0503020204020204" pitchFamily="34" charset="-122"/>
              </a:rPr>
              <a:t>订阅栏</a:t>
            </a:r>
            <a:r>
              <a:rPr lang="en-US" altLang="zh-CN" sz="1600" b="1" dirty="0">
                <a:solidFill>
                  <a:schemeClr val="accent3"/>
                </a:solidFill>
                <a:ea typeface="微软雅黑" panose="020B0503020204020204" pitchFamily="34" charset="-122"/>
              </a:rPr>
              <a:t>:</a:t>
            </a:r>
            <a:endParaRPr lang="en-US" altLang="zh-CN" sz="1600" b="1" dirty="0">
              <a:solidFill>
                <a:schemeClr val="accent3"/>
              </a:solidFill>
              <a:ea typeface="微软雅黑" panose="020B0503020204020204" pitchFamily="34" charset="-122"/>
            </a:endParaRPr>
          </a:p>
        </p:txBody>
      </p:sp>
      <p:pic>
        <p:nvPicPr>
          <p:cNvPr id="4" name="图片 11" descr="2021_06_20_14_33.19"/>
          <p:cNvPicPr>
            <a:picLocks noChangeAspect="1"/>
          </p:cNvPicPr>
          <p:nvPr/>
        </p:nvPicPr>
        <p:blipFill>
          <a:blip r:embed="rId1"/>
          <a:stretch>
            <a:fillRect/>
          </a:stretch>
        </p:blipFill>
        <p:spPr>
          <a:xfrm>
            <a:off x="409575" y="2261235"/>
            <a:ext cx="5260975" cy="1014730"/>
          </a:xfrm>
          <a:prstGeom prst="rect">
            <a:avLst/>
          </a:prstGeom>
        </p:spPr>
      </p:pic>
      <p:sp>
        <p:nvSpPr>
          <p:cNvPr id="8" name="文本框 8"/>
          <p:cNvSpPr txBox="1"/>
          <p:nvPr/>
        </p:nvSpPr>
        <p:spPr>
          <a:xfrm>
            <a:off x="6649085" y="4708525"/>
            <a:ext cx="5052695" cy="129159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sz="1000" dirty="0">
                <a:solidFill>
                  <a:schemeClr val="accent1">
                    <a:lumMod val="50000"/>
                  </a:schemeClr>
                </a:solidFill>
                <a:latin typeface="微软雅黑" panose="020B0503020204020204" pitchFamily="34" charset="-122"/>
                <a:ea typeface="微软雅黑" panose="020B0503020204020204" pitchFamily="34" charset="-122"/>
              </a:rPr>
              <a:t>对文字样式进行编辑</a:t>
            </a:r>
            <a:endParaRPr sz="1000" dirty="0">
              <a:solidFill>
                <a:schemeClr val="accent1">
                  <a:lumMod val="50000"/>
                </a:schemeClr>
              </a:solidFill>
              <a:latin typeface="微软雅黑" panose="020B0503020204020204" pitchFamily="34" charset="-122"/>
              <a:ea typeface="微软雅黑" panose="020B0503020204020204" pitchFamily="34" charset="-122"/>
            </a:endParaRPr>
          </a:p>
          <a:p>
            <a:pPr>
              <a:lnSpc>
                <a:spcPct val="130000"/>
              </a:lnSpc>
            </a:pPr>
            <a:endParaRPr sz="1000" dirty="0">
              <a:solidFill>
                <a:schemeClr val="accent1">
                  <a:lumMod val="50000"/>
                </a:schemeClr>
              </a:solidFill>
              <a:latin typeface="微软雅黑" panose="020B0503020204020204" pitchFamily="34" charset="-122"/>
              <a:ea typeface="微软雅黑" panose="020B0503020204020204" pitchFamily="34" charset="-122"/>
            </a:endParaRPr>
          </a:p>
          <a:p>
            <a:pPr>
              <a:lnSpc>
                <a:spcPct val="130000"/>
              </a:lnSpc>
            </a:pPr>
            <a:r>
              <a:rPr sz="1000" dirty="0">
                <a:solidFill>
                  <a:schemeClr val="accent1">
                    <a:lumMod val="50000"/>
                  </a:schemeClr>
                </a:solidFill>
                <a:latin typeface="微软雅黑" panose="020B0503020204020204" pitchFamily="34" charset="-122"/>
                <a:ea typeface="微软雅黑" panose="020B0503020204020204" pitchFamily="34" charset="-122"/>
              </a:rPr>
              <a:t>containe-row-height:100%--css </a:t>
            </a:r>
            <a:endParaRPr sz="1000" dirty="0">
              <a:solidFill>
                <a:schemeClr val="accent1">
                  <a:lumMod val="50000"/>
                </a:schemeClr>
              </a:solidFill>
              <a:latin typeface="微软雅黑" panose="020B0503020204020204" pitchFamily="34" charset="-122"/>
              <a:ea typeface="微软雅黑" panose="020B0503020204020204" pitchFamily="34" charset="-122"/>
            </a:endParaRPr>
          </a:p>
          <a:p>
            <a:pPr>
              <a:lnSpc>
                <a:spcPct val="130000"/>
              </a:lnSpc>
            </a:pPr>
            <a:r>
              <a:rPr sz="1000" dirty="0">
                <a:solidFill>
                  <a:schemeClr val="accent1">
                    <a:lumMod val="50000"/>
                  </a:schemeClr>
                </a:solidFill>
                <a:latin typeface="微软雅黑" panose="020B0503020204020204" pitchFamily="34" charset="-122"/>
                <a:ea typeface="微软雅黑" panose="020B0503020204020204" pitchFamily="34" charset="-122"/>
              </a:rPr>
              <a:t>containe-row-display:flex--css</a:t>
            </a:r>
            <a:endParaRPr sz="1000" dirty="0">
              <a:solidFill>
                <a:schemeClr val="accent1">
                  <a:lumMod val="50000"/>
                </a:schemeClr>
              </a:solidFill>
              <a:latin typeface="微软雅黑" panose="020B0503020204020204" pitchFamily="34" charset="-122"/>
              <a:ea typeface="微软雅黑" panose="020B0503020204020204" pitchFamily="34" charset="-122"/>
            </a:endParaRPr>
          </a:p>
          <a:p>
            <a:pPr>
              <a:lnSpc>
                <a:spcPct val="130000"/>
              </a:lnSpc>
            </a:pPr>
            <a:r>
              <a:rPr sz="1000" dirty="0">
                <a:solidFill>
                  <a:schemeClr val="accent1">
                    <a:lumMod val="50000"/>
                  </a:schemeClr>
                </a:solidFill>
                <a:latin typeface="微软雅黑" panose="020B0503020204020204" pitchFamily="34" charset="-122"/>
                <a:ea typeface="微软雅黑" panose="020B0503020204020204" pitchFamily="34" charset="-122"/>
              </a:rPr>
              <a:t>containe-row-align-items:center--css</a:t>
            </a:r>
            <a:endParaRPr sz="1000" dirty="0">
              <a:solidFill>
                <a:schemeClr val="accent1">
                  <a:lumMod val="50000"/>
                </a:schemeClr>
              </a:solidFill>
              <a:latin typeface="微软雅黑" panose="020B0503020204020204" pitchFamily="34" charset="-122"/>
              <a:ea typeface="微软雅黑" panose="020B0503020204020204" pitchFamily="34" charset="-122"/>
            </a:endParaRPr>
          </a:p>
          <a:p>
            <a:pPr>
              <a:lnSpc>
                <a:spcPct val="130000"/>
              </a:lnSpc>
            </a:pPr>
            <a:r>
              <a:rPr sz="1000" dirty="0">
                <a:solidFill>
                  <a:schemeClr val="accent1">
                    <a:lumMod val="50000"/>
                  </a:schemeClr>
                </a:solidFill>
                <a:latin typeface="微软雅黑" panose="020B0503020204020204" pitchFamily="34" charset="-122"/>
                <a:ea typeface="微软雅黑" panose="020B0503020204020204" pitchFamily="34" charset="-122"/>
              </a:rPr>
              <a:t>containe-row-justify-content:center--css</a:t>
            </a:r>
            <a:endParaRPr sz="1000"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10" name="矩形 9"/>
          <p:cNvSpPr/>
          <p:nvPr/>
        </p:nvSpPr>
        <p:spPr>
          <a:xfrm>
            <a:off x="8231505" y="941705"/>
            <a:ext cx="1069975" cy="410845"/>
          </a:xfrm>
          <a:prstGeom prst="rect">
            <a:avLst/>
          </a:prstGeom>
        </p:spPr>
        <p:txBody>
          <a:bodyPr wrap="square">
            <a:spAutoFit/>
          </a:bodyPr>
          <a:lstStyle/>
          <a:p>
            <a:pPr algn="ctr" defTabSz="609600">
              <a:lnSpc>
                <a:spcPct val="130000"/>
              </a:lnSpc>
            </a:pPr>
            <a:r>
              <a:rPr lang="zh-CN" altLang="en-US" sz="1600" b="1" dirty="0">
                <a:solidFill>
                  <a:schemeClr val="accent3"/>
                </a:solidFill>
                <a:ea typeface="微软雅黑" panose="020B0503020204020204" pitchFamily="34" charset="-122"/>
              </a:rPr>
              <a:t>装饰板块</a:t>
            </a:r>
            <a:r>
              <a:rPr lang="en-US" altLang="zh-CN" sz="1600" b="1" dirty="0">
                <a:solidFill>
                  <a:schemeClr val="accent3"/>
                </a:solidFill>
                <a:ea typeface="微软雅黑" panose="020B0503020204020204" pitchFamily="34" charset="-122"/>
              </a:rPr>
              <a:t>:</a:t>
            </a:r>
            <a:endParaRPr lang="en-US" altLang="zh-CN" sz="1600" b="1" dirty="0">
              <a:solidFill>
                <a:schemeClr val="accent3"/>
              </a:solidFill>
              <a:ea typeface="微软雅黑" panose="020B0503020204020204" pitchFamily="34" charset="-122"/>
            </a:endParaRPr>
          </a:p>
        </p:txBody>
      </p:sp>
      <p:pic>
        <p:nvPicPr>
          <p:cNvPr id="11" name="图片 12" descr="2021_06_20_14_40.34"/>
          <p:cNvPicPr>
            <a:picLocks noChangeAspect="1"/>
          </p:cNvPicPr>
          <p:nvPr/>
        </p:nvPicPr>
        <p:blipFill>
          <a:blip r:embed="rId2"/>
          <a:stretch>
            <a:fillRect/>
          </a:stretch>
        </p:blipFill>
        <p:spPr>
          <a:xfrm>
            <a:off x="6132830" y="2373630"/>
            <a:ext cx="5502275" cy="133604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sym typeface="+mn-ea"/>
              </a:rPr>
              <a:t>04 </a:t>
            </a:r>
            <a:r>
              <a:rPr kumimoji="1" lang="zh-CN" altLang="en-US" dirty="0">
                <a:sym typeface="+mn-ea"/>
              </a:rPr>
              <a:t>系统分析</a:t>
            </a:r>
            <a:endParaRPr kumimoji="1" lang="zh-CN" altLang="en-US" dirty="0"/>
          </a:p>
        </p:txBody>
      </p:sp>
      <p:sp>
        <p:nvSpPr>
          <p:cNvPr id="3" name="文本占位符 2"/>
          <p:cNvSpPr>
            <a:spLocks noGrp="1"/>
          </p:cNvSpPr>
          <p:nvPr>
            <p:ph type="body" sz="quarter" idx="13"/>
          </p:nvPr>
        </p:nvSpPr>
        <p:spPr/>
        <p:txBody>
          <a:bodyPr/>
          <a:lstStyle/>
          <a:p>
            <a:r>
              <a:rPr kumimoji="1" lang="en-US" altLang="zh-CN" dirty="0"/>
              <a:t>12</a:t>
            </a:r>
            <a:endParaRPr kumimoji="1" lang="en-US" altLang="zh-CN" dirty="0"/>
          </a:p>
        </p:txBody>
      </p:sp>
      <p:grpSp>
        <p:nvGrpSpPr>
          <p:cNvPr id="12" name="组 15"/>
          <p:cNvGrpSpPr/>
          <p:nvPr/>
        </p:nvGrpSpPr>
        <p:grpSpPr>
          <a:xfrm>
            <a:off x="408544" y="791199"/>
            <a:ext cx="5408295" cy="5457190"/>
            <a:chOff x="117714" y="3140064"/>
            <a:chExt cx="5408295" cy="5457190"/>
          </a:xfrm>
        </p:grpSpPr>
        <p:sp>
          <p:nvSpPr>
            <p:cNvPr id="15" name="文本框 8"/>
            <p:cNvSpPr txBox="1"/>
            <p:nvPr/>
          </p:nvSpPr>
          <p:spPr>
            <a:xfrm>
              <a:off x="117714" y="6905614"/>
              <a:ext cx="5408295" cy="169164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sz="1000" dirty="0">
                  <a:solidFill>
                    <a:schemeClr val="accent1">
                      <a:lumMod val="50000"/>
                    </a:schemeClr>
                  </a:solidFill>
                  <a:latin typeface="微软雅黑" panose="020B0503020204020204" pitchFamily="34" charset="-122"/>
                  <a:ea typeface="微软雅黑" panose="020B0503020204020204" pitchFamily="34" charset="-122"/>
                </a:rPr>
                <a:t>上方推特，微博邮箱；下方文字作为装饰，中间HOME、SHOP、CART、CHECKOUT可进行页面跳转，效果、说明与上文页首相同，目的是方便用户进行页面跳转，无需将页面拉至页首在进行页面跳转。</a:t>
              </a:r>
              <a:endParaRPr sz="1000" dirty="0">
                <a:solidFill>
                  <a:schemeClr val="accent1">
                    <a:lumMod val="50000"/>
                  </a:schemeClr>
                </a:solidFill>
                <a:latin typeface="微软雅黑" panose="020B0503020204020204" pitchFamily="34" charset="-122"/>
                <a:ea typeface="微软雅黑" panose="020B0503020204020204" pitchFamily="34" charset="-122"/>
              </a:endParaRPr>
            </a:p>
            <a:p>
              <a:pPr>
                <a:lnSpc>
                  <a:spcPct val="130000"/>
                </a:lnSpc>
              </a:pPr>
              <a:r>
                <a:rPr sz="1000" dirty="0">
                  <a:solidFill>
                    <a:schemeClr val="accent1">
                      <a:lumMod val="50000"/>
                    </a:schemeClr>
                  </a:solidFill>
                  <a:latin typeface="微软雅黑" panose="020B0503020204020204" pitchFamily="34" charset="-122"/>
                  <a:ea typeface="微软雅黑" panose="020B0503020204020204" pitchFamily="34" charset="-122"/>
                </a:rPr>
                <a:t>footer section text-center 文本居中</a:t>
              </a:r>
              <a:endParaRPr sz="1000" dirty="0">
                <a:solidFill>
                  <a:schemeClr val="accent1">
                    <a:lumMod val="50000"/>
                  </a:schemeClr>
                </a:solidFill>
                <a:latin typeface="微软雅黑" panose="020B0503020204020204" pitchFamily="34" charset="-122"/>
                <a:ea typeface="微软雅黑" panose="020B0503020204020204" pitchFamily="34" charset="-122"/>
              </a:endParaRPr>
            </a:p>
            <a:p>
              <a:pPr>
                <a:lnSpc>
                  <a:spcPct val="130000"/>
                </a:lnSpc>
              </a:pPr>
              <a:r>
                <a:rPr sz="1000" dirty="0">
                  <a:solidFill>
                    <a:schemeClr val="accent1">
                      <a:lumMod val="50000"/>
                    </a:schemeClr>
                  </a:solidFill>
                  <a:latin typeface="微软雅黑" panose="020B0503020204020204" pitchFamily="34" charset="-122"/>
                  <a:ea typeface="微软雅黑" panose="020B0503020204020204" pitchFamily="34" charset="-122"/>
                </a:rPr>
                <a:t>fa-facebook-square 脸书logo</a:t>
              </a:r>
              <a:endParaRPr sz="1000" dirty="0">
                <a:solidFill>
                  <a:schemeClr val="accent1">
                    <a:lumMod val="50000"/>
                  </a:schemeClr>
                </a:solidFill>
                <a:latin typeface="微软雅黑" panose="020B0503020204020204" pitchFamily="34" charset="-122"/>
                <a:ea typeface="微软雅黑" panose="020B0503020204020204" pitchFamily="34" charset="-122"/>
              </a:endParaRPr>
            </a:p>
            <a:p>
              <a:pPr>
                <a:lnSpc>
                  <a:spcPct val="130000"/>
                </a:lnSpc>
              </a:pPr>
              <a:r>
                <a:rPr sz="1000" dirty="0">
                  <a:solidFill>
                    <a:schemeClr val="accent1">
                      <a:lumMod val="50000"/>
                    </a:schemeClr>
                  </a:solidFill>
                  <a:latin typeface="微软雅黑" panose="020B0503020204020204" pitchFamily="34" charset="-122"/>
                  <a:ea typeface="微软雅黑" panose="020B0503020204020204" pitchFamily="34" charset="-122"/>
                </a:rPr>
                <a:t> fa-weibo微博logo</a:t>
              </a:r>
              <a:endParaRPr sz="1000" dirty="0">
                <a:solidFill>
                  <a:schemeClr val="accent1">
                    <a:lumMod val="50000"/>
                  </a:schemeClr>
                </a:solidFill>
                <a:latin typeface="微软雅黑" panose="020B0503020204020204" pitchFamily="34" charset="-122"/>
                <a:ea typeface="微软雅黑" panose="020B0503020204020204" pitchFamily="34" charset="-122"/>
              </a:endParaRPr>
            </a:p>
            <a:p>
              <a:pPr>
                <a:lnSpc>
                  <a:spcPct val="130000"/>
                </a:lnSpc>
              </a:pPr>
              <a:r>
                <a:rPr sz="1000" dirty="0">
                  <a:solidFill>
                    <a:schemeClr val="accent1">
                      <a:lumMod val="50000"/>
                    </a:schemeClr>
                  </a:solidFill>
                  <a:latin typeface="微软雅黑" panose="020B0503020204020204" pitchFamily="34" charset="-122"/>
                  <a:ea typeface="微软雅黑" panose="020B0503020204020204" pitchFamily="34" charset="-122"/>
                </a:rPr>
                <a:t> fa-twitter-square twitter logo</a:t>
              </a:r>
              <a:endParaRPr sz="1000" dirty="0">
                <a:solidFill>
                  <a:schemeClr val="accent1">
                    <a:lumMod val="50000"/>
                  </a:schemeClr>
                </a:solidFill>
                <a:latin typeface="微软雅黑" panose="020B0503020204020204" pitchFamily="34" charset="-122"/>
                <a:ea typeface="微软雅黑" panose="020B0503020204020204" pitchFamily="34" charset="-122"/>
              </a:endParaRPr>
            </a:p>
            <a:p>
              <a:pPr>
                <a:lnSpc>
                  <a:spcPct val="130000"/>
                </a:lnSpc>
              </a:pPr>
              <a:r>
                <a:rPr sz="1000" dirty="0">
                  <a:solidFill>
                    <a:schemeClr val="accent1">
                      <a:lumMod val="50000"/>
                    </a:schemeClr>
                  </a:solidFill>
                  <a:latin typeface="微软雅黑" panose="020B0503020204020204" pitchFamily="34" charset="-122"/>
                  <a:ea typeface="微软雅黑" panose="020B0503020204020204" pitchFamily="34" charset="-122"/>
                </a:rPr>
                <a:t>fa-instagram-square ig logo</a:t>
              </a:r>
              <a:endParaRPr sz="1000"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18" name="矩形 17"/>
            <p:cNvSpPr/>
            <p:nvPr/>
          </p:nvSpPr>
          <p:spPr>
            <a:xfrm>
              <a:off x="1966199" y="3140064"/>
              <a:ext cx="1710055" cy="410845"/>
            </a:xfrm>
            <a:prstGeom prst="rect">
              <a:avLst/>
            </a:prstGeom>
          </p:spPr>
          <p:txBody>
            <a:bodyPr wrap="square">
              <a:spAutoFit/>
            </a:bodyPr>
            <a:lstStyle/>
            <a:p>
              <a:pPr algn="ctr" defTabSz="609600">
                <a:lnSpc>
                  <a:spcPct val="130000"/>
                </a:lnSpc>
              </a:pPr>
              <a:r>
                <a:rPr sz="1600" b="1" dirty="0">
                  <a:solidFill>
                    <a:schemeClr val="accent3"/>
                  </a:solidFill>
                  <a:ea typeface="微软雅黑" panose="020B0503020204020204" pitchFamily="34" charset="-122"/>
                </a:rPr>
                <a:t>首页尾部版块：  </a:t>
              </a:r>
              <a:endParaRPr sz="1600" b="1" dirty="0">
                <a:solidFill>
                  <a:schemeClr val="accent3"/>
                </a:solidFill>
                <a:ea typeface="微软雅黑" panose="020B0503020204020204" pitchFamily="34" charset="-122"/>
              </a:endParaRPr>
            </a:p>
          </p:txBody>
        </p:sp>
      </p:grpSp>
      <p:pic>
        <p:nvPicPr>
          <p:cNvPr id="6" name="图片 13" descr="C:\Users\UH\Desktop\截图软件\SaveScrap\2021_06_20_14_43.21.bmp2021_06_20_14_43.21"/>
          <p:cNvPicPr>
            <a:picLocks noChangeAspect="1"/>
          </p:cNvPicPr>
          <p:nvPr/>
        </p:nvPicPr>
        <p:blipFill>
          <a:blip r:embed="rId1"/>
          <a:srcRect/>
          <a:stretch>
            <a:fillRect/>
          </a:stretch>
        </p:blipFill>
        <p:spPr>
          <a:xfrm>
            <a:off x="478790" y="2402840"/>
            <a:ext cx="5589905" cy="680085"/>
          </a:xfrm>
          <a:prstGeom prst="rect">
            <a:avLst/>
          </a:prstGeom>
        </p:spPr>
      </p:pic>
      <p:sp>
        <p:nvSpPr>
          <p:cNvPr id="4" name="文本框 8"/>
          <p:cNvSpPr txBox="1"/>
          <p:nvPr/>
        </p:nvSpPr>
        <p:spPr>
          <a:xfrm>
            <a:off x="6195695" y="4013835"/>
            <a:ext cx="5052695" cy="18916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sz="1000" dirty="0">
                <a:solidFill>
                  <a:schemeClr val="accent1">
                    <a:lumMod val="50000"/>
                  </a:schemeClr>
                </a:solidFill>
                <a:latin typeface="微软雅黑" panose="020B0503020204020204" pitchFamily="34" charset="-122"/>
                <a:ea typeface="微软雅黑" panose="020B0503020204020204" pitchFamily="34" charset="-122"/>
              </a:rPr>
              <a:t>显示该网站所包含的所有商品，采用卡片设计，附有文字说明以及价格标码，点击立即查看弹出该商品的详细信息。</a:t>
            </a:r>
            <a:endParaRPr sz="1000" dirty="0">
              <a:solidFill>
                <a:schemeClr val="accent1">
                  <a:lumMod val="50000"/>
                </a:schemeClr>
              </a:solidFill>
              <a:latin typeface="微软雅黑" panose="020B0503020204020204" pitchFamily="34" charset="-122"/>
              <a:ea typeface="微软雅黑" panose="020B0503020204020204" pitchFamily="34" charset="-122"/>
            </a:endParaRPr>
          </a:p>
          <a:p>
            <a:pPr>
              <a:lnSpc>
                <a:spcPct val="130000"/>
              </a:lnSpc>
            </a:pPr>
            <a:endParaRPr sz="1000" dirty="0">
              <a:solidFill>
                <a:schemeClr val="accent1">
                  <a:lumMod val="50000"/>
                </a:schemeClr>
              </a:solidFill>
              <a:latin typeface="微软雅黑" panose="020B0503020204020204" pitchFamily="34" charset="-122"/>
              <a:ea typeface="微软雅黑" panose="020B0503020204020204" pitchFamily="34" charset="-122"/>
            </a:endParaRPr>
          </a:p>
          <a:p>
            <a:pPr>
              <a:lnSpc>
                <a:spcPct val="130000"/>
              </a:lnSpc>
            </a:pPr>
            <a:r>
              <a:rPr sz="1000" dirty="0">
                <a:solidFill>
                  <a:schemeClr val="accent1">
                    <a:lumMod val="50000"/>
                  </a:schemeClr>
                </a:solidFill>
                <a:latin typeface="微软雅黑" panose="020B0503020204020204" pitchFamily="34" charset="-122"/>
                <a:ea typeface="微软雅黑" panose="020B0503020204020204" pitchFamily="34" charset="-122"/>
              </a:rPr>
              <a:t>使用了card</a:t>
            </a:r>
            <a:endParaRPr sz="1000" dirty="0">
              <a:solidFill>
                <a:schemeClr val="accent1">
                  <a:lumMod val="50000"/>
                </a:schemeClr>
              </a:solidFill>
              <a:latin typeface="微软雅黑" panose="020B0503020204020204" pitchFamily="34" charset="-122"/>
              <a:ea typeface="微软雅黑" panose="020B0503020204020204" pitchFamily="34" charset="-122"/>
            </a:endParaRPr>
          </a:p>
          <a:p>
            <a:pPr>
              <a:lnSpc>
                <a:spcPct val="130000"/>
              </a:lnSpc>
            </a:pPr>
            <a:r>
              <a:rPr sz="1000" dirty="0">
                <a:solidFill>
                  <a:schemeClr val="accent1">
                    <a:lumMod val="50000"/>
                  </a:schemeClr>
                </a:solidFill>
                <a:latin typeface="微软雅黑" panose="020B0503020204020204" pitchFamily="34" charset="-122"/>
                <a:ea typeface="微软雅黑" panose="020B0503020204020204" pitchFamily="34" charset="-122"/>
              </a:rPr>
              <a:t>https://v4.bootcss.com/docs/components/card/#grid-cards</a:t>
            </a:r>
            <a:endParaRPr sz="1000" dirty="0">
              <a:solidFill>
                <a:schemeClr val="accent1">
                  <a:lumMod val="50000"/>
                </a:schemeClr>
              </a:solidFill>
              <a:latin typeface="微软雅黑" panose="020B0503020204020204" pitchFamily="34" charset="-122"/>
              <a:ea typeface="微软雅黑" panose="020B0503020204020204" pitchFamily="34" charset="-122"/>
            </a:endParaRPr>
          </a:p>
          <a:p>
            <a:pPr>
              <a:lnSpc>
                <a:spcPct val="130000"/>
              </a:lnSpc>
            </a:pPr>
            <a:r>
              <a:rPr sz="1000" dirty="0">
                <a:solidFill>
                  <a:schemeClr val="accent1">
                    <a:lumMod val="50000"/>
                  </a:schemeClr>
                </a:solidFill>
                <a:latin typeface="微软雅黑" panose="020B0503020204020204" pitchFamily="34" charset="-122"/>
                <a:ea typeface="微软雅黑" panose="020B0503020204020204" pitchFamily="34" charset="-122"/>
              </a:rPr>
              <a:t>img src="images/vivo1.png" 设定商品图片</a:t>
            </a:r>
            <a:endParaRPr sz="1000" dirty="0">
              <a:solidFill>
                <a:schemeClr val="accent1">
                  <a:lumMod val="50000"/>
                </a:schemeClr>
              </a:solidFill>
              <a:latin typeface="微软雅黑" panose="020B0503020204020204" pitchFamily="34" charset="-122"/>
              <a:ea typeface="微软雅黑" panose="020B0503020204020204" pitchFamily="34" charset="-122"/>
            </a:endParaRPr>
          </a:p>
          <a:p>
            <a:pPr>
              <a:lnSpc>
                <a:spcPct val="130000"/>
              </a:lnSpc>
            </a:pPr>
            <a:r>
              <a:rPr sz="1000" dirty="0">
                <a:solidFill>
                  <a:schemeClr val="accent1">
                    <a:lumMod val="50000"/>
                  </a:schemeClr>
                </a:solidFill>
                <a:latin typeface="微软雅黑" panose="020B0503020204020204" pitchFamily="34" charset="-122"/>
                <a:ea typeface="微软雅黑" panose="020B0503020204020204" pitchFamily="34" charset="-122"/>
              </a:rPr>
              <a:t>class="card-img-top"  设定为卡片板式</a:t>
            </a:r>
            <a:endParaRPr sz="1000" dirty="0">
              <a:solidFill>
                <a:schemeClr val="accent1">
                  <a:lumMod val="50000"/>
                </a:schemeClr>
              </a:solidFill>
              <a:latin typeface="微软雅黑" panose="020B0503020204020204" pitchFamily="34" charset="-122"/>
              <a:ea typeface="微软雅黑" panose="020B0503020204020204" pitchFamily="34" charset="-122"/>
            </a:endParaRPr>
          </a:p>
          <a:p>
            <a:pPr>
              <a:lnSpc>
                <a:spcPct val="130000"/>
              </a:lnSpc>
            </a:pPr>
            <a:r>
              <a:rPr sz="1000" dirty="0">
                <a:solidFill>
                  <a:schemeClr val="accent1">
                    <a:lumMod val="50000"/>
                  </a:schemeClr>
                </a:solidFill>
                <a:latin typeface="微软雅黑" panose="020B0503020204020204" pitchFamily="34" charset="-122"/>
                <a:ea typeface="微软雅黑" panose="020B0503020204020204" pitchFamily="34" charset="-122"/>
              </a:rPr>
              <a:t>class="btn	btn-outline-info	btn-lg	active"  设定按钮样式 显示弹窗式</a:t>
            </a:r>
            <a:endParaRPr sz="1000"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7" name="矩形 6"/>
          <p:cNvSpPr/>
          <p:nvPr/>
        </p:nvSpPr>
        <p:spPr>
          <a:xfrm>
            <a:off x="8320405" y="770890"/>
            <a:ext cx="1705610" cy="410845"/>
          </a:xfrm>
          <a:prstGeom prst="rect">
            <a:avLst/>
          </a:prstGeom>
        </p:spPr>
        <p:txBody>
          <a:bodyPr wrap="square">
            <a:spAutoFit/>
          </a:bodyPr>
          <a:lstStyle/>
          <a:p>
            <a:pPr algn="ctr" defTabSz="609600">
              <a:lnSpc>
                <a:spcPct val="130000"/>
              </a:lnSpc>
            </a:pPr>
            <a:r>
              <a:rPr sz="1600" b="1" dirty="0">
                <a:solidFill>
                  <a:schemeClr val="accent3"/>
                </a:solidFill>
                <a:ea typeface="微软雅黑" panose="020B0503020204020204" pitchFamily="34" charset="-122"/>
              </a:rPr>
              <a:t>SHOP页面：</a:t>
            </a:r>
            <a:endParaRPr sz="1600" b="1" dirty="0">
              <a:solidFill>
                <a:schemeClr val="accent3"/>
              </a:solidFill>
              <a:ea typeface="微软雅黑" panose="020B0503020204020204" pitchFamily="34" charset="-122"/>
            </a:endParaRPr>
          </a:p>
        </p:txBody>
      </p:sp>
      <p:pic>
        <p:nvPicPr>
          <p:cNvPr id="14" name="图片 14" descr="2021_06_20_14_48.09"/>
          <p:cNvPicPr>
            <a:picLocks noChangeAspect="1"/>
          </p:cNvPicPr>
          <p:nvPr/>
        </p:nvPicPr>
        <p:blipFill>
          <a:blip r:embed="rId2"/>
          <a:stretch>
            <a:fillRect/>
          </a:stretch>
        </p:blipFill>
        <p:spPr>
          <a:xfrm>
            <a:off x="6219190" y="1280795"/>
            <a:ext cx="5271770" cy="241173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sym typeface="+mn-ea"/>
              </a:rPr>
              <a:t>04 </a:t>
            </a:r>
            <a:r>
              <a:rPr kumimoji="1" lang="zh-CN" altLang="en-US" dirty="0">
                <a:sym typeface="+mn-ea"/>
              </a:rPr>
              <a:t>系统分析</a:t>
            </a:r>
            <a:endParaRPr kumimoji="1" lang="zh-CN" altLang="en-US" dirty="0"/>
          </a:p>
        </p:txBody>
      </p:sp>
      <p:sp>
        <p:nvSpPr>
          <p:cNvPr id="3" name="文本占位符 2"/>
          <p:cNvSpPr>
            <a:spLocks noGrp="1"/>
          </p:cNvSpPr>
          <p:nvPr>
            <p:ph type="body" sz="quarter" idx="13"/>
          </p:nvPr>
        </p:nvSpPr>
        <p:spPr/>
        <p:txBody>
          <a:bodyPr/>
          <a:lstStyle/>
          <a:p>
            <a:r>
              <a:rPr kumimoji="1" lang="en-US" altLang="zh-CN" dirty="0"/>
              <a:t>13</a:t>
            </a:r>
            <a:endParaRPr kumimoji="1" lang="en-US" altLang="zh-CN" dirty="0"/>
          </a:p>
        </p:txBody>
      </p:sp>
      <p:grpSp>
        <p:nvGrpSpPr>
          <p:cNvPr id="12" name="组 15"/>
          <p:cNvGrpSpPr/>
          <p:nvPr/>
        </p:nvGrpSpPr>
        <p:grpSpPr>
          <a:xfrm>
            <a:off x="467599" y="1063614"/>
            <a:ext cx="5408295" cy="5156835"/>
            <a:chOff x="117079" y="3140064"/>
            <a:chExt cx="5408295" cy="5156835"/>
          </a:xfrm>
        </p:grpSpPr>
        <p:sp>
          <p:nvSpPr>
            <p:cNvPr id="15" name="文本框 8"/>
            <p:cNvSpPr txBox="1"/>
            <p:nvPr/>
          </p:nvSpPr>
          <p:spPr>
            <a:xfrm>
              <a:off x="117079" y="6605259"/>
              <a:ext cx="5408295" cy="169164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sz="1000" dirty="0">
                  <a:solidFill>
                    <a:schemeClr val="accent1">
                      <a:lumMod val="50000"/>
                    </a:schemeClr>
                  </a:solidFill>
                  <a:latin typeface="微软雅黑" panose="020B0503020204020204" pitchFamily="34" charset="-122"/>
                  <a:ea typeface="微软雅黑" panose="020B0503020204020204" pitchFamily="34" charset="-122"/>
                </a:rPr>
                <a:t>介绍商品详细信息，若想购买可点击加入购物车按钮，并进入结算页面，若不需要，可点击右上角退出该弹窗</a:t>
              </a:r>
              <a:r>
                <a:rPr lang="zh-CN" sz="1000" dirty="0">
                  <a:solidFill>
                    <a:schemeClr val="accent1">
                      <a:lumMod val="50000"/>
                    </a:schemeClr>
                  </a:solidFill>
                  <a:latin typeface="微软雅黑" panose="020B0503020204020204" pitchFamily="34" charset="-122"/>
                  <a:ea typeface="微软雅黑" panose="020B0503020204020204" pitchFamily="34" charset="-122"/>
                </a:rPr>
                <a:t>。</a:t>
              </a:r>
              <a:endParaRPr sz="1000" dirty="0">
                <a:solidFill>
                  <a:schemeClr val="accent1">
                    <a:lumMod val="50000"/>
                  </a:schemeClr>
                </a:solidFill>
                <a:latin typeface="微软雅黑" panose="020B0503020204020204" pitchFamily="34" charset="-122"/>
                <a:ea typeface="微软雅黑" panose="020B0503020204020204" pitchFamily="34" charset="-122"/>
              </a:endParaRPr>
            </a:p>
            <a:p>
              <a:pPr>
                <a:lnSpc>
                  <a:spcPct val="130000"/>
                </a:lnSpc>
              </a:pPr>
              <a:r>
                <a:rPr sz="1000" dirty="0">
                  <a:solidFill>
                    <a:schemeClr val="accent1">
                      <a:lumMod val="50000"/>
                    </a:schemeClr>
                  </a:solidFill>
                  <a:latin typeface="微软雅黑" panose="020B0503020204020204" pitchFamily="34" charset="-122"/>
                  <a:ea typeface="微软雅黑" panose="020B0503020204020204" pitchFamily="34" charset="-122"/>
                </a:rPr>
                <a:t>使用了（modal）</a:t>
              </a:r>
              <a:endParaRPr sz="1000" dirty="0">
                <a:solidFill>
                  <a:schemeClr val="accent1">
                    <a:lumMod val="50000"/>
                  </a:schemeClr>
                </a:solidFill>
                <a:latin typeface="微软雅黑" panose="020B0503020204020204" pitchFamily="34" charset="-122"/>
                <a:ea typeface="微软雅黑" panose="020B0503020204020204" pitchFamily="34" charset="-122"/>
              </a:endParaRPr>
            </a:p>
            <a:p>
              <a:pPr>
                <a:lnSpc>
                  <a:spcPct val="130000"/>
                </a:lnSpc>
              </a:pPr>
              <a:r>
                <a:rPr sz="1000" dirty="0">
                  <a:solidFill>
                    <a:schemeClr val="accent1">
                      <a:lumMod val="50000"/>
                    </a:schemeClr>
                  </a:solidFill>
                  <a:latin typeface="微软雅黑" panose="020B0503020204020204" pitchFamily="34" charset="-122"/>
                  <a:ea typeface="微软雅黑" panose="020B0503020204020204" pitchFamily="34" charset="-122"/>
                </a:rPr>
                <a:t>https://getbootstrap.com/docs/4.0/components/modal/</a:t>
              </a:r>
              <a:endParaRPr sz="1000" dirty="0">
                <a:solidFill>
                  <a:schemeClr val="accent1">
                    <a:lumMod val="50000"/>
                  </a:schemeClr>
                </a:solidFill>
                <a:latin typeface="微软雅黑" panose="020B0503020204020204" pitchFamily="34" charset="-122"/>
                <a:ea typeface="微软雅黑" panose="020B0503020204020204" pitchFamily="34" charset="-122"/>
              </a:endParaRPr>
            </a:p>
            <a:p>
              <a:pPr>
                <a:lnSpc>
                  <a:spcPct val="130000"/>
                </a:lnSpc>
              </a:pPr>
              <a:r>
                <a:rPr sz="1000" dirty="0">
                  <a:solidFill>
                    <a:schemeClr val="accent1">
                      <a:lumMod val="50000"/>
                    </a:schemeClr>
                  </a:solidFill>
                  <a:latin typeface="微软雅黑" panose="020B0503020204020204" pitchFamily="34" charset="-122"/>
                  <a:ea typeface="微软雅黑" panose="020B0503020204020204" pitchFamily="34" charset="-122"/>
                </a:rPr>
                <a:t>img src="./xxx.jpg"   设定机型详细图片</a:t>
              </a:r>
              <a:endParaRPr sz="1000" dirty="0">
                <a:solidFill>
                  <a:schemeClr val="accent1">
                    <a:lumMod val="50000"/>
                  </a:schemeClr>
                </a:solidFill>
                <a:latin typeface="微软雅黑" panose="020B0503020204020204" pitchFamily="34" charset="-122"/>
                <a:ea typeface="微软雅黑" panose="020B0503020204020204" pitchFamily="34" charset="-122"/>
              </a:endParaRPr>
            </a:p>
            <a:p>
              <a:pPr>
                <a:lnSpc>
                  <a:spcPct val="130000"/>
                </a:lnSpc>
              </a:pPr>
              <a:r>
                <a:rPr sz="1000" dirty="0">
                  <a:solidFill>
                    <a:schemeClr val="accent1">
                      <a:lumMod val="50000"/>
                    </a:schemeClr>
                  </a:solidFill>
                  <a:latin typeface="微软雅黑" panose="020B0503020204020204" pitchFamily="34" charset="-122"/>
                  <a:ea typeface="微软雅黑" panose="020B0503020204020204" pitchFamily="34" charset="-122"/>
                </a:rPr>
                <a:t>width="200px"  设定图片大小</a:t>
              </a:r>
              <a:endParaRPr sz="1000" dirty="0">
                <a:solidFill>
                  <a:schemeClr val="accent1">
                    <a:lumMod val="50000"/>
                  </a:schemeClr>
                </a:solidFill>
                <a:latin typeface="微软雅黑" panose="020B0503020204020204" pitchFamily="34" charset="-122"/>
                <a:ea typeface="微软雅黑" panose="020B0503020204020204" pitchFamily="34" charset="-122"/>
              </a:endParaRPr>
            </a:p>
            <a:p>
              <a:pPr>
                <a:lnSpc>
                  <a:spcPct val="130000"/>
                </a:lnSpc>
              </a:pPr>
              <a:r>
                <a:rPr sz="1000" dirty="0">
                  <a:solidFill>
                    <a:schemeClr val="accent1">
                      <a:lumMod val="50000"/>
                    </a:schemeClr>
                  </a:solidFill>
                  <a:latin typeface="微软雅黑" panose="020B0503020204020204" pitchFamily="34" charset="-122"/>
                  <a:ea typeface="微软雅黑" panose="020B0503020204020204" pitchFamily="34" charset="-122"/>
                </a:rPr>
                <a:t>a class="btn btn-primary" role="button" 设定按钮</a:t>
              </a:r>
              <a:endParaRPr sz="1000" dirty="0">
                <a:solidFill>
                  <a:schemeClr val="accent1">
                    <a:lumMod val="50000"/>
                  </a:schemeClr>
                </a:solidFill>
                <a:latin typeface="微软雅黑" panose="020B0503020204020204" pitchFamily="34" charset="-122"/>
                <a:ea typeface="微软雅黑" panose="020B0503020204020204" pitchFamily="34" charset="-122"/>
              </a:endParaRPr>
            </a:p>
            <a:p>
              <a:pPr>
                <a:lnSpc>
                  <a:spcPct val="130000"/>
                </a:lnSpc>
              </a:pPr>
              <a:r>
                <a:rPr sz="1000" dirty="0">
                  <a:solidFill>
                    <a:schemeClr val="accent1">
                      <a:lumMod val="50000"/>
                    </a:schemeClr>
                  </a:solidFill>
                  <a:latin typeface="微软雅黑" panose="020B0503020204020204" pitchFamily="34" charset="-122"/>
                  <a:ea typeface="微软雅黑" panose="020B0503020204020204" pitchFamily="34" charset="-122"/>
                </a:rPr>
                <a:t>href="cart.html" 设定跳转链接</a:t>
              </a:r>
              <a:endParaRPr sz="1000"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18" name="矩形 17"/>
            <p:cNvSpPr/>
            <p:nvPr/>
          </p:nvSpPr>
          <p:spPr>
            <a:xfrm>
              <a:off x="1966199" y="3140064"/>
              <a:ext cx="1710055" cy="410845"/>
            </a:xfrm>
            <a:prstGeom prst="rect">
              <a:avLst/>
            </a:prstGeom>
          </p:spPr>
          <p:txBody>
            <a:bodyPr wrap="square">
              <a:spAutoFit/>
            </a:bodyPr>
            <a:lstStyle/>
            <a:p>
              <a:pPr algn="ctr" defTabSz="609600">
                <a:lnSpc>
                  <a:spcPct val="130000"/>
                </a:lnSpc>
              </a:pPr>
              <a:r>
                <a:rPr sz="1600" b="1" dirty="0">
                  <a:solidFill>
                    <a:schemeClr val="accent3"/>
                  </a:solidFill>
                  <a:ea typeface="微软雅黑" panose="020B0503020204020204" pitchFamily="34" charset="-122"/>
                </a:rPr>
                <a:t>商品详细弹窗：</a:t>
              </a:r>
              <a:endParaRPr sz="1600" b="1" dirty="0">
                <a:solidFill>
                  <a:schemeClr val="accent3"/>
                </a:solidFill>
                <a:ea typeface="微软雅黑" panose="020B0503020204020204" pitchFamily="34" charset="-122"/>
              </a:endParaRPr>
            </a:p>
          </p:txBody>
        </p:sp>
      </p:grpSp>
      <p:pic>
        <p:nvPicPr>
          <p:cNvPr id="5" name="图片 3" descr="2021_06_20_14_49.59"/>
          <p:cNvPicPr>
            <a:picLocks noChangeAspect="1"/>
          </p:cNvPicPr>
          <p:nvPr/>
        </p:nvPicPr>
        <p:blipFill>
          <a:blip r:embed="rId1"/>
          <a:stretch>
            <a:fillRect/>
          </a:stretch>
        </p:blipFill>
        <p:spPr>
          <a:xfrm>
            <a:off x="1623060" y="1474470"/>
            <a:ext cx="2901315" cy="3039110"/>
          </a:xfrm>
          <a:prstGeom prst="rect">
            <a:avLst/>
          </a:prstGeom>
        </p:spPr>
      </p:pic>
      <p:sp>
        <p:nvSpPr>
          <p:cNvPr id="4" name="文本框 8"/>
          <p:cNvSpPr txBox="1"/>
          <p:nvPr/>
        </p:nvSpPr>
        <p:spPr>
          <a:xfrm>
            <a:off x="6287135" y="4759960"/>
            <a:ext cx="5052695" cy="169164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sz="1000" dirty="0">
                <a:solidFill>
                  <a:schemeClr val="accent1">
                    <a:lumMod val="50000"/>
                  </a:schemeClr>
                </a:solidFill>
                <a:latin typeface="微软雅黑" panose="020B0503020204020204" pitchFamily="34" charset="-122"/>
                <a:ea typeface="微软雅黑" panose="020B0503020204020204" pitchFamily="34" charset="-122"/>
              </a:rPr>
              <a:t>显示目前已添加进购物车的商品，点击“Remove”可删除购物车里的商品，点击下单则会跳转到结算页面</a:t>
            </a:r>
            <a:r>
              <a:rPr lang="zh-CN" sz="1000" dirty="0">
                <a:solidFill>
                  <a:schemeClr val="accent1">
                    <a:lumMod val="50000"/>
                  </a:schemeClr>
                </a:solidFill>
                <a:latin typeface="微软雅黑" panose="020B0503020204020204" pitchFamily="34" charset="-122"/>
                <a:ea typeface="微软雅黑" panose="020B0503020204020204" pitchFamily="34" charset="-122"/>
              </a:rPr>
              <a:t>。</a:t>
            </a:r>
            <a:endParaRPr lang="zh-CN" sz="1000" dirty="0">
              <a:solidFill>
                <a:schemeClr val="accent1">
                  <a:lumMod val="50000"/>
                </a:schemeClr>
              </a:solidFill>
              <a:latin typeface="微软雅黑" panose="020B0503020204020204" pitchFamily="34" charset="-122"/>
              <a:ea typeface="微软雅黑" panose="020B0503020204020204" pitchFamily="34" charset="-122"/>
            </a:endParaRPr>
          </a:p>
          <a:p>
            <a:pPr>
              <a:lnSpc>
                <a:spcPct val="130000"/>
              </a:lnSpc>
            </a:pPr>
            <a:endParaRPr sz="1000" dirty="0">
              <a:solidFill>
                <a:schemeClr val="accent1">
                  <a:lumMod val="50000"/>
                </a:schemeClr>
              </a:solidFill>
              <a:latin typeface="微软雅黑" panose="020B0503020204020204" pitchFamily="34" charset="-122"/>
              <a:ea typeface="微软雅黑" panose="020B0503020204020204" pitchFamily="34" charset="-122"/>
            </a:endParaRPr>
          </a:p>
          <a:p>
            <a:pPr>
              <a:lnSpc>
                <a:spcPct val="130000"/>
              </a:lnSpc>
            </a:pPr>
            <a:r>
              <a:rPr sz="1000" dirty="0">
                <a:solidFill>
                  <a:schemeClr val="accent1">
                    <a:lumMod val="50000"/>
                  </a:schemeClr>
                </a:solidFill>
                <a:latin typeface="微软雅黑" panose="020B0503020204020204" pitchFamily="34" charset="-122"/>
                <a:ea typeface="微软雅黑" panose="020B0503020204020204" pitchFamily="34" charset="-122"/>
              </a:rPr>
              <a:t>page-header bg-gray 改变CART 部分得背景颜色</a:t>
            </a:r>
            <a:endParaRPr sz="1000" dirty="0">
              <a:solidFill>
                <a:schemeClr val="accent1">
                  <a:lumMod val="50000"/>
                </a:schemeClr>
              </a:solidFill>
              <a:latin typeface="微软雅黑" panose="020B0503020204020204" pitchFamily="34" charset="-122"/>
              <a:ea typeface="微软雅黑" panose="020B0503020204020204" pitchFamily="34" charset="-122"/>
            </a:endParaRPr>
          </a:p>
          <a:p>
            <a:pPr>
              <a:lnSpc>
                <a:spcPct val="130000"/>
              </a:lnSpc>
            </a:pPr>
            <a:r>
              <a:rPr sz="1000" dirty="0">
                <a:solidFill>
                  <a:schemeClr val="accent1">
                    <a:lumMod val="50000"/>
                  </a:schemeClr>
                </a:solidFill>
                <a:latin typeface="微软雅黑" panose="020B0503020204020204" pitchFamily="34" charset="-122"/>
                <a:ea typeface="微软雅黑" panose="020B0503020204020204" pitchFamily="34" charset="-122"/>
              </a:rPr>
              <a:t>img width="80" src="images/huawei1.png"  设定图片及调整大小</a:t>
            </a:r>
            <a:endParaRPr sz="1000" dirty="0">
              <a:solidFill>
                <a:schemeClr val="accent1">
                  <a:lumMod val="50000"/>
                </a:schemeClr>
              </a:solidFill>
              <a:latin typeface="微软雅黑" panose="020B0503020204020204" pitchFamily="34" charset="-122"/>
              <a:ea typeface="微软雅黑" panose="020B0503020204020204" pitchFamily="34" charset="-122"/>
            </a:endParaRPr>
          </a:p>
          <a:p>
            <a:pPr>
              <a:lnSpc>
                <a:spcPct val="130000"/>
              </a:lnSpc>
            </a:pPr>
            <a:r>
              <a:rPr sz="1000" dirty="0">
                <a:solidFill>
                  <a:schemeClr val="accent1">
                    <a:lumMod val="50000"/>
                  </a:schemeClr>
                </a:solidFill>
                <a:latin typeface="微软雅黑" panose="020B0503020204020204" pitchFamily="34" charset="-122"/>
                <a:ea typeface="微软雅黑" panose="020B0503020204020204" pitchFamily="34" charset="-122"/>
              </a:rPr>
              <a:t>Container 设置文本居中</a:t>
            </a:r>
            <a:endParaRPr sz="1000" dirty="0">
              <a:solidFill>
                <a:schemeClr val="accent1">
                  <a:lumMod val="50000"/>
                </a:schemeClr>
              </a:solidFill>
              <a:latin typeface="微软雅黑" panose="020B0503020204020204" pitchFamily="34" charset="-122"/>
              <a:ea typeface="微软雅黑" panose="020B0503020204020204" pitchFamily="34" charset="-122"/>
            </a:endParaRPr>
          </a:p>
          <a:p>
            <a:pPr>
              <a:lnSpc>
                <a:spcPct val="130000"/>
              </a:lnSpc>
            </a:pPr>
            <a:r>
              <a:rPr sz="1000" dirty="0">
                <a:solidFill>
                  <a:schemeClr val="accent1">
                    <a:lumMod val="50000"/>
                  </a:schemeClr>
                </a:solidFill>
                <a:latin typeface="微软雅黑" panose="020B0503020204020204" pitchFamily="34" charset="-122"/>
                <a:ea typeface="微软雅黑" panose="020B0503020204020204" pitchFamily="34" charset="-122"/>
              </a:rPr>
              <a:t>a class="product-remove" href="#!"  设定移除功能</a:t>
            </a:r>
            <a:endParaRPr sz="1000" dirty="0">
              <a:solidFill>
                <a:schemeClr val="accent1">
                  <a:lumMod val="50000"/>
                </a:schemeClr>
              </a:solidFill>
              <a:latin typeface="微软雅黑" panose="020B0503020204020204" pitchFamily="34" charset="-122"/>
              <a:ea typeface="微软雅黑" panose="020B0503020204020204" pitchFamily="34" charset="-122"/>
            </a:endParaRPr>
          </a:p>
          <a:p>
            <a:pPr>
              <a:lnSpc>
                <a:spcPct val="130000"/>
              </a:lnSpc>
            </a:pPr>
            <a:r>
              <a:rPr sz="1000" dirty="0">
                <a:solidFill>
                  <a:schemeClr val="accent1">
                    <a:lumMod val="50000"/>
                  </a:schemeClr>
                </a:solidFill>
                <a:latin typeface="微软雅黑" panose="020B0503020204020204" pitchFamily="34" charset="-122"/>
                <a:ea typeface="微软雅黑" panose="020B0503020204020204" pitchFamily="34" charset="-122"/>
              </a:rPr>
              <a:t>btn btn-primary btn-lg active 按钮跳转</a:t>
            </a:r>
            <a:endParaRPr sz="1000"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6" name="矩形 5"/>
          <p:cNvSpPr/>
          <p:nvPr/>
        </p:nvSpPr>
        <p:spPr>
          <a:xfrm>
            <a:off x="8411845" y="892175"/>
            <a:ext cx="1069975" cy="410845"/>
          </a:xfrm>
          <a:prstGeom prst="rect">
            <a:avLst/>
          </a:prstGeom>
        </p:spPr>
        <p:txBody>
          <a:bodyPr wrap="square">
            <a:spAutoFit/>
          </a:bodyPr>
          <a:lstStyle/>
          <a:p>
            <a:pPr algn="ctr" defTabSz="609600">
              <a:lnSpc>
                <a:spcPct val="130000"/>
              </a:lnSpc>
            </a:pPr>
            <a:r>
              <a:rPr sz="1600" b="1" dirty="0">
                <a:solidFill>
                  <a:schemeClr val="accent3"/>
                </a:solidFill>
                <a:ea typeface="微软雅黑" panose="020B0503020204020204" pitchFamily="34" charset="-122"/>
              </a:rPr>
              <a:t>Cart页面：</a:t>
            </a:r>
            <a:endParaRPr sz="1600" b="1" dirty="0">
              <a:solidFill>
                <a:schemeClr val="accent3"/>
              </a:solidFill>
              <a:ea typeface="微软雅黑" panose="020B0503020204020204" pitchFamily="34" charset="-122"/>
            </a:endParaRPr>
          </a:p>
        </p:txBody>
      </p:sp>
      <p:pic>
        <p:nvPicPr>
          <p:cNvPr id="10" name="图片 10" descr="2021_06_20_15_03.10"/>
          <p:cNvPicPr>
            <a:picLocks noChangeAspect="1"/>
          </p:cNvPicPr>
          <p:nvPr/>
        </p:nvPicPr>
        <p:blipFill>
          <a:blip r:embed="rId2"/>
          <a:stretch>
            <a:fillRect/>
          </a:stretch>
        </p:blipFill>
        <p:spPr>
          <a:xfrm>
            <a:off x="6287135" y="1346200"/>
            <a:ext cx="5266690" cy="326263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sym typeface="+mn-ea"/>
              </a:rPr>
              <a:t>04 </a:t>
            </a:r>
            <a:r>
              <a:rPr kumimoji="1" lang="zh-CN" altLang="en-US" dirty="0">
                <a:sym typeface="+mn-ea"/>
              </a:rPr>
              <a:t>系统分析</a:t>
            </a:r>
            <a:endParaRPr kumimoji="1" lang="zh-CN" altLang="en-US" dirty="0"/>
          </a:p>
        </p:txBody>
      </p:sp>
      <p:sp>
        <p:nvSpPr>
          <p:cNvPr id="3" name="文本占位符 2"/>
          <p:cNvSpPr>
            <a:spLocks noGrp="1"/>
          </p:cNvSpPr>
          <p:nvPr>
            <p:ph type="body" sz="quarter" idx="13"/>
          </p:nvPr>
        </p:nvSpPr>
        <p:spPr/>
        <p:txBody>
          <a:bodyPr/>
          <a:lstStyle/>
          <a:p>
            <a:r>
              <a:rPr kumimoji="1" lang="en-US" altLang="zh-CN" dirty="0"/>
              <a:t>14</a:t>
            </a:r>
            <a:endParaRPr kumimoji="1" lang="en-US" altLang="zh-CN" dirty="0"/>
          </a:p>
        </p:txBody>
      </p:sp>
      <p:grpSp>
        <p:nvGrpSpPr>
          <p:cNvPr id="12" name="组 15"/>
          <p:cNvGrpSpPr/>
          <p:nvPr/>
        </p:nvGrpSpPr>
        <p:grpSpPr>
          <a:xfrm>
            <a:off x="1296909" y="589269"/>
            <a:ext cx="3195955" cy="4501515"/>
            <a:chOff x="663179" y="3140064"/>
            <a:chExt cx="3195955" cy="4501515"/>
          </a:xfrm>
        </p:grpSpPr>
        <p:sp>
          <p:nvSpPr>
            <p:cNvPr id="15" name="文本框 8"/>
            <p:cNvSpPr txBox="1"/>
            <p:nvPr/>
          </p:nvSpPr>
          <p:spPr>
            <a:xfrm>
              <a:off x="663179" y="6950064"/>
              <a:ext cx="3195955" cy="69151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sz="1000" dirty="0">
                  <a:solidFill>
                    <a:schemeClr val="accent1">
                      <a:lumMod val="50000"/>
                    </a:schemeClr>
                  </a:solidFill>
                  <a:latin typeface="微软雅黑" panose="020B0503020204020204" pitchFamily="34" charset="-122"/>
                  <a:ea typeface="微软雅黑" panose="020B0503020204020204" pitchFamily="34" charset="-122"/>
                </a:rPr>
                <a:t>点击显示购物车细节可查看需结算的商品，下方填写收件信息，完成后可选择继续选购或者进行结算，点击结算后</a:t>
              </a:r>
              <a:endParaRPr sz="1000"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18" name="矩形 17"/>
            <p:cNvSpPr/>
            <p:nvPr/>
          </p:nvSpPr>
          <p:spPr>
            <a:xfrm>
              <a:off x="1966199" y="3140064"/>
              <a:ext cx="1710055" cy="410845"/>
            </a:xfrm>
            <a:prstGeom prst="rect">
              <a:avLst/>
            </a:prstGeom>
          </p:spPr>
          <p:txBody>
            <a:bodyPr wrap="square">
              <a:spAutoFit/>
            </a:bodyPr>
            <a:lstStyle/>
            <a:p>
              <a:pPr algn="ctr" defTabSz="609600">
                <a:lnSpc>
                  <a:spcPct val="130000"/>
                </a:lnSpc>
              </a:pPr>
              <a:r>
                <a:rPr sz="1600" b="1" dirty="0">
                  <a:solidFill>
                    <a:schemeClr val="accent3"/>
                  </a:solidFill>
                  <a:ea typeface="微软雅黑" panose="020B0503020204020204" pitchFamily="34" charset="-122"/>
                </a:rPr>
                <a:t>结算页面：</a:t>
              </a:r>
              <a:endParaRPr sz="1600" b="1" dirty="0">
                <a:solidFill>
                  <a:schemeClr val="accent3"/>
                </a:solidFill>
                <a:ea typeface="微软雅黑" panose="020B0503020204020204" pitchFamily="34" charset="-122"/>
              </a:endParaRPr>
            </a:p>
          </p:txBody>
        </p:sp>
      </p:grpSp>
      <p:pic>
        <p:nvPicPr>
          <p:cNvPr id="4" name="图片 15" descr="2021_06_20_15_07.33"/>
          <p:cNvPicPr>
            <a:picLocks noChangeAspect="1"/>
          </p:cNvPicPr>
          <p:nvPr/>
        </p:nvPicPr>
        <p:blipFill>
          <a:blip r:embed="rId1"/>
          <a:stretch>
            <a:fillRect/>
          </a:stretch>
        </p:blipFill>
        <p:spPr>
          <a:xfrm>
            <a:off x="1652270" y="1043305"/>
            <a:ext cx="3232150" cy="3253740"/>
          </a:xfrm>
          <a:prstGeom prst="rect">
            <a:avLst/>
          </a:prstGeom>
        </p:spPr>
      </p:pic>
      <p:pic>
        <p:nvPicPr>
          <p:cNvPr id="17" name="图片 17" descr="2021_06_20_15_09.50"/>
          <p:cNvPicPr>
            <a:picLocks noChangeAspect="1"/>
          </p:cNvPicPr>
          <p:nvPr/>
        </p:nvPicPr>
        <p:blipFill>
          <a:blip r:embed="rId2"/>
          <a:stretch>
            <a:fillRect/>
          </a:stretch>
        </p:blipFill>
        <p:spPr>
          <a:xfrm>
            <a:off x="1939290" y="5293995"/>
            <a:ext cx="3126740" cy="1258570"/>
          </a:xfrm>
          <a:prstGeom prst="rect">
            <a:avLst/>
          </a:prstGeom>
        </p:spPr>
      </p:pic>
      <p:sp>
        <p:nvSpPr>
          <p:cNvPr id="6" name="文本框 5"/>
          <p:cNvSpPr txBox="1"/>
          <p:nvPr/>
        </p:nvSpPr>
        <p:spPr>
          <a:xfrm>
            <a:off x="5359400" y="316865"/>
            <a:ext cx="6473825" cy="6426200"/>
          </a:xfrm>
          <a:prstGeom prst="rect">
            <a:avLst/>
          </a:prstGeom>
          <a:noFill/>
        </p:spPr>
        <p:txBody>
          <a:bodyPr wrap="square" rtlCol="0">
            <a:spAutoFit/>
          </a:bodyPr>
          <a:p>
            <a:pPr>
              <a:lnSpc>
                <a:spcPct val="130000"/>
              </a:lnSpc>
              <a:spcBef>
                <a:spcPts val="600"/>
              </a:spcBef>
            </a:pPr>
            <a:r>
              <a:rPr lang="zh-CN" altLang="en-US" sz="900" kern="0" dirty="0">
                <a:latin typeface="微软雅黑" panose="020B0503020204020204" pitchFamily="34" charset="-122"/>
                <a:ea typeface="微软雅黑" panose="020B0503020204020204" pitchFamily="34" charset="-122"/>
                <a:cs typeface="+mn-ea"/>
                <a:sym typeface="+mn-lt"/>
              </a:rPr>
              <a:t>使用了(Containers)</a:t>
            </a:r>
            <a:endParaRPr lang="zh-CN" altLang="en-US" sz="900" kern="0" dirty="0">
              <a:latin typeface="微软雅黑" panose="020B0503020204020204" pitchFamily="34" charset="-122"/>
              <a:ea typeface="微软雅黑" panose="020B0503020204020204" pitchFamily="34" charset="-122"/>
              <a:cs typeface="+mn-ea"/>
              <a:sym typeface="+mn-lt"/>
            </a:endParaRPr>
          </a:p>
          <a:p>
            <a:pPr>
              <a:lnSpc>
                <a:spcPct val="130000"/>
              </a:lnSpc>
              <a:spcBef>
                <a:spcPts val="600"/>
              </a:spcBef>
            </a:pPr>
            <a:r>
              <a:rPr lang="zh-CN" altLang="en-US" sz="900" kern="0" dirty="0">
                <a:latin typeface="微软雅黑" panose="020B0503020204020204" pitchFamily="34" charset="-122"/>
                <a:ea typeface="微软雅黑" panose="020B0503020204020204" pitchFamily="34" charset="-122"/>
                <a:cs typeface="+mn-ea"/>
                <a:sym typeface="+mn-lt"/>
              </a:rPr>
              <a:t>https://getbootstrap.com/docs/4.0/layout/overview/#containers</a:t>
            </a:r>
            <a:endParaRPr lang="zh-CN" altLang="en-US" sz="900" kern="0" dirty="0">
              <a:latin typeface="微软雅黑" panose="020B0503020204020204" pitchFamily="34" charset="-122"/>
              <a:ea typeface="微软雅黑" panose="020B0503020204020204" pitchFamily="34" charset="-122"/>
              <a:cs typeface="+mn-ea"/>
              <a:sym typeface="+mn-lt"/>
            </a:endParaRPr>
          </a:p>
          <a:p>
            <a:pPr>
              <a:lnSpc>
                <a:spcPct val="130000"/>
              </a:lnSpc>
              <a:spcBef>
                <a:spcPts val="600"/>
              </a:spcBef>
            </a:pPr>
            <a:r>
              <a:rPr lang="zh-CN" altLang="en-US" sz="900" kern="0" dirty="0">
                <a:latin typeface="微软雅黑" panose="020B0503020204020204" pitchFamily="34" charset="-122"/>
                <a:ea typeface="微软雅黑" panose="020B0503020204020204" pitchFamily="34" charset="-122"/>
                <a:cs typeface="+mn-ea"/>
                <a:sym typeface="+mn-lt"/>
              </a:rPr>
              <a:t>使用了（Migrating to v4）https://getbootstrap.com/docs/4.0/migration/#forms-1</a:t>
            </a:r>
            <a:endParaRPr lang="zh-CN" altLang="en-US" sz="900" kern="0" dirty="0">
              <a:latin typeface="微软雅黑" panose="020B0503020204020204" pitchFamily="34" charset="-122"/>
              <a:ea typeface="微软雅黑" panose="020B0503020204020204" pitchFamily="34" charset="-122"/>
              <a:cs typeface="+mn-ea"/>
              <a:sym typeface="+mn-lt"/>
            </a:endParaRPr>
          </a:p>
          <a:p>
            <a:pPr>
              <a:lnSpc>
                <a:spcPct val="130000"/>
              </a:lnSpc>
              <a:spcBef>
                <a:spcPts val="600"/>
              </a:spcBef>
            </a:pPr>
            <a:r>
              <a:rPr lang="zh-CN" altLang="en-US" sz="900" kern="0" dirty="0">
                <a:latin typeface="微软雅黑" panose="020B0503020204020204" pitchFamily="34" charset="-122"/>
                <a:ea typeface="微软雅黑" panose="020B0503020204020204" pitchFamily="34" charset="-122"/>
                <a:cs typeface="+mn-ea"/>
                <a:sym typeface="+mn-lt"/>
              </a:rPr>
              <a:t>col-12：设置宽度</a:t>
            </a:r>
            <a:endParaRPr lang="zh-CN" altLang="en-US" sz="900" kern="0" dirty="0">
              <a:latin typeface="微软雅黑" panose="020B0503020204020204" pitchFamily="34" charset="-122"/>
              <a:ea typeface="微软雅黑" panose="020B0503020204020204" pitchFamily="34" charset="-122"/>
              <a:cs typeface="+mn-ea"/>
              <a:sym typeface="+mn-lt"/>
            </a:endParaRPr>
          </a:p>
          <a:p>
            <a:pPr>
              <a:lnSpc>
                <a:spcPct val="130000"/>
              </a:lnSpc>
              <a:spcBef>
                <a:spcPts val="600"/>
              </a:spcBef>
            </a:pPr>
            <a:r>
              <a:rPr lang="zh-CN" altLang="en-US" sz="900" kern="0" dirty="0">
                <a:latin typeface="微软雅黑" panose="020B0503020204020204" pitchFamily="34" charset="-122"/>
                <a:ea typeface="微软雅黑" panose="020B0503020204020204" pitchFamily="34" charset="-122"/>
                <a:cs typeface="+mn-ea"/>
                <a:sym typeface="+mn-lt"/>
              </a:rPr>
              <a:t>col-sm：将每个模块的宽度调小</a:t>
            </a:r>
            <a:endParaRPr lang="zh-CN" altLang="en-US" sz="900" kern="0" dirty="0">
              <a:latin typeface="微软雅黑" panose="020B0503020204020204" pitchFamily="34" charset="-122"/>
              <a:ea typeface="微软雅黑" panose="020B0503020204020204" pitchFamily="34" charset="-122"/>
              <a:cs typeface="+mn-ea"/>
              <a:sym typeface="+mn-lt"/>
            </a:endParaRPr>
          </a:p>
          <a:p>
            <a:pPr>
              <a:lnSpc>
                <a:spcPct val="130000"/>
              </a:lnSpc>
              <a:spcBef>
                <a:spcPts val="600"/>
              </a:spcBef>
            </a:pPr>
            <a:r>
              <a:rPr lang="zh-CN" altLang="en-US" sz="900" kern="0" dirty="0">
                <a:latin typeface="微软雅黑" panose="020B0503020204020204" pitchFamily="34" charset="-122"/>
                <a:ea typeface="微软雅黑" panose="020B0503020204020204" pitchFamily="34" charset="-122"/>
                <a:cs typeface="+mn-ea"/>
                <a:sym typeface="+mn-lt"/>
              </a:rPr>
              <a:t>使用了（Alerts）</a:t>
            </a:r>
            <a:endParaRPr lang="zh-CN" altLang="en-US" sz="900" kern="0" dirty="0">
              <a:latin typeface="微软雅黑" panose="020B0503020204020204" pitchFamily="34" charset="-122"/>
              <a:ea typeface="微软雅黑" panose="020B0503020204020204" pitchFamily="34" charset="-122"/>
              <a:cs typeface="+mn-ea"/>
              <a:sym typeface="+mn-lt"/>
            </a:endParaRPr>
          </a:p>
          <a:p>
            <a:pPr>
              <a:lnSpc>
                <a:spcPct val="130000"/>
              </a:lnSpc>
              <a:spcBef>
                <a:spcPts val="600"/>
              </a:spcBef>
            </a:pPr>
            <a:r>
              <a:rPr lang="zh-CN" altLang="en-US" sz="900" kern="0" dirty="0">
                <a:latin typeface="微软雅黑" panose="020B0503020204020204" pitchFamily="34" charset="-122"/>
                <a:ea typeface="微软雅黑" panose="020B0503020204020204" pitchFamily="34" charset="-122"/>
                <a:cs typeface="+mn-ea"/>
                <a:sym typeface="+mn-lt"/>
              </a:rPr>
              <a:t>https://getbootstrap.com/docs/4.0/components/alerts/</a:t>
            </a:r>
            <a:endParaRPr lang="zh-CN" altLang="en-US" sz="900" kern="0" dirty="0">
              <a:latin typeface="微软雅黑" panose="020B0503020204020204" pitchFamily="34" charset="-122"/>
              <a:ea typeface="微软雅黑" panose="020B0503020204020204" pitchFamily="34" charset="-122"/>
              <a:cs typeface="+mn-ea"/>
              <a:sym typeface="+mn-lt"/>
            </a:endParaRPr>
          </a:p>
          <a:p>
            <a:pPr>
              <a:lnSpc>
                <a:spcPct val="130000"/>
              </a:lnSpc>
              <a:spcBef>
                <a:spcPts val="600"/>
              </a:spcBef>
            </a:pPr>
            <a:r>
              <a:rPr lang="zh-CN" altLang="en-US" sz="900" kern="0" dirty="0">
                <a:latin typeface="微软雅黑" panose="020B0503020204020204" pitchFamily="34" charset="-122"/>
                <a:ea typeface="微软雅黑" panose="020B0503020204020204" pitchFamily="34" charset="-122"/>
                <a:cs typeface="+mn-ea"/>
                <a:sym typeface="+mn-lt"/>
              </a:rPr>
              <a:t>alert-success：设置为绿色</a:t>
            </a:r>
            <a:endParaRPr lang="zh-CN" altLang="en-US" sz="900" kern="0" dirty="0">
              <a:latin typeface="微软雅黑" panose="020B0503020204020204" pitchFamily="34" charset="-122"/>
              <a:ea typeface="微软雅黑" panose="020B0503020204020204" pitchFamily="34" charset="-122"/>
              <a:cs typeface="+mn-ea"/>
              <a:sym typeface="+mn-lt"/>
            </a:endParaRPr>
          </a:p>
          <a:p>
            <a:pPr>
              <a:lnSpc>
                <a:spcPct val="130000"/>
              </a:lnSpc>
              <a:spcBef>
                <a:spcPts val="600"/>
              </a:spcBef>
            </a:pPr>
            <a:r>
              <a:rPr lang="zh-CN" altLang="en-US" sz="900" kern="0" dirty="0">
                <a:latin typeface="微软雅黑" panose="020B0503020204020204" pitchFamily="34" charset="-122"/>
                <a:ea typeface="微软雅黑" panose="020B0503020204020204" pitchFamily="34" charset="-122"/>
                <a:cs typeface="+mn-ea"/>
                <a:sym typeface="+mn-lt"/>
              </a:rPr>
              <a:t>alert-rounded：alert-rounded改成大圆角</a:t>
            </a:r>
            <a:endParaRPr lang="zh-CN" altLang="en-US" sz="900" kern="0" dirty="0">
              <a:latin typeface="微软雅黑" panose="020B0503020204020204" pitchFamily="34" charset="-122"/>
              <a:ea typeface="微软雅黑" panose="020B0503020204020204" pitchFamily="34" charset="-122"/>
              <a:cs typeface="+mn-ea"/>
              <a:sym typeface="+mn-lt"/>
            </a:endParaRPr>
          </a:p>
          <a:p>
            <a:pPr>
              <a:lnSpc>
                <a:spcPct val="130000"/>
              </a:lnSpc>
              <a:spcBef>
                <a:spcPts val="600"/>
              </a:spcBef>
            </a:pPr>
            <a:r>
              <a:rPr lang="zh-CN" altLang="en-US" sz="900" kern="0" dirty="0">
                <a:latin typeface="微软雅黑" panose="020B0503020204020204" pitchFamily="34" charset="-122"/>
                <a:ea typeface="微软雅黑" panose="020B0503020204020204" pitchFamily="34" charset="-122"/>
                <a:cs typeface="+mn-ea"/>
                <a:sym typeface="+mn-lt"/>
              </a:rPr>
              <a:t>使用了（Buttons）https://getbootstrap.com/docs/4.0/components/buttons/#button-tags</a:t>
            </a:r>
            <a:endParaRPr lang="zh-CN" altLang="en-US" sz="900" kern="0" dirty="0">
              <a:latin typeface="微软雅黑" panose="020B0503020204020204" pitchFamily="34" charset="-122"/>
              <a:ea typeface="微软雅黑" panose="020B0503020204020204" pitchFamily="34" charset="-122"/>
              <a:cs typeface="+mn-ea"/>
              <a:sym typeface="+mn-lt"/>
            </a:endParaRPr>
          </a:p>
          <a:p>
            <a:pPr>
              <a:lnSpc>
                <a:spcPct val="130000"/>
              </a:lnSpc>
              <a:spcBef>
                <a:spcPts val="600"/>
              </a:spcBef>
            </a:pPr>
            <a:r>
              <a:rPr lang="zh-CN" altLang="en-US" sz="900" kern="0" dirty="0">
                <a:latin typeface="微软雅黑" panose="020B0503020204020204" pitchFamily="34" charset="-122"/>
                <a:ea typeface="微软雅黑" panose="020B0503020204020204" pitchFamily="34" charset="-122"/>
                <a:cs typeface="+mn-ea"/>
                <a:sym typeface="+mn-lt"/>
              </a:rPr>
              <a:t> btn-link：设置跳转链接</a:t>
            </a:r>
            <a:endParaRPr lang="zh-CN" altLang="en-US" sz="900" kern="0" dirty="0">
              <a:latin typeface="微软雅黑" panose="020B0503020204020204" pitchFamily="34" charset="-122"/>
              <a:ea typeface="微软雅黑" panose="020B0503020204020204" pitchFamily="34" charset="-122"/>
              <a:cs typeface="+mn-ea"/>
              <a:sym typeface="+mn-lt"/>
            </a:endParaRPr>
          </a:p>
          <a:p>
            <a:pPr>
              <a:lnSpc>
                <a:spcPct val="130000"/>
              </a:lnSpc>
              <a:spcBef>
                <a:spcPts val="600"/>
              </a:spcBef>
            </a:pPr>
            <a:r>
              <a:rPr lang="zh-CN" altLang="en-US" sz="900" kern="0" dirty="0">
                <a:latin typeface="微软雅黑" panose="020B0503020204020204" pitchFamily="34" charset="-122"/>
                <a:ea typeface="微软雅黑" panose="020B0503020204020204" pitchFamily="34" charset="-122"/>
                <a:cs typeface="+mn-ea"/>
                <a:sym typeface="+mn-lt"/>
              </a:rPr>
              <a:t>使用了（Flex）</a:t>
            </a:r>
            <a:endParaRPr lang="zh-CN" altLang="en-US" sz="900" kern="0" dirty="0">
              <a:latin typeface="微软雅黑" panose="020B0503020204020204" pitchFamily="34" charset="-122"/>
              <a:ea typeface="微软雅黑" panose="020B0503020204020204" pitchFamily="34" charset="-122"/>
              <a:cs typeface="+mn-ea"/>
              <a:sym typeface="+mn-lt"/>
            </a:endParaRPr>
          </a:p>
          <a:p>
            <a:pPr>
              <a:lnSpc>
                <a:spcPct val="130000"/>
              </a:lnSpc>
              <a:spcBef>
                <a:spcPts val="600"/>
              </a:spcBef>
            </a:pPr>
            <a:r>
              <a:rPr lang="zh-CN" altLang="en-US" sz="900" kern="0" dirty="0">
                <a:latin typeface="微软雅黑" panose="020B0503020204020204" pitchFamily="34" charset="-122"/>
                <a:ea typeface="微软雅黑" panose="020B0503020204020204" pitchFamily="34" charset="-122"/>
                <a:cs typeface="+mn-ea"/>
                <a:sym typeface="+mn-lt"/>
              </a:rPr>
              <a:t>https://getbootstrap.com/docs/4.0/utilities/flex/#enable-flex-behaviors</a:t>
            </a:r>
            <a:endParaRPr lang="zh-CN" altLang="en-US" sz="900" kern="0" dirty="0">
              <a:latin typeface="微软雅黑" panose="020B0503020204020204" pitchFamily="34" charset="-122"/>
              <a:ea typeface="微软雅黑" panose="020B0503020204020204" pitchFamily="34" charset="-122"/>
              <a:cs typeface="+mn-ea"/>
              <a:sym typeface="+mn-lt"/>
            </a:endParaRPr>
          </a:p>
          <a:p>
            <a:pPr>
              <a:lnSpc>
                <a:spcPct val="130000"/>
              </a:lnSpc>
              <a:spcBef>
                <a:spcPts val="600"/>
              </a:spcBef>
            </a:pPr>
            <a:r>
              <a:rPr lang="zh-CN" altLang="en-US" sz="900" kern="0" dirty="0">
                <a:latin typeface="微软雅黑" panose="020B0503020204020204" pitchFamily="34" charset="-122"/>
                <a:ea typeface="微软雅黑" panose="020B0503020204020204" pitchFamily="34" charset="-122"/>
                <a:cs typeface="+mn-ea"/>
                <a:sym typeface="+mn-lt"/>
              </a:rPr>
              <a:t>justify-content-center：设置网页中左边文字部分在主轴上的对齐方式（中间）</a:t>
            </a:r>
            <a:endParaRPr lang="zh-CN" altLang="en-US" sz="900" kern="0" dirty="0">
              <a:latin typeface="微软雅黑" panose="020B0503020204020204" pitchFamily="34" charset="-122"/>
              <a:ea typeface="微软雅黑" panose="020B0503020204020204" pitchFamily="34" charset="-122"/>
              <a:cs typeface="+mn-ea"/>
              <a:sym typeface="+mn-lt"/>
            </a:endParaRPr>
          </a:p>
          <a:p>
            <a:pPr>
              <a:lnSpc>
                <a:spcPct val="130000"/>
              </a:lnSpc>
              <a:spcBef>
                <a:spcPts val="600"/>
              </a:spcBef>
            </a:pPr>
            <a:r>
              <a:rPr lang="zh-CN" altLang="en-US" sz="900" kern="0" dirty="0">
                <a:latin typeface="微软雅黑" panose="020B0503020204020204" pitchFamily="34" charset="-122"/>
                <a:ea typeface="微软雅黑" panose="020B0503020204020204" pitchFamily="34" charset="-122"/>
                <a:cs typeface="+mn-ea"/>
                <a:sym typeface="+mn-lt"/>
              </a:rPr>
              <a:t>使用了（Card）</a:t>
            </a:r>
            <a:endParaRPr lang="zh-CN" altLang="en-US" sz="900" kern="0" dirty="0">
              <a:latin typeface="微软雅黑" panose="020B0503020204020204" pitchFamily="34" charset="-122"/>
              <a:ea typeface="微软雅黑" panose="020B0503020204020204" pitchFamily="34" charset="-122"/>
              <a:cs typeface="+mn-ea"/>
              <a:sym typeface="+mn-lt"/>
            </a:endParaRPr>
          </a:p>
          <a:p>
            <a:pPr>
              <a:lnSpc>
                <a:spcPct val="130000"/>
              </a:lnSpc>
              <a:spcBef>
                <a:spcPts val="600"/>
              </a:spcBef>
            </a:pPr>
            <a:r>
              <a:rPr lang="zh-CN" altLang="en-US" sz="900" kern="0" dirty="0">
                <a:latin typeface="微软雅黑" panose="020B0503020204020204" pitchFamily="34" charset="-122"/>
                <a:ea typeface="微软雅黑" panose="020B0503020204020204" pitchFamily="34" charset="-122"/>
                <a:cs typeface="+mn-ea"/>
                <a:sym typeface="+mn-lt"/>
              </a:rPr>
              <a:t>https://getbootstrap.com/docs/4.0/components/card/#header-and-footer</a:t>
            </a:r>
            <a:endParaRPr lang="zh-CN" altLang="en-US" sz="900" kern="0" dirty="0">
              <a:latin typeface="微软雅黑" panose="020B0503020204020204" pitchFamily="34" charset="-122"/>
              <a:ea typeface="微软雅黑" panose="020B0503020204020204" pitchFamily="34" charset="-122"/>
              <a:cs typeface="+mn-ea"/>
              <a:sym typeface="+mn-lt"/>
            </a:endParaRPr>
          </a:p>
          <a:p>
            <a:pPr>
              <a:lnSpc>
                <a:spcPct val="130000"/>
              </a:lnSpc>
              <a:spcBef>
                <a:spcPts val="600"/>
              </a:spcBef>
            </a:pPr>
            <a:r>
              <a:rPr lang="zh-CN" altLang="en-US" sz="900" kern="0" dirty="0">
                <a:latin typeface="微软雅黑" panose="020B0503020204020204" pitchFamily="34" charset="-122"/>
                <a:ea typeface="微软雅黑" panose="020B0503020204020204" pitchFamily="34" charset="-122"/>
                <a:cs typeface="+mn-ea"/>
                <a:sym typeface="+mn-lt"/>
              </a:rPr>
              <a:t>border：设置边界距离</a:t>
            </a:r>
            <a:endParaRPr lang="zh-CN" altLang="en-US" sz="900" kern="0" dirty="0">
              <a:latin typeface="微软雅黑" panose="020B0503020204020204" pitchFamily="34" charset="-122"/>
              <a:ea typeface="微软雅黑" panose="020B0503020204020204" pitchFamily="34" charset="-122"/>
              <a:cs typeface="+mn-ea"/>
              <a:sym typeface="+mn-lt"/>
            </a:endParaRPr>
          </a:p>
          <a:p>
            <a:pPr>
              <a:lnSpc>
                <a:spcPct val="130000"/>
              </a:lnSpc>
              <a:spcBef>
                <a:spcPts val="600"/>
              </a:spcBef>
            </a:pPr>
            <a:r>
              <a:rPr lang="zh-CN" altLang="en-US" sz="900" kern="0" dirty="0">
                <a:latin typeface="微软雅黑" panose="020B0503020204020204" pitchFamily="34" charset="-122"/>
                <a:ea typeface="微软雅黑" panose="020B0503020204020204" pitchFamily="34" charset="-122"/>
                <a:cs typeface="+mn-ea"/>
                <a:sym typeface="+mn-lt"/>
              </a:rPr>
              <a:t>使用了（Form-groups）</a:t>
            </a:r>
            <a:endParaRPr lang="zh-CN" altLang="en-US" sz="900" kern="0" dirty="0">
              <a:latin typeface="微软雅黑" panose="020B0503020204020204" pitchFamily="34" charset="-122"/>
              <a:ea typeface="微软雅黑" panose="020B0503020204020204" pitchFamily="34" charset="-122"/>
              <a:cs typeface="+mn-ea"/>
              <a:sym typeface="+mn-lt"/>
            </a:endParaRPr>
          </a:p>
          <a:p>
            <a:pPr>
              <a:lnSpc>
                <a:spcPct val="130000"/>
              </a:lnSpc>
              <a:spcBef>
                <a:spcPts val="600"/>
              </a:spcBef>
            </a:pPr>
            <a:r>
              <a:rPr lang="zh-CN" altLang="en-US" sz="900" kern="0" dirty="0">
                <a:latin typeface="微软雅黑" panose="020B0503020204020204" pitchFamily="34" charset="-122"/>
                <a:ea typeface="微软雅黑" panose="020B0503020204020204" pitchFamily="34" charset="-122"/>
                <a:cs typeface="+mn-ea"/>
                <a:sym typeface="+mn-lt"/>
              </a:rPr>
              <a:t>https://getbootstrap.com/docs/4.0/components/forms/#form-groups</a:t>
            </a:r>
            <a:endParaRPr lang="zh-CN" altLang="en-US" sz="900" kern="0" dirty="0">
              <a:latin typeface="微软雅黑" panose="020B0503020204020204" pitchFamily="34" charset="-122"/>
              <a:ea typeface="微软雅黑" panose="020B0503020204020204" pitchFamily="34" charset="-122"/>
              <a:cs typeface="+mn-ea"/>
              <a:sym typeface="+mn-lt"/>
            </a:endParaRPr>
          </a:p>
          <a:p>
            <a:pPr>
              <a:lnSpc>
                <a:spcPct val="130000"/>
              </a:lnSpc>
              <a:spcBef>
                <a:spcPts val="600"/>
              </a:spcBef>
            </a:pPr>
            <a:r>
              <a:rPr lang="zh-CN" altLang="en-US" sz="900" kern="0" dirty="0">
                <a:latin typeface="微软雅黑" panose="020B0503020204020204" pitchFamily="34" charset="-122"/>
                <a:ea typeface="微软雅黑" panose="020B0503020204020204" pitchFamily="34" charset="-122"/>
                <a:cs typeface="+mn-ea"/>
                <a:sym typeface="+mn-lt"/>
              </a:rPr>
              <a:t>使用了（Form-controls）</a:t>
            </a:r>
            <a:endParaRPr lang="zh-CN" altLang="en-US" sz="900" kern="0" dirty="0">
              <a:latin typeface="微软雅黑" panose="020B0503020204020204" pitchFamily="34" charset="-122"/>
              <a:ea typeface="微软雅黑" panose="020B0503020204020204" pitchFamily="34" charset="-122"/>
              <a:cs typeface="+mn-ea"/>
              <a:sym typeface="+mn-lt"/>
            </a:endParaRPr>
          </a:p>
          <a:p>
            <a:pPr>
              <a:lnSpc>
                <a:spcPct val="130000"/>
              </a:lnSpc>
              <a:spcBef>
                <a:spcPts val="600"/>
              </a:spcBef>
            </a:pPr>
            <a:r>
              <a:rPr lang="zh-CN" altLang="en-US" sz="900" kern="0" dirty="0">
                <a:latin typeface="微软雅黑" panose="020B0503020204020204" pitchFamily="34" charset="-122"/>
                <a:ea typeface="微软雅黑" panose="020B0503020204020204" pitchFamily="34" charset="-122"/>
                <a:cs typeface="+mn-ea"/>
                <a:sym typeface="+mn-lt"/>
              </a:rPr>
              <a:t>https://getbootstrap.com/docs/4.0/components/forms/#form-controls</a:t>
            </a:r>
            <a:endParaRPr lang="zh-CN" altLang="en-US" sz="900" kern="0" dirty="0">
              <a:latin typeface="微软雅黑" panose="020B0503020204020204" pitchFamily="34" charset="-122"/>
              <a:ea typeface="微软雅黑" panose="020B0503020204020204" pitchFamily="34" charset="-122"/>
              <a:cs typeface="+mn-ea"/>
              <a:sym typeface="+mn-lt"/>
            </a:endParaRPr>
          </a:p>
          <a:p>
            <a:pPr>
              <a:lnSpc>
                <a:spcPct val="130000"/>
              </a:lnSpc>
              <a:spcBef>
                <a:spcPts val="600"/>
              </a:spcBef>
            </a:pPr>
            <a:r>
              <a:rPr lang="zh-CN" altLang="en-US" sz="900" kern="0" dirty="0">
                <a:latin typeface="微软雅黑" panose="020B0503020204020204" pitchFamily="34" charset="-122"/>
                <a:ea typeface="微软雅黑" panose="020B0503020204020204" pitchFamily="34" charset="-122"/>
                <a:cs typeface="+mn-ea"/>
                <a:sym typeface="+mn-lt"/>
              </a:rPr>
              <a:t>placeholder: 设置输入栏的文字</a:t>
            </a:r>
            <a:endParaRPr lang="zh-CN" altLang="en-US" sz="900" kern="0" dirty="0">
              <a:latin typeface="微软雅黑" panose="020B0503020204020204" pitchFamily="34" charset="-122"/>
              <a:ea typeface="微软雅黑" panose="020B0503020204020204" pitchFamily="34" charset="-122"/>
              <a:cs typeface="+mn-ea"/>
              <a:sym typeface="+mn-lt"/>
            </a:endParaRPr>
          </a:p>
          <a:p>
            <a:pPr>
              <a:lnSpc>
                <a:spcPct val="130000"/>
              </a:lnSpc>
              <a:spcBef>
                <a:spcPts val="600"/>
              </a:spcBef>
            </a:pPr>
            <a:r>
              <a:rPr lang="zh-CN" altLang="en-US" sz="900" kern="0" dirty="0">
                <a:latin typeface="微软雅黑" panose="020B0503020204020204" pitchFamily="34" charset="-122"/>
                <a:ea typeface="微软雅黑" panose="020B0503020204020204" pitchFamily="34" charset="-122"/>
                <a:cs typeface="+mn-ea"/>
                <a:sym typeface="+mn-lt"/>
              </a:rPr>
              <a:t>form-check:用于设置选择栏</a:t>
            </a:r>
            <a:endParaRPr lang="zh-CN" altLang="en-US" sz="900" kern="0" dirty="0">
              <a:latin typeface="微软雅黑" panose="020B0503020204020204" pitchFamily="34" charset="-122"/>
              <a:ea typeface="微软雅黑" panose="020B0503020204020204" pitchFamily="34" charset="-122"/>
              <a:cs typeface="+mn-ea"/>
              <a:sym typeface="+mn-lt"/>
            </a:endParaRPr>
          </a:p>
          <a:p>
            <a:pPr>
              <a:lnSpc>
                <a:spcPct val="130000"/>
              </a:lnSpc>
              <a:spcBef>
                <a:spcPts val="600"/>
              </a:spcBef>
            </a:pPr>
            <a:r>
              <a:rPr lang="zh-CN" altLang="en-US" sz="900" kern="0" dirty="0">
                <a:latin typeface="微软雅黑" panose="020B0503020204020204" pitchFamily="34" charset="-122"/>
                <a:ea typeface="微软雅黑" panose="020B0503020204020204" pitchFamily="34" charset="-122"/>
                <a:cs typeface="+mn-ea"/>
                <a:sym typeface="+mn-lt"/>
              </a:rPr>
              <a:t>type="text": 设置选择栏的图标为文字。</a:t>
            </a:r>
            <a:endParaRPr lang="zh-CN" altLang="en-US" sz="900" kern="0" dirty="0">
              <a:latin typeface="微软雅黑" panose="020B0503020204020204" pitchFamily="34" charset="-122"/>
              <a:ea typeface="微软雅黑" panose="020B0503020204020204" pitchFamily="34" charset="-122"/>
              <a:cs typeface="+mn-ea"/>
              <a:sym typeface="+mn-lt"/>
            </a:endParaRPr>
          </a:p>
          <a:p>
            <a:pPr>
              <a:lnSpc>
                <a:spcPct val="130000"/>
              </a:lnSpc>
              <a:spcBef>
                <a:spcPts val="600"/>
              </a:spcBef>
            </a:pPr>
            <a:r>
              <a:rPr lang="zh-CN" altLang="en-US" sz="900" kern="0" dirty="0">
                <a:latin typeface="微软雅黑" panose="020B0503020204020204" pitchFamily="34" charset="-122"/>
                <a:ea typeface="微软雅黑" panose="020B0503020204020204" pitchFamily="34" charset="-122"/>
                <a:cs typeface="+mn-ea"/>
                <a:sym typeface="+mn-lt"/>
              </a:rPr>
              <a:t>invalid-feedback：当没有输入时会有警告的作用</a:t>
            </a:r>
            <a:endParaRPr lang="zh-CN" altLang="en-US" sz="900" kern="0" dirty="0">
              <a:latin typeface="微软雅黑" panose="020B0503020204020204" pitchFamily="34" charset="-122"/>
              <a:ea typeface="微软雅黑" panose="020B0503020204020204" pitchFamily="34" charset="-122"/>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sym typeface="+mn-ea"/>
              </a:rPr>
              <a:t>04 </a:t>
            </a:r>
            <a:r>
              <a:rPr kumimoji="1" lang="zh-CN" altLang="en-US" dirty="0">
                <a:sym typeface="+mn-ea"/>
              </a:rPr>
              <a:t>系统分析</a:t>
            </a:r>
            <a:endParaRPr kumimoji="1" lang="zh-CN" altLang="en-US" dirty="0"/>
          </a:p>
        </p:txBody>
      </p:sp>
      <p:sp>
        <p:nvSpPr>
          <p:cNvPr id="3" name="文本占位符 2"/>
          <p:cNvSpPr>
            <a:spLocks noGrp="1"/>
          </p:cNvSpPr>
          <p:nvPr>
            <p:ph type="body" sz="quarter" idx="13"/>
          </p:nvPr>
        </p:nvSpPr>
        <p:spPr/>
        <p:txBody>
          <a:bodyPr/>
          <a:lstStyle/>
          <a:p>
            <a:r>
              <a:rPr kumimoji="1" lang="en-US" altLang="zh-CN" dirty="0"/>
              <a:t>15</a:t>
            </a:r>
            <a:endParaRPr kumimoji="1" lang="en-US" altLang="zh-CN" dirty="0"/>
          </a:p>
        </p:txBody>
      </p:sp>
      <p:grpSp>
        <p:nvGrpSpPr>
          <p:cNvPr id="12" name="组 15"/>
          <p:cNvGrpSpPr/>
          <p:nvPr/>
        </p:nvGrpSpPr>
        <p:grpSpPr>
          <a:xfrm>
            <a:off x="772399" y="589269"/>
            <a:ext cx="5123180" cy="5572760"/>
            <a:chOff x="138669" y="3140064"/>
            <a:chExt cx="5123180" cy="5572760"/>
          </a:xfrm>
        </p:grpSpPr>
        <p:sp>
          <p:nvSpPr>
            <p:cNvPr id="15" name="文本框 8"/>
            <p:cNvSpPr txBox="1"/>
            <p:nvPr/>
          </p:nvSpPr>
          <p:spPr>
            <a:xfrm>
              <a:off x="138669" y="6021059"/>
              <a:ext cx="5123180" cy="26917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sz="1000" dirty="0">
                  <a:solidFill>
                    <a:schemeClr val="accent1">
                      <a:lumMod val="50000"/>
                    </a:schemeClr>
                  </a:solidFill>
                  <a:latin typeface="微软雅黑" panose="020B0503020204020204" pitchFamily="34" charset="-122"/>
                  <a:ea typeface="微软雅黑" panose="020B0503020204020204" pitchFamily="34" charset="-122"/>
                </a:rPr>
                <a:t>显示后台数据，显示今日营收额，会员增加数量，订单量。待出货数，目前上线人数，以及新进订单数量</a:t>
              </a:r>
              <a:endParaRPr sz="1000" dirty="0">
                <a:solidFill>
                  <a:schemeClr val="accent1">
                    <a:lumMod val="50000"/>
                  </a:schemeClr>
                </a:solidFill>
                <a:latin typeface="微软雅黑" panose="020B0503020204020204" pitchFamily="34" charset="-122"/>
                <a:ea typeface="微软雅黑" panose="020B0503020204020204" pitchFamily="34" charset="-122"/>
              </a:endParaRPr>
            </a:p>
            <a:p>
              <a:pPr>
                <a:lnSpc>
                  <a:spcPct val="130000"/>
                </a:lnSpc>
              </a:pPr>
              <a:r>
                <a:rPr sz="1000" dirty="0">
                  <a:solidFill>
                    <a:schemeClr val="accent1">
                      <a:lumMod val="50000"/>
                    </a:schemeClr>
                  </a:solidFill>
                  <a:latin typeface="微软雅黑" panose="020B0503020204020204" pitchFamily="34" charset="-122"/>
                  <a:ea typeface="微软雅黑" panose="020B0503020204020204" pitchFamily="34" charset="-122"/>
                </a:rPr>
                <a:t>（文本，代码）</a:t>
              </a:r>
              <a:endParaRPr sz="1000" dirty="0">
                <a:solidFill>
                  <a:schemeClr val="accent1">
                    <a:lumMod val="50000"/>
                  </a:schemeClr>
                </a:solidFill>
                <a:latin typeface="微软雅黑" panose="020B0503020204020204" pitchFamily="34" charset="-122"/>
                <a:ea typeface="微软雅黑" panose="020B0503020204020204" pitchFamily="34" charset="-122"/>
              </a:endParaRPr>
            </a:p>
            <a:p>
              <a:pPr>
                <a:lnSpc>
                  <a:spcPct val="130000"/>
                </a:lnSpc>
              </a:pPr>
              <a:r>
                <a:rPr sz="1000" dirty="0">
                  <a:solidFill>
                    <a:schemeClr val="accent1">
                      <a:lumMod val="50000"/>
                    </a:schemeClr>
                  </a:solidFill>
                  <a:latin typeface="微软雅黑" panose="020B0503020204020204" pitchFamily="34" charset="-122"/>
                  <a:ea typeface="微软雅黑" panose="020B0503020204020204" pitchFamily="34" charset="-122"/>
                </a:rPr>
                <a:t>使用了Navbar</a:t>
              </a:r>
              <a:endParaRPr sz="1000" dirty="0">
                <a:solidFill>
                  <a:schemeClr val="accent1">
                    <a:lumMod val="50000"/>
                  </a:schemeClr>
                </a:solidFill>
                <a:latin typeface="微软雅黑" panose="020B0503020204020204" pitchFamily="34" charset="-122"/>
                <a:ea typeface="微软雅黑" panose="020B0503020204020204" pitchFamily="34" charset="-122"/>
              </a:endParaRPr>
            </a:p>
            <a:p>
              <a:pPr>
                <a:lnSpc>
                  <a:spcPct val="130000"/>
                </a:lnSpc>
              </a:pPr>
              <a:r>
                <a:rPr sz="1000" dirty="0">
                  <a:solidFill>
                    <a:schemeClr val="accent1">
                      <a:lumMod val="50000"/>
                    </a:schemeClr>
                  </a:solidFill>
                  <a:latin typeface="微软雅黑" panose="020B0503020204020204" pitchFamily="34" charset="-122"/>
                  <a:ea typeface="微软雅黑" panose="020B0503020204020204" pitchFamily="34" charset="-122"/>
                </a:rPr>
                <a:t>https://getbootstrap.com/docs/4.0/components/navbar/</a:t>
              </a:r>
              <a:endParaRPr sz="1000" dirty="0">
                <a:solidFill>
                  <a:schemeClr val="accent1">
                    <a:lumMod val="50000"/>
                  </a:schemeClr>
                </a:solidFill>
                <a:latin typeface="微软雅黑" panose="020B0503020204020204" pitchFamily="34" charset="-122"/>
                <a:ea typeface="微软雅黑" panose="020B0503020204020204" pitchFamily="34" charset="-122"/>
              </a:endParaRPr>
            </a:p>
            <a:p>
              <a:pPr>
                <a:lnSpc>
                  <a:spcPct val="130000"/>
                </a:lnSpc>
              </a:pPr>
              <a:r>
                <a:rPr sz="1000" dirty="0">
                  <a:solidFill>
                    <a:schemeClr val="accent1">
                      <a:lumMod val="50000"/>
                    </a:schemeClr>
                  </a:solidFill>
                  <a:latin typeface="微软雅黑" panose="020B0503020204020204" pitchFamily="34" charset="-122"/>
                  <a:ea typeface="微软雅黑" panose="020B0503020204020204" pitchFamily="34" charset="-122"/>
                </a:rPr>
                <a:t>--rounded-e框的圆角缕直角</a:t>
              </a:r>
              <a:endParaRPr sz="1000" dirty="0">
                <a:solidFill>
                  <a:schemeClr val="accent1">
                    <a:lumMod val="50000"/>
                  </a:schemeClr>
                </a:solidFill>
                <a:latin typeface="微软雅黑" panose="020B0503020204020204" pitchFamily="34" charset="-122"/>
                <a:ea typeface="微软雅黑" panose="020B0503020204020204" pitchFamily="34" charset="-122"/>
              </a:endParaRPr>
            </a:p>
            <a:p>
              <a:pPr>
                <a:lnSpc>
                  <a:spcPct val="130000"/>
                </a:lnSpc>
              </a:pPr>
              <a:r>
                <a:rPr sz="1000" dirty="0">
                  <a:solidFill>
                    <a:schemeClr val="accent1">
                      <a:lumMod val="50000"/>
                    </a:schemeClr>
                  </a:solidFill>
                  <a:latin typeface="微软雅黑" panose="020B0503020204020204" pitchFamily="34" charset="-122"/>
                  <a:ea typeface="微软雅黑" panose="020B0503020204020204" pitchFamily="34" charset="-122"/>
                </a:rPr>
                <a:t>https://getbootstrap.com/docs/4.0/utilities/borders/</a:t>
              </a:r>
              <a:endParaRPr sz="1000" dirty="0">
                <a:solidFill>
                  <a:schemeClr val="accent1">
                    <a:lumMod val="50000"/>
                  </a:schemeClr>
                </a:solidFill>
                <a:latin typeface="微软雅黑" panose="020B0503020204020204" pitchFamily="34" charset="-122"/>
                <a:ea typeface="微软雅黑" panose="020B0503020204020204" pitchFamily="34" charset="-122"/>
              </a:endParaRPr>
            </a:p>
            <a:p>
              <a:pPr>
                <a:lnSpc>
                  <a:spcPct val="130000"/>
                </a:lnSpc>
              </a:pPr>
              <a:r>
                <a:rPr sz="1000" dirty="0">
                  <a:solidFill>
                    <a:schemeClr val="accent1">
                      <a:lumMod val="50000"/>
                    </a:schemeClr>
                  </a:solidFill>
                  <a:latin typeface="微软雅黑" panose="020B0503020204020204" pitchFamily="34" charset="-122"/>
                  <a:ea typeface="微软雅黑" panose="020B0503020204020204" pitchFamily="34" charset="-122"/>
                </a:rPr>
                <a:t>align-items-center捋框内文字垂直置中</a:t>
              </a:r>
              <a:endParaRPr sz="1000" dirty="0">
                <a:solidFill>
                  <a:schemeClr val="accent1">
                    <a:lumMod val="50000"/>
                  </a:schemeClr>
                </a:solidFill>
                <a:latin typeface="微软雅黑" panose="020B0503020204020204" pitchFamily="34" charset="-122"/>
                <a:ea typeface="微软雅黑" panose="020B0503020204020204" pitchFamily="34" charset="-122"/>
              </a:endParaRPr>
            </a:p>
            <a:p>
              <a:pPr>
                <a:lnSpc>
                  <a:spcPct val="130000"/>
                </a:lnSpc>
              </a:pPr>
              <a:r>
                <a:rPr sz="1000" dirty="0">
                  <a:solidFill>
                    <a:schemeClr val="accent1">
                      <a:lumMod val="50000"/>
                    </a:schemeClr>
                  </a:solidFill>
                  <a:latin typeface="微软雅黑" panose="020B0503020204020204" pitchFamily="34" charset="-122"/>
                  <a:ea typeface="微软雅黑" panose="020B0503020204020204" pitchFamily="34" charset="-122"/>
                </a:rPr>
                <a:t>-text-center水平置中w-100  https://getbootstrap.com/docs/4.e/utilities/sizing/</a:t>
              </a:r>
              <a:endParaRPr sz="1000" dirty="0">
                <a:solidFill>
                  <a:schemeClr val="accent1">
                    <a:lumMod val="50000"/>
                  </a:schemeClr>
                </a:solidFill>
                <a:latin typeface="微软雅黑" panose="020B0503020204020204" pitchFamily="34" charset="-122"/>
                <a:ea typeface="微软雅黑" panose="020B0503020204020204" pitchFamily="34" charset="-122"/>
              </a:endParaRPr>
            </a:p>
            <a:p>
              <a:pPr>
                <a:lnSpc>
                  <a:spcPct val="130000"/>
                </a:lnSpc>
              </a:pPr>
              <a:r>
                <a:rPr lang="en-US" sz="1000">
                  <a:latin typeface="Calibri" panose="020F0502020204030204" charset="0"/>
                  <a:ea typeface="宋体" panose="02010600030101010101" pitchFamily="2" charset="-122"/>
                  <a:cs typeface="Times New Roman" panose="02020603050405020304" charset="0"/>
                  <a:sym typeface="+mn-ea"/>
                </a:rPr>
                <a:t> </a:t>
              </a:r>
              <a:r>
                <a:rPr lang="zh-CN" sz="1000">
                  <a:highlight>
                    <a:srgbClr val="FFFF00"/>
                  </a:highlight>
                  <a:ea typeface="宋体" panose="02010600030101010101" pitchFamily="2" charset="-122"/>
                  <a:sym typeface="+mn-ea"/>
                </a:rPr>
                <a:t>销售的物品数量</a:t>
              </a:r>
              <a:r>
                <a:rPr lang="en-US" sz="1000">
                  <a:latin typeface="Calibri" panose="020F0502020204030204" charset="0"/>
                  <a:ea typeface="宋体" panose="02010600030101010101" pitchFamily="2" charset="-122"/>
                  <a:cs typeface="Times New Roman" panose="02020603050405020304" charset="0"/>
                  <a:sym typeface="+mn-ea"/>
                </a:rPr>
                <a:t>bg-dark text-light </a:t>
              </a:r>
              <a:r>
                <a:rPr lang="zh-CN" sz="1000">
                  <a:latin typeface="Calibri" panose="020F0502020204030204" charset="0"/>
                  <a:ea typeface="宋体" panose="02010600030101010101" pitchFamily="2" charset="-122"/>
                  <a:sym typeface="+mn-ea"/>
                </a:rPr>
                <a:t>设计背景颜色为黑色</a:t>
              </a:r>
              <a:r>
                <a:rPr lang="en-US" sz="1000">
                  <a:latin typeface="Calibri" panose="020F0502020204030204" charset="0"/>
                  <a:ea typeface="宋体" panose="02010600030101010101" pitchFamily="2" charset="-122"/>
                  <a:cs typeface="Times New Roman" panose="02020603050405020304" charset="0"/>
                  <a:sym typeface="+mn-ea"/>
                </a:rPr>
                <a:t> </a:t>
              </a:r>
              <a:r>
                <a:rPr lang="zh-CN" sz="1000">
                  <a:latin typeface="Calibri" panose="020F0502020204030204" charset="0"/>
                  <a:ea typeface="宋体" panose="02010600030101010101" pitchFamily="2" charset="-122"/>
                  <a:sym typeface="+mn-ea"/>
                </a:rPr>
                <a:t>字体颜色为白色</a:t>
              </a:r>
              <a:endParaRPr lang="zh-CN" altLang="en-US" sz="1000"/>
            </a:p>
            <a:p>
              <a:pPr>
                <a:lnSpc>
                  <a:spcPct val="130000"/>
                </a:lnSpc>
              </a:pPr>
              <a:endParaRPr sz="1000"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18" name="矩形 17"/>
            <p:cNvSpPr/>
            <p:nvPr/>
          </p:nvSpPr>
          <p:spPr>
            <a:xfrm>
              <a:off x="1966199" y="3140064"/>
              <a:ext cx="1710055" cy="410845"/>
            </a:xfrm>
            <a:prstGeom prst="rect">
              <a:avLst/>
            </a:prstGeom>
          </p:spPr>
          <p:txBody>
            <a:bodyPr wrap="square">
              <a:spAutoFit/>
            </a:bodyPr>
            <a:lstStyle/>
            <a:p>
              <a:pPr algn="ctr" defTabSz="609600">
                <a:lnSpc>
                  <a:spcPct val="130000"/>
                </a:lnSpc>
              </a:pPr>
              <a:r>
                <a:rPr lang="zh-CN" sz="1600" b="1" dirty="0">
                  <a:solidFill>
                    <a:schemeClr val="accent3"/>
                  </a:solidFill>
                  <a:ea typeface="微软雅黑" panose="020B0503020204020204" pitchFamily="34" charset="-122"/>
                </a:rPr>
                <a:t>后台</a:t>
              </a:r>
              <a:r>
                <a:rPr sz="1600" b="1" dirty="0">
                  <a:solidFill>
                    <a:schemeClr val="accent3"/>
                  </a:solidFill>
                  <a:ea typeface="微软雅黑" panose="020B0503020204020204" pitchFamily="34" charset="-122"/>
                </a:rPr>
                <a:t>：</a:t>
              </a:r>
              <a:endParaRPr sz="1600" b="1" dirty="0">
                <a:solidFill>
                  <a:schemeClr val="accent3"/>
                </a:solidFill>
                <a:ea typeface="微软雅黑" panose="020B0503020204020204" pitchFamily="34" charset="-122"/>
              </a:endParaRPr>
            </a:p>
          </p:txBody>
        </p:sp>
      </p:grpSp>
      <p:pic>
        <p:nvPicPr>
          <p:cNvPr id="21" name="图片 3"/>
          <p:cNvPicPr>
            <a:picLocks noChangeAspect="1"/>
          </p:cNvPicPr>
          <p:nvPr/>
        </p:nvPicPr>
        <p:blipFill>
          <a:blip r:embed="rId1"/>
          <a:stretch>
            <a:fillRect/>
          </a:stretch>
        </p:blipFill>
        <p:spPr>
          <a:xfrm>
            <a:off x="818198" y="1207135"/>
            <a:ext cx="5267325" cy="2082800"/>
          </a:xfrm>
          <a:prstGeom prst="rect">
            <a:avLst/>
          </a:prstGeom>
          <a:noFill/>
          <a:ln>
            <a:noFill/>
          </a:ln>
        </p:spPr>
      </p:pic>
      <p:pic>
        <p:nvPicPr>
          <p:cNvPr id="5" name="图片 4"/>
          <p:cNvPicPr/>
          <p:nvPr/>
        </p:nvPicPr>
        <p:blipFill>
          <a:blip r:embed="rId2"/>
          <a:stretch>
            <a:fillRect/>
          </a:stretch>
        </p:blipFill>
        <p:spPr>
          <a:xfrm>
            <a:off x="6379528" y="1526540"/>
            <a:ext cx="5267325" cy="1524000"/>
          </a:xfrm>
          <a:prstGeom prst="rect">
            <a:avLst/>
          </a:prstGeom>
          <a:noFill/>
          <a:ln w="9525">
            <a:noFill/>
          </a:ln>
        </p:spPr>
      </p:pic>
      <p:sp>
        <p:nvSpPr>
          <p:cNvPr id="102" name="文本框 101"/>
          <p:cNvSpPr txBox="1"/>
          <p:nvPr/>
        </p:nvSpPr>
        <p:spPr>
          <a:xfrm>
            <a:off x="6379528" y="3050540"/>
            <a:ext cx="5080000" cy="460375"/>
          </a:xfrm>
          <a:prstGeom prst="rect">
            <a:avLst/>
          </a:prstGeom>
          <a:noFill/>
          <a:ln w="9525">
            <a:noFill/>
          </a:ln>
        </p:spPr>
        <p:txBody>
          <a:bodyPr>
            <a:spAutoFit/>
          </a:bodyPr>
          <a:p>
            <a:pPr indent="266700"/>
            <a:r>
              <a:rPr lang="en-US" sz="1200" b="0">
                <a:latin typeface="Calibri" panose="020F0502020204030204" charset="0"/>
                <a:ea typeface="宋体" panose="02010600030101010101" pitchFamily="2" charset="-122"/>
                <a:cs typeface="Times New Roman" panose="02020603050405020304" charset="0"/>
              </a:rPr>
              <a:t> </a:t>
            </a:r>
            <a:endParaRPr lang="zh-CN" altLang="en-US"/>
          </a:p>
        </p:txBody>
      </p:sp>
      <p:pic>
        <p:nvPicPr>
          <p:cNvPr id="7" name="图片 6"/>
          <p:cNvPicPr/>
          <p:nvPr/>
        </p:nvPicPr>
        <p:blipFill>
          <a:blip r:embed="rId3"/>
          <a:stretch>
            <a:fillRect/>
          </a:stretch>
        </p:blipFill>
        <p:spPr>
          <a:xfrm>
            <a:off x="6379528" y="3510915"/>
            <a:ext cx="5267325" cy="2190750"/>
          </a:xfrm>
          <a:prstGeom prst="rect">
            <a:avLst/>
          </a:prstGeom>
          <a:noFill/>
          <a:ln w="9525">
            <a:noFill/>
          </a:ln>
        </p:spPr>
      </p:pic>
      <p:sp>
        <p:nvSpPr>
          <p:cNvPr id="103" name="文本框 102"/>
          <p:cNvSpPr txBox="1"/>
          <p:nvPr/>
        </p:nvSpPr>
        <p:spPr>
          <a:xfrm>
            <a:off x="6379528" y="5701665"/>
            <a:ext cx="5080000" cy="575945"/>
          </a:xfrm>
          <a:prstGeom prst="rect">
            <a:avLst/>
          </a:prstGeom>
          <a:noFill/>
          <a:ln w="9525">
            <a:noFill/>
          </a:ln>
        </p:spPr>
        <p:txBody>
          <a:bodyPr>
            <a:spAutoFit/>
          </a:bodyPr>
          <a:p>
            <a:pPr indent="266700"/>
            <a:r>
              <a:rPr lang="en-US" sz="1050" b="0">
                <a:latin typeface="Calibri" panose="020F0502020204030204" charset="0"/>
                <a:ea typeface="宋体" panose="02010600030101010101" pitchFamily="2" charset="-122"/>
                <a:cs typeface="Times New Roman" panose="02020603050405020304" charset="0"/>
              </a:rPr>
              <a:t> </a:t>
            </a:r>
            <a:r>
              <a:rPr lang="zh-CN" sz="1050" b="0">
                <a:latin typeface="Calibri" panose="020F0502020204030204" charset="0"/>
                <a:ea typeface="宋体" panose="02010600030101010101" pitchFamily="2" charset="-122"/>
              </a:rPr>
              <a:t>柱状图和饼状图和表图显示销售的情况</a:t>
            </a:r>
            <a:r>
              <a:rPr lang="en-US" sz="1050" b="0">
                <a:latin typeface="Calibri" panose="020F0502020204030204" charset="0"/>
                <a:ea typeface="宋体" panose="02010600030101010101" pitchFamily="2" charset="-122"/>
                <a:cs typeface="Times New Roman" panose="02020603050405020304" charset="0"/>
              </a:rPr>
              <a:t> </a:t>
            </a:r>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zh-CN" altLang="en-US" dirty="0">
                <a:latin typeface="微软雅黑" panose="020B0503020204020204" pitchFamily="34" charset="-122"/>
                <a:ea typeface="微软雅黑" panose="020B0503020204020204" pitchFamily="34" charset="-122"/>
                <a:cs typeface="微软雅黑" panose="020B0503020204020204" pitchFamily="34" charset="-122"/>
              </a:rPr>
              <a:t>感谢聆听！</a:t>
            </a:r>
            <a:endParaRPr kumimoji="1" lang="zh-CN" altLang="en-US"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7" name="文本占位符 3"/>
          <p:cNvSpPr>
            <a:spLocks noGrp="1"/>
          </p:cNvSpPr>
          <p:nvPr/>
        </p:nvSpPr>
        <p:spPr>
          <a:xfrm>
            <a:off x="1205371" y="4498943"/>
            <a:ext cx="7730419" cy="1176236"/>
          </a:xfrm>
          <a:prstGeom prst="rect">
            <a:avLst/>
          </a:prstGeom>
        </p:spPr>
        <p:txBody>
          <a:bodyPr/>
          <a:lstStyle>
            <a:lvl1pPr marL="285750" indent="-285750" algn="l" defTabSz="914400" rtl="0" eaLnBrk="1" latinLnBrk="0" hangingPunct="1">
              <a:lnSpc>
                <a:spcPct val="120000"/>
              </a:lnSpc>
              <a:spcBef>
                <a:spcPts val="1000"/>
              </a:spcBef>
              <a:buFont typeface="Wingdings" panose="05000000000000000000" pitchFamily="2" charset="2"/>
              <a:buChar char="n"/>
              <a:defRPr sz="1400" b="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CN" dirty="0"/>
              <a:t>201843307110  </a:t>
            </a:r>
            <a:r>
              <a:rPr kumimoji="1" lang="zh-CN" altLang="en-US" dirty="0"/>
              <a:t>韩志浩</a:t>
            </a:r>
            <a:endParaRPr kumimoji="1" lang="zh-CN" altLang="en-US" dirty="0"/>
          </a:p>
          <a:p>
            <a:r>
              <a:rPr kumimoji="1" lang="en-US" altLang="zh-CN" dirty="0"/>
              <a:t>201843307109  </a:t>
            </a:r>
            <a:r>
              <a:rPr kumimoji="1" lang="en-US" altLang="zh-CN" dirty="0">
                <a:sym typeface="+mn-ea"/>
              </a:rPr>
              <a:t>郭濠粧</a:t>
            </a:r>
            <a:endParaRPr kumimoji="1" lang="zh-CN" altLang="en-US" dirty="0"/>
          </a:p>
          <a:p>
            <a:pPr marL="914400" lvl="2" indent="0">
              <a:buNone/>
            </a:pPr>
            <a:r>
              <a:rPr kumimoji="1" lang="en-US" altLang="zh-CN" sz="1400" dirty="0">
                <a:solidFill>
                  <a:schemeClr val="accent1"/>
                </a:solidFill>
              </a:rPr>
              <a:t> </a:t>
            </a:r>
            <a:endParaRPr kumimoji="1" lang="zh-CN" altLang="en-US" dirty="0"/>
          </a:p>
        </p:txBody>
      </p:sp>
    </p:spTree>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t>CONTENTS</a:t>
            </a:r>
            <a:endParaRPr kumimoji="1" lang="zh-CN" altLang="en-US" dirty="0"/>
          </a:p>
        </p:txBody>
      </p:sp>
      <p:sp>
        <p:nvSpPr>
          <p:cNvPr id="9" name="文本占位符 2"/>
          <p:cNvSpPr>
            <a:spLocks noGrp="1"/>
          </p:cNvSpPr>
          <p:nvPr/>
        </p:nvSpPr>
        <p:spPr>
          <a:xfrm>
            <a:off x="6678401" y="1152862"/>
            <a:ext cx="939501" cy="888222"/>
          </a:xfrm>
          <a:prstGeom prst="rect">
            <a:avLst/>
          </a:prstGeom>
        </p:spPr>
        <p:txBody>
          <a:bodyPr anchor="ctr"/>
          <a:lstStyle>
            <a:lvl1pPr marL="0" indent="0" algn="l" defTabSz="914400" rtl="0" eaLnBrk="1" latinLnBrk="0" hangingPunct="1">
              <a:lnSpc>
                <a:spcPct val="90000"/>
              </a:lnSpc>
              <a:spcBef>
                <a:spcPts val="1000"/>
              </a:spcBef>
              <a:buFont typeface="Arial" panose="020B0604020202020204" pitchFamily="34" charset="0"/>
              <a:buNone/>
              <a:defRPr sz="4800" b="1"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CN" dirty="0"/>
              <a:t>01</a:t>
            </a:r>
            <a:endParaRPr kumimoji="1" lang="zh-CN" altLang="en-US" dirty="0"/>
          </a:p>
        </p:txBody>
      </p:sp>
      <p:sp>
        <p:nvSpPr>
          <p:cNvPr id="10" name="文本占位符 3"/>
          <p:cNvSpPr>
            <a:spLocks noGrp="1"/>
          </p:cNvSpPr>
          <p:nvPr/>
        </p:nvSpPr>
        <p:spPr>
          <a:xfrm>
            <a:off x="7794213" y="1301676"/>
            <a:ext cx="3218486" cy="590594"/>
          </a:xfrm>
          <a:prstGeom prst="rect">
            <a:avLst/>
          </a:prstGeom>
        </p:spPr>
        <p:txBody>
          <a:bodyPr anchor="ctr"/>
          <a:lstStyle>
            <a:lvl1pPr marL="0" indent="0" algn="l" defTabSz="914400" rtl="0" eaLnBrk="1" latinLnBrk="0" hangingPunct="1">
              <a:lnSpc>
                <a:spcPct val="90000"/>
              </a:lnSpc>
              <a:spcBef>
                <a:spcPts val="1000"/>
              </a:spcBef>
              <a:buFont typeface="Arial" panose="020B0604020202020204" pitchFamily="34" charset="0"/>
              <a:buNone/>
              <a:defRPr sz="2000" b="1"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solidFill>
                  <a:srgbClr val="FFFFFF"/>
                </a:solidFill>
                <a:ea typeface="微软雅黑" panose="020B0503020204020204" pitchFamily="34" charset="-122"/>
              </a:rPr>
              <a:t>PART</a:t>
            </a:r>
            <a:r>
              <a:rPr lang="zh-CN" altLang="en-US" dirty="0">
                <a:solidFill>
                  <a:srgbClr val="FFFFFF"/>
                </a:solidFill>
                <a:ea typeface="微软雅黑" panose="020B0503020204020204" pitchFamily="34" charset="-122"/>
              </a:rPr>
              <a:t> </a:t>
            </a:r>
            <a:r>
              <a:rPr lang="en-US" altLang="zh-CN" dirty="0">
                <a:solidFill>
                  <a:srgbClr val="FFFFFF"/>
                </a:solidFill>
                <a:ea typeface="微软雅黑" panose="020B0503020204020204" pitchFamily="34" charset="-122"/>
              </a:rPr>
              <a:t>ONE</a:t>
            </a:r>
            <a:r>
              <a:rPr lang="zh-CN" altLang="en-US" dirty="0">
                <a:solidFill>
                  <a:srgbClr val="FFFFFF"/>
                </a:solidFill>
                <a:ea typeface="微软雅黑" panose="020B0503020204020204" pitchFamily="34" charset="-122"/>
              </a:rPr>
              <a:t>  </a:t>
            </a:r>
            <a:r>
              <a:rPr lang="zh-CN" altLang="en-US" dirty="0">
                <a:solidFill>
                  <a:srgbClr val="FFFFFF"/>
                </a:solidFill>
                <a:ea typeface="微软雅黑" panose="020B0503020204020204" pitchFamily="34" charset="-122"/>
                <a:sym typeface="+mn-ea"/>
              </a:rPr>
              <a:t>绪论</a:t>
            </a:r>
            <a:endParaRPr kumimoji="1" lang="zh-CN" altLang="en-US" dirty="0">
              <a:solidFill>
                <a:srgbClr val="FFFFFF"/>
              </a:solidFill>
              <a:ea typeface="微软雅黑" panose="020B0503020204020204" pitchFamily="34" charset="-122"/>
            </a:endParaRPr>
          </a:p>
        </p:txBody>
      </p:sp>
      <p:sp>
        <p:nvSpPr>
          <p:cNvPr id="11" name="文本占位符 4"/>
          <p:cNvSpPr>
            <a:spLocks noGrp="1"/>
          </p:cNvSpPr>
          <p:nvPr/>
        </p:nvSpPr>
        <p:spPr>
          <a:xfrm>
            <a:off x="6678401" y="2334409"/>
            <a:ext cx="939501" cy="888222"/>
          </a:xfrm>
          <a:prstGeom prst="rect">
            <a:avLst/>
          </a:prstGeom>
        </p:spPr>
        <p:txBody>
          <a:bodyPr anchor="ctr"/>
          <a:lstStyle>
            <a:lvl1pPr marL="0" indent="0" algn="l" defTabSz="914400" rtl="0" eaLnBrk="1" latinLnBrk="0" hangingPunct="1">
              <a:lnSpc>
                <a:spcPct val="90000"/>
              </a:lnSpc>
              <a:spcBef>
                <a:spcPts val="1000"/>
              </a:spcBef>
              <a:buFont typeface="Arial" panose="020B0604020202020204" pitchFamily="34" charset="0"/>
              <a:buNone/>
              <a:defRPr sz="4800" b="1"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CN" dirty="0"/>
              <a:t>02</a:t>
            </a:r>
            <a:endParaRPr kumimoji="1" lang="zh-CN" altLang="en-US" dirty="0"/>
          </a:p>
        </p:txBody>
      </p:sp>
      <p:sp>
        <p:nvSpPr>
          <p:cNvPr id="12" name="文本占位符 5"/>
          <p:cNvSpPr>
            <a:spLocks noGrp="1"/>
          </p:cNvSpPr>
          <p:nvPr/>
        </p:nvSpPr>
        <p:spPr>
          <a:xfrm>
            <a:off x="7794213" y="2483223"/>
            <a:ext cx="3218486" cy="590594"/>
          </a:xfrm>
          <a:prstGeom prst="rect">
            <a:avLst/>
          </a:prstGeom>
        </p:spPr>
        <p:txBody>
          <a:bodyPr anchor="ctr"/>
          <a:lstStyle>
            <a:lvl1pPr marL="0" indent="0" algn="l" defTabSz="914400" rtl="0" eaLnBrk="1" latinLnBrk="0" hangingPunct="1">
              <a:lnSpc>
                <a:spcPct val="90000"/>
              </a:lnSpc>
              <a:spcBef>
                <a:spcPts val="1000"/>
              </a:spcBef>
              <a:buFont typeface="Arial" panose="020B0604020202020204" pitchFamily="34" charset="0"/>
              <a:buNone/>
              <a:defRPr sz="2000" b="1"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solidFill>
                  <a:srgbClr val="FFFFFF"/>
                </a:solidFill>
                <a:ea typeface="微软雅黑" panose="020B0503020204020204" pitchFamily="34" charset="-122"/>
              </a:rPr>
              <a:t>PART</a:t>
            </a:r>
            <a:r>
              <a:rPr lang="zh-CN" altLang="en-US" dirty="0">
                <a:solidFill>
                  <a:srgbClr val="FFFFFF"/>
                </a:solidFill>
                <a:ea typeface="微软雅黑" panose="020B0503020204020204" pitchFamily="34" charset="-122"/>
              </a:rPr>
              <a:t> </a:t>
            </a:r>
            <a:r>
              <a:rPr lang="en-US" altLang="zh-CN" dirty="0">
                <a:solidFill>
                  <a:srgbClr val="FFFFFF"/>
                </a:solidFill>
                <a:ea typeface="微软雅黑" panose="020B0503020204020204" pitchFamily="34" charset="-122"/>
              </a:rPr>
              <a:t>TWO</a:t>
            </a:r>
            <a:r>
              <a:rPr lang="zh-CN" altLang="en-US" dirty="0">
                <a:solidFill>
                  <a:srgbClr val="FFFFFF"/>
                </a:solidFill>
                <a:ea typeface="微软雅黑" panose="020B0503020204020204" pitchFamily="34" charset="-122"/>
              </a:rPr>
              <a:t>  </a:t>
            </a:r>
            <a:r>
              <a:rPr lang="zh-CN" altLang="en-US" dirty="0">
                <a:solidFill>
                  <a:srgbClr val="FFFFFF"/>
                </a:solidFill>
                <a:ea typeface="微软雅黑" panose="020B0503020204020204" pitchFamily="34" charset="-122"/>
                <a:sym typeface="+mn-ea"/>
              </a:rPr>
              <a:t>设计理念</a:t>
            </a:r>
            <a:endParaRPr lang="zh-CN" altLang="en-US" dirty="0">
              <a:solidFill>
                <a:srgbClr val="FFFFFF"/>
              </a:solidFill>
              <a:ea typeface="微软雅黑" panose="020B0503020204020204" pitchFamily="34" charset="-122"/>
            </a:endParaRPr>
          </a:p>
        </p:txBody>
      </p:sp>
      <p:sp>
        <p:nvSpPr>
          <p:cNvPr id="13" name="文本占位符 6"/>
          <p:cNvSpPr>
            <a:spLocks noGrp="1"/>
          </p:cNvSpPr>
          <p:nvPr/>
        </p:nvSpPr>
        <p:spPr>
          <a:xfrm>
            <a:off x="6678401" y="3515956"/>
            <a:ext cx="939501" cy="888222"/>
          </a:xfrm>
          <a:prstGeom prst="rect">
            <a:avLst/>
          </a:prstGeom>
        </p:spPr>
        <p:txBody>
          <a:bodyPr anchor="ctr"/>
          <a:lstStyle>
            <a:lvl1pPr marL="0" indent="0" algn="l" defTabSz="914400" rtl="0" eaLnBrk="1" latinLnBrk="0" hangingPunct="1">
              <a:lnSpc>
                <a:spcPct val="90000"/>
              </a:lnSpc>
              <a:spcBef>
                <a:spcPts val="1000"/>
              </a:spcBef>
              <a:buFont typeface="Arial" panose="020B0604020202020204" pitchFamily="34" charset="0"/>
              <a:buNone/>
              <a:defRPr sz="4800" b="1"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CN" dirty="0"/>
              <a:t>03</a:t>
            </a:r>
            <a:endParaRPr kumimoji="1" lang="zh-CN" altLang="en-US" dirty="0"/>
          </a:p>
        </p:txBody>
      </p:sp>
      <p:sp>
        <p:nvSpPr>
          <p:cNvPr id="14" name="文本占位符 7"/>
          <p:cNvSpPr>
            <a:spLocks noGrp="1"/>
          </p:cNvSpPr>
          <p:nvPr/>
        </p:nvSpPr>
        <p:spPr>
          <a:xfrm>
            <a:off x="7794213" y="3664770"/>
            <a:ext cx="3218486" cy="590594"/>
          </a:xfrm>
          <a:prstGeom prst="rect">
            <a:avLst/>
          </a:prstGeom>
        </p:spPr>
        <p:txBody>
          <a:bodyPr anchor="ctr"/>
          <a:lstStyle>
            <a:lvl1pPr marL="0" indent="0" algn="l" defTabSz="914400" rtl="0" eaLnBrk="1" latinLnBrk="0" hangingPunct="1">
              <a:lnSpc>
                <a:spcPct val="90000"/>
              </a:lnSpc>
              <a:spcBef>
                <a:spcPts val="1000"/>
              </a:spcBef>
              <a:buFont typeface="Arial" panose="020B0604020202020204" pitchFamily="34" charset="0"/>
              <a:buNone/>
              <a:defRPr sz="2000" b="1"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solidFill>
                  <a:srgbClr val="FFFFFF"/>
                </a:solidFill>
                <a:ea typeface="微软雅黑" panose="020B0503020204020204" pitchFamily="34" charset="-122"/>
              </a:rPr>
              <a:t>PART</a:t>
            </a:r>
            <a:r>
              <a:rPr lang="zh-CN" altLang="en-US" dirty="0">
                <a:solidFill>
                  <a:srgbClr val="FFFFFF"/>
                </a:solidFill>
                <a:ea typeface="微软雅黑" panose="020B0503020204020204" pitchFamily="34" charset="-122"/>
              </a:rPr>
              <a:t> </a:t>
            </a:r>
            <a:r>
              <a:rPr lang="en-US" altLang="zh-CN" dirty="0">
                <a:solidFill>
                  <a:srgbClr val="FFFFFF"/>
                </a:solidFill>
                <a:ea typeface="微软雅黑" panose="020B0503020204020204" pitchFamily="34" charset="-122"/>
              </a:rPr>
              <a:t>THREE</a:t>
            </a:r>
            <a:r>
              <a:rPr lang="zh-CN" altLang="en-US" dirty="0">
                <a:solidFill>
                  <a:srgbClr val="FFFFFF"/>
                </a:solidFill>
                <a:ea typeface="微软雅黑" panose="020B0503020204020204" pitchFamily="34" charset="-122"/>
              </a:rPr>
              <a:t>  </a:t>
            </a:r>
            <a:r>
              <a:rPr lang="zh-CN" altLang="en-US" dirty="0">
                <a:solidFill>
                  <a:srgbClr val="FFFFFF"/>
                </a:solidFill>
                <a:ea typeface="微软雅黑" panose="020B0503020204020204" pitchFamily="34" charset="-122"/>
                <a:sym typeface="+mn-ea"/>
              </a:rPr>
              <a:t>切版板式</a:t>
            </a:r>
            <a:endParaRPr kumimoji="1" lang="zh-CN" altLang="en-US" dirty="0">
              <a:solidFill>
                <a:srgbClr val="FFFFFF"/>
              </a:solidFill>
              <a:ea typeface="微软雅黑" panose="020B0503020204020204" pitchFamily="34" charset="-122"/>
            </a:endParaRPr>
          </a:p>
        </p:txBody>
      </p:sp>
      <p:sp>
        <p:nvSpPr>
          <p:cNvPr id="15" name="文本占位符 8"/>
          <p:cNvSpPr>
            <a:spLocks noGrp="1"/>
          </p:cNvSpPr>
          <p:nvPr/>
        </p:nvSpPr>
        <p:spPr>
          <a:xfrm>
            <a:off x="6678401" y="4697503"/>
            <a:ext cx="939501" cy="888222"/>
          </a:xfrm>
          <a:prstGeom prst="rect">
            <a:avLst/>
          </a:prstGeom>
        </p:spPr>
        <p:txBody>
          <a:bodyPr anchor="ctr"/>
          <a:lstStyle>
            <a:lvl1pPr marL="0" indent="0" algn="l" defTabSz="914400" rtl="0" eaLnBrk="1" latinLnBrk="0" hangingPunct="1">
              <a:lnSpc>
                <a:spcPct val="90000"/>
              </a:lnSpc>
              <a:spcBef>
                <a:spcPts val="1000"/>
              </a:spcBef>
              <a:buFont typeface="Arial" panose="020B0604020202020204" pitchFamily="34" charset="0"/>
              <a:buNone/>
              <a:defRPr sz="4800" b="1"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CN" dirty="0"/>
              <a:t>04</a:t>
            </a:r>
            <a:endParaRPr kumimoji="1" lang="zh-CN" altLang="en-US" dirty="0"/>
          </a:p>
        </p:txBody>
      </p:sp>
      <p:sp>
        <p:nvSpPr>
          <p:cNvPr id="16" name="文本占位符 9"/>
          <p:cNvSpPr>
            <a:spLocks noGrp="1"/>
          </p:cNvSpPr>
          <p:nvPr/>
        </p:nvSpPr>
        <p:spPr>
          <a:xfrm>
            <a:off x="7794213" y="4846317"/>
            <a:ext cx="3218486" cy="590594"/>
          </a:xfrm>
          <a:prstGeom prst="rect">
            <a:avLst/>
          </a:prstGeom>
        </p:spPr>
        <p:txBody>
          <a:bodyPr anchor="ctr"/>
          <a:lstStyle>
            <a:lvl1pPr marL="0" indent="0" algn="l" defTabSz="914400" rtl="0" eaLnBrk="1" latinLnBrk="0" hangingPunct="1">
              <a:lnSpc>
                <a:spcPct val="90000"/>
              </a:lnSpc>
              <a:spcBef>
                <a:spcPts val="1000"/>
              </a:spcBef>
              <a:buFont typeface="Arial" panose="020B0604020202020204" pitchFamily="34" charset="0"/>
              <a:buNone/>
              <a:defRPr sz="2000" b="1"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solidFill>
                  <a:srgbClr val="FFFFFF"/>
                </a:solidFill>
                <a:ea typeface="微软雅黑" panose="020B0503020204020204" pitchFamily="34" charset="-122"/>
              </a:rPr>
              <a:t>PART</a:t>
            </a:r>
            <a:r>
              <a:rPr lang="zh-CN" altLang="en-US" dirty="0">
                <a:solidFill>
                  <a:srgbClr val="FFFFFF"/>
                </a:solidFill>
                <a:ea typeface="微软雅黑" panose="020B0503020204020204" pitchFamily="34" charset="-122"/>
              </a:rPr>
              <a:t> </a:t>
            </a:r>
            <a:r>
              <a:rPr lang="en-US" altLang="zh-CN" dirty="0">
                <a:solidFill>
                  <a:srgbClr val="FFFFFF"/>
                </a:solidFill>
                <a:ea typeface="微软雅黑" panose="020B0503020204020204" pitchFamily="34" charset="-122"/>
              </a:rPr>
              <a:t>FOUR</a:t>
            </a:r>
            <a:r>
              <a:rPr lang="zh-CN" altLang="en-US" dirty="0">
                <a:solidFill>
                  <a:srgbClr val="FFFFFF"/>
                </a:solidFill>
                <a:ea typeface="微软雅黑" panose="020B0503020204020204" pitchFamily="34" charset="-122"/>
              </a:rPr>
              <a:t>  </a:t>
            </a:r>
            <a:r>
              <a:rPr lang="zh-CN" altLang="en-US" dirty="0">
                <a:solidFill>
                  <a:srgbClr val="FFFFFF"/>
                </a:solidFill>
                <a:ea typeface="微软雅黑" panose="020B0503020204020204" pitchFamily="34" charset="-122"/>
                <a:sym typeface="+mn-ea"/>
              </a:rPr>
              <a:t>使用方法</a:t>
            </a:r>
            <a:endParaRPr kumimoji="1" lang="zh-CN" altLang="en-US" dirty="0">
              <a:solidFill>
                <a:srgbClr val="FFFFFF"/>
              </a:solidFill>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kumimoji="1" lang="en-US" altLang="zh-CN" dirty="0"/>
              <a:t>01</a:t>
            </a:r>
            <a:endParaRPr kumimoji="1" lang="zh-CN" altLang="en-US" dirty="0"/>
          </a:p>
        </p:txBody>
      </p:sp>
      <p:sp>
        <p:nvSpPr>
          <p:cNvPr id="3" name="文本占位符 2"/>
          <p:cNvSpPr>
            <a:spLocks noGrp="1"/>
          </p:cNvSpPr>
          <p:nvPr>
            <p:ph type="body" sz="quarter" idx="12"/>
          </p:nvPr>
        </p:nvSpPr>
        <p:spPr/>
        <p:txBody>
          <a:bodyPr/>
          <a:lstStyle/>
          <a:p>
            <a:r>
              <a:rPr lang="en-US" altLang="zh-CN" dirty="0">
                <a:solidFill>
                  <a:srgbClr val="FFFFFF"/>
                </a:solidFill>
                <a:ea typeface="微软雅黑" panose="020B0503020204020204" pitchFamily="34" charset="-122"/>
              </a:rPr>
              <a:t>PART</a:t>
            </a:r>
            <a:r>
              <a:rPr lang="zh-CN" altLang="en-US" dirty="0">
                <a:solidFill>
                  <a:srgbClr val="FFFFFF"/>
                </a:solidFill>
                <a:ea typeface="微软雅黑" panose="020B0503020204020204" pitchFamily="34" charset="-122"/>
              </a:rPr>
              <a:t> </a:t>
            </a:r>
            <a:r>
              <a:rPr lang="en-US" altLang="zh-CN" dirty="0">
                <a:solidFill>
                  <a:srgbClr val="FFFFFF"/>
                </a:solidFill>
                <a:ea typeface="微软雅黑" panose="020B0503020204020204" pitchFamily="34" charset="-122"/>
              </a:rPr>
              <a:t>ONE</a:t>
            </a:r>
            <a:r>
              <a:rPr lang="zh-CN" altLang="en-US" dirty="0">
                <a:solidFill>
                  <a:srgbClr val="FFFFFF"/>
                </a:solidFill>
                <a:ea typeface="微软雅黑" panose="020B0503020204020204" pitchFamily="34" charset="-122"/>
              </a:rPr>
              <a:t>  </a:t>
            </a:r>
            <a:r>
              <a:rPr lang="zh-CN" altLang="en-US" dirty="0">
                <a:solidFill>
                  <a:srgbClr val="FFFFFF"/>
                </a:solidFill>
                <a:ea typeface="微软雅黑" panose="020B0503020204020204" pitchFamily="34" charset="-122"/>
                <a:sym typeface="+mn-ea"/>
              </a:rPr>
              <a:t>绪论</a:t>
            </a:r>
            <a:endParaRPr kumimoji="1" lang="zh-CN" altLang="en-US" dirty="0">
              <a:solidFill>
                <a:srgbClr val="FFFFFF"/>
              </a:solidFill>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t>01</a:t>
            </a:r>
            <a:r>
              <a:rPr kumimoji="1" lang="zh-CN" altLang="en-US" dirty="0"/>
              <a:t> 绪论</a:t>
            </a:r>
            <a:endParaRPr kumimoji="1" lang="zh-CN" altLang="en-US" dirty="0"/>
          </a:p>
        </p:txBody>
      </p:sp>
      <p:grpSp>
        <p:nvGrpSpPr>
          <p:cNvPr id="11" name="组 10"/>
          <p:cNvGrpSpPr/>
          <p:nvPr/>
        </p:nvGrpSpPr>
        <p:grpSpPr>
          <a:xfrm>
            <a:off x="1193800" y="977900"/>
            <a:ext cx="3111500" cy="5283200"/>
            <a:chOff x="482600" y="1092200"/>
            <a:chExt cx="3111500" cy="5283200"/>
          </a:xfrm>
        </p:grpSpPr>
        <p:sp>
          <p:nvSpPr>
            <p:cNvPr id="4" name="矩形 3"/>
            <p:cNvSpPr/>
            <p:nvPr/>
          </p:nvSpPr>
          <p:spPr>
            <a:xfrm>
              <a:off x="482600" y="1092200"/>
              <a:ext cx="3111500" cy="52832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41350" y="1247705"/>
              <a:ext cx="2794000" cy="1570857"/>
            </a:xfrm>
            <a:prstGeom prst="rect">
              <a:avLst/>
            </a:prstGeom>
          </p:spPr>
        </p:pic>
        <p:sp>
          <p:nvSpPr>
            <p:cNvPr id="6" name="文本框 5"/>
            <p:cNvSpPr txBox="1"/>
            <p:nvPr/>
          </p:nvSpPr>
          <p:spPr>
            <a:xfrm>
              <a:off x="1601371" y="1617635"/>
              <a:ext cx="873957" cy="830997"/>
            </a:xfrm>
            <a:prstGeom prst="rect">
              <a:avLst/>
            </a:prstGeom>
            <a:noFill/>
          </p:spPr>
          <p:txBody>
            <a:bodyPr wrap="none" rtlCol="0">
              <a:spAutoFit/>
            </a:bodyPr>
            <a:lstStyle/>
            <a:p>
              <a:pPr defTabSz="457200"/>
              <a:r>
                <a:rPr kumimoji="1" lang="en-US" altLang="zh-CN" sz="4800" b="1" dirty="0">
                  <a:solidFill>
                    <a:srgbClr val="FFFFFF"/>
                  </a:solidFill>
                  <a:ea typeface="微软雅黑" panose="020B0503020204020204" pitchFamily="34" charset="-122"/>
                </a:rPr>
                <a:t>01</a:t>
              </a:r>
              <a:endParaRPr kumimoji="1" lang="zh-CN" altLang="en-US" sz="4800" b="1" dirty="0">
                <a:solidFill>
                  <a:srgbClr val="FFFFFF"/>
                </a:solidFill>
                <a:ea typeface="微软雅黑" panose="020B0503020204020204" pitchFamily="34" charset="-122"/>
              </a:endParaRPr>
            </a:p>
          </p:txBody>
        </p:sp>
        <p:sp>
          <p:nvSpPr>
            <p:cNvPr id="9" name="文本框 8"/>
            <p:cNvSpPr txBox="1"/>
            <p:nvPr/>
          </p:nvSpPr>
          <p:spPr>
            <a:xfrm>
              <a:off x="641350" y="3733800"/>
              <a:ext cx="2794000" cy="75120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1450" indent="-171450">
                <a:lnSpc>
                  <a:spcPct val="130000"/>
                </a:lnSpc>
                <a:buFont typeface="Arial" panose="020B0604020202020204" pitchFamily="34" charset="0"/>
                <a:buChar char="•"/>
              </a:pPr>
              <a:r>
                <a:rPr lang="zh-CN" altLang="en-US" sz="1100" u="sng" dirty="0">
                  <a:solidFill>
                    <a:schemeClr val="bg1"/>
                  </a:solidFill>
                  <a:latin typeface="微软雅黑" panose="020B0503020204020204" pitchFamily="34" charset="-122"/>
                  <a:ea typeface="微软雅黑" panose="020B0503020204020204" pitchFamily="34" charset="-122"/>
                </a:rPr>
                <a:t>随着Internet的迅速崛起，互联网已日益成为收集提供信息的最佳渠道并逐步进入传统的流通领域。</a:t>
              </a:r>
              <a:endParaRPr lang="zh-CN" altLang="en-US" sz="1100" u="sng" dirty="0">
                <a:solidFill>
                  <a:schemeClr val="bg1"/>
                </a:solidFill>
                <a:latin typeface="微软雅黑" panose="020B0503020204020204" pitchFamily="34" charset="-122"/>
                <a:ea typeface="微软雅黑" panose="020B0503020204020204" pitchFamily="34" charset="-122"/>
              </a:endParaRPr>
            </a:p>
          </p:txBody>
        </p:sp>
        <p:sp>
          <p:nvSpPr>
            <p:cNvPr id="10" name="矩形 9"/>
            <p:cNvSpPr/>
            <p:nvPr/>
          </p:nvSpPr>
          <p:spPr>
            <a:xfrm>
              <a:off x="1642109" y="3009137"/>
              <a:ext cx="792480" cy="570865"/>
            </a:xfrm>
            <a:prstGeom prst="rect">
              <a:avLst/>
            </a:prstGeom>
          </p:spPr>
          <p:txBody>
            <a:bodyPr wrap="none">
              <a:spAutoFit/>
            </a:bodyPr>
            <a:lstStyle/>
            <a:p>
              <a:pPr algn="ctr" defTabSz="609600">
                <a:lnSpc>
                  <a:spcPct val="130000"/>
                </a:lnSpc>
              </a:pPr>
              <a:r>
                <a:rPr lang="zh-CN" altLang="en-US" sz="2400" b="1" dirty="0">
                  <a:solidFill>
                    <a:schemeClr val="bg1"/>
                  </a:solidFill>
                  <a:ea typeface="微软雅黑" panose="020B0503020204020204" pitchFamily="34" charset="-122"/>
                </a:rPr>
                <a:t>崛起</a:t>
              </a:r>
              <a:endParaRPr lang="zh-CN" altLang="en-US" sz="2400" b="1" dirty="0">
                <a:solidFill>
                  <a:schemeClr val="bg1"/>
                </a:solidFill>
                <a:ea typeface="微软雅黑" panose="020B0503020204020204" pitchFamily="34" charset="-122"/>
              </a:endParaRPr>
            </a:p>
          </p:txBody>
        </p:sp>
      </p:grpSp>
      <p:grpSp>
        <p:nvGrpSpPr>
          <p:cNvPr id="12" name="组 11"/>
          <p:cNvGrpSpPr/>
          <p:nvPr/>
        </p:nvGrpSpPr>
        <p:grpSpPr>
          <a:xfrm>
            <a:off x="4464050" y="982635"/>
            <a:ext cx="3111500" cy="5283200"/>
            <a:chOff x="482600" y="1092200"/>
            <a:chExt cx="3111500" cy="5283200"/>
          </a:xfrm>
        </p:grpSpPr>
        <p:sp>
          <p:nvSpPr>
            <p:cNvPr id="13" name="矩形 12"/>
            <p:cNvSpPr/>
            <p:nvPr/>
          </p:nvSpPr>
          <p:spPr>
            <a:xfrm>
              <a:off x="482600" y="1092200"/>
              <a:ext cx="3111500" cy="5283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14" name="图片 1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41350" y="1247705"/>
              <a:ext cx="2794000" cy="1570857"/>
            </a:xfrm>
            <a:prstGeom prst="rect">
              <a:avLst/>
            </a:prstGeom>
          </p:spPr>
        </p:pic>
        <p:sp>
          <p:nvSpPr>
            <p:cNvPr id="15" name="文本框 14"/>
            <p:cNvSpPr txBox="1"/>
            <p:nvPr/>
          </p:nvSpPr>
          <p:spPr>
            <a:xfrm>
              <a:off x="1601371" y="1617635"/>
              <a:ext cx="873957" cy="830997"/>
            </a:xfrm>
            <a:prstGeom prst="rect">
              <a:avLst/>
            </a:prstGeom>
            <a:noFill/>
          </p:spPr>
          <p:txBody>
            <a:bodyPr wrap="none" rtlCol="0">
              <a:spAutoFit/>
            </a:bodyPr>
            <a:lstStyle/>
            <a:p>
              <a:pPr defTabSz="457200"/>
              <a:r>
                <a:rPr kumimoji="1" lang="en-US" altLang="zh-CN" sz="4800" b="1" dirty="0">
                  <a:solidFill>
                    <a:srgbClr val="FFFFFF"/>
                  </a:solidFill>
                  <a:ea typeface="微软雅黑" panose="020B0503020204020204" pitchFamily="34" charset="-122"/>
                </a:rPr>
                <a:t>02</a:t>
              </a:r>
              <a:endParaRPr kumimoji="1" lang="zh-CN" altLang="en-US" sz="4800" b="1" dirty="0">
                <a:solidFill>
                  <a:srgbClr val="FFFFFF"/>
                </a:solidFill>
                <a:ea typeface="微软雅黑" panose="020B0503020204020204" pitchFamily="34" charset="-122"/>
              </a:endParaRPr>
            </a:p>
          </p:txBody>
        </p:sp>
        <p:sp>
          <p:nvSpPr>
            <p:cNvPr id="16" name="文本框 15"/>
            <p:cNvSpPr txBox="1"/>
            <p:nvPr/>
          </p:nvSpPr>
          <p:spPr>
            <a:xfrm>
              <a:off x="641350" y="3733800"/>
              <a:ext cx="2794000" cy="229044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1450" indent="-171450">
                <a:lnSpc>
                  <a:spcPct val="130000"/>
                </a:lnSpc>
                <a:buFont typeface="Arial" panose="020B0604020202020204" pitchFamily="34" charset="0"/>
                <a:buChar char="•"/>
              </a:pPr>
              <a:r>
                <a:rPr lang="zh-CN" altLang="en-US" sz="1100" u="sng" dirty="0">
                  <a:solidFill>
                    <a:schemeClr val="bg1"/>
                  </a:solidFill>
                  <a:latin typeface="微软雅黑" panose="020B0503020204020204" pitchFamily="34" charset="-122"/>
                  <a:ea typeface="微软雅黑" panose="020B0503020204020204" pitchFamily="34" charset="-122"/>
                </a:rPr>
                <a:t>电子商务开始流行起来，越来越多的商家在网上建起在线商店，向消费者展示出一种新颖的购物理念。网上购物系统作为B2B(既企业对企业)，B2C(即企业对消费者),C2C(即消费者对消费者)电子商务的前端商务平台,在其商务活动全过程中起着举足轻重的作用。网上购物系统具有强大的交互功能，可使商家和用户方便的传递信息，完成电子贸易或EDI交易。</a:t>
              </a:r>
              <a:endParaRPr lang="zh-CN" altLang="en-US" sz="1100" u="sng" dirty="0">
                <a:solidFill>
                  <a:schemeClr val="bg1"/>
                </a:solidFill>
                <a:latin typeface="微软雅黑" panose="020B0503020204020204" pitchFamily="34" charset="-122"/>
                <a:ea typeface="微软雅黑" panose="020B0503020204020204" pitchFamily="34" charset="-122"/>
              </a:endParaRPr>
            </a:p>
          </p:txBody>
        </p:sp>
        <p:sp>
          <p:nvSpPr>
            <p:cNvPr id="17" name="矩形 16"/>
            <p:cNvSpPr/>
            <p:nvPr/>
          </p:nvSpPr>
          <p:spPr>
            <a:xfrm>
              <a:off x="1337309" y="3009137"/>
              <a:ext cx="1402080" cy="570865"/>
            </a:xfrm>
            <a:prstGeom prst="rect">
              <a:avLst/>
            </a:prstGeom>
          </p:spPr>
          <p:txBody>
            <a:bodyPr wrap="none">
              <a:spAutoFit/>
            </a:bodyPr>
            <a:lstStyle/>
            <a:p>
              <a:pPr algn="ctr" defTabSz="609600">
                <a:lnSpc>
                  <a:spcPct val="130000"/>
                </a:lnSpc>
              </a:pPr>
              <a:r>
                <a:rPr lang="zh-CN" altLang="en-US" sz="2400" b="1" dirty="0">
                  <a:solidFill>
                    <a:schemeClr val="bg1"/>
                  </a:solidFill>
                  <a:ea typeface="微软雅黑" panose="020B0503020204020204" pitchFamily="34" charset="-122"/>
                </a:rPr>
                <a:t>电子商务</a:t>
              </a:r>
              <a:endParaRPr lang="zh-CN" altLang="en-US" sz="2400" b="1" dirty="0">
                <a:solidFill>
                  <a:schemeClr val="bg1"/>
                </a:solidFill>
                <a:ea typeface="微软雅黑" panose="020B0503020204020204" pitchFamily="34" charset="-122"/>
              </a:endParaRPr>
            </a:p>
          </p:txBody>
        </p:sp>
      </p:grpSp>
      <p:grpSp>
        <p:nvGrpSpPr>
          <p:cNvPr id="18" name="组 17"/>
          <p:cNvGrpSpPr/>
          <p:nvPr/>
        </p:nvGrpSpPr>
        <p:grpSpPr>
          <a:xfrm>
            <a:off x="7734300" y="977900"/>
            <a:ext cx="3111500" cy="5283200"/>
            <a:chOff x="482600" y="1092200"/>
            <a:chExt cx="3111500" cy="5283200"/>
          </a:xfrm>
        </p:grpSpPr>
        <p:sp>
          <p:nvSpPr>
            <p:cNvPr id="19" name="矩形 18"/>
            <p:cNvSpPr/>
            <p:nvPr/>
          </p:nvSpPr>
          <p:spPr>
            <a:xfrm>
              <a:off x="482600" y="1092200"/>
              <a:ext cx="3111500" cy="528320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20" name="图片 19"/>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41350" y="1247705"/>
              <a:ext cx="2794000" cy="1570857"/>
            </a:xfrm>
            <a:prstGeom prst="rect">
              <a:avLst/>
            </a:prstGeom>
          </p:spPr>
        </p:pic>
        <p:sp>
          <p:nvSpPr>
            <p:cNvPr id="21" name="文本框 20"/>
            <p:cNvSpPr txBox="1"/>
            <p:nvPr/>
          </p:nvSpPr>
          <p:spPr>
            <a:xfrm>
              <a:off x="1601371" y="1617635"/>
              <a:ext cx="873957" cy="830997"/>
            </a:xfrm>
            <a:prstGeom prst="rect">
              <a:avLst/>
            </a:prstGeom>
            <a:noFill/>
          </p:spPr>
          <p:txBody>
            <a:bodyPr wrap="none" rtlCol="0">
              <a:spAutoFit/>
            </a:bodyPr>
            <a:lstStyle/>
            <a:p>
              <a:pPr defTabSz="457200"/>
              <a:r>
                <a:rPr kumimoji="1" lang="en-US" altLang="zh-CN" sz="4800" b="1">
                  <a:solidFill>
                    <a:srgbClr val="FFFFFF"/>
                  </a:solidFill>
                  <a:ea typeface="微软雅黑" panose="020B0503020204020204" pitchFamily="34" charset="-122"/>
                </a:rPr>
                <a:t>03</a:t>
              </a:r>
              <a:endParaRPr kumimoji="1" lang="zh-CN" altLang="en-US" sz="4800" b="1" dirty="0">
                <a:solidFill>
                  <a:srgbClr val="FFFFFF"/>
                </a:solidFill>
                <a:ea typeface="微软雅黑" panose="020B0503020204020204" pitchFamily="34" charset="-122"/>
              </a:endParaRPr>
            </a:p>
          </p:txBody>
        </p:sp>
        <p:sp>
          <p:nvSpPr>
            <p:cNvPr id="22" name="文本框 21"/>
            <p:cNvSpPr txBox="1"/>
            <p:nvPr/>
          </p:nvSpPr>
          <p:spPr>
            <a:xfrm>
              <a:off x="641350" y="3733800"/>
              <a:ext cx="2794000" cy="185039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1450" indent="-171450">
                <a:lnSpc>
                  <a:spcPct val="130000"/>
                </a:lnSpc>
                <a:buFont typeface="Arial" panose="020B0604020202020204" pitchFamily="34" charset="0"/>
                <a:buChar char="•"/>
              </a:pPr>
              <a:r>
                <a:rPr lang="zh-CN" altLang="en-US" sz="1100" u="sng" dirty="0">
                  <a:solidFill>
                    <a:schemeClr val="bg1"/>
                  </a:solidFill>
                  <a:latin typeface="微软雅黑" panose="020B0503020204020204" pitchFamily="34" charset="-122"/>
                  <a:ea typeface="微软雅黑" panose="020B0503020204020204" pitchFamily="34" charset="-122"/>
                </a:rPr>
                <a:t>手机作为21世纪的通信宠儿，其发展速度不亚于任何的电子设备。频繁的更新换代，给人们的选购也带来了很大的不便，电子商务正是解决这个问题的很好方案。足不出户就可以最快的掌握市场变化，满足自己的选购需求，同时商家亦可以及时把握消费方向，从而对市场变化做出相应反应。</a:t>
              </a:r>
              <a:endParaRPr lang="zh-CN" altLang="en-US" sz="1100" u="sng" dirty="0">
                <a:solidFill>
                  <a:schemeClr val="bg1"/>
                </a:solidFill>
                <a:latin typeface="微软雅黑" panose="020B0503020204020204" pitchFamily="34" charset="-122"/>
                <a:ea typeface="微软雅黑" panose="020B0503020204020204" pitchFamily="34" charset="-122"/>
              </a:endParaRPr>
            </a:p>
          </p:txBody>
        </p:sp>
        <p:sp>
          <p:nvSpPr>
            <p:cNvPr id="23" name="矩形 22"/>
            <p:cNvSpPr/>
            <p:nvPr/>
          </p:nvSpPr>
          <p:spPr>
            <a:xfrm>
              <a:off x="1337309" y="3009137"/>
              <a:ext cx="1402080" cy="570865"/>
            </a:xfrm>
            <a:prstGeom prst="rect">
              <a:avLst/>
            </a:prstGeom>
          </p:spPr>
          <p:txBody>
            <a:bodyPr wrap="none">
              <a:spAutoFit/>
            </a:bodyPr>
            <a:lstStyle/>
            <a:p>
              <a:pPr algn="ctr" defTabSz="609600">
                <a:lnSpc>
                  <a:spcPct val="130000"/>
                </a:lnSpc>
              </a:pPr>
              <a:r>
                <a:rPr lang="zh-CN" altLang="en-US" sz="2400" b="1" dirty="0">
                  <a:solidFill>
                    <a:schemeClr val="bg1"/>
                  </a:solidFill>
                  <a:ea typeface="微软雅黑" panose="020B0503020204020204" pitchFamily="34" charset="-122"/>
                </a:rPr>
                <a:t>通信宠儿</a:t>
              </a:r>
              <a:endParaRPr lang="zh-CN" altLang="en-US" sz="2400" b="1" dirty="0">
                <a:solidFill>
                  <a:schemeClr val="bg1"/>
                </a:solidFill>
                <a:ea typeface="微软雅黑" panose="020B0503020204020204" pitchFamily="34" charset="-122"/>
              </a:endParaRPr>
            </a:p>
          </p:txBody>
        </p:sp>
      </p:grpSp>
      <p:sp>
        <p:nvSpPr>
          <p:cNvPr id="7" name="文本占位符 6"/>
          <p:cNvSpPr/>
          <p:nvPr>
            <p:ph type="body" sz="quarter" idx="13"/>
          </p:nvPr>
        </p:nvSpPr>
        <p:spPr/>
        <p:txBody>
          <a:bodyPr/>
          <a:p>
            <a:r>
              <a:rPr lang="en-US" altLang="zh-CN"/>
              <a:t>04</a:t>
            </a:r>
            <a:endParaRPr lang="en-US" altLang="zh-CN"/>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kumimoji="1" lang="en-US" altLang="zh-CN" dirty="0"/>
              <a:t>02</a:t>
            </a:r>
            <a:endParaRPr kumimoji="1" lang="zh-CN" altLang="en-US" dirty="0"/>
          </a:p>
        </p:txBody>
      </p:sp>
      <p:sp>
        <p:nvSpPr>
          <p:cNvPr id="3" name="文本占位符 2"/>
          <p:cNvSpPr>
            <a:spLocks noGrp="1"/>
          </p:cNvSpPr>
          <p:nvPr>
            <p:ph type="body" sz="quarter" idx="12"/>
          </p:nvPr>
        </p:nvSpPr>
        <p:spPr/>
        <p:txBody>
          <a:bodyPr/>
          <a:lstStyle/>
          <a:p>
            <a:r>
              <a:rPr lang="en-US" altLang="zh-CN" dirty="0">
                <a:solidFill>
                  <a:srgbClr val="FFFFFF"/>
                </a:solidFill>
                <a:ea typeface="微软雅黑" panose="020B0503020204020204" pitchFamily="34" charset="-122"/>
              </a:rPr>
              <a:t>PART</a:t>
            </a:r>
            <a:r>
              <a:rPr lang="zh-CN" altLang="en-US" dirty="0">
                <a:solidFill>
                  <a:srgbClr val="FFFFFF"/>
                </a:solidFill>
                <a:ea typeface="微软雅黑" panose="020B0503020204020204" pitchFamily="34" charset="-122"/>
              </a:rPr>
              <a:t> </a:t>
            </a:r>
            <a:r>
              <a:rPr lang="en-US" altLang="zh-CN" dirty="0">
                <a:solidFill>
                  <a:srgbClr val="FFFFFF"/>
                </a:solidFill>
                <a:ea typeface="微软雅黑" panose="020B0503020204020204" pitchFamily="34" charset="-122"/>
              </a:rPr>
              <a:t>TWO</a:t>
            </a:r>
            <a:r>
              <a:rPr lang="zh-CN" altLang="en-US" dirty="0">
                <a:solidFill>
                  <a:srgbClr val="FFFFFF"/>
                </a:solidFill>
                <a:ea typeface="微软雅黑" panose="020B0503020204020204" pitchFamily="34" charset="-122"/>
              </a:rPr>
              <a:t>  设计理念</a:t>
            </a:r>
            <a:endParaRPr lang="zh-CN" altLang="en-US" dirty="0">
              <a:solidFill>
                <a:srgbClr val="FFFFFF"/>
              </a:solidFill>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t>02</a:t>
            </a:r>
            <a:r>
              <a:rPr kumimoji="1" lang="zh-CN" altLang="en-US" dirty="0"/>
              <a:t> 设计理念</a:t>
            </a:r>
            <a:endParaRPr kumimoji="1" lang="zh-CN" altLang="en-US" dirty="0"/>
          </a:p>
        </p:txBody>
      </p:sp>
      <p:sp>
        <p:nvSpPr>
          <p:cNvPr id="3" name="文本占位符 2"/>
          <p:cNvSpPr>
            <a:spLocks noGrp="1"/>
          </p:cNvSpPr>
          <p:nvPr>
            <p:ph type="body" sz="quarter" idx="13"/>
          </p:nvPr>
        </p:nvSpPr>
        <p:spPr/>
        <p:txBody>
          <a:bodyPr/>
          <a:lstStyle/>
          <a:p>
            <a:r>
              <a:rPr kumimoji="1" lang="en-US" dirty="0"/>
              <a:t>06</a:t>
            </a:r>
            <a:endParaRPr kumimoji="1" lang="en-US" dirty="0"/>
          </a:p>
        </p:txBody>
      </p:sp>
      <p:graphicFrame>
        <p:nvGraphicFramePr>
          <p:cNvPr id="4" name="图表 3"/>
          <p:cNvGraphicFramePr/>
          <p:nvPr/>
        </p:nvGraphicFramePr>
        <p:xfrm>
          <a:off x="1317932" y="1171448"/>
          <a:ext cx="2787038" cy="2752852"/>
        </p:xfrm>
        <a:graphic>
          <a:graphicData uri="http://schemas.openxmlformats.org/drawingml/2006/chart">
            <c:chart xmlns:c="http://schemas.openxmlformats.org/drawingml/2006/chart" xmlns:r="http://schemas.openxmlformats.org/officeDocument/2006/relationships" r:id="rId1"/>
          </a:graphicData>
        </a:graphic>
      </p:graphicFrame>
      <p:sp>
        <p:nvSpPr>
          <p:cNvPr id="115" name="文本框 8"/>
          <p:cNvSpPr txBox="1"/>
          <p:nvPr/>
        </p:nvSpPr>
        <p:spPr>
          <a:xfrm>
            <a:off x="1317931" y="4514156"/>
            <a:ext cx="2787038" cy="169164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30000"/>
              </a:lnSpc>
            </a:pPr>
            <a:r>
              <a:rPr sz="1000" dirty="0">
                <a:solidFill>
                  <a:schemeClr val="accent1">
                    <a:lumMod val="50000"/>
                  </a:schemeClr>
                </a:solidFill>
                <a:latin typeface="微软雅黑" panose="020B0503020204020204" pitchFamily="34" charset="-122"/>
                <a:ea typeface="微软雅黑" panose="020B0503020204020204" pitchFamily="34" charset="-122"/>
              </a:rPr>
              <a:t>企业与消费者间的电子商务B2C,是一种网上直销方式，网上销售手机缩减了中间渠道，产品一般直接源自厂商的生产基地，不但品质有保证价格上也更优惠。同时网上销售在缩减支出方面的有时也是传统店铺无法比拟的，由于不需要实际的店面，不仅避免了店铺租金的开销，还可省去装修、管理等方面的诸多费用，所以价格成为众多网上购机用户的首选因素</a:t>
            </a:r>
            <a:endParaRPr sz="1000"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116" name="矩形 115"/>
          <p:cNvSpPr/>
          <p:nvPr/>
        </p:nvSpPr>
        <p:spPr>
          <a:xfrm>
            <a:off x="2465706" y="4025352"/>
            <a:ext cx="491490" cy="410845"/>
          </a:xfrm>
          <a:prstGeom prst="rect">
            <a:avLst/>
          </a:prstGeom>
        </p:spPr>
        <p:txBody>
          <a:bodyPr wrap="none">
            <a:spAutoFit/>
          </a:bodyPr>
          <a:lstStyle/>
          <a:p>
            <a:pPr algn="ctr" defTabSz="609600">
              <a:lnSpc>
                <a:spcPct val="130000"/>
              </a:lnSpc>
            </a:pPr>
            <a:r>
              <a:rPr lang="zh-CN" altLang="en-US" sz="1600" b="1" dirty="0">
                <a:solidFill>
                  <a:schemeClr val="accent2">
                    <a:lumMod val="50000"/>
                  </a:schemeClr>
                </a:solidFill>
                <a:ea typeface="微软雅黑" panose="020B0503020204020204" pitchFamily="34" charset="-122"/>
              </a:rPr>
              <a:t>B2C</a:t>
            </a:r>
            <a:endParaRPr lang="zh-CN" altLang="en-US" sz="1600" b="1" dirty="0">
              <a:solidFill>
                <a:schemeClr val="accent2">
                  <a:lumMod val="50000"/>
                </a:schemeClr>
              </a:solidFill>
              <a:ea typeface="微软雅黑" panose="020B0503020204020204" pitchFamily="34" charset="-122"/>
            </a:endParaRPr>
          </a:p>
        </p:txBody>
      </p:sp>
      <p:graphicFrame>
        <p:nvGraphicFramePr>
          <p:cNvPr id="119" name="图表 118"/>
          <p:cNvGraphicFramePr/>
          <p:nvPr/>
        </p:nvGraphicFramePr>
        <p:xfrm>
          <a:off x="4702482" y="1171448"/>
          <a:ext cx="2787038" cy="2752852"/>
        </p:xfrm>
        <a:graphic>
          <a:graphicData uri="http://schemas.openxmlformats.org/drawingml/2006/chart">
            <c:chart xmlns:c="http://schemas.openxmlformats.org/drawingml/2006/chart" xmlns:r="http://schemas.openxmlformats.org/officeDocument/2006/relationships" r:id="rId2"/>
          </a:graphicData>
        </a:graphic>
      </p:graphicFrame>
      <p:sp>
        <p:nvSpPr>
          <p:cNvPr id="120" name="文本框 8"/>
          <p:cNvSpPr txBox="1"/>
          <p:nvPr/>
        </p:nvSpPr>
        <p:spPr>
          <a:xfrm>
            <a:off x="4702481" y="4514156"/>
            <a:ext cx="2787038" cy="129159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30000"/>
              </a:lnSpc>
            </a:pPr>
            <a:r>
              <a:rPr sz="1000" dirty="0">
                <a:solidFill>
                  <a:schemeClr val="accent1">
                    <a:lumMod val="50000"/>
                  </a:schemeClr>
                </a:solidFill>
                <a:latin typeface="微软雅黑" panose="020B0503020204020204" pitchFamily="34" charset="-122"/>
                <a:ea typeface="微软雅黑" panose="020B0503020204020204" pitchFamily="34" charset="-122"/>
              </a:rPr>
              <a:t>足不出户，各地商品任选，如此方便快捷,无时间空间限制是传统经营模式无法比拟的，如今人们生活质量的提高，购物方式也变得轻松自由化、个性化，这将成为网上销售手机的一大优势。传统的购物和网上购物相比，有其自身的许多优势</a:t>
            </a:r>
            <a:endParaRPr sz="1000"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121" name="矩形 120"/>
          <p:cNvSpPr/>
          <p:nvPr/>
        </p:nvSpPr>
        <p:spPr>
          <a:xfrm>
            <a:off x="5598161" y="4025352"/>
            <a:ext cx="995680" cy="410845"/>
          </a:xfrm>
          <a:prstGeom prst="rect">
            <a:avLst/>
          </a:prstGeom>
        </p:spPr>
        <p:txBody>
          <a:bodyPr wrap="none">
            <a:spAutoFit/>
          </a:bodyPr>
          <a:lstStyle/>
          <a:p>
            <a:pPr algn="ctr" defTabSz="609600">
              <a:lnSpc>
                <a:spcPct val="130000"/>
              </a:lnSpc>
            </a:pPr>
            <a:r>
              <a:rPr lang="zh-CN" altLang="en-US" sz="1600" b="1" dirty="0">
                <a:solidFill>
                  <a:schemeClr val="accent2"/>
                </a:solidFill>
                <a:ea typeface="微软雅黑" panose="020B0503020204020204" pitchFamily="34" charset="-122"/>
              </a:rPr>
              <a:t>网上购物</a:t>
            </a:r>
            <a:endParaRPr lang="zh-CN" altLang="en-US" sz="1600" b="1" dirty="0">
              <a:solidFill>
                <a:schemeClr val="accent2"/>
              </a:solidFill>
              <a:ea typeface="微软雅黑" panose="020B0503020204020204" pitchFamily="34" charset="-122"/>
            </a:endParaRPr>
          </a:p>
        </p:txBody>
      </p:sp>
      <p:graphicFrame>
        <p:nvGraphicFramePr>
          <p:cNvPr id="123" name="图表 122"/>
          <p:cNvGraphicFramePr/>
          <p:nvPr/>
        </p:nvGraphicFramePr>
        <p:xfrm>
          <a:off x="8087032" y="1171448"/>
          <a:ext cx="2787038" cy="2752852"/>
        </p:xfrm>
        <a:graphic>
          <a:graphicData uri="http://schemas.openxmlformats.org/drawingml/2006/chart">
            <c:chart xmlns:c="http://schemas.openxmlformats.org/drawingml/2006/chart" xmlns:r="http://schemas.openxmlformats.org/officeDocument/2006/relationships" r:id="rId3"/>
          </a:graphicData>
        </a:graphic>
      </p:graphicFrame>
      <p:sp>
        <p:nvSpPr>
          <p:cNvPr id="124" name="文本框 8"/>
          <p:cNvSpPr txBox="1"/>
          <p:nvPr/>
        </p:nvSpPr>
        <p:spPr>
          <a:xfrm>
            <a:off x="8087031" y="4514156"/>
            <a:ext cx="2787038" cy="18916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30000"/>
              </a:lnSpc>
            </a:pPr>
            <a:r>
              <a:rPr sz="1000" dirty="0">
                <a:solidFill>
                  <a:schemeClr val="accent1">
                    <a:lumMod val="50000"/>
                  </a:schemeClr>
                </a:solidFill>
                <a:latin typeface="微软雅黑" panose="020B0503020204020204" pitchFamily="34" charset="-122"/>
                <a:ea typeface="微软雅黑" panose="020B0503020204020204" pitchFamily="34" charset="-122"/>
              </a:rPr>
              <a:t>(1)快捷，方便是传统购物无法睥睨的。</a:t>
            </a:r>
            <a:endParaRPr sz="1000" dirty="0">
              <a:solidFill>
                <a:schemeClr val="accent1">
                  <a:lumMod val="50000"/>
                </a:schemeClr>
              </a:solidFill>
              <a:latin typeface="微软雅黑" panose="020B0503020204020204" pitchFamily="34" charset="-122"/>
              <a:ea typeface="微软雅黑" panose="020B0503020204020204" pitchFamily="34" charset="-122"/>
            </a:endParaRPr>
          </a:p>
          <a:p>
            <a:pPr algn="ctr">
              <a:lnSpc>
                <a:spcPct val="130000"/>
              </a:lnSpc>
            </a:pPr>
            <a:r>
              <a:rPr sz="1000" dirty="0">
                <a:solidFill>
                  <a:schemeClr val="accent1">
                    <a:lumMod val="50000"/>
                  </a:schemeClr>
                </a:solidFill>
                <a:latin typeface="微软雅黑" panose="020B0503020204020204" pitchFamily="34" charset="-122"/>
                <a:ea typeface="微软雅黑" panose="020B0503020204020204" pitchFamily="34" charset="-122"/>
              </a:rPr>
              <a:t>(2)网上购物是基于互联网的一种商务活动，互联网本身具有开放性全球性，特点，电子商务可为企业个人提供丰富的信息资源，为企业创造更多商业机会。</a:t>
            </a:r>
            <a:endParaRPr sz="1000" dirty="0">
              <a:solidFill>
                <a:schemeClr val="accent1">
                  <a:lumMod val="50000"/>
                </a:schemeClr>
              </a:solidFill>
              <a:latin typeface="微软雅黑" panose="020B0503020204020204" pitchFamily="34" charset="-122"/>
              <a:ea typeface="微软雅黑" panose="020B0503020204020204" pitchFamily="34" charset="-122"/>
            </a:endParaRPr>
          </a:p>
          <a:p>
            <a:pPr algn="ctr">
              <a:lnSpc>
                <a:spcPct val="130000"/>
              </a:lnSpc>
            </a:pPr>
            <a:r>
              <a:rPr sz="1000" dirty="0">
                <a:solidFill>
                  <a:schemeClr val="accent1">
                    <a:lumMod val="50000"/>
                  </a:schemeClr>
                </a:solidFill>
                <a:latin typeface="微软雅黑" panose="020B0503020204020204" pitchFamily="34" charset="-122"/>
                <a:ea typeface="微软雅黑" panose="020B0503020204020204" pitchFamily="34" charset="-122"/>
              </a:rPr>
              <a:t>(3)简化了企业与企业，企业与个人之间的流通环节，最大限度地降低了流通成本，能有效地提高企业在现代商业活动中的竞争力。</a:t>
            </a:r>
            <a:endParaRPr sz="1000" dirty="0">
              <a:solidFill>
                <a:schemeClr val="accent1">
                  <a:lumMod val="50000"/>
                </a:schemeClr>
              </a:solidFill>
              <a:latin typeface="微软雅黑" panose="020B0503020204020204" pitchFamily="34" charset="-122"/>
              <a:ea typeface="微软雅黑" panose="020B0503020204020204" pitchFamily="34" charset="-122"/>
            </a:endParaRPr>
          </a:p>
          <a:p>
            <a:pPr algn="ctr">
              <a:lnSpc>
                <a:spcPct val="130000"/>
              </a:lnSpc>
            </a:pPr>
            <a:endParaRPr sz="1000"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125" name="矩形 124"/>
          <p:cNvSpPr/>
          <p:nvPr/>
        </p:nvSpPr>
        <p:spPr>
          <a:xfrm>
            <a:off x="9185911" y="4025352"/>
            <a:ext cx="589280" cy="410845"/>
          </a:xfrm>
          <a:prstGeom prst="rect">
            <a:avLst/>
          </a:prstGeom>
        </p:spPr>
        <p:txBody>
          <a:bodyPr wrap="none">
            <a:spAutoFit/>
          </a:bodyPr>
          <a:lstStyle/>
          <a:p>
            <a:pPr algn="ctr" defTabSz="609600">
              <a:lnSpc>
                <a:spcPct val="130000"/>
              </a:lnSpc>
            </a:pPr>
            <a:r>
              <a:rPr lang="zh-CN" altLang="en-US" sz="1600" b="1" dirty="0">
                <a:solidFill>
                  <a:schemeClr val="accent2">
                    <a:lumMod val="60000"/>
                    <a:lumOff val="40000"/>
                  </a:schemeClr>
                </a:solidFill>
                <a:ea typeface="微软雅黑" panose="020B0503020204020204" pitchFamily="34" charset="-122"/>
              </a:rPr>
              <a:t>优势</a:t>
            </a:r>
            <a:endParaRPr lang="zh-CN" altLang="en-US" sz="1600" b="1" dirty="0">
              <a:solidFill>
                <a:schemeClr val="accent2">
                  <a:lumMod val="60000"/>
                  <a:lumOff val="40000"/>
                </a:schemeClr>
              </a:solidFill>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kumimoji="1" lang="en-US" altLang="zh-CN" dirty="0"/>
              <a:t>03</a:t>
            </a:r>
            <a:endParaRPr kumimoji="1" lang="ja-JP" altLang="en-US" dirty="0"/>
          </a:p>
        </p:txBody>
      </p:sp>
      <p:sp>
        <p:nvSpPr>
          <p:cNvPr id="3" name="文本占位符 2"/>
          <p:cNvSpPr>
            <a:spLocks noGrp="1"/>
          </p:cNvSpPr>
          <p:nvPr>
            <p:ph type="body" sz="quarter" idx="12"/>
          </p:nvPr>
        </p:nvSpPr>
        <p:spPr/>
        <p:txBody>
          <a:bodyPr/>
          <a:lstStyle/>
          <a:p>
            <a:r>
              <a:rPr lang="en-US" altLang="zh-CN" dirty="0">
                <a:solidFill>
                  <a:srgbClr val="FFFFFF"/>
                </a:solidFill>
                <a:ea typeface="微软雅黑" panose="020B0503020204020204" pitchFamily="34" charset="-122"/>
              </a:rPr>
              <a:t>PART</a:t>
            </a:r>
            <a:r>
              <a:rPr lang="zh-CN" altLang="en-US" dirty="0">
                <a:solidFill>
                  <a:srgbClr val="FFFFFF"/>
                </a:solidFill>
                <a:ea typeface="微软雅黑" panose="020B0503020204020204" pitchFamily="34" charset="-122"/>
              </a:rPr>
              <a:t> </a:t>
            </a:r>
            <a:r>
              <a:rPr lang="en-US" altLang="zh-CN" dirty="0">
                <a:solidFill>
                  <a:srgbClr val="FFFFFF"/>
                </a:solidFill>
                <a:ea typeface="微软雅黑" panose="020B0503020204020204" pitchFamily="34" charset="-122"/>
              </a:rPr>
              <a:t>FOUR</a:t>
            </a:r>
            <a:r>
              <a:rPr lang="zh-CN" altLang="en-US" dirty="0">
                <a:solidFill>
                  <a:srgbClr val="FFFFFF"/>
                </a:solidFill>
                <a:ea typeface="微软雅黑" panose="020B0503020204020204" pitchFamily="34" charset="-122"/>
              </a:rPr>
              <a:t>  切版板式</a:t>
            </a:r>
            <a:endParaRPr lang="zh-CN" altLang="en-US" dirty="0">
              <a:solidFill>
                <a:srgbClr val="FFFFFF"/>
              </a:solidFill>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sym typeface="+mn-ea"/>
              </a:rPr>
              <a:t>03</a:t>
            </a:r>
            <a:r>
              <a:rPr kumimoji="1" lang="zh-CN" altLang="en-US" dirty="0">
                <a:sym typeface="+mn-ea"/>
              </a:rPr>
              <a:t> 切版板式</a:t>
            </a:r>
            <a:endParaRPr kumimoji="1" dirty="0"/>
          </a:p>
        </p:txBody>
      </p:sp>
      <p:sp>
        <p:nvSpPr>
          <p:cNvPr id="3" name="文本占位符 2"/>
          <p:cNvSpPr>
            <a:spLocks noGrp="1"/>
          </p:cNvSpPr>
          <p:nvPr>
            <p:ph type="body" sz="quarter" idx="13"/>
          </p:nvPr>
        </p:nvSpPr>
        <p:spPr/>
        <p:txBody>
          <a:bodyPr/>
          <a:lstStyle/>
          <a:p>
            <a:r>
              <a:rPr kumimoji="1" lang="en-US" altLang="zh-CN" dirty="0"/>
              <a:t>11</a:t>
            </a:r>
            <a:endParaRPr kumimoji="1" lang="zh-CN" altLang="en-US" dirty="0"/>
          </a:p>
        </p:txBody>
      </p:sp>
      <p:sp>
        <p:nvSpPr>
          <p:cNvPr id="7" name="五边形 6"/>
          <p:cNvSpPr/>
          <p:nvPr/>
        </p:nvSpPr>
        <p:spPr>
          <a:xfrm>
            <a:off x="614887" y="1456532"/>
            <a:ext cx="2655449" cy="902811"/>
          </a:xfrm>
          <a:prstGeom prst="homePlate">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altLang="zh-CN" sz="1865" dirty="0">
              <a:solidFill>
                <a:srgbClr val="FFFFFF"/>
              </a:solidFill>
              <a:latin typeface="Century Gothic" panose="020B0502020202020204"/>
              <a:ea typeface="微软雅黑" panose="020B0503020204020204" pitchFamily="34" charset="-122"/>
            </a:endParaRPr>
          </a:p>
        </p:txBody>
      </p:sp>
      <p:sp>
        <p:nvSpPr>
          <p:cNvPr id="8" name="五边形 7"/>
          <p:cNvSpPr/>
          <p:nvPr/>
        </p:nvSpPr>
        <p:spPr>
          <a:xfrm>
            <a:off x="4768050" y="1456532"/>
            <a:ext cx="2655449" cy="902811"/>
          </a:xfrm>
          <a:prstGeom prst="homePlat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t" anchorCtr="0" forceAA="0" compatLnSpc="1">
            <a:noAutofit/>
          </a:bodyPr>
          <a:lstStyle/>
          <a:p>
            <a:endParaRPr lang="en-US" altLang="zh-CN" sz="1865" dirty="0">
              <a:solidFill>
                <a:srgbClr val="FFFFFF"/>
              </a:solidFill>
              <a:latin typeface="Century Gothic" panose="020B0502020202020204"/>
              <a:ea typeface="微软雅黑" panose="020B0503020204020204" pitchFamily="34" charset="-122"/>
            </a:endParaRPr>
          </a:p>
        </p:txBody>
      </p:sp>
      <p:sp>
        <p:nvSpPr>
          <p:cNvPr id="9" name="五边形 8"/>
          <p:cNvSpPr/>
          <p:nvPr/>
        </p:nvSpPr>
        <p:spPr>
          <a:xfrm>
            <a:off x="8921849" y="1493997"/>
            <a:ext cx="2655449" cy="902811"/>
          </a:xfrm>
          <a:prstGeom prst="homePlat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t" anchorCtr="0" forceAA="0" compatLnSpc="1">
            <a:noAutofit/>
          </a:bodyPr>
          <a:lstStyle/>
          <a:p>
            <a:endParaRPr lang="en-US" altLang="zh-CN" sz="1865" dirty="0">
              <a:solidFill>
                <a:srgbClr val="FFFFFF"/>
              </a:solidFill>
              <a:latin typeface="Century Gothic" panose="020B0502020202020204"/>
              <a:ea typeface="微软雅黑" panose="020B0503020204020204" pitchFamily="34" charset="-122"/>
            </a:endParaRPr>
          </a:p>
        </p:txBody>
      </p:sp>
      <p:sp>
        <p:nvSpPr>
          <p:cNvPr id="10" name="矩形 9"/>
          <p:cNvSpPr/>
          <p:nvPr/>
        </p:nvSpPr>
        <p:spPr>
          <a:xfrm>
            <a:off x="614251" y="2512887"/>
            <a:ext cx="2655451" cy="3084492"/>
          </a:xfrm>
          <a:prstGeom prst="rect">
            <a:avLst/>
          </a:prstGeom>
          <a:no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srgbClr val="000000"/>
              </a:solidFill>
              <a:latin typeface="Century Gothic" panose="020B0502020202020204"/>
              <a:ea typeface="微软雅黑" panose="020B0503020204020204" pitchFamily="34" charset="-122"/>
            </a:endParaRPr>
          </a:p>
        </p:txBody>
      </p:sp>
      <p:sp>
        <p:nvSpPr>
          <p:cNvPr id="11" name="矩形 10"/>
          <p:cNvSpPr/>
          <p:nvPr/>
        </p:nvSpPr>
        <p:spPr>
          <a:xfrm>
            <a:off x="4768050" y="2512887"/>
            <a:ext cx="2655449" cy="3084492"/>
          </a:xfrm>
          <a:prstGeom prst="rect">
            <a:avLst/>
          </a:prstGeom>
          <a:no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srgbClr val="000000"/>
              </a:solidFill>
              <a:latin typeface="Century Gothic" panose="020B0502020202020204"/>
              <a:ea typeface="微软雅黑" panose="020B0503020204020204" pitchFamily="34" charset="-122"/>
            </a:endParaRPr>
          </a:p>
        </p:txBody>
      </p:sp>
      <p:sp>
        <p:nvSpPr>
          <p:cNvPr id="12" name="矩形 11"/>
          <p:cNvSpPr/>
          <p:nvPr/>
        </p:nvSpPr>
        <p:spPr>
          <a:xfrm>
            <a:off x="8921848" y="2550352"/>
            <a:ext cx="2655451" cy="3084492"/>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srgbClr val="000000"/>
              </a:solidFill>
              <a:latin typeface="Century Gothic" panose="020B0502020202020204"/>
              <a:ea typeface="微软雅黑" panose="020B0503020204020204" pitchFamily="34" charset="-122"/>
            </a:endParaRPr>
          </a:p>
        </p:txBody>
      </p:sp>
      <p:sp>
        <p:nvSpPr>
          <p:cNvPr id="16" name="矩形 15"/>
          <p:cNvSpPr/>
          <p:nvPr/>
        </p:nvSpPr>
        <p:spPr>
          <a:xfrm>
            <a:off x="1160145" y="1616075"/>
            <a:ext cx="1041400" cy="583565"/>
          </a:xfrm>
          <a:prstGeom prst="rect">
            <a:avLst/>
          </a:prstGeom>
        </p:spPr>
        <p:txBody>
          <a:bodyPr wrap="square">
            <a:spAutoFit/>
          </a:bodyPr>
          <a:lstStyle/>
          <a:p>
            <a:r>
              <a:rPr lang="en-US" altLang="zh-CN" sz="3200" b="1" dirty="0">
                <a:solidFill>
                  <a:srgbClr val="FFFFFF"/>
                </a:solidFill>
                <a:latin typeface="Century Gothic" panose="020B0502020202020204"/>
                <a:ea typeface="微软雅黑" panose="020B0503020204020204" pitchFamily="34" charset="-122"/>
              </a:rPr>
              <a:t>主页</a:t>
            </a:r>
            <a:endParaRPr lang="en-US" altLang="zh-CN" sz="3200" b="1" dirty="0">
              <a:solidFill>
                <a:srgbClr val="FFFFFF"/>
              </a:solidFill>
              <a:latin typeface="Century Gothic" panose="020B0502020202020204"/>
              <a:ea typeface="微软雅黑" panose="020B0503020204020204" pitchFamily="34" charset="-122"/>
            </a:endParaRPr>
          </a:p>
        </p:txBody>
      </p:sp>
      <p:sp>
        <p:nvSpPr>
          <p:cNvPr id="17" name="矩形 16"/>
          <p:cNvSpPr/>
          <p:nvPr/>
        </p:nvSpPr>
        <p:spPr>
          <a:xfrm>
            <a:off x="5362575" y="1616710"/>
            <a:ext cx="1052195" cy="583565"/>
          </a:xfrm>
          <a:prstGeom prst="rect">
            <a:avLst/>
          </a:prstGeom>
        </p:spPr>
        <p:txBody>
          <a:bodyPr wrap="square">
            <a:spAutoFit/>
          </a:bodyPr>
          <a:lstStyle/>
          <a:p>
            <a:r>
              <a:rPr lang="en-US" altLang="zh-CN" sz="3200" b="1" dirty="0">
                <a:solidFill>
                  <a:srgbClr val="FFFFFF"/>
                </a:solidFill>
                <a:latin typeface="Century Gothic" panose="020B0502020202020204"/>
                <a:ea typeface="微软雅黑" panose="020B0503020204020204" pitchFamily="34" charset="-122"/>
              </a:rPr>
              <a:t>Shop</a:t>
            </a:r>
            <a:endParaRPr lang="en-US" altLang="zh-CN" sz="3200" b="1" dirty="0">
              <a:solidFill>
                <a:srgbClr val="FFFFFF"/>
              </a:solidFill>
              <a:latin typeface="Century Gothic" panose="020B0502020202020204"/>
              <a:ea typeface="微软雅黑" panose="020B0503020204020204" pitchFamily="34" charset="-122"/>
            </a:endParaRPr>
          </a:p>
        </p:txBody>
      </p:sp>
      <p:sp>
        <p:nvSpPr>
          <p:cNvPr id="18" name="矩形 17"/>
          <p:cNvSpPr/>
          <p:nvPr/>
        </p:nvSpPr>
        <p:spPr>
          <a:xfrm>
            <a:off x="9534525" y="1653540"/>
            <a:ext cx="1032510" cy="583565"/>
          </a:xfrm>
          <a:prstGeom prst="rect">
            <a:avLst/>
          </a:prstGeom>
        </p:spPr>
        <p:txBody>
          <a:bodyPr wrap="square">
            <a:spAutoFit/>
          </a:bodyPr>
          <a:lstStyle/>
          <a:p>
            <a:r>
              <a:rPr lang="en-US" altLang="zh-CN" sz="3200" b="1" dirty="0">
                <a:solidFill>
                  <a:srgbClr val="FFFFFF"/>
                </a:solidFill>
                <a:latin typeface="Century Gothic" panose="020B0502020202020204"/>
                <a:ea typeface="微软雅黑" panose="020B0503020204020204" pitchFamily="34" charset="-122"/>
              </a:rPr>
              <a:t>Cart</a:t>
            </a:r>
            <a:endParaRPr lang="en-US" altLang="zh-CN" sz="3200" b="1" dirty="0">
              <a:solidFill>
                <a:srgbClr val="FFFFFF"/>
              </a:solidFill>
              <a:latin typeface="Century Gothic" panose="020B0502020202020204"/>
              <a:ea typeface="微软雅黑" panose="020B0503020204020204" pitchFamily="34" charset="-122"/>
            </a:endParaRPr>
          </a:p>
        </p:txBody>
      </p:sp>
      <p:pic>
        <p:nvPicPr>
          <p:cNvPr id="4" name="图片 1" descr="faa77bb5d13d84b73096ef8d1a1a002"/>
          <p:cNvPicPr>
            <a:picLocks noChangeAspect="1"/>
          </p:cNvPicPr>
          <p:nvPr/>
        </p:nvPicPr>
        <p:blipFill>
          <a:blip r:embed="rId1"/>
          <a:stretch>
            <a:fillRect/>
          </a:stretch>
        </p:blipFill>
        <p:spPr>
          <a:xfrm>
            <a:off x="845185" y="2586990"/>
            <a:ext cx="2192655" cy="2936875"/>
          </a:xfrm>
          <a:prstGeom prst="rect">
            <a:avLst/>
          </a:prstGeom>
        </p:spPr>
      </p:pic>
      <p:pic>
        <p:nvPicPr>
          <p:cNvPr id="6" name="图片 6" descr="f748f863d6e07847f152dbdde281fd4"/>
          <p:cNvPicPr>
            <a:picLocks noChangeAspect="1"/>
          </p:cNvPicPr>
          <p:nvPr/>
        </p:nvPicPr>
        <p:blipFill>
          <a:blip r:embed="rId2"/>
          <a:stretch>
            <a:fillRect/>
          </a:stretch>
        </p:blipFill>
        <p:spPr>
          <a:xfrm>
            <a:off x="4966335" y="2586990"/>
            <a:ext cx="2258695" cy="2938780"/>
          </a:xfrm>
          <a:prstGeom prst="rect">
            <a:avLst/>
          </a:prstGeom>
        </p:spPr>
      </p:pic>
      <p:pic>
        <p:nvPicPr>
          <p:cNvPr id="5" name="图片 26" descr="C:\Users\UH\Desktop\046f985cc60c739f9a302285e0fb214.png046f985cc60c739f9a302285e0fb214"/>
          <p:cNvPicPr>
            <a:picLocks noChangeAspect="1"/>
          </p:cNvPicPr>
          <p:nvPr/>
        </p:nvPicPr>
        <p:blipFill>
          <a:blip r:embed="rId3"/>
          <a:srcRect/>
          <a:stretch>
            <a:fillRect/>
          </a:stretch>
        </p:blipFill>
        <p:spPr>
          <a:xfrm>
            <a:off x="9153525" y="2622550"/>
            <a:ext cx="2190750" cy="29400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t>03</a:t>
            </a:r>
            <a:r>
              <a:rPr kumimoji="1" lang="zh-CN" altLang="en-US" dirty="0"/>
              <a:t> 切版板式</a:t>
            </a:r>
            <a:endParaRPr kumimoji="1" lang="zh-CN" altLang="en-US" dirty="0"/>
          </a:p>
        </p:txBody>
      </p:sp>
      <p:sp>
        <p:nvSpPr>
          <p:cNvPr id="3" name="文本占位符 2"/>
          <p:cNvSpPr>
            <a:spLocks noGrp="1"/>
          </p:cNvSpPr>
          <p:nvPr>
            <p:ph type="body" sz="quarter" idx="13"/>
          </p:nvPr>
        </p:nvSpPr>
        <p:spPr/>
        <p:txBody>
          <a:bodyPr/>
          <a:lstStyle/>
          <a:p>
            <a:r>
              <a:rPr kumimoji="1" lang="en-US" altLang="zh-CN" dirty="0"/>
              <a:t>11</a:t>
            </a:r>
            <a:endParaRPr kumimoji="1" lang="zh-CN" altLang="en-US" dirty="0"/>
          </a:p>
        </p:txBody>
      </p:sp>
      <p:sp>
        <p:nvSpPr>
          <p:cNvPr id="7" name="五边形 6"/>
          <p:cNvSpPr/>
          <p:nvPr/>
        </p:nvSpPr>
        <p:spPr>
          <a:xfrm>
            <a:off x="614887" y="1456532"/>
            <a:ext cx="2655449" cy="902811"/>
          </a:xfrm>
          <a:prstGeom prst="homePlate">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altLang="zh-CN" sz="1865" dirty="0">
              <a:solidFill>
                <a:srgbClr val="FFFFFF"/>
              </a:solidFill>
              <a:latin typeface="Century Gothic" panose="020B0502020202020204"/>
              <a:ea typeface="微软雅黑" panose="020B0503020204020204" pitchFamily="34" charset="-122"/>
            </a:endParaRPr>
          </a:p>
        </p:txBody>
      </p:sp>
      <p:sp>
        <p:nvSpPr>
          <p:cNvPr id="8" name="五边形 7"/>
          <p:cNvSpPr/>
          <p:nvPr/>
        </p:nvSpPr>
        <p:spPr>
          <a:xfrm>
            <a:off x="4768050" y="1456532"/>
            <a:ext cx="2655449" cy="902811"/>
          </a:xfrm>
          <a:prstGeom prst="homePlat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t" anchorCtr="0" forceAA="0" compatLnSpc="1">
            <a:noAutofit/>
          </a:bodyPr>
          <a:lstStyle/>
          <a:p>
            <a:endParaRPr lang="en-US" altLang="zh-CN" sz="1865" dirty="0">
              <a:solidFill>
                <a:srgbClr val="FFFFFF"/>
              </a:solidFill>
              <a:latin typeface="Century Gothic" panose="020B0502020202020204"/>
              <a:ea typeface="微软雅黑" panose="020B0503020204020204" pitchFamily="34" charset="-122"/>
            </a:endParaRPr>
          </a:p>
        </p:txBody>
      </p:sp>
      <p:sp>
        <p:nvSpPr>
          <p:cNvPr id="9" name="五边形 8"/>
          <p:cNvSpPr/>
          <p:nvPr/>
        </p:nvSpPr>
        <p:spPr>
          <a:xfrm>
            <a:off x="8921849" y="1493997"/>
            <a:ext cx="2655449" cy="902811"/>
          </a:xfrm>
          <a:prstGeom prst="homePlat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t" anchorCtr="0" forceAA="0" compatLnSpc="1">
            <a:noAutofit/>
          </a:bodyPr>
          <a:lstStyle/>
          <a:p>
            <a:endParaRPr lang="en-US" altLang="zh-CN" sz="1865" dirty="0">
              <a:solidFill>
                <a:srgbClr val="FFFFFF"/>
              </a:solidFill>
              <a:latin typeface="Century Gothic" panose="020B0502020202020204"/>
              <a:ea typeface="微软雅黑" panose="020B0503020204020204" pitchFamily="34" charset="-122"/>
            </a:endParaRPr>
          </a:p>
        </p:txBody>
      </p:sp>
      <p:sp>
        <p:nvSpPr>
          <p:cNvPr id="10" name="矩形 9"/>
          <p:cNvSpPr/>
          <p:nvPr/>
        </p:nvSpPr>
        <p:spPr>
          <a:xfrm>
            <a:off x="614251" y="2512887"/>
            <a:ext cx="2655451" cy="3084492"/>
          </a:xfrm>
          <a:prstGeom prst="rect">
            <a:avLst/>
          </a:prstGeom>
          <a:no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srgbClr val="000000"/>
              </a:solidFill>
              <a:latin typeface="Century Gothic" panose="020B0502020202020204"/>
              <a:ea typeface="微软雅黑" panose="020B0503020204020204" pitchFamily="34" charset="-122"/>
            </a:endParaRPr>
          </a:p>
        </p:txBody>
      </p:sp>
      <p:sp>
        <p:nvSpPr>
          <p:cNvPr id="11" name="矩形 10"/>
          <p:cNvSpPr/>
          <p:nvPr/>
        </p:nvSpPr>
        <p:spPr>
          <a:xfrm>
            <a:off x="4768050" y="2512887"/>
            <a:ext cx="2655449" cy="3084492"/>
          </a:xfrm>
          <a:prstGeom prst="rect">
            <a:avLst/>
          </a:prstGeom>
          <a:no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srgbClr val="000000"/>
              </a:solidFill>
              <a:latin typeface="Century Gothic" panose="020B0502020202020204"/>
              <a:ea typeface="微软雅黑" panose="020B0503020204020204" pitchFamily="34" charset="-122"/>
            </a:endParaRPr>
          </a:p>
        </p:txBody>
      </p:sp>
      <p:sp>
        <p:nvSpPr>
          <p:cNvPr id="12" name="矩形 11"/>
          <p:cNvSpPr/>
          <p:nvPr/>
        </p:nvSpPr>
        <p:spPr>
          <a:xfrm>
            <a:off x="8921848" y="2550352"/>
            <a:ext cx="2655451" cy="3084492"/>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srgbClr val="000000"/>
              </a:solidFill>
              <a:latin typeface="Century Gothic" panose="020B0502020202020204"/>
              <a:ea typeface="微软雅黑" panose="020B0503020204020204" pitchFamily="34" charset="-122"/>
            </a:endParaRPr>
          </a:p>
        </p:txBody>
      </p:sp>
      <p:sp>
        <p:nvSpPr>
          <p:cNvPr id="16" name="矩形 15"/>
          <p:cNvSpPr/>
          <p:nvPr/>
        </p:nvSpPr>
        <p:spPr>
          <a:xfrm>
            <a:off x="1031875" y="1616075"/>
            <a:ext cx="1823720" cy="583565"/>
          </a:xfrm>
          <a:prstGeom prst="rect">
            <a:avLst/>
          </a:prstGeom>
        </p:spPr>
        <p:txBody>
          <a:bodyPr wrap="square">
            <a:spAutoFit/>
          </a:bodyPr>
          <a:lstStyle/>
          <a:p>
            <a:r>
              <a:rPr lang="en-US" altLang="zh-CN" sz="3200" b="1" dirty="0">
                <a:solidFill>
                  <a:srgbClr val="FFFFFF"/>
                </a:solidFill>
                <a:latin typeface="Century Gothic" panose="020B0502020202020204"/>
                <a:ea typeface="微软雅黑" panose="020B0503020204020204" pitchFamily="34" charset="-122"/>
              </a:rPr>
              <a:t>Checkout</a:t>
            </a:r>
            <a:endParaRPr lang="en-US" altLang="zh-CN" sz="3200" b="1" dirty="0">
              <a:solidFill>
                <a:srgbClr val="FFFFFF"/>
              </a:solidFill>
              <a:latin typeface="Century Gothic" panose="020B0502020202020204"/>
              <a:ea typeface="微软雅黑" panose="020B0503020204020204" pitchFamily="34" charset="-122"/>
            </a:endParaRPr>
          </a:p>
        </p:txBody>
      </p:sp>
      <p:sp>
        <p:nvSpPr>
          <p:cNvPr id="17" name="矩形 16"/>
          <p:cNvSpPr/>
          <p:nvPr/>
        </p:nvSpPr>
        <p:spPr>
          <a:xfrm>
            <a:off x="5157470" y="1616710"/>
            <a:ext cx="1875790" cy="583565"/>
          </a:xfrm>
          <a:prstGeom prst="rect">
            <a:avLst/>
          </a:prstGeom>
        </p:spPr>
        <p:txBody>
          <a:bodyPr wrap="square">
            <a:spAutoFit/>
          </a:bodyPr>
          <a:lstStyle/>
          <a:p>
            <a:r>
              <a:rPr lang="en-US" altLang="zh-CN" sz="3200" b="1" dirty="0">
                <a:solidFill>
                  <a:srgbClr val="FFFFFF"/>
                </a:solidFill>
                <a:latin typeface="Century Gothic" panose="020B0502020202020204"/>
                <a:ea typeface="微软雅黑" panose="020B0503020204020204" pitchFamily="34" charset="-122"/>
              </a:rPr>
              <a:t>下单成功</a:t>
            </a:r>
            <a:endParaRPr lang="en-US" altLang="zh-CN" sz="3200" b="1" dirty="0">
              <a:solidFill>
                <a:srgbClr val="FFFFFF"/>
              </a:solidFill>
              <a:latin typeface="Century Gothic" panose="020B0502020202020204"/>
              <a:ea typeface="微软雅黑" panose="020B0503020204020204" pitchFamily="34" charset="-122"/>
            </a:endParaRPr>
          </a:p>
        </p:txBody>
      </p:sp>
      <p:sp>
        <p:nvSpPr>
          <p:cNvPr id="18" name="矩形 17"/>
          <p:cNvSpPr/>
          <p:nvPr/>
        </p:nvSpPr>
        <p:spPr>
          <a:xfrm>
            <a:off x="9534525" y="1653540"/>
            <a:ext cx="1032510" cy="583565"/>
          </a:xfrm>
          <a:prstGeom prst="rect">
            <a:avLst/>
          </a:prstGeom>
        </p:spPr>
        <p:txBody>
          <a:bodyPr wrap="square">
            <a:spAutoFit/>
          </a:bodyPr>
          <a:lstStyle/>
          <a:p>
            <a:r>
              <a:rPr lang="en-US" altLang="zh-CN" sz="3200" b="1" dirty="0">
                <a:solidFill>
                  <a:srgbClr val="FFFFFF"/>
                </a:solidFill>
                <a:latin typeface="Century Gothic" panose="020B0502020202020204"/>
                <a:ea typeface="微软雅黑" panose="020B0503020204020204" pitchFamily="34" charset="-122"/>
              </a:rPr>
              <a:t>后台</a:t>
            </a:r>
            <a:endParaRPr lang="en-US" altLang="zh-CN" sz="3200" b="1" dirty="0">
              <a:solidFill>
                <a:srgbClr val="FFFFFF"/>
              </a:solidFill>
              <a:latin typeface="Century Gothic" panose="020B0502020202020204"/>
              <a:ea typeface="微软雅黑" panose="020B0503020204020204" pitchFamily="34" charset="-122"/>
            </a:endParaRPr>
          </a:p>
        </p:txBody>
      </p:sp>
      <p:pic>
        <p:nvPicPr>
          <p:cNvPr id="4" name="图片 1" descr="C:\Users\UH\Desktop\955db3aa71165b5e61c0410885f47e5.png955db3aa71165b5e61c0410885f47e5"/>
          <p:cNvPicPr>
            <a:picLocks noChangeAspect="1"/>
          </p:cNvPicPr>
          <p:nvPr/>
        </p:nvPicPr>
        <p:blipFill>
          <a:blip r:embed="rId1"/>
          <a:srcRect/>
          <a:stretch>
            <a:fillRect/>
          </a:stretch>
        </p:blipFill>
        <p:spPr>
          <a:xfrm>
            <a:off x="845185" y="2592070"/>
            <a:ext cx="2192655" cy="2926715"/>
          </a:xfrm>
          <a:prstGeom prst="rect">
            <a:avLst/>
          </a:prstGeom>
        </p:spPr>
      </p:pic>
      <p:pic>
        <p:nvPicPr>
          <p:cNvPr id="6" name="图片 6" descr="C:\Users\UH\Desktop\13a9bb14148cdbc1e9da9851250cc1a.png13a9bb14148cdbc1e9da9851250cc1a"/>
          <p:cNvPicPr>
            <a:picLocks noChangeAspect="1"/>
          </p:cNvPicPr>
          <p:nvPr/>
        </p:nvPicPr>
        <p:blipFill>
          <a:blip r:embed="rId2"/>
          <a:srcRect/>
          <a:stretch>
            <a:fillRect/>
          </a:stretch>
        </p:blipFill>
        <p:spPr>
          <a:xfrm>
            <a:off x="4981258" y="2586990"/>
            <a:ext cx="2228850" cy="2938780"/>
          </a:xfrm>
          <a:prstGeom prst="rect">
            <a:avLst/>
          </a:prstGeom>
        </p:spPr>
      </p:pic>
      <p:pic>
        <p:nvPicPr>
          <p:cNvPr id="5" name="图片 26" descr="C:\Users\UH\Desktop\c625b610c50a1e63a71988277f6884e.pngc625b610c50a1e63a71988277f6884e"/>
          <p:cNvPicPr>
            <a:picLocks noChangeAspect="1"/>
          </p:cNvPicPr>
          <p:nvPr/>
        </p:nvPicPr>
        <p:blipFill>
          <a:blip r:embed="rId3"/>
          <a:srcRect/>
          <a:stretch>
            <a:fillRect/>
          </a:stretch>
        </p:blipFill>
        <p:spPr>
          <a:xfrm>
            <a:off x="9153525" y="2632393"/>
            <a:ext cx="2190750" cy="292036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ags/tag1.xml><?xml version="1.0" encoding="utf-8"?>
<p:tagLst xmlns:p="http://schemas.openxmlformats.org/presentationml/2006/main">
  <p:tag name="KSO_WM_UNIT_PLACING_PICTURE_USER_VIEWPORT" val="{&quot;height&quot;:6165,&quot;width&quot;:7635}"/>
</p:tagLst>
</file>

<file path=ppt/theme/theme1.xml><?xml version="1.0" encoding="utf-8"?>
<a:theme xmlns:a="http://schemas.openxmlformats.org/drawingml/2006/main" name="模板页面">
  <a:themeElements>
    <a:clrScheme name="自定义 21">
      <a:dk1>
        <a:srgbClr val="000000"/>
      </a:dk1>
      <a:lt1>
        <a:srgbClr val="FFFFFF"/>
      </a:lt1>
      <a:dk2>
        <a:srgbClr val="000000"/>
      </a:dk2>
      <a:lt2>
        <a:srgbClr val="FFFDFD"/>
      </a:lt2>
      <a:accent1>
        <a:srgbClr val="6B6889"/>
      </a:accent1>
      <a:accent2>
        <a:srgbClr val="F76D68"/>
      </a:accent2>
      <a:accent3>
        <a:srgbClr val="84C8AE"/>
      </a:accent3>
      <a:accent4>
        <a:srgbClr val="FDC170"/>
      </a:accent4>
      <a:accent5>
        <a:srgbClr val="436181"/>
      </a:accent5>
      <a:accent6>
        <a:srgbClr val="515151"/>
      </a:accent6>
      <a:hlink>
        <a:srgbClr val="0563C1"/>
      </a:hlink>
      <a:folHlink>
        <a:srgbClr val="954F72"/>
      </a:folHlink>
    </a:clrScheme>
    <a:fontScheme name="自定义 49">
      <a:majorFont>
        <a:latin typeface="Century Gothic"/>
        <a:ea typeface="微软雅黑"/>
        <a:cs typeface=""/>
      </a:majorFont>
      <a:minorFont>
        <a:latin typeface="Century Gothic"/>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lnSpc>
            <a:spcPct val="130000"/>
          </a:lnSpc>
          <a:defRPr sz="1200" dirty="0">
            <a:latin typeface="微软雅黑" panose="020B0503020204020204" pitchFamily="34" charset="-122"/>
            <a:ea typeface="微软雅黑" panose="020B0503020204020204" pitchFamily="34" charset="-122"/>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nSpc>
            <a:spcPct val="130000"/>
          </a:lnSpc>
          <a:spcBef>
            <a:spcPts val="600"/>
          </a:spcBef>
          <a:defRPr sz="1200" kern="0" dirty="0">
            <a:latin typeface="微软雅黑" panose="020B0503020204020204" pitchFamily="34" charset="-122"/>
            <a:ea typeface="微软雅黑" panose="020B0503020204020204" pitchFamily="34" charset="-122"/>
            <a:cs typeface="+mn-ea"/>
            <a:sym typeface="+mn-lt"/>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模板页面">
  <a:themeElements>
    <a:clrScheme name="自定义 21">
      <a:dk1>
        <a:srgbClr val="000000"/>
      </a:dk1>
      <a:lt1>
        <a:srgbClr val="FFFFFF"/>
      </a:lt1>
      <a:dk2>
        <a:srgbClr val="000000"/>
      </a:dk2>
      <a:lt2>
        <a:srgbClr val="FFFDFD"/>
      </a:lt2>
      <a:accent1>
        <a:srgbClr val="6B6889"/>
      </a:accent1>
      <a:accent2>
        <a:srgbClr val="F76D68"/>
      </a:accent2>
      <a:accent3>
        <a:srgbClr val="84C8AE"/>
      </a:accent3>
      <a:accent4>
        <a:srgbClr val="FDC170"/>
      </a:accent4>
      <a:accent5>
        <a:srgbClr val="436181"/>
      </a:accent5>
      <a:accent6>
        <a:srgbClr val="515151"/>
      </a:accent6>
      <a:hlink>
        <a:srgbClr val="0563C1"/>
      </a:hlink>
      <a:folHlink>
        <a:srgbClr val="954F72"/>
      </a:folHlink>
    </a:clrScheme>
    <a:fontScheme name="自定义 49">
      <a:majorFont>
        <a:latin typeface="Century Gothic"/>
        <a:ea typeface="微软雅黑"/>
        <a:cs typeface=""/>
      </a:majorFont>
      <a:minorFont>
        <a:latin typeface="Century Gothic"/>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lnSpc>
            <a:spcPct val="130000"/>
          </a:lnSpc>
          <a:defRPr sz="1200" dirty="0">
            <a:latin typeface="微软雅黑" panose="020B0503020204020204" pitchFamily="34" charset="-122"/>
            <a:ea typeface="微软雅黑" panose="020B0503020204020204" pitchFamily="34" charset="-122"/>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nSpc>
            <a:spcPct val="130000"/>
          </a:lnSpc>
          <a:spcBef>
            <a:spcPts val="600"/>
          </a:spcBef>
          <a:defRPr sz="1200" kern="0" dirty="0">
            <a:latin typeface="微软雅黑" panose="020B0503020204020204" pitchFamily="34" charset="-122"/>
            <a:ea typeface="微软雅黑" panose="020B0503020204020204" pitchFamily="34" charset="-122"/>
            <a:cs typeface="+mn-ea"/>
            <a:sym typeface="+mn-lt"/>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5575</Words>
  <Application>WPS 演示</Application>
  <PresentationFormat>宽屏</PresentationFormat>
  <Paragraphs>326</Paragraphs>
  <Slides>19</Slides>
  <Notes>20</Notes>
  <HiddenSlides>0</HiddenSlides>
  <MMClips>0</MMClips>
  <ScaleCrop>false</ScaleCrop>
  <HeadingPairs>
    <vt:vector size="6" baseType="variant">
      <vt:variant>
        <vt:lpstr>已用的字体</vt:lpstr>
      </vt:variant>
      <vt:variant>
        <vt:i4>11</vt:i4>
      </vt:variant>
      <vt:variant>
        <vt:lpstr>主题</vt:lpstr>
      </vt:variant>
      <vt:variant>
        <vt:i4>3</vt:i4>
      </vt:variant>
      <vt:variant>
        <vt:lpstr>幻灯片标题</vt:lpstr>
      </vt:variant>
      <vt:variant>
        <vt:i4>19</vt:i4>
      </vt:variant>
    </vt:vector>
  </HeadingPairs>
  <TitlesOfParts>
    <vt:vector size="33" baseType="lpstr">
      <vt:lpstr>Arial</vt:lpstr>
      <vt:lpstr>宋体</vt:lpstr>
      <vt:lpstr>Wingdings</vt:lpstr>
      <vt:lpstr>微软雅黑</vt:lpstr>
      <vt:lpstr>Segoe UI Light</vt:lpstr>
      <vt:lpstr>Century Gothic</vt:lpstr>
      <vt:lpstr>Segoe UI Light</vt:lpstr>
      <vt:lpstr>Calibri</vt:lpstr>
      <vt:lpstr>Times New Roman</vt:lpstr>
      <vt:lpstr>Arial Unicode MS</vt:lpstr>
      <vt:lpstr>Century Gothic</vt:lpstr>
      <vt:lpstr>模板页面</vt:lpstr>
      <vt:lpstr>OfficePLUS</vt:lpstr>
      <vt:lpstr>1_模板页面</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OfficePLUS</dc:creator>
  <cp:lastModifiedBy>刮开████</cp:lastModifiedBy>
  <cp:revision>100</cp:revision>
  <dcterms:created xsi:type="dcterms:W3CDTF">2015-08-18T02:51:00Z</dcterms:created>
  <dcterms:modified xsi:type="dcterms:W3CDTF">2021-06-23T15:27:44Z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v-yunxl@microsoft.com</vt:lpwstr>
  </property>
  <property fmtid="{D5CDD505-2E9C-101B-9397-08002B2CF9AE}" pid="5" name="MSIP_Label_f42aa342-8706-4288-bd11-ebb85995028c_SetDate">
    <vt:lpwstr>2017-12-21T07:55:03.5538382Z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y fmtid="{D5CDD505-2E9C-101B-9397-08002B2CF9AE}" pid="10" name="ICV">
    <vt:lpwstr>21F9C21887B7481D995F9A3DEBB3C24E</vt:lpwstr>
  </property>
  <property fmtid="{D5CDD505-2E9C-101B-9397-08002B2CF9AE}" pid="11" name="KSOProductBuildVer">
    <vt:lpwstr>2052-11.1.0.10495</vt:lpwstr>
  </property>
</Properties>
</file>